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331" r:id="rId2"/>
    <p:sldId id="328" r:id="rId3"/>
    <p:sldId id="307" r:id="rId4"/>
    <p:sldId id="286" r:id="rId5"/>
    <p:sldId id="335" r:id="rId6"/>
    <p:sldId id="319" r:id="rId7"/>
    <p:sldId id="336" r:id="rId8"/>
    <p:sldId id="337" r:id="rId9"/>
    <p:sldId id="338" r:id="rId10"/>
    <p:sldId id="339" r:id="rId11"/>
    <p:sldId id="327" r:id="rId12"/>
    <p:sldId id="315" r:id="rId13"/>
    <p:sldId id="332" r:id="rId14"/>
  </p:sldIdLst>
  <p:sldSz cx="12192000" cy="6858000"/>
  <p:notesSz cx="6858000" cy="9144000"/>
  <p:embeddedFontLst>
    <p:embeddedFont>
      <p:font typeface="方正静蕾简体" panose="02010600030101010101" charset="-122"/>
      <p:regular r:id="rId16"/>
    </p:embeddedFont>
    <p:embeddedFont>
      <p:font typeface="Calibri" panose="020F0502020204030204" pitchFamily="34" charset="0"/>
      <p:regular r:id="rId17"/>
      <p:bold r:id="rId18"/>
      <p:italic r:id="rId19"/>
      <p:boldItalic r:id="rId20"/>
    </p:embeddedFont>
    <p:embeddedFont>
      <p:font typeface="Mongolian Baiti" panose="03000500000000000000" pitchFamily="66" charset="0"/>
      <p:regular r:id="rId21"/>
    </p:embeddedFont>
    <p:embeddedFont>
      <p:font typeface="华文楷体" panose="02010600040101010101" pitchFamily="2" charset="-122"/>
      <p:regular r:id="rId2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7FBB"/>
    <a:srgbClr val="888888"/>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1" autoAdjust="0"/>
    <p:restoredTop sz="94660"/>
  </p:normalViewPr>
  <p:slideViewPr>
    <p:cSldViewPr snapToGrid="0">
      <p:cViewPr varScale="1">
        <p:scale>
          <a:sx n="114" d="100"/>
          <a:sy n="114" d="100"/>
        </p:scale>
        <p:origin x="354" y="12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s>
</file>

<file path=ppt/media/image1.jpe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CE3DA7-D28B-4CBD-93B2-43C45F822829}" type="datetimeFigureOut">
              <a:rPr lang="zh-CN" altLang="en-US" smtClean="0"/>
              <a:t>2021/8/19 Thursday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AB2E06-2846-40E0-841E-E915F1271F4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DBB0C9-B4B5-4981-8185-40C817E1AF74}"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6AB2E06-2846-40E0-841E-E915F1271F4E}" type="slidenum">
              <a:rPr lang="zh-CN" altLang="en-US" smtClean="0"/>
              <a:t>12</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DBB0C9-B4B5-4981-8185-40C817E1AF74}" type="slidenum">
              <a:rPr lang="zh-CN" altLang="en-US" smtClean="0"/>
              <a:t>13</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2BCCE1-DE81-4C12-98AA-36B1AE935841}"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6AB2E06-2846-40E0-841E-E915F1271F4E}"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6AB2E06-2846-40E0-841E-E915F1271F4E}"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6AB2E06-2846-40E0-841E-E915F1271F4E}" type="slidenum">
              <a:rPr lang="zh-CN" altLang="en-US" smtClean="0"/>
              <a:t>5</a:t>
            </a:fld>
            <a:endParaRPr lang="zh-CN" altLang="en-US"/>
          </a:p>
        </p:txBody>
      </p:sp>
    </p:spTree>
    <p:extLst>
      <p:ext uri="{BB962C8B-B14F-4D97-AF65-F5344CB8AC3E}">
        <p14:creationId xmlns:p14="http://schemas.microsoft.com/office/powerpoint/2010/main" val="1344892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4C1AA3C-9855-47E7-A100-B684445D7EC3}"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6AB2E06-2846-40E0-841E-E915F1271F4E}" type="slidenum">
              <a:rPr lang="zh-CN" altLang="en-US" smtClean="0"/>
              <a:t>7</a:t>
            </a:fld>
            <a:endParaRPr lang="zh-CN" altLang="en-US"/>
          </a:p>
        </p:txBody>
      </p:sp>
    </p:spTree>
    <p:extLst>
      <p:ext uri="{BB962C8B-B14F-4D97-AF65-F5344CB8AC3E}">
        <p14:creationId xmlns:p14="http://schemas.microsoft.com/office/powerpoint/2010/main" val="3396232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6EE78B-84D8-412F-BC69-ACC7C447BAFC}" type="slidenum">
              <a:rPr lang="zh-CN" altLang="en-US" smtClean="0"/>
              <a:t>9</a:t>
            </a:fld>
            <a:endParaRPr lang="en-US"/>
          </a:p>
        </p:txBody>
      </p:sp>
    </p:spTree>
    <p:extLst>
      <p:ext uri="{BB962C8B-B14F-4D97-AF65-F5344CB8AC3E}">
        <p14:creationId xmlns:p14="http://schemas.microsoft.com/office/powerpoint/2010/main" val="3671126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6AB2E06-2846-40E0-841E-E915F1271F4E}" type="slidenum">
              <a:rPr lang="zh-CN" altLang="en-US" smtClean="0"/>
              <a:t>11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0BBA8C-A75E-4BC9-9936-8C13AC628C1D}" type="datetimeFigureOut">
              <a:rPr lang="zh-CN" altLang="en-US" smtClean="0"/>
              <a:t>2021/8/19 Thursday</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4C6744-2006-4C9F-9205-C32B67B572EA}"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a:spLocks noChangeArrowheads="1"/>
          </p:cNvSpPr>
          <p:nvPr/>
        </p:nvSpPr>
        <p:spPr bwMode="auto">
          <a:xfrm>
            <a:off x="5143632" y="2519608"/>
            <a:ext cx="655976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6000" dirty="0">
                <a:pattFill prst="ltUpDiag">
                  <a:fgClr>
                    <a:schemeClr val="tx1">
                      <a:lumMod val="85000"/>
                      <a:lumOff val="15000"/>
                    </a:schemeClr>
                  </a:fgClr>
                  <a:bgClr>
                    <a:schemeClr val="tx1">
                      <a:lumMod val="50000"/>
                      <a:lumOff val="50000"/>
                    </a:schemeClr>
                  </a:bgClr>
                </a:pattFill>
                <a:latin typeface="华文楷体" panose="02010600040101010101" pitchFamily="2" charset="-122"/>
                <a:ea typeface="华文楷体" panose="02010600040101010101" pitchFamily="2" charset="-122"/>
              </a:rPr>
              <a:t>疫情数据分析平台</a:t>
            </a:r>
          </a:p>
        </p:txBody>
      </p:sp>
      <p:sp>
        <p:nvSpPr>
          <p:cNvPr id="15" name="文本框 14"/>
          <p:cNvSpPr txBox="1">
            <a:spLocks noChangeArrowheads="1"/>
          </p:cNvSpPr>
          <p:nvPr/>
        </p:nvSpPr>
        <p:spPr bwMode="auto">
          <a:xfrm>
            <a:off x="5143631" y="1378229"/>
            <a:ext cx="3497261"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8000" dirty="0">
                <a:ln>
                  <a:solidFill>
                    <a:schemeClr val="accent1"/>
                  </a:solidFill>
                </a:ln>
                <a:pattFill prst="ltUpDiag">
                  <a:fgClr>
                    <a:schemeClr val="accent1"/>
                  </a:fgClr>
                  <a:bgClr>
                    <a:schemeClr val="accent1">
                      <a:lumMod val="60000"/>
                      <a:lumOff val="40000"/>
                    </a:schemeClr>
                  </a:bgClr>
                </a:pattFill>
                <a:latin typeface="华文楷体" panose="02010600040101010101" pitchFamily="2" charset="-122"/>
                <a:ea typeface="华文楷体" panose="02010600040101010101" pitchFamily="2" charset="-122"/>
              </a:rPr>
              <a:t>第九组</a:t>
            </a:r>
          </a:p>
        </p:txBody>
      </p:sp>
      <p:grpSp>
        <p:nvGrpSpPr>
          <p:cNvPr id="16" name="Group 4"/>
          <p:cNvGrpSpPr>
            <a:grpSpLocks noChangeAspect="1"/>
          </p:cNvGrpSpPr>
          <p:nvPr/>
        </p:nvGrpSpPr>
        <p:grpSpPr bwMode="auto">
          <a:xfrm>
            <a:off x="743392" y="1593715"/>
            <a:ext cx="3497262" cy="3324225"/>
            <a:chOff x="2885" y="1201"/>
            <a:chExt cx="2203" cy="2094"/>
          </a:xfrm>
        </p:grpSpPr>
        <p:sp>
          <p:nvSpPr>
            <p:cNvPr id="17" name="AutoShape 3"/>
            <p:cNvSpPr>
              <a:spLocks noChangeAspect="1" noChangeArrowheads="1" noTextEdit="1"/>
            </p:cNvSpPr>
            <p:nvPr/>
          </p:nvSpPr>
          <p:spPr bwMode="auto">
            <a:xfrm>
              <a:off x="2885" y="1201"/>
              <a:ext cx="2203" cy="2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8" name="Freeform 5"/>
            <p:cNvSpPr/>
            <p:nvPr/>
          </p:nvSpPr>
          <p:spPr bwMode="auto">
            <a:xfrm>
              <a:off x="3793" y="1692"/>
              <a:ext cx="798" cy="785"/>
            </a:xfrm>
            <a:custGeom>
              <a:avLst/>
              <a:gdLst>
                <a:gd name="T0" fmla="*/ 79 w 413"/>
                <a:gd name="T1" fmla="*/ 299 h 406"/>
                <a:gd name="T2" fmla="*/ 157 w 413"/>
                <a:gd name="T3" fmla="*/ 227 h 406"/>
                <a:gd name="T4" fmla="*/ 233 w 413"/>
                <a:gd name="T5" fmla="*/ 151 h 406"/>
                <a:gd name="T6" fmla="*/ 352 w 413"/>
                <a:gd name="T7" fmla="*/ 39 h 406"/>
                <a:gd name="T8" fmla="*/ 390 w 413"/>
                <a:gd name="T9" fmla="*/ 3 h 406"/>
                <a:gd name="T10" fmla="*/ 349 w 413"/>
                <a:gd name="T11" fmla="*/ 35 h 406"/>
                <a:gd name="T12" fmla="*/ 235 w 413"/>
                <a:gd name="T13" fmla="*/ 144 h 406"/>
                <a:gd name="T14" fmla="*/ 123 w 413"/>
                <a:gd name="T15" fmla="*/ 250 h 406"/>
                <a:gd name="T16" fmla="*/ 13 w 413"/>
                <a:gd name="T17" fmla="*/ 361 h 406"/>
                <a:gd name="T18" fmla="*/ 12 w 413"/>
                <a:gd name="T19" fmla="*/ 384 h 406"/>
                <a:gd name="T20" fmla="*/ 45 w 413"/>
                <a:gd name="T21" fmla="*/ 356 h 406"/>
                <a:gd name="T22" fmla="*/ 205 w 413"/>
                <a:gd name="T23" fmla="*/ 212 h 406"/>
                <a:gd name="T24" fmla="*/ 362 w 413"/>
                <a:gd name="T25" fmla="*/ 65 h 406"/>
                <a:gd name="T26" fmla="*/ 406 w 413"/>
                <a:gd name="T27" fmla="*/ 25 h 406"/>
                <a:gd name="T28" fmla="*/ 329 w 413"/>
                <a:gd name="T29" fmla="*/ 95 h 406"/>
                <a:gd name="T30" fmla="*/ 173 w 413"/>
                <a:gd name="T31" fmla="*/ 241 h 406"/>
                <a:gd name="T32" fmla="*/ 45 w 413"/>
                <a:gd name="T33" fmla="*/ 363 h 406"/>
                <a:gd name="T34" fmla="*/ 4 w 413"/>
                <a:gd name="T35" fmla="*/ 381 h 406"/>
                <a:gd name="T36" fmla="*/ 1 w 413"/>
                <a:gd name="T37" fmla="*/ 379 h 406"/>
                <a:gd name="T38" fmla="*/ 34 w 413"/>
                <a:gd name="T39" fmla="*/ 369 h 406"/>
                <a:gd name="T40" fmla="*/ 73 w 413"/>
                <a:gd name="T41" fmla="*/ 336 h 406"/>
                <a:gd name="T42" fmla="*/ 151 w 413"/>
                <a:gd name="T43" fmla="*/ 263 h 406"/>
                <a:gd name="T44" fmla="*/ 306 w 413"/>
                <a:gd name="T45" fmla="*/ 117 h 406"/>
                <a:gd name="T46" fmla="*/ 411 w 413"/>
                <a:gd name="T47" fmla="*/ 20 h 406"/>
                <a:gd name="T48" fmla="*/ 384 w 413"/>
                <a:gd name="T49" fmla="*/ 9 h 406"/>
                <a:gd name="T50" fmla="*/ 398 w 413"/>
                <a:gd name="T51" fmla="*/ 18 h 406"/>
                <a:gd name="T52" fmla="*/ 384 w 413"/>
                <a:gd name="T53" fmla="*/ 9 h 406"/>
                <a:gd name="T54" fmla="*/ 410 w 413"/>
                <a:gd name="T55" fmla="*/ 20 h 406"/>
                <a:gd name="T56" fmla="*/ 176 w 413"/>
                <a:gd name="T57" fmla="*/ 236 h 406"/>
                <a:gd name="T58" fmla="*/ 49 w 413"/>
                <a:gd name="T59" fmla="*/ 354 h 406"/>
                <a:gd name="T60" fmla="*/ 16 w 413"/>
                <a:gd name="T61" fmla="*/ 377 h 406"/>
                <a:gd name="T62" fmla="*/ 0 w 413"/>
                <a:gd name="T63" fmla="*/ 378 h 406"/>
                <a:gd name="T64" fmla="*/ 154 w 413"/>
                <a:gd name="T65" fmla="*/ 263 h 406"/>
                <a:gd name="T66" fmla="*/ 310 w 413"/>
                <a:gd name="T67" fmla="*/ 117 h 406"/>
                <a:gd name="T68" fmla="*/ 406 w 413"/>
                <a:gd name="T69" fmla="*/ 25 h 406"/>
                <a:gd name="T70" fmla="*/ 387 w 413"/>
                <a:gd name="T71" fmla="*/ 39 h 406"/>
                <a:gd name="T72" fmla="*/ 329 w 413"/>
                <a:gd name="T73" fmla="*/ 92 h 406"/>
                <a:gd name="T74" fmla="*/ 90 w 413"/>
                <a:gd name="T75" fmla="*/ 312 h 406"/>
                <a:gd name="T76" fmla="*/ 32 w 413"/>
                <a:gd name="T77" fmla="*/ 366 h 406"/>
                <a:gd name="T78" fmla="*/ 16 w 413"/>
                <a:gd name="T79" fmla="*/ 380 h 406"/>
                <a:gd name="T80" fmla="*/ 8 w 413"/>
                <a:gd name="T81" fmla="*/ 368 h 406"/>
                <a:gd name="T82" fmla="*/ 64 w 413"/>
                <a:gd name="T83" fmla="*/ 316 h 406"/>
                <a:gd name="T84" fmla="*/ 211 w 413"/>
                <a:gd name="T85" fmla="*/ 171 h 406"/>
                <a:gd name="T86" fmla="*/ 323 w 413"/>
                <a:gd name="T87" fmla="*/ 62 h 406"/>
                <a:gd name="T88" fmla="*/ 391 w 413"/>
                <a:gd name="T89" fmla="*/ 3 h 406"/>
                <a:gd name="T90" fmla="*/ 372 w 413"/>
                <a:gd name="T91" fmla="*/ 15 h 406"/>
                <a:gd name="T92" fmla="*/ 317 w 413"/>
                <a:gd name="T93" fmla="*/ 70 h 406"/>
                <a:gd name="T94" fmla="*/ 163 w 413"/>
                <a:gd name="T95" fmla="*/ 217 h 406"/>
                <a:gd name="T96" fmla="*/ 4 w 413"/>
                <a:gd name="T97" fmla="*/ 37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3" h="406">
                  <a:moveTo>
                    <a:pt x="5" y="373"/>
                  </a:moveTo>
                  <a:cubicBezTo>
                    <a:pt x="30" y="349"/>
                    <a:pt x="54" y="323"/>
                    <a:pt x="79" y="299"/>
                  </a:cubicBezTo>
                  <a:cubicBezTo>
                    <a:pt x="92" y="287"/>
                    <a:pt x="105" y="275"/>
                    <a:pt x="118" y="263"/>
                  </a:cubicBezTo>
                  <a:cubicBezTo>
                    <a:pt x="131" y="251"/>
                    <a:pt x="144" y="239"/>
                    <a:pt x="157" y="227"/>
                  </a:cubicBezTo>
                  <a:cubicBezTo>
                    <a:pt x="170" y="214"/>
                    <a:pt x="183" y="202"/>
                    <a:pt x="196" y="189"/>
                  </a:cubicBezTo>
                  <a:cubicBezTo>
                    <a:pt x="208" y="177"/>
                    <a:pt x="221" y="164"/>
                    <a:pt x="233" y="151"/>
                  </a:cubicBezTo>
                  <a:cubicBezTo>
                    <a:pt x="258" y="127"/>
                    <a:pt x="285" y="104"/>
                    <a:pt x="310" y="80"/>
                  </a:cubicBezTo>
                  <a:cubicBezTo>
                    <a:pt x="325" y="66"/>
                    <a:pt x="338" y="53"/>
                    <a:pt x="352" y="39"/>
                  </a:cubicBezTo>
                  <a:cubicBezTo>
                    <a:pt x="358" y="33"/>
                    <a:pt x="364" y="27"/>
                    <a:pt x="371" y="20"/>
                  </a:cubicBezTo>
                  <a:cubicBezTo>
                    <a:pt x="377" y="14"/>
                    <a:pt x="383" y="7"/>
                    <a:pt x="390" y="3"/>
                  </a:cubicBezTo>
                  <a:cubicBezTo>
                    <a:pt x="390" y="2"/>
                    <a:pt x="389" y="2"/>
                    <a:pt x="389" y="1"/>
                  </a:cubicBezTo>
                  <a:cubicBezTo>
                    <a:pt x="376" y="13"/>
                    <a:pt x="363" y="24"/>
                    <a:pt x="349" y="35"/>
                  </a:cubicBezTo>
                  <a:cubicBezTo>
                    <a:pt x="336" y="47"/>
                    <a:pt x="323" y="58"/>
                    <a:pt x="310" y="71"/>
                  </a:cubicBezTo>
                  <a:cubicBezTo>
                    <a:pt x="285" y="95"/>
                    <a:pt x="261" y="120"/>
                    <a:pt x="235" y="144"/>
                  </a:cubicBezTo>
                  <a:cubicBezTo>
                    <a:pt x="210" y="167"/>
                    <a:pt x="185" y="190"/>
                    <a:pt x="160" y="214"/>
                  </a:cubicBezTo>
                  <a:cubicBezTo>
                    <a:pt x="147" y="226"/>
                    <a:pt x="135" y="238"/>
                    <a:pt x="123" y="250"/>
                  </a:cubicBezTo>
                  <a:cubicBezTo>
                    <a:pt x="111" y="262"/>
                    <a:pt x="100" y="275"/>
                    <a:pt x="88" y="287"/>
                  </a:cubicBezTo>
                  <a:cubicBezTo>
                    <a:pt x="64" y="313"/>
                    <a:pt x="38" y="336"/>
                    <a:pt x="13" y="361"/>
                  </a:cubicBezTo>
                  <a:cubicBezTo>
                    <a:pt x="9" y="364"/>
                    <a:pt x="3" y="368"/>
                    <a:pt x="2" y="373"/>
                  </a:cubicBezTo>
                  <a:cubicBezTo>
                    <a:pt x="0" y="379"/>
                    <a:pt x="8" y="383"/>
                    <a:pt x="12" y="384"/>
                  </a:cubicBezTo>
                  <a:cubicBezTo>
                    <a:pt x="18" y="384"/>
                    <a:pt x="23" y="379"/>
                    <a:pt x="27" y="375"/>
                  </a:cubicBezTo>
                  <a:cubicBezTo>
                    <a:pt x="33" y="368"/>
                    <a:pt x="39" y="362"/>
                    <a:pt x="45" y="356"/>
                  </a:cubicBezTo>
                  <a:cubicBezTo>
                    <a:pt x="70" y="331"/>
                    <a:pt x="98" y="308"/>
                    <a:pt x="125" y="285"/>
                  </a:cubicBezTo>
                  <a:cubicBezTo>
                    <a:pt x="152" y="261"/>
                    <a:pt x="179" y="236"/>
                    <a:pt x="205" y="212"/>
                  </a:cubicBezTo>
                  <a:cubicBezTo>
                    <a:pt x="232" y="187"/>
                    <a:pt x="258" y="162"/>
                    <a:pt x="284" y="138"/>
                  </a:cubicBezTo>
                  <a:cubicBezTo>
                    <a:pt x="310" y="113"/>
                    <a:pt x="336" y="89"/>
                    <a:pt x="362" y="65"/>
                  </a:cubicBezTo>
                  <a:cubicBezTo>
                    <a:pt x="370" y="58"/>
                    <a:pt x="377" y="52"/>
                    <a:pt x="384" y="45"/>
                  </a:cubicBezTo>
                  <a:cubicBezTo>
                    <a:pt x="391" y="38"/>
                    <a:pt x="398" y="31"/>
                    <a:pt x="406" y="25"/>
                  </a:cubicBezTo>
                  <a:cubicBezTo>
                    <a:pt x="405" y="24"/>
                    <a:pt x="405" y="23"/>
                    <a:pt x="404" y="23"/>
                  </a:cubicBezTo>
                  <a:cubicBezTo>
                    <a:pt x="378" y="46"/>
                    <a:pt x="353" y="70"/>
                    <a:pt x="329" y="95"/>
                  </a:cubicBezTo>
                  <a:cubicBezTo>
                    <a:pt x="303" y="120"/>
                    <a:pt x="277" y="144"/>
                    <a:pt x="251" y="168"/>
                  </a:cubicBezTo>
                  <a:cubicBezTo>
                    <a:pt x="225" y="192"/>
                    <a:pt x="199" y="216"/>
                    <a:pt x="173" y="241"/>
                  </a:cubicBezTo>
                  <a:cubicBezTo>
                    <a:pt x="148" y="265"/>
                    <a:pt x="123" y="291"/>
                    <a:pt x="98" y="315"/>
                  </a:cubicBezTo>
                  <a:cubicBezTo>
                    <a:pt x="80" y="332"/>
                    <a:pt x="63" y="348"/>
                    <a:pt x="45" y="363"/>
                  </a:cubicBezTo>
                  <a:cubicBezTo>
                    <a:pt x="37" y="369"/>
                    <a:pt x="30" y="374"/>
                    <a:pt x="22" y="378"/>
                  </a:cubicBezTo>
                  <a:cubicBezTo>
                    <a:pt x="17" y="381"/>
                    <a:pt x="8" y="385"/>
                    <a:pt x="4" y="381"/>
                  </a:cubicBezTo>
                  <a:cubicBezTo>
                    <a:pt x="3" y="380"/>
                    <a:pt x="3" y="378"/>
                    <a:pt x="3" y="377"/>
                  </a:cubicBezTo>
                  <a:cubicBezTo>
                    <a:pt x="2" y="378"/>
                    <a:pt x="1" y="378"/>
                    <a:pt x="1" y="379"/>
                  </a:cubicBezTo>
                  <a:cubicBezTo>
                    <a:pt x="7" y="380"/>
                    <a:pt x="13" y="381"/>
                    <a:pt x="19" y="379"/>
                  </a:cubicBezTo>
                  <a:cubicBezTo>
                    <a:pt x="25" y="377"/>
                    <a:pt x="30" y="373"/>
                    <a:pt x="34" y="369"/>
                  </a:cubicBezTo>
                  <a:cubicBezTo>
                    <a:pt x="41" y="364"/>
                    <a:pt x="47" y="358"/>
                    <a:pt x="54" y="353"/>
                  </a:cubicBezTo>
                  <a:cubicBezTo>
                    <a:pt x="60" y="347"/>
                    <a:pt x="67" y="342"/>
                    <a:pt x="73" y="336"/>
                  </a:cubicBezTo>
                  <a:cubicBezTo>
                    <a:pt x="86" y="324"/>
                    <a:pt x="99" y="311"/>
                    <a:pt x="112" y="299"/>
                  </a:cubicBezTo>
                  <a:cubicBezTo>
                    <a:pt x="125" y="287"/>
                    <a:pt x="138" y="275"/>
                    <a:pt x="151" y="263"/>
                  </a:cubicBezTo>
                  <a:cubicBezTo>
                    <a:pt x="177" y="239"/>
                    <a:pt x="203" y="214"/>
                    <a:pt x="228" y="190"/>
                  </a:cubicBezTo>
                  <a:cubicBezTo>
                    <a:pt x="254" y="165"/>
                    <a:pt x="280" y="141"/>
                    <a:pt x="306" y="117"/>
                  </a:cubicBezTo>
                  <a:cubicBezTo>
                    <a:pt x="341" y="85"/>
                    <a:pt x="376" y="54"/>
                    <a:pt x="412" y="23"/>
                  </a:cubicBezTo>
                  <a:cubicBezTo>
                    <a:pt x="413" y="22"/>
                    <a:pt x="412" y="20"/>
                    <a:pt x="411" y="20"/>
                  </a:cubicBezTo>
                  <a:cubicBezTo>
                    <a:pt x="401" y="18"/>
                    <a:pt x="392" y="16"/>
                    <a:pt x="386" y="7"/>
                  </a:cubicBezTo>
                  <a:cubicBezTo>
                    <a:pt x="385" y="6"/>
                    <a:pt x="383" y="8"/>
                    <a:pt x="384" y="9"/>
                  </a:cubicBezTo>
                  <a:cubicBezTo>
                    <a:pt x="387" y="14"/>
                    <a:pt x="392" y="18"/>
                    <a:pt x="397" y="20"/>
                  </a:cubicBezTo>
                  <a:cubicBezTo>
                    <a:pt x="399" y="21"/>
                    <a:pt x="400" y="19"/>
                    <a:pt x="398" y="18"/>
                  </a:cubicBezTo>
                  <a:cubicBezTo>
                    <a:pt x="393" y="16"/>
                    <a:pt x="389" y="12"/>
                    <a:pt x="386" y="7"/>
                  </a:cubicBezTo>
                  <a:cubicBezTo>
                    <a:pt x="385" y="8"/>
                    <a:pt x="385" y="9"/>
                    <a:pt x="384" y="9"/>
                  </a:cubicBezTo>
                  <a:cubicBezTo>
                    <a:pt x="390" y="18"/>
                    <a:pt x="400" y="21"/>
                    <a:pt x="411" y="23"/>
                  </a:cubicBezTo>
                  <a:cubicBezTo>
                    <a:pt x="410" y="22"/>
                    <a:pt x="410" y="21"/>
                    <a:pt x="410" y="20"/>
                  </a:cubicBezTo>
                  <a:cubicBezTo>
                    <a:pt x="357" y="67"/>
                    <a:pt x="304" y="114"/>
                    <a:pt x="253" y="163"/>
                  </a:cubicBezTo>
                  <a:cubicBezTo>
                    <a:pt x="227" y="187"/>
                    <a:pt x="202" y="212"/>
                    <a:pt x="176" y="236"/>
                  </a:cubicBezTo>
                  <a:cubicBezTo>
                    <a:pt x="150" y="261"/>
                    <a:pt x="124" y="284"/>
                    <a:pt x="98" y="309"/>
                  </a:cubicBezTo>
                  <a:cubicBezTo>
                    <a:pt x="82" y="324"/>
                    <a:pt x="66" y="339"/>
                    <a:pt x="49" y="354"/>
                  </a:cubicBezTo>
                  <a:cubicBezTo>
                    <a:pt x="41" y="360"/>
                    <a:pt x="34" y="366"/>
                    <a:pt x="26" y="372"/>
                  </a:cubicBezTo>
                  <a:cubicBezTo>
                    <a:pt x="23" y="374"/>
                    <a:pt x="20" y="376"/>
                    <a:pt x="16" y="377"/>
                  </a:cubicBezTo>
                  <a:cubicBezTo>
                    <a:pt x="11" y="378"/>
                    <a:pt x="6" y="377"/>
                    <a:pt x="2" y="376"/>
                  </a:cubicBezTo>
                  <a:cubicBezTo>
                    <a:pt x="1" y="376"/>
                    <a:pt x="0" y="377"/>
                    <a:pt x="0" y="378"/>
                  </a:cubicBezTo>
                  <a:cubicBezTo>
                    <a:pt x="7" y="406"/>
                    <a:pt x="70" y="345"/>
                    <a:pt x="78" y="337"/>
                  </a:cubicBezTo>
                  <a:cubicBezTo>
                    <a:pt x="104" y="313"/>
                    <a:pt x="129" y="288"/>
                    <a:pt x="154" y="263"/>
                  </a:cubicBezTo>
                  <a:cubicBezTo>
                    <a:pt x="180" y="238"/>
                    <a:pt x="206" y="213"/>
                    <a:pt x="232" y="189"/>
                  </a:cubicBezTo>
                  <a:cubicBezTo>
                    <a:pt x="258" y="165"/>
                    <a:pt x="284" y="142"/>
                    <a:pt x="310" y="117"/>
                  </a:cubicBezTo>
                  <a:cubicBezTo>
                    <a:pt x="335" y="93"/>
                    <a:pt x="359" y="67"/>
                    <a:pt x="385" y="44"/>
                  </a:cubicBezTo>
                  <a:cubicBezTo>
                    <a:pt x="392" y="37"/>
                    <a:pt x="399" y="31"/>
                    <a:pt x="406" y="25"/>
                  </a:cubicBezTo>
                  <a:cubicBezTo>
                    <a:pt x="407" y="24"/>
                    <a:pt x="405" y="22"/>
                    <a:pt x="404" y="23"/>
                  </a:cubicBezTo>
                  <a:cubicBezTo>
                    <a:pt x="398" y="27"/>
                    <a:pt x="392" y="33"/>
                    <a:pt x="387" y="39"/>
                  </a:cubicBezTo>
                  <a:cubicBezTo>
                    <a:pt x="381" y="45"/>
                    <a:pt x="374" y="51"/>
                    <a:pt x="368" y="56"/>
                  </a:cubicBezTo>
                  <a:cubicBezTo>
                    <a:pt x="355" y="68"/>
                    <a:pt x="342" y="80"/>
                    <a:pt x="329" y="92"/>
                  </a:cubicBezTo>
                  <a:cubicBezTo>
                    <a:pt x="302" y="116"/>
                    <a:pt x="276" y="141"/>
                    <a:pt x="250" y="166"/>
                  </a:cubicBezTo>
                  <a:cubicBezTo>
                    <a:pt x="198" y="216"/>
                    <a:pt x="144" y="264"/>
                    <a:pt x="90" y="312"/>
                  </a:cubicBezTo>
                  <a:cubicBezTo>
                    <a:pt x="76" y="323"/>
                    <a:pt x="63" y="335"/>
                    <a:pt x="50" y="348"/>
                  </a:cubicBezTo>
                  <a:cubicBezTo>
                    <a:pt x="44" y="354"/>
                    <a:pt x="38" y="360"/>
                    <a:pt x="32" y="366"/>
                  </a:cubicBezTo>
                  <a:cubicBezTo>
                    <a:pt x="29" y="369"/>
                    <a:pt x="27" y="371"/>
                    <a:pt x="24" y="374"/>
                  </a:cubicBezTo>
                  <a:cubicBezTo>
                    <a:pt x="22" y="376"/>
                    <a:pt x="19" y="379"/>
                    <a:pt x="16" y="380"/>
                  </a:cubicBezTo>
                  <a:cubicBezTo>
                    <a:pt x="12" y="382"/>
                    <a:pt x="7" y="380"/>
                    <a:pt x="5" y="377"/>
                  </a:cubicBezTo>
                  <a:cubicBezTo>
                    <a:pt x="3" y="374"/>
                    <a:pt x="7" y="370"/>
                    <a:pt x="8" y="368"/>
                  </a:cubicBezTo>
                  <a:cubicBezTo>
                    <a:pt x="14" y="363"/>
                    <a:pt x="20" y="358"/>
                    <a:pt x="26" y="352"/>
                  </a:cubicBezTo>
                  <a:cubicBezTo>
                    <a:pt x="38" y="340"/>
                    <a:pt x="51" y="328"/>
                    <a:pt x="64" y="316"/>
                  </a:cubicBezTo>
                  <a:cubicBezTo>
                    <a:pt x="88" y="292"/>
                    <a:pt x="111" y="266"/>
                    <a:pt x="136" y="241"/>
                  </a:cubicBezTo>
                  <a:cubicBezTo>
                    <a:pt x="160" y="217"/>
                    <a:pt x="185" y="194"/>
                    <a:pt x="211" y="171"/>
                  </a:cubicBezTo>
                  <a:cubicBezTo>
                    <a:pt x="236" y="147"/>
                    <a:pt x="261" y="123"/>
                    <a:pt x="285" y="99"/>
                  </a:cubicBezTo>
                  <a:cubicBezTo>
                    <a:pt x="298" y="86"/>
                    <a:pt x="310" y="74"/>
                    <a:pt x="323" y="62"/>
                  </a:cubicBezTo>
                  <a:cubicBezTo>
                    <a:pt x="336" y="50"/>
                    <a:pt x="350" y="38"/>
                    <a:pt x="363" y="27"/>
                  </a:cubicBezTo>
                  <a:cubicBezTo>
                    <a:pt x="372" y="19"/>
                    <a:pt x="382" y="11"/>
                    <a:pt x="391" y="3"/>
                  </a:cubicBezTo>
                  <a:cubicBezTo>
                    <a:pt x="392" y="2"/>
                    <a:pt x="391" y="0"/>
                    <a:pt x="389" y="1"/>
                  </a:cubicBezTo>
                  <a:cubicBezTo>
                    <a:pt x="383" y="4"/>
                    <a:pt x="377" y="9"/>
                    <a:pt x="372" y="15"/>
                  </a:cubicBezTo>
                  <a:cubicBezTo>
                    <a:pt x="366" y="21"/>
                    <a:pt x="361" y="27"/>
                    <a:pt x="355" y="33"/>
                  </a:cubicBezTo>
                  <a:cubicBezTo>
                    <a:pt x="342" y="45"/>
                    <a:pt x="330" y="58"/>
                    <a:pt x="317" y="70"/>
                  </a:cubicBezTo>
                  <a:cubicBezTo>
                    <a:pt x="291" y="94"/>
                    <a:pt x="265" y="118"/>
                    <a:pt x="239" y="142"/>
                  </a:cubicBezTo>
                  <a:cubicBezTo>
                    <a:pt x="213" y="166"/>
                    <a:pt x="189" y="192"/>
                    <a:pt x="163" y="217"/>
                  </a:cubicBezTo>
                  <a:cubicBezTo>
                    <a:pt x="138" y="242"/>
                    <a:pt x="111" y="265"/>
                    <a:pt x="85" y="290"/>
                  </a:cubicBezTo>
                  <a:cubicBezTo>
                    <a:pt x="57" y="316"/>
                    <a:pt x="31" y="344"/>
                    <a:pt x="4" y="371"/>
                  </a:cubicBezTo>
                  <a:cubicBezTo>
                    <a:pt x="2" y="372"/>
                    <a:pt x="4" y="374"/>
                    <a:pt x="5" y="37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9" name="Freeform 6"/>
            <p:cNvSpPr/>
            <p:nvPr/>
          </p:nvSpPr>
          <p:spPr bwMode="auto">
            <a:xfrm>
              <a:off x="4479" y="1209"/>
              <a:ext cx="393" cy="491"/>
            </a:xfrm>
            <a:custGeom>
              <a:avLst/>
              <a:gdLst>
                <a:gd name="T0" fmla="*/ 19 w 203"/>
                <a:gd name="T1" fmla="*/ 244 h 254"/>
                <a:gd name="T2" fmla="*/ 17 w 203"/>
                <a:gd name="T3" fmla="*/ 208 h 254"/>
                <a:gd name="T4" fmla="*/ 34 w 203"/>
                <a:gd name="T5" fmla="*/ 176 h 254"/>
                <a:gd name="T6" fmla="*/ 58 w 203"/>
                <a:gd name="T7" fmla="*/ 148 h 254"/>
                <a:gd name="T8" fmla="*/ 86 w 203"/>
                <a:gd name="T9" fmla="*/ 117 h 254"/>
                <a:gd name="T10" fmla="*/ 113 w 203"/>
                <a:gd name="T11" fmla="*/ 87 h 254"/>
                <a:gd name="T12" fmla="*/ 127 w 203"/>
                <a:gd name="T13" fmla="*/ 72 h 254"/>
                <a:gd name="T14" fmla="*/ 141 w 203"/>
                <a:gd name="T15" fmla="*/ 57 h 254"/>
                <a:gd name="T16" fmla="*/ 189 w 203"/>
                <a:gd name="T17" fmla="*/ 2 h 254"/>
                <a:gd name="T18" fmla="*/ 187 w 203"/>
                <a:gd name="T19" fmla="*/ 2 h 254"/>
                <a:gd name="T20" fmla="*/ 192 w 203"/>
                <a:gd name="T21" fmla="*/ 21 h 254"/>
                <a:gd name="T22" fmla="*/ 196 w 203"/>
                <a:gd name="T23" fmla="*/ 44 h 254"/>
                <a:gd name="T24" fmla="*/ 200 w 203"/>
                <a:gd name="T25" fmla="*/ 68 h 254"/>
                <a:gd name="T26" fmla="*/ 195 w 203"/>
                <a:gd name="T27" fmla="*/ 84 h 254"/>
                <a:gd name="T28" fmla="*/ 182 w 203"/>
                <a:gd name="T29" fmla="*/ 97 h 254"/>
                <a:gd name="T30" fmla="*/ 166 w 203"/>
                <a:gd name="T31" fmla="*/ 112 h 254"/>
                <a:gd name="T32" fmla="*/ 127 w 203"/>
                <a:gd name="T33" fmla="*/ 149 h 254"/>
                <a:gd name="T34" fmla="*/ 73 w 203"/>
                <a:gd name="T35" fmla="*/ 201 h 254"/>
                <a:gd name="T36" fmla="*/ 23 w 203"/>
                <a:gd name="T37" fmla="*/ 251 h 254"/>
                <a:gd name="T38" fmla="*/ 26 w 203"/>
                <a:gd name="T39" fmla="*/ 253 h 254"/>
                <a:gd name="T40" fmla="*/ 60 w 203"/>
                <a:gd name="T41" fmla="*/ 217 h 254"/>
                <a:gd name="T42" fmla="*/ 96 w 203"/>
                <a:gd name="T43" fmla="*/ 183 h 254"/>
                <a:gd name="T44" fmla="*/ 174 w 203"/>
                <a:gd name="T45" fmla="*/ 108 h 254"/>
                <a:gd name="T46" fmla="*/ 203 w 203"/>
                <a:gd name="T47" fmla="*/ 67 h 254"/>
                <a:gd name="T48" fmla="*/ 200 w 203"/>
                <a:gd name="T49" fmla="*/ 49 h 254"/>
                <a:gd name="T50" fmla="*/ 196 w 203"/>
                <a:gd name="T51" fmla="*/ 28 h 254"/>
                <a:gd name="T52" fmla="*/ 189 w 203"/>
                <a:gd name="T53" fmla="*/ 0 h 254"/>
                <a:gd name="T54" fmla="*/ 187 w 203"/>
                <a:gd name="T55" fmla="*/ 0 h 254"/>
                <a:gd name="T56" fmla="*/ 158 w 203"/>
                <a:gd name="T57" fmla="*/ 33 h 254"/>
                <a:gd name="T58" fmla="*/ 144 w 203"/>
                <a:gd name="T59" fmla="*/ 50 h 254"/>
                <a:gd name="T60" fmla="*/ 128 w 203"/>
                <a:gd name="T61" fmla="*/ 67 h 254"/>
                <a:gd name="T62" fmla="*/ 63 w 203"/>
                <a:gd name="T63" fmla="*/ 139 h 254"/>
                <a:gd name="T64" fmla="*/ 17 w 203"/>
                <a:gd name="T65" fmla="*/ 245 h 254"/>
                <a:gd name="T66" fmla="*/ 19 w 203"/>
                <a:gd name="T67" fmla="*/ 244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3" h="254">
                  <a:moveTo>
                    <a:pt x="19" y="244"/>
                  </a:moveTo>
                  <a:cubicBezTo>
                    <a:pt x="15" y="232"/>
                    <a:pt x="14" y="220"/>
                    <a:pt x="17" y="208"/>
                  </a:cubicBezTo>
                  <a:cubicBezTo>
                    <a:pt x="20" y="196"/>
                    <a:pt x="27" y="186"/>
                    <a:pt x="34" y="176"/>
                  </a:cubicBezTo>
                  <a:cubicBezTo>
                    <a:pt x="41" y="166"/>
                    <a:pt x="50" y="157"/>
                    <a:pt x="58" y="148"/>
                  </a:cubicBezTo>
                  <a:cubicBezTo>
                    <a:pt x="68" y="138"/>
                    <a:pt x="77" y="128"/>
                    <a:pt x="86" y="117"/>
                  </a:cubicBezTo>
                  <a:cubicBezTo>
                    <a:pt x="95" y="107"/>
                    <a:pt x="104" y="97"/>
                    <a:pt x="113" y="87"/>
                  </a:cubicBezTo>
                  <a:cubicBezTo>
                    <a:pt x="118" y="82"/>
                    <a:pt x="122" y="77"/>
                    <a:pt x="127" y="72"/>
                  </a:cubicBezTo>
                  <a:cubicBezTo>
                    <a:pt x="132" y="67"/>
                    <a:pt x="137" y="62"/>
                    <a:pt x="141" y="57"/>
                  </a:cubicBezTo>
                  <a:cubicBezTo>
                    <a:pt x="158" y="40"/>
                    <a:pt x="169" y="17"/>
                    <a:pt x="189" y="2"/>
                  </a:cubicBezTo>
                  <a:cubicBezTo>
                    <a:pt x="188" y="2"/>
                    <a:pt x="187" y="2"/>
                    <a:pt x="187" y="2"/>
                  </a:cubicBezTo>
                  <a:cubicBezTo>
                    <a:pt x="191" y="7"/>
                    <a:pt x="191" y="15"/>
                    <a:pt x="192" y="21"/>
                  </a:cubicBezTo>
                  <a:cubicBezTo>
                    <a:pt x="193" y="29"/>
                    <a:pt x="195" y="36"/>
                    <a:pt x="196" y="44"/>
                  </a:cubicBezTo>
                  <a:cubicBezTo>
                    <a:pt x="198" y="52"/>
                    <a:pt x="201" y="60"/>
                    <a:pt x="200" y="68"/>
                  </a:cubicBezTo>
                  <a:cubicBezTo>
                    <a:pt x="200" y="74"/>
                    <a:pt x="198" y="80"/>
                    <a:pt x="195" y="84"/>
                  </a:cubicBezTo>
                  <a:cubicBezTo>
                    <a:pt x="191" y="89"/>
                    <a:pt x="187" y="93"/>
                    <a:pt x="182" y="97"/>
                  </a:cubicBezTo>
                  <a:cubicBezTo>
                    <a:pt x="177" y="102"/>
                    <a:pt x="172" y="107"/>
                    <a:pt x="166" y="112"/>
                  </a:cubicBezTo>
                  <a:cubicBezTo>
                    <a:pt x="153" y="124"/>
                    <a:pt x="140" y="136"/>
                    <a:pt x="127" y="149"/>
                  </a:cubicBezTo>
                  <a:cubicBezTo>
                    <a:pt x="109" y="166"/>
                    <a:pt x="92" y="184"/>
                    <a:pt x="73" y="201"/>
                  </a:cubicBezTo>
                  <a:cubicBezTo>
                    <a:pt x="56" y="217"/>
                    <a:pt x="38" y="233"/>
                    <a:pt x="23" y="251"/>
                  </a:cubicBezTo>
                  <a:cubicBezTo>
                    <a:pt x="22" y="253"/>
                    <a:pt x="24" y="254"/>
                    <a:pt x="26" y="253"/>
                  </a:cubicBezTo>
                  <a:cubicBezTo>
                    <a:pt x="36" y="240"/>
                    <a:pt x="48" y="229"/>
                    <a:pt x="60" y="217"/>
                  </a:cubicBezTo>
                  <a:cubicBezTo>
                    <a:pt x="72" y="206"/>
                    <a:pt x="84" y="195"/>
                    <a:pt x="96" y="183"/>
                  </a:cubicBezTo>
                  <a:cubicBezTo>
                    <a:pt x="121" y="158"/>
                    <a:pt x="148" y="133"/>
                    <a:pt x="174" y="108"/>
                  </a:cubicBezTo>
                  <a:cubicBezTo>
                    <a:pt x="186" y="97"/>
                    <a:pt x="203" y="86"/>
                    <a:pt x="203" y="67"/>
                  </a:cubicBezTo>
                  <a:cubicBezTo>
                    <a:pt x="203" y="60"/>
                    <a:pt x="202" y="54"/>
                    <a:pt x="200" y="49"/>
                  </a:cubicBezTo>
                  <a:cubicBezTo>
                    <a:pt x="199" y="42"/>
                    <a:pt x="197" y="35"/>
                    <a:pt x="196" y="28"/>
                  </a:cubicBezTo>
                  <a:cubicBezTo>
                    <a:pt x="194" y="19"/>
                    <a:pt x="195" y="8"/>
                    <a:pt x="189" y="0"/>
                  </a:cubicBezTo>
                  <a:cubicBezTo>
                    <a:pt x="188" y="0"/>
                    <a:pt x="188" y="0"/>
                    <a:pt x="187" y="0"/>
                  </a:cubicBezTo>
                  <a:cubicBezTo>
                    <a:pt x="175" y="9"/>
                    <a:pt x="167" y="21"/>
                    <a:pt x="158" y="33"/>
                  </a:cubicBezTo>
                  <a:cubicBezTo>
                    <a:pt x="153" y="39"/>
                    <a:pt x="149" y="45"/>
                    <a:pt x="144" y="50"/>
                  </a:cubicBezTo>
                  <a:cubicBezTo>
                    <a:pt x="139" y="56"/>
                    <a:pt x="133" y="61"/>
                    <a:pt x="128" y="67"/>
                  </a:cubicBezTo>
                  <a:cubicBezTo>
                    <a:pt x="105" y="90"/>
                    <a:pt x="85" y="116"/>
                    <a:pt x="63" y="139"/>
                  </a:cubicBezTo>
                  <a:cubicBezTo>
                    <a:pt x="36" y="167"/>
                    <a:pt x="0" y="203"/>
                    <a:pt x="17" y="245"/>
                  </a:cubicBezTo>
                  <a:cubicBezTo>
                    <a:pt x="17" y="247"/>
                    <a:pt x="20" y="245"/>
                    <a:pt x="19" y="24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0" name="Freeform 7"/>
            <p:cNvSpPr/>
            <p:nvPr/>
          </p:nvSpPr>
          <p:spPr bwMode="auto">
            <a:xfrm>
              <a:off x="4549" y="1684"/>
              <a:ext cx="8" cy="6"/>
            </a:xfrm>
            <a:custGeom>
              <a:avLst/>
              <a:gdLst>
                <a:gd name="T0" fmla="*/ 2 w 4"/>
                <a:gd name="T1" fmla="*/ 2 h 3"/>
                <a:gd name="T2" fmla="*/ 2 w 4"/>
                <a:gd name="T3" fmla="*/ 0 h 3"/>
                <a:gd name="T4" fmla="*/ 2 w 4"/>
                <a:gd name="T5" fmla="*/ 2 h 3"/>
              </a:gdLst>
              <a:ahLst/>
              <a:cxnLst>
                <a:cxn ang="0">
                  <a:pos x="T0" y="T1"/>
                </a:cxn>
                <a:cxn ang="0">
                  <a:pos x="T2" y="T3"/>
                </a:cxn>
                <a:cxn ang="0">
                  <a:pos x="T4" y="T5"/>
                </a:cxn>
              </a:cxnLst>
              <a:rect l="0" t="0" r="r" b="b"/>
              <a:pathLst>
                <a:path w="4" h="3">
                  <a:moveTo>
                    <a:pt x="2" y="2"/>
                  </a:moveTo>
                  <a:cubicBezTo>
                    <a:pt x="4" y="2"/>
                    <a:pt x="3" y="0"/>
                    <a:pt x="2" y="0"/>
                  </a:cubicBezTo>
                  <a:cubicBezTo>
                    <a:pt x="0" y="0"/>
                    <a:pt x="0" y="3"/>
                    <a:pt x="2"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1" name="Freeform 8"/>
            <p:cNvSpPr/>
            <p:nvPr/>
          </p:nvSpPr>
          <p:spPr bwMode="auto">
            <a:xfrm>
              <a:off x="4601" y="1406"/>
              <a:ext cx="311" cy="307"/>
            </a:xfrm>
            <a:custGeom>
              <a:avLst/>
              <a:gdLst>
                <a:gd name="T0" fmla="*/ 3 w 161"/>
                <a:gd name="T1" fmla="*/ 158 h 159"/>
                <a:gd name="T2" fmla="*/ 73 w 161"/>
                <a:gd name="T3" fmla="*/ 91 h 159"/>
                <a:gd name="T4" fmla="*/ 146 w 161"/>
                <a:gd name="T5" fmla="*/ 17 h 159"/>
                <a:gd name="T6" fmla="*/ 159 w 161"/>
                <a:gd name="T7" fmla="*/ 3 h 159"/>
                <a:gd name="T8" fmla="*/ 157 w 161"/>
                <a:gd name="T9" fmla="*/ 1 h 159"/>
                <a:gd name="T10" fmla="*/ 82 w 161"/>
                <a:gd name="T11" fmla="*/ 77 h 159"/>
                <a:gd name="T12" fmla="*/ 14 w 161"/>
                <a:gd name="T13" fmla="*/ 146 h 159"/>
                <a:gd name="T14" fmla="*/ 2 w 161"/>
                <a:gd name="T15" fmla="*/ 155 h 159"/>
                <a:gd name="T16" fmla="*/ 3 w 161"/>
                <a:gd name="T17" fmla="*/ 158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159">
                  <a:moveTo>
                    <a:pt x="3" y="158"/>
                  </a:moveTo>
                  <a:cubicBezTo>
                    <a:pt x="29" y="139"/>
                    <a:pt x="51" y="115"/>
                    <a:pt x="73" y="91"/>
                  </a:cubicBezTo>
                  <a:cubicBezTo>
                    <a:pt x="97" y="66"/>
                    <a:pt x="122" y="42"/>
                    <a:pt x="146" y="17"/>
                  </a:cubicBezTo>
                  <a:cubicBezTo>
                    <a:pt x="150" y="12"/>
                    <a:pt x="155" y="8"/>
                    <a:pt x="159" y="3"/>
                  </a:cubicBezTo>
                  <a:cubicBezTo>
                    <a:pt x="161" y="2"/>
                    <a:pt x="158" y="0"/>
                    <a:pt x="157" y="1"/>
                  </a:cubicBezTo>
                  <a:cubicBezTo>
                    <a:pt x="133" y="27"/>
                    <a:pt x="107" y="52"/>
                    <a:pt x="82" y="77"/>
                  </a:cubicBezTo>
                  <a:cubicBezTo>
                    <a:pt x="60" y="100"/>
                    <a:pt x="39" y="126"/>
                    <a:pt x="14" y="146"/>
                  </a:cubicBezTo>
                  <a:cubicBezTo>
                    <a:pt x="10" y="149"/>
                    <a:pt x="6" y="152"/>
                    <a:pt x="2" y="155"/>
                  </a:cubicBezTo>
                  <a:cubicBezTo>
                    <a:pt x="0" y="157"/>
                    <a:pt x="2" y="159"/>
                    <a:pt x="3" y="158"/>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2" name="Freeform 9"/>
            <p:cNvSpPr/>
            <p:nvPr/>
          </p:nvSpPr>
          <p:spPr bwMode="auto">
            <a:xfrm>
              <a:off x="4887" y="1335"/>
              <a:ext cx="8" cy="5"/>
            </a:xfrm>
            <a:custGeom>
              <a:avLst/>
              <a:gdLst>
                <a:gd name="T0" fmla="*/ 2 w 4"/>
                <a:gd name="T1" fmla="*/ 3 h 3"/>
                <a:gd name="T2" fmla="*/ 2 w 4"/>
                <a:gd name="T3" fmla="*/ 0 h 3"/>
                <a:gd name="T4" fmla="*/ 2 w 4"/>
                <a:gd name="T5" fmla="*/ 3 h 3"/>
              </a:gdLst>
              <a:ahLst/>
              <a:cxnLst>
                <a:cxn ang="0">
                  <a:pos x="T0" y="T1"/>
                </a:cxn>
                <a:cxn ang="0">
                  <a:pos x="T2" y="T3"/>
                </a:cxn>
                <a:cxn ang="0">
                  <a:pos x="T4" y="T5"/>
                </a:cxn>
              </a:cxnLst>
              <a:rect l="0" t="0" r="r" b="b"/>
              <a:pathLst>
                <a:path w="4" h="3">
                  <a:moveTo>
                    <a:pt x="2" y="3"/>
                  </a:moveTo>
                  <a:cubicBezTo>
                    <a:pt x="4" y="2"/>
                    <a:pt x="3" y="0"/>
                    <a:pt x="2" y="0"/>
                  </a:cubicBezTo>
                  <a:cubicBezTo>
                    <a:pt x="0" y="0"/>
                    <a:pt x="0" y="3"/>
                    <a:pt x="2" y="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3" name="Freeform 10"/>
            <p:cNvSpPr/>
            <p:nvPr/>
          </p:nvSpPr>
          <p:spPr bwMode="auto">
            <a:xfrm>
              <a:off x="4905" y="1338"/>
              <a:ext cx="30" cy="41"/>
            </a:xfrm>
            <a:custGeom>
              <a:avLst/>
              <a:gdLst>
                <a:gd name="T0" fmla="*/ 1 w 16"/>
                <a:gd name="T1" fmla="*/ 4 h 21"/>
                <a:gd name="T2" fmla="*/ 9 w 16"/>
                <a:gd name="T3" fmla="*/ 18 h 21"/>
                <a:gd name="T4" fmla="*/ 12 w 16"/>
                <a:gd name="T5" fmla="*/ 19 h 21"/>
                <a:gd name="T6" fmla="*/ 2 w 16"/>
                <a:gd name="T7" fmla="*/ 1 h 21"/>
                <a:gd name="T8" fmla="*/ 1 w 16"/>
                <a:gd name="T9" fmla="*/ 4 h 21"/>
              </a:gdLst>
              <a:ahLst/>
              <a:cxnLst>
                <a:cxn ang="0">
                  <a:pos x="T0" y="T1"/>
                </a:cxn>
                <a:cxn ang="0">
                  <a:pos x="T2" y="T3"/>
                </a:cxn>
                <a:cxn ang="0">
                  <a:pos x="T4" y="T5"/>
                </a:cxn>
                <a:cxn ang="0">
                  <a:pos x="T6" y="T7"/>
                </a:cxn>
                <a:cxn ang="0">
                  <a:pos x="T8" y="T9"/>
                </a:cxn>
              </a:cxnLst>
              <a:rect l="0" t="0" r="r" b="b"/>
              <a:pathLst>
                <a:path w="16" h="21">
                  <a:moveTo>
                    <a:pt x="1" y="4"/>
                  </a:moveTo>
                  <a:cubicBezTo>
                    <a:pt x="7" y="6"/>
                    <a:pt x="13" y="11"/>
                    <a:pt x="9" y="18"/>
                  </a:cubicBezTo>
                  <a:cubicBezTo>
                    <a:pt x="8" y="20"/>
                    <a:pt x="11" y="21"/>
                    <a:pt x="12" y="19"/>
                  </a:cubicBezTo>
                  <a:cubicBezTo>
                    <a:pt x="16" y="11"/>
                    <a:pt x="10" y="4"/>
                    <a:pt x="2" y="1"/>
                  </a:cubicBezTo>
                  <a:cubicBezTo>
                    <a:pt x="1" y="0"/>
                    <a:pt x="0" y="3"/>
                    <a:pt x="1" y="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4" name="Freeform 11"/>
            <p:cNvSpPr/>
            <p:nvPr/>
          </p:nvSpPr>
          <p:spPr bwMode="auto">
            <a:xfrm>
              <a:off x="4516" y="1203"/>
              <a:ext cx="363" cy="520"/>
            </a:xfrm>
            <a:custGeom>
              <a:avLst/>
              <a:gdLst>
                <a:gd name="T0" fmla="*/ 182 w 188"/>
                <a:gd name="T1" fmla="*/ 81 h 269"/>
                <a:gd name="T2" fmla="*/ 175 w 188"/>
                <a:gd name="T3" fmla="*/ 16 h 269"/>
                <a:gd name="T4" fmla="*/ 172 w 188"/>
                <a:gd name="T5" fmla="*/ 16 h 269"/>
                <a:gd name="T6" fmla="*/ 185 w 188"/>
                <a:gd name="T7" fmla="*/ 97 h 269"/>
                <a:gd name="T8" fmla="*/ 188 w 188"/>
                <a:gd name="T9" fmla="*/ 97 h 269"/>
                <a:gd name="T10" fmla="*/ 182 w 188"/>
                <a:gd name="T11" fmla="*/ 71 h 269"/>
                <a:gd name="T12" fmla="*/ 178 w 188"/>
                <a:gd name="T13" fmla="*/ 45 h 269"/>
                <a:gd name="T14" fmla="*/ 176 w 188"/>
                <a:gd name="T15" fmla="*/ 1 h 269"/>
                <a:gd name="T16" fmla="*/ 175 w 188"/>
                <a:gd name="T17" fmla="*/ 0 h 269"/>
                <a:gd name="T18" fmla="*/ 161 w 188"/>
                <a:gd name="T19" fmla="*/ 9 h 269"/>
                <a:gd name="T20" fmla="*/ 150 w 188"/>
                <a:gd name="T21" fmla="*/ 22 h 269"/>
                <a:gd name="T22" fmla="*/ 115 w 188"/>
                <a:gd name="T23" fmla="*/ 62 h 269"/>
                <a:gd name="T24" fmla="*/ 55 w 188"/>
                <a:gd name="T25" fmla="*/ 133 h 269"/>
                <a:gd name="T26" fmla="*/ 47 w 188"/>
                <a:gd name="T27" fmla="*/ 149 h 269"/>
                <a:gd name="T28" fmla="*/ 39 w 188"/>
                <a:gd name="T29" fmla="*/ 166 h 269"/>
                <a:gd name="T30" fmla="*/ 16 w 188"/>
                <a:gd name="T31" fmla="*/ 196 h 269"/>
                <a:gd name="T32" fmla="*/ 17 w 188"/>
                <a:gd name="T33" fmla="*/ 267 h 269"/>
                <a:gd name="T34" fmla="*/ 19 w 188"/>
                <a:gd name="T35" fmla="*/ 266 h 269"/>
                <a:gd name="T36" fmla="*/ 4 w 188"/>
                <a:gd name="T37" fmla="*/ 232 h 269"/>
                <a:gd name="T38" fmla="*/ 11 w 188"/>
                <a:gd name="T39" fmla="*/ 190 h 269"/>
                <a:gd name="T40" fmla="*/ 33 w 188"/>
                <a:gd name="T41" fmla="*/ 149 h 269"/>
                <a:gd name="T42" fmla="*/ 63 w 188"/>
                <a:gd name="T43" fmla="*/ 110 h 269"/>
                <a:gd name="T44" fmla="*/ 108 w 188"/>
                <a:gd name="T45" fmla="*/ 62 h 269"/>
                <a:gd name="T46" fmla="*/ 129 w 188"/>
                <a:gd name="T47" fmla="*/ 40 h 269"/>
                <a:gd name="T48" fmla="*/ 151 w 188"/>
                <a:gd name="T49" fmla="*/ 22 h 269"/>
                <a:gd name="T50" fmla="*/ 150 w 188"/>
                <a:gd name="T51" fmla="*/ 20 h 269"/>
                <a:gd name="T52" fmla="*/ 119 w 188"/>
                <a:gd name="T53" fmla="*/ 47 h 269"/>
                <a:gd name="T54" fmla="*/ 83 w 188"/>
                <a:gd name="T55" fmla="*/ 83 h 269"/>
                <a:gd name="T56" fmla="*/ 50 w 188"/>
                <a:gd name="T57" fmla="*/ 120 h 269"/>
                <a:gd name="T58" fmla="*/ 23 w 188"/>
                <a:gd name="T59" fmla="*/ 160 h 269"/>
                <a:gd name="T60" fmla="*/ 1 w 188"/>
                <a:gd name="T61" fmla="*/ 220 h 269"/>
                <a:gd name="T62" fmla="*/ 5 w 188"/>
                <a:gd name="T63" fmla="*/ 246 h 269"/>
                <a:gd name="T64" fmla="*/ 18 w 188"/>
                <a:gd name="T65" fmla="*/ 268 h 269"/>
                <a:gd name="T66" fmla="*/ 20 w 188"/>
                <a:gd name="T67" fmla="*/ 267 h 269"/>
                <a:gd name="T68" fmla="*/ 14 w 188"/>
                <a:gd name="T69" fmla="*/ 223 h 269"/>
                <a:gd name="T70" fmla="*/ 17 w 188"/>
                <a:gd name="T71" fmla="*/ 200 h 269"/>
                <a:gd name="T72" fmla="*/ 30 w 188"/>
                <a:gd name="T73" fmla="*/ 181 h 269"/>
                <a:gd name="T74" fmla="*/ 43 w 188"/>
                <a:gd name="T75" fmla="*/ 163 h 269"/>
                <a:gd name="T76" fmla="*/ 53 w 188"/>
                <a:gd name="T77" fmla="*/ 143 h 269"/>
                <a:gd name="T78" fmla="*/ 79 w 188"/>
                <a:gd name="T79" fmla="*/ 104 h 269"/>
                <a:gd name="T80" fmla="*/ 129 w 188"/>
                <a:gd name="T81" fmla="*/ 50 h 269"/>
                <a:gd name="T82" fmla="*/ 154 w 188"/>
                <a:gd name="T83" fmla="*/ 22 h 269"/>
                <a:gd name="T84" fmla="*/ 163 w 188"/>
                <a:gd name="T85" fmla="*/ 11 h 269"/>
                <a:gd name="T86" fmla="*/ 175 w 188"/>
                <a:gd name="T87" fmla="*/ 3 h 269"/>
                <a:gd name="T88" fmla="*/ 174 w 188"/>
                <a:gd name="T89" fmla="*/ 2 h 269"/>
                <a:gd name="T90" fmla="*/ 175 w 188"/>
                <a:gd name="T91" fmla="*/ 46 h 269"/>
                <a:gd name="T92" fmla="*/ 180 w 188"/>
                <a:gd name="T93" fmla="*/ 71 h 269"/>
                <a:gd name="T94" fmla="*/ 185 w 188"/>
                <a:gd name="T95" fmla="*/ 97 h 269"/>
                <a:gd name="T96" fmla="*/ 188 w 188"/>
                <a:gd name="T97" fmla="*/ 97 h 269"/>
                <a:gd name="T98" fmla="*/ 175 w 188"/>
                <a:gd name="T99" fmla="*/ 16 h 269"/>
                <a:gd name="T100" fmla="*/ 172 w 188"/>
                <a:gd name="T101" fmla="*/ 16 h 269"/>
                <a:gd name="T102" fmla="*/ 179 w 188"/>
                <a:gd name="T103" fmla="*/ 81 h 269"/>
                <a:gd name="T104" fmla="*/ 182 w 188"/>
                <a:gd name="T105" fmla="*/ 8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8" h="269">
                  <a:moveTo>
                    <a:pt x="182" y="81"/>
                  </a:moveTo>
                  <a:cubicBezTo>
                    <a:pt x="178" y="59"/>
                    <a:pt x="179" y="37"/>
                    <a:pt x="175" y="16"/>
                  </a:cubicBezTo>
                  <a:cubicBezTo>
                    <a:pt x="175" y="14"/>
                    <a:pt x="172" y="15"/>
                    <a:pt x="172" y="16"/>
                  </a:cubicBezTo>
                  <a:cubicBezTo>
                    <a:pt x="174" y="44"/>
                    <a:pt x="182" y="70"/>
                    <a:pt x="185" y="97"/>
                  </a:cubicBezTo>
                  <a:cubicBezTo>
                    <a:pt x="186" y="97"/>
                    <a:pt x="187" y="97"/>
                    <a:pt x="188" y="97"/>
                  </a:cubicBezTo>
                  <a:cubicBezTo>
                    <a:pt x="186" y="88"/>
                    <a:pt x="184" y="79"/>
                    <a:pt x="182" y="71"/>
                  </a:cubicBezTo>
                  <a:cubicBezTo>
                    <a:pt x="181" y="62"/>
                    <a:pt x="179" y="54"/>
                    <a:pt x="178" y="45"/>
                  </a:cubicBezTo>
                  <a:cubicBezTo>
                    <a:pt x="177" y="31"/>
                    <a:pt x="181" y="15"/>
                    <a:pt x="176" y="1"/>
                  </a:cubicBezTo>
                  <a:cubicBezTo>
                    <a:pt x="176" y="1"/>
                    <a:pt x="175" y="0"/>
                    <a:pt x="175" y="0"/>
                  </a:cubicBezTo>
                  <a:cubicBezTo>
                    <a:pt x="169" y="1"/>
                    <a:pt x="165" y="5"/>
                    <a:pt x="161" y="9"/>
                  </a:cubicBezTo>
                  <a:cubicBezTo>
                    <a:pt x="157" y="13"/>
                    <a:pt x="153" y="18"/>
                    <a:pt x="150" y="22"/>
                  </a:cubicBezTo>
                  <a:cubicBezTo>
                    <a:pt x="138" y="36"/>
                    <a:pt x="126" y="49"/>
                    <a:pt x="115" y="62"/>
                  </a:cubicBezTo>
                  <a:cubicBezTo>
                    <a:pt x="94" y="85"/>
                    <a:pt x="71" y="106"/>
                    <a:pt x="55" y="133"/>
                  </a:cubicBezTo>
                  <a:cubicBezTo>
                    <a:pt x="52" y="138"/>
                    <a:pt x="49" y="144"/>
                    <a:pt x="47" y="149"/>
                  </a:cubicBezTo>
                  <a:cubicBezTo>
                    <a:pt x="44" y="155"/>
                    <a:pt x="42" y="161"/>
                    <a:pt x="39" y="166"/>
                  </a:cubicBezTo>
                  <a:cubicBezTo>
                    <a:pt x="33" y="177"/>
                    <a:pt x="22" y="184"/>
                    <a:pt x="16" y="196"/>
                  </a:cubicBezTo>
                  <a:cubicBezTo>
                    <a:pt x="4" y="218"/>
                    <a:pt x="17" y="244"/>
                    <a:pt x="17" y="267"/>
                  </a:cubicBezTo>
                  <a:cubicBezTo>
                    <a:pt x="18" y="267"/>
                    <a:pt x="19" y="267"/>
                    <a:pt x="19" y="266"/>
                  </a:cubicBezTo>
                  <a:cubicBezTo>
                    <a:pt x="10" y="258"/>
                    <a:pt x="6" y="244"/>
                    <a:pt x="4" y="232"/>
                  </a:cubicBezTo>
                  <a:cubicBezTo>
                    <a:pt x="2" y="217"/>
                    <a:pt x="5" y="203"/>
                    <a:pt x="11" y="190"/>
                  </a:cubicBezTo>
                  <a:cubicBezTo>
                    <a:pt x="16" y="176"/>
                    <a:pt x="25" y="162"/>
                    <a:pt x="33" y="149"/>
                  </a:cubicBezTo>
                  <a:cubicBezTo>
                    <a:pt x="42" y="135"/>
                    <a:pt x="52" y="122"/>
                    <a:pt x="63" y="110"/>
                  </a:cubicBezTo>
                  <a:cubicBezTo>
                    <a:pt x="77" y="93"/>
                    <a:pt x="92" y="77"/>
                    <a:pt x="108" y="62"/>
                  </a:cubicBezTo>
                  <a:cubicBezTo>
                    <a:pt x="115" y="55"/>
                    <a:pt x="122" y="48"/>
                    <a:pt x="129" y="40"/>
                  </a:cubicBezTo>
                  <a:cubicBezTo>
                    <a:pt x="135" y="33"/>
                    <a:pt x="142" y="25"/>
                    <a:pt x="151" y="22"/>
                  </a:cubicBezTo>
                  <a:cubicBezTo>
                    <a:pt x="153" y="22"/>
                    <a:pt x="152" y="19"/>
                    <a:pt x="150" y="20"/>
                  </a:cubicBezTo>
                  <a:cubicBezTo>
                    <a:pt x="137" y="23"/>
                    <a:pt x="128" y="37"/>
                    <a:pt x="119" y="47"/>
                  </a:cubicBezTo>
                  <a:cubicBezTo>
                    <a:pt x="107" y="59"/>
                    <a:pt x="95" y="71"/>
                    <a:pt x="83" y="83"/>
                  </a:cubicBezTo>
                  <a:cubicBezTo>
                    <a:pt x="72" y="95"/>
                    <a:pt x="61" y="108"/>
                    <a:pt x="50" y="120"/>
                  </a:cubicBezTo>
                  <a:cubicBezTo>
                    <a:pt x="40" y="133"/>
                    <a:pt x="31" y="146"/>
                    <a:pt x="23" y="160"/>
                  </a:cubicBezTo>
                  <a:cubicBezTo>
                    <a:pt x="12" y="178"/>
                    <a:pt x="2" y="198"/>
                    <a:pt x="1" y="220"/>
                  </a:cubicBezTo>
                  <a:cubicBezTo>
                    <a:pt x="0" y="229"/>
                    <a:pt x="2" y="238"/>
                    <a:pt x="5" y="246"/>
                  </a:cubicBezTo>
                  <a:cubicBezTo>
                    <a:pt x="7" y="254"/>
                    <a:pt x="11" y="263"/>
                    <a:pt x="18" y="268"/>
                  </a:cubicBezTo>
                  <a:cubicBezTo>
                    <a:pt x="19" y="269"/>
                    <a:pt x="20" y="268"/>
                    <a:pt x="20" y="267"/>
                  </a:cubicBezTo>
                  <a:cubicBezTo>
                    <a:pt x="20" y="252"/>
                    <a:pt x="15" y="238"/>
                    <a:pt x="14" y="223"/>
                  </a:cubicBezTo>
                  <a:cubicBezTo>
                    <a:pt x="13" y="215"/>
                    <a:pt x="14" y="207"/>
                    <a:pt x="17" y="200"/>
                  </a:cubicBezTo>
                  <a:cubicBezTo>
                    <a:pt x="20" y="193"/>
                    <a:pt x="25" y="187"/>
                    <a:pt x="30" y="181"/>
                  </a:cubicBezTo>
                  <a:cubicBezTo>
                    <a:pt x="36" y="176"/>
                    <a:pt x="40" y="170"/>
                    <a:pt x="43" y="163"/>
                  </a:cubicBezTo>
                  <a:cubicBezTo>
                    <a:pt x="47" y="157"/>
                    <a:pt x="49" y="150"/>
                    <a:pt x="53" y="143"/>
                  </a:cubicBezTo>
                  <a:cubicBezTo>
                    <a:pt x="60" y="129"/>
                    <a:pt x="69" y="116"/>
                    <a:pt x="79" y="104"/>
                  </a:cubicBezTo>
                  <a:cubicBezTo>
                    <a:pt x="95" y="86"/>
                    <a:pt x="112" y="68"/>
                    <a:pt x="129" y="50"/>
                  </a:cubicBezTo>
                  <a:cubicBezTo>
                    <a:pt x="137" y="41"/>
                    <a:pt x="146" y="31"/>
                    <a:pt x="154" y="22"/>
                  </a:cubicBezTo>
                  <a:cubicBezTo>
                    <a:pt x="157" y="18"/>
                    <a:pt x="160" y="14"/>
                    <a:pt x="163" y="11"/>
                  </a:cubicBezTo>
                  <a:cubicBezTo>
                    <a:pt x="167" y="7"/>
                    <a:pt x="171" y="4"/>
                    <a:pt x="175" y="3"/>
                  </a:cubicBezTo>
                  <a:cubicBezTo>
                    <a:pt x="175" y="3"/>
                    <a:pt x="174" y="2"/>
                    <a:pt x="174" y="2"/>
                  </a:cubicBezTo>
                  <a:cubicBezTo>
                    <a:pt x="178" y="16"/>
                    <a:pt x="174" y="31"/>
                    <a:pt x="175" y="46"/>
                  </a:cubicBezTo>
                  <a:cubicBezTo>
                    <a:pt x="176" y="54"/>
                    <a:pt x="178" y="63"/>
                    <a:pt x="180" y="71"/>
                  </a:cubicBezTo>
                  <a:cubicBezTo>
                    <a:pt x="181" y="80"/>
                    <a:pt x="183" y="88"/>
                    <a:pt x="185" y="97"/>
                  </a:cubicBezTo>
                  <a:cubicBezTo>
                    <a:pt x="186" y="99"/>
                    <a:pt x="188" y="98"/>
                    <a:pt x="188" y="97"/>
                  </a:cubicBezTo>
                  <a:cubicBezTo>
                    <a:pt x="184" y="70"/>
                    <a:pt x="177" y="43"/>
                    <a:pt x="175" y="16"/>
                  </a:cubicBezTo>
                  <a:cubicBezTo>
                    <a:pt x="174" y="16"/>
                    <a:pt x="173" y="16"/>
                    <a:pt x="172" y="16"/>
                  </a:cubicBezTo>
                  <a:cubicBezTo>
                    <a:pt x="177" y="38"/>
                    <a:pt x="175" y="60"/>
                    <a:pt x="179" y="81"/>
                  </a:cubicBezTo>
                  <a:cubicBezTo>
                    <a:pt x="179" y="83"/>
                    <a:pt x="182" y="82"/>
                    <a:pt x="182" y="8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5" name="Freeform 12"/>
            <p:cNvSpPr/>
            <p:nvPr/>
          </p:nvSpPr>
          <p:spPr bwMode="auto">
            <a:xfrm>
              <a:off x="4574" y="1369"/>
              <a:ext cx="516" cy="404"/>
            </a:xfrm>
            <a:custGeom>
              <a:avLst/>
              <a:gdLst>
                <a:gd name="T0" fmla="*/ 240 w 267"/>
                <a:gd name="T1" fmla="*/ 8 h 209"/>
                <a:gd name="T2" fmla="*/ 202 w 267"/>
                <a:gd name="T3" fmla="*/ 11 h 209"/>
                <a:gd name="T4" fmla="*/ 166 w 267"/>
                <a:gd name="T5" fmla="*/ 30 h 209"/>
                <a:gd name="T6" fmla="*/ 246 w 267"/>
                <a:gd name="T7" fmla="*/ 5 h 209"/>
                <a:gd name="T8" fmla="*/ 264 w 267"/>
                <a:gd name="T9" fmla="*/ 4 h 209"/>
                <a:gd name="T10" fmla="*/ 238 w 267"/>
                <a:gd name="T11" fmla="*/ 40 h 209"/>
                <a:gd name="T12" fmla="*/ 139 w 267"/>
                <a:gd name="T13" fmla="*/ 159 h 209"/>
                <a:gd name="T14" fmla="*/ 36 w 267"/>
                <a:gd name="T15" fmla="*/ 202 h 209"/>
                <a:gd name="T16" fmla="*/ 2 w 267"/>
                <a:gd name="T17" fmla="*/ 195 h 209"/>
                <a:gd name="T18" fmla="*/ 29 w 267"/>
                <a:gd name="T19" fmla="*/ 208 h 209"/>
                <a:gd name="T20" fmla="*/ 102 w 267"/>
                <a:gd name="T21" fmla="*/ 185 h 209"/>
                <a:gd name="T22" fmla="*/ 208 w 267"/>
                <a:gd name="T23" fmla="*/ 84 h 209"/>
                <a:gd name="T24" fmla="*/ 264 w 267"/>
                <a:gd name="T25" fmla="*/ 16 h 209"/>
                <a:gd name="T26" fmla="*/ 196 w 267"/>
                <a:gd name="T27" fmla="*/ 91 h 209"/>
                <a:gd name="T28" fmla="*/ 70 w 267"/>
                <a:gd name="T29" fmla="*/ 200 h 209"/>
                <a:gd name="T30" fmla="*/ 5 w 267"/>
                <a:gd name="T31" fmla="*/ 192 h 209"/>
                <a:gd name="T32" fmla="*/ 70 w 267"/>
                <a:gd name="T33" fmla="*/ 199 h 209"/>
                <a:gd name="T34" fmla="*/ 122 w 267"/>
                <a:gd name="T35" fmla="*/ 166 h 209"/>
                <a:gd name="T36" fmla="*/ 259 w 267"/>
                <a:gd name="T37" fmla="*/ 23 h 209"/>
                <a:gd name="T38" fmla="*/ 243 w 267"/>
                <a:gd name="T39" fmla="*/ 36 h 209"/>
                <a:gd name="T40" fmla="*/ 193 w 267"/>
                <a:gd name="T41" fmla="*/ 93 h 209"/>
                <a:gd name="T42" fmla="*/ 80 w 267"/>
                <a:gd name="T43" fmla="*/ 200 h 209"/>
                <a:gd name="T44" fmla="*/ 29 w 267"/>
                <a:gd name="T45" fmla="*/ 205 h 209"/>
                <a:gd name="T46" fmla="*/ 108 w 267"/>
                <a:gd name="T47" fmla="*/ 188 h 209"/>
                <a:gd name="T48" fmla="*/ 178 w 267"/>
                <a:gd name="T49" fmla="*/ 114 h 209"/>
                <a:gd name="T50" fmla="*/ 241 w 267"/>
                <a:gd name="T51" fmla="*/ 43 h 209"/>
                <a:gd name="T52" fmla="*/ 256 w 267"/>
                <a:gd name="T53" fmla="*/ 21 h 209"/>
                <a:gd name="T54" fmla="*/ 149 w 267"/>
                <a:gd name="T55" fmla="*/ 135 h 209"/>
                <a:gd name="T56" fmla="*/ 65 w 267"/>
                <a:gd name="T57" fmla="*/ 197 h 209"/>
                <a:gd name="T58" fmla="*/ 4 w 267"/>
                <a:gd name="T59" fmla="*/ 191 h 209"/>
                <a:gd name="T60" fmla="*/ 81 w 267"/>
                <a:gd name="T61" fmla="*/ 199 h 209"/>
                <a:gd name="T62" fmla="*/ 208 w 267"/>
                <a:gd name="T63" fmla="*/ 82 h 209"/>
                <a:gd name="T64" fmla="*/ 262 w 267"/>
                <a:gd name="T65" fmla="*/ 14 h 209"/>
                <a:gd name="T66" fmla="*/ 205 w 267"/>
                <a:gd name="T67" fmla="*/ 84 h 209"/>
                <a:gd name="T68" fmla="*/ 98 w 267"/>
                <a:gd name="T69" fmla="*/ 184 h 209"/>
                <a:gd name="T70" fmla="*/ 30 w 267"/>
                <a:gd name="T71" fmla="*/ 205 h 209"/>
                <a:gd name="T72" fmla="*/ 2 w 267"/>
                <a:gd name="T73" fmla="*/ 197 h 209"/>
                <a:gd name="T74" fmla="*/ 43 w 267"/>
                <a:gd name="T75" fmla="*/ 206 h 209"/>
                <a:gd name="T76" fmla="*/ 159 w 267"/>
                <a:gd name="T77" fmla="*/ 143 h 209"/>
                <a:gd name="T78" fmla="*/ 245 w 267"/>
                <a:gd name="T79" fmla="*/ 36 h 209"/>
                <a:gd name="T80" fmla="*/ 266 w 267"/>
                <a:gd name="T81" fmla="*/ 5 h 209"/>
                <a:gd name="T82" fmla="*/ 249 w 267"/>
                <a:gd name="T83" fmla="*/ 2 h 209"/>
                <a:gd name="T84" fmla="*/ 165 w 267"/>
                <a:gd name="T85" fmla="*/ 27 h 209"/>
                <a:gd name="T86" fmla="*/ 201 w 267"/>
                <a:gd name="T87" fmla="*/ 14 h 209"/>
                <a:gd name="T88" fmla="*/ 238 w 267"/>
                <a:gd name="T89" fmla="*/ 6 h 209"/>
                <a:gd name="T90" fmla="*/ 183 w 267"/>
                <a:gd name="T91" fmla="*/ 21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7" h="209">
                  <a:moveTo>
                    <a:pt x="183" y="21"/>
                  </a:moveTo>
                  <a:cubicBezTo>
                    <a:pt x="202" y="17"/>
                    <a:pt x="223" y="18"/>
                    <a:pt x="240" y="8"/>
                  </a:cubicBezTo>
                  <a:cubicBezTo>
                    <a:pt x="241" y="7"/>
                    <a:pt x="240" y="5"/>
                    <a:pt x="239" y="5"/>
                  </a:cubicBezTo>
                  <a:cubicBezTo>
                    <a:pt x="227" y="3"/>
                    <a:pt x="214" y="7"/>
                    <a:pt x="202" y="11"/>
                  </a:cubicBezTo>
                  <a:cubicBezTo>
                    <a:pt x="189" y="15"/>
                    <a:pt x="177" y="21"/>
                    <a:pt x="165" y="27"/>
                  </a:cubicBezTo>
                  <a:cubicBezTo>
                    <a:pt x="163" y="28"/>
                    <a:pt x="164" y="30"/>
                    <a:pt x="166" y="30"/>
                  </a:cubicBezTo>
                  <a:cubicBezTo>
                    <a:pt x="186" y="24"/>
                    <a:pt x="207" y="19"/>
                    <a:pt x="226" y="12"/>
                  </a:cubicBezTo>
                  <a:cubicBezTo>
                    <a:pt x="233" y="9"/>
                    <a:pt x="239" y="7"/>
                    <a:pt x="246" y="5"/>
                  </a:cubicBezTo>
                  <a:cubicBezTo>
                    <a:pt x="251" y="4"/>
                    <a:pt x="260" y="2"/>
                    <a:pt x="264" y="6"/>
                  </a:cubicBezTo>
                  <a:cubicBezTo>
                    <a:pt x="264" y="5"/>
                    <a:pt x="264" y="4"/>
                    <a:pt x="264" y="4"/>
                  </a:cubicBezTo>
                  <a:cubicBezTo>
                    <a:pt x="262" y="11"/>
                    <a:pt x="257" y="16"/>
                    <a:pt x="252" y="22"/>
                  </a:cubicBezTo>
                  <a:cubicBezTo>
                    <a:pt x="247" y="28"/>
                    <a:pt x="243" y="34"/>
                    <a:pt x="238" y="40"/>
                  </a:cubicBezTo>
                  <a:cubicBezTo>
                    <a:pt x="228" y="54"/>
                    <a:pt x="217" y="68"/>
                    <a:pt x="205" y="82"/>
                  </a:cubicBezTo>
                  <a:cubicBezTo>
                    <a:pt x="184" y="108"/>
                    <a:pt x="164" y="135"/>
                    <a:pt x="139" y="159"/>
                  </a:cubicBezTo>
                  <a:cubicBezTo>
                    <a:pt x="121" y="177"/>
                    <a:pt x="100" y="192"/>
                    <a:pt x="75" y="199"/>
                  </a:cubicBezTo>
                  <a:cubicBezTo>
                    <a:pt x="62" y="203"/>
                    <a:pt x="49" y="204"/>
                    <a:pt x="36" y="202"/>
                  </a:cubicBezTo>
                  <a:cubicBezTo>
                    <a:pt x="29" y="201"/>
                    <a:pt x="24" y="199"/>
                    <a:pt x="18" y="197"/>
                  </a:cubicBezTo>
                  <a:cubicBezTo>
                    <a:pt x="13" y="195"/>
                    <a:pt x="7" y="194"/>
                    <a:pt x="2" y="195"/>
                  </a:cubicBezTo>
                  <a:cubicBezTo>
                    <a:pt x="1" y="195"/>
                    <a:pt x="0" y="196"/>
                    <a:pt x="1" y="197"/>
                  </a:cubicBezTo>
                  <a:cubicBezTo>
                    <a:pt x="8" y="205"/>
                    <a:pt x="19" y="207"/>
                    <a:pt x="29" y="208"/>
                  </a:cubicBezTo>
                  <a:cubicBezTo>
                    <a:pt x="40" y="209"/>
                    <a:pt x="51" y="208"/>
                    <a:pt x="61" y="205"/>
                  </a:cubicBezTo>
                  <a:cubicBezTo>
                    <a:pt x="75" y="201"/>
                    <a:pt x="89" y="193"/>
                    <a:pt x="102" y="185"/>
                  </a:cubicBezTo>
                  <a:cubicBezTo>
                    <a:pt x="116" y="176"/>
                    <a:pt x="129" y="166"/>
                    <a:pt x="141" y="155"/>
                  </a:cubicBezTo>
                  <a:cubicBezTo>
                    <a:pt x="165" y="133"/>
                    <a:pt x="187" y="109"/>
                    <a:pt x="208" y="84"/>
                  </a:cubicBezTo>
                  <a:cubicBezTo>
                    <a:pt x="218" y="73"/>
                    <a:pt x="228" y="61"/>
                    <a:pt x="237" y="48"/>
                  </a:cubicBezTo>
                  <a:cubicBezTo>
                    <a:pt x="245" y="37"/>
                    <a:pt x="253" y="25"/>
                    <a:pt x="264" y="16"/>
                  </a:cubicBezTo>
                  <a:cubicBezTo>
                    <a:pt x="263" y="15"/>
                    <a:pt x="263" y="15"/>
                    <a:pt x="262" y="14"/>
                  </a:cubicBezTo>
                  <a:cubicBezTo>
                    <a:pt x="242" y="41"/>
                    <a:pt x="218" y="65"/>
                    <a:pt x="196" y="91"/>
                  </a:cubicBezTo>
                  <a:cubicBezTo>
                    <a:pt x="174" y="117"/>
                    <a:pt x="153" y="143"/>
                    <a:pt x="128" y="166"/>
                  </a:cubicBezTo>
                  <a:cubicBezTo>
                    <a:pt x="111" y="181"/>
                    <a:pt x="92" y="194"/>
                    <a:pt x="70" y="200"/>
                  </a:cubicBezTo>
                  <a:cubicBezTo>
                    <a:pt x="48" y="206"/>
                    <a:pt x="25" y="202"/>
                    <a:pt x="6" y="189"/>
                  </a:cubicBezTo>
                  <a:cubicBezTo>
                    <a:pt x="5" y="190"/>
                    <a:pt x="5" y="191"/>
                    <a:pt x="5" y="192"/>
                  </a:cubicBezTo>
                  <a:cubicBezTo>
                    <a:pt x="20" y="190"/>
                    <a:pt x="34" y="196"/>
                    <a:pt x="48" y="198"/>
                  </a:cubicBezTo>
                  <a:cubicBezTo>
                    <a:pt x="55" y="200"/>
                    <a:pt x="63" y="200"/>
                    <a:pt x="70" y="199"/>
                  </a:cubicBezTo>
                  <a:cubicBezTo>
                    <a:pt x="76" y="198"/>
                    <a:pt x="82" y="196"/>
                    <a:pt x="88" y="192"/>
                  </a:cubicBezTo>
                  <a:cubicBezTo>
                    <a:pt x="101" y="186"/>
                    <a:pt x="111" y="176"/>
                    <a:pt x="122" y="166"/>
                  </a:cubicBezTo>
                  <a:cubicBezTo>
                    <a:pt x="133" y="155"/>
                    <a:pt x="144" y="143"/>
                    <a:pt x="155" y="132"/>
                  </a:cubicBezTo>
                  <a:cubicBezTo>
                    <a:pt x="191" y="96"/>
                    <a:pt x="226" y="61"/>
                    <a:pt x="259" y="23"/>
                  </a:cubicBezTo>
                  <a:cubicBezTo>
                    <a:pt x="260" y="21"/>
                    <a:pt x="258" y="20"/>
                    <a:pt x="257" y="21"/>
                  </a:cubicBezTo>
                  <a:cubicBezTo>
                    <a:pt x="251" y="25"/>
                    <a:pt x="247" y="31"/>
                    <a:pt x="243" y="36"/>
                  </a:cubicBezTo>
                  <a:cubicBezTo>
                    <a:pt x="238" y="43"/>
                    <a:pt x="233" y="49"/>
                    <a:pt x="228" y="55"/>
                  </a:cubicBezTo>
                  <a:cubicBezTo>
                    <a:pt x="217" y="68"/>
                    <a:pt x="205" y="80"/>
                    <a:pt x="193" y="93"/>
                  </a:cubicBezTo>
                  <a:cubicBezTo>
                    <a:pt x="170" y="119"/>
                    <a:pt x="148" y="146"/>
                    <a:pt x="123" y="171"/>
                  </a:cubicBezTo>
                  <a:cubicBezTo>
                    <a:pt x="111" y="183"/>
                    <a:pt x="97" y="194"/>
                    <a:pt x="80" y="200"/>
                  </a:cubicBezTo>
                  <a:cubicBezTo>
                    <a:pt x="64" y="206"/>
                    <a:pt x="46" y="206"/>
                    <a:pt x="29" y="202"/>
                  </a:cubicBezTo>
                  <a:cubicBezTo>
                    <a:pt x="27" y="201"/>
                    <a:pt x="27" y="204"/>
                    <a:pt x="29" y="205"/>
                  </a:cubicBezTo>
                  <a:cubicBezTo>
                    <a:pt x="43" y="208"/>
                    <a:pt x="58" y="209"/>
                    <a:pt x="72" y="206"/>
                  </a:cubicBezTo>
                  <a:cubicBezTo>
                    <a:pt x="85" y="203"/>
                    <a:pt x="97" y="196"/>
                    <a:pt x="108" y="188"/>
                  </a:cubicBezTo>
                  <a:cubicBezTo>
                    <a:pt x="121" y="178"/>
                    <a:pt x="133" y="165"/>
                    <a:pt x="144" y="154"/>
                  </a:cubicBezTo>
                  <a:cubicBezTo>
                    <a:pt x="155" y="141"/>
                    <a:pt x="167" y="128"/>
                    <a:pt x="178" y="114"/>
                  </a:cubicBezTo>
                  <a:cubicBezTo>
                    <a:pt x="192" y="98"/>
                    <a:pt x="206" y="83"/>
                    <a:pt x="221" y="67"/>
                  </a:cubicBezTo>
                  <a:cubicBezTo>
                    <a:pt x="228" y="60"/>
                    <a:pt x="235" y="52"/>
                    <a:pt x="241" y="43"/>
                  </a:cubicBezTo>
                  <a:cubicBezTo>
                    <a:pt x="246" y="36"/>
                    <a:pt x="251" y="28"/>
                    <a:pt x="258" y="23"/>
                  </a:cubicBezTo>
                  <a:cubicBezTo>
                    <a:pt x="258" y="22"/>
                    <a:pt x="257" y="22"/>
                    <a:pt x="256" y="21"/>
                  </a:cubicBezTo>
                  <a:cubicBezTo>
                    <a:pt x="234" y="48"/>
                    <a:pt x="210" y="73"/>
                    <a:pt x="186" y="97"/>
                  </a:cubicBezTo>
                  <a:cubicBezTo>
                    <a:pt x="174" y="110"/>
                    <a:pt x="161" y="122"/>
                    <a:pt x="149" y="135"/>
                  </a:cubicBezTo>
                  <a:cubicBezTo>
                    <a:pt x="138" y="146"/>
                    <a:pt x="127" y="157"/>
                    <a:pt x="116" y="168"/>
                  </a:cubicBezTo>
                  <a:cubicBezTo>
                    <a:pt x="102" y="181"/>
                    <a:pt x="85" y="195"/>
                    <a:pt x="65" y="197"/>
                  </a:cubicBezTo>
                  <a:cubicBezTo>
                    <a:pt x="44" y="198"/>
                    <a:pt x="25" y="187"/>
                    <a:pt x="5" y="189"/>
                  </a:cubicBezTo>
                  <a:cubicBezTo>
                    <a:pt x="3" y="189"/>
                    <a:pt x="3" y="191"/>
                    <a:pt x="4" y="191"/>
                  </a:cubicBezTo>
                  <a:cubicBezTo>
                    <a:pt x="15" y="199"/>
                    <a:pt x="28" y="204"/>
                    <a:pt x="43" y="206"/>
                  </a:cubicBezTo>
                  <a:cubicBezTo>
                    <a:pt x="56" y="207"/>
                    <a:pt x="69" y="204"/>
                    <a:pt x="81" y="199"/>
                  </a:cubicBezTo>
                  <a:cubicBezTo>
                    <a:pt x="108" y="189"/>
                    <a:pt x="130" y="168"/>
                    <a:pt x="151" y="147"/>
                  </a:cubicBezTo>
                  <a:cubicBezTo>
                    <a:pt x="171" y="126"/>
                    <a:pt x="189" y="104"/>
                    <a:pt x="208" y="82"/>
                  </a:cubicBezTo>
                  <a:cubicBezTo>
                    <a:pt x="227" y="60"/>
                    <a:pt x="247" y="39"/>
                    <a:pt x="264" y="16"/>
                  </a:cubicBezTo>
                  <a:cubicBezTo>
                    <a:pt x="265" y="14"/>
                    <a:pt x="264" y="13"/>
                    <a:pt x="262" y="14"/>
                  </a:cubicBezTo>
                  <a:cubicBezTo>
                    <a:pt x="251" y="23"/>
                    <a:pt x="243" y="35"/>
                    <a:pt x="234" y="47"/>
                  </a:cubicBezTo>
                  <a:cubicBezTo>
                    <a:pt x="225" y="60"/>
                    <a:pt x="215" y="72"/>
                    <a:pt x="205" y="84"/>
                  </a:cubicBezTo>
                  <a:cubicBezTo>
                    <a:pt x="183" y="110"/>
                    <a:pt x="159" y="136"/>
                    <a:pt x="133" y="158"/>
                  </a:cubicBezTo>
                  <a:cubicBezTo>
                    <a:pt x="122" y="167"/>
                    <a:pt x="110" y="176"/>
                    <a:pt x="98" y="184"/>
                  </a:cubicBezTo>
                  <a:cubicBezTo>
                    <a:pt x="86" y="191"/>
                    <a:pt x="73" y="198"/>
                    <a:pt x="60" y="202"/>
                  </a:cubicBezTo>
                  <a:cubicBezTo>
                    <a:pt x="50" y="205"/>
                    <a:pt x="40" y="206"/>
                    <a:pt x="30" y="205"/>
                  </a:cubicBezTo>
                  <a:cubicBezTo>
                    <a:pt x="21" y="205"/>
                    <a:pt x="10" y="202"/>
                    <a:pt x="3" y="195"/>
                  </a:cubicBezTo>
                  <a:cubicBezTo>
                    <a:pt x="3" y="196"/>
                    <a:pt x="3" y="197"/>
                    <a:pt x="2" y="197"/>
                  </a:cubicBezTo>
                  <a:cubicBezTo>
                    <a:pt x="9" y="196"/>
                    <a:pt x="16" y="199"/>
                    <a:pt x="23" y="201"/>
                  </a:cubicBezTo>
                  <a:cubicBezTo>
                    <a:pt x="29" y="203"/>
                    <a:pt x="36" y="205"/>
                    <a:pt x="43" y="206"/>
                  </a:cubicBezTo>
                  <a:cubicBezTo>
                    <a:pt x="58" y="207"/>
                    <a:pt x="73" y="203"/>
                    <a:pt x="87" y="198"/>
                  </a:cubicBezTo>
                  <a:cubicBezTo>
                    <a:pt x="116" y="187"/>
                    <a:pt x="139" y="165"/>
                    <a:pt x="159" y="143"/>
                  </a:cubicBezTo>
                  <a:cubicBezTo>
                    <a:pt x="179" y="120"/>
                    <a:pt x="197" y="96"/>
                    <a:pt x="216" y="73"/>
                  </a:cubicBezTo>
                  <a:cubicBezTo>
                    <a:pt x="226" y="61"/>
                    <a:pt x="235" y="49"/>
                    <a:pt x="245" y="36"/>
                  </a:cubicBezTo>
                  <a:cubicBezTo>
                    <a:pt x="248" y="31"/>
                    <a:pt x="252" y="26"/>
                    <a:pt x="257" y="21"/>
                  </a:cubicBezTo>
                  <a:cubicBezTo>
                    <a:pt x="261" y="16"/>
                    <a:pt x="264" y="11"/>
                    <a:pt x="266" y="5"/>
                  </a:cubicBezTo>
                  <a:cubicBezTo>
                    <a:pt x="267" y="4"/>
                    <a:pt x="266" y="4"/>
                    <a:pt x="266" y="3"/>
                  </a:cubicBezTo>
                  <a:cubicBezTo>
                    <a:pt x="261" y="0"/>
                    <a:pt x="254" y="1"/>
                    <a:pt x="249" y="2"/>
                  </a:cubicBezTo>
                  <a:cubicBezTo>
                    <a:pt x="242" y="3"/>
                    <a:pt x="234" y="6"/>
                    <a:pt x="227" y="9"/>
                  </a:cubicBezTo>
                  <a:cubicBezTo>
                    <a:pt x="207" y="16"/>
                    <a:pt x="186" y="21"/>
                    <a:pt x="165" y="27"/>
                  </a:cubicBezTo>
                  <a:cubicBezTo>
                    <a:pt x="165" y="28"/>
                    <a:pt x="166" y="29"/>
                    <a:pt x="166" y="30"/>
                  </a:cubicBezTo>
                  <a:cubicBezTo>
                    <a:pt x="177" y="24"/>
                    <a:pt x="189" y="19"/>
                    <a:pt x="201" y="14"/>
                  </a:cubicBezTo>
                  <a:cubicBezTo>
                    <a:pt x="213" y="10"/>
                    <a:pt x="226" y="6"/>
                    <a:pt x="239" y="8"/>
                  </a:cubicBezTo>
                  <a:cubicBezTo>
                    <a:pt x="239" y="7"/>
                    <a:pt x="239" y="6"/>
                    <a:pt x="238" y="6"/>
                  </a:cubicBezTo>
                  <a:cubicBezTo>
                    <a:pt x="222" y="16"/>
                    <a:pt x="201" y="14"/>
                    <a:pt x="183" y="18"/>
                  </a:cubicBezTo>
                  <a:cubicBezTo>
                    <a:pt x="181" y="19"/>
                    <a:pt x="181" y="21"/>
                    <a:pt x="183" y="2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6" name="Freeform 13"/>
            <p:cNvSpPr/>
            <p:nvPr/>
          </p:nvSpPr>
          <p:spPr bwMode="auto">
            <a:xfrm>
              <a:off x="4646" y="1706"/>
              <a:ext cx="121" cy="13"/>
            </a:xfrm>
            <a:custGeom>
              <a:avLst/>
              <a:gdLst>
                <a:gd name="T0" fmla="*/ 2 w 63"/>
                <a:gd name="T1" fmla="*/ 3 h 7"/>
                <a:gd name="T2" fmla="*/ 32 w 63"/>
                <a:gd name="T3" fmla="*/ 6 h 7"/>
                <a:gd name="T4" fmla="*/ 61 w 63"/>
                <a:gd name="T5" fmla="*/ 4 h 7"/>
                <a:gd name="T6" fmla="*/ 60 w 63"/>
                <a:gd name="T7" fmla="*/ 1 h 7"/>
                <a:gd name="T8" fmla="*/ 31 w 63"/>
                <a:gd name="T9" fmla="*/ 4 h 7"/>
                <a:gd name="T10" fmla="*/ 2 w 63"/>
                <a:gd name="T11" fmla="*/ 0 h 7"/>
                <a:gd name="T12" fmla="*/ 2 w 63"/>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63" h="7">
                  <a:moveTo>
                    <a:pt x="2" y="3"/>
                  </a:moveTo>
                  <a:cubicBezTo>
                    <a:pt x="12" y="4"/>
                    <a:pt x="22" y="6"/>
                    <a:pt x="32" y="6"/>
                  </a:cubicBezTo>
                  <a:cubicBezTo>
                    <a:pt x="42" y="7"/>
                    <a:pt x="52" y="7"/>
                    <a:pt x="61" y="4"/>
                  </a:cubicBezTo>
                  <a:cubicBezTo>
                    <a:pt x="63" y="3"/>
                    <a:pt x="62" y="1"/>
                    <a:pt x="60" y="1"/>
                  </a:cubicBezTo>
                  <a:cubicBezTo>
                    <a:pt x="51" y="5"/>
                    <a:pt x="41" y="4"/>
                    <a:pt x="31" y="4"/>
                  </a:cubicBezTo>
                  <a:cubicBezTo>
                    <a:pt x="22" y="3"/>
                    <a:pt x="12" y="1"/>
                    <a:pt x="2" y="0"/>
                  </a:cubicBezTo>
                  <a:cubicBezTo>
                    <a:pt x="1" y="0"/>
                    <a:pt x="0" y="3"/>
                    <a:pt x="2" y="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7" name="Freeform 14"/>
            <p:cNvSpPr/>
            <p:nvPr/>
          </p:nvSpPr>
          <p:spPr bwMode="auto">
            <a:xfrm>
              <a:off x="4661" y="1671"/>
              <a:ext cx="133" cy="21"/>
            </a:xfrm>
            <a:custGeom>
              <a:avLst/>
              <a:gdLst>
                <a:gd name="T0" fmla="*/ 2 w 69"/>
                <a:gd name="T1" fmla="*/ 5 h 11"/>
                <a:gd name="T2" fmla="*/ 67 w 69"/>
                <a:gd name="T3" fmla="*/ 4 h 11"/>
                <a:gd name="T4" fmla="*/ 66 w 69"/>
                <a:gd name="T5" fmla="*/ 1 h 11"/>
                <a:gd name="T6" fmla="*/ 2 w 69"/>
                <a:gd name="T7" fmla="*/ 2 h 11"/>
                <a:gd name="T8" fmla="*/ 2 w 69"/>
                <a:gd name="T9" fmla="*/ 5 h 11"/>
              </a:gdLst>
              <a:ahLst/>
              <a:cxnLst>
                <a:cxn ang="0">
                  <a:pos x="T0" y="T1"/>
                </a:cxn>
                <a:cxn ang="0">
                  <a:pos x="T2" y="T3"/>
                </a:cxn>
                <a:cxn ang="0">
                  <a:pos x="T4" y="T5"/>
                </a:cxn>
                <a:cxn ang="0">
                  <a:pos x="T6" y="T7"/>
                </a:cxn>
                <a:cxn ang="0">
                  <a:pos x="T8" y="T9"/>
                </a:cxn>
              </a:cxnLst>
              <a:rect l="0" t="0" r="r" b="b"/>
              <a:pathLst>
                <a:path w="69" h="11">
                  <a:moveTo>
                    <a:pt x="2" y="5"/>
                  </a:moveTo>
                  <a:cubicBezTo>
                    <a:pt x="23" y="7"/>
                    <a:pt x="46" y="11"/>
                    <a:pt x="67" y="4"/>
                  </a:cubicBezTo>
                  <a:cubicBezTo>
                    <a:pt x="69" y="3"/>
                    <a:pt x="68" y="0"/>
                    <a:pt x="66" y="1"/>
                  </a:cubicBezTo>
                  <a:cubicBezTo>
                    <a:pt x="46" y="9"/>
                    <a:pt x="23" y="4"/>
                    <a:pt x="2" y="2"/>
                  </a:cubicBezTo>
                  <a:cubicBezTo>
                    <a:pt x="0" y="2"/>
                    <a:pt x="0" y="5"/>
                    <a:pt x="2" y="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8" name="Freeform 15"/>
            <p:cNvSpPr/>
            <p:nvPr/>
          </p:nvSpPr>
          <p:spPr bwMode="auto">
            <a:xfrm>
              <a:off x="4727" y="1619"/>
              <a:ext cx="108" cy="21"/>
            </a:xfrm>
            <a:custGeom>
              <a:avLst/>
              <a:gdLst>
                <a:gd name="T0" fmla="*/ 1 w 56"/>
                <a:gd name="T1" fmla="*/ 9 h 11"/>
                <a:gd name="T2" fmla="*/ 29 w 56"/>
                <a:gd name="T3" fmla="*/ 10 h 11"/>
                <a:gd name="T4" fmla="*/ 55 w 56"/>
                <a:gd name="T5" fmla="*/ 4 h 11"/>
                <a:gd name="T6" fmla="*/ 53 w 56"/>
                <a:gd name="T7" fmla="*/ 2 h 11"/>
                <a:gd name="T8" fmla="*/ 28 w 56"/>
                <a:gd name="T9" fmla="*/ 8 h 11"/>
                <a:gd name="T10" fmla="*/ 2 w 56"/>
                <a:gd name="T11" fmla="*/ 6 h 11"/>
                <a:gd name="T12" fmla="*/ 1 w 56"/>
                <a:gd name="T13" fmla="*/ 9 h 11"/>
              </a:gdLst>
              <a:ahLst/>
              <a:cxnLst>
                <a:cxn ang="0">
                  <a:pos x="T0" y="T1"/>
                </a:cxn>
                <a:cxn ang="0">
                  <a:pos x="T2" y="T3"/>
                </a:cxn>
                <a:cxn ang="0">
                  <a:pos x="T4" y="T5"/>
                </a:cxn>
                <a:cxn ang="0">
                  <a:pos x="T6" y="T7"/>
                </a:cxn>
                <a:cxn ang="0">
                  <a:pos x="T8" y="T9"/>
                </a:cxn>
                <a:cxn ang="0">
                  <a:pos x="T10" y="T11"/>
                </a:cxn>
                <a:cxn ang="0">
                  <a:pos x="T12" y="T13"/>
                </a:cxn>
              </a:cxnLst>
              <a:rect l="0" t="0" r="r" b="b"/>
              <a:pathLst>
                <a:path w="56" h="11">
                  <a:moveTo>
                    <a:pt x="1" y="9"/>
                  </a:moveTo>
                  <a:cubicBezTo>
                    <a:pt x="10" y="10"/>
                    <a:pt x="20" y="11"/>
                    <a:pt x="29" y="10"/>
                  </a:cubicBezTo>
                  <a:cubicBezTo>
                    <a:pt x="38" y="10"/>
                    <a:pt x="48" y="9"/>
                    <a:pt x="55" y="4"/>
                  </a:cubicBezTo>
                  <a:cubicBezTo>
                    <a:pt x="56" y="3"/>
                    <a:pt x="54" y="0"/>
                    <a:pt x="53" y="2"/>
                  </a:cubicBezTo>
                  <a:cubicBezTo>
                    <a:pt x="46" y="7"/>
                    <a:pt x="36" y="7"/>
                    <a:pt x="28" y="8"/>
                  </a:cubicBezTo>
                  <a:cubicBezTo>
                    <a:pt x="19" y="8"/>
                    <a:pt x="10" y="7"/>
                    <a:pt x="2" y="6"/>
                  </a:cubicBezTo>
                  <a:cubicBezTo>
                    <a:pt x="0" y="6"/>
                    <a:pt x="0" y="9"/>
                    <a:pt x="1"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9" name="Freeform 16"/>
            <p:cNvSpPr/>
            <p:nvPr/>
          </p:nvSpPr>
          <p:spPr bwMode="auto">
            <a:xfrm>
              <a:off x="4752" y="1578"/>
              <a:ext cx="137" cy="23"/>
            </a:xfrm>
            <a:custGeom>
              <a:avLst/>
              <a:gdLst>
                <a:gd name="T0" fmla="*/ 2 w 71"/>
                <a:gd name="T1" fmla="*/ 11 h 12"/>
                <a:gd name="T2" fmla="*/ 37 w 71"/>
                <a:gd name="T3" fmla="*/ 12 h 12"/>
                <a:gd name="T4" fmla="*/ 69 w 71"/>
                <a:gd name="T5" fmla="*/ 4 h 12"/>
                <a:gd name="T6" fmla="*/ 68 w 71"/>
                <a:gd name="T7" fmla="*/ 1 h 12"/>
                <a:gd name="T8" fmla="*/ 35 w 71"/>
                <a:gd name="T9" fmla="*/ 9 h 12"/>
                <a:gd name="T10" fmla="*/ 2 w 71"/>
                <a:gd name="T11" fmla="*/ 8 h 12"/>
                <a:gd name="T12" fmla="*/ 2 w 71"/>
                <a:gd name="T13" fmla="*/ 11 h 12"/>
              </a:gdLst>
              <a:ahLst/>
              <a:cxnLst>
                <a:cxn ang="0">
                  <a:pos x="T0" y="T1"/>
                </a:cxn>
                <a:cxn ang="0">
                  <a:pos x="T2" y="T3"/>
                </a:cxn>
                <a:cxn ang="0">
                  <a:pos x="T4" y="T5"/>
                </a:cxn>
                <a:cxn ang="0">
                  <a:pos x="T6" y="T7"/>
                </a:cxn>
                <a:cxn ang="0">
                  <a:pos x="T8" y="T9"/>
                </a:cxn>
                <a:cxn ang="0">
                  <a:pos x="T10" y="T11"/>
                </a:cxn>
                <a:cxn ang="0">
                  <a:pos x="T12" y="T13"/>
                </a:cxn>
              </a:cxnLst>
              <a:rect l="0" t="0" r="r" b="b"/>
              <a:pathLst>
                <a:path w="71" h="12">
                  <a:moveTo>
                    <a:pt x="2" y="11"/>
                  </a:moveTo>
                  <a:cubicBezTo>
                    <a:pt x="13" y="12"/>
                    <a:pt x="25" y="12"/>
                    <a:pt x="37" y="12"/>
                  </a:cubicBezTo>
                  <a:cubicBezTo>
                    <a:pt x="48" y="11"/>
                    <a:pt x="60" y="10"/>
                    <a:pt x="69" y="4"/>
                  </a:cubicBezTo>
                  <a:cubicBezTo>
                    <a:pt x="71" y="3"/>
                    <a:pt x="69" y="0"/>
                    <a:pt x="68" y="1"/>
                  </a:cubicBezTo>
                  <a:cubicBezTo>
                    <a:pt x="59" y="8"/>
                    <a:pt x="46" y="9"/>
                    <a:pt x="35" y="9"/>
                  </a:cubicBezTo>
                  <a:cubicBezTo>
                    <a:pt x="24" y="10"/>
                    <a:pt x="13" y="9"/>
                    <a:pt x="2" y="8"/>
                  </a:cubicBezTo>
                  <a:cubicBezTo>
                    <a:pt x="1" y="8"/>
                    <a:pt x="0" y="11"/>
                    <a:pt x="2" y="1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0" name="Freeform 17"/>
            <p:cNvSpPr/>
            <p:nvPr/>
          </p:nvSpPr>
          <p:spPr bwMode="auto">
            <a:xfrm>
              <a:off x="4787" y="1532"/>
              <a:ext cx="127" cy="31"/>
            </a:xfrm>
            <a:custGeom>
              <a:avLst/>
              <a:gdLst>
                <a:gd name="T0" fmla="*/ 2 w 66"/>
                <a:gd name="T1" fmla="*/ 16 h 16"/>
                <a:gd name="T2" fmla="*/ 42 w 66"/>
                <a:gd name="T3" fmla="*/ 14 h 16"/>
                <a:gd name="T4" fmla="*/ 60 w 66"/>
                <a:gd name="T5" fmla="*/ 9 h 16"/>
                <a:gd name="T6" fmla="*/ 66 w 66"/>
                <a:gd name="T7" fmla="*/ 6 h 16"/>
                <a:gd name="T8" fmla="*/ 63 w 66"/>
                <a:gd name="T9" fmla="*/ 1 h 16"/>
                <a:gd name="T10" fmla="*/ 62 w 66"/>
                <a:gd name="T11" fmla="*/ 3 h 16"/>
                <a:gd name="T12" fmla="*/ 61 w 66"/>
                <a:gd name="T13" fmla="*/ 6 h 16"/>
                <a:gd name="T14" fmla="*/ 57 w 66"/>
                <a:gd name="T15" fmla="*/ 8 h 16"/>
                <a:gd name="T16" fmla="*/ 49 w 66"/>
                <a:gd name="T17" fmla="*/ 10 h 16"/>
                <a:gd name="T18" fmla="*/ 34 w 66"/>
                <a:gd name="T19" fmla="*/ 12 h 16"/>
                <a:gd name="T20" fmla="*/ 2 w 66"/>
                <a:gd name="T21" fmla="*/ 13 h 16"/>
                <a:gd name="T22" fmla="*/ 2 w 66"/>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6">
                  <a:moveTo>
                    <a:pt x="2" y="16"/>
                  </a:moveTo>
                  <a:cubicBezTo>
                    <a:pt x="16" y="15"/>
                    <a:pt x="29" y="16"/>
                    <a:pt x="42" y="14"/>
                  </a:cubicBezTo>
                  <a:cubicBezTo>
                    <a:pt x="48" y="13"/>
                    <a:pt x="54" y="12"/>
                    <a:pt x="60" y="9"/>
                  </a:cubicBezTo>
                  <a:cubicBezTo>
                    <a:pt x="62" y="9"/>
                    <a:pt x="65" y="8"/>
                    <a:pt x="66" y="6"/>
                  </a:cubicBezTo>
                  <a:cubicBezTo>
                    <a:pt x="66" y="3"/>
                    <a:pt x="65" y="2"/>
                    <a:pt x="63" y="1"/>
                  </a:cubicBezTo>
                  <a:cubicBezTo>
                    <a:pt x="61" y="0"/>
                    <a:pt x="60" y="3"/>
                    <a:pt x="62" y="3"/>
                  </a:cubicBezTo>
                  <a:cubicBezTo>
                    <a:pt x="65" y="5"/>
                    <a:pt x="62" y="6"/>
                    <a:pt x="61" y="6"/>
                  </a:cubicBezTo>
                  <a:cubicBezTo>
                    <a:pt x="60" y="7"/>
                    <a:pt x="59" y="7"/>
                    <a:pt x="57" y="8"/>
                  </a:cubicBezTo>
                  <a:cubicBezTo>
                    <a:pt x="55" y="9"/>
                    <a:pt x="52" y="9"/>
                    <a:pt x="49" y="10"/>
                  </a:cubicBezTo>
                  <a:cubicBezTo>
                    <a:pt x="44" y="11"/>
                    <a:pt x="39" y="12"/>
                    <a:pt x="34" y="12"/>
                  </a:cubicBezTo>
                  <a:cubicBezTo>
                    <a:pt x="23" y="13"/>
                    <a:pt x="13" y="13"/>
                    <a:pt x="2" y="13"/>
                  </a:cubicBezTo>
                  <a:cubicBezTo>
                    <a:pt x="0" y="13"/>
                    <a:pt x="1" y="16"/>
                    <a:pt x="2" y="1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1" name="Freeform 18"/>
            <p:cNvSpPr/>
            <p:nvPr/>
          </p:nvSpPr>
          <p:spPr bwMode="auto">
            <a:xfrm>
              <a:off x="4843" y="1493"/>
              <a:ext cx="112" cy="31"/>
            </a:xfrm>
            <a:custGeom>
              <a:avLst/>
              <a:gdLst>
                <a:gd name="T0" fmla="*/ 2 w 58"/>
                <a:gd name="T1" fmla="*/ 16 h 16"/>
                <a:gd name="T2" fmla="*/ 31 w 58"/>
                <a:gd name="T3" fmla="*/ 14 h 16"/>
                <a:gd name="T4" fmla="*/ 56 w 58"/>
                <a:gd name="T5" fmla="*/ 3 h 16"/>
                <a:gd name="T6" fmla="*/ 55 w 58"/>
                <a:gd name="T7" fmla="*/ 1 h 16"/>
                <a:gd name="T8" fmla="*/ 29 w 58"/>
                <a:gd name="T9" fmla="*/ 11 h 16"/>
                <a:gd name="T10" fmla="*/ 2 w 58"/>
                <a:gd name="T11" fmla="*/ 13 h 16"/>
                <a:gd name="T12" fmla="*/ 2 w 58"/>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8" h="16">
                  <a:moveTo>
                    <a:pt x="2" y="16"/>
                  </a:moveTo>
                  <a:cubicBezTo>
                    <a:pt x="12" y="15"/>
                    <a:pt x="21" y="15"/>
                    <a:pt x="31" y="14"/>
                  </a:cubicBezTo>
                  <a:cubicBezTo>
                    <a:pt x="40" y="12"/>
                    <a:pt x="50" y="10"/>
                    <a:pt x="56" y="3"/>
                  </a:cubicBezTo>
                  <a:cubicBezTo>
                    <a:pt x="58" y="2"/>
                    <a:pt x="56" y="0"/>
                    <a:pt x="55" y="1"/>
                  </a:cubicBezTo>
                  <a:cubicBezTo>
                    <a:pt x="48" y="7"/>
                    <a:pt x="38" y="10"/>
                    <a:pt x="29" y="11"/>
                  </a:cubicBezTo>
                  <a:cubicBezTo>
                    <a:pt x="20" y="13"/>
                    <a:pt x="11" y="13"/>
                    <a:pt x="2" y="13"/>
                  </a:cubicBezTo>
                  <a:cubicBezTo>
                    <a:pt x="0" y="13"/>
                    <a:pt x="0" y="16"/>
                    <a:pt x="2" y="1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2" name="Freeform 19"/>
            <p:cNvSpPr/>
            <p:nvPr/>
          </p:nvSpPr>
          <p:spPr bwMode="auto">
            <a:xfrm>
              <a:off x="4883" y="1452"/>
              <a:ext cx="78" cy="18"/>
            </a:xfrm>
            <a:custGeom>
              <a:avLst/>
              <a:gdLst>
                <a:gd name="T0" fmla="*/ 2 w 40"/>
                <a:gd name="T1" fmla="*/ 9 h 9"/>
                <a:gd name="T2" fmla="*/ 38 w 40"/>
                <a:gd name="T3" fmla="*/ 3 h 9"/>
                <a:gd name="T4" fmla="*/ 38 w 40"/>
                <a:gd name="T5" fmla="*/ 0 h 9"/>
                <a:gd name="T6" fmla="*/ 2 w 40"/>
                <a:gd name="T7" fmla="*/ 6 h 9"/>
                <a:gd name="T8" fmla="*/ 2 w 40"/>
                <a:gd name="T9" fmla="*/ 9 h 9"/>
              </a:gdLst>
              <a:ahLst/>
              <a:cxnLst>
                <a:cxn ang="0">
                  <a:pos x="T0" y="T1"/>
                </a:cxn>
                <a:cxn ang="0">
                  <a:pos x="T2" y="T3"/>
                </a:cxn>
                <a:cxn ang="0">
                  <a:pos x="T4" y="T5"/>
                </a:cxn>
                <a:cxn ang="0">
                  <a:pos x="T6" y="T7"/>
                </a:cxn>
                <a:cxn ang="0">
                  <a:pos x="T8" y="T9"/>
                </a:cxn>
              </a:cxnLst>
              <a:rect l="0" t="0" r="r" b="b"/>
              <a:pathLst>
                <a:path w="40" h="9">
                  <a:moveTo>
                    <a:pt x="2" y="9"/>
                  </a:moveTo>
                  <a:cubicBezTo>
                    <a:pt x="15" y="8"/>
                    <a:pt x="27" y="6"/>
                    <a:pt x="38" y="3"/>
                  </a:cubicBezTo>
                  <a:cubicBezTo>
                    <a:pt x="40" y="3"/>
                    <a:pt x="40" y="0"/>
                    <a:pt x="38" y="0"/>
                  </a:cubicBezTo>
                  <a:cubicBezTo>
                    <a:pt x="26" y="3"/>
                    <a:pt x="14" y="6"/>
                    <a:pt x="2" y="6"/>
                  </a:cubicBezTo>
                  <a:cubicBezTo>
                    <a:pt x="0" y="6"/>
                    <a:pt x="1" y="9"/>
                    <a:pt x="2"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3" name="Freeform 20"/>
            <p:cNvSpPr/>
            <p:nvPr/>
          </p:nvSpPr>
          <p:spPr bwMode="auto">
            <a:xfrm>
              <a:off x="4599" y="1404"/>
              <a:ext cx="275" cy="288"/>
            </a:xfrm>
            <a:custGeom>
              <a:avLst/>
              <a:gdLst>
                <a:gd name="T0" fmla="*/ 76 w 142"/>
                <a:gd name="T1" fmla="*/ 87 h 149"/>
                <a:gd name="T2" fmla="*/ 55 w 142"/>
                <a:gd name="T3" fmla="*/ 116 h 149"/>
                <a:gd name="T4" fmla="*/ 40 w 142"/>
                <a:gd name="T5" fmla="*/ 131 h 149"/>
                <a:gd name="T6" fmla="*/ 27 w 142"/>
                <a:gd name="T7" fmla="*/ 137 h 149"/>
                <a:gd name="T8" fmla="*/ 28 w 142"/>
                <a:gd name="T9" fmla="*/ 139 h 149"/>
                <a:gd name="T10" fmla="*/ 50 w 142"/>
                <a:gd name="T11" fmla="*/ 107 h 149"/>
                <a:gd name="T12" fmla="*/ 74 w 142"/>
                <a:gd name="T13" fmla="*/ 79 h 149"/>
                <a:gd name="T14" fmla="*/ 98 w 142"/>
                <a:gd name="T15" fmla="*/ 55 h 149"/>
                <a:gd name="T16" fmla="*/ 117 w 142"/>
                <a:gd name="T17" fmla="*/ 27 h 149"/>
                <a:gd name="T18" fmla="*/ 115 w 142"/>
                <a:gd name="T19" fmla="*/ 25 h 149"/>
                <a:gd name="T20" fmla="*/ 60 w 142"/>
                <a:gd name="T21" fmla="*/ 81 h 149"/>
                <a:gd name="T22" fmla="*/ 1 w 142"/>
                <a:gd name="T23" fmla="*/ 145 h 149"/>
                <a:gd name="T24" fmla="*/ 3 w 142"/>
                <a:gd name="T25" fmla="*/ 147 h 149"/>
                <a:gd name="T26" fmla="*/ 67 w 142"/>
                <a:gd name="T27" fmla="*/ 80 h 149"/>
                <a:gd name="T28" fmla="*/ 135 w 142"/>
                <a:gd name="T29" fmla="*/ 11 h 149"/>
                <a:gd name="T30" fmla="*/ 141 w 142"/>
                <a:gd name="T31" fmla="*/ 3 h 149"/>
                <a:gd name="T32" fmla="*/ 140 w 142"/>
                <a:gd name="T33" fmla="*/ 1 h 149"/>
                <a:gd name="T34" fmla="*/ 29 w 142"/>
                <a:gd name="T35" fmla="*/ 121 h 149"/>
                <a:gd name="T36" fmla="*/ 30 w 142"/>
                <a:gd name="T37" fmla="*/ 123 h 149"/>
                <a:gd name="T38" fmla="*/ 102 w 142"/>
                <a:gd name="T39" fmla="*/ 42 h 149"/>
                <a:gd name="T40" fmla="*/ 99 w 142"/>
                <a:gd name="T41" fmla="*/ 41 h 149"/>
                <a:gd name="T42" fmla="*/ 28 w 142"/>
                <a:gd name="T43" fmla="*/ 122 h 149"/>
                <a:gd name="T44" fmla="*/ 30 w 142"/>
                <a:gd name="T45" fmla="*/ 124 h 149"/>
                <a:gd name="T46" fmla="*/ 141 w 142"/>
                <a:gd name="T47" fmla="*/ 3 h 149"/>
                <a:gd name="T48" fmla="*/ 139 w 142"/>
                <a:gd name="T49" fmla="*/ 1 h 149"/>
                <a:gd name="T50" fmla="*/ 72 w 142"/>
                <a:gd name="T51" fmla="*/ 71 h 149"/>
                <a:gd name="T52" fmla="*/ 39 w 142"/>
                <a:gd name="T53" fmla="*/ 104 h 149"/>
                <a:gd name="T54" fmla="*/ 7 w 142"/>
                <a:gd name="T55" fmla="*/ 138 h 149"/>
                <a:gd name="T56" fmla="*/ 1 w 142"/>
                <a:gd name="T57" fmla="*/ 146 h 149"/>
                <a:gd name="T58" fmla="*/ 3 w 142"/>
                <a:gd name="T59" fmla="*/ 148 h 149"/>
                <a:gd name="T60" fmla="*/ 61 w 142"/>
                <a:gd name="T61" fmla="*/ 85 h 149"/>
                <a:gd name="T62" fmla="*/ 116 w 142"/>
                <a:gd name="T63" fmla="*/ 28 h 149"/>
                <a:gd name="T64" fmla="*/ 114 w 142"/>
                <a:gd name="T65" fmla="*/ 26 h 149"/>
                <a:gd name="T66" fmla="*/ 96 w 142"/>
                <a:gd name="T67" fmla="*/ 53 h 149"/>
                <a:gd name="T68" fmla="*/ 71 w 142"/>
                <a:gd name="T69" fmla="*/ 79 h 149"/>
                <a:gd name="T70" fmla="*/ 47 w 142"/>
                <a:gd name="T71" fmla="*/ 106 h 149"/>
                <a:gd name="T72" fmla="*/ 26 w 142"/>
                <a:gd name="T73" fmla="*/ 138 h 149"/>
                <a:gd name="T74" fmla="*/ 27 w 142"/>
                <a:gd name="T75" fmla="*/ 140 h 149"/>
                <a:gd name="T76" fmla="*/ 41 w 142"/>
                <a:gd name="T77" fmla="*/ 135 h 149"/>
                <a:gd name="T78" fmla="*/ 56 w 142"/>
                <a:gd name="T79" fmla="*/ 119 h 149"/>
                <a:gd name="T80" fmla="*/ 79 w 142"/>
                <a:gd name="T81" fmla="*/ 89 h 149"/>
                <a:gd name="T82" fmla="*/ 76 w 142"/>
                <a:gd name="T83" fmla="*/ 8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2" h="149">
                  <a:moveTo>
                    <a:pt x="76" y="87"/>
                  </a:moveTo>
                  <a:cubicBezTo>
                    <a:pt x="69" y="96"/>
                    <a:pt x="63" y="106"/>
                    <a:pt x="55" y="116"/>
                  </a:cubicBezTo>
                  <a:cubicBezTo>
                    <a:pt x="51" y="121"/>
                    <a:pt x="46" y="127"/>
                    <a:pt x="40" y="131"/>
                  </a:cubicBezTo>
                  <a:cubicBezTo>
                    <a:pt x="37" y="134"/>
                    <a:pt x="32" y="138"/>
                    <a:pt x="27" y="137"/>
                  </a:cubicBezTo>
                  <a:cubicBezTo>
                    <a:pt x="27" y="137"/>
                    <a:pt x="28" y="138"/>
                    <a:pt x="28" y="139"/>
                  </a:cubicBezTo>
                  <a:cubicBezTo>
                    <a:pt x="33" y="127"/>
                    <a:pt x="41" y="117"/>
                    <a:pt x="50" y="107"/>
                  </a:cubicBezTo>
                  <a:cubicBezTo>
                    <a:pt x="58" y="98"/>
                    <a:pt x="66" y="88"/>
                    <a:pt x="74" y="79"/>
                  </a:cubicBezTo>
                  <a:cubicBezTo>
                    <a:pt x="82" y="71"/>
                    <a:pt x="91" y="63"/>
                    <a:pt x="98" y="55"/>
                  </a:cubicBezTo>
                  <a:cubicBezTo>
                    <a:pt x="106" y="46"/>
                    <a:pt x="113" y="37"/>
                    <a:pt x="117" y="27"/>
                  </a:cubicBezTo>
                  <a:cubicBezTo>
                    <a:pt x="117" y="26"/>
                    <a:pt x="116" y="25"/>
                    <a:pt x="115" y="25"/>
                  </a:cubicBezTo>
                  <a:cubicBezTo>
                    <a:pt x="93" y="40"/>
                    <a:pt x="77" y="62"/>
                    <a:pt x="60" y="81"/>
                  </a:cubicBezTo>
                  <a:cubicBezTo>
                    <a:pt x="41" y="103"/>
                    <a:pt x="23" y="126"/>
                    <a:pt x="1" y="145"/>
                  </a:cubicBezTo>
                  <a:cubicBezTo>
                    <a:pt x="2" y="146"/>
                    <a:pt x="2" y="147"/>
                    <a:pt x="3" y="147"/>
                  </a:cubicBezTo>
                  <a:cubicBezTo>
                    <a:pt x="20" y="122"/>
                    <a:pt x="46" y="102"/>
                    <a:pt x="67" y="80"/>
                  </a:cubicBezTo>
                  <a:cubicBezTo>
                    <a:pt x="90" y="57"/>
                    <a:pt x="114" y="36"/>
                    <a:pt x="135" y="11"/>
                  </a:cubicBezTo>
                  <a:cubicBezTo>
                    <a:pt x="137" y="8"/>
                    <a:pt x="139" y="5"/>
                    <a:pt x="141" y="3"/>
                  </a:cubicBezTo>
                  <a:cubicBezTo>
                    <a:pt x="142" y="1"/>
                    <a:pt x="141" y="0"/>
                    <a:pt x="140" y="1"/>
                  </a:cubicBezTo>
                  <a:cubicBezTo>
                    <a:pt x="99" y="37"/>
                    <a:pt x="67" y="83"/>
                    <a:pt x="29" y="121"/>
                  </a:cubicBezTo>
                  <a:cubicBezTo>
                    <a:pt x="29" y="122"/>
                    <a:pt x="30" y="123"/>
                    <a:pt x="30" y="123"/>
                  </a:cubicBezTo>
                  <a:cubicBezTo>
                    <a:pt x="51" y="93"/>
                    <a:pt x="78" y="69"/>
                    <a:pt x="102" y="42"/>
                  </a:cubicBezTo>
                  <a:cubicBezTo>
                    <a:pt x="103" y="41"/>
                    <a:pt x="100" y="39"/>
                    <a:pt x="99" y="41"/>
                  </a:cubicBezTo>
                  <a:cubicBezTo>
                    <a:pt x="75" y="67"/>
                    <a:pt x="48" y="92"/>
                    <a:pt x="28" y="122"/>
                  </a:cubicBezTo>
                  <a:cubicBezTo>
                    <a:pt x="27" y="123"/>
                    <a:pt x="29" y="125"/>
                    <a:pt x="30" y="124"/>
                  </a:cubicBezTo>
                  <a:cubicBezTo>
                    <a:pt x="69" y="85"/>
                    <a:pt x="100" y="39"/>
                    <a:pt x="141" y="3"/>
                  </a:cubicBezTo>
                  <a:cubicBezTo>
                    <a:pt x="141" y="2"/>
                    <a:pt x="140" y="1"/>
                    <a:pt x="139" y="1"/>
                  </a:cubicBezTo>
                  <a:cubicBezTo>
                    <a:pt x="120" y="27"/>
                    <a:pt x="95" y="48"/>
                    <a:pt x="72" y="71"/>
                  </a:cubicBezTo>
                  <a:cubicBezTo>
                    <a:pt x="61" y="82"/>
                    <a:pt x="50" y="93"/>
                    <a:pt x="39" y="104"/>
                  </a:cubicBezTo>
                  <a:cubicBezTo>
                    <a:pt x="27" y="115"/>
                    <a:pt x="16" y="125"/>
                    <a:pt x="7" y="138"/>
                  </a:cubicBezTo>
                  <a:cubicBezTo>
                    <a:pt x="5" y="140"/>
                    <a:pt x="3" y="143"/>
                    <a:pt x="1" y="146"/>
                  </a:cubicBezTo>
                  <a:cubicBezTo>
                    <a:pt x="0" y="147"/>
                    <a:pt x="2" y="149"/>
                    <a:pt x="3" y="148"/>
                  </a:cubicBezTo>
                  <a:cubicBezTo>
                    <a:pt x="24" y="129"/>
                    <a:pt x="42" y="106"/>
                    <a:pt x="61" y="85"/>
                  </a:cubicBezTo>
                  <a:cubicBezTo>
                    <a:pt x="78" y="65"/>
                    <a:pt x="94" y="42"/>
                    <a:pt x="116" y="28"/>
                  </a:cubicBezTo>
                  <a:cubicBezTo>
                    <a:pt x="116" y="27"/>
                    <a:pt x="115" y="26"/>
                    <a:pt x="114" y="26"/>
                  </a:cubicBezTo>
                  <a:cubicBezTo>
                    <a:pt x="110" y="36"/>
                    <a:pt x="103" y="45"/>
                    <a:pt x="96" y="53"/>
                  </a:cubicBezTo>
                  <a:cubicBezTo>
                    <a:pt x="88" y="62"/>
                    <a:pt x="79" y="70"/>
                    <a:pt x="71" y="79"/>
                  </a:cubicBezTo>
                  <a:cubicBezTo>
                    <a:pt x="63" y="88"/>
                    <a:pt x="55" y="97"/>
                    <a:pt x="47" y="106"/>
                  </a:cubicBezTo>
                  <a:cubicBezTo>
                    <a:pt x="39" y="115"/>
                    <a:pt x="31" y="126"/>
                    <a:pt x="26" y="138"/>
                  </a:cubicBezTo>
                  <a:cubicBezTo>
                    <a:pt x="25" y="138"/>
                    <a:pt x="26" y="139"/>
                    <a:pt x="27" y="140"/>
                  </a:cubicBezTo>
                  <a:cubicBezTo>
                    <a:pt x="32" y="140"/>
                    <a:pt x="37" y="137"/>
                    <a:pt x="41" y="135"/>
                  </a:cubicBezTo>
                  <a:cubicBezTo>
                    <a:pt x="46" y="130"/>
                    <a:pt x="51" y="125"/>
                    <a:pt x="56" y="119"/>
                  </a:cubicBezTo>
                  <a:cubicBezTo>
                    <a:pt x="64" y="110"/>
                    <a:pt x="71" y="99"/>
                    <a:pt x="79" y="89"/>
                  </a:cubicBezTo>
                  <a:cubicBezTo>
                    <a:pt x="80" y="87"/>
                    <a:pt x="77" y="86"/>
                    <a:pt x="76" y="87"/>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4" name="Freeform 21"/>
            <p:cNvSpPr/>
            <p:nvPr/>
          </p:nvSpPr>
          <p:spPr bwMode="auto">
            <a:xfrm>
              <a:off x="4843" y="1276"/>
              <a:ext cx="118" cy="146"/>
            </a:xfrm>
            <a:custGeom>
              <a:avLst/>
              <a:gdLst>
                <a:gd name="T0" fmla="*/ 8 w 61"/>
                <a:gd name="T1" fmla="*/ 1 h 75"/>
                <a:gd name="T2" fmla="*/ 13 w 61"/>
                <a:gd name="T3" fmla="*/ 29 h 75"/>
                <a:gd name="T4" fmla="*/ 16 w 61"/>
                <a:gd name="T5" fmla="*/ 57 h 75"/>
                <a:gd name="T6" fmla="*/ 10 w 61"/>
                <a:gd name="T7" fmla="*/ 16 h 75"/>
                <a:gd name="T8" fmla="*/ 9 w 61"/>
                <a:gd name="T9" fmla="*/ 50 h 75"/>
                <a:gd name="T10" fmla="*/ 33 w 61"/>
                <a:gd name="T11" fmla="*/ 35 h 75"/>
                <a:gd name="T12" fmla="*/ 57 w 61"/>
                <a:gd name="T13" fmla="*/ 22 h 75"/>
                <a:gd name="T14" fmla="*/ 55 w 61"/>
                <a:gd name="T15" fmla="*/ 44 h 75"/>
                <a:gd name="T16" fmla="*/ 43 w 61"/>
                <a:gd name="T17" fmla="*/ 63 h 75"/>
                <a:gd name="T18" fmla="*/ 46 w 61"/>
                <a:gd name="T19" fmla="*/ 52 h 75"/>
                <a:gd name="T20" fmla="*/ 43 w 61"/>
                <a:gd name="T21" fmla="*/ 23 h 75"/>
                <a:gd name="T22" fmla="*/ 24 w 61"/>
                <a:gd name="T23" fmla="*/ 34 h 75"/>
                <a:gd name="T24" fmla="*/ 6 w 61"/>
                <a:gd name="T25" fmla="*/ 49 h 75"/>
                <a:gd name="T26" fmla="*/ 22 w 61"/>
                <a:gd name="T27" fmla="*/ 41 h 75"/>
                <a:gd name="T28" fmla="*/ 39 w 61"/>
                <a:gd name="T29" fmla="*/ 59 h 75"/>
                <a:gd name="T30" fmla="*/ 31 w 61"/>
                <a:gd name="T31" fmla="*/ 73 h 75"/>
                <a:gd name="T32" fmla="*/ 31 w 61"/>
                <a:gd name="T33" fmla="*/ 45 h 75"/>
                <a:gd name="T34" fmla="*/ 24 w 61"/>
                <a:gd name="T35" fmla="*/ 61 h 75"/>
                <a:gd name="T36" fmla="*/ 28 w 61"/>
                <a:gd name="T37" fmla="*/ 46 h 75"/>
                <a:gd name="T38" fmla="*/ 19 w 61"/>
                <a:gd name="T39" fmla="*/ 59 h 75"/>
                <a:gd name="T40" fmla="*/ 30 w 61"/>
                <a:gd name="T41" fmla="*/ 46 h 75"/>
                <a:gd name="T42" fmla="*/ 29 w 61"/>
                <a:gd name="T43" fmla="*/ 61 h 75"/>
                <a:gd name="T44" fmla="*/ 38 w 61"/>
                <a:gd name="T45" fmla="*/ 51 h 75"/>
                <a:gd name="T46" fmla="*/ 26 w 61"/>
                <a:gd name="T47" fmla="*/ 72 h 75"/>
                <a:gd name="T48" fmla="*/ 38 w 61"/>
                <a:gd name="T49" fmla="*/ 50 h 75"/>
                <a:gd name="T50" fmla="*/ 29 w 61"/>
                <a:gd name="T51" fmla="*/ 60 h 75"/>
                <a:gd name="T52" fmla="*/ 30 w 61"/>
                <a:gd name="T53" fmla="*/ 45 h 75"/>
                <a:gd name="T54" fmla="*/ 19 w 61"/>
                <a:gd name="T55" fmla="*/ 59 h 75"/>
                <a:gd name="T56" fmla="*/ 27 w 61"/>
                <a:gd name="T57" fmla="*/ 47 h 75"/>
                <a:gd name="T58" fmla="*/ 23 w 61"/>
                <a:gd name="T59" fmla="*/ 61 h 75"/>
                <a:gd name="T60" fmla="*/ 31 w 61"/>
                <a:gd name="T61" fmla="*/ 46 h 75"/>
                <a:gd name="T62" fmla="*/ 28 w 61"/>
                <a:gd name="T63" fmla="*/ 74 h 75"/>
                <a:gd name="T64" fmla="*/ 41 w 61"/>
                <a:gd name="T65" fmla="*/ 61 h 75"/>
                <a:gd name="T66" fmla="*/ 23 w 61"/>
                <a:gd name="T67" fmla="*/ 38 h 75"/>
                <a:gd name="T68" fmla="*/ 8 w 61"/>
                <a:gd name="T69" fmla="*/ 52 h 75"/>
                <a:gd name="T70" fmla="*/ 33 w 61"/>
                <a:gd name="T71" fmla="*/ 31 h 75"/>
                <a:gd name="T72" fmla="*/ 46 w 61"/>
                <a:gd name="T73" fmla="*/ 41 h 75"/>
                <a:gd name="T74" fmla="*/ 42 w 61"/>
                <a:gd name="T75" fmla="*/ 64 h 75"/>
                <a:gd name="T76" fmla="*/ 51 w 61"/>
                <a:gd name="T77" fmla="*/ 59 h 75"/>
                <a:gd name="T78" fmla="*/ 61 w 61"/>
                <a:gd name="T79" fmla="*/ 31 h 75"/>
                <a:gd name="T80" fmla="*/ 58 w 61"/>
                <a:gd name="T81" fmla="*/ 20 h 75"/>
                <a:gd name="T82" fmla="*/ 9 w 61"/>
                <a:gd name="T83" fmla="*/ 49 h 75"/>
                <a:gd name="T84" fmla="*/ 10 w 61"/>
                <a:gd name="T85" fmla="*/ 15 h 75"/>
                <a:gd name="T86" fmla="*/ 13 w 61"/>
                <a:gd name="T87" fmla="*/ 58 h 75"/>
                <a:gd name="T88" fmla="*/ 16 w 61"/>
                <a:gd name="T89" fmla="*/ 30 h 75"/>
                <a:gd name="T90" fmla="*/ 6 w 61"/>
                <a:gd name="T91" fmla="*/ 2 h 75"/>
                <a:gd name="T92" fmla="*/ 14 w 61"/>
                <a:gd name="T93" fmla="*/ 6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 h="75">
                  <a:moveTo>
                    <a:pt x="14" y="61"/>
                  </a:moveTo>
                  <a:cubicBezTo>
                    <a:pt x="13" y="41"/>
                    <a:pt x="10" y="21"/>
                    <a:pt x="8" y="1"/>
                  </a:cubicBezTo>
                  <a:cubicBezTo>
                    <a:pt x="8" y="2"/>
                    <a:pt x="7" y="2"/>
                    <a:pt x="6" y="2"/>
                  </a:cubicBezTo>
                  <a:cubicBezTo>
                    <a:pt x="9" y="11"/>
                    <a:pt x="11" y="20"/>
                    <a:pt x="13" y="29"/>
                  </a:cubicBezTo>
                  <a:cubicBezTo>
                    <a:pt x="15" y="38"/>
                    <a:pt x="16" y="49"/>
                    <a:pt x="13" y="57"/>
                  </a:cubicBezTo>
                  <a:cubicBezTo>
                    <a:pt x="14" y="57"/>
                    <a:pt x="15" y="57"/>
                    <a:pt x="16" y="57"/>
                  </a:cubicBezTo>
                  <a:cubicBezTo>
                    <a:pt x="13" y="50"/>
                    <a:pt x="10" y="44"/>
                    <a:pt x="9" y="37"/>
                  </a:cubicBezTo>
                  <a:cubicBezTo>
                    <a:pt x="7" y="30"/>
                    <a:pt x="6" y="22"/>
                    <a:pt x="10" y="16"/>
                  </a:cubicBezTo>
                  <a:cubicBezTo>
                    <a:pt x="9" y="16"/>
                    <a:pt x="8" y="16"/>
                    <a:pt x="7" y="16"/>
                  </a:cubicBezTo>
                  <a:cubicBezTo>
                    <a:pt x="11" y="27"/>
                    <a:pt x="14" y="39"/>
                    <a:pt x="9" y="50"/>
                  </a:cubicBezTo>
                  <a:cubicBezTo>
                    <a:pt x="8" y="51"/>
                    <a:pt x="10" y="52"/>
                    <a:pt x="11" y="51"/>
                  </a:cubicBezTo>
                  <a:cubicBezTo>
                    <a:pt x="19" y="47"/>
                    <a:pt x="26" y="41"/>
                    <a:pt x="33" y="35"/>
                  </a:cubicBezTo>
                  <a:cubicBezTo>
                    <a:pt x="41" y="30"/>
                    <a:pt x="49" y="24"/>
                    <a:pt x="59" y="23"/>
                  </a:cubicBezTo>
                  <a:cubicBezTo>
                    <a:pt x="58" y="22"/>
                    <a:pt x="58" y="22"/>
                    <a:pt x="57" y="22"/>
                  </a:cubicBezTo>
                  <a:cubicBezTo>
                    <a:pt x="59" y="25"/>
                    <a:pt x="58" y="28"/>
                    <a:pt x="58" y="31"/>
                  </a:cubicBezTo>
                  <a:cubicBezTo>
                    <a:pt x="58" y="35"/>
                    <a:pt x="56" y="40"/>
                    <a:pt x="55" y="44"/>
                  </a:cubicBezTo>
                  <a:cubicBezTo>
                    <a:pt x="54" y="48"/>
                    <a:pt x="52" y="52"/>
                    <a:pt x="50" y="56"/>
                  </a:cubicBezTo>
                  <a:cubicBezTo>
                    <a:pt x="48" y="59"/>
                    <a:pt x="46" y="62"/>
                    <a:pt x="43" y="63"/>
                  </a:cubicBezTo>
                  <a:cubicBezTo>
                    <a:pt x="44" y="63"/>
                    <a:pt x="44" y="63"/>
                    <a:pt x="45" y="64"/>
                  </a:cubicBezTo>
                  <a:cubicBezTo>
                    <a:pt x="44" y="60"/>
                    <a:pt x="45" y="56"/>
                    <a:pt x="46" y="52"/>
                  </a:cubicBezTo>
                  <a:cubicBezTo>
                    <a:pt x="47" y="48"/>
                    <a:pt x="48" y="43"/>
                    <a:pt x="49" y="38"/>
                  </a:cubicBezTo>
                  <a:cubicBezTo>
                    <a:pt x="50" y="33"/>
                    <a:pt x="51" y="22"/>
                    <a:pt x="43" y="23"/>
                  </a:cubicBezTo>
                  <a:cubicBezTo>
                    <a:pt x="40" y="23"/>
                    <a:pt x="37" y="25"/>
                    <a:pt x="34" y="26"/>
                  </a:cubicBezTo>
                  <a:cubicBezTo>
                    <a:pt x="31" y="29"/>
                    <a:pt x="27" y="31"/>
                    <a:pt x="24" y="34"/>
                  </a:cubicBezTo>
                  <a:cubicBezTo>
                    <a:pt x="20" y="37"/>
                    <a:pt x="17" y="40"/>
                    <a:pt x="14" y="43"/>
                  </a:cubicBezTo>
                  <a:cubicBezTo>
                    <a:pt x="11" y="45"/>
                    <a:pt x="9" y="48"/>
                    <a:pt x="6" y="49"/>
                  </a:cubicBezTo>
                  <a:cubicBezTo>
                    <a:pt x="7" y="50"/>
                    <a:pt x="7" y="51"/>
                    <a:pt x="8" y="51"/>
                  </a:cubicBezTo>
                  <a:cubicBezTo>
                    <a:pt x="11" y="47"/>
                    <a:pt x="17" y="44"/>
                    <a:pt x="22" y="41"/>
                  </a:cubicBezTo>
                  <a:cubicBezTo>
                    <a:pt x="27" y="39"/>
                    <a:pt x="34" y="38"/>
                    <a:pt x="38" y="43"/>
                  </a:cubicBezTo>
                  <a:cubicBezTo>
                    <a:pt x="42" y="47"/>
                    <a:pt x="40" y="55"/>
                    <a:pt x="39" y="59"/>
                  </a:cubicBezTo>
                  <a:cubicBezTo>
                    <a:pt x="37" y="64"/>
                    <a:pt x="34" y="71"/>
                    <a:pt x="29" y="72"/>
                  </a:cubicBezTo>
                  <a:cubicBezTo>
                    <a:pt x="30" y="73"/>
                    <a:pt x="30" y="73"/>
                    <a:pt x="31" y="73"/>
                  </a:cubicBezTo>
                  <a:cubicBezTo>
                    <a:pt x="29" y="64"/>
                    <a:pt x="36" y="55"/>
                    <a:pt x="34" y="45"/>
                  </a:cubicBezTo>
                  <a:cubicBezTo>
                    <a:pt x="33" y="44"/>
                    <a:pt x="32" y="43"/>
                    <a:pt x="31" y="45"/>
                  </a:cubicBezTo>
                  <a:cubicBezTo>
                    <a:pt x="28" y="49"/>
                    <a:pt x="25" y="55"/>
                    <a:pt x="21" y="60"/>
                  </a:cubicBezTo>
                  <a:cubicBezTo>
                    <a:pt x="22" y="60"/>
                    <a:pt x="23" y="61"/>
                    <a:pt x="24" y="61"/>
                  </a:cubicBezTo>
                  <a:cubicBezTo>
                    <a:pt x="25" y="56"/>
                    <a:pt x="28" y="52"/>
                    <a:pt x="29" y="47"/>
                  </a:cubicBezTo>
                  <a:cubicBezTo>
                    <a:pt x="30" y="46"/>
                    <a:pt x="28" y="45"/>
                    <a:pt x="28" y="46"/>
                  </a:cubicBezTo>
                  <a:cubicBezTo>
                    <a:pt x="23" y="48"/>
                    <a:pt x="20" y="53"/>
                    <a:pt x="17" y="57"/>
                  </a:cubicBezTo>
                  <a:cubicBezTo>
                    <a:pt x="16" y="59"/>
                    <a:pt x="18" y="60"/>
                    <a:pt x="19" y="59"/>
                  </a:cubicBezTo>
                  <a:cubicBezTo>
                    <a:pt x="23" y="55"/>
                    <a:pt x="27" y="50"/>
                    <a:pt x="32" y="47"/>
                  </a:cubicBezTo>
                  <a:cubicBezTo>
                    <a:pt x="31" y="46"/>
                    <a:pt x="30" y="46"/>
                    <a:pt x="30" y="46"/>
                  </a:cubicBezTo>
                  <a:cubicBezTo>
                    <a:pt x="30" y="51"/>
                    <a:pt x="27" y="55"/>
                    <a:pt x="27" y="60"/>
                  </a:cubicBezTo>
                  <a:cubicBezTo>
                    <a:pt x="27" y="61"/>
                    <a:pt x="28" y="62"/>
                    <a:pt x="29" y="61"/>
                  </a:cubicBezTo>
                  <a:cubicBezTo>
                    <a:pt x="33" y="59"/>
                    <a:pt x="36" y="56"/>
                    <a:pt x="40" y="53"/>
                  </a:cubicBezTo>
                  <a:cubicBezTo>
                    <a:pt x="39" y="52"/>
                    <a:pt x="39" y="51"/>
                    <a:pt x="38" y="51"/>
                  </a:cubicBezTo>
                  <a:cubicBezTo>
                    <a:pt x="32" y="56"/>
                    <a:pt x="30" y="65"/>
                    <a:pt x="24" y="70"/>
                  </a:cubicBezTo>
                  <a:cubicBezTo>
                    <a:pt x="23" y="71"/>
                    <a:pt x="24" y="74"/>
                    <a:pt x="26" y="72"/>
                  </a:cubicBezTo>
                  <a:cubicBezTo>
                    <a:pt x="32" y="67"/>
                    <a:pt x="34" y="58"/>
                    <a:pt x="40" y="52"/>
                  </a:cubicBezTo>
                  <a:cubicBezTo>
                    <a:pt x="41" y="51"/>
                    <a:pt x="39" y="49"/>
                    <a:pt x="38" y="50"/>
                  </a:cubicBezTo>
                  <a:cubicBezTo>
                    <a:pt x="35" y="53"/>
                    <a:pt x="32" y="57"/>
                    <a:pt x="27" y="59"/>
                  </a:cubicBezTo>
                  <a:cubicBezTo>
                    <a:pt x="28" y="59"/>
                    <a:pt x="29" y="60"/>
                    <a:pt x="29" y="60"/>
                  </a:cubicBezTo>
                  <a:cubicBezTo>
                    <a:pt x="30" y="55"/>
                    <a:pt x="33" y="51"/>
                    <a:pt x="32" y="45"/>
                  </a:cubicBezTo>
                  <a:cubicBezTo>
                    <a:pt x="32" y="44"/>
                    <a:pt x="31" y="44"/>
                    <a:pt x="30" y="45"/>
                  </a:cubicBezTo>
                  <a:cubicBezTo>
                    <a:pt x="25" y="48"/>
                    <a:pt x="21" y="53"/>
                    <a:pt x="17" y="57"/>
                  </a:cubicBezTo>
                  <a:cubicBezTo>
                    <a:pt x="18" y="58"/>
                    <a:pt x="18" y="58"/>
                    <a:pt x="19" y="59"/>
                  </a:cubicBezTo>
                  <a:cubicBezTo>
                    <a:pt x="22" y="55"/>
                    <a:pt x="24" y="51"/>
                    <a:pt x="29" y="48"/>
                  </a:cubicBezTo>
                  <a:cubicBezTo>
                    <a:pt x="28" y="48"/>
                    <a:pt x="27" y="47"/>
                    <a:pt x="27" y="47"/>
                  </a:cubicBezTo>
                  <a:cubicBezTo>
                    <a:pt x="25" y="52"/>
                    <a:pt x="23" y="56"/>
                    <a:pt x="21" y="60"/>
                  </a:cubicBezTo>
                  <a:cubicBezTo>
                    <a:pt x="21" y="61"/>
                    <a:pt x="23" y="63"/>
                    <a:pt x="23" y="61"/>
                  </a:cubicBezTo>
                  <a:cubicBezTo>
                    <a:pt x="27" y="56"/>
                    <a:pt x="30" y="51"/>
                    <a:pt x="33" y="46"/>
                  </a:cubicBezTo>
                  <a:cubicBezTo>
                    <a:pt x="33" y="46"/>
                    <a:pt x="32" y="46"/>
                    <a:pt x="31" y="46"/>
                  </a:cubicBezTo>
                  <a:cubicBezTo>
                    <a:pt x="32" y="50"/>
                    <a:pt x="30" y="55"/>
                    <a:pt x="29" y="59"/>
                  </a:cubicBezTo>
                  <a:cubicBezTo>
                    <a:pt x="28" y="64"/>
                    <a:pt x="27" y="69"/>
                    <a:pt x="28" y="74"/>
                  </a:cubicBezTo>
                  <a:cubicBezTo>
                    <a:pt x="28" y="75"/>
                    <a:pt x="29" y="75"/>
                    <a:pt x="30" y="75"/>
                  </a:cubicBezTo>
                  <a:cubicBezTo>
                    <a:pt x="35" y="73"/>
                    <a:pt x="39" y="67"/>
                    <a:pt x="41" y="61"/>
                  </a:cubicBezTo>
                  <a:cubicBezTo>
                    <a:pt x="43" y="56"/>
                    <a:pt x="45" y="48"/>
                    <a:pt x="41" y="42"/>
                  </a:cubicBezTo>
                  <a:cubicBezTo>
                    <a:pt x="37" y="36"/>
                    <a:pt x="29" y="36"/>
                    <a:pt x="23" y="38"/>
                  </a:cubicBezTo>
                  <a:cubicBezTo>
                    <a:pt x="17" y="40"/>
                    <a:pt x="10" y="44"/>
                    <a:pt x="6" y="50"/>
                  </a:cubicBezTo>
                  <a:cubicBezTo>
                    <a:pt x="5" y="51"/>
                    <a:pt x="7" y="52"/>
                    <a:pt x="8" y="52"/>
                  </a:cubicBezTo>
                  <a:cubicBezTo>
                    <a:pt x="13" y="48"/>
                    <a:pt x="18" y="43"/>
                    <a:pt x="23" y="39"/>
                  </a:cubicBezTo>
                  <a:cubicBezTo>
                    <a:pt x="26" y="36"/>
                    <a:pt x="30" y="33"/>
                    <a:pt x="33" y="31"/>
                  </a:cubicBezTo>
                  <a:cubicBezTo>
                    <a:pt x="36" y="29"/>
                    <a:pt x="39" y="26"/>
                    <a:pt x="42" y="26"/>
                  </a:cubicBezTo>
                  <a:cubicBezTo>
                    <a:pt x="50" y="24"/>
                    <a:pt x="46" y="37"/>
                    <a:pt x="46" y="41"/>
                  </a:cubicBezTo>
                  <a:cubicBezTo>
                    <a:pt x="45" y="45"/>
                    <a:pt x="44" y="49"/>
                    <a:pt x="43" y="54"/>
                  </a:cubicBezTo>
                  <a:cubicBezTo>
                    <a:pt x="42" y="57"/>
                    <a:pt x="42" y="61"/>
                    <a:pt x="42" y="64"/>
                  </a:cubicBezTo>
                  <a:cubicBezTo>
                    <a:pt x="43" y="65"/>
                    <a:pt x="43" y="66"/>
                    <a:pt x="44" y="65"/>
                  </a:cubicBezTo>
                  <a:cubicBezTo>
                    <a:pt x="47" y="64"/>
                    <a:pt x="50" y="61"/>
                    <a:pt x="51" y="59"/>
                  </a:cubicBezTo>
                  <a:cubicBezTo>
                    <a:pt x="54" y="55"/>
                    <a:pt x="56" y="50"/>
                    <a:pt x="58" y="45"/>
                  </a:cubicBezTo>
                  <a:cubicBezTo>
                    <a:pt x="59" y="41"/>
                    <a:pt x="60" y="36"/>
                    <a:pt x="61" y="31"/>
                  </a:cubicBezTo>
                  <a:cubicBezTo>
                    <a:pt x="61" y="28"/>
                    <a:pt x="61" y="24"/>
                    <a:pt x="60" y="21"/>
                  </a:cubicBezTo>
                  <a:cubicBezTo>
                    <a:pt x="59" y="20"/>
                    <a:pt x="59" y="20"/>
                    <a:pt x="58" y="20"/>
                  </a:cubicBezTo>
                  <a:cubicBezTo>
                    <a:pt x="49" y="21"/>
                    <a:pt x="41" y="27"/>
                    <a:pt x="34" y="32"/>
                  </a:cubicBezTo>
                  <a:cubicBezTo>
                    <a:pt x="26" y="37"/>
                    <a:pt x="18" y="44"/>
                    <a:pt x="9" y="49"/>
                  </a:cubicBezTo>
                  <a:cubicBezTo>
                    <a:pt x="10" y="50"/>
                    <a:pt x="11" y="50"/>
                    <a:pt x="12" y="51"/>
                  </a:cubicBezTo>
                  <a:cubicBezTo>
                    <a:pt x="17" y="39"/>
                    <a:pt x="14" y="26"/>
                    <a:pt x="10" y="15"/>
                  </a:cubicBezTo>
                  <a:cubicBezTo>
                    <a:pt x="9" y="13"/>
                    <a:pt x="8" y="14"/>
                    <a:pt x="7" y="15"/>
                  </a:cubicBezTo>
                  <a:cubicBezTo>
                    <a:pt x="0" y="28"/>
                    <a:pt x="8" y="45"/>
                    <a:pt x="13" y="58"/>
                  </a:cubicBezTo>
                  <a:cubicBezTo>
                    <a:pt x="14" y="59"/>
                    <a:pt x="15" y="59"/>
                    <a:pt x="16" y="58"/>
                  </a:cubicBezTo>
                  <a:cubicBezTo>
                    <a:pt x="19" y="49"/>
                    <a:pt x="18" y="39"/>
                    <a:pt x="16" y="30"/>
                  </a:cubicBezTo>
                  <a:cubicBezTo>
                    <a:pt x="14" y="20"/>
                    <a:pt x="12" y="10"/>
                    <a:pt x="8" y="1"/>
                  </a:cubicBezTo>
                  <a:cubicBezTo>
                    <a:pt x="8" y="0"/>
                    <a:pt x="6" y="0"/>
                    <a:pt x="6" y="2"/>
                  </a:cubicBezTo>
                  <a:cubicBezTo>
                    <a:pt x="7" y="22"/>
                    <a:pt x="11" y="41"/>
                    <a:pt x="11" y="61"/>
                  </a:cubicBezTo>
                  <a:cubicBezTo>
                    <a:pt x="11" y="63"/>
                    <a:pt x="14" y="63"/>
                    <a:pt x="14" y="6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5" name="Freeform 22"/>
            <p:cNvSpPr/>
            <p:nvPr/>
          </p:nvSpPr>
          <p:spPr bwMode="auto">
            <a:xfrm>
              <a:off x="4789" y="1358"/>
              <a:ext cx="9" cy="91"/>
            </a:xfrm>
            <a:custGeom>
              <a:avLst/>
              <a:gdLst>
                <a:gd name="T0" fmla="*/ 0 w 5"/>
                <a:gd name="T1" fmla="*/ 2 h 47"/>
                <a:gd name="T2" fmla="*/ 3 w 5"/>
                <a:gd name="T3" fmla="*/ 45 h 47"/>
                <a:gd name="T4" fmla="*/ 5 w 5"/>
                <a:gd name="T5" fmla="*/ 44 h 47"/>
                <a:gd name="T6" fmla="*/ 3 w 5"/>
                <a:gd name="T7" fmla="*/ 1 h 47"/>
                <a:gd name="T8" fmla="*/ 0 w 5"/>
                <a:gd name="T9" fmla="*/ 2 h 47"/>
              </a:gdLst>
              <a:ahLst/>
              <a:cxnLst>
                <a:cxn ang="0">
                  <a:pos x="T0" y="T1"/>
                </a:cxn>
                <a:cxn ang="0">
                  <a:pos x="T2" y="T3"/>
                </a:cxn>
                <a:cxn ang="0">
                  <a:pos x="T4" y="T5"/>
                </a:cxn>
                <a:cxn ang="0">
                  <a:pos x="T6" y="T7"/>
                </a:cxn>
                <a:cxn ang="0">
                  <a:pos x="T8" y="T9"/>
                </a:cxn>
              </a:cxnLst>
              <a:rect l="0" t="0" r="r" b="b"/>
              <a:pathLst>
                <a:path w="5" h="47">
                  <a:moveTo>
                    <a:pt x="0" y="2"/>
                  </a:moveTo>
                  <a:cubicBezTo>
                    <a:pt x="0" y="16"/>
                    <a:pt x="1" y="31"/>
                    <a:pt x="3" y="45"/>
                  </a:cubicBezTo>
                  <a:cubicBezTo>
                    <a:pt x="3" y="47"/>
                    <a:pt x="5" y="46"/>
                    <a:pt x="5" y="44"/>
                  </a:cubicBezTo>
                  <a:cubicBezTo>
                    <a:pt x="4" y="30"/>
                    <a:pt x="3" y="16"/>
                    <a:pt x="3" y="1"/>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6" name="Freeform 23"/>
            <p:cNvSpPr/>
            <p:nvPr/>
          </p:nvSpPr>
          <p:spPr bwMode="auto">
            <a:xfrm>
              <a:off x="4736" y="1396"/>
              <a:ext cx="12" cy="95"/>
            </a:xfrm>
            <a:custGeom>
              <a:avLst/>
              <a:gdLst>
                <a:gd name="T0" fmla="*/ 0 w 6"/>
                <a:gd name="T1" fmla="*/ 2 h 49"/>
                <a:gd name="T2" fmla="*/ 3 w 6"/>
                <a:gd name="T3" fmla="*/ 47 h 49"/>
                <a:gd name="T4" fmla="*/ 6 w 6"/>
                <a:gd name="T5" fmla="*/ 46 h 49"/>
                <a:gd name="T6" fmla="*/ 3 w 6"/>
                <a:gd name="T7" fmla="*/ 1 h 49"/>
                <a:gd name="T8" fmla="*/ 0 w 6"/>
                <a:gd name="T9" fmla="*/ 2 h 49"/>
              </a:gdLst>
              <a:ahLst/>
              <a:cxnLst>
                <a:cxn ang="0">
                  <a:pos x="T0" y="T1"/>
                </a:cxn>
                <a:cxn ang="0">
                  <a:pos x="T2" y="T3"/>
                </a:cxn>
                <a:cxn ang="0">
                  <a:pos x="T4" y="T5"/>
                </a:cxn>
                <a:cxn ang="0">
                  <a:pos x="T6" y="T7"/>
                </a:cxn>
                <a:cxn ang="0">
                  <a:pos x="T8" y="T9"/>
                </a:cxn>
              </a:cxnLst>
              <a:rect l="0" t="0" r="r" b="b"/>
              <a:pathLst>
                <a:path w="6" h="49">
                  <a:moveTo>
                    <a:pt x="0" y="2"/>
                  </a:moveTo>
                  <a:cubicBezTo>
                    <a:pt x="1" y="17"/>
                    <a:pt x="1" y="32"/>
                    <a:pt x="3" y="47"/>
                  </a:cubicBezTo>
                  <a:cubicBezTo>
                    <a:pt x="4" y="49"/>
                    <a:pt x="6" y="48"/>
                    <a:pt x="6" y="46"/>
                  </a:cubicBezTo>
                  <a:cubicBezTo>
                    <a:pt x="4" y="32"/>
                    <a:pt x="4" y="16"/>
                    <a:pt x="3" y="1"/>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7" name="Freeform 24"/>
            <p:cNvSpPr/>
            <p:nvPr/>
          </p:nvSpPr>
          <p:spPr bwMode="auto">
            <a:xfrm>
              <a:off x="4709" y="1435"/>
              <a:ext cx="12" cy="95"/>
            </a:xfrm>
            <a:custGeom>
              <a:avLst/>
              <a:gdLst>
                <a:gd name="T0" fmla="*/ 0 w 6"/>
                <a:gd name="T1" fmla="*/ 2 h 49"/>
                <a:gd name="T2" fmla="*/ 2 w 6"/>
                <a:gd name="T3" fmla="*/ 47 h 49"/>
                <a:gd name="T4" fmla="*/ 4 w 6"/>
                <a:gd name="T5" fmla="*/ 47 h 49"/>
                <a:gd name="T6" fmla="*/ 3 w 6"/>
                <a:gd name="T7" fmla="*/ 2 h 49"/>
                <a:gd name="T8" fmla="*/ 0 w 6"/>
                <a:gd name="T9" fmla="*/ 2 h 49"/>
              </a:gdLst>
              <a:ahLst/>
              <a:cxnLst>
                <a:cxn ang="0">
                  <a:pos x="T0" y="T1"/>
                </a:cxn>
                <a:cxn ang="0">
                  <a:pos x="T2" y="T3"/>
                </a:cxn>
                <a:cxn ang="0">
                  <a:pos x="T4" y="T5"/>
                </a:cxn>
                <a:cxn ang="0">
                  <a:pos x="T6" y="T7"/>
                </a:cxn>
                <a:cxn ang="0">
                  <a:pos x="T8" y="T9"/>
                </a:cxn>
              </a:cxnLst>
              <a:rect l="0" t="0" r="r" b="b"/>
              <a:pathLst>
                <a:path w="6" h="49">
                  <a:moveTo>
                    <a:pt x="0" y="2"/>
                  </a:moveTo>
                  <a:cubicBezTo>
                    <a:pt x="2" y="17"/>
                    <a:pt x="4" y="32"/>
                    <a:pt x="2" y="47"/>
                  </a:cubicBezTo>
                  <a:cubicBezTo>
                    <a:pt x="1" y="49"/>
                    <a:pt x="4" y="49"/>
                    <a:pt x="4" y="47"/>
                  </a:cubicBezTo>
                  <a:cubicBezTo>
                    <a:pt x="6" y="32"/>
                    <a:pt x="4" y="17"/>
                    <a:pt x="3" y="2"/>
                  </a:cubicBezTo>
                  <a:cubicBezTo>
                    <a:pt x="2"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8" name="Freeform 25"/>
            <p:cNvSpPr/>
            <p:nvPr/>
          </p:nvSpPr>
          <p:spPr bwMode="auto">
            <a:xfrm>
              <a:off x="4653" y="1489"/>
              <a:ext cx="12" cy="110"/>
            </a:xfrm>
            <a:custGeom>
              <a:avLst/>
              <a:gdLst>
                <a:gd name="T0" fmla="*/ 1 w 6"/>
                <a:gd name="T1" fmla="*/ 2 h 57"/>
                <a:gd name="T2" fmla="*/ 3 w 6"/>
                <a:gd name="T3" fmla="*/ 56 h 57"/>
                <a:gd name="T4" fmla="*/ 6 w 6"/>
                <a:gd name="T5" fmla="*/ 55 h 57"/>
                <a:gd name="T6" fmla="*/ 4 w 6"/>
                <a:gd name="T7" fmla="*/ 1 h 57"/>
                <a:gd name="T8" fmla="*/ 1 w 6"/>
                <a:gd name="T9" fmla="*/ 2 h 57"/>
              </a:gdLst>
              <a:ahLst/>
              <a:cxnLst>
                <a:cxn ang="0">
                  <a:pos x="T0" y="T1"/>
                </a:cxn>
                <a:cxn ang="0">
                  <a:pos x="T2" y="T3"/>
                </a:cxn>
                <a:cxn ang="0">
                  <a:pos x="T4" y="T5"/>
                </a:cxn>
                <a:cxn ang="0">
                  <a:pos x="T6" y="T7"/>
                </a:cxn>
                <a:cxn ang="0">
                  <a:pos x="T8" y="T9"/>
                </a:cxn>
              </a:cxnLst>
              <a:rect l="0" t="0" r="r" b="b"/>
              <a:pathLst>
                <a:path w="6" h="57">
                  <a:moveTo>
                    <a:pt x="1" y="2"/>
                  </a:moveTo>
                  <a:cubicBezTo>
                    <a:pt x="2" y="20"/>
                    <a:pt x="0" y="38"/>
                    <a:pt x="3" y="56"/>
                  </a:cubicBezTo>
                  <a:cubicBezTo>
                    <a:pt x="3" y="57"/>
                    <a:pt x="6" y="57"/>
                    <a:pt x="6" y="55"/>
                  </a:cubicBezTo>
                  <a:cubicBezTo>
                    <a:pt x="3" y="37"/>
                    <a:pt x="4" y="19"/>
                    <a:pt x="4" y="1"/>
                  </a:cubicBezTo>
                  <a:cubicBezTo>
                    <a:pt x="4" y="0"/>
                    <a:pt x="1" y="0"/>
                    <a:pt x="1"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9" name="Freeform 26"/>
            <p:cNvSpPr/>
            <p:nvPr/>
          </p:nvSpPr>
          <p:spPr bwMode="auto">
            <a:xfrm>
              <a:off x="4615" y="1536"/>
              <a:ext cx="11" cy="110"/>
            </a:xfrm>
            <a:custGeom>
              <a:avLst/>
              <a:gdLst>
                <a:gd name="T0" fmla="*/ 1 w 6"/>
                <a:gd name="T1" fmla="*/ 2 h 57"/>
                <a:gd name="T2" fmla="*/ 2 w 6"/>
                <a:gd name="T3" fmla="*/ 55 h 57"/>
                <a:gd name="T4" fmla="*/ 5 w 6"/>
                <a:gd name="T5" fmla="*/ 55 h 57"/>
                <a:gd name="T6" fmla="*/ 3 w 6"/>
                <a:gd name="T7" fmla="*/ 2 h 57"/>
                <a:gd name="T8" fmla="*/ 1 w 6"/>
                <a:gd name="T9" fmla="*/ 2 h 57"/>
              </a:gdLst>
              <a:ahLst/>
              <a:cxnLst>
                <a:cxn ang="0">
                  <a:pos x="T0" y="T1"/>
                </a:cxn>
                <a:cxn ang="0">
                  <a:pos x="T2" y="T3"/>
                </a:cxn>
                <a:cxn ang="0">
                  <a:pos x="T4" y="T5"/>
                </a:cxn>
                <a:cxn ang="0">
                  <a:pos x="T6" y="T7"/>
                </a:cxn>
                <a:cxn ang="0">
                  <a:pos x="T8" y="T9"/>
                </a:cxn>
              </a:cxnLst>
              <a:rect l="0" t="0" r="r" b="b"/>
              <a:pathLst>
                <a:path w="6" h="57">
                  <a:moveTo>
                    <a:pt x="1" y="2"/>
                  </a:moveTo>
                  <a:cubicBezTo>
                    <a:pt x="2" y="20"/>
                    <a:pt x="3" y="37"/>
                    <a:pt x="2" y="55"/>
                  </a:cubicBezTo>
                  <a:cubicBezTo>
                    <a:pt x="2" y="56"/>
                    <a:pt x="5" y="57"/>
                    <a:pt x="5" y="55"/>
                  </a:cubicBezTo>
                  <a:cubicBezTo>
                    <a:pt x="6" y="37"/>
                    <a:pt x="4" y="20"/>
                    <a:pt x="3" y="2"/>
                  </a:cubicBezTo>
                  <a:cubicBezTo>
                    <a:pt x="3" y="0"/>
                    <a:pt x="0" y="0"/>
                    <a:pt x="1"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0" name="Freeform 27"/>
            <p:cNvSpPr/>
            <p:nvPr/>
          </p:nvSpPr>
          <p:spPr bwMode="auto">
            <a:xfrm>
              <a:off x="4553" y="1582"/>
              <a:ext cx="13" cy="95"/>
            </a:xfrm>
            <a:custGeom>
              <a:avLst/>
              <a:gdLst>
                <a:gd name="T0" fmla="*/ 0 w 7"/>
                <a:gd name="T1" fmla="*/ 2 h 49"/>
                <a:gd name="T2" fmla="*/ 3 w 7"/>
                <a:gd name="T3" fmla="*/ 47 h 49"/>
                <a:gd name="T4" fmla="*/ 6 w 7"/>
                <a:gd name="T5" fmla="*/ 47 h 49"/>
                <a:gd name="T6" fmla="*/ 3 w 7"/>
                <a:gd name="T7" fmla="*/ 2 h 49"/>
                <a:gd name="T8" fmla="*/ 0 w 7"/>
                <a:gd name="T9" fmla="*/ 2 h 49"/>
              </a:gdLst>
              <a:ahLst/>
              <a:cxnLst>
                <a:cxn ang="0">
                  <a:pos x="T0" y="T1"/>
                </a:cxn>
                <a:cxn ang="0">
                  <a:pos x="T2" y="T3"/>
                </a:cxn>
                <a:cxn ang="0">
                  <a:pos x="T4" y="T5"/>
                </a:cxn>
                <a:cxn ang="0">
                  <a:pos x="T6" y="T7"/>
                </a:cxn>
                <a:cxn ang="0">
                  <a:pos x="T8" y="T9"/>
                </a:cxn>
              </a:cxnLst>
              <a:rect l="0" t="0" r="r" b="b"/>
              <a:pathLst>
                <a:path w="7" h="49">
                  <a:moveTo>
                    <a:pt x="0" y="2"/>
                  </a:moveTo>
                  <a:cubicBezTo>
                    <a:pt x="1" y="17"/>
                    <a:pt x="4" y="32"/>
                    <a:pt x="3" y="47"/>
                  </a:cubicBezTo>
                  <a:cubicBezTo>
                    <a:pt x="3" y="49"/>
                    <a:pt x="5" y="49"/>
                    <a:pt x="6" y="47"/>
                  </a:cubicBezTo>
                  <a:cubicBezTo>
                    <a:pt x="7" y="32"/>
                    <a:pt x="4" y="17"/>
                    <a:pt x="3" y="2"/>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1" name="Freeform 28"/>
            <p:cNvSpPr/>
            <p:nvPr/>
          </p:nvSpPr>
          <p:spPr bwMode="auto">
            <a:xfrm>
              <a:off x="4512" y="1278"/>
              <a:ext cx="257" cy="422"/>
            </a:xfrm>
            <a:custGeom>
              <a:avLst/>
              <a:gdLst>
                <a:gd name="T0" fmla="*/ 41 w 133"/>
                <a:gd name="T1" fmla="*/ 204 h 218"/>
                <a:gd name="T2" fmla="*/ 129 w 133"/>
                <a:gd name="T3" fmla="*/ 111 h 218"/>
                <a:gd name="T4" fmla="*/ 127 w 133"/>
                <a:gd name="T5" fmla="*/ 109 h 218"/>
                <a:gd name="T6" fmla="*/ 95 w 133"/>
                <a:gd name="T7" fmla="*/ 149 h 218"/>
                <a:gd name="T8" fmla="*/ 70 w 133"/>
                <a:gd name="T9" fmla="*/ 184 h 218"/>
                <a:gd name="T10" fmla="*/ 41 w 133"/>
                <a:gd name="T11" fmla="*/ 212 h 218"/>
                <a:gd name="T12" fmla="*/ 16 w 133"/>
                <a:gd name="T13" fmla="*/ 197 h 218"/>
                <a:gd name="T14" fmla="*/ 8 w 133"/>
                <a:gd name="T15" fmla="*/ 179 h 218"/>
                <a:gd name="T16" fmla="*/ 9 w 133"/>
                <a:gd name="T17" fmla="*/ 159 h 218"/>
                <a:gd name="T18" fmla="*/ 29 w 133"/>
                <a:gd name="T19" fmla="*/ 123 h 218"/>
                <a:gd name="T20" fmla="*/ 88 w 133"/>
                <a:gd name="T21" fmla="*/ 46 h 218"/>
                <a:gd name="T22" fmla="*/ 131 w 133"/>
                <a:gd name="T23" fmla="*/ 3 h 218"/>
                <a:gd name="T24" fmla="*/ 129 w 133"/>
                <a:gd name="T25" fmla="*/ 1 h 218"/>
                <a:gd name="T26" fmla="*/ 60 w 133"/>
                <a:gd name="T27" fmla="*/ 72 h 218"/>
                <a:gd name="T28" fmla="*/ 26 w 133"/>
                <a:gd name="T29" fmla="*/ 109 h 218"/>
                <a:gd name="T30" fmla="*/ 11 w 133"/>
                <a:gd name="T31" fmla="*/ 124 h 218"/>
                <a:gd name="T32" fmla="*/ 0 w 133"/>
                <a:gd name="T33" fmla="*/ 140 h 218"/>
                <a:gd name="T34" fmla="*/ 2 w 133"/>
                <a:gd name="T35" fmla="*/ 141 h 218"/>
                <a:gd name="T36" fmla="*/ 57 w 133"/>
                <a:gd name="T37" fmla="*/ 88 h 218"/>
                <a:gd name="T38" fmla="*/ 117 w 133"/>
                <a:gd name="T39" fmla="*/ 33 h 218"/>
                <a:gd name="T40" fmla="*/ 115 w 133"/>
                <a:gd name="T41" fmla="*/ 31 h 218"/>
                <a:gd name="T42" fmla="*/ 89 w 133"/>
                <a:gd name="T43" fmla="*/ 64 h 218"/>
                <a:gd name="T44" fmla="*/ 74 w 133"/>
                <a:gd name="T45" fmla="*/ 78 h 218"/>
                <a:gd name="T46" fmla="*/ 60 w 133"/>
                <a:gd name="T47" fmla="*/ 94 h 218"/>
                <a:gd name="T48" fmla="*/ 24 w 133"/>
                <a:gd name="T49" fmla="*/ 130 h 218"/>
                <a:gd name="T50" fmla="*/ 10 w 133"/>
                <a:gd name="T51" fmla="*/ 143 h 218"/>
                <a:gd name="T52" fmla="*/ 4 w 133"/>
                <a:gd name="T53" fmla="*/ 157 h 218"/>
                <a:gd name="T54" fmla="*/ 4 w 133"/>
                <a:gd name="T55" fmla="*/ 186 h 218"/>
                <a:gd name="T56" fmla="*/ 9 w 133"/>
                <a:gd name="T57" fmla="*/ 215 h 218"/>
                <a:gd name="T58" fmla="*/ 12 w 133"/>
                <a:gd name="T59" fmla="*/ 214 h 218"/>
                <a:gd name="T60" fmla="*/ 6 w 133"/>
                <a:gd name="T61" fmla="*/ 181 h 218"/>
                <a:gd name="T62" fmla="*/ 10 w 133"/>
                <a:gd name="T63" fmla="*/ 148 h 218"/>
                <a:gd name="T64" fmla="*/ 23 w 133"/>
                <a:gd name="T65" fmla="*/ 134 h 218"/>
                <a:gd name="T66" fmla="*/ 41 w 133"/>
                <a:gd name="T67" fmla="*/ 118 h 218"/>
                <a:gd name="T68" fmla="*/ 73 w 133"/>
                <a:gd name="T69" fmla="*/ 83 h 218"/>
                <a:gd name="T70" fmla="*/ 118 w 133"/>
                <a:gd name="T71" fmla="*/ 32 h 218"/>
                <a:gd name="T72" fmla="*/ 116 w 133"/>
                <a:gd name="T73" fmla="*/ 31 h 218"/>
                <a:gd name="T74" fmla="*/ 56 w 133"/>
                <a:gd name="T75" fmla="*/ 85 h 218"/>
                <a:gd name="T76" fmla="*/ 1 w 133"/>
                <a:gd name="T77" fmla="*/ 139 h 218"/>
                <a:gd name="T78" fmla="*/ 3 w 133"/>
                <a:gd name="T79" fmla="*/ 141 h 218"/>
                <a:gd name="T80" fmla="*/ 14 w 133"/>
                <a:gd name="T81" fmla="*/ 125 h 218"/>
                <a:gd name="T82" fmla="*/ 29 w 133"/>
                <a:gd name="T83" fmla="*/ 109 h 218"/>
                <a:gd name="T84" fmla="*/ 62 w 133"/>
                <a:gd name="T85" fmla="*/ 74 h 218"/>
                <a:gd name="T86" fmla="*/ 132 w 133"/>
                <a:gd name="T87" fmla="*/ 3 h 218"/>
                <a:gd name="T88" fmla="*/ 130 w 133"/>
                <a:gd name="T89" fmla="*/ 1 h 218"/>
                <a:gd name="T90" fmla="*/ 63 w 133"/>
                <a:gd name="T91" fmla="*/ 72 h 218"/>
                <a:gd name="T92" fmla="*/ 34 w 133"/>
                <a:gd name="T93" fmla="*/ 111 h 218"/>
                <a:gd name="T94" fmla="*/ 11 w 133"/>
                <a:gd name="T95" fmla="*/ 146 h 218"/>
                <a:gd name="T96" fmla="*/ 7 w 133"/>
                <a:gd name="T97" fmla="*/ 183 h 218"/>
                <a:gd name="T98" fmla="*/ 15 w 133"/>
                <a:gd name="T99" fmla="*/ 200 h 218"/>
                <a:gd name="T100" fmla="*/ 24 w 133"/>
                <a:gd name="T101" fmla="*/ 212 h 218"/>
                <a:gd name="T102" fmla="*/ 37 w 133"/>
                <a:gd name="T103" fmla="*/ 217 h 218"/>
                <a:gd name="T104" fmla="*/ 52 w 133"/>
                <a:gd name="T105" fmla="*/ 209 h 218"/>
                <a:gd name="T106" fmla="*/ 77 w 133"/>
                <a:gd name="T107" fmla="*/ 177 h 218"/>
                <a:gd name="T108" fmla="*/ 129 w 133"/>
                <a:gd name="T109" fmla="*/ 111 h 218"/>
                <a:gd name="T110" fmla="*/ 127 w 133"/>
                <a:gd name="T111" fmla="*/ 109 h 218"/>
                <a:gd name="T112" fmla="*/ 39 w 133"/>
                <a:gd name="T113" fmla="*/ 202 h 218"/>
                <a:gd name="T114" fmla="*/ 41 w 133"/>
                <a:gd name="T115" fmla="*/ 204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3" h="218">
                  <a:moveTo>
                    <a:pt x="41" y="204"/>
                  </a:moveTo>
                  <a:cubicBezTo>
                    <a:pt x="70" y="173"/>
                    <a:pt x="101" y="143"/>
                    <a:pt x="129" y="111"/>
                  </a:cubicBezTo>
                  <a:cubicBezTo>
                    <a:pt x="128" y="110"/>
                    <a:pt x="128" y="110"/>
                    <a:pt x="127" y="109"/>
                  </a:cubicBezTo>
                  <a:cubicBezTo>
                    <a:pt x="117" y="123"/>
                    <a:pt x="106" y="136"/>
                    <a:pt x="95" y="149"/>
                  </a:cubicBezTo>
                  <a:cubicBezTo>
                    <a:pt x="86" y="160"/>
                    <a:pt x="78" y="172"/>
                    <a:pt x="70" y="184"/>
                  </a:cubicBezTo>
                  <a:cubicBezTo>
                    <a:pt x="62" y="194"/>
                    <a:pt x="53" y="207"/>
                    <a:pt x="41" y="212"/>
                  </a:cubicBezTo>
                  <a:cubicBezTo>
                    <a:pt x="29" y="218"/>
                    <a:pt x="21" y="206"/>
                    <a:pt x="16" y="197"/>
                  </a:cubicBezTo>
                  <a:cubicBezTo>
                    <a:pt x="13" y="191"/>
                    <a:pt x="10" y="185"/>
                    <a:pt x="8" y="179"/>
                  </a:cubicBezTo>
                  <a:cubicBezTo>
                    <a:pt x="7" y="172"/>
                    <a:pt x="7" y="166"/>
                    <a:pt x="9" y="159"/>
                  </a:cubicBezTo>
                  <a:cubicBezTo>
                    <a:pt x="12" y="146"/>
                    <a:pt x="21" y="134"/>
                    <a:pt x="29" y="123"/>
                  </a:cubicBezTo>
                  <a:cubicBezTo>
                    <a:pt x="48" y="97"/>
                    <a:pt x="67" y="71"/>
                    <a:pt x="88" y="46"/>
                  </a:cubicBezTo>
                  <a:cubicBezTo>
                    <a:pt x="101" y="31"/>
                    <a:pt x="116" y="16"/>
                    <a:pt x="131" y="3"/>
                  </a:cubicBezTo>
                  <a:cubicBezTo>
                    <a:pt x="131" y="2"/>
                    <a:pt x="130" y="2"/>
                    <a:pt x="129" y="1"/>
                  </a:cubicBezTo>
                  <a:cubicBezTo>
                    <a:pt x="106" y="25"/>
                    <a:pt x="83" y="48"/>
                    <a:pt x="60" y="72"/>
                  </a:cubicBezTo>
                  <a:cubicBezTo>
                    <a:pt x="49" y="84"/>
                    <a:pt x="37" y="96"/>
                    <a:pt x="26" y="109"/>
                  </a:cubicBezTo>
                  <a:cubicBezTo>
                    <a:pt x="21" y="114"/>
                    <a:pt x="16" y="119"/>
                    <a:pt x="11" y="124"/>
                  </a:cubicBezTo>
                  <a:cubicBezTo>
                    <a:pt x="7" y="129"/>
                    <a:pt x="3" y="134"/>
                    <a:pt x="0" y="140"/>
                  </a:cubicBezTo>
                  <a:cubicBezTo>
                    <a:pt x="0" y="141"/>
                    <a:pt x="1" y="142"/>
                    <a:pt x="2" y="141"/>
                  </a:cubicBezTo>
                  <a:cubicBezTo>
                    <a:pt x="24" y="127"/>
                    <a:pt x="39" y="106"/>
                    <a:pt x="57" y="88"/>
                  </a:cubicBezTo>
                  <a:cubicBezTo>
                    <a:pt x="77" y="69"/>
                    <a:pt x="95" y="48"/>
                    <a:pt x="117" y="33"/>
                  </a:cubicBezTo>
                  <a:cubicBezTo>
                    <a:pt x="117" y="32"/>
                    <a:pt x="116" y="32"/>
                    <a:pt x="115" y="31"/>
                  </a:cubicBezTo>
                  <a:cubicBezTo>
                    <a:pt x="110" y="44"/>
                    <a:pt x="99" y="54"/>
                    <a:pt x="89" y="64"/>
                  </a:cubicBezTo>
                  <a:cubicBezTo>
                    <a:pt x="84" y="69"/>
                    <a:pt x="79" y="73"/>
                    <a:pt x="74" y="78"/>
                  </a:cubicBezTo>
                  <a:cubicBezTo>
                    <a:pt x="69" y="83"/>
                    <a:pt x="64" y="89"/>
                    <a:pt x="60" y="94"/>
                  </a:cubicBezTo>
                  <a:cubicBezTo>
                    <a:pt x="48" y="106"/>
                    <a:pt x="37" y="119"/>
                    <a:pt x="24" y="130"/>
                  </a:cubicBezTo>
                  <a:cubicBezTo>
                    <a:pt x="19" y="134"/>
                    <a:pt x="14" y="138"/>
                    <a:pt x="10" y="143"/>
                  </a:cubicBezTo>
                  <a:cubicBezTo>
                    <a:pt x="7" y="147"/>
                    <a:pt x="5" y="152"/>
                    <a:pt x="4" y="157"/>
                  </a:cubicBezTo>
                  <a:cubicBezTo>
                    <a:pt x="2" y="166"/>
                    <a:pt x="3" y="176"/>
                    <a:pt x="4" y="186"/>
                  </a:cubicBezTo>
                  <a:cubicBezTo>
                    <a:pt x="5" y="196"/>
                    <a:pt x="7" y="205"/>
                    <a:pt x="9" y="215"/>
                  </a:cubicBezTo>
                  <a:cubicBezTo>
                    <a:pt x="9" y="217"/>
                    <a:pt x="12" y="216"/>
                    <a:pt x="12" y="214"/>
                  </a:cubicBezTo>
                  <a:cubicBezTo>
                    <a:pt x="10" y="203"/>
                    <a:pt x="7" y="192"/>
                    <a:pt x="6" y="181"/>
                  </a:cubicBezTo>
                  <a:cubicBezTo>
                    <a:pt x="5" y="170"/>
                    <a:pt x="5" y="158"/>
                    <a:pt x="10" y="148"/>
                  </a:cubicBezTo>
                  <a:cubicBezTo>
                    <a:pt x="13" y="142"/>
                    <a:pt x="18" y="139"/>
                    <a:pt x="23" y="134"/>
                  </a:cubicBezTo>
                  <a:cubicBezTo>
                    <a:pt x="29" y="129"/>
                    <a:pt x="35" y="123"/>
                    <a:pt x="41" y="118"/>
                  </a:cubicBezTo>
                  <a:cubicBezTo>
                    <a:pt x="52" y="106"/>
                    <a:pt x="62" y="94"/>
                    <a:pt x="73" y="83"/>
                  </a:cubicBezTo>
                  <a:cubicBezTo>
                    <a:pt x="89" y="67"/>
                    <a:pt x="109" y="53"/>
                    <a:pt x="118" y="32"/>
                  </a:cubicBezTo>
                  <a:cubicBezTo>
                    <a:pt x="118" y="31"/>
                    <a:pt x="117" y="30"/>
                    <a:pt x="116" y="31"/>
                  </a:cubicBezTo>
                  <a:cubicBezTo>
                    <a:pt x="94" y="46"/>
                    <a:pt x="76" y="67"/>
                    <a:pt x="56" y="85"/>
                  </a:cubicBezTo>
                  <a:cubicBezTo>
                    <a:pt x="38" y="103"/>
                    <a:pt x="22" y="125"/>
                    <a:pt x="1" y="139"/>
                  </a:cubicBezTo>
                  <a:cubicBezTo>
                    <a:pt x="1" y="140"/>
                    <a:pt x="2" y="140"/>
                    <a:pt x="3" y="141"/>
                  </a:cubicBezTo>
                  <a:cubicBezTo>
                    <a:pt x="5" y="135"/>
                    <a:pt x="10" y="130"/>
                    <a:pt x="14" y="125"/>
                  </a:cubicBezTo>
                  <a:cubicBezTo>
                    <a:pt x="19" y="120"/>
                    <a:pt x="24" y="115"/>
                    <a:pt x="29" y="109"/>
                  </a:cubicBezTo>
                  <a:cubicBezTo>
                    <a:pt x="40" y="97"/>
                    <a:pt x="51" y="86"/>
                    <a:pt x="62" y="74"/>
                  </a:cubicBezTo>
                  <a:cubicBezTo>
                    <a:pt x="85" y="50"/>
                    <a:pt x="109" y="26"/>
                    <a:pt x="132" y="3"/>
                  </a:cubicBezTo>
                  <a:cubicBezTo>
                    <a:pt x="133" y="2"/>
                    <a:pt x="131" y="0"/>
                    <a:pt x="130" y="1"/>
                  </a:cubicBezTo>
                  <a:cubicBezTo>
                    <a:pt x="105" y="22"/>
                    <a:pt x="83" y="47"/>
                    <a:pt x="63" y="72"/>
                  </a:cubicBezTo>
                  <a:cubicBezTo>
                    <a:pt x="53" y="85"/>
                    <a:pt x="43" y="98"/>
                    <a:pt x="34" y="111"/>
                  </a:cubicBezTo>
                  <a:cubicBezTo>
                    <a:pt x="26" y="123"/>
                    <a:pt x="17" y="134"/>
                    <a:pt x="11" y="146"/>
                  </a:cubicBezTo>
                  <a:cubicBezTo>
                    <a:pt x="5" y="158"/>
                    <a:pt x="3" y="170"/>
                    <a:pt x="7" y="183"/>
                  </a:cubicBezTo>
                  <a:cubicBezTo>
                    <a:pt x="8" y="189"/>
                    <a:pt x="12" y="194"/>
                    <a:pt x="15" y="200"/>
                  </a:cubicBezTo>
                  <a:cubicBezTo>
                    <a:pt x="17" y="204"/>
                    <a:pt x="20" y="209"/>
                    <a:pt x="24" y="212"/>
                  </a:cubicBezTo>
                  <a:cubicBezTo>
                    <a:pt x="28" y="216"/>
                    <a:pt x="32" y="217"/>
                    <a:pt x="37" y="217"/>
                  </a:cubicBezTo>
                  <a:cubicBezTo>
                    <a:pt x="42" y="216"/>
                    <a:pt x="48" y="212"/>
                    <a:pt x="52" y="209"/>
                  </a:cubicBezTo>
                  <a:cubicBezTo>
                    <a:pt x="62" y="200"/>
                    <a:pt x="70" y="188"/>
                    <a:pt x="77" y="177"/>
                  </a:cubicBezTo>
                  <a:cubicBezTo>
                    <a:pt x="93" y="154"/>
                    <a:pt x="113" y="134"/>
                    <a:pt x="129" y="111"/>
                  </a:cubicBezTo>
                  <a:cubicBezTo>
                    <a:pt x="130" y="109"/>
                    <a:pt x="128" y="108"/>
                    <a:pt x="127" y="109"/>
                  </a:cubicBezTo>
                  <a:cubicBezTo>
                    <a:pt x="99" y="142"/>
                    <a:pt x="68" y="171"/>
                    <a:pt x="39" y="202"/>
                  </a:cubicBezTo>
                  <a:cubicBezTo>
                    <a:pt x="38" y="204"/>
                    <a:pt x="40" y="205"/>
                    <a:pt x="41" y="20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2" name="Freeform 29"/>
            <p:cNvSpPr/>
            <p:nvPr/>
          </p:nvSpPr>
          <p:spPr bwMode="auto">
            <a:xfrm>
              <a:off x="3695" y="2359"/>
              <a:ext cx="201" cy="147"/>
            </a:xfrm>
            <a:custGeom>
              <a:avLst/>
              <a:gdLst>
                <a:gd name="T0" fmla="*/ 31 w 104"/>
                <a:gd name="T1" fmla="*/ 10 h 76"/>
                <a:gd name="T2" fmla="*/ 65 w 104"/>
                <a:gd name="T3" fmla="*/ 69 h 76"/>
                <a:gd name="T4" fmla="*/ 88 w 104"/>
                <a:gd name="T5" fmla="*/ 35 h 76"/>
                <a:gd name="T6" fmla="*/ 96 w 104"/>
                <a:gd name="T7" fmla="*/ 52 h 76"/>
                <a:gd name="T8" fmla="*/ 86 w 104"/>
                <a:gd name="T9" fmla="*/ 65 h 76"/>
                <a:gd name="T10" fmla="*/ 21 w 104"/>
                <a:gd name="T11" fmla="*/ 17 h 76"/>
                <a:gd name="T12" fmla="*/ 66 w 104"/>
                <a:gd name="T13" fmla="*/ 13 h 76"/>
                <a:gd name="T14" fmla="*/ 35 w 104"/>
                <a:gd name="T15" fmla="*/ 4 h 76"/>
                <a:gd name="T16" fmla="*/ 26 w 104"/>
                <a:gd name="T17" fmla="*/ 35 h 76"/>
                <a:gd name="T18" fmla="*/ 78 w 104"/>
                <a:gd name="T19" fmla="*/ 73 h 76"/>
                <a:gd name="T20" fmla="*/ 85 w 104"/>
                <a:gd name="T21" fmla="*/ 35 h 76"/>
                <a:gd name="T22" fmla="*/ 91 w 104"/>
                <a:gd name="T23" fmla="*/ 67 h 76"/>
                <a:gd name="T24" fmla="*/ 60 w 104"/>
                <a:gd name="T25" fmla="*/ 61 h 76"/>
                <a:gd name="T26" fmla="*/ 24 w 104"/>
                <a:gd name="T27" fmla="*/ 20 h 76"/>
                <a:gd name="T28" fmla="*/ 58 w 104"/>
                <a:gd name="T29" fmla="*/ 11 h 76"/>
                <a:gd name="T30" fmla="*/ 29 w 104"/>
                <a:gd name="T31" fmla="*/ 17 h 76"/>
                <a:gd name="T32" fmla="*/ 62 w 104"/>
                <a:gd name="T33" fmla="*/ 64 h 76"/>
                <a:gd name="T34" fmla="*/ 96 w 104"/>
                <a:gd name="T35" fmla="*/ 53 h 76"/>
                <a:gd name="T36" fmla="*/ 86 w 104"/>
                <a:gd name="T37" fmla="*/ 34 h 76"/>
                <a:gd name="T38" fmla="*/ 85 w 104"/>
                <a:gd name="T39" fmla="*/ 66 h 76"/>
                <a:gd name="T40" fmla="*/ 98 w 104"/>
                <a:gd name="T41" fmla="*/ 48 h 76"/>
                <a:gd name="T42" fmla="*/ 84 w 104"/>
                <a:gd name="T43" fmla="*/ 33 h 76"/>
                <a:gd name="T44" fmla="*/ 65 w 104"/>
                <a:gd name="T45" fmla="*/ 63 h 76"/>
                <a:gd name="T46" fmla="*/ 34 w 104"/>
                <a:gd name="T47" fmla="*/ 14 h 76"/>
                <a:gd name="T48" fmla="*/ 59 w 104"/>
                <a:gd name="T49" fmla="*/ 11 h 76"/>
                <a:gd name="T50" fmla="*/ 29 w 104"/>
                <a:gd name="T51" fmla="*/ 13 h 76"/>
                <a:gd name="T52" fmla="*/ 46 w 104"/>
                <a:gd name="T53" fmla="*/ 56 h 76"/>
                <a:gd name="T54" fmla="*/ 97 w 104"/>
                <a:gd name="T55" fmla="*/ 64 h 76"/>
                <a:gd name="T56" fmla="*/ 83 w 104"/>
                <a:gd name="T57" fmla="*/ 37 h 76"/>
                <a:gd name="T58" fmla="*/ 60 w 104"/>
                <a:gd name="T59" fmla="*/ 63 h 76"/>
                <a:gd name="T60" fmla="*/ 25 w 104"/>
                <a:gd name="T61" fmla="*/ 24 h 76"/>
                <a:gd name="T62" fmla="*/ 66 w 104"/>
                <a:gd name="T63" fmla="*/ 13 h 76"/>
                <a:gd name="T64" fmla="*/ 45 w 104"/>
                <a:gd name="T65" fmla="*/ 9 h 76"/>
                <a:gd name="T66" fmla="*/ 12 w 104"/>
                <a:gd name="T67" fmla="*/ 26 h 76"/>
                <a:gd name="T68" fmla="*/ 29 w 104"/>
                <a:gd name="T69" fmla="*/ 49 h 76"/>
                <a:gd name="T70" fmla="*/ 99 w 104"/>
                <a:gd name="T71" fmla="*/ 57 h 76"/>
                <a:gd name="T72" fmla="*/ 86 w 104"/>
                <a:gd name="T73" fmla="*/ 38 h 76"/>
                <a:gd name="T74" fmla="*/ 86 w 104"/>
                <a:gd name="T75" fmla="*/ 70 h 76"/>
                <a:gd name="T76" fmla="*/ 52 w 104"/>
                <a:gd name="T77" fmla="*/ 56 h 76"/>
                <a:gd name="T78" fmla="*/ 38 w 104"/>
                <a:gd name="T79" fmla="*/ 7 h 76"/>
                <a:gd name="T80" fmla="*/ 55 w 104"/>
                <a:gd name="T81" fmla="*/ 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4" h="76">
                  <a:moveTo>
                    <a:pt x="55" y="9"/>
                  </a:moveTo>
                  <a:cubicBezTo>
                    <a:pt x="48" y="4"/>
                    <a:pt x="36" y="0"/>
                    <a:pt x="31" y="10"/>
                  </a:cubicBezTo>
                  <a:cubicBezTo>
                    <a:pt x="24" y="21"/>
                    <a:pt x="31" y="34"/>
                    <a:pt x="38" y="43"/>
                  </a:cubicBezTo>
                  <a:cubicBezTo>
                    <a:pt x="45" y="54"/>
                    <a:pt x="54" y="63"/>
                    <a:pt x="65" y="69"/>
                  </a:cubicBezTo>
                  <a:cubicBezTo>
                    <a:pt x="75" y="74"/>
                    <a:pt x="90" y="76"/>
                    <a:pt x="96" y="65"/>
                  </a:cubicBezTo>
                  <a:cubicBezTo>
                    <a:pt x="101" y="55"/>
                    <a:pt x="95" y="43"/>
                    <a:pt x="88" y="35"/>
                  </a:cubicBezTo>
                  <a:cubicBezTo>
                    <a:pt x="87" y="35"/>
                    <a:pt x="85" y="36"/>
                    <a:pt x="86" y="37"/>
                  </a:cubicBezTo>
                  <a:cubicBezTo>
                    <a:pt x="89" y="42"/>
                    <a:pt x="94" y="46"/>
                    <a:pt x="96" y="52"/>
                  </a:cubicBezTo>
                  <a:cubicBezTo>
                    <a:pt x="98" y="55"/>
                    <a:pt x="96" y="59"/>
                    <a:pt x="94" y="61"/>
                  </a:cubicBezTo>
                  <a:cubicBezTo>
                    <a:pt x="92" y="64"/>
                    <a:pt x="89" y="64"/>
                    <a:pt x="86" y="65"/>
                  </a:cubicBezTo>
                  <a:cubicBezTo>
                    <a:pt x="73" y="66"/>
                    <a:pt x="58" y="63"/>
                    <a:pt x="46" y="57"/>
                  </a:cubicBezTo>
                  <a:cubicBezTo>
                    <a:pt x="37" y="52"/>
                    <a:pt x="0" y="28"/>
                    <a:pt x="21" y="17"/>
                  </a:cubicBezTo>
                  <a:cubicBezTo>
                    <a:pt x="28" y="13"/>
                    <a:pt x="37" y="12"/>
                    <a:pt x="44" y="12"/>
                  </a:cubicBezTo>
                  <a:cubicBezTo>
                    <a:pt x="51" y="12"/>
                    <a:pt x="59" y="12"/>
                    <a:pt x="66" y="13"/>
                  </a:cubicBezTo>
                  <a:cubicBezTo>
                    <a:pt x="68" y="13"/>
                    <a:pt x="68" y="11"/>
                    <a:pt x="67" y="11"/>
                  </a:cubicBezTo>
                  <a:cubicBezTo>
                    <a:pt x="58" y="4"/>
                    <a:pt x="46" y="1"/>
                    <a:pt x="35" y="4"/>
                  </a:cubicBezTo>
                  <a:cubicBezTo>
                    <a:pt x="29" y="6"/>
                    <a:pt x="26" y="11"/>
                    <a:pt x="24" y="17"/>
                  </a:cubicBezTo>
                  <a:cubicBezTo>
                    <a:pt x="21" y="23"/>
                    <a:pt x="23" y="29"/>
                    <a:pt x="26" y="35"/>
                  </a:cubicBezTo>
                  <a:cubicBezTo>
                    <a:pt x="31" y="44"/>
                    <a:pt x="40" y="52"/>
                    <a:pt x="49" y="59"/>
                  </a:cubicBezTo>
                  <a:cubicBezTo>
                    <a:pt x="57" y="65"/>
                    <a:pt x="67" y="73"/>
                    <a:pt x="78" y="73"/>
                  </a:cubicBezTo>
                  <a:cubicBezTo>
                    <a:pt x="86" y="73"/>
                    <a:pt x="92" y="66"/>
                    <a:pt x="93" y="58"/>
                  </a:cubicBezTo>
                  <a:cubicBezTo>
                    <a:pt x="94" y="50"/>
                    <a:pt x="91" y="41"/>
                    <a:pt x="85" y="35"/>
                  </a:cubicBezTo>
                  <a:cubicBezTo>
                    <a:pt x="85" y="36"/>
                    <a:pt x="84" y="36"/>
                    <a:pt x="84" y="37"/>
                  </a:cubicBezTo>
                  <a:cubicBezTo>
                    <a:pt x="91" y="42"/>
                    <a:pt x="104" y="60"/>
                    <a:pt x="91" y="67"/>
                  </a:cubicBezTo>
                  <a:cubicBezTo>
                    <a:pt x="86" y="69"/>
                    <a:pt x="81" y="68"/>
                    <a:pt x="76" y="67"/>
                  </a:cubicBezTo>
                  <a:cubicBezTo>
                    <a:pt x="70" y="65"/>
                    <a:pt x="65" y="63"/>
                    <a:pt x="60" y="61"/>
                  </a:cubicBezTo>
                  <a:cubicBezTo>
                    <a:pt x="52" y="56"/>
                    <a:pt x="43" y="52"/>
                    <a:pt x="35" y="46"/>
                  </a:cubicBezTo>
                  <a:cubicBezTo>
                    <a:pt x="27" y="40"/>
                    <a:pt x="16" y="30"/>
                    <a:pt x="24" y="20"/>
                  </a:cubicBezTo>
                  <a:cubicBezTo>
                    <a:pt x="28" y="15"/>
                    <a:pt x="35" y="13"/>
                    <a:pt x="40" y="12"/>
                  </a:cubicBezTo>
                  <a:cubicBezTo>
                    <a:pt x="46" y="11"/>
                    <a:pt x="52" y="11"/>
                    <a:pt x="58" y="11"/>
                  </a:cubicBezTo>
                  <a:cubicBezTo>
                    <a:pt x="58" y="10"/>
                    <a:pt x="58" y="10"/>
                    <a:pt x="58" y="9"/>
                  </a:cubicBezTo>
                  <a:cubicBezTo>
                    <a:pt x="49" y="10"/>
                    <a:pt x="34" y="6"/>
                    <a:pt x="29" y="17"/>
                  </a:cubicBezTo>
                  <a:cubicBezTo>
                    <a:pt x="24" y="27"/>
                    <a:pt x="33" y="39"/>
                    <a:pt x="39" y="46"/>
                  </a:cubicBezTo>
                  <a:cubicBezTo>
                    <a:pt x="46" y="53"/>
                    <a:pt x="54" y="59"/>
                    <a:pt x="62" y="64"/>
                  </a:cubicBezTo>
                  <a:cubicBezTo>
                    <a:pt x="69" y="68"/>
                    <a:pt x="80" y="75"/>
                    <a:pt x="89" y="71"/>
                  </a:cubicBezTo>
                  <a:cubicBezTo>
                    <a:pt x="96" y="68"/>
                    <a:pt x="98" y="60"/>
                    <a:pt x="96" y="53"/>
                  </a:cubicBezTo>
                  <a:cubicBezTo>
                    <a:pt x="95" y="45"/>
                    <a:pt x="90" y="39"/>
                    <a:pt x="87" y="32"/>
                  </a:cubicBezTo>
                  <a:cubicBezTo>
                    <a:pt x="86" y="32"/>
                    <a:pt x="86" y="33"/>
                    <a:pt x="86" y="34"/>
                  </a:cubicBezTo>
                  <a:cubicBezTo>
                    <a:pt x="93" y="33"/>
                    <a:pt x="95" y="44"/>
                    <a:pt x="95" y="49"/>
                  </a:cubicBezTo>
                  <a:cubicBezTo>
                    <a:pt x="96" y="56"/>
                    <a:pt x="93" y="64"/>
                    <a:pt x="85" y="66"/>
                  </a:cubicBezTo>
                  <a:cubicBezTo>
                    <a:pt x="83" y="66"/>
                    <a:pt x="83" y="69"/>
                    <a:pt x="85" y="68"/>
                  </a:cubicBezTo>
                  <a:cubicBezTo>
                    <a:pt x="95" y="67"/>
                    <a:pt x="99" y="57"/>
                    <a:pt x="98" y="48"/>
                  </a:cubicBezTo>
                  <a:cubicBezTo>
                    <a:pt x="98" y="41"/>
                    <a:pt x="94" y="30"/>
                    <a:pt x="85" y="31"/>
                  </a:cubicBezTo>
                  <a:cubicBezTo>
                    <a:pt x="84" y="31"/>
                    <a:pt x="84" y="32"/>
                    <a:pt x="84" y="33"/>
                  </a:cubicBezTo>
                  <a:cubicBezTo>
                    <a:pt x="89" y="42"/>
                    <a:pt x="97" y="53"/>
                    <a:pt x="93" y="63"/>
                  </a:cubicBezTo>
                  <a:cubicBezTo>
                    <a:pt x="87" y="75"/>
                    <a:pt x="73" y="67"/>
                    <a:pt x="65" y="63"/>
                  </a:cubicBezTo>
                  <a:cubicBezTo>
                    <a:pt x="57" y="58"/>
                    <a:pt x="49" y="52"/>
                    <a:pt x="42" y="45"/>
                  </a:cubicBezTo>
                  <a:cubicBezTo>
                    <a:pt x="36" y="38"/>
                    <a:pt x="24" y="22"/>
                    <a:pt x="34" y="14"/>
                  </a:cubicBezTo>
                  <a:cubicBezTo>
                    <a:pt x="37" y="12"/>
                    <a:pt x="42" y="12"/>
                    <a:pt x="46" y="12"/>
                  </a:cubicBezTo>
                  <a:cubicBezTo>
                    <a:pt x="50" y="12"/>
                    <a:pt x="54" y="12"/>
                    <a:pt x="59" y="11"/>
                  </a:cubicBezTo>
                  <a:cubicBezTo>
                    <a:pt x="60" y="11"/>
                    <a:pt x="60" y="9"/>
                    <a:pt x="59" y="9"/>
                  </a:cubicBezTo>
                  <a:cubicBezTo>
                    <a:pt x="49" y="7"/>
                    <a:pt x="37" y="8"/>
                    <a:pt x="29" y="13"/>
                  </a:cubicBezTo>
                  <a:cubicBezTo>
                    <a:pt x="20" y="18"/>
                    <a:pt x="16" y="27"/>
                    <a:pt x="21" y="36"/>
                  </a:cubicBezTo>
                  <a:cubicBezTo>
                    <a:pt x="27" y="45"/>
                    <a:pt x="37" y="51"/>
                    <a:pt x="46" y="56"/>
                  </a:cubicBezTo>
                  <a:cubicBezTo>
                    <a:pt x="54" y="61"/>
                    <a:pt x="63" y="66"/>
                    <a:pt x="72" y="69"/>
                  </a:cubicBezTo>
                  <a:cubicBezTo>
                    <a:pt x="80" y="71"/>
                    <a:pt x="92" y="73"/>
                    <a:pt x="97" y="64"/>
                  </a:cubicBezTo>
                  <a:cubicBezTo>
                    <a:pt x="103" y="54"/>
                    <a:pt x="93" y="40"/>
                    <a:pt x="85" y="35"/>
                  </a:cubicBezTo>
                  <a:cubicBezTo>
                    <a:pt x="84" y="34"/>
                    <a:pt x="82" y="36"/>
                    <a:pt x="83" y="37"/>
                  </a:cubicBezTo>
                  <a:cubicBezTo>
                    <a:pt x="89" y="44"/>
                    <a:pt x="93" y="56"/>
                    <a:pt x="88" y="64"/>
                  </a:cubicBezTo>
                  <a:cubicBezTo>
                    <a:pt x="82" y="75"/>
                    <a:pt x="68" y="68"/>
                    <a:pt x="60" y="63"/>
                  </a:cubicBezTo>
                  <a:cubicBezTo>
                    <a:pt x="51" y="58"/>
                    <a:pt x="42" y="50"/>
                    <a:pt x="34" y="42"/>
                  </a:cubicBezTo>
                  <a:cubicBezTo>
                    <a:pt x="30" y="37"/>
                    <a:pt x="26" y="31"/>
                    <a:pt x="25" y="24"/>
                  </a:cubicBezTo>
                  <a:cubicBezTo>
                    <a:pt x="25" y="16"/>
                    <a:pt x="30" y="9"/>
                    <a:pt x="36" y="7"/>
                  </a:cubicBezTo>
                  <a:cubicBezTo>
                    <a:pt x="45" y="3"/>
                    <a:pt x="58" y="7"/>
                    <a:pt x="66" y="13"/>
                  </a:cubicBezTo>
                  <a:cubicBezTo>
                    <a:pt x="66" y="12"/>
                    <a:pt x="66" y="11"/>
                    <a:pt x="67" y="10"/>
                  </a:cubicBezTo>
                  <a:cubicBezTo>
                    <a:pt x="60" y="9"/>
                    <a:pt x="52" y="9"/>
                    <a:pt x="45" y="9"/>
                  </a:cubicBezTo>
                  <a:cubicBezTo>
                    <a:pt x="38" y="9"/>
                    <a:pt x="29" y="10"/>
                    <a:pt x="22" y="13"/>
                  </a:cubicBezTo>
                  <a:cubicBezTo>
                    <a:pt x="17" y="16"/>
                    <a:pt x="12" y="20"/>
                    <a:pt x="12" y="26"/>
                  </a:cubicBezTo>
                  <a:cubicBezTo>
                    <a:pt x="12" y="30"/>
                    <a:pt x="14" y="33"/>
                    <a:pt x="16" y="36"/>
                  </a:cubicBezTo>
                  <a:cubicBezTo>
                    <a:pt x="20" y="41"/>
                    <a:pt x="25" y="45"/>
                    <a:pt x="29" y="49"/>
                  </a:cubicBezTo>
                  <a:cubicBezTo>
                    <a:pt x="44" y="61"/>
                    <a:pt x="63" y="67"/>
                    <a:pt x="82" y="68"/>
                  </a:cubicBezTo>
                  <a:cubicBezTo>
                    <a:pt x="90" y="68"/>
                    <a:pt x="97" y="66"/>
                    <a:pt x="99" y="57"/>
                  </a:cubicBezTo>
                  <a:cubicBezTo>
                    <a:pt x="102" y="48"/>
                    <a:pt x="92" y="43"/>
                    <a:pt x="88" y="36"/>
                  </a:cubicBezTo>
                  <a:cubicBezTo>
                    <a:pt x="88" y="37"/>
                    <a:pt x="87" y="37"/>
                    <a:pt x="86" y="38"/>
                  </a:cubicBezTo>
                  <a:cubicBezTo>
                    <a:pt x="91" y="42"/>
                    <a:pt x="94" y="48"/>
                    <a:pt x="95" y="54"/>
                  </a:cubicBezTo>
                  <a:cubicBezTo>
                    <a:pt x="96" y="61"/>
                    <a:pt x="92" y="68"/>
                    <a:pt x="86" y="70"/>
                  </a:cubicBezTo>
                  <a:cubicBezTo>
                    <a:pt x="80" y="72"/>
                    <a:pt x="73" y="70"/>
                    <a:pt x="67" y="67"/>
                  </a:cubicBezTo>
                  <a:cubicBezTo>
                    <a:pt x="62" y="64"/>
                    <a:pt x="57" y="60"/>
                    <a:pt x="52" y="56"/>
                  </a:cubicBezTo>
                  <a:cubicBezTo>
                    <a:pt x="42" y="47"/>
                    <a:pt x="32" y="34"/>
                    <a:pt x="31" y="20"/>
                  </a:cubicBezTo>
                  <a:cubicBezTo>
                    <a:pt x="31" y="15"/>
                    <a:pt x="33" y="9"/>
                    <a:pt x="38" y="7"/>
                  </a:cubicBezTo>
                  <a:cubicBezTo>
                    <a:pt x="43" y="5"/>
                    <a:pt x="49" y="8"/>
                    <a:pt x="53" y="12"/>
                  </a:cubicBezTo>
                  <a:cubicBezTo>
                    <a:pt x="55" y="13"/>
                    <a:pt x="57" y="10"/>
                    <a:pt x="55"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3" name="Freeform 30"/>
            <p:cNvSpPr/>
            <p:nvPr/>
          </p:nvSpPr>
          <p:spPr bwMode="auto">
            <a:xfrm>
              <a:off x="3617" y="2282"/>
              <a:ext cx="377" cy="334"/>
            </a:xfrm>
            <a:custGeom>
              <a:avLst/>
              <a:gdLst>
                <a:gd name="T0" fmla="*/ 59 w 195"/>
                <a:gd name="T1" fmla="*/ 3 h 173"/>
                <a:gd name="T2" fmla="*/ 11 w 195"/>
                <a:gd name="T3" fmla="*/ 41 h 173"/>
                <a:gd name="T4" fmla="*/ 98 w 195"/>
                <a:gd name="T5" fmla="*/ 158 h 173"/>
                <a:gd name="T6" fmla="*/ 189 w 195"/>
                <a:gd name="T7" fmla="*/ 98 h 173"/>
                <a:gd name="T8" fmla="*/ 153 w 195"/>
                <a:gd name="T9" fmla="*/ 48 h 173"/>
                <a:gd name="T10" fmla="*/ 173 w 195"/>
                <a:gd name="T11" fmla="*/ 78 h 173"/>
                <a:gd name="T12" fmla="*/ 171 w 195"/>
                <a:gd name="T13" fmla="*/ 146 h 173"/>
                <a:gd name="T14" fmla="*/ 60 w 195"/>
                <a:gd name="T15" fmla="*/ 137 h 173"/>
                <a:gd name="T16" fmla="*/ 8 w 195"/>
                <a:gd name="T17" fmla="*/ 51 h 173"/>
                <a:gd name="T18" fmla="*/ 63 w 195"/>
                <a:gd name="T19" fmla="*/ 3 h 173"/>
                <a:gd name="T20" fmla="*/ 128 w 195"/>
                <a:gd name="T21" fmla="*/ 27 h 173"/>
                <a:gd name="T22" fmla="*/ 63 w 195"/>
                <a:gd name="T23" fmla="*/ 4 h 173"/>
                <a:gd name="T24" fmla="*/ 24 w 195"/>
                <a:gd name="T25" fmla="*/ 93 h 173"/>
                <a:gd name="T26" fmla="*/ 144 w 195"/>
                <a:gd name="T27" fmla="*/ 165 h 173"/>
                <a:gd name="T28" fmla="*/ 177 w 195"/>
                <a:gd name="T29" fmla="*/ 85 h 173"/>
                <a:gd name="T30" fmla="*/ 152 w 195"/>
                <a:gd name="T31" fmla="*/ 55 h 173"/>
                <a:gd name="T32" fmla="*/ 188 w 195"/>
                <a:gd name="T33" fmla="*/ 121 h 173"/>
                <a:gd name="T34" fmla="*/ 182 w 195"/>
                <a:gd name="T35" fmla="*/ 82 h 173"/>
                <a:gd name="T36" fmla="*/ 152 w 195"/>
                <a:gd name="T37" fmla="*/ 55 h 173"/>
                <a:gd name="T38" fmla="*/ 177 w 195"/>
                <a:gd name="T39" fmla="*/ 125 h 173"/>
                <a:gd name="T40" fmla="*/ 125 w 195"/>
                <a:gd name="T41" fmla="*/ 164 h 173"/>
                <a:gd name="T42" fmla="*/ 56 w 195"/>
                <a:gd name="T43" fmla="*/ 125 h 173"/>
                <a:gd name="T44" fmla="*/ 8 w 195"/>
                <a:gd name="T45" fmla="*/ 40 h 173"/>
                <a:gd name="T46" fmla="*/ 63 w 195"/>
                <a:gd name="T47" fmla="*/ 6 h 173"/>
                <a:gd name="T48" fmla="*/ 128 w 195"/>
                <a:gd name="T49" fmla="*/ 27 h 173"/>
                <a:gd name="T50" fmla="*/ 94 w 195"/>
                <a:gd name="T51" fmla="*/ 7 h 173"/>
                <a:gd name="T52" fmla="*/ 18 w 195"/>
                <a:gd name="T53" fmla="*/ 20 h 173"/>
                <a:gd name="T54" fmla="*/ 28 w 195"/>
                <a:gd name="T55" fmla="*/ 113 h 173"/>
                <a:gd name="T56" fmla="*/ 122 w 195"/>
                <a:gd name="T57" fmla="*/ 161 h 173"/>
                <a:gd name="T58" fmla="*/ 190 w 195"/>
                <a:gd name="T59" fmla="*/ 126 h 173"/>
                <a:gd name="T60" fmla="*/ 153 w 195"/>
                <a:gd name="T61" fmla="*/ 48 h 173"/>
                <a:gd name="T62" fmla="*/ 179 w 195"/>
                <a:gd name="T63" fmla="*/ 82 h 173"/>
                <a:gd name="T64" fmla="*/ 172 w 195"/>
                <a:gd name="T65" fmla="*/ 151 h 173"/>
                <a:gd name="T66" fmla="*/ 102 w 195"/>
                <a:gd name="T67" fmla="*/ 157 h 173"/>
                <a:gd name="T68" fmla="*/ 19 w 195"/>
                <a:gd name="T69" fmla="*/ 79 h 173"/>
                <a:gd name="T70" fmla="*/ 37 w 195"/>
                <a:gd name="T71" fmla="*/ 11 h 173"/>
                <a:gd name="T72" fmla="*/ 119 w 195"/>
                <a:gd name="T73" fmla="*/ 24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5" h="173">
                  <a:moveTo>
                    <a:pt x="121" y="22"/>
                  </a:moveTo>
                  <a:cubicBezTo>
                    <a:pt x="103" y="9"/>
                    <a:pt x="81" y="2"/>
                    <a:pt x="59" y="3"/>
                  </a:cubicBezTo>
                  <a:cubicBezTo>
                    <a:pt x="49" y="3"/>
                    <a:pt x="38" y="6"/>
                    <a:pt x="29" y="12"/>
                  </a:cubicBezTo>
                  <a:cubicBezTo>
                    <a:pt x="20" y="19"/>
                    <a:pt x="14" y="30"/>
                    <a:pt x="11" y="41"/>
                  </a:cubicBezTo>
                  <a:cubicBezTo>
                    <a:pt x="6" y="68"/>
                    <a:pt x="22" y="96"/>
                    <a:pt x="39" y="116"/>
                  </a:cubicBezTo>
                  <a:cubicBezTo>
                    <a:pt x="55" y="134"/>
                    <a:pt x="76" y="149"/>
                    <a:pt x="98" y="158"/>
                  </a:cubicBezTo>
                  <a:cubicBezTo>
                    <a:pt x="119" y="167"/>
                    <a:pt x="145" y="173"/>
                    <a:pt x="166" y="159"/>
                  </a:cubicBezTo>
                  <a:cubicBezTo>
                    <a:pt x="186" y="146"/>
                    <a:pt x="194" y="120"/>
                    <a:pt x="189" y="98"/>
                  </a:cubicBezTo>
                  <a:cubicBezTo>
                    <a:pt x="186" y="88"/>
                    <a:pt x="181" y="80"/>
                    <a:pt x="175" y="72"/>
                  </a:cubicBezTo>
                  <a:cubicBezTo>
                    <a:pt x="168" y="64"/>
                    <a:pt x="159" y="57"/>
                    <a:pt x="153" y="48"/>
                  </a:cubicBezTo>
                  <a:cubicBezTo>
                    <a:pt x="152" y="46"/>
                    <a:pt x="150" y="48"/>
                    <a:pt x="151" y="49"/>
                  </a:cubicBezTo>
                  <a:cubicBezTo>
                    <a:pt x="157" y="60"/>
                    <a:pt x="165" y="69"/>
                    <a:pt x="173" y="78"/>
                  </a:cubicBezTo>
                  <a:cubicBezTo>
                    <a:pt x="180" y="88"/>
                    <a:pt x="188" y="98"/>
                    <a:pt x="189" y="111"/>
                  </a:cubicBezTo>
                  <a:cubicBezTo>
                    <a:pt x="191" y="125"/>
                    <a:pt x="182" y="138"/>
                    <a:pt x="171" y="146"/>
                  </a:cubicBezTo>
                  <a:cubicBezTo>
                    <a:pt x="160" y="155"/>
                    <a:pt x="146" y="158"/>
                    <a:pt x="132" y="159"/>
                  </a:cubicBezTo>
                  <a:cubicBezTo>
                    <a:pt x="106" y="159"/>
                    <a:pt x="82" y="151"/>
                    <a:pt x="60" y="137"/>
                  </a:cubicBezTo>
                  <a:cubicBezTo>
                    <a:pt x="40" y="125"/>
                    <a:pt x="22" y="106"/>
                    <a:pt x="13" y="84"/>
                  </a:cubicBezTo>
                  <a:cubicBezTo>
                    <a:pt x="9" y="74"/>
                    <a:pt x="7" y="63"/>
                    <a:pt x="8" y="51"/>
                  </a:cubicBezTo>
                  <a:cubicBezTo>
                    <a:pt x="10" y="39"/>
                    <a:pt x="15" y="28"/>
                    <a:pt x="23" y="18"/>
                  </a:cubicBezTo>
                  <a:cubicBezTo>
                    <a:pt x="33" y="6"/>
                    <a:pt x="48" y="3"/>
                    <a:pt x="63" y="3"/>
                  </a:cubicBezTo>
                  <a:cubicBezTo>
                    <a:pt x="77" y="4"/>
                    <a:pt x="91" y="8"/>
                    <a:pt x="104" y="14"/>
                  </a:cubicBezTo>
                  <a:cubicBezTo>
                    <a:pt x="112" y="18"/>
                    <a:pt x="120" y="23"/>
                    <a:pt x="128" y="27"/>
                  </a:cubicBezTo>
                  <a:cubicBezTo>
                    <a:pt x="129" y="28"/>
                    <a:pt x="131" y="26"/>
                    <a:pt x="130" y="25"/>
                  </a:cubicBezTo>
                  <a:cubicBezTo>
                    <a:pt x="112" y="10"/>
                    <a:pt x="86" y="4"/>
                    <a:pt x="63" y="4"/>
                  </a:cubicBezTo>
                  <a:cubicBezTo>
                    <a:pt x="41" y="4"/>
                    <a:pt x="15" y="11"/>
                    <a:pt x="7" y="34"/>
                  </a:cubicBezTo>
                  <a:cubicBezTo>
                    <a:pt x="0" y="54"/>
                    <a:pt x="13" y="77"/>
                    <a:pt x="24" y="93"/>
                  </a:cubicBezTo>
                  <a:cubicBezTo>
                    <a:pt x="38" y="112"/>
                    <a:pt x="55" y="130"/>
                    <a:pt x="73" y="144"/>
                  </a:cubicBezTo>
                  <a:cubicBezTo>
                    <a:pt x="93" y="158"/>
                    <a:pt x="119" y="172"/>
                    <a:pt x="144" y="165"/>
                  </a:cubicBezTo>
                  <a:cubicBezTo>
                    <a:pt x="167" y="160"/>
                    <a:pt x="179" y="137"/>
                    <a:pt x="181" y="115"/>
                  </a:cubicBezTo>
                  <a:cubicBezTo>
                    <a:pt x="182" y="105"/>
                    <a:pt x="181" y="94"/>
                    <a:pt x="177" y="85"/>
                  </a:cubicBezTo>
                  <a:cubicBezTo>
                    <a:pt x="172" y="72"/>
                    <a:pt x="162" y="63"/>
                    <a:pt x="154" y="53"/>
                  </a:cubicBezTo>
                  <a:cubicBezTo>
                    <a:pt x="153" y="54"/>
                    <a:pt x="153" y="54"/>
                    <a:pt x="152" y="55"/>
                  </a:cubicBezTo>
                  <a:cubicBezTo>
                    <a:pt x="164" y="61"/>
                    <a:pt x="173" y="71"/>
                    <a:pt x="180" y="83"/>
                  </a:cubicBezTo>
                  <a:cubicBezTo>
                    <a:pt x="186" y="94"/>
                    <a:pt x="190" y="108"/>
                    <a:pt x="188" y="121"/>
                  </a:cubicBezTo>
                  <a:cubicBezTo>
                    <a:pt x="188" y="123"/>
                    <a:pt x="191" y="123"/>
                    <a:pt x="191" y="121"/>
                  </a:cubicBezTo>
                  <a:cubicBezTo>
                    <a:pt x="193" y="108"/>
                    <a:pt x="189" y="94"/>
                    <a:pt x="182" y="82"/>
                  </a:cubicBezTo>
                  <a:cubicBezTo>
                    <a:pt x="175" y="70"/>
                    <a:pt x="166" y="59"/>
                    <a:pt x="153" y="52"/>
                  </a:cubicBezTo>
                  <a:cubicBezTo>
                    <a:pt x="152" y="52"/>
                    <a:pt x="151" y="54"/>
                    <a:pt x="152" y="55"/>
                  </a:cubicBezTo>
                  <a:cubicBezTo>
                    <a:pt x="161" y="66"/>
                    <a:pt x="172" y="76"/>
                    <a:pt x="176" y="91"/>
                  </a:cubicBezTo>
                  <a:cubicBezTo>
                    <a:pt x="180" y="102"/>
                    <a:pt x="179" y="114"/>
                    <a:pt x="177" y="125"/>
                  </a:cubicBezTo>
                  <a:cubicBezTo>
                    <a:pt x="174" y="136"/>
                    <a:pt x="168" y="147"/>
                    <a:pt x="159" y="155"/>
                  </a:cubicBezTo>
                  <a:cubicBezTo>
                    <a:pt x="150" y="163"/>
                    <a:pt x="137" y="165"/>
                    <a:pt x="125" y="164"/>
                  </a:cubicBezTo>
                  <a:cubicBezTo>
                    <a:pt x="112" y="163"/>
                    <a:pt x="99" y="157"/>
                    <a:pt x="88" y="150"/>
                  </a:cubicBezTo>
                  <a:cubicBezTo>
                    <a:pt x="77" y="143"/>
                    <a:pt x="66" y="135"/>
                    <a:pt x="56" y="125"/>
                  </a:cubicBezTo>
                  <a:cubicBezTo>
                    <a:pt x="40" y="110"/>
                    <a:pt x="24" y="92"/>
                    <a:pt x="14" y="72"/>
                  </a:cubicBezTo>
                  <a:cubicBezTo>
                    <a:pt x="10" y="62"/>
                    <a:pt x="7" y="51"/>
                    <a:pt x="8" y="40"/>
                  </a:cubicBezTo>
                  <a:cubicBezTo>
                    <a:pt x="10" y="29"/>
                    <a:pt x="18" y="20"/>
                    <a:pt x="28" y="14"/>
                  </a:cubicBezTo>
                  <a:cubicBezTo>
                    <a:pt x="38" y="9"/>
                    <a:pt x="51" y="7"/>
                    <a:pt x="63" y="6"/>
                  </a:cubicBezTo>
                  <a:cubicBezTo>
                    <a:pt x="75" y="6"/>
                    <a:pt x="88" y="8"/>
                    <a:pt x="101" y="13"/>
                  </a:cubicBezTo>
                  <a:cubicBezTo>
                    <a:pt x="110" y="16"/>
                    <a:pt x="120" y="20"/>
                    <a:pt x="128" y="27"/>
                  </a:cubicBezTo>
                  <a:cubicBezTo>
                    <a:pt x="128" y="26"/>
                    <a:pt x="129" y="26"/>
                    <a:pt x="130" y="25"/>
                  </a:cubicBezTo>
                  <a:cubicBezTo>
                    <a:pt x="118" y="18"/>
                    <a:pt x="106" y="11"/>
                    <a:pt x="94" y="7"/>
                  </a:cubicBezTo>
                  <a:cubicBezTo>
                    <a:pt x="81" y="2"/>
                    <a:pt x="66" y="0"/>
                    <a:pt x="52" y="1"/>
                  </a:cubicBezTo>
                  <a:cubicBezTo>
                    <a:pt x="38" y="2"/>
                    <a:pt x="26" y="9"/>
                    <a:pt x="18" y="20"/>
                  </a:cubicBezTo>
                  <a:cubicBezTo>
                    <a:pt x="11" y="30"/>
                    <a:pt x="7" y="41"/>
                    <a:pt x="5" y="52"/>
                  </a:cubicBezTo>
                  <a:cubicBezTo>
                    <a:pt x="3" y="75"/>
                    <a:pt x="14" y="96"/>
                    <a:pt x="28" y="113"/>
                  </a:cubicBezTo>
                  <a:cubicBezTo>
                    <a:pt x="43" y="131"/>
                    <a:pt x="64" y="145"/>
                    <a:pt x="86" y="154"/>
                  </a:cubicBezTo>
                  <a:cubicBezTo>
                    <a:pt x="98" y="158"/>
                    <a:pt x="110" y="160"/>
                    <a:pt x="122" y="161"/>
                  </a:cubicBezTo>
                  <a:cubicBezTo>
                    <a:pt x="136" y="162"/>
                    <a:pt x="150" y="161"/>
                    <a:pt x="162" y="155"/>
                  </a:cubicBezTo>
                  <a:cubicBezTo>
                    <a:pt x="174" y="149"/>
                    <a:pt x="185" y="139"/>
                    <a:pt x="190" y="126"/>
                  </a:cubicBezTo>
                  <a:cubicBezTo>
                    <a:pt x="195" y="115"/>
                    <a:pt x="192" y="104"/>
                    <a:pt x="187" y="93"/>
                  </a:cubicBezTo>
                  <a:cubicBezTo>
                    <a:pt x="178" y="77"/>
                    <a:pt x="163" y="64"/>
                    <a:pt x="153" y="48"/>
                  </a:cubicBezTo>
                  <a:cubicBezTo>
                    <a:pt x="152" y="48"/>
                    <a:pt x="151" y="49"/>
                    <a:pt x="151" y="49"/>
                  </a:cubicBezTo>
                  <a:cubicBezTo>
                    <a:pt x="159" y="61"/>
                    <a:pt x="171" y="70"/>
                    <a:pt x="179" y="82"/>
                  </a:cubicBezTo>
                  <a:cubicBezTo>
                    <a:pt x="186" y="93"/>
                    <a:pt x="189" y="106"/>
                    <a:pt x="187" y="119"/>
                  </a:cubicBezTo>
                  <a:cubicBezTo>
                    <a:pt x="186" y="131"/>
                    <a:pt x="181" y="143"/>
                    <a:pt x="172" y="151"/>
                  </a:cubicBezTo>
                  <a:cubicBezTo>
                    <a:pt x="163" y="160"/>
                    <a:pt x="152" y="164"/>
                    <a:pt x="140" y="165"/>
                  </a:cubicBezTo>
                  <a:cubicBezTo>
                    <a:pt x="127" y="165"/>
                    <a:pt x="114" y="162"/>
                    <a:pt x="102" y="157"/>
                  </a:cubicBezTo>
                  <a:cubicBezTo>
                    <a:pt x="90" y="152"/>
                    <a:pt x="79" y="146"/>
                    <a:pt x="68" y="138"/>
                  </a:cubicBezTo>
                  <a:cubicBezTo>
                    <a:pt x="46" y="123"/>
                    <a:pt x="28" y="103"/>
                    <a:pt x="19" y="79"/>
                  </a:cubicBezTo>
                  <a:cubicBezTo>
                    <a:pt x="13" y="65"/>
                    <a:pt x="11" y="51"/>
                    <a:pt x="15" y="37"/>
                  </a:cubicBezTo>
                  <a:cubicBezTo>
                    <a:pt x="19" y="26"/>
                    <a:pt x="27" y="16"/>
                    <a:pt x="37" y="11"/>
                  </a:cubicBezTo>
                  <a:cubicBezTo>
                    <a:pt x="58" y="1"/>
                    <a:pt x="83" y="6"/>
                    <a:pt x="103" y="15"/>
                  </a:cubicBezTo>
                  <a:cubicBezTo>
                    <a:pt x="109" y="17"/>
                    <a:pt x="114" y="21"/>
                    <a:pt x="119" y="24"/>
                  </a:cubicBezTo>
                  <a:cubicBezTo>
                    <a:pt x="120" y="25"/>
                    <a:pt x="122" y="23"/>
                    <a:pt x="121" y="2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4" name="Freeform 31"/>
            <p:cNvSpPr/>
            <p:nvPr/>
          </p:nvSpPr>
          <p:spPr bwMode="auto">
            <a:xfrm>
              <a:off x="3484" y="2162"/>
              <a:ext cx="646" cy="605"/>
            </a:xfrm>
            <a:custGeom>
              <a:avLst/>
              <a:gdLst>
                <a:gd name="T0" fmla="*/ 98 w 334"/>
                <a:gd name="T1" fmla="*/ 3 h 313"/>
                <a:gd name="T2" fmla="*/ 21 w 334"/>
                <a:gd name="T3" fmla="*/ 136 h 313"/>
                <a:gd name="T4" fmla="*/ 244 w 334"/>
                <a:gd name="T5" fmla="*/ 311 h 313"/>
                <a:gd name="T6" fmla="*/ 303 w 334"/>
                <a:gd name="T7" fmla="*/ 136 h 313"/>
                <a:gd name="T8" fmla="*/ 324 w 334"/>
                <a:gd name="T9" fmla="*/ 239 h 313"/>
                <a:gd name="T10" fmla="*/ 38 w 334"/>
                <a:gd name="T11" fmla="*/ 186 h 313"/>
                <a:gd name="T12" fmla="*/ 40 w 334"/>
                <a:gd name="T13" fmla="*/ 26 h 313"/>
                <a:gd name="T14" fmla="*/ 215 w 334"/>
                <a:gd name="T15" fmla="*/ 43 h 313"/>
                <a:gd name="T16" fmla="*/ 157 w 334"/>
                <a:gd name="T17" fmla="*/ 14 h 313"/>
                <a:gd name="T18" fmla="*/ 25 w 334"/>
                <a:gd name="T19" fmla="*/ 41 h 313"/>
                <a:gd name="T20" fmla="*/ 50 w 334"/>
                <a:gd name="T21" fmla="*/ 185 h 313"/>
                <a:gd name="T22" fmla="*/ 109 w 334"/>
                <a:gd name="T23" fmla="*/ 240 h 313"/>
                <a:gd name="T24" fmla="*/ 20 w 334"/>
                <a:gd name="T25" fmla="*/ 69 h 313"/>
                <a:gd name="T26" fmla="*/ 82 w 334"/>
                <a:gd name="T27" fmla="*/ 213 h 313"/>
                <a:gd name="T28" fmla="*/ 236 w 334"/>
                <a:gd name="T29" fmla="*/ 301 h 313"/>
                <a:gd name="T30" fmla="*/ 202 w 334"/>
                <a:gd name="T31" fmla="*/ 291 h 313"/>
                <a:gd name="T32" fmla="*/ 307 w 334"/>
                <a:gd name="T33" fmla="*/ 273 h 313"/>
                <a:gd name="T34" fmla="*/ 296 w 334"/>
                <a:gd name="T35" fmla="*/ 124 h 313"/>
                <a:gd name="T36" fmla="*/ 313 w 334"/>
                <a:gd name="T37" fmla="*/ 238 h 313"/>
                <a:gd name="T38" fmla="*/ 204 w 334"/>
                <a:gd name="T39" fmla="*/ 299 h 313"/>
                <a:gd name="T40" fmla="*/ 321 w 334"/>
                <a:gd name="T41" fmla="*/ 240 h 313"/>
                <a:gd name="T42" fmla="*/ 266 w 334"/>
                <a:gd name="T43" fmla="*/ 278 h 313"/>
                <a:gd name="T44" fmla="*/ 93 w 334"/>
                <a:gd name="T45" fmla="*/ 229 h 313"/>
                <a:gd name="T46" fmla="*/ 51 w 334"/>
                <a:gd name="T47" fmla="*/ 29 h 313"/>
                <a:gd name="T48" fmla="*/ 172 w 334"/>
                <a:gd name="T49" fmla="*/ 32 h 313"/>
                <a:gd name="T50" fmla="*/ 186 w 334"/>
                <a:gd name="T51" fmla="*/ 35 h 313"/>
                <a:gd name="T52" fmla="*/ 43 w 334"/>
                <a:gd name="T53" fmla="*/ 31 h 313"/>
                <a:gd name="T54" fmla="*/ 90 w 334"/>
                <a:gd name="T55" fmla="*/ 230 h 313"/>
                <a:gd name="T56" fmla="*/ 260 w 334"/>
                <a:gd name="T57" fmla="*/ 283 h 313"/>
                <a:gd name="T58" fmla="*/ 297 w 334"/>
                <a:gd name="T59" fmla="*/ 138 h 313"/>
                <a:gd name="T60" fmla="*/ 206 w 334"/>
                <a:gd name="T61" fmla="*/ 297 h 313"/>
                <a:gd name="T62" fmla="*/ 315 w 334"/>
                <a:gd name="T63" fmla="*/ 240 h 313"/>
                <a:gd name="T64" fmla="*/ 292 w 334"/>
                <a:gd name="T65" fmla="*/ 121 h 313"/>
                <a:gd name="T66" fmla="*/ 302 w 334"/>
                <a:gd name="T67" fmla="*/ 273 h 313"/>
                <a:gd name="T68" fmla="*/ 151 w 334"/>
                <a:gd name="T69" fmla="*/ 274 h 313"/>
                <a:gd name="T70" fmla="*/ 237 w 334"/>
                <a:gd name="T71" fmla="*/ 301 h 313"/>
                <a:gd name="T72" fmla="*/ 75 w 334"/>
                <a:gd name="T73" fmla="*/ 200 h 313"/>
                <a:gd name="T74" fmla="*/ 18 w 334"/>
                <a:gd name="T75" fmla="*/ 72 h 313"/>
                <a:gd name="T76" fmla="*/ 67 w 334"/>
                <a:gd name="T77" fmla="*/ 214 h 313"/>
                <a:gd name="T78" fmla="*/ 79 w 334"/>
                <a:gd name="T79" fmla="*/ 211 h 313"/>
                <a:gd name="T80" fmla="*/ 13 w 334"/>
                <a:gd name="T81" fmla="*/ 90 h 313"/>
                <a:gd name="T82" fmla="*/ 109 w 334"/>
                <a:gd name="T83" fmla="*/ 12 h 313"/>
                <a:gd name="T84" fmla="*/ 233 w 334"/>
                <a:gd name="T85" fmla="*/ 52 h 313"/>
                <a:gd name="T86" fmla="*/ 9 w 334"/>
                <a:gd name="T87" fmla="*/ 68 h 313"/>
                <a:gd name="T88" fmla="*/ 137 w 334"/>
                <a:gd name="T89" fmla="*/ 269 h 313"/>
                <a:gd name="T90" fmla="*/ 303 w 334"/>
                <a:gd name="T91" fmla="*/ 126 h 313"/>
                <a:gd name="T92" fmla="*/ 306 w 334"/>
                <a:gd name="T93" fmla="*/ 170 h 313"/>
                <a:gd name="T94" fmla="*/ 194 w 334"/>
                <a:gd name="T95" fmla="*/ 301 h 313"/>
                <a:gd name="T96" fmla="*/ 16 w 334"/>
                <a:gd name="T97" fmla="*/ 77 h 313"/>
                <a:gd name="T98" fmla="*/ 127 w 334"/>
                <a:gd name="T99" fmla="*/ 9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4" h="313">
                  <a:moveTo>
                    <a:pt x="228" y="46"/>
                  </a:moveTo>
                  <a:cubicBezTo>
                    <a:pt x="201" y="29"/>
                    <a:pt x="172" y="17"/>
                    <a:pt x="141" y="10"/>
                  </a:cubicBezTo>
                  <a:cubicBezTo>
                    <a:pt x="133" y="8"/>
                    <a:pt x="125" y="6"/>
                    <a:pt x="118" y="5"/>
                  </a:cubicBezTo>
                  <a:cubicBezTo>
                    <a:pt x="111" y="4"/>
                    <a:pt x="105" y="3"/>
                    <a:pt x="98" y="3"/>
                  </a:cubicBezTo>
                  <a:cubicBezTo>
                    <a:pt x="87" y="3"/>
                    <a:pt x="76" y="6"/>
                    <a:pt x="65" y="9"/>
                  </a:cubicBezTo>
                  <a:cubicBezTo>
                    <a:pt x="54" y="13"/>
                    <a:pt x="44" y="19"/>
                    <a:pt x="35" y="27"/>
                  </a:cubicBezTo>
                  <a:cubicBezTo>
                    <a:pt x="27" y="34"/>
                    <a:pt x="21" y="43"/>
                    <a:pt x="17" y="54"/>
                  </a:cubicBezTo>
                  <a:cubicBezTo>
                    <a:pt x="9" y="81"/>
                    <a:pt x="11" y="109"/>
                    <a:pt x="21" y="136"/>
                  </a:cubicBezTo>
                  <a:cubicBezTo>
                    <a:pt x="30" y="163"/>
                    <a:pt x="47" y="187"/>
                    <a:pt x="66" y="208"/>
                  </a:cubicBezTo>
                  <a:cubicBezTo>
                    <a:pt x="85" y="230"/>
                    <a:pt x="106" y="248"/>
                    <a:pt x="128" y="266"/>
                  </a:cubicBezTo>
                  <a:cubicBezTo>
                    <a:pt x="151" y="283"/>
                    <a:pt x="176" y="299"/>
                    <a:pt x="203" y="307"/>
                  </a:cubicBezTo>
                  <a:cubicBezTo>
                    <a:pt x="217" y="311"/>
                    <a:pt x="230" y="313"/>
                    <a:pt x="244" y="311"/>
                  </a:cubicBezTo>
                  <a:cubicBezTo>
                    <a:pt x="257" y="309"/>
                    <a:pt x="269" y="302"/>
                    <a:pt x="279" y="293"/>
                  </a:cubicBezTo>
                  <a:cubicBezTo>
                    <a:pt x="300" y="274"/>
                    <a:pt x="314" y="246"/>
                    <a:pt x="314" y="219"/>
                  </a:cubicBezTo>
                  <a:cubicBezTo>
                    <a:pt x="315" y="203"/>
                    <a:pt x="312" y="188"/>
                    <a:pt x="310" y="173"/>
                  </a:cubicBezTo>
                  <a:cubicBezTo>
                    <a:pt x="308" y="160"/>
                    <a:pt x="306" y="148"/>
                    <a:pt x="303" y="136"/>
                  </a:cubicBezTo>
                  <a:cubicBezTo>
                    <a:pt x="298" y="112"/>
                    <a:pt x="286" y="85"/>
                    <a:pt x="261" y="78"/>
                  </a:cubicBezTo>
                  <a:cubicBezTo>
                    <a:pt x="260" y="77"/>
                    <a:pt x="259" y="79"/>
                    <a:pt x="260" y="80"/>
                  </a:cubicBezTo>
                  <a:cubicBezTo>
                    <a:pt x="283" y="101"/>
                    <a:pt x="304" y="127"/>
                    <a:pt x="317" y="155"/>
                  </a:cubicBezTo>
                  <a:cubicBezTo>
                    <a:pt x="329" y="181"/>
                    <a:pt x="334" y="212"/>
                    <a:pt x="324" y="239"/>
                  </a:cubicBezTo>
                  <a:cubicBezTo>
                    <a:pt x="315" y="262"/>
                    <a:pt x="296" y="279"/>
                    <a:pt x="273" y="287"/>
                  </a:cubicBezTo>
                  <a:cubicBezTo>
                    <a:pt x="242" y="299"/>
                    <a:pt x="209" y="294"/>
                    <a:pt x="179" y="283"/>
                  </a:cubicBezTo>
                  <a:cubicBezTo>
                    <a:pt x="151" y="273"/>
                    <a:pt x="123" y="261"/>
                    <a:pt x="98" y="244"/>
                  </a:cubicBezTo>
                  <a:cubicBezTo>
                    <a:pt x="75" y="228"/>
                    <a:pt x="55" y="208"/>
                    <a:pt x="38" y="186"/>
                  </a:cubicBezTo>
                  <a:cubicBezTo>
                    <a:pt x="19" y="161"/>
                    <a:pt x="1" y="132"/>
                    <a:pt x="3" y="100"/>
                  </a:cubicBezTo>
                  <a:cubicBezTo>
                    <a:pt x="4" y="92"/>
                    <a:pt x="6" y="84"/>
                    <a:pt x="9" y="77"/>
                  </a:cubicBezTo>
                  <a:cubicBezTo>
                    <a:pt x="11" y="71"/>
                    <a:pt x="14" y="64"/>
                    <a:pt x="16" y="58"/>
                  </a:cubicBezTo>
                  <a:cubicBezTo>
                    <a:pt x="22" y="46"/>
                    <a:pt x="30" y="35"/>
                    <a:pt x="40" y="26"/>
                  </a:cubicBezTo>
                  <a:cubicBezTo>
                    <a:pt x="51" y="16"/>
                    <a:pt x="66" y="11"/>
                    <a:pt x="80" y="8"/>
                  </a:cubicBezTo>
                  <a:cubicBezTo>
                    <a:pt x="97" y="5"/>
                    <a:pt x="113" y="5"/>
                    <a:pt x="130" y="8"/>
                  </a:cubicBezTo>
                  <a:cubicBezTo>
                    <a:pt x="145" y="10"/>
                    <a:pt x="161" y="14"/>
                    <a:pt x="176" y="20"/>
                  </a:cubicBezTo>
                  <a:cubicBezTo>
                    <a:pt x="190" y="26"/>
                    <a:pt x="202" y="35"/>
                    <a:pt x="215" y="43"/>
                  </a:cubicBezTo>
                  <a:cubicBezTo>
                    <a:pt x="220" y="47"/>
                    <a:pt x="226" y="50"/>
                    <a:pt x="231" y="54"/>
                  </a:cubicBezTo>
                  <a:cubicBezTo>
                    <a:pt x="232" y="55"/>
                    <a:pt x="234" y="53"/>
                    <a:pt x="233" y="52"/>
                  </a:cubicBezTo>
                  <a:cubicBezTo>
                    <a:pt x="224" y="42"/>
                    <a:pt x="211" y="35"/>
                    <a:pt x="199" y="30"/>
                  </a:cubicBezTo>
                  <a:cubicBezTo>
                    <a:pt x="185" y="24"/>
                    <a:pt x="171" y="18"/>
                    <a:pt x="157" y="14"/>
                  </a:cubicBezTo>
                  <a:cubicBezTo>
                    <a:pt x="141" y="10"/>
                    <a:pt x="125" y="8"/>
                    <a:pt x="109" y="9"/>
                  </a:cubicBezTo>
                  <a:cubicBezTo>
                    <a:pt x="93" y="10"/>
                    <a:pt x="76" y="16"/>
                    <a:pt x="60" y="21"/>
                  </a:cubicBezTo>
                  <a:cubicBezTo>
                    <a:pt x="53" y="23"/>
                    <a:pt x="45" y="25"/>
                    <a:pt x="39" y="29"/>
                  </a:cubicBezTo>
                  <a:cubicBezTo>
                    <a:pt x="34" y="32"/>
                    <a:pt x="29" y="36"/>
                    <a:pt x="25" y="41"/>
                  </a:cubicBezTo>
                  <a:cubicBezTo>
                    <a:pt x="17" y="52"/>
                    <a:pt x="13" y="66"/>
                    <a:pt x="11" y="80"/>
                  </a:cubicBezTo>
                  <a:cubicBezTo>
                    <a:pt x="9" y="95"/>
                    <a:pt x="9" y="110"/>
                    <a:pt x="13" y="125"/>
                  </a:cubicBezTo>
                  <a:cubicBezTo>
                    <a:pt x="17" y="140"/>
                    <a:pt x="25" y="153"/>
                    <a:pt x="34" y="165"/>
                  </a:cubicBezTo>
                  <a:cubicBezTo>
                    <a:pt x="39" y="172"/>
                    <a:pt x="44" y="179"/>
                    <a:pt x="50" y="185"/>
                  </a:cubicBezTo>
                  <a:cubicBezTo>
                    <a:pt x="57" y="192"/>
                    <a:pt x="64" y="198"/>
                    <a:pt x="70" y="205"/>
                  </a:cubicBezTo>
                  <a:cubicBezTo>
                    <a:pt x="76" y="212"/>
                    <a:pt x="82" y="219"/>
                    <a:pt x="89" y="225"/>
                  </a:cubicBezTo>
                  <a:cubicBezTo>
                    <a:pt x="95" y="230"/>
                    <a:pt x="103" y="234"/>
                    <a:pt x="107" y="242"/>
                  </a:cubicBezTo>
                  <a:cubicBezTo>
                    <a:pt x="108" y="241"/>
                    <a:pt x="108" y="241"/>
                    <a:pt x="109" y="240"/>
                  </a:cubicBezTo>
                  <a:cubicBezTo>
                    <a:pt x="84" y="234"/>
                    <a:pt x="66" y="211"/>
                    <a:pt x="54" y="190"/>
                  </a:cubicBezTo>
                  <a:cubicBezTo>
                    <a:pt x="38" y="165"/>
                    <a:pt x="27" y="136"/>
                    <a:pt x="25" y="107"/>
                  </a:cubicBezTo>
                  <a:cubicBezTo>
                    <a:pt x="25" y="100"/>
                    <a:pt x="25" y="93"/>
                    <a:pt x="25" y="86"/>
                  </a:cubicBezTo>
                  <a:cubicBezTo>
                    <a:pt x="25" y="81"/>
                    <a:pt x="24" y="73"/>
                    <a:pt x="20" y="69"/>
                  </a:cubicBezTo>
                  <a:cubicBezTo>
                    <a:pt x="19" y="69"/>
                    <a:pt x="18" y="69"/>
                    <a:pt x="18" y="70"/>
                  </a:cubicBezTo>
                  <a:cubicBezTo>
                    <a:pt x="12" y="79"/>
                    <a:pt x="14" y="91"/>
                    <a:pt x="17" y="101"/>
                  </a:cubicBezTo>
                  <a:cubicBezTo>
                    <a:pt x="21" y="112"/>
                    <a:pt x="26" y="124"/>
                    <a:pt x="30" y="135"/>
                  </a:cubicBezTo>
                  <a:cubicBezTo>
                    <a:pt x="42" y="164"/>
                    <a:pt x="61" y="190"/>
                    <a:pt x="82" y="213"/>
                  </a:cubicBezTo>
                  <a:cubicBezTo>
                    <a:pt x="102" y="236"/>
                    <a:pt x="127" y="254"/>
                    <a:pt x="152" y="270"/>
                  </a:cubicBezTo>
                  <a:cubicBezTo>
                    <a:pt x="165" y="278"/>
                    <a:pt x="178" y="286"/>
                    <a:pt x="192" y="291"/>
                  </a:cubicBezTo>
                  <a:cubicBezTo>
                    <a:pt x="206" y="296"/>
                    <a:pt x="221" y="298"/>
                    <a:pt x="236" y="303"/>
                  </a:cubicBezTo>
                  <a:cubicBezTo>
                    <a:pt x="236" y="302"/>
                    <a:pt x="236" y="301"/>
                    <a:pt x="236" y="301"/>
                  </a:cubicBezTo>
                  <a:cubicBezTo>
                    <a:pt x="195" y="302"/>
                    <a:pt x="163" y="272"/>
                    <a:pt x="126" y="260"/>
                  </a:cubicBezTo>
                  <a:cubicBezTo>
                    <a:pt x="124" y="259"/>
                    <a:pt x="123" y="261"/>
                    <a:pt x="124" y="262"/>
                  </a:cubicBezTo>
                  <a:cubicBezTo>
                    <a:pt x="135" y="271"/>
                    <a:pt x="148" y="276"/>
                    <a:pt x="161" y="280"/>
                  </a:cubicBezTo>
                  <a:cubicBezTo>
                    <a:pt x="174" y="284"/>
                    <a:pt x="188" y="288"/>
                    <a:pt x="202" y="291"/>
                  </a:cubicBezTo>
                  <a:cubicBezTo>
                    <a:pt x="218" y="295"/>
                    <a:pt x="235" y="297"/>
                    <a:pt x="251" y="294"/>
                  </a:cubicBezTo>
                  <a:cubicBezTo>
                    <a:pt x="258" y="293"/>
                    <a:pt x="265" y="291"/>
                    <a:pt x="272" y="289"/>
                  </a:cubicBezTo>
                  <a:cubicBezTo>
                    <a:pt x="278" y="288"/>
                    <a:pt x="285" y="285"/>
                    <a:pt x="291" y="283"/>
                  </a:cubicBezTo>
                  <a:cubicBezTo>
                    <a:pt x="297" y="280"/>
                    <a:pt x="302" y="277"/>
                    <a:pt x="307" y="273"/>
                  </a:cubicBezTo>
                  <a:cubicBezTo>
                    <a:pt x="311" y="268"/>
                    <a:pt x="314" y="262"/>
                    <a:pt x="317" y="256"/>
                  </a:cubicBezTo>
                  <a:cubicBezTo>
                    <a:pt x="323" y="243"/>
                    <a:pt x="326" y="228"/>
                    <a:pt x="326" y="214"/>
                  </a:cubicBezTo>
                  <a:cubicBezTo>
                    <a:pt x="325" y="197"/>
                    <a:pt x="320" y="181"/>
                    <a:pt x="314" y="166"/>
                  </a:cubicBezTo>
                  <a:cubicBezTo>
                    <a:pt x="308" y="152"/>
                    <a:pt x="302" y="138"/>
                    <a:pt x="296" y="124"/>
                  </a:cubicBezTo>
                  <a:cubicBezTo>
                    <a:pt x="289" y="108"/>
                    <a:pt x="280" y="94"/>
                    <a:pt x="267" y="83"/>
                  </a:cubicBezTo>
                  <a:cubicBezTo>
                    <a:pt x="265" y="81"/>
                    <a:pt x="264" y="84"/>
                    <a:pt x="265" y="85"/>
                  </a:cubicBezTo>
                  <a:cubicBezTo>
                    <a:pt x="287" y="103"/>
                    <a:pt x="302" y="128"/>
                    <a:pt x="311" y="155"/>
                  </a:cubicBezTo>
                  <a:cubicBezTo>
                    <a:pt x="319" y="182"/>
                    <a:pt x="319" y="211"/>
                    <a:pt x="313" y="238"/>
                  </a:cubicBezTo>
                  <a:cubicBezTo>
                    <a:pt x="310" y="250"/>
                    <a:pt x="306" y="263"/>
                    <a:pt x="298" y="273"/>
                  </a:cubicBezTo>
                  <a:cubicBezTo>
                    <a:pt x="291" y="281"/>
                    <a:pt x="281" y="286"/>
                    <a:pt x="270" y="289"/>
                  </a:cubicBezTo>
                  <a:cubicBezTo>
                    <a:pt x="249" y="294"/>
                    <a:pt x="226" y="292"/>
                    <a:pt x="205" y="296"/>
                  </a:cubicBezTo>
                  <a:cubicBezTo>
                    <a:pt x="203" y="297"/>
                    <a:pt x="203" y="298"/>
                    <a:pt x="204" y="299"/>
                  </a:cubicBezTo>
                  <a:cubicBezTo>
                    <a:pt x="211" y="306"/>
                    <a:pt x="224" y="307"/>
                    <a:pt x="233" y="308"/>
                  </a:cubicBezTo>
                  <a:cubicBezTo>
                    <a:pt x="245" y="308"/>
                    <a:pt x="256" y="307"/>
                    <a:pt x="266" y="303"/>
                  </a:cubicBezTo>
                  <a:cubicBezTo>
                    <a:pt x="279" y="298"/>
                    <a:pt x="291" y="288"/>
                    <a:pt x="300" y="278"/>
                  </a:cubicBezTo>
                  <a:cubicBezTo>
                    <a:pt x="310" y="267"/>
                    <a:pt x="317" y="254"/>
                    <a:pt x="321" y="240"/>
                  </a:cubicBezTo>
                  <a:cubicBezTo>
                    <a:pt x="330" y="204"/>
                    <a:pt x="312" y="170"/>
                    <a:pt x="300" y="137"/>
                  </a:cubicBezTo>
                  <a:cubicBezTo>
                    <a:pt x="299" y="138"/>
                    <a:pt x="298" y="138"/>
                    <a:pt x="297" y="139"/>
                  </a:cubicBezTo>
                  <a:cubicBezTo>
                    <a:pt x="315" y="158"/>
                    <a:pt x="321" y="189"/>
                    <a:pt x="317" y="214"/>
                  </a:cubicBezTo>
                  <a:cubicBezTo>
                    <a:pt x="313" y="242"/>
                    <a:pt x="292" y="267"/>
                    <a:pt x="266" y="278"/>
                  </a:cubicBezTo>
                  <a:cubicBezTo>
                    <a:pt x="252" y="284"/>
                    <a:pt x="236" y="287"/>
                    <a:pt x="221" y="286"/>
                  </a:cubicBezTo>
                  <a:cubicBezTo>
                    <a:pt x="214" y="286"/>
                    <a:pt x="206" y="284"/>
                    <a:pt x="199" y="282"/>
                  </a:cubicBezTo>
                  <a:cubicBezTo>
                    <a:pt x="191" y="280"/>
                    <a:pt x="184" y="276"/>
                    <a:pt x="177" y="273"/>
                  </a:cubicBezTo>
                  <a:cubicBezTo>
                    <a:pt x="149" y="259"/>
                    <a:pt x="118" y="248"/>
                    <a:pt x="93" y="229"/>
                  </a:cubicBezTo>
                  <a:cubicBezTo>
                    <a:pt x="69" y="210"/>
                    <a:pt x="46" y="189"/>
                    <a:pt x="31" y="163"/>
                  </a:cubicBezTo>
                  <a:cubicBezTo>
                    <a:pt x="23" y="150"/>
                    <a:pt x="18" y="135"/>
                    <a:pt x="16" y="120"/>
                  </a:cubicBezTo>
                  <a:cubicBezTo>
                    <a:pt x="14" y="107"/>
                    <a:pt x="15" y="94"/>
                    <a:pt x="18" y="81"/>
                  </a:cubicBezTo>
                  <a:cubicBezTo>
                    <a:pt x="22" y="60"/>
                    <a:pt x="32" y="40"/>
                    <a:pt x="51" y="29"/>
                  </a:cubicBezTo>
                  <a:cubicBezTo>
                    <a:pt x="62" y="23"/>
                    <a:pt x="73" y="20"/>
                    <a:pt x="84" y="19"/>
                  </a:cubicBezTo>
                  <a:cubicBezTo>
                    <a:pt x="92" y="19"/>
                    <a:pt x="100" y="19"/>
                    <a:pt x="108" y="19"/>
                  </a:cubicBezTo>
                  <a:cubicBezTo>
                    <a:pt x="117" y="19"/>
                    <a:pt x="125" y="20"/>
                    <a:pt x="133" y="21"/>
                  </a:cubicBezTo>
                  <a:cubicBezTo>
                    <a:pt x="147" y="23"/>
                    <a:pt x="159" y="27"/>
                    <a:pt x="172" y="32"/>
                  </a:cubicBezTo>
                  <a:cubicBezTo>
                    <a:pt x="178" y="34"/>
                    <a:pt x="184" y="37"/>
                    <a:pt x="190" y="40"/>
                  </a:cubicBezTo>
                  <a:cubicBezTo>
                    <a:pt x="195" y="43"/>
                    <a:pt x="200" y="46"/>
                    <a:pt x="206" y="48"/>
                  </a:cubicBezTo>
                  <a:cubicBezTo>
                    <a:pt x="208" y="49"/>
                    <a:pt x="209" y="46"/>
                    <a:pt x="207" y="46"/>
                  </a:cubicBezTo>
                  <a:cubicBezTo>
                    <a:pt x="200" y="43"/>
                    <a:pt x="193" y="39"/>
                    <a:pt x="186" y="35"/>
                  </a:cubicBezTo>
                  <a:cubicBezTo>
                    <a:pt x="179" y="31"/>
                    <a:pt x="171" y="28"/>
                    <a:pt x="164" y="26"/>
                  </a:cubicBezTo>
                  <a:cubicBezTo>
                    <a:pt x="148" y="20"/>
                    <a:pt x="131" y="17"/>
                    <a:pt x="115" y="17"/>
                  </a:cubicBezTo>
                  <a:cubicBezTo>
                    <a:pt x="100" y="16"/>
                    <a:pt x="86" y="15"/>
                    <a:pt x="72" y="18"/>
                  </a:cubicBezTo>
                  <a:cubicBezTo>
                    <a:pt x="61" y="20"/>
                    <a:pt x="51" y="25"/>
                    <a:pt x="43" y="31"/>
                  </a:cubicBezTo>
                  <a:cubicBezTo>
                    <a:pt x="26" y="44"/>
                    <a:pt x="17" y="65"/>
                    <a:pt x="14" y="86"/>
                  </a:cubicBezTo>
                  <a:cubicBezTo>
                    <a:pt x="12" y="99"/>
                    <a:pt x="12" y="112"/>
                    <a:pt x="14" y="125"/>
                  </a:cubicBezTo>
                  <a:cubicBezTo>
                    <a:pt x="16" y="139"/>
                    <a:pt x="22" y="153"/>
                    <a:pt x="29" y="165"/>
                  </a:cubicBezTo>
                  <a:cubicBezTo>
                    <a:pt x="45" y="191"/>
                    <a:pt x="67" y="212"/>
                    <a:pt x="90" y="230"/>
                  </a:cubicBezTo>
                  <a:cubicBezTo>
                    <a:pt x="116" y="250"/>
                    <a:pt x="145" y="260"/>
                    <a:pt x="174" y="274"/>
                  </a:cubicBezTo>
                  <a:cubicBezTo>
                    <a:pt x="181" y="277"/>
                    <a:pt x="188" y="281"/>
                    <a:pt x="195" y="284"/>
                  </a:cubicBezTo>
                  <a:cubicBezTo>
                    <a:pt x="202" y="286"/>
                    <a:pt x="209" y="288"/>
                    <a:pt x="216" y="289"/>
                  </a:cubicBezTo>
                  <a:cubicBezTo>
                    <a:pt x="231" y="290"/>
                    <a:pt x="246" y="287"/>
                    <a:pt x="260" y="283"/>
                  </a:cubicBezTo>
                  <a:cubicBezTo>
                    <a:pt x="287" y="275"/>
                    <a:pt x="308" y="253"/>
                    <a:pt x="317" y="227"/>
                  </a:cubicBezTo>
                  <a:cubicBezTo>
                    <a:pt x="322" y="212"/>
                    <a:pt x="322" y="195"/>
                    <a:pt x="319" y="180"/>
                  </a:cubicBezTo>
                  <a:cubicBezTo>
                    <a:pt x="316" y="164"/>
                    <a:pt x="310" y="149"/>
                    <a:pt x="299" y="137"/>
                  </a:cubicBezTo>
                  <a:cubicBezTo>
                    <a:pt x="298" y="136"/>
                    <a:pt x="296" y="137"/>
                    <a:pt x="297" y="138"/>
                  </a:cubicBezTo>
                  <a:cubicBezTo>
                    <a:pt x="308" y="168"/>
                    <a:pt x="324" y="198"/>
                    <a:pt x="320" y="231"/>
                  </a:cubicBezTo>
                  <a:cubicBezTo>
                    <a:pt x="316" y="261"/>
                    <a:pt x="293" y="288"/>
                    <a:pt x="266" y="300"/>
                  </a:cubicBezTo>
                  <a:cubicBezTo>
                    <a:pt x="256" y="304"/>
                    <a:pt x="245" y="305"/>
                    <a:pt x="234" y="305"/>
                  </a:cubicBezTo>
                  <a:cubicBezTo>
                    <a:pt x="225" y="305"/>
                    <a:pt x="213" y="304"/>
                    <a:pt x="206" y="297"/>
                  </a:cubicBezTo>
                  <a:cubicBezTo>
                    <a:pt x="205" y="298"/>
                    <a:pt x="205" y="298"/>
                    <a:pt x="205" y="299"/>
                  </a:cubicBezTo>
                  <a:cubicBezTo>
                    <a:pt x="227" y="295"/>
                    <a:pt x="251" y="297"/>
                    <a:pt x="273" y="291"/>
                  </a:cubicBezTo>
                  <a:cubicBezTo>
                    <a:pt x="283" y="288"/>
                    <a:pt x="293" y="283"/>
                    <a:pt x="300" y="275"/>
                  </a:cubicBezTo>
                  <a:cubicBezTo>
                    <a:pt x="308" y="265"/>
                    <a:pt x="312" y="252"/>
                    <a:pt x="315" y="240"/>
                  </a:cubicBezTo>
                  <a:cubicBezTo>
                    <a:pt x="328" y="186"/>
                    <a:pt x="313" y="127"/>
                    <a:pt x="273" y="88"/>
                  </a:cubicBezTo>
                  <a:cubicBezTo>
                    <a:pt x="271" y="86"/>
                    <a:pt x="269" y="85"/>
                    <a:pt x="267" y="83"/>
                  </a:cubicBezTo>
                  <a:cubicBezTo>
                    <a:pt x="266" y="83"/>
                    <a:pt x="266" y="84"/>
                    <a:pt x="265" y="85"/>
                  </a:cubicBezTo>
                  <a:cubicBezTo>
                    <a:pt x="277" y="95"/>
                    <a:pt x="285" y="107"/>
                    <a:pt x="292" y="121"/>
                  </a:cubicBezTo>
                  <a:cubicBezTo>
                    <a:pt x="298" y="135"/>
                    <a:pt x="304" y="149"/>
                    <a:pt x="309" y="163"/>
                  </a:cubicBezTo>
                  <a:cubicBezTo>
                    <a:pt x="316" y="178"/>
                    <a:pt x="321" y="194"/>
                    <a:pt x="323" y="211"/>
                  </a:cubicBezTo>
                  <a:cubicBezTo>
                    <a:pt x="324" y="226"/>
                    <a:pt x="320" y="242"/>
                    <a:pt x="314" y="256"/>
                  </a:cubicBezTo>
                  <a:cubicBezTo>
                    <a:pt x="311" y="262"/>
                    <a:pt x="308" y="268"/>
                    <a:pt x="302" y="273"/>
                  </a:cubicBezTo>
                  <a:cubicBezTo>
                    <a:pt x="297" y="277"/>
                    <a:pt x="291" y="280"/>
                    <a:pt x="285" y="282"/>
                  </a:cubicBezTo>
                  <a:cubicBezTo>
                    <a:pt x="271" y="287"/>
                    <a:pt x="256" y="291"/>
                    <a:pt x="242" y="292"/>
                  </a:cubicBezTo>
                  <a:cubicBezTo>
                    <a:pt x="225" y="294"/>
                    <a:pt x="208" y="290"/>
                    <a:pt x="191" y="286"/>
                  </a:cubicBezTo>
                  <a:cubicBezTo>
                    <a:pt x="178" y="282"/>
                    <a:pt x="164" y="279"/>
                    <a:pt x="151" y="274"/>
                  </a:cubicBezTo>
                  <a:cubicBezTo>
                    <a:pt x="142" y="270"/>
                    <a:pt x="134" y="266"/>
                    <a:pt x="126" y="260"/>
                  </a:cubicBezTo>
                  <a:cubicBezTo>
                    <a:pt x="126" y="261"/>
                    <a:pt x="125" y="261"/>
                    <a:pt x="125" y="262"/>
                  </a:cubicBezTo>
                  <a:cubicBezTo>
                    <a:pt x="162" y="275"/>
                    <a:pt x="195" y="305"/>
                    <a:pt x="236" y="303"/>
                  </a:cubicBezTo>
                  <a:cubicBezTo>
                    <a:pt x="238" y="303"/>
                    <a:pt x="238" y="301"/>
                    <a:pt x="237" y="301"/>
                  </a:cubicBezTo>
                  <a:cubicBezTo>
                    <a:pt x="222" y="296"/>
                    <a:pt x="206" y="293"/>
                    <a:pt x="191" y="288"/>
                  </a:cubicBezTo>
                  <a:cubicBezTo>
                    <a:pt x="176" y="283"/>
                    <a:pt x="162" y="273"/>
                    <a:pt x="148" y="265"/>
                  </a:cubicBezTo>
                  <a:cubicBezTo>
                    <a:pt x="135" y="256"/>
                    <a:pt x="121" y="246"/>
                    <a:pt x="109" y="235"/>
                  </a:cubicBezTo>
                  <a:cubicBezTo>
                    <a:pt x="96" y="225"/>
                    <a:pt x="85" y="213"/>
                    <a:pt x="75" y="200"/>
                  </a:cubicBezTo>
                  <a:cubicBezTo>
                    <a:pt x="57" y="179"/>
                    <a:pt x="42" y="156"/>
                    <a:pt x="31" y="130"/>
                  </a:cubicBezTo>
                  <a:cubicBezTo>
                    <a:pt x="28" y="120"/>
                    <a:pt x="23" y="111"/>
                    <a:pt x="20" y="101"/>
                  </a:cubicBezTo>
                  <a:cubicBezTo>
                    <a:pt x="17" y="92"/>
                    <a:pt x="14" y="80"/>
                    <a:pt x="20" y="71"/>
                  </a:cubicBezTo>
                  <a:cubicBezTo>
                    <a:pt x="19" y="71"/>
                    <a:pt x="19" y="72"/>
                    <a:pt x="18" y="72"/>
                  </a:cubicBezTo>
                  <a:cubicBezTo>
                    <a:pt x="22" y="74"/>
                    <a:pt x="22" y="81"/>
                    <a:pt x="22" y="85"/>
                  </a:cubicBezTo>
                  <a:cubicBezTo>
                    <a:pt x="23" y="90"/>
                    <a:pt x="22" y="96"/>
                    <a:pt x="22" y="102"/>
                  </a:cubicBezTo>
                  <a:cubicBezTo>
                    <a:pt x="22" y="116"/>
                    <a:pt x="25" y="130"/>
                    <a:pt x="29" y="143"/>
                  </a:cubicBezTo>
                  <a:cubicBezTo>
                    <a:pt x="37" y="169"/>
                    <a:pt x="50" y="194"/>
                    <a:pt x="67" y="214"/>
                  </a:cubicBezTo>
                  <a:cubicBezTo>
                    <a:pt x="78" y="227"/>
                    <a:pt x="92" y="239"/>
                    <a:pt x="108" y="243"/>
                  </a:cubicBezTo>
                  <a:cubicBezTo>
                    <a:pt x="109" y="243"/>
                    <a:pt x="110" y="242"/>
                    <a:pt x="110" y="241"/>
                  </a:cubicBezTo>
                  <a:cubicBezTo>
                    <a:pt x="107" y="235"/>
                    <a:pt x="101" y="231"/>
                    <a:pt x="96" y="227"/>
                  </a:cubicBezTo>
                  <a:cubicBezTo>
                    <a:pt x="90" y="222"/>
                    <a:pt x="84" y="217"/>
                    <a:pt x="79" y="211"/>
                  </a:cubicBezTo>
                  <a:cubicBezTo>
                    <a:pt x="73" y="205"/>
                    <a:pt x="68" y="199"/>
                    <a:pt x="62" y="193"/>
                  </a:cubicBezTo>
                  <a:cubicBezTo>
                    <a:pt x="56" y="188"/>
                    <a:pt x="51" y="182"/>
                    <a:pt x="46" y="176"/>
                  </a:cubicBezTo>
                  <a:cubicBezTo>
                    <a:pt x="36" y="164"/>
                    <a:pt x="27" y="151"/>
                    <a:pt x="20" y="137"/>
                  </a:cubicBezTo>
                  <a:cubicBezTo>
                    <a:pt x="14" y="122"/>
                    <a:pt x="12" y="106"/>
                    <a:pt x="13" y="90"/>
                  </a:cubicBezTo>
                  <a:cubicBezTo>
                    <a:pt x="13" y="75"/>
                    <a:pt x="17" y="60"/>
                    <a:pt x="25" y="47"/>
                  </a:cubicBezTo>
                  <a:cubicBezTo>
                    <a:pt x="28" y="41"/>
                    <a:pt x="32" y="37"/>
                    <a:pt x="38" y="33"/>
                  </a:cubicBezTo>
                  <a:cubicBezTo>
                    <a:pt x="44" y="29"/>
                    <a:pt x="51" y="27"/>
                    <a:pt x="58" y="24"/>
                  </a:cubicBezTo>
                  <a:cubicBezTo>
                    <a:pt x="75" y="19"/>
                    <a:pt x="91" y="13"/>
                    <a:pt x="109" y="12"/>
                  </a:cubicBezTo>
                  <a:cubicBezTo>
                    <a:pt x="126" y="10"/>
                    <a:pt x="143" y="13"/>
                    <a:pt x="159" y="18"/>
                  </a:cubicBezTo>
                  <a:cubicBezTo>
                    <a:pt x="172" y="22"/>
                    <a:pt x="184" y="27"/>
                    <a:pt x="197" y="32"/>
                  </a:cubicBezTo>
                  <a:cubicBezTo>
                    <a:pt x="209" y="37"/>
                    <a:pt x="222" y="44"/>
                    <a:pt x="231" y="54"/>
                  </a:cubicBezTo>
                  <a:cubicBezTo>
                    <a:pt x="231" y="53"/>
                    <a:pt x="232" y="52"/>
                    <a:pt x="233" y="52"/>
                  </a:cubicBezTo>
                  <a:cubicBezTo>
                    <a:pt x="220" y="43"/>
                    <a:pt x="208" y="35"/>
                    <a:pt x="195" y="27"/>
                  </a:cubicBezTo>
                  <a:cubicBezTo>
                    <a:pt x="182" y="20"/>
                    <a:pt x="168" y="14"/>
                    <a:pt x="154" y="10"/>
                  </a:cubicBezTo>
                  <a:cubicBezTo>
                    <a:pt x="123" y="1"/>
                    <a:pt x="89" y="0"/>
                    <a:pt x="59" y="11"/>
                  </a:cubicBezTo>
                  <a:cubicBezTo>
                    <a:pt x="34" y="21"/>
                    <a:pt x="19" y="44"/>
                    <a:pt x="9" y="68"/>
                  </a:cubicBezTo>
                  <a:cubicBezTo>
                    <a:pt x="7" y="75"/>
                    <a:pt x="4" y="81"/>
                    <a:pt x="2" y="88"/>
                  </a:cubicBezTo>
                  <a:cubicBezTo>
                    <a:pt x="0" y="95"/>
                    <a:pt x="0" y="103"/>
                    <a:pt x="0" y="111"/>
                  </a:cubicBezTo>
                  <a:cubicBezTo>
                    <a:pt x="1" y="127"/>
                    <a:pt x="8" y="143"/>
                    <a:pt x="15" y="156"/>
                  </a:cubicBezTo>
                  <a:cubicBezTo>
                    <a:pt x="43" y="206"/>
                    <a:pt x="86" y="246"/>
                    <a:pt x="137" y="269"/>
                  </a:cubicBezTo>
                  <a:cubicBezTo>
                    <a:pt x="165" y="282"/>
                    <a:pt x="195" y="294"/>
                    <a:pt x="226" y="296"/>
                  </a:cubicBezTo>
                  <a:cubicBezTo>
                    <a:pt x="253" y="298"/>
                    <a:pt x="282" y="291"/>
                    <a:pt x="304" y="273"/>
                  </a:cubicBezTo>
                  <a:cubicBezTo>
                    <a:pt x="322" y="257"/>
                    <a:pt x="332" y="235"/>
                    <a:pt x="332" y="211"/>
                  </a:cubicBezTo>
                  <a:cubicBezTo>
                    <a:pt x="333" y="180"/>
                    <a:pt x="320" y="151"/>
                    <a:pt x="303" y="126"/>
                  </a:cubicBezTo>
                  <a:cubicBezTo>
                    <a:pt x="291" y="108"/>
                    <a:pt x="277" y="92"/>
                    <a:pt x="262" y="78"/>
                  </a:cubicBezTo>
                  <a:cubicBezTo>
                    <a:pt x="261" y="79"/>
                    <a:pt x="261" y="79"/>
                    <a:pt x="260" y="80"/>
                  </a:cubicBezTo>
                  <a:cubicBezTo>
                    <a:pt x="284" y="87"/>
                    <a:pt x="295" y="112"/>
                    <a:pt x="300" y="134"/>
                  </a:cubicBezTo>
                  <a:cubicBezTo>
                    <a:pt x="303" y="146"/>
                    <a:pt x="305" y="158"/>
                    <a:pt x="306" y="170"/>
                  </a:cubicBezTo>
                  <a:cubicBezTo>
                    <a:pt x="309" y="186"/>
                    <a:pt x="312" y="201"/>
                    <a:pt x="312" y="217"/>
                  </a:cubicBezTo>
                  <a:cubicBezTo>
                    <a:pt x="311" y="246"/>
                    <a:pt x="296" y="275"/>
                    <a:pt x="274" y="293"/>
                  </a:cubicBezTo>
                  <a:cubicBezTo>
                    <a:pt x="264" y="303"/>
                    <a:pt x="251" y="308"/>
                    <a:pt x="236" y="309"/>
                  </a:cubicBezTo>
                  <a:cubicBezTo>
                    <a:pt x="222" y="310"/>
                    <a:pt x="207" y="306"/>
                    <a:pt x="194" y="301"/>
                  </a:cubicBezTo>
                  <a:cubicBezTo>
                    <a:pt x="167" y="291"/>
                    <a:pt x="143" y="274"/>
                    <a:pt x="121" y="256"/>
                  </a:cubicBezTo>
                  <a:cubicBezTo>
                    <a:pt x="98" y="238"/>
                    <a:pt x="77" y="218"/>
                    <a:pt x="58" y="195"/>
                  </a:cubicBezTo>
                  <a:cubicBezTo>
                    <a:pt x="40" y="173"/>
                    <a:pt x="25" y="147"/>
                    <a:pt x="19" y="119"/>
                  </a:cubicBezTo>
                  <a:cubicBezTo>
                    <a:pt x="15" y="105"/>
                    <a:pt x="14" y="91"/>
                    <a:pt x="16" y="77"/>
                  </a:cubicBezTo>
                  <a:cubicBezTo>
                    <a:pt x="17" y="64"/>
                    <a:pt x="20" y="50"/>
                    <a:pt x="27" y="39"/>
                  </a:cubicBezTo>
                  <a:cubicBezTo>
                    <a:pt x="34" y="30"/>
                    <a:pt x="44" y="23"/>
                    <a:pt x="54" y="17"/>
                  </a:cubicBezTo>
                  <a:cubicBezTo>
                    <a:pt x="64" y="12"/>
                    <a:pt x="76" y="8"/>
                    <a:pt x="88" y="7"/>
                  </a:cubicBezTo>
                  <a:cubicBezTo>
                    <a:pt x="101" y="5"/>
                    <a:pt x="114" y="7"/>
                    <a:pt x="127" y="9"/>
                  </a:cubicBezTo>
                  <a:cubicBezTo>
                    <a:pt x="143" y="12"/>
                    <a:pt x="158" y="17"/>
                    <a:pt x="174" y="22"/>
                  </a:cubicBezTo>
                  <a:cubicBezTo>
                    <a:pt x="192" y="29"/>
                    <a:pt x="210" y="38"/>
                    <a:pt x="226" y="49"/>
                  </a:cubicBezTo>
                  <a:cubicBezTo>
                    <a:pt x="228" y="50"/>
                    <a:pt x="229" y="47"/>
                    <a:pt x="228" y="4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5" name="Freeform 32"/>
            <p:cNvSpPr/>
            <p:nvPr/>
          </p:nvSpPr>
          <p:spPr bwMode="auto">
            <a:xfrm>
              <a:off x="3293" y="2019"/>
              <a:ext cx="1005" cy="926"/>
            </a:xfrm>
            <a:custGeom>
              <a:avLst/>
              <a:gdLst>
                <a:gd name="T0" fmla="*/ 123 w 520"/>
                <a:gd name="T1" fmla="*/ 16 h 479"/>
                <a:gd name="T2" fmla="*/ 9 w 520"/>
                <a:gd name="T3" fmla="*/ 116 h 479"/>
                <a:gd name="T4" fmla="*/ 42 w 520"/>
                <a:gd name="T5" fmla="*/ 240 h 479"/>
                <a:gd name="T6" fmla="*/ 98 w 520"/>
                <a:gd name="T7" fmla="*/ 317 h 479"/>
                <a:gd name="T8" fmla="*/ 211 w 520"/>
                <a:gd name="T9" fmla="*/ 414 h 479"/>
                <a:gd name="T10" fmla="*/ 468 w 520"/>
                <a:gd name="T11" fmla="*/ 449 h 479"/>
                <a:gd name="T12" fmla="*/ 507 w 520"/>
                <a:gd name="T13" fmla="*/ 309 h 479"/>
                <a:gd name="T14" fmla="*/ 478 w 520"/>
                <a:gd name="T15" fmla="*/ 230 h 479"/>
                <a:gd name="T16" fmla="*/ 397 w 520"/>
                <a:gd name="T17" fmla="*/ 116 h 479"/>
                <a:gd name="T18" fmla="*/ 424 w 520"/>
                <a:gd name="T19" fmla="*/ 148 h 479"/>
                <a:gd name="T20" fmla="*/ 503 w 520"/>
                <a:gd name="T21" fmla="*/ 274 h 479"/>
                <a:gd name="T22" fmla="*/ 515 w 520"/>
                <a:gd name="T23" fmla="*/ 358 h 479"/>
                <a:gd name="T24" fmla="*/ 453 w 520"/>
                <a:gd name="T25" fmla="*/ 456 h 479"/>
                <a:gd name="T26" fmla="*/ 360 w 520"/>
                <a:gd name="T27" fmla="*/ 465 h 479"/>
                <a:gd name="T28" fmla="*/ 265 w 520"/>
                <a:gd name="T29" fmla="*/ 447 h 479"/>
                <a:gd name="T30" fmla="*/ 145 w 520"/>
                <a:gd name="T31" fmla="*/ 362 h 479"/>
                <a:gd name="T32" fmla="*/ 11 w 520"/>
                <a:gd name="T33" fmla="*/ 132 h 479"/>
                <a:gd name="T34" fmla="*/ 76 w 520"/>
                <a:gd name="T35" fmla="*/ 41 h 479"/>
                <a:gd name="T36" fmla="*/ 213 w 520"/>
                <a:gd name="T37" fmla="*/ 19 h 479"/>
                <a:gd name="T38" fmla="*/ 332 w 520"/>
                <a:gd name="T39" fmla="*/ 77 h 479"/>
                <a:gd name="T40" fmla="*/ 370 w 520"/>
                <a:gd name="T41" fmla="*/ 99 h 479"/>
                <a:gd name="T42" fmla="*/ 296 w 520"/>
                <a:gd name="T43" fmla="*/ 52 h 479"/>
                <a:gd name="T44" fmla="*/ 52 w 520"/>
                <a:gd name="T45" fmla="*/ 49 h 479"/>
                <a:gd name="T46" fmla="*/ 15 w 520"/>
                <a:gd name="T47" fmla="*/ 191 h 479"/>
                <a:gd name="T48" fmla="*/ 117 w 520"/>
                <a:gd name="T49" fmla="*/ 335 h 479"/>
                <a:gd name="T50" fmla="*/ 256 w 520"/>
                <a:gd name="T51" fmla="*/ 445 h 479"/>
                <a:gd name="T52" fmla="*/ 379 w 520"/>
                <a:gd name="T53" fmla="*/ 479 h 479"/>
                <a:gd name="T54" fmla="*/ 454 w 520"/>
                <a:gd name="T55" fmla="*/ 464 h 479"/>
                <a:gd name="T56" fmla="*/ 497 w 520"/>
                <a:gd name="T57" fmla="*/ 412 h 479"/>
                <a:gd name="T58" fmla="*/ 479 w 520"/>
                <a:gd name="T59" fmla="*/ 443 h 479"/>
                <a:gd name="T60" fmla="*/ 406 w 520"/>
                <a:gd name="T61" fmla="*/ 475 h 479"/>
                <a:gd name="T62" fmla="*/ 274 w 520"/>
                <a:gd name="T63" fmla="*/ 452 h 479"/>
                <a:gd name="T64" fmla="*/ 133 w 520"/>
                <a:gd name="T65" fmla="*/ 346 h 479"/>
                <a:gd name="T66" fmla="*/ 23 w 520"/>
                <a:gd name="T67" fmla="*/ 203 h 479"/>
                <a:gd name="T68" fmla="*/ 49 w 520"/>
                <a:gd name="T69" fmla="*/ 55 h 479"/>
                <a:gd name="T70" fmla="*/ 208 w 520"/>
                <a:gd name="T71" fmla="*/ 21 h 479"/>
                <a:gd name="T72" fmla="*/ 338 w 520"/>
                <a:gd name="T73" fmla="*/ 78 h 479"/>
                <a:gd name="T74" fmla="*/ 369 w 520"/>
                <a:gd name="T75" fmla="*/ 99 h 479"/>
                <a:gd name="T76" fmla="*/ 289 w 520"/>
                <a:gd name="T77" fmla="*/ 46 h 479"/>
                <a:gd name="T78" fmla="*/ 107 w 520"/>
                <a:gd name="T79" fmla="*/ 25 h 479"/>
                <a:gd name="T80" fmla="*/ 32 w 520"/>
                <a:gd name="T81" fmla="*/ 70 h 479"/>
                <a:gd name="T82" fmla="*/ 26 w 520"/>
                <a:gd name="T83" fmla="*/ 212 h 479"/>
                <a:gd name="T84" fmla="*/ 217 w 520"/>
                <a:gd name="T85" fmla="*/ 423 h 479"/>
                <a:gd name="T86" fmla="*/ 304 w 520"/>
                <a:gd name="T87" fmla="*/ 462 h 479"/>
                <a:gd name="T88" fmla="*/ 400 w 520"/>
                <a:gd name="T89" fmla="*/ 469 h 479"/>
                <a:gd name="T90" fmla="*/ 483 w 520"/>
                <a:gd name="T91" fmla="*/ 442 h 479"/>
                <a:gd name="T92" fmla="*/ 511 w 520"/>
                <a:gd name="T93" fmla="*/ 294 h 479"/>
                <a:gd name="T94" fmla="*/ 443 w 520"/>
                <a:gd name="T95" fmla="*/ 165 h 479"/>
                <a:gd name="T96" fmla="*/ 412 w 520"/>
                <a:gd name="T97" fmla="*/ 130 h 479"/>
                <a:gd name="T98" fmla="*/ 394 w 520"/>
                <a:gd name="T99" fmla="*/ 118 h 479"/>
                <a:gd name="T100" fmla="*/ 478 w 520"/>
                <a:gd name="T101" fmla="*/ 235 h 479"/>
                <a:gd name="T102" fmla="*/ 512 w 520"/>
                <a:gd name="T103" fmla="*/ 356 h 479"/>
                <a:gd name="T104" fmla="*/ 485 w 520"/>
                <a:gd name="T105" fmla="*/ 430 h 479"/>
                <a:gd name="T106" fmla="*/ 360 w 520"/>
                <a:gd name="T107" fmla="*/ 470 h 479"/>
                <a:gd name="T108" fmla="*/ 153 w 520"/>
                <a:gd name="T109" fmla="*/ 367 h 479"/>
                <a:gd name="T110" fmla="*/ 82 w 520"/>
                <a:gd name="T111" fmla="*/ 295 h 479"/>
                <a:gd name="T112" fmla="*/ 10 w 520"/>
                <a:gd name="T113" fmla="*/ 131 h 479"/>
                <a:gd name="T114" fmla="*/ 116 w 520"/>
                <a:gd name="T115" fmla="*/ 21 h 479"/>
                <a:gd name="T116" fmla="*/ 305 w 520"/>
                <a:gd name="T117" fmla="*/ 51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0" h="479">
                  <a:moveTo>
                    <a:pt x="306" y="48"/>
                  </a:moveTo>
                  <a:cubicBezTo>
                    <a:pt x="249" y="23"/>
                    <a:pt x="186" y="0"/>
                    <a:pt x="123" y="16"/>
                  </a:cubicBezTo>
                  <a:cubicBezTo>
                    <a:pt x="97" y="23"/>
                    <a:pt x="72" y="36"/>
                    <a:pt x="51" y="52"/>
                  </a:cubicBezTo>
                  <a:cubicBezTo>
                    <a:pt x="31" y="69"/>
                    <a:pt x="16" y="91"/>
                    <a:pt x="9" y="116"/>
                  </a:cubicBezTo>
                  <a:cubicBezTo>
                    <a:pt x="2" y="144"/>
                    <a:pt x="10" y="174"/>
                    <a:pt x="22" y="200"/>
                  </a:cubicBezTo>
                  <a:cubicBezTo>
                    <a:pt x="28" y="214"/>
                    <a:pt x="35" y="227"/>
                    <a:pt x="42" y="240"/>
                  </a:cubicBezTo>
                  <a:cubicBezTo>
                    <a:pt x="50" y="253"/>
                    <a:pt x="57" y="266"/>
                    <a:pt x="66" y="278"/>
                  </a:cubicBezTo>
                  <a:cubicBezTo>
                    <a:pt x="76" y="292"/>
                    <a:pt x="87" y="305"/>
                    <a:pt x="98" y="317"/>
                  </a:cubicBezTo>
                  <a:cubicBezTo>
                    <a:pt x="110" y="329"/>
                    <a:pt x="121" y="341"/>
                    <a:pt x="133" y="353"/>
                  </a:cubicBezTo>
                  <a:cubicBezTo>
                    <a:pt x="157" y="376"/>
                    <a:pt x="183" y="396"/>
                    <a:pt x="211" y="414"/>
                  </a:cubicBezTo>
                  <a:cubicBezTo>
                    <a:pt x="250" y="440"/>
                    <a:pt x="293" y="460"/>
                    <a:pt x="339" y="469"/>
                  </a:cubicBezTo>
                  <a:cubicBezTo>
                    <a:pt x="383" y="479"/>
                    <a:pt x="432" y="477"/>
                    <a:pt x="468" y="449"/>
                  </a:cubicBezTo>
                  <a:cubicBezTo>
                    <a:pt x="488" y="435"/>
                    <a:pt x="503" y="413"/>
                    <a:pt x="510" y="389"/>
                  </a:cubicBezTo>
                  <a:cubicBezTo>
                    <a:pt x="518" y="363"/>
                    <a:pt x="514" y="335"/>
                    <a:pt x="507" y="309"/>
                  </a:cubicBezTo>
                  <a:cubicBezTo>
                    <a:pt x="504" y="295"/>
                    <a:pt x="499" y="282"/>
                    <a:pt x="495" y="269"/>
                  </a:cubicBezTo>
                  <a:cubicBezTo>
                    <a:pt x="489" y="256"/>
                    <a:pt x="484" y="243"/>
                    <a:pt x="478" y="230"/>
                  </a:cubicBezTo>
                  <a:cubicBezTo>
                    <a:pt x="464" y="201"/>
                    <a:pt x="446" y="175"/>
                    <a:pt x="426" y="150"/>
                  </a:cubicBezTo>
                  <a:cubicBezTo>
                    <a:pt x="417" y="139"/>
                    <a:pt x="407" y="127"/>
                    <a:pt x="397" y="116"/>
                  </a:cubicBezTo>
                  <a:cubicBezTo>
                    <a:pt x="396" y="116"/>
                    <a:pt x="395" y="117"/>
                    <a:pt x="395" y="118"/>
                  </a:cubicBezTo>
                  <a:cubicBezTo>
                    <a:pt x="407" y="125"/>
                    <a:pt x="415" y="138"/>
                    <a:pt x="424" y="148"/>
                  </a:cubicBezTo>
                  <a:cubicBezTo>
                    <a:pt x="435" y="161"/>
                    <a:pt x="446" y="174"/>
                    <a:pt x="456" y="187"/>
                  </a:cubicBezTo>
                  <a:cubicBezTo>
                    <a:pt x="475" y="214"/>
                    <a:pt x="493" y="243"/>
                    <a:pt x="503" y="274"/>
                  </a:cubicBezTo>
                  <a:cubicBezTo>
                    <a:pt x="508" y="288"/>
                    <a:pt x="510" y="303"/>
                    <a:pt x="513" y="317"/>
                  </a:cubicBezTo>
                  <a:cubicBezTo>
                    <a:pt x="514" y="331"/>
                    <a:pt x="515" y="344"/>
                    <a:pt x="515" y="358"/>
                  </a:cubicBezTo>
                  <a:cubicBezTo>
                    <a:pt x="514" y="384"/>
                    <a:pt x="507" y="411"/>
                    <a:pt x="490" y="432"/>
                  </a:cubicBezTo>
                  <a:cubicBezTo>
                    <a:pt x="480" y="443"/>
                    <a:pt x="467" y="450"/>
                    <a:pt x="453" y="456"/>
                  </a:cubicBezTo>
                  <a:cubicBezTo>
                    <a:pt x="439" y="461"/>
                    <a:pt x="423" y="464"/>
                    <a:pt x="408" y="466"/>
                  </a:cubicBezTo>
                  <a:cubicBezTo>
                    <a:pt x="392" y="468"/>
                    <a:pt x="376" y="467"/>
                    <a:pt x="360" y="465"/>
                  </a:cubicBezTo>
                  <a:cubicBezTo>
                    <a:pt x="343" y="464"/>
                    <a:pt x="327" y="462"/>
                    <a:pt x="311" y="460"/>
                  </a:cubicBezTo>
                  <a:cubicBezTo>
                    <a:pt x="295" y="458"/>
                    <a:pt x="279" y="454"/>
                    <a:pt x="265" y="447"/>
                  </a:cubicBezTo>
                  <a:cubicBezTo>
                    <a:pt x="250" y="440"/>
                    <a:pt x="235" y="431"/>
                    <a:pt x="221" y="422"/>
                  </a:cubicBezTo>
                  <a:cubicBezTo>
                    <a:pt x="194" y="404"/>
                    <a:pt x="169" y="383"/>
                    <a:pt x="145" y="362"/>
                  </a:cubicBezTo>
                  <a:cubicBezTo>
                    <a:pt x="97" y="319"/>
                    <a:pt x="54" y="269"/>
                    <a:pt x="28" y="210"/>
                  </a:cubicBezTo>
                  <a:cubicBezTo>
                    <a:pt x="18" y="185"/>
                    <a:pt x="10" y="159"/>
                    <a:pt x="11" y="132"/>
                  </a:cubicBezTo>
                  <a:cubicBezTo>
                    <a:pt x="11" y="107"/>
                    <a:pt x="21" y="84"/>
                    <a:pt x="39" y="67"/>
                  </a:cubicBezTo>
                  <a:cubicBezTo>
                    <a:pt x="50" y="56"/>
                    <a:pt x="63" y="48"/>
                    <a:pt x="76" y="41"/>
                  </a:cubicBezTo>
                  <a:cubicBezTo>
                    <a:pt x="90" y="34"/>
                    <a:pt x="104" y="28"/>
                    <a:pt x="119" y="24"/>
                  </a:cubicBezTo>
                  <a:cubicBezTo>
                    <a:pt x="150" y="15"/>
                    <a:pt x="182" y="12"/>
                    <a:pt x="213" y="19"/>
                  </a:cubicBezTo>
                  <a:cubicBezTo>
                    <a:pt x="243" y="25"/>
                    <a:pt x="270" y="38"/>
                    <a:pt x="296" y="53"/>
                  </a:cubicBezTo>
                  <a:cubicBezTo>
                    <a:pt x="309" y="60"/>
                    <a:pt x="320" y="68"/>
                    <a:pt x="332" y="77"/>
                  </a:cubicBezTo>
                  <a:cubicBezTo>
                    <a:pt x="343" y="86"/>
                    <a:pt x="355" y="95"/>
                    <a:pt x="368" y="101"/>
                  </a:cubicBezTo>
                  <a:cubicBezTo>
                    <a:pt x="369" y="102"/>
                    <a:pt x="370" y="100"/>
                    <a:pt x="370" y="99"/>
                  </a:cubicBezTo>
                  <a:cubicBezTo>
                    <a:pt x="364" y="88"/>
                    <a:pt x="351" y="82"/>
                    <a:pt x="341" y="77"/>
                  </a:cubicBezTo>
                  <a:cubicBezTo>
                    <a:pt x="326" y="69"/>
                    <a:pt x="311" y="60"/>
                    <a:pt x="296" y="52"/>
                  </a:cubicBezTo>
                  <a:cubicBezTo>
                    <a:pt x="268" y="38"/>
                    <a:pt x="240" y="26"/>
                    <a:pt x="210" y="19"/>
                  </a:cubicBezTo>
                  <a:cubicBezTo>
                    <a:pt x="156" y="7"/>
                    <a:pt x="97" y="15"/>
                    <a:pt x="52" y="49"/>
                  </a:cubicBezTo>
                  <a:cubicBezTo>
                    <a:pt x="31" y="65"/>
                    <a:pt x="13" y="87"/>
                    <a:pt x="7" y="113"/>
                  </a:cubicBezTo>
                  <a:cubicBezTo>
                    <a:pt x="0" y="139"/>
                    <a:pt x="6" y="166"/>
                    <a:pt x="15" y="191"/>
                  </a:cubicBezTo>
                  <a:cubicBezTo>
                    <a:pt x="25" y="217"/>
                    <a:pt x="41" y="241"/>
                    <a:pt x="57" y="264"/>
                  </a:cubicBezTo>
                  <a:cubicBezTo>
                    <a:pt x="76" y="289"/>
                    <a:pt x="96" y="313"/>
                    <a:pt x="117" y="335"/>
                  </a:cubicBezTo>
                  <a:cubicBezTo>
                    <a:pt x="139" y="357"/>
                    <a:pt x="163" y="376"/>
                    <a:pt x="187" y="395"/>
                  </a:cubicBezTo>
                  <a:cubicBezTo>
                    <a:pt x="209" y="412"/>
                    <a:pt x="232" y="430"/>
                    <a:pt x="256" y="445"/>
                  </a:cubicBezTo>
                  <a:cubicBezTo>
                    <a:pt x="280" y="459"/>
                    <a:pt x="306" y="471"/>
                    <a:pt x="333" y="476"/>
                  </a:cubicBezTo>
                  <a:cubicBezTo>
                    <a:pt x="348" y="478"/>
                    <a:pt x="364" y="479"/>
                    <a:pt x="379" y="479"/>
                  </a:cubicBezTo>
                  <a:cubicBezTo>
                    <a:pt x="395" y="479"/>
                    <a:pt x="411" y="478"/>
                    <a:pt x="427" y="474"/>
                  </a:cubicBezTo>
                  <a:cubicBezTo>
                    <a:pt x="436" y="472"/>
                    <a:pt x="445" y="468"/>
                    <a:pt x="454" y="464"/>
                  </a:cubicBezTo>
                  <a:cubicBezTo>
                    <a:pt x="461" y="461"/>
                    <a:pt x="468" y="457"/>
                    <a:pt x="474" y="452"/>
                  </a:cubicBezTo>
                  <a:cubicBezTo>
                    <a:pt x="486" y="442"/>
                    <a:pt x="494" y="428"/>
                    <a:pt x="497" y="412"/>
                  </a:cubicBezTo>
                  <a:cubicBezTo>
                    <a:pt x="497" y="410"/>
                    <a:pt x="494" y="410"/>
                    <a:pt x="494" y="412"/>
                  </a:cubicBezTo>
                  <a:cubicBezTo>
                    <a:pt x="492" y="424"/>
                    <a:pt x="487" y="435"/>
                    <a:pt x="479" y="443"/>
                  </a:cubicBezTo>
                  <a:cubicBezTo>
                    <a:pt x="471" y="452"/>
                    <a:pt x="460" y="458"/>
                    <a:pt x="450" y="463"/>
                  </a:cubicBezTo>
                  <a:cubicBezTo>
                    <a:pt x="436" y="470"/>
                    <a:pt x="421" y="474"/>
                    <a:pt x="406" y="475"/>
                  </a:cubicBezTo>
                  <a:cubicBezTo>
                    <a:pt x="389" y="477"/>
                    <a:pt x="373" y="477"/>
                    <a:pt x="356" y="476"/>
                  </a:cubicBezTo>
                  <a:cubicBezTo>
                    <a:pt x="327" y="474"/>
                    <a:pt x="300" y="466"/>
                    <a:pt x="274" y="452"/>
                  </a:cubicBezTo>
                  <a:cubicBezTo>
                    <a:pt x="249" y="439"/>
                    <a:pt x="226" y="422"/>
                    <a:pt x="204" y="404"/>
                  </a:cubicBezTo>
                  <a:cubicBezTo>
                    <a:pt x="180" y="386"/>
                    <a:pt x="155" y="367"/>
                    <a:pt x="133" y="346"/>
                  </a:cubicBezTo>
                  <a:cubicBezTo>
                    <a:pt x="111" y="325"/>
                    <a:pt x="90" y="302"/>
                    <a:pt x="71" y="277"/>
                  </a:cubicBezTo>
                  <a:cubicBezTo>
                    <a:pt x="53" y="254"/>
                    <a:pt x="36" y="230"/>
                    <a:pt x="23" y="203"/>
                  </a:cubicBezTo>
                  <a:cubicBezTo>
                    <a:pt x="12" y="179"/>
                    <a:pt x="4" y="152"/>
                    <a:pt x="7" y="124"/>
                  </a:cubicBezTo>
                  <a:cubicBezTo>
                    <a:pt x="11" y="96"/>
                    <a:pt x="28" y="73"/>
                    <a:pt x="49" y="55"/>
                  </a:cubicBezTo>
                  <a:cubicBezTo>
                    <a:pt x="70" y="37"/>
                    <a:pt x="96" y="26"/>
                    <a:pt x="123" y="20"/>
                  </a:cubicBezTo>
                  <a:cubicBezTo>
                    <a:pt x="151" y="14"/>
                    <a:pt x="180" y="15"/>
                    <a:pt x="208" y="21"/>
                  </a:cubicBezTo>
                  <a:cubicBezTo>
                    <a:pt x="238" y="28"/>
                    <a:pt x="267" y="41"/>
                    <a:pt x="294" y="55"/>
                  </a:cubicBezTo>
                  <a:cubicBezTo>
                    <a:pt x="309" y="62"/>
                    <a:pt x="323" y="70"/>
                    <a:pt x="338" y="78"/>
                  </a:cubicBezTo>
                  <a:cubicBezTo>
                    <a:pt x="348" y="84"/>
                    <a:pt x="362" y="89"/>
                    <a:pt x="367" y="100"/>
                  </a:cubicBezTo>
                  <a:cubicBezTo>
                    <a:pt x="368" y="100"/>
                    <a:pt x="368" y="99"/>
                    <a:pt x="369" y="99"/>
                  </a:cubicBezTo>
                  <a:cubicBezTo>
                    <a:pt x="355" y="91"/>
                    <a:pt x="342" y="81"/>
                    <a:pt x="329" y="71"/>
                  </a:cubicBezTo>
                  <a:cubicBezTo>
                    <a:pt x="316" y="62"/>
                    <a:pt x="303" y="54"/>
                    <a:pt x="289" y="46"/>
                  </a:cubicBezTo>
                  <a:cubicBezTo>
                    <a:pt x="261" y="30"/>
                    <a:pt x="230" y="17"/>
                    <a:pt x="198" y="13"/>
                  </a:cubicBezTo>
                  <a:cubicBezTo>
                    <a:pt x="167" y="10"/>
                    <a:pt x="136" y="15"/>
                    <a:pt x="107" y="25"/>
                  </a:cubicBezTo>
                  <a:cubicBezTo>
                    <a:pt x="92" y="30"/>
                    <a:pt x="78" y="37"/>
                    <a:pt x="65" y="45"/>
                  </a:cubicBezTo>
                  <a:cubicBezTo>
                    <a:pt x="53" y="52"/>
                    <a:pt x="41" y="60"/>
                    <a:pt x="32" y="70"/>
                  </a:cubicBezTo>
                  <a:cubicBezTo>
                    <a:pt x="15" y="88"/>
                    <a:pt x="8" y="112"/>
                    <a:pt x="8" y="135"/>
                  </a:cubicBezTo>
                  <a:cubicBezTo>
                    <a:pt x="8" y="162"/>
                    <a:pt x="16" y="188"/>
                    <a:pt x="26" y="212"/>
                  </a:cubicBezTo>
                  <a:cubicBezTo>
                    <a:pt x="52" y="270"/>
                    <a:pt x="94" y="320"/>
                    <a:pt x="141" y="362"/>
                  </a:cubicBezTo>
                  <a:cubicBezTo>
                    <a:pt x="165" y="384"/>
                    <a:pt x="190" y="404"/>
                    <a:pt x="217" y="423"/>
                  </a:cubicBezTo>
                  <a:cubicBezTo>
                    <a:pt x="231" y="432"/>
                    <a:pt x="245" y="440"/>
                    <a:pt x="259" y="448"/>
                  </a:cubicBezTo>
                  <a:cubicBezTo>
                    <a:pt x="273" y="455"/>
                    <a:pt x="289" y="459"/>
                    <a:pt x="304" y="462"/>
                  </a:cubicBezTo>
                  <a:cubicBezTo>
                    <a:pt x="320" y="465"/>
                    <a:pt x="336" y="466"/>
                    <a:pt x="352" y="467"/>
                  </a:cubicBezTo>
                  <a:cubicBezTo>
                    <a:pt x="368" y="469"/>
                    <a:pt x="384" y="470"/>
                    <a:pt x="400" y="469"/>
                  </a:cubicBezTo>
                  <a:cubicBezTo>
                    <a:pt x="415" y="468"/>
                    <a:pt x="430" y="465"/>
                    <a:pt x="445" y="461"/>
                  </a:cubicBezTo>
                  <a:cubicBezTo>
                    <a:pt x="459" y="457"/>
                    <a:pt x="472" y="451"/>
                    <a:pt x="483" y="442"/>
                  </a:cubicBezTo>
                  <a:cubicBezTo>
                    <a:pt x="503" y="425"/>
                    <a:pt x="513" y="399"/>
                    <a:pt x="517" y="373"/>
                  </a:cubicBezTo>
                  <a:cubicBezTo>
                    <a:pt x="520" y="347"/>
                    <a:pt x="517" y="320"/>
                    <a:pt x="511" y="294"/>
                  </a:cubicBezTo>
                  <a:cubicBezTo>
                    <a:pt x="505" y="263"/>
                    <a:pt x="490" y="234"/>
                    <a:pt x="473" y="207"/>
                  </a:cubicBezTo>
                  <a:cubicBezTo>
                    <a:pt x="464" y="192"/>
                    <a:pt x="454" y="179"/>
                    <a:pt x="443" y="165"/>
                  </a:cubicBezTo>
                  <a:cubicBezTo>
                    <a:pt x="437" y="159"/>
                    <a:pt x="432" y="153"/>
                    <a:pt x="426" y="146"/>
                  </a:cubicBezTo>
                  <a:cubicBezTo>
                    <a:pt x="421" y="141"/>
                    <a:pt x="417" y="135"/>
                    <a:pt x="412" y="130"/>
                  </a:cubicBezTo>
                  <a:cubicBezTo>
                    <a:pt x="408" y="125"/>
                    <a:pt x="403" y="119"/>
                    <a:pt x="396" y="116"/>
                  </a:cubicBezTo>
                  <a:cubicBezTo>
                    <a:pt x="395" y="115"/>
                    <a:pt x="393" y="116"/>
                    <a:pt x="394" y="118"/>
                  </a:cubicBezTo>
                  <a:cubicBezTo>
                    <a:pt x="416" y="141"/>
                    <a:pt x="436" y="166"/>
                    <a:pt x="454" y="193"/>
                  </a:cubicBezTo>
                  <a:cubicBezTo>
                    <a:pt x="463" y="206"/>
                    <a:pt x="471" y="220"/>
                    <a:pt x="478" y="235"/>
                  </a:cubicBezTo>
                  <a:cubicBezTo>
                    <a:pt x="483" y="248"/>
                    <a:pt x="489" y="261"/>
                    <a:pt x="493" y="274"/>
                  </a:cubicBezTo>
                  <a:cubicBezTo>
                    <a:pt x="503" y="301"/>
                    <a:pt x="511" y="328"/>
                    <a:pt x="512" y="356"/>
                  </a:cubicBezTo>
                  <a:cubicBezTo>
                    <a:pt x="512" y="370"/>
                    <a:pt x="510" y="384"/>
                    <a:pt x="505" y="397"/>
                  </a:cubicBezTo>
                  <a:cubicBezTo>
                    <a:pt x="500" y="409"/>
                    <a:pt x="493" y="420"/>
                    <a:pt x="485" y="430"/>
                  </a:cubicBezTo>
                  <a:cubicBezTo>
                    <a:pt x="470" y="448"/>
                    <a:pt x="450" y="460"/>
                    <a:pt x="428" y="466"/>
                  </a:cubicBezTo>
                  <a:cubicBezTo>
                    <a:pt x="406" y="473"/>
                    <a:pt x="383" y="473"/>
                    <a:pt x="360" y="470"/>
                  </a:cubicBezTo>
                  <a:cubicBezTo>
                    <a:pt x="313" y="464"/>
                    <a:pt x="267" y="446"/>
                    <a:pt x="227" y="421"/>
                  </a:cubicBezTo>
                  <a:cubicBezTo>
                    <a:pt x="201" y="406"/>
                    <a:pt x="176" y="387"/>
                    <a:pt x="153" y="367"/>
                  </a:cubicBezTo>
                  <a:cubicBezTo>
                    <a:pt x="140" y="356"/>
                    <a:pt x="128" y="345"/>
                    <a:pt x="117" y="332"/>
                  </a:cubicBezTo>
                  <a:cubicBezTo>
                    <a:pt x="105" y="320"/>
                    <a:pt x="93" y="308"/>
                    <a:pt x="82" y="295"/>
                  </a:cubicBezTo>
                  <a:cubicBezTo>
                    <a:pt x="63" y="271"/>
                    <a:pt x="47" y="244"/>
                    <a:pt x="32" y="216"/>
                  </a:cubicBezTo>
                  <a:cubicBezTo>
                    <a:pt x="19" y="190"/>
                    <a:pt x="7" y="161"/>
                    <a:pt x="10" y="131"/>
                  </a:cubicBezTo>
                  <a:cubicBezTo>
                    <a:pt x="12" y="104"/>
                    <a:pt x="27" y="78"/>
                    <a:pt x="47" y="60"/>
                  </a:cubicBezTo>
                  <a:cubicBezTo>
                    <a:pt x="66" y="42"/>
                    <a:pt x="91" y="29"/>
                    <a:pt x="116" y="21"/>
                  </a:cubicBezTo>
                  <a:cubicBezTo>
                    <a:pt x="179" y="1"/>
                    <a:pt x="245" y="24"/>
                    <a:pt x="302" y="50"/>
                  </a:cubicBezTo>
                  <a:cubicBezTo>
                    <a:pt x="303" y="50"/>
                    <a:pt x="304" y="50"/>
                    <a:pt x="305" y="51"/>
                  </a:cubicBezTo>
                  <a:cubicBezTo>
                    <a:pt x="307" y="51"/>
                    <a:pt x="308" y="49"/>
                    <a:pt x="306" y="48"/>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6" name="Freeform 33"/>
            <p:cNvSpPr/>
            <p:nvPr/>
          </p:nvSpPr>
          <p:spPr bwMode="auto">
            <a:xfrm>
              <a:off x="3073" y="1851"/>
              <a:ext cx="1408" cy="1289"/>
            </a:xfrm>
            <a:custGeom>
              <a:avLst/>
              <a:gdLst>
                <a:gd name="T0" fmla="*/ 198 w 729"/>
                <a:gd name="T1" fmla="*/ 9 h 667"/>
                <a:gd name="T2" fmla="*/ 4 w 729"/>
                <a:gd name="T3" fmla="*/ 202 h 667"/>
                <a:gd name="T4" fmla="*/ 93 w 729"/>
                <a:gd name="T5" fmla="*/ 411 h 667"/>
                <a:gd name="T6" fmla="*/ 377 w 729"/>
                <a:gd name="T7" fmla="*/ 630 h 667"/>
                <a:gd name="T8" fmla="*/ 608 w 729"/>
                <a:gd name="T9" fmla="*/ 647 h 667"/>
                <a:gd name="T10" fmla="*/ 709 w 729"/>
                <a:gd name="T11" fmla="*/ 477 h 667"/>
                <a:gd name="T12" fmla="*/ 626 w 729"/>
                <a:gd name="T13" fmla="*/ 267 h 667"/>
                <a:gd name="T14" fmla="*/ 552 w 729"/>
                <a:gd name="T15" fmla="*/ 171 h 667"/>
                <a:gd name="T16" fmla="*/ 684 w 729"/>
                <a:gd name="T17" fmla="*/ 388 h 667"/>
                <a:gd name="T18" fmla="*/ 493 w 729"/>
                <a:gd name="T19" fmla="*/ 643 h 667"/>
                <a:gd name="T20" fmla="*/ 266 w 729"/>
                <a:gd name="T21" fmla="*/ 559 h 667"/>
                <a:gd name="T22" fmla="*/ 27 w 729"/>
                <a:gd name="T23" fmla="*/ 289 h 667"/>
                <a:gd name="T24" fmla="*/ 53 w 729"/>
                <a:gd name="T25" fmla="*/ 70 h 667"/>
                <a:gd name="T26" fmla="*/ 211 w 729"/>
                <a:gd name="T27" fmla="*/ 9 h 667"/>
                <a:gd name="T28" fmla="*/ 391 w 729"/>
                <a:gd name="T29" fmla="*/ 74 h 667"/>
                <a:gd name="T30" fmla="*/ 524 w 729"/>
                <a:gd name="T31" fmla="*/ 157 h 667"/>
                <a:gd name="T32" fmla="*/ 433 w 729"/>
                <a:gd name="T33" fmla="*/ 86 h 667"/>
                <a:gd name="T34" fmla="*/ 28 w 729"/>
                <a:gd name="T35" fmla="*/ 107 h 667"/>
                <a:gd name="T36" fmla="*/ 130 w 729"/>
                <a:gd name="T37" fmla="*/ 448 h 667"/>
                <a:gd name="T38" fmla="*/ 294 w 729"/>
                <a:gd name="T39" fmla="*/ 594 h 667"/>
                <a:gd name="T40" fmla="*/ 460 w 729"/>
                <a:gd name="T41" fmla="*/ 657 h 667"/>
                <a:gd name="T42" fmla="*/ 637 w 729"/>
                <a:gd name="T43" fmla="*/ 632 h 667"/>
                <a:gd name="T44" fmla="*/ 668 w 729"/>
                <a:gd name="T45" fmla="*/ 349 h 667"/>
                <a:gd name="T46" fmla="*/ 521 w 729"/>
                <a:gd name="T47" fmla="*/ 158 h 667"/>
                <a:gd name="T48" fmla="*/ 671 w 729"/>
                <a:gd name="T49" fmla="*/ 363 h 667"/>
                <a:gd name="T50" fmla="*/ 615 w 729"/>
                <a:gd name="T51" fmla="*/ 638 h 667"/>
                <a:gd name="T52" fmla="*/ 266 w 729"/>
                <a:gd name="T53" fmla="*/ 570 h 667"/>
                <a:gd name="T54" fmla="*/ 32 w 729"/>
                <a:gd name="T55" fmla="*/ 291 h 667"/>
                <a:gd name="T56" fmla="*/ 380 w 729"/>
                <a:gd name="T57" fmla="*/ 61 h 667"/>
                <a:gd name="T58" fmla="*/ 525 w 729"/>
                <a:gd name="T59" fmla="*/ 154 h 667"/>
                <a:gd name="T60" fmla="*/ 425 w 729"/>
                <a:gd name="T61" fmla="*/ 89 h 667"/>
                <a:gd name="T62" fmla="*/ 130 w 729"/>
                <a:gd name="T63" fmla="*/ 17 h 667"/>
                <a:gd name="T64" fmla="*/ 21 w 729"/>
                <a:gd name="T65" fmla="*/ 121 h 667"/>
                <a:gd name="T66" fmla="*/ 27 w 729"/>
                <a:gd name="T67" fmla="*/ 294 h 667"/>
                <a:gd name="T68" fmla="*/ 213 w 729"/>
                <a:gd name="T69" fmla="*/ 526 h 667"/>
                <a:gd name="T70" fmla="*/ 537 w 729"/>
                <a:gd name="T71" fmla="*/ 650 h 667"/>
                <a:gd name="T72" fmla="*/ 702 w 729"/>
                <a:gd name="T73" fmla="*/ 459 h 667"/>
                <a:gd name="T74" fmla="*/ 587 w 729"/>
                <a:gd name="T75" fmla="*/ 210 h 667"/>
                <a:gd name="T76" fmla="*/ 589 w 729"/>
                <a:gd name="T77" fmla="*/ 219 h 667"/>
                <a:gd name="T78" fmla="*/ 678 w 729"/>
                <a:gd name="T79" fmla="*/ 380 h 667"/>
                <a:gd name="T80" fmla="*/ 524 w 729"/>
                <a:gd name="T81" fmla="*/ 663 h 667"/>
                <a:gd name="T82" fmla="*/ 246 w 729"/>
                <a:gd name="T83" fmla="*/ 556 h 667"/>
                <a:gd name="T84" fmla="*/ 39 w 729"/>
                <a:gd name="T85" fmla="*/ 325 h 667"/>
                <a:gd name="T86" fmla="*/ 47 w 729"/>
                <a:gd name="T87" fmla="*/ 78 h 667"/>
                <a:gd name="T88" fmla="*/ 498 w 729"/>
                <a:gd name="T89" fmla="*/ 12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9" h="667">
                  <a:moveTo>
                    <a:pt x="500" y="120"/>
                  </a:moveTo>
                  <a:cubicBezTo>
                    <a:pt x="446" y="69"/>
                    <a:pt x="376" y="37"/>
                    <a:pt x="304" y="20"/>
                  </a:cubicBezTo>
                  <a:cubicBezTo>
                    <a:pt x="269" y="11"/>
                    <a:pt x="234" y="6"/>
                    <a:pt x="198" y="9"/>
                  </a:cubicBezTo>
                  <a:cubicBezTo>
                    <a:pt x="162" y="11"/>
                    <a:pt x="126" y="21"/>
                    <a:pt x="95" y="38"/>
                  </a:cubicBezTo>
                  <a:cubicBezTo>
                    <a:pt x="65" y="54"/>
                    <a:pt x="40" y="77"/>
                    <a:pt x="24" y="107"/>
                  </a:cubicBezTo>
                  <a:cubicBezTo>
                    <a:pt x="10" y="137"/>
                    <a:pt x="4" y="170"/>
                    <a:pt x="4" y="202"/>
                  </a:cubicBezTo>
                  <a:cubicBezTo>
                    <a:pt x="4" y="237"/>
                    <a:pt x="10" y="273"/>
                    <a:pt x="25" y="305"/>
                  </a:cubicBezTo>
                  <a:cubicBezTo>
                    <a:pt x="34" y="323"/>
                    <a:pt x="45" y="341"/>
                    <a:pt x="57" y="358"/>
                  </a:cubicBezTo>
                  <a:cubicBezTo>
                    <a:pt x="69" y="376"/>
                    <a:pt x="80" y="393"/>
                    <a:pt x="93" y="411"/>
                  </a:cubicBezTo>
                  <a:cubicBezTo>
                    <a:pt x="118" y="444"/>
                    <a:pt x="145" y="476"/>
                    <a:pt x="175" y="504"/>
                  </a:cubicBezTo>
                  <a:cubicBezTo>
                    <a:pt x="205" y="531"/>
                    <a:pt x="237" y="555"/>
                    <a:pt x="271" y="576"/>
                  </a:cubicBezTo>
                  <a:cubicBezTo>
                    <a:pt x="305" y="597"/>
                    <a:pt x="341" y="614"/>
                    <a:pt x="377" y="630"/>
                  </a:cubicBezTo>
                  <a:cubicBezTo>
                    <a:pt x="413" y="646"/>
                    <a:pt x="451" y="659"/>
                    <a:pt x="491" y="664"/>
                  </a:cubicBezTo>
                  <a:cubicBezTo>
                    <a:pt x="510" y="666"/>
                    <a:pt x="530" y="667"/>
                    <a:pt x="550" y="663"/>
                  </a:cubicBezTo>
                  <a:cubicBezTo>
                    <a:pt x="570" y="660"/>
                    <a:pt x="589" y="654"/>
                    <a:pt x="608" y="647"/>
                  </a:cubicBezTo>
                  <a:cubicBezTo>
                    <a:pt x="625" y="640"/>
                    <a:pt x="642" y="632"/>
                    <a:pt x="657" y="621"/>
                  </a:cubicBezTo>
                  <a:cubicBezTo>
                    <a:pt x="672" y="610"/>
                    <a:pt x="684" y="597"/>
                    <a:pt x="693" y="581"/>
                  </a:cubicBezTo>
                  <a:cubicBezTo>
                    <a:pt x="711" y="550"/>
                    <a:pt x="714" y="512"/>
                    <a:pt x="709" y="477"/>
                  </a:cubicBezTo>
                  <a:cubicBezTo>
                    <a:pt x="704" y="440"/>
                    <a:pt x="691" y="405"/>
                    <a:pt x="677" y="371"/>
                  </a:cubicBezTo>
                  <a:cubicBezTo>
                    <a:pt x="671" y="355"/>
                    <a:pt x="664" y="339"/>
                    <a:pt x="657" y="323"/>
                  </a:cubicBezTo>
                  <a:cubicBezTo>
                    <a:pt x="648" y="304"/>
                    <a:pt x="638" y="285"/>
                    <a:pt x="626" y="267"/>
                  </a:cubicBezTo>
                  <a:cubicBezTo>
                    <a:pt x="615" y="250"/>
                    <a:pt x="603" y="233"/>
                    <a:pt x="591" y="216"/>
                  </a:cubicBezTo>
                  <a:cubicBezTo>
                    <a:pt x="579" y="200"/>
                    <a:pt x="568" y="184"/>
                    <a:pt x="555" y="170"/>
                  </a:cubicBezTo>
                  <a:cubicBezTo>
                    <a:pt x="554" y="169"/>
                    <a:pt x="551" y="170"/>
                    <a:pt x="552" y="171"/>
                  </a:cubicBezTo>
                  <a:cubicBezTo>
                    <a:pt x="562" y="188"/>
                    <a:pt x="577" y="201"/>
                    <a:pt x="589" y="217"/>
                  </a:cubicBezTo>
                  <a:cubicBezTo>
                    <a:pt x="602" y="234"/>
                    <a:pt x="614" y="252"/>
                    <a:pt x="626" y="271"/>
                  </a:cubicBezTo>
                  <a:cubicBezTo>
                    <a:pt x="648" y="308"/>
                    <a:pt x="669" y="347"/>
                    <a:pt x="684" y="388"/>
                  </a:cubicBezTo>
                  <a:cubicBezTo>
                    <a:pt x="696" y="422"/>
                    <a:pt x="702" y="458"/>
                    <a:pt x="700" y="495"/>
                  </a:cubicBezTo>
                  <a:cubicBezTo>
                    <a:pt x="698" y="530"/>
                    <a:pt x="689" y="565"/>
                    <a:pt x="669" y="595"/>
                  </a:cubicBezTo>
                  <a:cubicBezTo>
                    <a:pt x="631" y="652"/>
                    <a:pt x="555" y="653"/>
                    <a:pt x="493" y="643"/>
                  </a:cubicBezTo>
                  <a:cubicBezTo>
                    <a:pt x="475" y="640"/>
                    <a:pt x="458" y="636"/>
                    <a:pt x="440" y="631"/>
                  </a:cubicBezTo>
                  <a:cubicBezTo>
                    <a:pt x="419" y="627"/>
                    <a:pt x="399" y="621"/>
                    <a:pt x="379" y="614"/>
                  </a:cubicBezTo>
                  <a:cubicBezTo>
                    <a:pt x="339" y="601"/>
                    <a:pt x="301" y="582"/>
                    <a:pt x="266" y="559"/>
                  </a:cubicBezTo>
                  <a:cubicBezTo>
                    <a:pt x="197" y="515"/>
                    <a:pt x="137" y="459"/>
                    <a:pt x="89" y="393"/>
                  </a:cubicBezTo>
                  <a:cubicBezTo>
                    <a:pt x="77" y="377"/>
                    <a:pt x="66" y="360"/>
                    <a:pt x="56" y="343"/>
                  </a:cubicBezTo>
                  <a:cubicBezTo>
                    <a:pt x="45" y="325"/>
                    <a:pt x="35" y="308"/>
                    <a:pt x="27" y="289"/>
                  </a:cubicBezTo>
                  <a:cubicBezTo>
                    <a:pt x="11" y="250"/>
                    <a:pt x="5" y="208"/>
                    <a:pt x="11" y="167"/>
                  </a:cubicBezTo>
                  <a:cubicBezTo>
                    <a:pt x="14" y="148"/>
                    <a:pt x="20" y="129"/>
                    <a:pt x="28" y="111"/>
                  </a:cubicBezTo>
                  <a:cubicBezTo>
                    <a:pt x="34" y="96"/>
                    <a:pt x="42" y="82"/>
                    <a:pt x="53" y="70"/>
                  </a:cubicBezTo>
                  <a:cubicBezTo>
                    <a:pt x="64" y="57"/>
                    <a:pt x="79" y="45"/>
                    <a:pt x="93" y="36"/>
                  </a:cubicBezTo>
                  <a:cubicBezTo>
                    <a:pt x="110" y="25"/>
                    <a:pt x="130" y="18"/>
                    <a:pt x="150" y="14"/>
                  </a:cubicBezTo>
                  <a:cubicBezTo>
                    <a:pt x="170" y="10"/>
                    <a:pt x="190" y="8"/>
                    <a:pt x="211" y="9"/>
                  </a:cubicBezTo>
                  <a:cubicBezTo>
                    <a:pt x="232" y="10"/>
                    <a:pt x="253" y="15"/>
                    <a:pt x="273" y="22"/>
                  </a:cubicBezTo>
                  <a:cubicBezTo>
                    <a:pt x="293" y="28"/>
                    <a:pt x="312" y="37"/>
                    <a:pt x="331" y="46"/>
                  </a:cubicBezTo>
                  <a:cubicBezTo>
                    <a:pt x="351" y="55"/>
                    <a:pt x="371" y="64"/>
                    <a:pt x="391" y="74"/>
                  </a:cubicBezTo>
                  <a:cubicBezTo>
                    <a:pt x="416" y="87"/>
                    <a:pt x="441" y="101"/>
                    <a:pt x="465" y="117"/>
                  </a:cubicBezTo>
                  <a:cubicBezTo>
                    <a:pt x="475" y="124"/>
                    <a:pt x="486" y="131"/>
                    <a:pt x="496" y="139"/>
                  </a:cubicBezTo>
                  <a:cubicBezTo>
                    <a:pt x="504" y="146"/>
                    <a:pt x="513" y="154"/>
                    <a:pt x="524" y="157"/>
                  </a:cubicBezTo>
                  <a:cubicBezTo>
                    <a:pt x="525" y="157"/>
                    <a:pt x="526" y="156"/>
                    <a:pt x="525" y="155"/>
                  </a:cubicBezTo>
                  <a:cubicBezTo>
                    <a:pt x="514" y="140"/>
                    <a:pt x="499" y="129"/>
                    <a:pt x="483" y="118"/>
                  </a:cubicBezTo>
                  <a:cubicBezTo>
                    <a:pt x="467" y="108"/>
                    <a:pt x="450" y="97"/>
                    <a:pt x="433" y="86"/>
                  </a:cubicBezTo>
                  <a:cubicBezTo>
                    <a:pt x="398" y="65"/>
                    <a:pt x="360" y="47"/>
                    <a:pt x="320" y="36"/>
                  </a:cubicBezTo>
                  <a:cubicBezTo>
                    <a:pt x="244" y="13"/>
                    <a:pt x="158" y="13"/>
                    <a:pt x="88" y="53"/>
                  </a:cubicBezTo>
                  <a:cubicBezTo>
                    <a:pt x="64" y="66"/>
                    <a:pt x="43" y="84"/>
                    <a:pt x="28" y="107"/>
                  </a:cubicBezTo>
                  <a:cubicBezTo>
                    <a:pt x="15" y="127"/>
                    <a:pt x="8" y="149"/>
                    <a:pt x="5" y="172"/>
                  </a:cubicBezTo>
                  <a:cubicBezTo>
                    <a:pt x="1" y="223"/>
                    <a:pt x="19" y="274"/>
                    <a:pt x="41" y="318"/>
                  </a:cubicBezTo>
                  <a:cubicBezTo>
                    <a:pt x="65" y="365"/>
                    <a:pt x="96" y="409"/>
                    <a:pt x="130" y="448"/>
                  </a:cubicBezTo>
                  <a:cubicBezTo>
                    <a:pt x="151" y="472"/>
                    <a:pt x="173" y="494"/>
                    <a:pt x="196" y="515"/>
                  </a:cubicBezTo>
                  <a:cubicBezTo>
                    <a:pt x="213" y="529"/>
                    <a:pt x="230" y="544"/>
                    <a:pt x="247" y="558"/>
                  </a:cubicBezTo>
                  <a:cubicBezTo>
                    <a:pt x="262" y="570"/>
                    <a:pt x="278" y="583"/>
                    <a:pt x="294" y="594"/>
                  </a:cubicBezTo>
                  <a:cubicBezTo>
                    <a:pt x="310" y="605"/>
                    <a:pt x="327" y="615"/>
                    <a:pt x="344" y="623"/>
                  </a:cubicBezTo>
                  <a:cubicBezTo>
                    <a:pt x="362" y="632"/>
                    <a:pt x="382" y="639"/>
                    <a:pt x="401" y="645"/>
                  </a:cubicBezTo>
                  <a:cubicBezTo>
                    <a:pt x="420" y="651"/>
                    <a:pt x="440" y="655"/>
                    <a:pt x="460" y="657"/>
                  </a:cubicBezTo>
                  <a:cubicBezTo>
                    <a:pt x="481" y="659"/>
                    <a:pt x="501" y="657"/>
                    <a:pt x="521" y="656"/>
                  </a:cubicBezTo>
                  <a:cubicBezTo>
                    <a:pt x="542" y="655"/>
                    <a:pt x="564" y="653"/>
                    <a:pt x="584" y="649"/>
                  </a:cubicBezTo>
                  <a:cubicBezTo>
                    <a:pt x="603" y="646"/>
                    <a:pt x="621" y="641"/>
                    <a:pt x="637" y="632"/>
                  </a:cubicBezTo>
                  <a:cubicBezTo>
                    <a:pt x="664" y="616"/>
                    <a:pt x="684" y="591"/>
                    <a:pt x="697" y="562"/>
                  </a:cubicBezTo>
                  <a:cubicBezTo>
                    <a:pt x="709" y="533"/>
                    <a:pt x="714" y="501"/>
                    <a:pt x="710" y="469"/>
                  </a:cubicBezTo>
                  <a:cubicBezTo>
                    <a:pt x="705" y="427"/>
                    <a:pt x="686" y="387"/>
                    <a:pt x="668" y="349"/>
                  </a:cubicBezTo>
                  <a:cubicBezTo>
                    <a:pt x="650" y="312"/>
                    <a:pt x="628" y="277"/>
                    <a:pt x="604" y="243"/>
                  </a:cubicBezTo>
                  <a:cubicBezTo>
                    <a:pt x="580" y="212"/>
                    <a:pt x="555" y="180"/>
                    <a:pt x="523" y="156"/>
                  </a:cubicBezTo>
                  <a:cubicBezTo>
                    <a:pt x="522" y="155"/>
                    <a:pt x="520" y="157"/>
                    <a:pt x="521" y="158"/>
                  </a:cubicBezTo>
                  <a:cubicBezTo>
                    <a:pt x="555" y="183"/>
                    <a:pt x="581" y="217"/>
                    <a:pt x="606" y="250"/>
                  </a:cubicBezTo>
                  <a:cubicBezTo>
                    <a:pt x="618" y="268"/>
                    <a:pt x="631" y="287"/>
                    <a:pt x="642" y="306"/>
                  </a:cubicBezTo>
                  <a:cubicBezTo>
                    <a:pt x="653" y="324"/>
                    <a:pt x="662" y="344"/>
                    <a:pt x="671" y="363"/>
                  </a:cubicBezTo>
                  <a:cubicBezTo>
                    <a:pt x="689" y="401"/>
                    <a:pt x="706" y="440"/>
                    <a:pt x="708" y="483"/>
                  </a:cubicBezTo>
                  <a:cubicBezTo>
                    <a:pt x="710" y="515"/>
                    <a:pt x="702" y="548"/>
                    <a:pt x="687" y="576"/>
                  </a:cubicBezTo>
                  <a:cubicBezTo>
                    <a:pt x="671" y="605"/>
                    <a:pt x="646" y="627"/>
                    <a:pt x="615" y="638"/>
                  </a:cubicBezTo>
                  <a:cubicBezTo>
                    <a:pt x="575" y="652"/>
                    <a:pt x="532" y="653"/>
                    <a:pt x="490" y="655"/>
                  </a:cubicBezTo>
                  <a:cubicBezTo>
                    <a:pt x="448" y="657"/>
                    <a:pt x="407" y="645"/>
                    <a:pt x="368" y="630"/>
                  </a:cubicBezTo>
                  <a:cubicBezTo>
                    <a:pt x="331" y="616"/>
                    <a:pt x="297" y="595"/>
                    <a:pt x="266" y="570"/>
                  </a:cubicBezTo>
                  <a:cubicBezTo>
                    <a:pt x="232" y="543"/>
                    <a:pt x="199" y="515"/>
                    <a:pt x="168" y="484"/>
                  </a:cubicBezTo>
                  <a:cubicBezTo>
                    <a:pt x="150" y="467"/>
                    <a:pt x="133" y="448"/>
                    <a:pt x="117" y="428"/>
                  </a:cubicBezTo>
                  <a:cubicBezTo>
                    <a:pt x="83" y="386"/>
                    <a:pt x="53" y="341"/>
                    <a:pt x="32" y="291"/>
                  </a:cubicBezTo>
                  <a:cubicBezTo>
                    <a:pt x="12" y="246"/>
                    <a:pt x="0" y="194"/>
                    <a:pt x="13" y="146"/>
                  </a:cubicBezTo>
                  <a:cubicBezTo>
                    <a:pt x="30" y="86"/>
                    <a:pt x="85" y="50"/>
                    <a:pt x="141" y="34"/>
                  </a:cubicBezTo>
                  <a:cubicBezTo>
                    <a:pt x="221" y="11"/>
                    <a:pt x="307" y="28"/>
                    <a:pt x="380" y="61"/>
                  </a:cubicBezTo>
                  <a:cubicBezTo>
                    <a:pt x="408" y="74"/>
                    <a:pt x="434" y="89"/>
                    <a:pt x="459" y="106"/>
                  </a:cubicBezTo>
                  <a:cubicBezTo>
                    <a:pt x="481" y="121"/>
                    <a:pt x="506" y="135"/>
                    <a:pt x="523" y="157"/>
                  </a:cubicBezTo>
                  <a:cubicBezTo>
                    <a:pt x="524" y="156"/>
                    <a:pt x="524" y="155"/>
                    <a:pt x="525" y="154"/>
                  </a:cubicBezTo>
                  <a:cubicBezTo>
                    <a:pt x="516" y="152"/>
                    <a:pt x="509" y="146"/>
                    <a:pt x="502" y="141"/>
                  </a:cubicBezTo>
                  <a:cubicBezTo>
                    <a:pt x="494" y="135"/>
                    <a:pt x="487" y="129"/>
                    <a:pt x="479" y="124"/>
                  </a:cubicBezTo>
                  <a:cubicBezTo>
                    <a:pt x="462" y="111"/>
                    <a:pt x="443" y="100"/>
                    <a:pt x="425" y="89"/>
                  </a:cubicBezTo>
                  <a:cubicBezTo>
                    <a:pt x="387" y="68"/>
                    <a:pt x="347" y="49"/>
                    <a:pt x="307" y="32"/>
                  </a:cubicBezTo>
                  <a:cubicBezTo>
                    <a:pt x="269" y="16"/>
                    <a:pt x="229" y="3"/>
                    <a:pt x="188" y="6"/>
                  </a:cubicBezTo>
                  <a:cubicBezTo>
                    <a:pt x="168" y="8"/>
                    <a:pt x="148" y="11"/>
                    <a:pt x="130" y="17"/>
                  </a:cubicBezTo>
                  <a:cubicBezTo>
                    <a:pt x="111" y="22"/>
                    <a:pt x="94" y="31"/>
                    <a:pt x="78" y="43"/>
                  </a:cubicBezTo>
                  <a:cubicBezTo>
                    <a:pt x="65" y="53"/>
                    <a:pt x="54" y="64"/>
                    <a:pt x="44" y="76"/>
                  </a:cubicBezTo>
                  <a:cubicBezTo>
                    <a:pt x="34" y="90"/>
                    <a:pt x="27" y="105"/>
                    <a:pt x="21" y="121"/>
                  </a:cubicBezTo>
                  <a:cubicBezTo>
                    <a:pt x="14" y="139"/>
                    <a:pt x="10" y="157"/>
                    <a:pt x="7" y="175"/>
                  </a:cubicBezTo>
                  <a:cubicBezTo>
                    <a:pt x="5" y="195"/>
                    <a:pt x="6" y="215"/>
                    <a:pt x="9" y="235"/>
                  </a:cubicBezTo>
                  <a:cubicBezTo>
                    <a:pt x="12" y="255"/>
                    <a:pt x="18" y="275"/>
                    <a:pt x="27" y="294"/>
                  </a:cubicBezTo>
                  <a:cubicBezTo>
                    <a:pt x="35" y="313"/>
                    <a:pt x="45" y="330"/>
                    <a:pt x="55" y="347"/>
                  </a:cubicBezTo>
                  <a:cubicBezTo>
                    <a:pt x="76" y="381"/>
                    <a:pt x="100" y="414"/>
                    <a:pt x="127" y="444"/>
                  </a:cubicBezTo>
                  <a:cubicBezTo>
                    <a:pt x="153" y="474"/>
                    <a:pt x="182" y="501"/>
                    <a:pt x="213" y="526"/>
                  </a:cubicBezTo>
                  <a:cubicBezTo>
                    <a:pt x="246" y="551"/>
                    <a:pt x="280" y="574"/>
                    <a:pt x="317" y="592"/>
                  </a:cubicBezTo>
                  <a:cubicBezTo>
                    <a:pt x="355" y="611"/>
                    <a:pt x="394" y="623"/>
                    <a:pt x="435" y="633"/>
                  </a:cubicBezTo>
                  <a:cubicBezTo>
                    <a:pt x="468" y="641"/>
                    <a:pt x="502" y="649"/>
                    <a:pt x="537" y="650"/>
                  </a:cubicBezTo>
                  <a:cubicBezTo>
                    <a:pt x="568" y="652"/>
                    <a:pt x="600" y="648"/>
                    <a:pt x="628" y="634"/>
                  </a:cubicBezTo>
                  <a:cubicBezTo>
                    <a:pt x="658" y="619"/>
                    <a:pt x="677" y="593"/>
                    <a:pt x="689" y="562"/>
                  </a:cubicBezTo>
                  <a:cubicBezTo>
                    <a:pt x="702" y="530"/>
                    <a:pt x="705" y="494"/>
                    <a:pt x="702" y="459"/>
                  </a:cubicBezTo>
                  <a:cubicBezTo>
                    <a:pt x="700" y="421"/>
                    <a:pt x="687" y="386"/>
                    <a:pt x="671" y="351"/>
                  </a:cubicBezTo>
                  <a:cubicBezTo>
                    <a:pt x="656" y="318"/>
                    <a:pt x="638" y="285"/>
                    <a:pt x="619" y="255"/>
                  </a:cubicBezTo>
                  <a:cubicBezTo>
                    <a:pt x="609" y="239"/>
                    <a:pt x="599" y="224"/>
                    <a:pt x="587" y="210"/>
                  </a:cubicBezTo>
                  <a:cubicBezTo>
                    <a:pt x="577" y="197"/>
                    <a:pt x="563" y="185"/>
                    <a:pt x="555" y="170"/>
                  </a:cubicBezTo>
                  <a:cubicBezTo>
                    <a:pt x="554" y="171"/>
                    <a:pt x="553" y="171"/>
                    <a:pt x="552" y="172"/>
                  </a:cubicBezTo>
                  <a:cubicBezTo>
                    <a:pt x="567" y="186"/>
                    <a:pt x="578" y="203"/>
                    <a:pt x="589" y="219"/>
                  </a:cubicBezTo>
                  <a:cubicBezTo>
                    <a:pt x="601" y="236"/>
                    <a:pt x="614" y="253"/>
                    <a:pt x="626" y="271"/>
                  </a:cubicBezTo>
                  <a:cubicBezTo>
                    <a:pt x="638" y="290"/>
                    <a:pt x="648" y="309"/>
                    <a:pt x="657" y="330"/>
                  </a:cubicBezTo>
                  <a:cubicBezTo>
                    <a:pt x="664" y="346"/>
                    <a:pt x="671" y="363"/>
                    <a:pt x="678" y="380"/>
                  </a:cubicBezTo>
                  <a:cubicBezTo>
                    <a:pt x="704" y="445"/>
                    <a:pt x="729" y="529"/>
                    <a:pt x="682" y="593"/>
                  </a:cubicBezTo>
                  <a:cubicBezTo>
                    <a:pt x="658" y="624"/>
                    <a:pt x="621" y="640"/>
                    <a:pt x="584" y="652"/>
                  </a:cubicBezTo>
                  <a:cubicBezTo>
                    <a:pt x="565" y="658"/>
                    <a:pt x="545" y="662"/>
                    <a:pt x="524" y="663"/>
                  </a:cubicBezTo>
                  <a:cubicBezTo>
                    <a:pt x="504" y="663"/>
                    <a:pt x="484" y="661"/>
                    <a:pt x="464" y="657"/>
                  </a:cubicBezTo>
                  <a:cubicBezTo>
                    <a:pt x="425" y="648"/>
                    <a:pt x="387" y="632"/>
                    <a:pt x="351" y="615"/>
                  </a:cubicBezTo>
                  <a:cubicBezTo>
                    <a:pt x="314" y="598"/>
                    <a:pt x="279" y="579"/>
                    <a:pt x="246" y="556"/>
                  </a:cubicBezTo>
                  <a:cubicBezTo>
                    <a:pt x="212" y="534"/>
                    <a:pt x="181" y="507"/>
                    <a:pt x="153" y="478"/>
                  </a:cubicBezTo>
                  <a:cubicBezTo>
                    <a:pt x="123" y="448"/>
                    <a:pt x="98" y="414"/>
                    <a:pt x="74" y="378"/>
                  </a:cubicBezTo>
                  <a:cubicBezTo>
                    <a:pt x="62" y="361"/>
                    <a:pt x="50" y="344"/>
                    <a:pt x="39" y="325"/>
                  </a:cubicBezTo>
                  <a:cubicBezTo>
                    <a:pt x="28" y="307"/>
                    <a:pt x="19" y="288"/>
                    <a:pt x="14" y="267"/>
                  </a:cubicBezTo>
                  <a:cubicBezTo>
                    <a:pt x="7" y="235"/>
                    <a:pt x="5" y="201"/>
                    <a:pt x="9" y="168"/>
                  </a:cubicBezTo>
                  <a:cubicBezTo>
                    <a:pt x="14" y="136"/>
                    <a:pt x="25" y="103"/>
                    <a:pt x="47" y="78"/>
                  </a:cubicBezTo>
                  <a:cubicBezTo>
                    <a:pt x="71" y="51"/>
                    <a:pt x="105" y="33"/>
                    <a:pt x="139" y="22"/>
                  </a:cubicBezTo>
                  <a:cubicBezTo>
                    <a:pt x="210" y="0"/>
                    <a:pt x="286" y="13"/>
                    <a:pt x="355" y="38"/>
                  </a:cubicBezTo>
                  <a:cubicBezTo>
                    <a:pt x="408" y="56"/>
                    <a:pt x="458" y="84"/>
                    <a:pt x="498" y="123"/>
                  </a:cubicBezTo>
                  <a:cubicBezTo>
                    <a:pt x="499" y="124"/>
                    <a:pt x="501" y="122"/>
                    <a:pt x="500" y="12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7" name="Freeform 34"/>
            <p:cNvSpPr/>
            <p:nvPr/>
          </p:nvSpPr>
          <p:spPr bwMode="auto">
            <a:xfrm>
              <a:off x="2875" y="1696"/>
              <a:ext cx="1745" cy="1605"/>
            </a:xfrm>
            <a:custGeom>
              <a:avLst/>
              <a:gdLst>
                <a:gd name="T0" fmla="*/ 522 w 903"/>
                <a:gd name="T1" fmla="*/ 104 h 830"/>
                <a:gd name="T2" fmla="*/ 56 w 903"/>
                <a:gd name="T3" fmla="*/ 118 h 830"/>
                <a:gd name="T4" fmla="*/ 21 w 903"/>
                <a:gd name="T5" fmla="*/ 326 h 830"/>
                <a:gd name="T6" fmla="*/ 184 w 903"/>
                <a:gd name="T7" fmla="*/ 581 h 830"/>
                <a:gd name="T8" fmla="*/ 675 w 903"/>
                <a:gd name="T9" fmla="*/ 826 h 830"/>
                <a:gd name="T10" fmla="*/ 848 w 903"/>
                <a:gd name="T11" fmla="*/ 472 h 830"/>
                <a:gd name="T12" fmla="*/ 733 w 903"/>
                <a:gd name="T13" fmla="*/ 287 h 830"/>
                <a:gd name="T14" fmla="*/ 673 w 903"/>
                <a:gd name="T15" fmla="*/ 222 h 830"/>
                <a:gd name="T16" fmla="*/ 709 w 903"/>
                <a:gd name="T17" fmla="*/ 273 h 830"/>
                <a:gd name="T18" fmla="*/ 890 w 903"/>
                <a:gd name="T19" fmla="*/ 625 h 830"/>
                <a:gd name="T20" fmla="*/ 746 w 903"/>
                <a:gd name="T21" fmla="*/ 803 h 830"/>
                <a:gd name="T22" fmla="*/ 454 w 903"/>
                <a:gd name="T23" fmla="*/ 782 h 830"/>
                <a:gd name="T24" fmla="*/ 261 w 903"/>
                <a:gd name="T25" fmla="*/ 663 h 830"/>
                <a:gd name="T26" fmla="*/ 180 w 903"/>
                <a:gd name="T27" fmla="*/ 581 h 830"/>
                <a:gd name="T28" fmla="*/ 111 w 903"/>
                <a:gd name="T29" fmla="*/ 488 h 830"/>
                <a:gd name="T30" fmla="*/ 15 w 903"/>
                <a:gd name="T31" fmla="*/ 272 h 830"/>
                <a:gd name="T32" fmla="*/ 139 w 903"/>
                <a:gd name="T33" fmla="*/ 41 h 830"/>
                <a:gd name="T34" fmla="*/ 495 w 903"/>
                <a:gd name="T35" fmla="*/ 109 h 830"/>
                <a:gd name="T36" fmla="*/ 628 w 903"/>
                <a:gd name="T37" fmla="*/ 201 h 830"/>
                <a:gd name="T38" fmla="*/ 590 w 903"/>
                <a:gd name="T39" fmla="*/ 157 h 830"/>
                <a:gd name="T40" fmla="*/ 387 w 903"/>
                <a:gd name="T41" fmla="*/ 45 h 830"/>
                <a:gd name="T42" fmla="*/ 10 w 903"/>
                <a:gd name="T43" fmla="*/ 320 h 830"/>
                <a:gd name="T44" fmla="*/ 171 w 903"/>
                <a:gd name="T45" fmla="*/ 580 h 830"/>
                <a:gd name="T46" fmla="*/ 541 w 903"/>
                <a:gd name="T47" fmla="*/ 812 h 830"/>
                <a:gd name="T48" fmla="*/ 699 w 903"/>
                <a:gd name="T49" fmla="*/ 814 h 830"/>
                <a:gd name="T50" fmla="*/ 888 w 903"/>
                <a:gd name="T51" fmla="*/ 632 h 830"/>
                <a:gd name="T52" fmla="*/ 791 w 903"/>
                <a:gd name="T53" fmla="*/ 348 h 830"/>
                <a:gd name="T54" fmla="*/ 670 w 903"/>
                <a:gd name="T55" fmla="*/ 223 h 830"/>
                <a:gd name="T56" fmla="*/ 821 w 903"/>
                <a:gd name="T57" fmla="*/ 401 h 830"/>
                <a:gd name="T58" fmla="*/ 831 w 903"/>
                <a:gd name="T59" fmla="*/ 748 h 830"/>
                <a:gd name="T60" fmla="*/ 653 w 903"/>
                <a:gd name="T61" fmla="*/ 819 h 830"/>
                <a:gd name="T62" fmla="*/ 394 w 903"/>
                <a:gd name="T63" fmla="*/ 754 h 830"/>
                <a:gd name="T64" fmla="*/ 70 w 903"/>
                <a:gd name="T65" fmla="*/ 440 h 830"/>
                <a:gd name="T66" fmla="*/ 10 w 903"/>
                <a:gd name="T67" fmla="*/ 296 h 830"/>
                <a:gd name="T68" fmla="*/ 145 w 903"/>
                <a:gd name="T69" fmla="*/ 43 h 830"/>
                <a:gd name="T70" fmla="*/ 568 w 903"/>
                <a:gd name="T71" fmla="*/ 144 h 830"/>
                <a:gd name="T72" fmla="*/ 627 w 903"/>
                <a:gd name="T73" fmla="*/ 200 h 830"/>
                <a:gd name="T74" fmla="*/ 605 w 903"/>
                <a:gd name="T75" fmla="*/ 181 h 830"/>
                <a:gd name="T76" fmla="*/ 439 w 903"/>
                <a:gd name="T77" fmla="*/ 77 h 830"/>
                <a:gd name="T78" fmla="*/ 156 w 903"/>
                <a:gd name="T79" fmla="*/ 31 h 830"/>
                <a:gd name="T80" fmla="*/ 9 w 903"/>
                <a:gd name="T81" fmla="*/ 236 h 830"/>
                <a:gd name="T82" fmla="*/ 82 w 903"/>
                <a:gd name="T83" fmla="*/ 451 h 830"/>
                <a:gd name="T84" fmla="*/ 174 w 903"/>
                <a:gd name="T85" fmla="*/ 578 h 830"/>
                <a:gd name="T86" fmla="*/ 281 w 903"/>
                <a:gd name="T87" fmla="*/ 684 h 830"/>
                <a:gd name="T88" fmla="*/ 702 w 903"/>
                <a:gd name="T89" fmla="*/ 819 h 830"/>
                <a:gd name="T90" fmla="*/ 874 w 903"/>
                <a:gd name="T91" fmla="*/ 554 h 830"/>
                <a:gd name="T92" fmla="*/ 740 w 903"/>
                <a:gd name="T93" fmla="*/ 310 h 830"/>
                <a:gd name="T94" fmla="*/ 673 w 903"/>
                <a:gd name="T95" fmla="*/ 223 h 830"/>
                <a:gd name="T96" fmla="*/ 720 w 903"/>
                <a:gd name="T97" fmla="*/ 277 h 830"/>
                <a:gd name="T98" fmla="*/ 842 w 903"/>
                <a:gd name="T99" fmla="*/ 465 h 830"/>
                <a:gd name="T100" fmla="*/ 667 w 903"/>
                <a:gd name="T101" fmla="*/ 823 h 830"/>
                <a:gd name="T102" fmla="*/ 397 w 903"/>
                <a:gd name="T103" fmla="*/ 760 h 830"/>
                <a:gd name="T104" fmla="*/ 78 w 903"/>
                <a:gd name="T105" fmla="*/ 444 h 830"/>
                <a:gd name="T106" fmla="*/ 21 w 903"/>
                <a:gd name="T107" fmla="*/ 220 h 830"/>
                <a:gd name="T108" fmla="*/ 79 w 903"/>
                <a:gd name="T109" fmla="*/ 92 h 830"/>
                <a:gd name="T110" fmla="*/ 433 w 903"/>
                <a:gd name="T111" fmla="*/ 64 h 830"/>
                <a:gd name="T112" fmla="*/ 636 w 903"/>
                <a:gd name="T113" fmla="*/ 198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830">
                  <a:moveTo>
                    <a:pt x="638" y="197"/>
                  </a:moveTo>
                  <a:cubicBezTo>
                    <a:pt x="622" y="178"/>
                    <a:pt x="602" y="163"/>
                    <a:pt x="583" y="148"/>
                  </a:cubicBezTo>
                  <a:cubicBezTo>
                    <a:pt x="563" y="133"/>
                    <a:pt x="543" y="117"/>
                    <a:pt x="522" y="104"/>
                  </a:cubicBezTo>
                  <a:cubicBezTo>
                    <a:pt x="480" y="78"/>
                    <a:pt x="433" y="59"/>
                    <a:pt x="386" y="45"/>
                  </a:cubicBezTo>
                  <a:cubicBezTo>
                    <a:pt x="295" y="16"/>
                    <a:pt x="185" y="7"/>
                    <a:pt x="103" y="66"/>
                  </a:cubicBezTo>
                  <a:cubicBezTo>
                    <a:pt x="84" y="80"/>
                    <a:pt x="69" y="99"/>
                    <a:pt x="56" y="118"/>
                  </a:cubicBezTo>
                  <a:cubicBezTo>
                    <a:pt x="43" y="137"/>
                    <a:pt x="31" y="156"/>
                    <a:pt x="25" y="178"/>
                  </a:cubicBezTo>
                  <a:cubicBezTo>
                    <a:pt x="19" y="201"/>
                    <a:pt x="17" y="224"/>
                    <a:pt x="16" y="248"/>
                  </a:cubicBezTo>
                  <a:cubicBezTo>
                    <a:pt x="15" y="274"/>
                    <a:pt x="16" y="300"/>
                    <a:pt x="21" y="326"/>
                  </a:cubicBezTo>
                  <a:cubicBezTo>
                    <a:pt x="31" y="377"/>
                    <a:pt x="59" y="421"/>
                    <a:pt x="87" y="464"/>
                  </a:cubicBezTo>
                  <a:cubicBezTo>
                    <a:pt x="101" y="485"/>
                    <a:pt x="116" y="506"/>
                    <a:pt x="133" y="526"/>
                  </a:cubicBezTo>
                  <a:cubicBezTo>
                    <a:pt x="149" y="545"/>
                    <a:pt x="166" y="563"/>
                    <a:pt x="184" y="581"/>
                  </a:cubicBezTo>
                  <a:cubicBezTo>
                    <a:pt x="251" y="651"/>
                    <a:pt x="322" y="723"/>
                    <a:pt x="409" y="769"/>
                  </a:cubicBezTo>
                  <a:cubicBezTo>
                    <a:pt x="450" y="791"/>
                    <a:pt x="494" y="806"/>
                    <a:pt x="539" y="815"/>
                  </a:cubicBezTo>
                  <a:cubicBezTo>
                    <a:pt x="583" y="824"/>
                    <a:pt x="630" y="829"/>
                    <a:pt x="675" y="826"/>
                  </a:cubicBezTo>
                  <a:cubicBezTo>
                    <a:pt x="755" y="819"/>
                    <a:pt x="843" y="780"/>
                    <a:pt x="873" y="700"/>
                  </a:cubicBezTo>
                  <a:cubicBezTo>
                    <a:pt x="887" y="664"/>
                    <a:pt x="886" y="624"/>
                    <a:pt x="880" y="586"/>
                  </a:cubicBezTo>
                  <a:cubicBezTo>
                    <a:pt x="874" y="547"/>
                    <a:pt x="862" y="509"/>
                    <a:pt x="848" y="472"/>
                  </a:cubicBezTo>
                  <a:cubicBezTo>
                    <a:pt x="840" y="452"/>
                    <a:pt x="832" y="432"/>
                    <a:pt x="822" y="413"/>
                  </a:cubicBezTo>
                  <a:cubicBezTo>
                    <a:pt x="810" y="390"/>
                    <a:pt x="796" y="369"/>
                    <a:pt x="781" y="348"/>
                  </a:cubicBezTo>
                  <a:cubicBezTo>
                    <a:pt x="765" y="327"/>
                    <a:pt x="750" y="306"/>
                    <a:pt x="733" y="287"/>
                  </a:cubicBezTo>
                  <a:cubicBezTo>
                    <a:pt x="724" y="277"/>
                    <a:pt x="715" y="267"/>
                    <a:pt x="706" y="257"/>
                  </a:cubicBezTo>
                  <a:cubicBezTo>
                    <a:pt x="698" y="249"/>
                    <a:pt x="692" y="240"/>
                    <a:pt x="684" y="231"/>
                  </a:cubicBezTo>
                  <a:cubicBezTo>
                    <a:pt x="680" y="228"/>
                    <a:pt x="677" y="225"/>
                    <a:pt x="673" y="222"/>
                  </a:cubicBezTo>
                  <a:cubicBezTo>
                    <a:pt x="672" y="222"/>
                    <a:pt x="670" y="222"/>
                    <a:pt x="671" y="224"/>
                  </a:cubicBezTo>
                  <a:cubicBezTo>
                    <a:pt x="673" y="233"/>
                    <a:pt x="680" y="240"/>
                    <a:pt x="686" y="246"/>
                  </a:cubicBezTo>
                  <a:cubicBezTo>
                    <a:pt x="695" y="255"/>
                    <a:pt x="702" y="264"/>
                    <a:pt x="709" y="273"/>
                  </a:cubicBezTo>
                  <a:cubicBezTo>
                    <a:pt x="726" y="295"/>
                    <a:pt x="742" y="317"/>
                    <a:pt x="758" y="339"/>
                  </a:cubicBezTo>
                  <a:cubicBezTo>
                    <a:pt x="790" y="382"/>
                    <a:pt x="815" y="429"/>
                    <a:pt x="838" y="478"/>
                  </a:cubicBezTo>
                  <a:cubicBezTo>
                    <a:pt x="860" y="525"/>
                    <a:pt x="883" y="573"/>
                    <a:pt x="890" y="625"/>
                  </a:cubicBezTo>
                  <a:cubicBezTo>
                    <a:pt x="893" y="648"/>
                    <a:pt x="892" y="672"/>
                    <a:pt x="884" y="694"/>
                  </a:cubicBezTo>
                  <a:cubicBezTo>
                    <a:pt x="878" y="713"/>
                    <a:pt x="865" y="730"/>
                    <a:pt x="851" y="744"/>
                  </a:cubicBezTo>
                  <a:cubicBezTo>
                    <a:pt x="822" y="772"/>
                    <a:pt x="784" y="790"/>
                    <a:pt x="746" y="803"/>
                  </a:cubicBezTo>
                  <a:cubicBezTo>
                    <a:pt x="725" y="810"/>
                    <a:pt x="704" y="816"/>
                    <a:pt x="682" y="820"/>
                  </a:cubicBezTo>
                  <a:cubicBezTo>
                    <a:pt x="656" y="824"/>
                    <a:pt x="630" y="823"/>
                    <a:pt x="604" y="821"/>
                  </a:cubicBezTo>
                  <a:cubicBezTo>
                    <a:pt x="553" y="816"/>
                    <a:pt x="502" y="800"/>
                    <a:pt x="454" y="782"/>
                  </a:cubicBezTo>
                  <a:cubicBezTo>
                    <a:pt x="430" y="772"/>
                    <a:pt x="407" y="762"/>
                    <a:pt x="384" y="749"/>
                  </a:cubicBezTo>
                  <a:cubicBezTo>
                    <a:pt x="362" y="737"/>
                    <a:pt x="339" y="725"/>
                    <a:pt x="318" y="710"/>
                  </a:cubicBezTo>
                  <a:cubicBezTo>
                    <a:pt x="298" y="696"/>
                    <a:pt x="279" y="680"/>
                    <a:pt x="261" y="663"/>
                  </a:cubicBezTo>
                  <a:cubicBezTo>
                    <a:pt x="253" y="654"/>
                    <a:pt x="244" y="646"/>
                    <a:pt x="235" y="637"/>
                  </a:cubicBezTo>
                  <a:cubicBezTo>
                    <a:pt x="225" y="629"/>
                    <a:pt x="216" y="620"/>
                    <a:pt x="207" y="611"/>
                  </a:cubicBezTo>
                  <a:cubicBezTo>
                    <a:pt x="198" y="601"/>
                    <a:pt x="189" y="591"/>
                    <a:pt x="180" y="581"/>
                  </a:cubicBezTo>
                  <a:cubicBezTo>
                    <a:pt x="172" y="572"/>
                    <a:pt x="163" y="562"/>
                    <a:pt x="156" y="552"/>
                  </a:cubicBezTo>
                  <a:cubicBezTo>
                    <a:pt x="149" y="541"/>
                    <a:pt x="142" y="531"/>
                    <a:pt x="135" y="520"/>
                  </a:cubicBezTo>
                  <a:cubicBezTo>
                    <a:pt x="127" y="510"/>
                    <a:pt x="119" y="499"/>
                    <a:pt x="111" y="488"/>
                  </a:cubicBezTo>
                  <a:cubicBezTo>
                    <a:pt x="95" y="466"/>
                    <a:pt x="80" y="443"/>
                    <a:pt x="66" y="419"/>
                  </a:cubicBezTo>
                  <a:cubicBezTo>
                    <a:pt x="53" y="396"/>
                    <a:pt x="43" y="373"/>
                    <a:pt x="35" y="348"/>
                  </a:cubicBezTo>
                  <a:cubicBezTo>
                    <a:pt x="27" y="323"/>
                    <a:pt x="19" y="298"/>
                    <a:pt x="15" y="272"/>
                  </a:cubicBezTo>
                  <a:cubicBezTo>
                    <a:pt x="10" y="247"/>
                    <a:pt x="11" y="221"/>
                    <a:pt x="17" y="196"/>
                  </a:cubicBezTo>
                  <a:cubicBezTo>
                    <a:pt x="27" y="152"/>
                    <a:pt x="53" y="111"/>
                    <a:pt x="85" y="80"/>
                  </a:cubicBezTo>
                  <a:cubicBezTo>
                    <a:pt x="101" y="64"/>
                    <a:pt x="119" y="51"/>
                    <a:pt x="139" y="41"/>
                  </a:cubicBezTo>
                  <a:cubicBezTo>
                    <a:pt x="161" y="31"/>
                    <a:pt x="184" y="26"/>
                    <a:pt x="207" y="23"/>
                  </a:cubicBezTo>
                  <a:cubicBezTo>
                    <a:pt x="258" y="18"/>
                    <a:pt x="309" y="28"/>
                    <a:pt x="357" y="45"/>
                  </a:cubicBezTo>
                  <a:cubicBezTo>
                    <a:pt x="405" y="61"/>
                    <a:pt x="451" y="84"/>
                    <a:pt x="495" y="109"/>
                  </a:cubicBezTo>
                  <a:cubicBezTo>
                    <a:pt x="521" y="123"/>
                    <a:pt x="545" y="139"/>
                    <a:pt x="569" y="156"/>
                  </a:cubicBezTo>
                  <a:cubicBezTo>
                    <a:pt x="581" y="165"/>
                    <a:pt x="592" y="175"/>
                    <a:pt x="604" y="185"/>
                  </a:cubicBezTo>
                  <a:cubicBezTo>
                    <a:pt x="611" y="190"/>
                    <a:pt x="619" y="201"/>
                    <a:pt x="628" y="201"/>
                  </a:cubicBezTo>
                  <a:cubicBezTo>
                    <a:pt x="629" y="201"/>
                    <a:pt x="630" y="201"/>
                    <a:pt x="630" y="200"/>
                  </a:cubicBezTo>
                  <a:cubicBezTo>
                    <a:pt x="630" y="192"/>
                    <a:pt x="622" y="185"/>
                    <a:pt x="617" y="180"/>
                  </a:cubicBezTo>
                  <a:cubicBezTo>
                    <a:pt x="608" y="172"/>
                    <a:pt x="599" y="164"/>
                    <a:pt x="590" y="157"/>
                  </a:cubicBezTo>
                  <a:cubicBezTo>
                    <a:pt x="569" y="141"/>
                    <a:pt x="547" y="126"/>
                    <a:pt x="525" y="113"/>
                  </a:cubicBezTo>
                  <a:cubicBezTo>
                    <a:pt x="502" y="100"/>
                    <a:pt x="479" y="88"/>
                    <a:pt x="456" y="76"/>
                  </a:cubicBezTo>
                  <a:cubicBezTo>
                    <a:pt x="434" y="65"/>
                    <a:pt x="411" y="54"/>
                    <a:pt x="387" y="45"/>
                  </a:cubicBezTo>
                  <a:cubicBezTo>
                    <a:pt x="300" y="11"/>
                    <a:pt x="193" y="0"/>
                    <a:pt x="114" y="59"/>
                  </a:cubicBezTo>
                  <a:cubicBezTo>
                    <a:pt x="75" y="88"/>
                    <a:pt x="49" y="132"/>
                    <a:pt x="30" y="175"/>
                  </a:cubicBezTo>
                  <a:cubicBezTo>
                    <a:pt x="10" y="220"/>
                    <a:pt x="0" y="271"/>
                    <a:pt x="10" y="320"/>
                  </a:cubicBezTo>
                  <a:cubicBezTo>
                    <a:pt x="16" y="345"/>
                    <a:pt x="28" y="368"/>
                    <a:pt x="40" y="390"/>
                  </a:cubicBezTo>
                  <a:cubicBezTo>
                    <a:pt x="52" y="414"/>
                    <a:pt x="65" y="437"/>
                    <a:pt x="79" y="459"/>
                  </a:cubicBezTo>
                  <a:cubicBezTo>
                    <a:pt x="105" y="502"/>
                    <a:pt x="136" y="543"/>
                    <a:pt x="171" y="580"/>
                  </a:cubicBezTo>
                  <a:cubicBezTo>
                    <a:pt x="205" y="616"/>
                    <a:pt x="243" y="649"/>
                    <a:pt x="282" y="680"/>
                  </a:cubicBezTo>
                  <a:cubicBezTo>
                    <a:pt x="320" y="710"/>
                    <a:pt x="361" y="739"/>
                    <a:pt x="403" y="762"/>
                  </a:cubicBezTo>
                  <a:cubicBezTo>
                    <a:pt x="446" y="786"/>
                    <a:pt x="492" y="804"/>
                    <a:pt x="541" y="812"/>
                  </a:cubicBezTo>
                  <a:cubicBezTo>
                    <a:pt x="554" y="814"/>
                    <a:pt x="568" y="815"/>
                    <a:pt x="581" y="816"/>
                  </a:cubicBezTo>
                  <a:cubicBezTo>
                    <a:pt x="594" y="816"/>
                    <a:pt x="608" y="818"/>
                    <a:pt x="621" y="820"/>
                  </a:cubicBezTo>
                  <a:cubicBezTo>
                    <a:pt x="647" y="823"/>
                    <a:pt x="674" y="820"/>
                    <a:pt x="699" y="814"/>
                  </a:cubicBezTo>
                  <a:cubicBezTo>
                    <a:pt x="724" y="807"/>
                    <a:pt x="749" y="798"/>
                    <a:pt x="772" y="787"/>
                  </a:cubicBezTo>
                  <a:cubicBezTo>
                    <a:pt x="794" y="778"/>
                    <a:pt x="815" y="766"/>
                    <a:pt x="833" y="750"/>
                  </a:cubicBezTo>
                  <a:cubicBezTo>
                    <a:pt x="867" y="720"/>
                    <a:pt x="883" y="676"/>
                    <a:pt x="888" y="632"/>
                  </a:cubicBezTo>
                  <a:cubicBezTo>
                    <a:pt x="893" y="581"/>
                    <a:pt x="883" y="531"/>
                    <a:pt x="865" y="484"/>
                  </a:cubicBezTo>
                  <a:cubicBezTo>
                    <a:pt x="855" y="459"/>
                    <a:pt x="844" y="436"/>
                    <a:pt x="831" y="413"/>
                  </a:cubicBezTo>
                  <a:cubicBezTo>
                    <a:pt x="819" y="391"/>
                    <a:pt x="805" y="369"/>
                    <a:pt x="791" y="348"/>
                  </a:cubicBezTo>
                  <a:cubicBezTo>
                    <a:pt x="773" y="324"/>
                    <a:pt x="753" y="301"/>
                    <a:pt x="732" y="279"/>
                  </a:cubicBezTo>
                  <a:cubicBezTo>
                    <a:pt x="713" y="259"/>
                    <a:pt x="695" y="237"/>
                    <a:pt x="672" y="221"/>
                  </a:cubicBezTo>
                  <a:cubicBezTo>
                    <a:pt x="670" y="220"/>
                    <a:pt x="669" y="222"/>
                    <a:pt x="670" y="223"/>
                  </a:cubicBezTo>
                  <a:cubicBezTo>
                    <a:pt x="691" y="238"/>
                    <a:pt x="707" y="257"/>
                    <a:pt x="724" y="275"/>
                  </a:cubicBezTo>
                  <a:cubicBezTo>
                    <a:pt x="743" y="294"/>
                    <a:pt x="761" y="314"/>
                    <a:pt x="777" y="335"/>
                  </a:cubicBezTo>
                  <a:cubicBezTo>
                    <a:pt x="793" y="356"/>
                    <a:pt x="807" y="378"/>
                    <a:pt x="821" y="401"/>
                  </a:cubicBezTo>
                  <a:cubicBezTo>
                    <a:pt x="834" y="423"/>
                    <a:pt x="846" y="446"/>
                    <a:pt x="856" y="470"/>
                  </a:cubicBezTo>
                  <a:cubicBezTo>
                    <a:pt x="877" y="519"/>
                    <a:pt x="889" y="571"/>
                    <a:pt x="886" y="624"/>
                  </a:cubicBezTo>
                  <a:cubicBezTo>
                    <a:pt x="883" y="670"/>
                    <a:pt x="867" y="716"/>
                    <a:pt x="831" y="748"/>
                  </a:cubicBezTo>
                  <a:cubicBezTo>
                    <a:pt x="813" y="764"/>
                    <a:pt x="791" y="776"/>
                    <a:pt x="768" y="786"/>
                  </a:cubicBezTo>
                  <a:cubicBezTo>
                    <a:pt x="744" y="797"/>
                    <a:pt x="719" y="806"/>
                    <a:pt x="693" y="812"/>
                  </a:cubicBezTo>
                  <a:cubicBezTo>
                    <a:pt x="680" y="816"/>
                    <a:pt x="666" y="818"/>
                    <a:pt x="653" y="819"/>
                  </a:cubicBezTo>
                  <a:cubicBezTo>
                    <a:pt x="639" y="819"/>
                    <a:pt x="625" y="818"/>
                    <a:pt x="612" y="816"/>
                  </a:cubicBezTo>
                  <a:cubicBezTo>
                    <a:pt x="585" y="813"/>
                    <a:pt x="558" y="812"/>
                    <a:pt x="532" y="808"/>
                  </a:cubicBezTo>
                  <a:cubicBezTo>
                    <a:pt x="483" y="799"/>
                    <a:pt x="437" y="778"/>
                    <a:pt x="394" y="754"/>
                  </a:cubicBezTo>
                  <a:cubicBezTo>
                    <a:pt x="351" y="729"/>
                    <a:pt x="311" y="700"/>
                    <a:pt x="272" y="669"/>
                  </a:cubicBezTo>
                  <a:cubicBezTo>
                    <a:pt x="233" y="637"/>
                    <a:pt x="195" y="602"/>
                    <a:pt x="161" y="565"/>
                  </a:cubicBezTo>
                  <a:cubicBezTo>
                    <a:pt x="126" y="526"/>
                    <a:pt x="96" y="484"/>
                    <a:pt x="70" y="440"/>
                  </a:cubicBezTo>
                  <a:cubicBezTo>
                    <a:pt x="57" y="417"/>
                    <a:pt x="44" y="393"/>
                    <a:pt x="32" y="369"/>
                  </a:cubicBezTo>
                  <a:cubicBezTo>
                    <a:pt x="27" y="357"/>
                    <a:pt x="21" y="346"/>
                    <a:pt x="17" y="333"/>
                  </a:cubicBezTo>
                  <a:cubicBezTo>
                    <a:pt x="13" y="321"/>
                    <a:pt x="11" y="308"/>
                    <a:pt x="10" y="296"/>
                  </a:cubicBezTo>
                  <a:cubicBezTo>
                    <a:pt x="5" y="244"/>
                    <a:pt x="23" y="193"/>
                    <a:pt x="47" y="148"/>
                  </a:cubicBezTo>
                  <a:cubicBezTo>
                    <a:pt x="58" y="126"/>
                    <a:pt x="71" y="105"/>
                    <a:pt x="88" y="86"/>
                  </a:cubicBezTo>
                  <a:cubicBezTo>
                    <a:pt x="104" y="68"/>
                    <a:pt x="123" y="53"/>
                    <a:pt x="145" y="43"/>
                  </a:cubicBezTo>
                  <a:cubicBezTo>
                    <a:pt x="190" y="21"/>
                    <a:pt x="240" y="16"/>
                    <a:pt x="289" y="22"/>
                  </a:cubicBezTo>
                  <a:cubicBezTo>
                    <a:pt x="338" y="28"/>
                    <a:pt x="385" y="45"/>
                    <a:pt x="430" y="66"/>
                  </a:cubicBezTo>
                  <a:cubicBezTo>
                    <a:pt x="477" y="89"/>
                    <a:pt x="525" y="114"/>
                    <a:pt x="568" y="144"/>
                  </a:cubicBezTo>
                  <a:cubicBezTo>
                    <a:pt x="581" y="153"/>
                    <a:pt x="593" y="163"/>
                    <a:pt x="605" y="173"/>
                  </a:cubicBezTo>
                  <a:cubicBezTo>
                    <a:pt x="610" y="177"/>
                    <a:pt x="615" y="181"/>
                    <a:pt x="619" y="186"/>
                  </a:cubicBezTo>
                  <a:cubicBezTo>
                    <a:pt x="623" y="190"/>
                    <a:pt x="627" y="194"/>
                    <a:pt x="627" y="200"/>
                  </a:cubicBezTo>
                  <a:cubicBezTo>
                    <a:pt x="628" y="199"/>
                    <a:pt x="628" y="199"/>
                    <a:pt x="629" y="198"/>
                  </a:cubicBezTo>
                  <a:cubicBezTo>
                    <a:pt x="624" y="198"/>
                    <a:pt x="620" y="195"/>
                    <a:pt x="617" y="192"/>
                  </a:cubicBezTo>
                  <a:cubicBezTo>
                    <a:pt x="613" y="188"/>
                    <a:pt x="609" y="185"/>
                    <a:pt x="605" y="181"/>
                  </a:cubicBezTo>
                  <a:cubicBezTo>
                    <a:pt x="594" y="173"/>
                    <a:pt x="584" y="164"/>
                    <a:pt x="573" y="156"/>
                  </a:cubicBezTo>
                  <a:cubicBezTo>
                    <a:pt x="553" y="140"/>
                    <a:pt x="531" y="126"/>
                    <a:pt x="508" y="113"/>
                  </a:cubicBezTo>
                  <a:cubicBezTo>
                    <a:pt x="486" y="100"/>
                    <a:pt x="463" y="88"/>
                    <a:pt x="439" y="77"/>
                  </a:cubicBezTo>
                  <a:cubicBezTo>
                    <a:pt x="417" y="66"/>
                    <a:pt x="394" y="56"/>
                    <a:pt x="371" y="47"/>
                  </a:cubicBezTo>
                  <a:cubicBezTo>
                    <a:pt x="325" y="30"/>
                    <a:pt x="276" y="18"/>
                    <a:pt x="226" y="19"/>
                  </a:cubicBezTo>
                  <a:cubicBezTo>
                    <a:pt x="203" y="20"/>
                    <a:pt x="178" y="23"/>
                    <a:pt x="156" y="31"/>
                  </a:cubicBezTo>
                  <a:cubicBezTo>
                    <a:pt x="136" y="38"/>
                    <a:pt x="117" y="50"/>
                    <a:pt x="100" y="63"/>
                  </a:cubicBezTo>
                  <a:cubicBezTo>
                    <a:pt x="66" y="90"/>
                    <a:pt x="39" y="127"/>
                    <a:pt x="23" y="168"/>
                  </a:cubicBezTo>
                  <a:cubicBezTo>
                    <a:pt x="14" y="189"/>
                    <a:pt x="9" y="213"/>
                    <a:pt x="9" y="236"/>
                  </a:cubicBezTo>
                  <a:cubicBezTo>
                    <a:pt x="9" y="261"/>
                    <a:pt x="14" y="285"/>
                    <a:pt x="20" y="309"/>
                  </a:cubicBezTo>
                  <a:cubicBezTo>
                    <a:pt x="27" y="334"/>
                    <a:pt x="35" y="359"/>
                    <a:pt x="45" y="382"/>
                  </a:cubicBezTo>
                  <a:cubicBezTo>
                    <a:pt x="55" y="406"/>
                    <a:pt x="68" y="429"/>
                    <a:pt x="82" y="451"/>
                  </a:cubicBezTo>
                  <a:cubicBezTo>
                    <a:pt x="97" y="473"/>
                    <a:pt x="113" y="495"/>
                    <a:pt x="129" y="517"/>
                  </a:cubicBezTo>
                  <a:cubicBezTo>
                    <a:pt x="136" y="527"/>
                    <a:pt x="143" y="538"/>
                    <a:pt x="150" y="548"/>
                  </a:cubicBezTo>
                  <a:cubicBezTo>
                    <a:pt x="157" y="559"/>
                    <a:pt x="165" y="569"/>
                    <a:pt x="174" y="578"/>
                  </a:cubicBezTo>
                  <a:cubicBezTo>
                    <a:pt x="183" y="588"/>
                    <a:pt x="191" y="598"/>
                    <a:pt x="200" y="608"/>
                  </a:cubicBezTo>
                  <a:cubicBezTo>
                    <a:pt x="209" y="617"/>
                    <a:pt x="218" y="625"/>
                    <a:pt x="227" y="634"/>
                  </a:cubicBezTo>
                  <a:cubicBezTo>
                    <a:pt x="245" y="651"/>
                    <a:pt x="262" y="668"/>
                    <a:pt x="281" y="684"/>
                  </a:cubicBezTo>
                  <a:cubicBezTo>
                    <a:pt x="318" y="717"/>
                    <a:pt x="362" y="742"/>
                    <a:pt x="406" y="764"/>
                  </a:cubicBezTo>
                  <a:cubicBezTo>
                    <a:pt x="452" y="786"/>
                    <a:pt x="501" y="803"/>
                    <a:pt x="550" y="815"/>
                  </a:cubicBezTo>
                  <a:cubicBezTo>
                    <a:pt x="600" y="826"/>
                    <a:pt x="652" y="830"/>
                    <a:pt x="702" y="819"/>
                  </a:cubicBezTo>
                  <a:cubicBezTo>
                    <a:pt x="740" y="810"/>
                    <a:pt x="779" y="796"/>
                    <a:pt x="813" y="776"/>
                  </a:cubicBezTo>
                  <a:cubicBezTo>
                    <a:pt x="847" y="756"/>
                    <a:pt x="878" y="727"/>
                    <a:pt x="889" y="689"/>
                  </a:cubicBezTo>
                  <a:cubicBezTo>
                    <a:pt x="903" y="644"/>
                    <a:pt x="890" y="596"/>
                    <a:pt x="874" y="554"/>
                  </a:cubicBezTo>
                  <a:cubicBezTo>
                    <a:pt x="864" y="528"/>
                    <a:pt x="853" y="503"/>
                    <a:pt x="841" y="478"/>
                  </a:cubicBezTo>
                  <a:cubicBezTo>
                    <a:pt x="830" y="454"/>
                    <a:pt x="818" y="430"/>
                    <a:pt x="805" y="407"/>
                  </a:cubicBezTo>
                  <a:cubicBezTo>
                    <a:pt x="786" y="373"/>
                    <a:pt x="764" y="341"/>
                    <a:pt x="740" y="310"/>
                  </a:cubicBezTo>
                  <a:cubicBezTo>
                    <a:pt x="728" y="293"/>
                    <a:pt x="716" y="277"/>
                    <a:pt x="703" y="261"/>
                  </a:cubicBezTo>
                  <a:cubicBezTo>
                    <a:pt x="698" y="255"/>
                    <a:pt x="693" y="249"/>
                    <a:pt x="687" y="243"/>
                  </a:cubicBezTo>
                  <a:cubicBezTo>
                    <a:pt x="682" y="237"/>
                    <a:pt x="675" y="231"/>
                    <a:pt x="673" y="223"/>
                  </a:cubicBezTo>
                  <a:cubicBezTo>
                    <a:pt x="673" y="224"/>
                    <a:pt x="672" y="224"/>
                    <a:pt x="671" y="225"/>
                  </a:cubicBezTo>
                  <a:cubicBezTo>
                    <a:pt x="681" y="230"/>
                    <a:pt x="687" y="240"/>
                    <a:pt x="694" y="248"/>
                  </a:cubicBezTo>
                  <a:cubicBezTo>
                    <a:pt x="702" y="258"/>
                    <a:pt x="711" y="267"/>
                    <a:pt x="720" y="277"/>
                  </a:cubicBezTo>
                  <a:cubicBezTo>
                    <a:pt x="737" y="296"/>
                    <a:pt x="753" y="316"/>
                    <a:pt x="769" y="337"/>
                  </a:cubicBezTo>
                  <a:cubicBezTo>
                    <a:pt x="785" y="358"/>
                    <a:pt x="800" y="380"/>
                    <a:pt x="813" y="403"/>
                  </a:cubicBezTo>
                  <a:cubicBezTo>
                    <a:pt x="825" y="423"/>
                    <a:pt x="834" y="444"/>
                    <a:pt x="842" y="465"/>
                  </a:cubicBezTo>
                  <a:cubicBezTo>
                    <a:pt x="856" y="502"/>
                    <a:pt x="869" y="540"/>
                    <a:pt x="876" y="580"/>
                  </a:cubicBezTo>
                  <a:cubicBezTo>
                    <a:pt x="883" y="618"/>
                    <a:pt x="884" y="660"/>
                    <a:pt x="871" y="697"/>
                  </a:cubicBezTo>
                  <a:cubicBezTo>
                    <a:pt x="842" y="781"/>
                    <a:pt x="749" y="819"/>
                    <a:pt x="667" y="823"/>
                  </a:cubicBezTo>
                  <a:cubicBezTo>
                    <a:pt x="644" y="825"/>
                    <a:pt x="621" y="824"/>
                    <a:pt x="598" y="821"/>
                  </a:cubicBezTo>
                  <a:cubicBezTo>
                    <a:pt x="575" y="819"/>
                    <a:pt x="552" y="815"/>
                    <a:pt x="529" y="810"/>
                  </a:cubicBezTo>
                  <a:cubicBezTo>
                    <a:pt x="483" y="800"/>
                    <a:pt x="438" y="783"/>
                    <a:pt x="397" y="760"/>
                  </a:cubicBezTo>
                  <a:cubicBezTo>
                    <a:pt x="310" y="711"/>
                    <a:pt x="240" y="636"/>
                    <a:pt x="171" y="564"/>
                  </a:cubicBezTo>
                  <a:cubicBezTo>
                    <a:pt x="154" y="546"/>
                    <a:pt x="137" y="528"/>
                    <a:pt x="122" y="507"/>
                  </a:cubicBezTo>
                  <a:cubicBezTo>
                    <a:pt x="106" y="487"/>
                    <a:pt x="92" y="466"/>
                    <a:pt x="78" y="444"/>
                  </a:cubicBezTo>
                  <a:cubicBezTo>
                    <a:pt x="64" y="422"/>
                    <a:pt x="50" y="399"/>
                    <a:pt x="40" y="374"/>
                  </a:cubicBezTo>
                  <a:cubicBezTo>
                    <a:pt x="29" y="350"/>
                    <a:pt x="23" y="324"/>
                    <a:pt x="20" y="297"/>
                  </a:cubicBezTo>
                  <a:cubicBezTo>
                    <a:pt x="17" y="272"/>
                    <a:pt x="18" y="245"/>
                    <a:pt x="21" y="220"/>
                  </a:cubicBezTo>
                  <a:cubicBezTo>
                    <a:pt x="23" y="196"/>
                    <a:pt x="27" y="173"/>
                    <a:pt x="38" y="152"/>
                  </a:cubicBezTo>
                  <a:cubicBezTo>
                    <a:pt x="43" y="141"/>
                    <a:pt x="50" y="131"/>
                    <a:pt x="57" y="121"/>
                  </a:cubicBezTo>
                  <a:cubicBezTo>
                    <a:pt x="64" y="111"/>
                    <a:pt x="71" y="101"/>
                    <a:pt x="79" y="92"/>
                  </a:cubicBezTo>
                  <a:cubicBezTo>
                    <a:pt x="96" y="73"/>
                    <a:pt x="116" y="59"/>
                    <a:pt x="139" y="48"/>
                  </a:cubicBezTo>
                  <a:cubicBezTo>
                    <a:pt x="185" y="26"/>
                    <a:pt x="238" y="22"/>
                    <a:pt x="287" y="27"/>
                  </a:cubicBezTo>
                  <a:cubicBezTo>
                    <a:pt x="338" y="32"/>
                    <a:pt x="386" y="46"/>
                    <a:pt x="433" y="64"/>
                  </a:cubicBezTo>
                  <a:cubicBezTo>
                    <a:pt x="471" y="79"/>
                    <a:pt x="508" y="97"/>
                    <a:pt x="542" y="120"/>
                  </a:cubicBezTo>
                  <a:cubicBezTo>
                    <a:pt x="558" y="132"/>
                    <a:pt x="574" y="144"/>
                    <a:pt x="590" y="156"/>
                  </a:cubicBezTo>
                  <a:cubicBezTo>
                    <a:pt x="606" y="169"/>
                    <a:pt x="622" y="183"/>
                    <a:pt x="636" y="198"/>
                  </a:cubicBezTo>
                  <a:cubicBezTo>
                    <a:pt x="637" y="200"/>
                    <a:pt x="639" y="198"/>
                    <a:pt x="638" y="197"/>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8" name="Freeform 35"/>
            <p:cNvSpPr/>
            <p:nvPr/>
          </p:nvSpPr>
          <p:spPr bwMode="auto">
            <a:xfrm>
              <a:off x="4023" y="2013"/>
              <a:ext cx="52" cy="37"/>
            </a:xfrm>
            <a:custGeom>
              <a:avLst/>
              <a:gdLst>
                <a:gd name="T0" fmla="*/ 14 w 27"/>
                <a:gd name="T1" fmla="*/ 10 h 19"/>
                <a:gd name="T2" fmla="*/ 13 w 27"/>
                <a:gd name="T3" fmla="*/ 9 h 19"/>
                <a:gd name="T4" fmla="*/ 15 w 27"/>
                <a:gd name="T5" fmla="*/ 10 h 19"/>
                <a:gd name="T6" fmla="*/ 18 w 27"/>
                <a:gd name="T7" fmla="*/ 13 h 19"/>
                <a:gd name="T8" fmla="*/ 25 w 27"/>
                <a:gd name="T9" fmla="*/ 18 h 19"/>
                <a:gd name="T10" fmla="*/ 26 w 27"/>
                <a:gd name="T11" fmla="*/ 16 h 19"/>
                <a:gd name="T12" fmla="*/ 3 w 27"/>
                <a:gd name="T13" fmla="*/ 1 h 19"/>
                <a:gd name="T14" fmla="*/ 1 w 27"/>
                <a:gd name="T15" fmla="*/ 3 h 19"/>
                <a:gd name="T16" fmla="*/ 25 w 27"/>
                <a:gd name="T17" fmla="*/ 18 h 19"/>
                <a:gd name="T18" fmla="*/ 26 w 27"/>
                <a:gd name="T19" fmla="*/ 16 h 19"/>
                <a:gd name="T20" fmla="*/ 20 w 27"/>
                <a:gd name="T21" fmla="*/ 11 h 19"/>
                <a:gd name="T22" fmla="*/ 14 w 27"/>
                <a:gd name="T23" fmla="*/ 7 h 19"/>
                <a:gd name="T24" fmla="*/ 12 w 27"/>
                <a:gd name="T25" fmla="*/ 11 h 19"/>
                <a:gd name="T26" fmla="*/ 14 w 27"/>
                <a:gd name="T27"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9">
                  <a:moveTo>
                    <a:pt x="14" y="10"/>
                  </a:moveTo>
                  <a:cubicBezTo>
                    <a:pt x="14" y="9"/>
                    <a:pt x="14" y="9"/>
                    <a:pt x="13" y="9"/>
                  </a:cubicBezTo>
                  <a:cubicBezTo>
                    <a:pt x="14" y="10"/>
                    <a:pt x="15" y="10"/>
                    <a:pt x="15" y="10"/>
                  </a:cubicBezTo>
                  <a:cubicBezTo>
                    <a:pt x="16" y="11"/>
                    <a:pt x="17" y="12"/>
                    <a:pt x="18" y="13"/>
                  </a:cubicBezTo>
                  <a:cubicBezTo>
                    <a:pt x="21" y="15"/>
                    <a:pt x="23" y="16"/>
                    <a:pt x="25" y="18"/>
                  </a:cubicBezTo>
                  <a:cubicBezTo>
                    <a:pt x="25" y="17"/>
                    <a:pt x="25" y="17"/>
                    <a:pt x="26" y="16"/>
                  </a:cubicBezTo>
                  <a:cubicBezTo>
                    <a:pt x="18" y="12"/>
                    <a:pt x="10" y="7"/>
                    <a:pt x="3" y="1"/>
                  </a:cubicBezTo>
                  <a:cubicBezTo>
                    <a:pt x="2" y="0"/>
                    <a:pt x="0" y="2"/>
                    <a:pt x="1" y="3"/>
                  </a:cubicBezTo>
                  <a:cubicBezTo>
                    <a:pt x="9" y="9"/>
                    <a:pt x="16" y="15"/>
                    <a:pt x="25" y="18"/>
                  </a:cubicBezTo>
                  <a:cubicBezTo>
                    <a:pt x="26" y="19"/>
                    <a:pt x="27" y="17"/>
                    <a:pt x="26" y="16"/>
                  </a:cubicBezTo>
                  <a:cubicBezTo>
                    <a:pt x="24" y="14"/>
                    <a:pt x="22" y="12"/>
                    <a:pt x="20" y="11"/>
                  </a:cubicBezTo>
                  <a:cubicBezTo>
                    <a:pt x="19" y="9"/>
                    <a:pt x="16" y="7"/>
                    <a:pt x="14" y="7"/>
                  </a:cubicBezTo>
                  <a:cubicBezTo>
                    <a:pt x="11" y="6"/>
                    <a:pt x="10" y="8"/>
                    <a:pt x="12" y="11"/>
                  </a:cubicBezTo>
                  <a:cubicBezTo>
                    <a:pt x="13" y="13"/>
                    <a:pt x="15" y="12"/>
                    <a:pt x="14" y="1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9" name="Freeform 36"/>
            <p:cNvSpPr/>
            <p:nvPr/>
          </p:nvSpPr>
          <p:spPr bwMode="auto">
            <a:xfrm>
              <a:off x="3954" y="2061"/>
              <a:ext cx="65" cy="58"/>
            </a:xfrm>
            <a:custGeom>
              <a:avLst/>
              <a:gdLst>
                <a:gd name="T0" fmla="*/ 23 w 34"/>
                <a:gd name="T1" fmla="*/ 13 h 30"/>
                <a:gd name="T2" fmla="*/ 9 w 34"/>
                <a:gd name="T3" fmla="*/ 4 h 30"/>
                <a:gd name="T4" fmla="*/ 7 w 34"/>
                <a:gd name="T5" fmla="*/ 6 h 30"/>
                <a:gd name="T6" fmla="*/ 31 w 34"/>
                <a:gd name="T7" fmla="*/ 22 h 30"/>
                <a:gd name="T8" fmla="*/ 32 w 34"/>
                <a:gd name="T9" fmla="*/ 20 h 30"/>
                <a:gd name="T10" fmla="*/ 16 w 34"/>
                <a:gd name="T11" fmla="*/ 11 h 30"/>
                <a:gd name="T12" fmla="*/ 2 w 34"/>
                <a:gd name="T13" fmla="*/ 1 h 30"/>
                <a:gd name="T14" fmla="*/ 0 w 34"/>
                <a:gd name="T15" fmla="*/ 3 h 30"/>
                <a:gd name="T16" fmla="*/ 30 w 34"/>
                <a:gd name="T17" fmla="*/ 29 h 30"/>
                <a:gd name="T18" fmla="*/ 32 w 34"/>
                <a:gd name="T19" fmla="*/ 27 h 30"/>
                <a:gd name="T20" fmla="*/ 17 w 34"/>
                <a:gd name="T21" fmla="*/ 17 h 30"/>
                <a:gd name="T22" fmla="*/ 16 w 34"/>
                <a:gd name="T23" fmla="*/ 19 h 30"/>
                <a:gd name="T24" fmla="*/ 31 w 34"/>
                <a:gd name="T25" fmla="*/ 29 h 30"/>
                <a:gd name="T26" fmla="*/ 33 w 34"/>
                <a:gd name="T27" fmla="*/ 27 h 30"/>
                <a:gd name="T28" fmla="*/ 3 w 34"/>
                <a:gd name="T29" fmla="*/ 1 h 30"/>
                <a:gd name="T30" fmla="*/ 1 w 34"/>
                <a:gd name="T31" fmla="*/ 3 h 30"/>
                <a:gd name="T32" fmla="*/ 31 w 34"/>
                <a:gd name="T33" fmla="*/ 23 h 30"/>
                <a:gd name="T34" fmla="*/ 32 w 34"/>
                <a:gd name="T35" fmla="*/ 20 h 30"/>
                <a:gd name="T36" fmla="*/ 9 w 34"/>
                <a:gd name="T37" fmla="*/ 4 h 30"/>
                <a:gd name="T38" fmla="*/ 7 w 34"/>
                <a:gd name="T39" fmla="*/ 6 h 30"/>
                <a:gd name="T40" fmla="*/ 22 w 34"/>
                <a:gd name="T41" fmla="*/ 15 h 30"/>
                <a:gd name="T42" fmla="*/ 23 w 34"/>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30">
                  <a:moveTo>
                    <a:pt x="23" y="13"/>
                  </a:moveTo>
                  <a:cubicBezTo>
                    <a:pt x="18" y="10"/>
                    <a:pt x="13" y="7"/>
                    <a:pt x="9" y="4"/>
                  </a:cubicBezTo>
                  <a:cubicBezTo>
                    <a:pt x="8" y="4"/>
                    <a:pt x="8" y="5"/>
                    <a:pt x="7" y="6"/>
                  </a:cubicBezTo>
                  <a:cubicBezTo>
                    <a:pt x="15" y="12"/>
                    <a:pt x="23" y="17"/>
                    <a:pt x="31" y="22"/>
                  </a:cubicBezTo>
                  <a:cubicBezTo>
                    <a:pt x="31" y="22"/>
                    <a:pt x="31" y="21"/>
                    <a:pt x="32" y="20"/>
                  </a:cubicBezTo>
                  <a:cubicBezTo>
                    <a:pt x="26" y="19"/>
                    <a:pt x="21" y="15"/>
                    <a:pt x="16" y="11"/>
                  </a:cubicBezTo>
                  <a:cubicBezTo>
                    <a:pt x="12" y="7"/>
                    <a:pt x="7" y="3"/>
                    <a:pt x="2" y="1"/>
                  </a:cubicBezTo>
                  <a:cubicBezTo>
                    <a:pt x="1" y="0"/>
                    <a:pt x="0" y="2"/>
                    <a:pt x="0" y="3"/>
                  </a:cubicBezTo>
                  <a:cubicBezTo>
                    <a:pt x="9" y="13"/>
                    <a:pt x="21" y="19"/>
                    <a:pt x="30" y="29"/>
                  </a:cubicBezTo>
                  <a:cubicBezTo>
                    <a:pt x="31" y="28"/>
                    <a:pt x="31" y="27"/>
                    <a:pt x="32" y="27"/>
                  </a:cubicBezTo>
                  <a:cubicBezTo>
                    <a:pt x="27" y="24"/>
                    <a:pt x="22" y="19"/>
                    <a:pt x="17" y="17"/>
                  </a:cubicBezTo>
                  <a:cubicBezTo>
                    <a:pt x="15" y="16"/>
                    <a:pt x="14" y="19"/>
                    <a:pt x="16" y="19"/>
                  </a:cubicBezTo>
                  <a:cubicBezTo>
                    <a:pt x="21" y="22"/>
                    <a:pt x="26" y="26"/>
                    <a:pt x="31" y="29"/>
                  </a:cubicBezTo>
                  <a:cubicBezTo>
                    <a:pt x="32" y="30"/>
                    <a:pt x="34" y="28"/>
                    <a:pt x="33" y="27"/>
                  </a:cubicBezTo>
                  <a:cubicBezTo>
                    <a:pt x="23" y="18"/>
                    <a:pt x="11" y="11"/>
                    <a:pt x="3" y="1"/>
                  </a:cubicBezTo>
                  <a:cubicBezTo>
                    <a:pt x="2" y="2"/>
                    <a:pt x="2" y="2"/>
                    <a:pt x="1" y="3"/>
                  </a:cubicBezTo>
                  <a:cubicBezTo>
                    <a:pt x="11" y="9"/>
                    <a:pt x="19" y="20"/>
                    <a:pt x="31" y="23"/>
                  </a:cubicBezTo>
                  <a:cubicBezTo>
                    <a:pt x="33" y="23"/>
                    <a:pt x="33" y="21"/>
                    <a:pt x="32" y="20"/>
                  </a:cubicBezTo>
                  <a:cubicBezTo>
                    <a:pt x="24" y="15"/>
                    <a:pt x="16" y="9"/>
                    <a:pt x="9" y="4"/>
                  </a:cubicBezTo>
                  <a:cubicBezTo>
                    <a:pt x="7" y="3"/>
                    <a:pt x="6" y="5"/>
                    <a:pt x="7" y="6"/>
                  </a:cubicBezTo>
                  <a:cubicBezTo>
                    <a:pt x="12" y="9"/>
                    <a:pt x="17" y="12"/>
                    <a:pt x="22" y="15"/>
                  </a:cubicBezTo>
                  <a:cubicBezTo>
                    <a:pt x="23" y="16"/>
                    <a:pt x="25" y="14"/>
                    <a:pt x="23" y="1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0" name="Freeform 37"/>
            <p:cNvSpPr/>
            <p:nvPr/>
          </p:nvSpPr>
          <p:spPr bwMode="auto">
            <a:xfrm>
              <a:off x="3681" y="1957"/>
              <a:ext cx="342" cy="215"/>
            </a:xfrm>
            <a:custGeom>
              <a:avLst/>
              <a:gdLst>
                <a:gd name="T0" fmla="*/ 123 w 177"/>
                <a:gd name="T1" fmla="*/ 90 h 111"/>
                <a:gd name="T2" fmla="*/ 120 w 177"/>
                <a:gd name="T3" fmla="*/ 88 h 111"/>
                <a:gd name="T4" fmla="*/ 154 w 177"/>
                <a:gd name="T5" fmla="*/ 107 h 111"/>
                <a:gd name="T6" fmla="*/ 157 w 177"/>
                <a:gd name="T7" fmla="*/ 102 h 111"/>
                <a:gd name="T8" fmla="*/ 166 w 177"/>
                <a:gd name="T9" fmla="*/ 108 h 111"/>
                <a:gd name="T10" fmla="*/ 169 w 177"/>
                <a:gd name="T11" fmla="*/ 103 h 111"/>
                <a:gd name="T12" fmla="*/ 174 w 177"/>
                <a:gd name="T13" fmla="*/ 99 h 111"/>
                <a:gd name="T14" fmla="*/ 170 w 177"/>
                <a:gd name="T15" fmla="*/ 91 h 111"/>
                <a:gd name="T16" fmla="*/ 123 w 177"/>
                <a:gd name="T17" fmla="*/ 57 h 111"/>
                <a:gd name="T18" fmla="*/ 72 w 177"/>
                <a:gd name="T19" fmla="*/ 27 h 111"/>
                <a:gd name="T20" fmla="*/ 33 w 177"/>
                <a:gd name="T21" fmla="*/ 3 h 111"/>
                <a:gd name="T22" fmla="*/ 127 w 177"/>
                <a:gd name="T23" fmla="*/ 51 h 111"/>
                <a:gd name="T24" fmla="*/ 128 w 177"/>
                <a:gd name="T25" fmla="*/ 54 h 111"/>
                <a:gd name="T26" fmla="*/ 28 w 177"/>
                <a:gd name="T27" fmla="*/ 5 h 111"/>
                <a:gd name="T28" fmla="*/ 123 w 177"/>
                <a:gd name="T29" fmla="*/ 62 h 111"/>
                <a:gd name="T30" fmla="*/ 50 w 177"/>
                <a:gd name="T31" fmla="*/ 27 h 111"/>
                <a:gd name="T32" fmla="*/ 56 w 177"/>
                <a:gd name="T33" fmla="*/ 22 h 111"/>
                <a:gd name="T34" fmla="*/ 122 w 177"/>
                <a:gd name="T35" fmla="*/ 68 h 111"/>
                <a:gd name="T36" fmla="*/ 41 w 177"/>
                <a:gd name="T37" fmla="*/ 39 h 111"/>
                <a:gd name="T38" fmla="*/ 62 w 177"/>
                <a:gd name="T39" fmla="*/ 41 h 111"/>
                <a:gd name="T40" fmla="*/ 105 w 177"/>
                <a:gd name="T41" fmla="*/ 58 h 111"/>
                <a:gd name="T42" fmla="*/ 3 w 177"/>
                <a:gd name="T43" fmla="*/ 13 h 111"/>
                <a:gd name="T44" fmla="*/ 98 w 177"/>
                <a:gd name="T45" fmla="*/ 62 h 111"/>
                <a:gd name="T46" fmla="*/ 4 w 177"/>
                <a:gd name="T47" fmla="*/ 22 h 111"/>
                <a:gd name="T48" fmla="*/ 83 w 177"/>
                <a:gd name="T49" fmla="*/ 65 h 111"/>
                <a:gd name="T50" fmla="*/ 9 w 177"/>
                <a:gd name="T51" fmla="*/ 46 h 111"/>
                <a:gd name="T52" fmla="*/ 10 w 177"/>
                <a:gd name="T53" fmla="*/ 46 h 111"/>
                <a:gd name="T54" fmla="*/ 84 w 177"/>
                <a:gd name="T55" fmla="*/ 67 h 111"/>
                <a:gd name="T56" fmla="*/ 31 w 177"/>
                <a:gd name="T57" fmla="*/ 31 h 111"/>
                <a:gd name="T58" fmla="*/ 76 w 177"/>
                <a:gd name="T59" fmla="*/ 60 h 111"/>
                <a:gd name="T60" fmla="*/ 2 w 177"/>
                <a:gd name="T61" fmla="*/ 13 h 111"/>
                <a:gd name="T62" fmla="*/ 106 w 177"/>
                <a:gd name="T63" fmla="*/ 59 h 111"/>
                <a:gd name="T64" fmla="*/ 26 w 177"/>
                <a:gd name="T65" fmla="*/ 20 h 111"/>
                <a:gd name="T66" fmla="*/ 40 w 177"/>
                <a:gd name="T67" fmla="*/ 42 h 111"/>
                <a:gd name="T68" fmla="*/ 124 w 177"/>
                <a:gd name="T69" fmla="*/ 68 h 111"/>
                <a:gd name="T70" fmla="*/ 42 w 177"/>
                <a:gd name="T71" fmla="*/ 12 h 111"/>
                <a:gd name="T72" fmla="*/ 73 w 177"/>
                <a:gd name="T73" fmla="*/ 41 h 111"/>
                <a:gd name="T74" fmla="*/ 106 w 177"/>
                <a:gd name="T75" fmla="*/ 44 h 111"/>
                <a:gd name="T76" fmla="*/ 28 w 177"/>
                <a:gd name="T77" fmla="*/ 5 h 111"/>
                <a:gd name="T78" fmla="*/ 82 w 177"/>
                <a:gd name="T79" fmla="*/ 24 h 111"/>
                <a:gd name="T80" fmla="*/ 127 w 177"/>
                <a:gd name="T81" fmla="*/ 51 h 111"/>
                <a:gd name="T82" fmla="*/ 85 w 177"/>
                <a:gd name="T83" fmla="*/ 35 h 111"/>
                <a:gd name="T84" fmla="*/ 72 w 177"/>
                <a:gd name="T85" fmla="*/ 27 h 111"/>
                <a:gd name="T86" fmla="*/ 123 w 177"/>
                <a:gd name="T87" fmla="*/ 57 h 111"/>
                <a:gd name="T88" fmla="*/ 139 w 177"/>
                <a:gd name="T89" fmla="*/ 70 h 111"/>
                <a:gd name="T90" fmla="*/ 157 w 177"/>
                <a:gd name="T91" fmla="*/ 82 h 111"/>
                <a:gd name="T92" fmla="*/ 169 w 177"/>
                <a:gd name="T93" fmla="*/ 102 h 111"/>
                <a:gd name="T94" fmla="*/ 165 w 177"/>
                <a:gd name="T95" fmla="*/ 107 h 111"/>
                <a:gd name="T96" fmla="*/ 155 w 177"/>
                <a:gd name="T97" fmla="*/ 105 h 111"/>
                <a:gd name="T98" fmla="*/ 153 w 177"/>
                <a:gd name="T99" fmla="*/ 109 h 111"/>
                <a:gd name="T100" fmla="*/ 120 w 177"/>
                <a:gd name="T101" fmla="*/ 91 h 111"/>
                <a:gd name="T102" fmla="*/ 94 w 177"/>
                <a:gd name="T103" fmla="*/ 6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111">
                  <a:moveTo>
                    <a:pt x="118" y="85"/>
                  </a:moveTo>
                  <a:cubicBezTo>
                    <a:pt x="110" y="79"/>
                    <a:pt x="102" y="74"/>
                    <a:pt x="94" y="68"/>
                  </a:cubicBezTo>
                  <a:cubicBezTo>
                    <a:pt x="94" y="69"/>
                    <a:pt x="93" y="70"/>
                    <a:pt x="93" y="71"/>
                  </a:cubicBezTo>
                  <a:cubicBezTo>
                    <a:pt x="105" y="74"/>
                    <a:pt x="113" y="84"/>
                    <a:pt x="123" y="90"/>
                  </a:cubicBezTo>
                  <a:cubicBezTo>
                    <a:pt x="133" y="96"/>
                    <a:pt x="144" y="101"/>
                    <a:pt x="151" y="110"/>
                  </a:cubicBezTo>
                  <a:cubicBezTo>
                    <a:pt x="152" y="109"/>
                    <a:pt x="152" y="109"/>
                    <a:pt x="153" y="108"/>
                  </a:cubicBezTo>
                  <a:cubicBezTo>
                    <a:pt x="146" y="106"/>
                    <a:pt x="141" y="102"/>
                    <a:pt x="136" y="99"/>
                  </a:cubicBezTo>
                  <a:cubicBezTo>
                    <a:pt x="130" y="95"/>
                    <a:pt x="126" y="91"/>
                    <a:pt x="120" y="88"/>
                  </a:cubicBezTo>
                  <a:cubicBezTo>
                    <a:pt x="106" y="81"/>
                    <a:pt x="93" y="72"/>
                    <a:pt x="79" y="65"/>
                  </a:cubicBezTo>
                  <a:cubicBezTo>
                    <a:pt x="78" y="64"/>
                    <a:pt x="77" y="66"/>
                    <a:pt x="78" y="67"/>
                  </a:cubicBezTo>
                  <a:cubicBezTo>
                    <a:pt x="102" y="83"/>
                    <a:pt x="125" y="100"/>
                    <a:pt x="153" y="109"/>
                  </a:cubicBezTo>
                  <a:cubicBezTo>
                    <a:pt x="155" y="110"/>
                    <a:pt x="155" y="108"/>
                    <a:pt x="154" y="107"/>
                  </a:cubicBezTo>
                  <a:cubicBezTo>
                    <a:pt x="131" y="95"/>
                    <a:pt x="107" y="83"/>
                    <a:pt x="88" y="66"/>
                  </a:cubicBezTo>
                  <a:cubicBezTo>
                    <a:pt x="87" y="67"/>
                    <a:pt x="87" y="67"/>
                    <a:pt x="86" y="68"/>
                  </a:cubicBezTo>
                  <a:cubicBezTo>
                    <a:pt x="111" y="78"/>
                    <a:pt x="130" y="98"/>
                    <a:pt x="156" y="105"/>
                  </a:cubicBezTo>
                  <a:cubicBezTo>
                    <a:pt x="157" y="105"/>
                    <a:pt x="158" y="103"/>
                    <a:pt x="157" y="102"/>
                  </a:cubicBezTo>
                  <a:cubicBezTo>
                    <a:pt x="141" y="88"/>
                    <a:pt x="122" y="79"/>
                    <a:pt x="104" y="70"/>
                  </a:cubicBezTo>
                  <a:cubicBezTo>
                    <a:pt x="102" y="69"/>
                    <a:pt x="101" y="72"/>
                    <a:pt x="103" y="72"/>
                  </a:cubicBezTo>
                  <a:cubicBezTo>
                    <a:pt x="124" y="83"/>
                    <a:pt x="140" y="104"/>
                    <a:pt x="164" y="110"/>
                  </a:cubicBezTo>
                  <a:cubicBezTo>
                    <a:pt x="165" y="110"/>
                    <a:pt x="166" y="109"/>
                    <a:pt x="166" y="108"/>
                  </a:cubicBezTo>
                  <a:cubicBezTo>
                    <a:pt x="153" y="93"/>
                    <a:pt x="134" y="85"/>
                    <a:pt x="119" y="73"/>
                  </a:cubicBezTo>
                  <a:cubicBezTo>
                    <a:pt x="118" y="74"/>
                    <a:pt x="118" y="75"/>
                    <a:pt x="118" y="76"/>
                  </a:cubicBezTo>
                  <a:cubicBezTo>
                    <a:pt x="136" y="83"/>
                    <a:pt x="150" y="98"/>
                    <a:pt x="168" y="105"/>
                  </a:cubicBezTo>
                  <a:cubicBezTo>
                    <a:pt x="169" y="105"/>
                    <a:pt x="170" y="104"/>
                    <a:pt x="169" y="103"/>
                  </a:cubicBezTo>
                  <a:cubicBezTo>
                    <a:pt x="160" y="91"/>
                    <a:pt x="146" y="85"/>
                    <a:pt x="137" y="73"/>
                  </a:cubicBezTo>
                  <a:cubicBezTo>
                    <a:pt x="136" y="74"/>
                    <a:pt x="136" y="75"/>
                    <a:pt x="135" y="75"/>
                  </a:cubicBezTo>
                  <a:cubicBezTo>
                    <a:pt x="143" y="76"/>
                    <a:pt x="150" y="81"/>
                    <a:pt x="156" y="85"/>
                  </a:cubicBezTo>
                  <a:cubicBezTo>
                    <a:pt x="162" y="89"/>
                    <a:pt x="168" y="94"/>
                    <a:pt x="174" y="99"/>
                  </a:cubicBezTo>
                  <a:cubicBezTo>
                    <a:pt x="174" y="98"/>
                    <a:pt x="175" y="97"/>
                    <a:pt x="175" y="97"/>
                  </a:cubicBezTo>
                  <a:cubicBezTo>
                    <a:pt x="162" y="89"/>
                    <a:pt x="151" y="80"/>
                    <a:pt x="139" y="70"/>
                  </a:cubicBezTo>
                  <a:cubicBezTo>
                    <a:pt x="139" y="71"/>
                    <a:pt x="138" y="71"/>
                    <a:pt x="138" y="72"/>
                  </a:cubicBezTo>
                  <a:cubicBezTo>
                    <a:pt x="150" y="76"/>
                    <a:pt x="159" y="85"/>
                    <a:pt x="170" y="91"/>
                  </a:cubicBezTo>
                  <a:cubicBezTo>
                    <a:pt x="171" y="91"/>
                    <a:pt x="173" y="90"/>
                    <a:pt x="172" y="89"/>
                  </a:cubicBezTo>
                  <a:cubicBezTo>
                    <a:pt x="167" y="81"/>
                    <a:pt x="159" y="75"/>
                    <a:pt x="151" y="69"/>
                  </a:cubicBezTo>
                  <a:cubicBezTo>
                    <a:pt x="143" y="64"/>
                    <a:pt x="133" y="59"/>
                    <a:pt x="124" y="54"/>
                  </a:cubicBezTo>
                  <a:cubicBezTo>
                    <a:pt x="123" y="53"/>
                    <a:pt x="122" y="56"/>
                    <a:pt x="123" y="57"/>
                  </a:cubicBezTo>
                  <a:cubicBezTo>
                    <a:pt x="136" y="68"/>
                    <a:pt x="152" y="77"/>
                    <a:pt x="168" y="86"/>
                  </a:cubicBezTo>
                  <a:cubicBezTo>
                    <a:pt x="169" y="86"/>
                    <a:pt x="170" y="84"/>
                    <a:pt x="169" y="83"/>
                  </a:cubicBezTo>
                  <a:cubicBezTo>
                    <a:pt x="140" y="60"/>
                    <a:pt x="106" y="44"/>
                    <a:pt x="73" y="25"/>
                  </a:cubicBezTo>
                  <a:cubicBezTo>
                    <a:pt x="73" y="25"/>
                    <a:pt x="73" y="26"/>
                    <a:pt x="72" y="27"/>
                  </a:cubicBezTo>
                  <a:cubicBezTo>
                    <a:pt x="96" y="40"/>
                    <a:pt x="120" y="50"/>
                    <a:pt x="142" y="66"/>
                  </a:cubicBezTo>
                  <a:cubicBezTo>
                    <a:pt x="143" y="65"/>
                    <a:pt x="143" y="65"/>
                    <a:pt x="144" y="64"/>
                  </a:cubicBezTo>
                  <a:cubicBezTo>
                    <a:pt x="123" y="57"/>
                    <a:pt x="106" y="43"/>
                    <a:pt x="87" y="33"/>
                  </a:cubicBezTo>
                  <a:cubicBezTo>
                    <a:pt x="69" y="24"/>
                    <a:pt x="49" y="17"/>
                    <a:pt x="33" y="3"/>
                  </a:cubicBezTo>
                  <a:cubicBezTo>
                    <a:pt x="33" y="4"/>
                    <a:pt x="32" y="5"/>
                    <a:pt x="32" y="6"/>
                  </a:cubicBezTo>
                  <a:cubicBezTo>
                    <a:pt x="49" y="11"/>
                    <a:pt x="65" y="18"/>
                    <a:pt x="81" y="26"/>
                  </a:cubicBezTo>
                  <a:cubicBezTo>
                    <a:pt x="96" y="34"/>
                    <a:pt x="111" y="42"/>
                    <a:pt x="125" y="53"/>
                  </a:cubicBezTo>
                  <a:cubicBezTo>
                    <a:pt x="126" y="52"/>
                    <a:pt x="126" y="51"/>
                    <a:pt x="127" y="51"/>
                  </a:cubicBezTo>
                  <a:cubicBezTo>
                    <a:pt x="96" y="32"/>
                    <a:pt x="63" y="18"/>
                    <a:pt x="32" y="0"/>
                  </a:cubicBezTo>
                  <a:cubicBezTo>
                    <a:pt x="31" y="1"/>
                    <a:pt x="31" y="2"/>
                    <a:pt x="31" y="3"/>
                  </a:cubicBezTo>
                  <a:cubicBezTo>
                    <a:pt x="49" y="7"/>
                    <a:pt x="65" y="18"/>
                    <a:pt x="81" y="26"/>
                  </a:cubicBezTo>
                  <a:cubicBezTo>
                    <a:pt x="97" y="34"/>
                    <a:pt x="114" y="42"/>
                    <a:pt x="128" y="54"/>
                  </a:cubicBezTo>
                  <a:cubicBezTo>
                    <a:pt x="129" y="53"/>
                    <a:pt x="129" y="52"/>
                    <a:pt x="129" y="51"/>
                  </a:cubicBezTo>
                  <a:cubicBezTo>
                    <a:pt x="110" y="46"/>
                    <a:pt x="93" y="37"/>
                    <a:pt x="76" y="29"/>
                  </a:cubicBezTo>
                  <a:cubicBezTo>
                    <a:pt x="60" y="21"/>
                    <a:pt x="43" y="14"/>
                    <a:pt x="29" y="3"/>
                  </a:cubicBezTo>
                  <a:cubicBezTo>
                    <a:pt x="29" y="4"/>
                    <a:pt x="29" y="4"/>
                    <a:pt x="28" y="5"/>
                  </a:cubicBezTo>
                  <a:cubicBezTo>
                    <a:pt x="38" y="6"/>
                    <a:pt x="47" y="11"/>
                    <a:pt x="55" y="16"/>
                  </a:cubicBezTo>
                  <a:cubicBezTo>
                    <a:pt x="63" y="21"/>
                    <a:pt x="71" y="27"/>
                    <a:pt x="80" y="33"/>
                  </a:cubicBezTo>
                  <a:cubicBezTo>
                    <a:pt x="87" y="37"/>
                    <a:pt x="94" y="41"/>
                    <a:pt x="101" y="45"/>
                  </a:cubicBezTo>
                  <a:cubicBezTo>
                    <a:pt x="109" y="49"/>
                    <a:pt x="118" y="54"/>
                    <a:pt x="123" y="62"/>
                  </a:cubicBezTo>
                  <a:cubicBezTo>
                    <a:pt x="123" y="61"/>
                    <a:pt x="123" y="61"/>
                    <a:pt x="124" y="60"/>
                  </a:cubicBezTo>
                  <a:cubicBezTo>
                    <a:pt x="114" y="60"/>
                    <a:pt x="105" y="55"/>
                    <a:pt x="97" y="51"/>
                  </a:cubicBezTo>
                  <a:cubicBezTo>
                    <a:pt x="89" y="47"/>
                    <a:pt x="82" y="42"/>
                    <a:pt x="74" y="39"/>
                  </a:cubicBezTo>
                  <a:cubicBezTo>
                    <a:pt x="66" y="35"/>
                    <a:pt x="58" y="31"/>
                    <a:pt x="50" y="27"/>
                  </a:cubicBezTo>
                  <a:cubicBezTo>
                    <a:pt x="43" y="23"/>
                    <a:pt x="34" y="19"/>
                    <a:pt x="31" y="12"/>
                  </a:cubicBezTo>
                  <a:cubicBezTo>
                    <a:pt x="30" y="12"/>
                    <a:pt x="30" y="13"/>
                    <a:pt x="30" y="13"/>
                  </a:cubicBezTo>
                  <a:cubicBezTo>
                    <a:pt x="34" y="13"/>
                    <a:pt x="38" y="14"/>
                    <a:pt x="41" y="15"/>
                  </a:cubicBezTo>
                  <a:cubicBezTo>
                    <a:pt x="46" y="17"/>
                    <a:pt x="51" y="19"/>
                    <a:pt x="56" y="22"/>
                  </a:cubicBezTo>
                  <a:cubicBezTo>
                    <a:pt x="64" y="27"/>
                    <a:pt x="72" y="32"/>
                    <a:pt x="81" y="37"/>
                  </a:cubicBezTo>
                  <a:cubicBezTo>
                    <a:pt x="88" y="42"/>
                    <a:pt x="96" y="46"/>
                    <a:pt x="103" y="50"/>
                  </a:cubicBezTo>
                  <a:cubicBezTo>
                    <a:pt x="107" y="53"/>
                    <a:pt x="111" y="56"/>
                    <a:pt x="115" y="59"/>
                  </a:cubicBezTo>
                  <a:cubicBezTo>
                    <a:pt x="118" y="61"/>
                    <a:pt x="121" y="65"/>
                    <a:pt x="122" y="68"/>
                  </a:cubicBezTo>
                  <a:cubicBezTo>
                    <a:pt x="122" y="68"/>
                    <a:pt x="122" y="67"/>
                    <a:pt x="122" y="67"/>
                  </a:cubicBezTo>
                  <a:cubicBezTo>
                    <a:pt x="115" y="69"/>
                    <a:pt x="108" y="66"/>
                    <a:pt x="101" y="64"/>
                  </a:cubicBezTo>
                  <a:cubicBezTo>
                    <a:pt x="94" y="61"/>
                    <a:pt x="88" y="59"/>
                    <a:pt x="82" y="57"/>
                  </a:cubicBezTo>
                  <a:cubicBezTo>
                    <a:pt x="68" y="52"/>
                    <a:pt x="54" y="47"/>
                    <a:pt x="41" y="39"/>
                  </a:cubicBezTo>
                  <a:cubicBezTo>
                    <a:pt x="41" y="40"/>
                    <a:pt x="41" y="41"/>
                    <a:pt x="40" y="42"/>
                  </a:cubicBezTo>
                  <a:cubicBezTo>
                    <a:pt x="60" y="47"/>
                    <a:pt x="77" y="57"/>
                    <a:pt x="96" y="64"/>
                  </a:cubicBezTo>
                  <a:cubicBezTo>
                    <a:pt x="98" y="65"/>
                    <a:pt x="98" y="63"/>
                    <a:pt x="97" y="62"/>
                  </a:cubicBezTo>
                  <a:cubicBezTo>
                    <a:pt x="87" y="52"/>
                    <a:pt x="74" y="47"/>
                    <a:pt x="62" y="41"/>
                  </a:cubicBezTo>
                  <a:cubicBezTo>
                    <a:pt x="50" y="36"/>
                    <a:pt x="37" y="30"/>
                    <a:pt x="28" y="19"/>
                  </a:cubicBezTo>
                  <a:cubicBezTo>
                    <a:pt x="28" y="19"/>
                    <a:pt x="28" y="20"/>
                    <a:pt x="27" y="21"/>
                  </a:cubicBezTo>
                  <a:cubicBezTo>
                    <a:pt x="42" y="21"/>
                    <a:pt x="56" y="30"/>
                    <a:pt x="69" y="37"/>
                  </a:cubicBezTo>
                  <a:cubicBezTo>
                    <a:pt x="82" y="42"/>
                    <a:pt x="96" y="47"/>
                    <a:pt x="105" y="58"/>
                  </a:cubicBezTo>
                  <a:cubicBezTo>
                    <a:pt x="106" y="58"/>
                    <a:pt x="106" y="57"/>
                    <a:pt x="106" y="56"/>
                  </a:cubicBezTo>
                  <a:cubicBezTo>
                    <a:pt x="86" y="56"/>
                    <a:pt x="68" y="43"/>
                    <a:pt x="50" y="36"/>
                  </a:cubicBezTo>
                  <a:cubicBezTo>
                    <a:pt x="41" y="33"/>
                    <a:pt x="33" y="30"/>
                    <a:pt x="24" y="27"/>
                  </a:cubicBezTo>
                  <a:cubicBezTo>
                    <a:pt x="17" y="24"/>
                    <a:pt x="9" y="20"/>
                    <a:pt x="3" y="13"/>
                  </a:cubicBezTo>
                  <a:cubicBezTo>
                    <a:pt x="3" y="14"/>
                    <a:pt x="2" y="15"/>
                    <a:pt x="2" y="15"/>
                  </a:cubicBezTo>
                  <a:cubicBezTo>
                    <a:pt x="19" y="20"/>
                    <a:pt x="36" y="27"/>
                    <a:pt x="52" y="36"/>
                  </a:cubicBezTo>
                  <a:cubicBezTo>
                    <a:pt x="68" y="44"/>
                    <a:pt x="84" y="53"/>
                    <a:pt x="98" y="65"/>
                  </a:cubicBezTo>
                  <a:cubicBezTo>
                    <a:pt x="98" y="64"/>
                    <a:pt x="98" y="63"/>
                    <a:pt x="98" y="62"/>
                  </a:cubicBezTo>
                  <a:cubicBezTo>
                    <a:pt x="90" y="63"/>
                    <a:pt x="82" y="60"/>
                    <a:pt x="75" y="57"/>
                  </a:cubicBezTo>
                  <a:cubicBezTo>
                    <a:pt x="67" y="53"/>
                    <a:pt x="60" y="49"/>
                    <a:pt x="53" y="45"/>
                  </a:cubicBezTo>
                  <a:cubicBezTo>
                    <a:pt x="37" y="37"/>
                    <a:pt x="19" y="31"/>
                    <a:pt x="5" y="19"/>
                  </a:cubicBezTo>
                  <a:cubicBezTo>
                    <a:pt x="5" y="20"/>
                    <a:pt x="5" y="21"/>
                    <a:pt x="4" y="22"/>
                  </a:cubicBezTo>
                  <a:cubicBezTo>
                    <a:pt x="20" y="28"/>
                    <a:pt x="35" y="36"/>
                    <a:pt x="50" y="44"/>
                  </a:cubicBezTo>
                  <a:cubicBezTo>
                    <a:pt x="56" y="47"/>
                    <a:pt x="62" y="50"/>
                    <a:pt x="68" y="53"/>
                  </a:cubicBezTo>
                  <a:cubicBezTo>
                    <a:pt x="73" y="57"/>
                    <a:pt x="79" y="60"/>
                    <a:pt x="82" y="66"/>
                  </a:cubicBezTo>
                  <a:cubicBezTo>
                    <a:pt x="82" y="66"/>
                    <a:pt x="83" y="65"/>
                    <a:pt x="83" y="65"/>
                  </a:cubicBezTo>
                  <a:cubicBezTo>
                    <a:pt x="78" y="67"/>
                    <a:pt x="72" y="65"/>
                    <a:pt x="67" y="64"/>
                  </a:cubicBezTo>
                  <a:cubicBezTo>
                    <a:pt x="62" y="62"/>
                    <a:pt x="57" y="60"/>
                    <a:pt x="51" y="58"/>
                  </a:cubicBezTo>
                  <a:cubicBezTo>
                    <a:pt x="45" y="55"/>
                    <a:pt x="38" y="53"/>
                    <a:pt x="31" y="51"/>
                  </a:cubicBezTo>
                  <a:cubicBezTo>
                    <a:pt x="24" y="49"/>
                    <a:pt x="17" y="47"/>
                    <a:pt x="9" y="46"/>
                  </a:cubicBezTo>
                  <a:cubicBezTo>
                    <a:pt x="8" y="45"/>
                    <a:pt x="7" y="47"/>
                    <a:pt x="8" y="48"/>
                  </a:cubicBezTo>
                  <a:cubicBezTo>
                    <a:pt x="16" y="53"/>
                    <a:pt x="24" y="56"/>
                    <a:pt x="32" y="60"/>
                  </a:cubicBezTo>
                  <a:cubicBezTo>
                    <a:pt x="33" y="61"/>
                    <a:pt x="34" y="58"/>
                    <a:pt x="33" y="57"/>
                  </a:cubicBezTo>
                  <a:cubicBezTo>
                    <a:pt x="25" y="54"/>
                    <a:pt x="17" y="50"/>
                    <a:pt x="10" y="46"/>
                  </a:cubicBezTo>
                  <a:cubicBezTo>
                    <a:pt x="10" y="47"/>
                    <a:pt x="9" y="48"/>
                    <a:pt x="9" y="48"/>
                  </a:cubicBezTo>
                  <a:cubicBezTo>
                    <a:pt x="17" y="50"/>
                    <a:pt x="25" y="53"/>
                    <a:pt x="33" y="55"/>
                  </a:cubicBezTo>
                  <a:cubicBezTo>
                    <a:pt x="40" y="57"/>
                    <a:pt x="47" y="59"/>
                    <a:pt x="53" y="61"/>
                  </a:cubicBezTo>
                  <a:cubicBezTo>
                    <a:pt x="62" y="65"/>
                    <a:pt x="74" y="71"/>
                    <a:pt x="84" y="67"/>
                  </a:cubicBezTo>
                  <a:cubicBezTo>
                    <a:pt x="85" y="67"/>
                    <a:pt x="85" y="66"/>
                    <a:pt x="85" y="65"/>
                  </a:cubicBezTo>
                  <a:cubicBezTo>
                    <a:pt x="82" y="60"/>
                    <a:pt x="77" y="56"/>
                    <a:pt x="72" y="53"/>
                  </a:cubicBezTo>
                  <a:cubicBezTo>
                    <a:pt x="66" y="49"/>
                    <a:pt x="60" y="46"/>
                    <a:pt x="54" y="43"/>
                  </a:cubicBezTo>
                  <a:cubicBezTo>
                    <a:pt x="46" y="39"/>
                    <a:pt x="39" y="35"/>
                    <a:pt x="31" y="31"/>
                  </a:cubicBezTo>
                  <a:cubicBezTo>
                    <a:pt x="23" y="26"/>
                    <a:pt x="14" y="23"/>
                    <a:pt x="5" y="19"/>
                  </a:cubicBezTo>
                  <a:cubicBezTo>
                    <a:pt x="4" y="19"/>
                    <a:pt x="3" y="21"/>
                    <a:pt x="4" y="22"/>
                  </a:cubicBezTo>
                  <a:cubicBezTo>
                    <a:pt x="18" y="34"/>
                    <a:pt x="36" y="40"/>
                    <a:pt x="52" y="48"/>
                  </a:cubicBezTo>
                  <a:cubicBezTo>
                    <a:pt x="60" y="52"/>
                    <a:pt x="68" y="56"/>
                    <a:pt x="76" y="60"/>
                  </a:cubicBezTo>
                  <a:cubicBezTo>
                    <a:pt x="83" y="63"/>
                    <a:pt x="91" y="66"/>
                    <a:pt x="99" y="65"/>
                  </a:cubicBezTo>
                  <a:cubicBezTo>
                    <a:pt x="100" y="65"/>
                    <a:pt x="100" y="63"/>
                    <a:pt x="99" y="63"/>
                  </a:cubicBezTo>
                  <a:cubicBezTo>
                    <a:pt x="85" y="51"/>
                    <a:pt x="70" y="41"/>
                    <a:pt x="53" y="33"/>
                  </a:cubicBezTo>
                  <a:cubicBezTo>
                    <a:pt x="37" y="25"/>
                    <a:pt x="20" y="18"/>
                    <a:pt x="2" y="13"/>
                  </a:cubicBezTo>
                  <a:cubicBezTo>
                    <a:pt x="1" y="12"/>
                    <a:pt x="0" y="14"/>
                    <a:pt x="1" y="15"/>
                  </a:cubicBezTo>
                  <a:cubicBezTo>
                    <a:pt x="6" y="21"/>
                    <a:pt x="14" y="25"/>
                    <a:pt x="21" y="29"/>
                  </a:cubicBezTo>
                  <a:cubicBezTo>
                    <a:pt x="30" y="32"/>
                    <a:pt x="39" y="35"/>
                    <a:pt x="47" y="38"/>
                  </a:cubicBezTo>
                  <a:cubicBezTo>
                    <a:pt x="67" y="45"/>
                    <a:pt x="85" y="58"/>
                    <a:pt x="106" y="59"/>
                  </a:cubicBezTo>
                  <a:cubicBezTo>
                    <a:pt x="107" y="59"/>
                    <a:pt x="108" y="58"/>
                    <a:pt x="107" y="57"/>
                  </a:cubicBezTo>
                  <a:cubicBezTo>
                    <a:pt x="98" y="45"/>
                    <a:pt x="83" y="40"/>
                    <a:pt x="70" y="34"/>
                  </a:cubicBezTo>
                  <a:cubicBezTo>
                    <a:pt x="56" y="28"/>
                    <a:pt x="43" y="18"/>
                    <a:pt x="27" y="18"/>
                  </a:cubicBezTo>
                  <a:cubicBezTo>
                    <a:pt x="26" y="18"/>
                    <a:pt x="25" y="20"/>
                    <a:pt x="26" y="20"/>
                  </a:cubicBezTo>
                  <a:cubicBezTo>
                    <a:pt x="43" y="43"/>
                    <a:pt x="75" y="45"/>
                    <a:pt x="96" y="64"/>
                  </a:cubicBezTo>
                  <a:cubicBezTo>
                    <a:pt x="96" y="63"/>
                    <a:pt x="97" y="62"/>
                    <a:pt x="97" y="61"/>
                  </a:cubicBezTo>
                  <a:cubicBezTo>
                    <a:pt x="78" y="55"/>
                    <a:pt x="61" y="45"/>
                    <a:pt x="41" y="39"/>
                  </a:cubicBezTo>
                  <a:cubicBezTo>
                    <a:pt x="40" y="39"/>
                    <a:pt x="38" y="41"/>
                    <a:pt x="40" y="42"/>
                  </a:cubicBezTo>
                  <a:cubicBezTo>
                    <a:pt x="53" y="50"/>
                    <a:pt x="68" y="55"/>
                    <a:pt x="82" y="60"/>
                  </a:cubicBezTo>
                  <a:cubicBezTo>
                    <a:pt x="89" y="62"/>
                    <a:pt x="96" y="65"/>
                    <a:pt x="103" y="68"/>
                  </a:cubicBezTo>
                  <a:cubicBezTo>
                    <a:pt x="110" y="70"/>
                    <a:pt x="117" y="71"/>
                    <a:pt x="123" y="69"/>
                  </a:cubicBezTo>
                  <a:cubicBezTo>
                    <a:pt x="124" y="69"/>
                    <a:pt x="124" y="68"/>
                    <a:pt x="124" y="68"/>
                  </a:cubicBezTo>
                  <a:cubicBezTo>
                    <a:pt x="123" y="60"/>
                    <a:pt x="113" y="54"/>
                    <a:pt x="107" y="50"/>
                  </a:cubicBezTo>
                  <a:cubicBezTo>
                    <a:pt x="99" y="44"/>
                    <a:pt x="90" y="40"/>
                    <a:pt x="82" y="35"/>
                  </a:cubicBezTo>
                  <a:cubicBezTo>
                    <a:pt x="74" y="30"/>
                    <a:pt x="66" y="24"/>
                    <a:pt x="57" y="19"/>
                  </a:cubicBezTo>
                  <a:cubicBezTo>
                    <a:pt x="52" y="17"/>
                    <a:pt x="47" y="14"/>
                    <a:pt x="42" y="12"/>
                  </a:cubicBezTo>
                  <a:cubicBezTo>
                    <a:pt x="38" y="11"/>
                    <a:pt x="34" y="10"/>
                    <a:pt x="29" y="11"/>
                  </a:cubicBezTo>
                  <a:cubicBezTo>
                    <a:pt x="29" y="11"/>
                    <a:pt x="28" y="12"/>
                    <a:pt x="28" y="13"/>
                  </a:cubicBezTo>
                  <a:cubicBezTo>
                    <a:pt x="32" y="20"/>
                    <a:pt x="40" y="24"/>
                    <a:pt x="46" y="28"/>
                  </a:cubicBezTo>
                  <a:cubicBezTo>
                    <a:pt x="55" y="33"/>
                    <a:pt x="64" y="37"/>
                    <a:pt x="73" y="41"/>
                  </a:cubicBezTo>
                  <a:cubicBezTo>
                    <a:pt x="81" y="45"/>
                    <a:pt x="88" y="49"/>
                    <a:pt x="96" y="54"/>
                  </a:cubicBezTo>
                  <a:cubicBezTo>
                    <a:pt x="105" y="58"/>
                    <a:pt x="114" y="63"/>
                    <a:pt x="124" y="63"/>
                  </a:cubicBezTo>
                  <a:cubicBezTo>
                    <a:pt x="125" y="63"/>
                    <a:pt x="126" y="62"/>
                    <a:pt x="125" y="61"/>
                  </a:cubicBezTo>
                  <a:cubicBezTo>
                    <a:pt x="121" y="53"/>
                    <a:pt x="113" y="49"/>
                    <a:pt x="106" y="44"/>
                  </a:cubicBezTo>
                  <a:cubicBezTo>
                    <a:pt x="98" y="40"/>
                    <a:pt x="89" y="36"/>
                    <a:pt x="81" y="30"/>
                  </a:cubicBezTo>
                  <a:cubicBezTo>
                    <a:pt x="73" y="25"/>
                    <a:pt x="65" y="18"/>
                    <a:pt x="56" y="13"/>
                  </a:cubicBezTo>
                  <a:cubicBezTo>
                    <a:pt x="47" y="8"/>
                    <a:pt x="38" y="3"/>
                    <a:pt x="29" y="2"/>
                  </a:cubicBezTo>
                  <a:cubicBezTo>
                    <a:pt x="27" y="2"/>
                    <a:pt x="26" y="4"/>
                    <a:pt x="28" y="5"/>
                  </a:cubicBezTo>
                  <a:cubicBezTo>
                    <a:pt x="41" y="17"/>
                    <a:pt x="58" y="24"/>
                    <a:pt x="75" y="31"/>
                  </a:cubicBezTo>
                  <a:cubicBezTo>
                    <a:pt x="92" y="40"/>
                    <a:pt x="110" y="49"/>
                    <a:pt x="129" y="54"/>
                  </a:cubicBezTo>
                  <a:cubicBezTo>
                    <a:pt x="130" y="54"/>
                    <a:pt x="131" y="52"/>
                    <a:pt x="130" y="52"/>
                  </a:cubicBezTo>
                  <a:cubicBezTo>
                    <a:pt x="116" y="40"/>
                    <a:pt x="99" y="32"/>
                    <a:pt x="82" y="24"/>
                  </a:cubicBezTo>
                  <a:cubicBezTo>
                    <a:pt x="66" y="15"/>
                    <a:pt x="50" y="4"/>
                    <a:pt x="31" y="0"/>
                  </a:cubicBezTo>
                  <a:cubicBezTo>
                    <a:pt x="30" y="0"/>
                    <a:pt x="29" y="2"/>
                    <a:pt x="31" y="3"/>
                  </a:cubicBezTo>
                  <a:cubicBezTo>
                    <a:pt x="62" y="20"/>
                    <a:pt x="94" y="35"/>
                    <a:pt x="125" y="53"/>
                  </a:cubicBezTo>
                  <a:cubicBezTo>
                    <a:pt x="126" y="54"/>
                    <a:pt x="128" y="52"/>
                    <a:pt x="127" y="51"/>
                  </a:cubicBezTo>
                  <a:cubicBezTo>
                    <a:pt x="113" y="40"/>
                    <a:pt x="99" y="32"/>
                    <a:pt x="83" y="24"/>
                  </a:cubicBezTo>
                  <a:cubicBezTo>
                    <a:pt x="67" y="16"/>
                    <a:pt x="50" y="9"/>
                    <a:pt x="33" y="3"/>
                  </a:cubicBezTo>
                  <a:cubicBezTo>
                    <a:pt x="32" y="3"/>
                    <a:pt x="30" y="5"/>
                    <a:pt x="32" y="6"/>
                  </a:cubicBezTo>
                  <a:cubicBezTo>
                    <a:pt x="47" y="19"/>
                    <a:pt x="67" y="26"/>
                    <a:pt x="85" y="35"/>
                  </a:cubicBezTo>
                  <a:cubicBezTo>
                    <a:pt x="104" y="45"/>
                    <a:pt x="122" y="60"/>
                    <a:pt x="143" y="66"/>
                  </a:cubicBezTo>
                  <a:cubicBezTo>
                    <a:pt x="144" y="67"/>
                    <a:pt x="145" y="65"/>
                    <a:pt x="144" y="64"/>
                  </a:cubicBezTo>
                  <a:cubicBezTo>
                    <a:pt x="122" y="48"/>
                    <a:pt x="97" y="37"/>
                    <a:pt x="73" y="24"/>
                  </a:cubicBezTo>
                  <a:cubicBezTo>
                    <a:pt x="72" y="24"/>
                    <a:pt x="70" y="26"/>
                    <a:pt x="72" y="27"/>
                  </a:cubicBezTo>
                  <a:cubicBezTo>
                    <a:pt x="104" y="46"/>
                    <a:pt x="138" y="62"/>
                    <a:pt x="167" y="85"/>
                  </a:cubicBezTo>
                  <a:cubicBezTo>
                    <a:pt x="168" y="85"/>
                    <a:pt x="168" y="84"/>
                    <a:pt x="169" y="83"/>
                  </a:cubicBezTo>
                  <a:cubicBezTo>
                    <a:pt x="153" y="75"/>
                    <a:pt x="138" y="66"/>
                    <a:pt x="125" y="54"/>
                  </a:cubicBezTo>
                  <a:cubicBezTo>
                    <a:pt x="124" y="55"/>
                    <a:pt x="124" y="56"/>
                    <a:pt x="123" y="57"/>
                  </a:cubicBezTo>
                  <a:cubicBezTo>
                    <a:pt x="132" y="61"/>
                    <a:pt x="140" y="66"/>
                    <a:pt x="148" y="71"/>
                  </a:cubicBezTo>
                  <a:cubicBezTo>
                    <a:pt x="156" y="76"/>
                    <a:pt x="165" y="82"/>
                    <a:pt x="169" y="90"/>
                  </a:cubicBezTo>
                  <a:cubicBezTo>
                    <a:pt x="170" y="89"/>
                    <a:pt x="171" y="89"/>
                    <a:pt x="171" y="88"/>
                  </a:cubicBezTo>
                  <a:cubicBezTo>
                    <a:pt x="160" y="82"/>
                    <a:pt x="151" y="74"/>
                    <a:pt x="139" y="70"/>
                  </a:cubicBezTo>
                  <a:cubicBezTo>
                    <a:pt x="137" y="69"/>
                    <a:pt x="136" y="71"/>
                    <a:pt x="137" y="72"/>
                  </a:cubicBezTo>
                  <a:cubicBezTo>
                    <a:pt x="149" y="82"/>
                    <a:pt x="161" y="91"/>
                    <a:pt x="174" y="99"/>
                  </a:cubicBezTo>
                  <a:cubicBezTo>
                    <a:pt x="175" y="100"/>
                    <a:pt x="177" y="98"/>
                    <a:pt x="175" y="97"/>
                  </a:cubicBezTo>
                  <a:cubicBezTo>
                    <a:pt x="169" y="91"/>
                    <a:pt x="163" y="86"/>
                    <a:pt x="157" y="82"/>
                  </a:cubicBezTo>
                  <a:cubicBezTo>
                    <a:pt x="151" y="78"/>
                    <a:pt x="143" y="73"/>
                    <a:pt x="136" y="73"/>
                  </a:cubicBezTo>
                  <a:cubicBezTo>
                    <a:pt x="135" y="73"/>
                    <a:pt x="134" y="74"/>
                    <a:pt x="134" y="75"/>
                  </a:cubicBezTo>
                  <a:cubicBezTo>
                    <a:pt x="144" y="86"/>
                    <a:pt x="158" y="93"/>
                    <a:pt x="167" y="105"/>
                  </a:cubicBezTo>
                  <a:cubicBezTo>
                    <a:pt x="168" y="104"/>
                    <a:pt x="168" y="103"/>
                    <a:pt x="169" y="102"/>
                  </a:cubicBezTo>
                  <a:cubicBezTo>
                    <a:pt x="151" y="95"/>
                    <a:pt x="137" y="80"/>
                    <a:pt x="119" y="73"/>
                  </a:cubicBezTo>
                  <a:cubicBezTo>
                    <a:pt x="117" y="73"/>
                    <a:pt x="116" y="75"/>
                    <a:pt x="117" y="76"/>
                  </a:cubicBezTo>
                  <a:cubicBezTo>
                    <a:pt x="133" y="87"/>
                    <a:pt x="151" y="95"/>
                    <a:pt x="163" y="110"/>
                  </a:cubicBezTo>
                  <a:cubicBezTo>
                    <a:pt x="164" y="109"/>
                    <a:pt x="164" y="108"/>
                    <a:pt x="165" y="107"/>
                  </a:cubicBezTo>
                  <a:cubicBezTo>
                    <a:pt x="153" y="105"/>
                    <a:pt x="143" y="97"/>
                    <a:pt x="133" y="90"/>
                  </a:cubicBezTo>
                  <a:cubicBezTo>
                    <a:pt x="124" y="83"/>
                    <a:pt x="115" y="75"/>
                    <a:pt x="104" y="70"/>
                  </a:cubicBezTo>
                  <a:cubicBezTo>
                    <a:pt x="103" y="71"/>
                    <a:pt x="103" y="71"/>
                    <a:pt x="103" y="72"/>
                  </a:cubicBezTo>
                  <a:cubicBezTo>
                    <a:pt x="121" y="81"/>
                    <a:pt x="140" y="91"/>
                    <a:pt x="155" y="105"/>
                  </a:cubicBezTo>
                  <a:cubicBezTo>
                    <a:pt x="155" y="104"/>
                    <a:pt x="156" y="103"/>
                    <a:pt x="156" y="102"/>
                  </a:cubicBezTo>
                  <a:cubicBezTo>
                    <a:pt x="130" y="96"/>
                    <a:pt x="111" y="75"/>
                    <a:pt x="87" y="66"/>
                  </a:cubicBezTo>
                  <a:cubicBezTo>
                    <a:pt x="86" y="65"/>
                    <a:pt x="85" y="67"/>
                    <a:pt x="86" y="68"/>
                  </a:cubicBezTo>
                  <a:cubicBezTo>
                    <a:pt x="106" y="86"/>
                    <a:pt x="130" y="97"/>
                    <a:pt x="153" y="109"/>
                  </a:cubicBezTo>
                  <a:cubicBezTo>
                    <a:pt x="153" y="109"/>
                    <a:pt x="154" y="108"/>
                    <a:pt x="154" y="107"/>
                  </a:cubicBezTo>
                  <a:cubicBezTo>
                    <a:pt x="127" y="98"/>
                    <a:pt x="103" y="81"/>
                    <a:pt x="80" y="65"/>
                  </a:cubicBezTo>
                  <a:cubicBezTo>
                    <a:pt x="79" y="66"/>
                    <a:pt x="79" y="66"/>
                    <a:pt x="78" y="67"/>
                  </a:cubicBezTo>
                  <a:cubicBezTo>
                    <a:pt x="93" y="74"/>
                    <a:pt x="106" y="83"/>
                    <a:pt x="120" y="91"/>
                  </a:cubicBezTo>
                  <a:cubicBezTo>
                    <a:pt x="131" y="97"/>
                    <a:pt x="140" y="108"/>
                    <a:pt x="152" y="111"/>
                  </a:cubicBezTo>
                  <a:cubicBezTo>
                    <a:pt x="153" y="111"/>
                    <a:pt x="154" y="109"/>
                    <a:pt x="153" y="108"/>
                  </a:cubicBezTo>
                  <a:cubicBezTo>
                    <a:pt x="146" y="99"/>
                    <a:pt x="135" y="94"/>
                    <a:pt x="125" y="88"/>
                  </a:cubicBezTo>
                  <a:cubicBezTo>
                    <a:pt x="114" y="82"/>
                    <a:pt x="106" y="72"/>
                    <a:pt x="94" y="68"/>
                  </a:cubicBezTo>
                  <a:cubicBezTo>
                    <a:pt x="93" y="68"/>
                    <a:pt x="91" y="69"/>
                    <a:pt x="93" y="70"/>
                  </a:cubicBezTo>
                  <a:cubicBezTo>
                    <a:pt x="101" y="76"/>
                    <a:pt x="109" y="81"/>
                    <a:pt x="116" y="87"/>
                  </a:cubicBezTo>
                  <a:cubicBezTo>
                    <a:pt x="118" y="88"/>
                    <a:pt x="119" y="86"/>
                    <a:pt x="118" y="8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1" name="Freeform 38"/>
            <p:cNvSpPr/>
            <p:nvPr/>
          </p:nvSpPr>
          <p:spPr bwMode="auto">
            <a:xfrm>
              <a:off x="3789" y="2036"/>
              <a:ext cx="252" cy="155"/>
            </a:xfrm>
            <a:custGeom>
              <a:avLst/>
              <a:gdLst>
                <a:gd name="T0" fmla="*/ 72 w 130"/>
                <a:gd name="T1" fmla="*/ 27 h 80"/>
                <a:gd name="T2" fmla="*/ 34 w 130"/>
                <a:gd name="T3" fmla="*/ 21 h 80"/>
                <a:gd name="T4" fmla="*/ 2 w 130"/>
                <a:gd name="T5" fmla="*/ 2 h 80"/>
                <a:gd name="T6" fmla="*/ 63 w 130"/>
                <a:gd name="T7" fmla="*/ 35 h 80"/>
                <a:gd name="T8" fmla="*/ 24 w 130"/>
                <a:gd name="T9" fmla="*/ 2 h 80"/>
                <a:gd name="T10" fmla="*/ 79 w 130"/>
                <a:gd name="T11" fmla="*/ 36 h 80"/>
                <a:gd name="T12" fmla="*/ 61 w 130"/>
                <a:gd name="T13" fmla="*/ 30 h 80"/>
                <a:gd name="T14" fmla="*/ 101 w 130"/>
                <a:gd name="T15" fmla="*/ 64 h 80"/>
                <a:gd name="T16" fmla="*/ 108 w 130"/>
                <a:gd name="T17" fmla="*/ 71 h 80"/>
                <a:gd name="T18" fmla="*/ 117 w 130"/>
                <a:gd name="T19" fmla="*/ 65 h 80"/>
                <a:gd name="T20" fmla="*/ 122 w 130"/>
                <a:gd name="T21" fmla="*/ 64 h 80"/>
                <a:gd name="T22" fmla="*/ 109 w 130"/>
                <a:gd name="T23" fmla="*/ 52 h 80"/>
                <a:gd name="T24" fmla="*/ 112 w 130"/>
                <a:gd name="T25" fmla="*/ 42 h 80"/>
                <a:gd name="T26" fmla="*/ 128 w 130"/>
                <a:gd name="T27" fmla="*/ 56 h 80"/>
                <a:gd name="T28" fmla="*/ 127 w 130"/>
                <a:gd name="T29" fmla="*/ 51 h 80"/>
                <a:gd name="T30" fmla="*/ 111 w 130"/>
                <a:gd name="T31" fmla="*/ 41 h 80"/>
                <a:gd name="T32" fmla="*/ 120 w 130"/>
                <a:gd name="T33" fmla="*/ 49 h 80"/>
                <a:gd name="T34" fmla="*/ 128 w 130"/>
                <a:gd name="T35" fmla="*/ 59 h 80"/>
                <a:gd name="T36" fmla="*/ 122 w 130"/>
                <a:gd name="T37" fmla="*/ 64 h 80"/>
                <a:gd name="T38" fmla="*/ 111 w 130"/>
                <a:gd name="T39" fmla="*/ 59 h 80"/>
                <a:gd name="T40" fmla="*/ 109 w 130"/>
                <a:gd name="T41" fmla="*/ 62 h 80"/>
                <a:gd name="T42" fmla="*/ 111 w 130"/>
                <a:gd name="T43" fmla="*/ 69 h 80"/>
                <a:gd name="T44" fmla="*/ 102 w 130"/>
                <a:gd name="T45" fmla="*/ 72 h 80"/>
                <a:gd name="T46" fmla="*/ 86 w 130"/>
                <a:gd name="T47" fmla="*/ 62 h 80"/>
                <a:gd name="T48" fmla="*/ 115 w 130"/>
                <a:gd name="T49" fmla="*/ 68 h 80"/>
                <a:gd name="T50" fmla="*/ 113 w 130"/>
                <a:gd name="T51" fmla="*/ 78 h 80"/>
                <a:gd name="T52" fmla="*/ 113 w 130"/>
                <a:gd name="T53" fmla="*/ 68 h 80"/>
                <a:gd name="T54" fmla="*/ 98 w 130"/>
                <a:gd name="T55" fmla="*/ 69 h 80"/>
                <a:gd name="T56" fmla="*/ 123 w 130"/>
                <a:gd name="T57" fmla="*/ 59 h 80"/>
                <a:gd name="T58" fmla="*/ 116 w 130"/>
                <a:gd name="T59" fmla="*/ 67 h 80"/>
                <a:gd name="T60" fmla="*/ 102 w 130"/>
                <a:gd name="T61" fmla="*/ 75 h 80"/>
                <a:gd name="T62" fmla="*/ 102 w 130"/>
                <a:gd name="T63" fmla="*/ 72 h 80"/>
                <a:gd name="T64" fmla="*/ 94 w 130"/>
                <a:gd name="T65" fmla="*/ 63 h 80"/>
                <a:gd name="T66" fmla="*/ 110 w 130"/>
                <a:gd name="T67" fmla="*/ 63 h 80"/>
                <a:gd name="T68" fmla="*/ 118 w 130"/>
                <a:gd name="T69" fmla="*/ 67 h 80"/>
                <a:gd name="T70" fmla="*/ 122 w 130"/>
                <a:gd name="T71" fmla="*/ 64 h 80"/>
                <a:gd name="T72" fmla="*/ 117 w 130"/>
                <a:gd name="T73" fmla="*/ 56 h 80"/>
                <a:gd name="T74" fmla="*/ 120 w 130"/>
                <a:gd name="T75" fmla="*/ 49 h 80"/>
                <a:gd name="T76" fmla="*/ 129 w 130"/>
                <a:gd name="T77" fmla="*/ 55 h 80"/>
                <a:gd name="T78" fmla="*/ 128 w 130"/>
                <a:gd name="T79" fmla="*/ 52 h 80"/>
                <a:gd name="T80" fmla="*/ 119 w 130"/>
                <a:gd name="T81" fmla="*/ 47 h 80"/>
                <a:gd name="T82" fmla="*/ 112 w 130"/>
                <a:gd name="T83" fmla="*/ 42 h 80"/>
                <a:gd name="T84" fmla="*/ 123 w 130"/>
                <a:gd name="T85" fmla="*/ 55 h 80"/>
                <a:gd name="T86" fmla="*/ 120 w 130"/>
                <a:gd name="T87" fmla="*/ 63 h 80"/>
                <a:gd name="T88" fmla="*/ 116 w 130"/>
                <a:gd name="T89" fmla="*/ 68 h 80"/>
                <a:gd name="T90" fmla="*/ 109 w 130"/>
                <a:gd name="T91" fmla="*/ 71 h 80"/>
                <a:gd name="T92" fmla="*/ 115 w 130"/>
                <a:gd name="T93" fmla="*/ 65 h 80"/>
                <a:gd name="T94" fmla="*/ 103 w 130"/>
                <a:gd name="T95" fmla="*/ 58 h 80"/>
                <a:gd name="T96" fmla="*/ 62 w 130"/>
                <a:gd name="T97" fmla="*/ 28 h 80"/>
                <a:gd name="T98" fmla="*/ 81 w 130"/>
                <a:gd name="T99" fmla="*/ 34 h 80"/>
                <a:gd name="T100" fmla="*/ 22 w 130"/>
                <a:gd name="T101" fmla="*/ 4 h 80"/>
                <a:gd name="T102" fmla="*/ 64 w 130"/>
                <a:gd name="T103" fmla="*/ 33 h 80"/>
                <a:gd name="T104" fmla="*/ 1 w 130"/>
                <a:gd name="T105" fmla="*/ 5 h 80"/>
                <a:gd name="T106" fmla="*/ 38 w 130"/>
                <a:gd name="T107" fmla="*/ 20 h 80"/>
                <a:gd name="T108" fmla="*/ 14 w 130"/>
                <a:gd name="T109" fmla="*/ 3 h 80"/>
                <a:gd name="T110" fmla="*/ 36 w 130"/>
                <a:gd name="T111" fmla="*/ 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 h="80">
                  <a:moveTo>
                    <a:pt x="35" y="11"/>
                  </a:moveTo>
                  <a:cubicBezTo>
                    <a:pt x="47" y="16"/>
                    <a:pt x="61" y="20"/>
                    <a:pt x="71" y="29"/>
                  </a:cubicBezTo>
                  <a:cubicBezTo>
                    <a:pt x="71" y="28"/>
                    <a:pt x="72" y="27"/>
                    <a:pt x="72" y="27"/>
                  </a:cubicBezTo>
                  <a:cubicBezTo>
                    <a:pt x="51" y="22"/>
                    <a:pt x="35" y="5"/>
                    <a:pt x="14" y="1"/>
                  </a:cubicBezTo>
                  <a:cubicBezTo>
                    <a:pt x="13" y="0"/>
                    <a:pt x="13" y="1"/>
                    <a:pt x="13" y="2"/>
                  </a:cubicBezTo>
                  <a:cubicBezTo>
                    <a:pt x="15" y="12"/>
                    <a:pt x="26" y="17"/>
                    <a:pt x="34" y="21"/>
                  </a:cubicBezTo>
                  <a:cubicBezTo>
                    <a:pt x="44" y="27"/>
                    <a:pt x="54" y="30"/>
                    <a:pt x="64" y="36"/>
                  </a:cubicBezTo>
                  <a:cubicBezTo>
                    <a:pt x="64" y="35"/>
                    <a:pt x="64" y="35"/>
                    <a:pt x="65" y="34"/>
                  </a:cubicBezTo>
                  <a:cubicBezTo>
                    <a:pt x="41" y="31"/>
                    <a:pt x="25" y="9"/>
                    <a:pt x="2" y="2"/>
                  </a:cubicBezTo>
                  <a:cubicBezTo>
                    <a:pt x="2" y="3"/>
                    <a:pt x="2" y="4"/>
                    <a:pt x="2" y="5"/>
                  </a:cubicBezTo>
                  <a:cubicBezTo>
                    <a:pt x="13" y="4"/>
                    <a:pt x="25" y="11"/>
                    <a:pt x="34" y="17"/>
                  </a:cubicBezTo>
                  <a:cubicBezTo>
                    <a:pt x="43" y="23"/>
                    <a:pt x="53" y="30"/>
                    <a:pt x="63" y="35"/>
                  </a:cubicBezTo>
                  <a:cubicBezTo>
                    <a:pt x="63" y="34"/>
                    <a:pt x="64" y="33"/>
                    <a:pt x="64" y="33"/>
                  </a:cubicBezTo>
                  <a:cubicBezTo>
                    <a:pt x="56" y="30"/>
                    <a:pt x="49" y="26"/>
                    <a:pt x="42" y="21"/>
                  </a:cubicBezTo>
                  <a:cubicBezTo>
                    <a:pt x="35" y="16"/>
                    <a:pt x="28" y="10"/>
                    <a:pt x="24" y="2"/>
                  </a:cubicBezTo>
                  <a:cubicBezTo>
                    <a:pt x="24" y="3"/>
                    <a:pt x="24" y="4"/>
                    <a:pt x="23" y="4"/>
                  </a:cubicBezTo>
                  <a:cubicBezTo>
                    <a:pt x="34" y="3"/>
                    <a:pt x="45" y="9"/>
                    <a:pt x="54" y="15"/>
                  </a:cubicBezTo>
                  <a:cubicBezTo>
                    <a:pt x="63" y="20"/>
                    <a:pt x="72" y="27"/>
                    <a:pt x="79" y="36"/>
                  </a:cubicBezTo>
                  <a:cubicBezTo>
                    <a:pt x="79" y="35"/>
                    <a:pt x="79" y="34"/>
                    <a:pt x="80" y="34"/>
                  </a:cubicBezTo>
                  <a:cubicBezTo>
                    <a:pt x="73" y="35"/>
                    <a:pt x="67" y="32"/>
                    <a:pt x="62" y="28"/>
                  </a:cubicBezTo>
                  <a:cubicBezTo>
                    <a:pt x="62" y="29"/>
                    <a:pt x="62" y="30"/>
                    <a:pt x="61" y="30"/>
                  </a:cubicBezTo>
                  <a:cubicBezTo>
                    <a:pt x="74" y="32"/>
                    <a:pt x="87" y="41"/>
                    <a:pt x="96" y="50"/>
                  </a:cubicBezTo>
                  <a:cubicBezTo>
                    <a:pt x="97" y="52"/>
                    <a:pt x="100" y="55"/>
                    <a:pt x="101" y="58"/>
                  </a:cubicBezTo>
                  <a:cubicBezTo>
                    <a:pt x="101" y="60"/>
                    <a:pt x="99" y="62"/>
                    <a:pt x="101" y="64"/>
                  </a:cubicBezTo>
                  <a:cubicBezTo>
                    <a:pt x="104" y="69"/>
                    <a:pt x="111" y="68"/>
                    <a:pt x="115" y="68"/>
                  </a:cubicBezTo>
                  <a:cubicBezTo>
                    <a:pt x="115" y="67"/>
                    <a:pt x="114" y="66"/>
                    <a:pt x="114" y="66"/>
                  </a:cubicBezTo>
                  <a:cubicBezTo>
                    <a:pt x="112" y="67"/>
                    <a:pt x="111" y="70"/>
                    <a:pt x="108" y="71"/>
                  </a:cubicBezTo>
                  <a:cubicBezTo>
                    <a:pt x="107" y="72"/>
                    <a:pt x="108" y="74"/>
                    <a:pt x="109" y="74"/>
                  </a:cubicBezTo>
                  <a:cubicBezTo>
                    <a:pt x="114" y="73"/>
                    <a:pt x="117" y="70"/>
                    <a:pt x="119" y="67"/>
                  </a:cubicBezTo>
                  <a:cubicBezTo>
                    <a:pt x="120" y="66"/>
                    <a:pt x="119" y="64"/>
                    <a:pt x="117" y="65"/>
                  </a:cubicBezTo>
                  <a:cubicBezTo>
                    <a:pt x="116" y="65"/>
                    <a:pt x="115" y="65"/>
                    <a:pt x="114" y="66"/>
                  </a:cubicBezTo>
                  <a:cubicBezTo>
                    <a:pt x="113" y="66"/>
                    <a:pt x="114" y="69"/>
                    <a:pt x="116" y="68"/>
                  </a:cubicBezTo>
                  <a:cubicBezTo>
                    <a:pt x="118" y="67"/>
                    <a:pt x="119" y="66"/>
                    <a:pt x="122" y="64"/>
                  </a:cubicBezTo>
                  <a:cubicBezTo>
                    <a:pt x="122" y="63"/>
                    <a:pt x="122" y="62"/>
                    <a:pt x="122" y="62"/>
                  </a:cubicBezTo>
                  <a:cubicBezTo>
                    <a:pt x="118" y="57"/>
                    <a:pt x="114" y="54"/>
                    <a:pt x="111" y="50"/>
                  </a:cubicBezTo>
                  <a:cubicBezTo>
                    <a:pt x="110" y="51"/>
                    <a:pt x="110" y="52"/>
                    <a:pt x="109" y="52"/>
                  </a:cubicBezTo>
                  <a:cubicBezTo>
                    <a:pt x="114" y="54"/>
                    <a:pt x="118" y="57"/>
                    <a:pt x="123" y="58"/>
                  </a:cubicBezTo>
                  <a:cubicBezTo>
                    <a:pt x="124" y="58"/>
                    <a:pt x="125" y="57"/>
                    <a:pt x="124" y="56"/>
                  </a:cubicBezTo>
                  <a:cubicBezTo>
                    <a:pt x="121" y="50"/>
                    <a:pt x="116" y="47"/>
                    <a:pt x="112" y="42"/>
                  </a:cubicBezTo>
                  <a:cubicBezTo>
                    <a:pt x="111" y="43"/>
                    <a:pt x="111" y="44"/>
                    <a:pt x="110" y="44"/>
                  </a:cubicBezTo>
                  <a:cubicBezTo>
                    <a:pt x="116" y="49"/>
                    <a:pt x="121" y="53"/>
                    <a:pt x="127" y="58"/>
                  </a:cubicBezTo>
                  <a:cubicBezTo>
                    <a:pt x="128" y="59"/>
                    <a:pt x="129" y="57"/>
                    <a:pt x="128" y="56"/>
                  </a:cubicBezTo>
                  <a:cubicBezTo>
                    <a:pt x="126" y="52"/>
                    <a:pt x="123" y="49"/>
                    <a:pt x="121" y="45"/>
                  </a:cubicBezTo>
                  <a:cubicBezTo>
                    <a:pt x="121" y="46"/>
                    <a:pt x="120" y="47"/>
                    <a:pt x="120" y="47"/>
                  </a:cubicBezTo>
                  <a:cubicBezTo>
                    <a:pt x="123" y="48"/>
                    <a:pt x="125" y="49"/>
                    <a:pt x="127" y="51"/>
                  </a:cubicBezTo>
                  <a:cubicBezTo>
                    <a:pt x="128" y="51"/>
                    <a:pt x="128" y="50"/>
                    <a:pt x="129" y="49"/>
                  </a:cubicBezTo>
                  <a:cubicBezTo>
                    <a:pt x="123" y="46"/>
                    <a:pt x="118" y="43"/>
                    <a:pt x="113" y="39"/>
                  </a:cubicBezTo>
                  <a:cubicBezTo>
                    <a:pt x="112" y="39"/>
                    <a:pt x="112" y="40"/>
                    <a:pt x="111" y="41"/>
                  </a:cubicBezTo>
                  <a:cubicBezTo>
                    <a:pt x="117" y="46"/>
                    <a:pt x="123" y="50"/>
                    <a:pt x="127" y="56"/>
                  </a:cubicBezTo>
                  <a:cubicBezTo>
                    <a:pt x="128" y="56"/>
                    <a:pt x="128" y="55"/>
                    <a:pt x="129" y="54"/>
                  </a:cubicBezTo>
                  <a:cubicBezTo>
                    <a:pt x="125" y="54"/>
                    <a:pt x="122" y="52"/>
                    <a:pt x="120" y="49"/>
                  </a:cubicBezTo>
                  <a:cubicBezTo>
                    <a:pt x="119" y="50"/>
                    <a:pt x="119" y="50"/>
                    <a:pt x="118" y="51"/>
                  </a:cubicBezTo>
                  <a:cubicBezTo>
                    <a:pt x="122" y="53"/>
                    <a:pt x="125" y="56"/>
                    <a:pt x="126" y="61"/>
                  </a:cubicBezTo>
                  <a:cubicBezTo>
                    <a:pt x="127" y="60"/>
                    <a:pt x="127" y="60"/>
                    <a:pt x="128" y="59"/>
                  </a:cubicBezTo>
                  <a:cubicBezTo>
                    <a:pt x="125" y="58"/>
                    <a:pt x="122" y="56"/>
                    <a:pt x="119" y="54"/>
                  </a:cubicBezTo>
                  <a:cubicBezTo>
                    <a:pt x="117" y="53"/>
                    <a:pt x="116" y="55"/>
                    <a:pt x="117" y="56"/>
                  </a:cubicBezTo>
                  <a:cubicBezTo>
                    <a:pt x="119" y="58"/>
                    <a:pt x="120" y="61"/>
                    <a:pt x="122" y="64"/>
                  </a:cubicBezTo>
                  <a:cubicBezTo>
                    <a:pt x="122" y="63"/>
                    <a:pt x="122" y="62"/>
                    <a:pt x="123" y="62"/>
                  </a:cubicBezTo>
                  <a:cubicBezTo>
                    <a:pt x="119" y="61"/>
                    <a:pt x="116" y="59"/>
                    <a:pt x="112" y="57"/>
                  </a:cubicBezTo>
                  <a:cubicBezTo>
                    <a:pt x="111" y="56"/>
                    <a:pt x="110" y="58"/>
                    <a:pt x="111" y="59"/>
                  </a:cubicBezTo>
                  <a:cubicBezTo>
                    <a:pt x="113" y="62"/>
                    <a:pt x="115" y="65"/>
                    <a:pt x="116" y="68"/>
                  </a:cubicBezTo>
                  <a:cubicBezTo>
                    <a:pt x="116" y="67"/>
                    <a:pt x="117" y="66"/>
                    <a:pt x="117" y="66"/>
                  </a:cubicBezTo>
                  <a:cubicBezTo>
                    <a:pt x="114" y="65"/>
                    <a:pt x="112" y="65"/>
                    <a:pt x="109" y="62"/>
                  </a:cubicBezTo>
                  <a:cubicBezTo>
                    <a:pt x="108" y="61"/>
                    <a:pt x="107" y="62"/>
                    <a:pt x="107" y="64"/>
                  </a:cubicBezTo>
                  <a:cubicBezTo>
                    <a:pt x="108" y="66"/>
                    <a:pt x="108" y="69"/>
                    <a:pt x="109" y="71"/>
                  </a:cubicBezTo>
                  <a:cubicBezTo>
                    <a:pt x="109" y="71"/>
                    <a:pt x="110" y="70"/>
                    <a:pt x="111" y="69"/>
                  </a:cubicBezTo>
                  <a:cubicBezTo>
                    <a:pt x="105" y="68"/>
                    <a:pt x="100" y="64"/>
                    <a:pt x="96" y="60"/>
                  </a:cubicBezTo>
                  <a:cubicBezTo>
                    <a:pt x="94" y="60"/>
                    <a:pt x="93" y="61"/>
                    <a:pt x="94" y="62"/>
                  </a:cubicBezTo>
                  <a:cubicBezTo>
                    <a:pt x="96" y="66"/>
                    <a:pt x="99" y="69"/>
                    <a:pt x="102" y="72"/>
                  </a:cubicBezTo>
                  <a:cubicBezTo>
                    <a:pt x="102" y="71"/>
                    <a:pt x="102" y="70"/>
                    <a:pt x="103" y="70"/>
                  </a:cubicBezTo>
                  <a:cubicBezTo>
                    <a:pt x="97" y="68"/>
                    <a:pt x="92" y="65"/>
                    <a:pt x="88" y="61"/>
                  </a:cubicBezTo>
                  <a:cubicBezTo>
                    <a:pt x="87" y="59"/>
                    <a:pt x="85" y="61"/>
                    <a:pt x="86" y="62"/>
                  </a:cubicBezTo>
                  <a:cubicBezTo>
                    <a:pt x="89" y="69"/>
                    <a:pt x="95" y="72"/>
                    <a:pt x="100" y="77"/>
                  </a:cubicBezTo>
                  <a:cubicBezTo>
                    <a:pt x="101" y="78"/>
                    <a:pt x="102" y="78"/>
                    <a:pt x="102" y="77"/>
                  </a:cubicBezTo>
                  <a:cubicBezTo>
                    <a:pt x="105" y="73"/>
                    <a:pt x="110" y="69"/>
                    <a:pt x="115" y="68"/>
                  </a:cubicBezTo>
                  <a:cubicBezTo>
                    <a:pt x="115" y="68"/>
                    <a:pt x="114" y="67"/>
                    <a:pt x="114" y="67"/>
                  </a:cubicBezTo>
                  <a:cubicBezTo>
                    <a:pt x="113" y="70"/>
                    <a:pt x="112" y="74"/>
                    <a:pt x="111" y="77"/>
                  </a:cubicBezTo>
                  <a:cubicBezTo>
                    <a:pt x="110" y="79"/>
                    <a:pt x="112" y="80"/>
                    <a:pt x="113" y="78"/>
                  </a:cubicBezTo>
                  <a:cubicBezTo>
                    <a:pt x="116" y="72"/>
                    <a:pt x="121" y="67"/>
                    <a:pt x="125" y="61"/>
                  </a:cubicBezTo>
                  <a:cubicBezTo>
                    <a:pt x="126" y="60"/>
                    <a:pt x="125" y="58"/>
                    <a:pt x="124" y="59"/>
                  </a:cubicBezTo>
                  <a:cubicBezTo>
                    <a:pt x="120" y="61"/>
                    <a:pt x="117" y="64"/>
                    <a:pt x="113" y="68"/>
                  </a:cubicBezTo>
                  <a:cubicBezTo>
                    <a:pt x="112" y="69"/>
                    <a:pt x="110" y="71"/>
                    <a:pt x="108" y="71"/>
                  </a:cubicBezTo>
                  <a:cubicBezTo>
                    <a:pt x="105" y="72"/>
                    <a:pt x="102" y="69"/>
                    <a:pt x="100" y="67"/>
                  </a:cubicBezTo>
                  <a:cubicBezTo>
                    <a:pt x="99" y="66"/>
                    <a:pt x="97" y="68"/>
                    <a:pt x="98" y="69"/>
                  </a:cubicBezTo>
                  <a:cubicBezTo>
                    <a:pt x="102" y="73"/>
                    <a:pt x="106" y="75"/>
                    <a:pt x="111" y="72"/>
                  </a:cubicBezTo>
                  <a:cubicBezTo>
                    <a:pt x="116" y="70"/>
                    <a:pt x="120" y="64"/>
                    <a:pt x="125" y="61"/>
                  </a:cubicBezTo>
                  <a:cubicBezTo>
                    <a:pt x="124" y="61"/>
                    <a:pt x="124" y="60"/>
                    <a:pt x="123" y="59"/>
                  </a:cubicBezTo>
                  <a:cubicBezTo>
                    <a:pt x="119" y="65"/>
                    <a:pt x="114" y="71"/>
                    <a:pt x="111" y="77"/>
                  </a:cubicBezTo>
                  <a:cubicBezTo>
                    <a:pt x="111" y="78"/>
                    <a:pt x="112" y="78"/>
                    <a:pt x="113" y="78"/>
                  </a:cubicBezTo>
                  <a:cubicBezTo>
                    <a:pt x="115" y="75"/>
                    <a:pt x="116" y="71"/>
                    <a:pt x="116" y="67"/>
                  </a:cubicBezTo>
                  <a:cubicBezTo>
                    <a:pt x="117" y="66"/>
                    <a:pt x="116" y="66"/>
                    <a:pt x="115" y="66"/>
                  </a:cubicBezTo>
                  <a:cubicBezTo>
                    <a:pt x="109" y="66"/>
                    <a:pt x="104" y="70"/>
                    <a:pt x="100" y="75"/>
                  </a:cubicBezTo>
                  <a:cubicBezTo>
                    <a:pt x="101" y="75"/>
                    <a:pt x="101" y="75"/>
                    <a:pt x="102" y="75"/>
                  </a:cubicBezTo>
                  <a:cubicBezTo>
                    <a:pt x="97" y="71"/>
                    <a:pt x="91" y="67"/>
                    <a:pt x="89" y="61"/>
                  </a:cubicBezTo>
                  <a:cubicBezTo>
                    <a:pt x="88" y="61"/>
                    <a:pt x="87" y="62"/>
                    <a:pt x="86" y="62"/>
                  </a:cubicBezTo>
                  <a:cubicBezTo>
                    <a:pt x="90" y="67"/>
                    <a:pt x="96" y="71"/>
                    <a:pt x="102" y="72"/>
                  </a:cubicBezTo>
                  <a:cubicBezTo>
                    <a:pt x="104" y="73"/>
                    <a:pt x="104" y="71"/>
                    <a:pt x="104" y="70"/>
                  </a:cubicBezTo>
                  <a:cubicBezTo>
                    <a:pt x="101" y="67"/>
                    <a:pt x="98" y="64"/>
                    <a:pt x="96" y="61"/>
                  </a:cubicBezTo>
                  <a:cubicBezTo>
                    <a:pt x="95" y="61"/>
                    <a:pt x="95" y="62"/>
                    <a:pt x="94" y="63"/>
                  </a:cubicBezTo>
                  <a:cubicBezTo>
                    <a:pt x="99" y="66"/>
                    <a:pt x="104" y="70"/>
                    <a:pt x="110" y="72"/>
                  </a:cubicBezTo>
                  <a:cubicBezTo>
                    <a:pt x="111" y="72"/>
                    <a:pt x="112" y="71"/>
                    <a:pt x="111" y="70"/>
                  </a:cubicBezTo>
                  <a:cubicBezTo>
                    <a:pt x="110" y="68"/>
                    <a:pt x="110" y="65"/>
                    <a:pt x="110" y="63"/>
                  </a:cubicBezTo>
                  <a:cubicBezTo>
                    <a:pt x="109" y="63"/>
                    <a:pt x="108" y="64"/>
                    <a:pt x="107" y="64"/>
                  </a:cubicBezTo>
                  <a:cubicBezTo>
                    <a:pt x="110" y="67"/>
                    <a:pt x="113" y="68"/>
                    <a:pt x="117" y="69"/>
                  </a:cubicBezTo>
                  <a:cubicBezTo>
                    <a:pt x="118" y="69"/>
                    <a:pt x="118" y="68"/>
                    <a:pt x="118" y="67"/>
                  </a:cubicBezTo>
                  <a:cubicBezTo>
                    <a:pt x="117" y="63"/>
                    <a:pt x="115" y="60"/>
                    <a:pt x="113" y="57"/>
                  </a:cubicBezTo>
                  <a:cubicBezTo>
                    <a:pt x="112" y="58"/>
                    <a:pt x="112" y="59"/>
                    <a:pt x="111" y="59"/>
                  </a:cubicBezTo>
                  <a:cubicBezTo>
                    <a:pt x="115" y="61"/>
                    <a:pt x="118" y="64"/>
                    <a:pt x="122" y="64"/>
                  </a:cubicBezTo>
                  <a:cubicBezTo>
                    <a:pt x="124" y="65"/>
                    <a:pt x="124" y="63"/>
                    <a:pt x="124" y="62"/>
                  </a:cubicBezTo>
                  <a:cubicBezTo>
                    <a:pt x="122" y="60"/>
                    <a:pt x="121" y="57"/>
                    <a:pt x="119" y="54"/>
                  </a:cubicBezTo>
                  <a:cubicBezTo>
                    <a:pt x="118" y="55"/>
                    <a:pt x="118" y="56"/>
                    <a:pt x="117" y="56"/>
                  </a:cubicBezTo>
                  <a:cubicBezTo>
                    <a:pt x="120" y="59"/>
                    <a:pt x="123" y="60"/>
                    <a:pt x="127" y="62"/>
                  </a:cubicBezTo>
                  <a:cubicBezTo>
                    <a:pt x="128" y="62"/>
                    <a:pt x="129" y="61"/>
                    <a:pt x="129" y="60"/>
                  </a:cubicBezTo>
                  <a:cubicBezTo>
                    <a:pt x="127" y="55"/>
                    <a:pt x="124" y="51"/>
                    <a:pt x="120" y="49"/>
                  </a:cubicBezTo>
                  <a:cubicBezTo>
                    <a:pt x="118" y="48"/>
                    <a:pt x="117" y="49"/>
                    <a:pt x="118" y="51"/>
                  </a:cubicBezTo>
                  <a:cubicBezTo>
                    <a:pt x="121" y="54"/>
                    <a:pt x="124" y="56"/>
                    <a:pt x="128" y="57"/>
                  </a:cubicBezTo>
                  <a:cubicBezTo>
                    <a:pt x="129" y="57"/>
                    <a:pt x="130" y="56"/>
                    <a:pt x="129" y="55"/>
                  </a:cubicBezTo>
                  <a:cubicBezTo>
                    <a:pt x="125" y="48"/>
                    <a:pt x="119" y="44"/>
                    <a:pt x="113" y="39"/>
                  </a:cubicBezTo>
                  <a:cubicBezTo>
                    <a:pt x="111" y="37"/>
                    <a:pt x="110" y="40"/>
                    <a:pt x="111" y="41"/>
                  </a:cubicBezTo>
                  <a:cubicBezTo>
                    <a:pt x="116" y="45"/>
                    <a:pt x="122" y="49"/>
                    <a:pt x="128" y="52"/>
                  </a:cubicBezTo>
                  <a:cubicBezTo>
                    <a:pt x="129" y="52"/>
                    <a:pt x="130" y="50"/>
                    <a:pt x="129" y="49"/>
                  </a:cubicBezTo>
                  <a:cubicBezTo>
                    <a:pt x="126" y="47"/>
                    <a:pt x="123" y="46"/>
                    <a:pt x="120" y="45"/>
                  </a:cubicBezTo>
                  <a:cubicBezTo>
                    <a:pt x="119" y="44"/>
                    <a:pt x="118" y="46"/>
                    <a:pt x="119" y="47"/>
                  </a:cubicBezTo>
                  <a:cubicBezTo>
                    <a:pt x="121" y="50"/>
                    <a:pt x="124" y="54"/>
                    <a:pt x="126" y="57"/>
                  </a:cubicBezTo>
                  <a:cubicBezTo>
                    <a:pt x="127" y="57"/>
                    <a:pt x="128" y="56"/>
                    <a:pt x="128" y="55"/>
                  </a:cubicBezTo>
                  <a:cubicBezTo>
                    <a:pt x="123" y="51"/>
                    <a:pt x="117" y="46"/>
                    <a:pt x="112" y="42"/>
                  </a:cubicBezTo>
                  <a:cubicBezTo>
                    <a:pt x="111" y="41"/>
                    <a:pt x="109" y="43"/>
                    <a:pt x="110" y="44"/>
                  </a:cubicBezTo>
                  <a:cubicBezTo>
                    <a:pt x="114" y="48"/>
                    <a:pt x="119" y="52"/>
                    <a:pt x="122" y="57"/>
                  </a:cubicBezTo>
                  <a:cubicBezTo>
                    <a:pt x="122" y="56"/>
                    <a:pt x="123" y="56"/>
                    <a:pt x="123" y="55"/>
                  </a:cubicBezTo>
                  <a:cubicBezTo>
                    <a:pt x="118" y="54"/>
                    <a:pt x="114" y="51"/>
                    <a:pt x="110" y="50"/>
                  </a:cubicBezTo>
                  <a:cubicBezTo>
                    <a:pt x="109" y="49"/>
                    <a:pt x="108" y="51"/>
                    <a:pt x="108" y="52"/>
                  </a:cubicBezTo>
                  <a:cubicBezTo>
                    <a:pt x="112" y="56"/>
                    <a:pt x="116" y="59"/>
                    <a:pt x="120" y="63"/>
                  </a:cubicBezTo>
                  <a:cubicBezTo>
                    <a:pt x="120" y="63"/>
                    <a:pt x="120" y="62"/>
                    <a:pt x="120" y="61"/>
                  </a:cubicBezTo>
                  <a:cubicBezTo>
                    <a:pt x="118" y="63"/>
                    <a:pt x="117" y="65"/>
                    <a:pt x="114" y="66"/>
                  </a:cubicBezTo>
                  <a:cubicBezTo>
                    <a:pt x="115" y="67"/>
                    <a:pt x="115" y="68"/>
                    <a:pt x="116" y="68"/>
                  </a:cubicBezTo>
                  <a:cubicBezTo>
                    <a:pt x="116" y="68"/>
                    <a:pt x="118" y="68"/>
                    <a:pt x="118" y="67"/>
                  </a:cubicBezTo>
                  <a:cubicBezTo>
                    <a:pt x="118" y="66"/>
                    <a:pt x="117" y="66"/>
                    <a:pt x="117" y="65"/>
                  </a:cubicBezTo>
                  <a:cubicBezTo>
                    <a:pt x="115" y="68"/>
                    <a:pt x="112" y="70"/>
                    <a:pt x="109" y="71"/>
                  </a:cubicBezTo>
                  <a:cubicBezTo>
                    <a:pt x="109" y="72"/>
                    <a:pt x="110" y="72"/>
                    <a:pt x="110" y="73"/>
                  </a:cubicBezTo>
                  <a:cubicBezTo>
                    <a:pt x="112" y="72"/>
                    <a:pt x="114" y="70"/>
                    <a:pt x="116" y="68"/>
                  </a:cubicBezTo>
                  <a:cubicBezTo>
                    <a:pt x="117" y="67"/>
                    <a:pt x="116" y="65"/>
                    <a:pt x="115" y="65"/>
                  </a:cubicBezTo>
                  <a:cubicBezTo>
                    <a:pt x="112" y="65"/>
                    <a:pt x="109" y="65"/>
                    <a:pt x="106" y="65"/>
                  </a:cubicBezTo>
                  <a:cubicBezTo>
                    <a:pt x="105" y="64"/>
                    <a:pt x="103" y="63"/>
                    <a:pt x="103" y="62"/>
                  </a:cubicBezTo>
                  <a:cubicBezTo>
                    <a:pt x="103" y="60"/>
                    <a:pt x="104" y="59"/>
                    <a:pt x="103" y="58"/>
                  </a:cubicBezTo>
                  <a:cubicBezTo>
                    <a:pt x="103" y="56"/>
                    <a:pt x="102" y="54"/>
                    <a:pt x="100" y="52"/>
                  </a:cubicBezTo>
                  <a:cubicBezTo>
                    <a:pt x="98" y="49"/>
                    <a:pt x="96" y="47"/>
                    <a:pt x="94" y="45"/>
                  </a:cubicBezTo>
                  <a:cubicBezTo>
                    <a:pt x="86" y="37"/>
                    <a:pt x="74" y="29"/>
                    <a:pt x="62" y="28"/>
                  </a:cubicBezTo>
                  <a:cubicBezTo>
                    <a:pt x="60" y="27"/>
                    <a:pt x="60" y="29"/>
                    <a:pt x="61" y="30"/>
                  </a:cubicBezTo>
                  <a:cubicBezTo>
                    <a:pt x="66" y="34"/>
                    <a:pt x="73" y="38"/>
                    <a:pt x="80" y="36"/>
                  </a:cubicBezTo>
                  <a:cubicBezTo>
                    <a:pt x="81" y="36"/>
                    <a:pt x="82" y="35"/>
                    <a:pt x="81" y="34"/>
                  </a:cubicBezTo>
                  <a:cubicBezTo>
                    <a:pt x="74" y="25"/>
                    <a:pt x="64" y="18"/>
                    <a:pt x="54" y="12"/>
                  </a:cubicBezTo>
                  <a:cubicBezTo>
                    <a:pt x="45" y="6"/>
                    <a:pt x="34" y="0"/>
                    <a:pt x="23" y="2"/>
                  </a:cubicBezTo>
                  <a:cubicBezTo>
                    <a:pt x="22" y="2"/>
                    <a:pt x="22" y="3"/>
                    <a:pt x="22" y="4"/>
                  </a:cubicBezTo>
                  <a:cubicBezTo>
                    <a:pt x="25" y="12"/>
                    <a:pt x="32" y="18"/>
                    <a:pt x="39" y="23"/>
                  </a:cubicBezTo>
                  <a:cubicBezTo>
                    <a:pt x="46" y="28"/>
                    <a:pt x="55" y="32"/>
                    <a:pt x="63" y="35"/>
                  </a:cubicBezTo>
                  <a:cubicBezTo>
                    <a:pt x="65" y="36"/>
                    <a:pt x="66" y="33"/>
                    <a:pt x="64" y="33"/>
                  </a:cubicBezTo>
                  <a:cubicBezTo>
                    <a:pt x="53" y="27"/>
                    <a:pt x="44" y="20"/>
                    <a:pt x="33" y="13"/>
                  </a:cubicBezTo>
                  <a:cubicBezTo>
                    <a:pt x="24" y="8"/>
                    <a:pt x="13" y="1"/>
                    <a:pt x="2" y="2"/>
                  </a:cubicBezTo>
                  <a:cubicBezTo>
                    <a:pt x="0" y="2"/>
                    <a:pt x="0" y="4"/>
                    <a:pt x="1" y="5"/>
                  </a:cubicBezTo>
                  <a:cubicBezTo>
                    <a:pt x="24" y="12"/>
                    <a:pt x="40" y="33"/>
                    <a:pt x="64" y="36"/>
                  </a:cubicBezTo>
                  <a:cubicBezTo>
                    <a:pt x="66" y="37"/>
                    <a:pt x="67" y="35"/>
                    <a:pt x="65" y="34"/>
                  </a:cubicBezTo>
                  <a:cubicBezTo>
                    <a:pt x="57" y="29"/>
                    <a:pt x="47" y="25"/>
                    <a:pt x="38" y="20"/>
                  </a:cubicBezTo>
                  <a:cubicBezTo>
                    <a:pt x="33" y="18"/>
                    <a:pt x="28" y="15"/>
                    <a:pt x="24" y="12"/>
                  </a:cubicBezTo>
                  <a:cubicBezTo>
                    <a:pt x="21" y="9"/>
                    <a:pt x="17" y="6"/>
                    <a:pt x="15" y="2"/>
                  </a:cubicBezTo>
                  <a:cubicBezTo>
                    <a:pt x="15" y="2"/>
                    <a:pt x="14" y="3"/>
                    <a:pt x="14" y="3"/>
                  </a:cubicBezTo>
                  <a:cubicBezTo>
                    <a:pt x="35" y="8"/>
                    <a:pt x="51" y="24"/>
                    <a:pt x="72" y="29"/>
                  </a:cubicBezTo>
                  <a:cubicBezTo>
                    <a:pt x="73" y="30"/>
                    <a:pt x="74" y="28"/>
                    <a:pt x="73" y="27"/>
                  </a:cubicBezTo>
                  <a:cubicBezTo>
                    <a:pt x="62" y="18"/>
                    <a:pt x="49" y="14"/>
                    <a:pt x="36" y="8"/>
                  </a:cubicBezTo>
                  <a:cubicBezTo>
                    <a:pt x="35" y="8"/>
                    <a:pt x="34" y="10"/>
                    <a:pt x="35" y="1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2" name="Freeform 39"/>
            <p:cNvSpPr/>
            <p:nvPr/>
          </p:nvSpPr>
          <p:spPr bwMode="auto">
            <a:xfrm>
              <a:off x="3297" y="1901"/>
              <a:ext cx="512" cy="184"/>
            </a:xfrm>
            <a:custGeom>
              <a:avLst/>
              <a:gdLst>
                <a:gd name="T0" fmla="*/ 138 w 265"/>
                <a:gd name="T1" fmla="*/ 7 h 95"/>
                <a:gd name="T2" fmla="*/ 100 w 265"/>
                <a:gd name="T3" fmla="*/ 10 h 95"/>
                <a:gd name="T4" fmla="*/ 171 w 265"/>
                <a:gd name="T5" fmla="*/ 18 h 95"/>
                <a:gd name="T6" fmla="*/ 211 w 265"/>
                <a:gd name="T7" fmla="*/ 39 h 95"/>
                <a:gd name="T8" fmla="*/ 121 w 265"/>
                <a:gd name="T9" fmla="*/ 9 h 95"/>
                <a:gd name="T10" fmla="*/ 2 w 265"/>
                <a:gd name="T11" fmla="*/ 29 h 95"/>
                <a:gd name="T12" fmla="*/ 176 w 265"/>
                <a:gd name="T13" fmla="*/ 26 h 95"/>
                <a:gd name="T14" fmla="*/ 11 w 265"/>
                <a:gd name="T15" fmla="*/ 33 h 95"/>
                <a:gd name="T16" fmla="*/ 143 w 265"/>
                <a:gd name="T17" fmla="*/ 23 h 95"/>
                <a:gd name="T18" fmla="*/ 164 w 265"/>
                <a:gd name="T19" fmla="*/ 30 h 95"/>
                <a:gd name="T20" fmla="*/ 66 w 265"/>
                <a:gd name="T21" fmla="*/ 28 h 95"/>
                <a:gd name="T22" fmla="*/ 208 w 265"/>
                <a:gd name="T23" fmla="*/ 44 h 95"/>
                <a:gd name="T24" fmla="*/ 23 w 265"/>
                <a:gd name="T25" fmla="*/ 45 h 95"/>
                <a:gd name="T26" fmla="*/ 220 w 265"/>
                <a:gd name="T27" fmla="*/ 45 h 95"/>
                <a:gd name="T28" fmla="*/ 130 w 265"/>
                <a:gd name="T29" fmla="*/ 40 h 95"/>
                <a:gd name="T30" fmla="*/ 253 w 265"/>
                <a:gd name="T31" fmla="*/ 66 h 95"/>
                <a:gd name="T32" fmla="*/ 60 w 265"/>
                <a:gd name="T33" fmla="*/ 61 h 95"/>
                <a:gd name="T34" fmla="*/ 249 w 265"/>
                <a:gd name="T35" fmla="*/ 76 h 95"/>
                <a:gd name="T36" fmla="*/ 142 w 265"/>
                <a:gd name="T37" fmla="*/ 59 h 95"/>
                <a:gd name="T38" fmla="*/ 246 w 265"/>
                <a:gd name="T39" fmla="*/ 78 h 95"/>
                <a:gd name="T40" fmla="*/ 241 w 265"/>
                <a:gd name="T41" fmla="*/ 80 h 95"/>
                <a:gd name="T42" fmla="*/ 215 w 265"/>
                <a:gd name="T43" fmla="*/ 83 h 95"/>
                <a:gd name="T44" fmla="*/ 122 w 265"/>
                <a:gd name="T45" fmla="*/ 66 h 95"/>
                <a:gd name="T46" fmla="*/ 253 w 265"/>
                <a:gd name="T47" fmla="*/ 79 h 95"/>
                <a:gd name="T48" fmla="*/ 56 w 265"/>
                <a:gd name="T49" fmla="*/ 60 h 95"/>
                <a:gd name="T50" fmla="*/ 50 w 265"/>
                <a:gd name="T51" fmla="*/ 61 h 95"/>
                <a:gd name="T52" fmla="*/ 100 w 265"/>
                <a:gd name="T53" fmla="*/ 60 h 95"/>
                <a:gd name="T54" fmla="*/ 214 w 265"/>
                <a:gd name="T55" fmla="*/ 66 h 95"/>
                <a:gd name="T56" fmla="*/ 140 w 265"/>
                <a:gd name="T57" fmla="*/ 76 h 95"/>
                <a:gd name="T58" fmla="*/ 264 w 265"/>
                <a:gd name="T59" fmla="*/ 92 h 95"/>
                <a:gd name="T60" fmla="*/ 48 w 265"/>
                <a:gd name="T61" fmla="*/ 75 h 95"/>
                <a:gd name="T62" fmla="*/ 210 w 265"/>
                <a:gd name="T63" fmla="*/ 67 h 95"/>
                <a:gd name="T64" fmla="*/ 237 w 265"/>
                <a:gd name="T65" fmla="*/ 73 h 95"/>
                <a:gd name="T66" fmla="*/ 39 w 265"/>
                <a:gd name="T67" fmla="*/ 67 h 95"/>
                <a:gd name="T68" fmla="*/ 240 w 265"/>
                <a:gd name="T69" fmla="*/ 67 h 95"/>
                <a:gd name="T70" fmla="*/ 170 w 265"/>
                <a:gd name="T71" fmla="*/ 36 h 95"/>
                <a:gd name="T72" fmla="*/ 182 w 265"/>
                <a:gd name="T73" fmla="*/ 44 h 95"/>
                <a:gd name="T74" fmla="*/ 88 w 265"/>
                <a:gd name="T75" fmla="*/ 32 h 95"/>
                <a:gd name="T76" fmla="*/ 110 w 265"/>
                <a:gd name="T77" fmla="*/ 30 h 95"/>
                <a:gd name="T78" fmla="*/ 32 w 265"/>
                <a:gd name="T79" fmla="*/ 37 h 95"/>
                <a:gd name="T80" fmla="*/ 211 w 265"/>
                <a:gd name="T81" fmla="*/ 41 h 95"/>
                <a:gd name="T82" fmla="*/ 28 w 265"/>
                <a:gd name="T83" fmla="*/ 40 h 95"/>
                <a:gd name="T84" fmla="*/ 209 w 265"/>
                <a:gd name="T85" fmla="*/ 37 h 95"/>
                <a:gd name="T86" fmla="*/ 11 w 265"/>
                <a:gd name="T87" fmla="*/ 33 h 95"/>
                <a:gd name="T88" fmla="*/ 18 w 265"/>
                <a:gd name="T89" fmla="*/ 20 h 95"/>
                <a:gd name="T90" fmla="*/ 203 w 265"/>
                <a:gd name="T91" fmla="*/ 36 h 95"/>
                <a:gd name="T92" fmla="*/ 204 w 265"/>
                <a:gd name="T93" fmla="*/ 36 h 95"/>
                <a:gd name="T94" fmla="*/ 79 w 265"/>
                <a:gd name="T95" fmla="*/ 12 h 95"/>
                <a:gd name="T96" fmla="*/ 240 w 265"/>
                <a:gd name="T97" fmla="*/ 36 h 95"/>
                <a:gd name="T98" fmla="*/ 249 w 265"/>
                <a:gd name="T99" fmla="*/ 38 h 95"/>
                <a:gd name="T100" fmla="*/ 178 w 265"/>
                <a:gd name="T101" fmla="*/ 1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5" h="95">
                  <a:moveTo>
                    <a:pt x="222" y="30"/>
                  </a:moveTo>
                  <a:cubicBezTo>
                    <a:pt x="208" y="25"/>
                    <a:pt x="194" y="19"/>
                    <a:pt x="179" y="14"/>
                  </a:cubicBezTo>
                  <a:cubicBezTo>
                    <a:pt x="172" y="12"/>
                    <a:pt x="166" y="11"/>
                    <a:pt x="159" y="10"/>
                  </a:cubicBezTo>
                  <a:cubicBezTo>
                    <a:pt x="152" y="9"/>
                    <a:pt x="145" y="8"/>
                    <a:pt x="139" y="5"/>
                  </a:cubicBezTo>
                  <a:cubicBezTo>
                    <a:pt x="139" y="6"/>
                    <a:pt x="138" y="7"/>
                    <a:pt x="138" y="7"/>
                  </a:cubicBezTo>
                  <a:cubicBezTo>
                    <a:pt x="177" y="8"/>
                    <a:pt x="214" y="23"/>
                    <a:pt x="249" y="38"/>
                  </a:cubicBezTo>
                  <a:cubicBezTo>
                    <a:pt x="250" y="37"/>
                    <a:pt x="250" y="37"/>
                    <a:pt x="251" y="36"/>
                  </a:cubicBezTo>
                  <a:cubicBezTo>
                    <a:pt x="227" y="26"/>
                    <a:pt x="202" y="16"/>
                    <a:pt x="177" y="9"/>
                  </a:cubicBezTo>
                  <a:cubicBezTo>
                    <a:pt x="152" y="3"/>
                    <a:pt x="125" y="0"/>
                    <a:pt x="100" y="7"/>
                  </a:cubicBezTo>
                  <a:cubicBezTo>
                    <a:pt x="98" y="7"/>
                    <a:pt x="98" y="9"/>
                    <a:pt x="100" y="10"/>
                  </a:cubicBezTo>
                  <a:cubicBezTo>
                    <a:pt x="126" y="11"/>
                    <a:pt x="152" y="11"/>
                    <a:pt x="178" y="16"/>
                  </a:cubicBezTo>
                  <a:cubicBezTo>
                    <a:pt x="198" y="20"/>
                    <a:pt x="221" y="25"/>
                    <a:pt x="238" y="38"/>
                  </a:cubicBezTo>
                  <a:cubicBezTo>
                    <a:pt x="238" y="37"/>
                    <a:pt x="238" y="37"/>
                    <a:pt x="239" y="36"/>
                  </a:cubicBezTo>
                  <a:cubicBezTo>
                    <a:pt x="227" y="38"/>
                    <a:pt x="215" y="34"/>
                    <a:pt x="205" y="30"/>
                  </a:cubicBezTo>
                  <a:cubicBezTo>
                    <a:pt x="193" y="26"/>
                    <a:pt x="183" y="21"/>
                    <a:pt x="171" y="18"/>
                  </a:cubicBezTo>
                  <a:cubicBezTo>
                    <a:pt x="157" y="15"/>
                    <a:pt x="141" y="13"/>
                    <a:pt x="126" y="11"/>
                  </a:cubicBezTo>
                  <a:cubicBezTo>
                    <a:pt x="111" y="9"/>
                    <a:pt x="95" y="9"/>
                    <a:pt x="79" y="9"/>
                  </a:cubicBezTo>
                  <a:cubicBezTo>
                    <a:pt x="77" y="10"/>
                    <a:pt x="78" y="12"/>
                    <a:pt x="79" y="12"/>
                  </a:cubicBezTo>
                  <a:cubicBezTo>
                    <a:pt x="100" y="17"/>
                    <a:pt x="122" y="15"/>
                    <a:pt x="144" y="20"/>
                  </a:cubicBezTo>
                  <a:cubicBezTo>
                    <a:pt x="166" y="25"/>
                    <a:pt x="189" y="32"/>
                    <a:pt x="211" y="39"/>
                  </a:cubicBezTo>
                  <a:cubicBezTo>
                    <a:pt x="212" y="40"/>
                    <a:pt x="213" y="38"/>
                    <a:pt x="212" y="37"/>
                  </a:cubicBezTo>
                  <a:cubicBezTo>
                    <a:pt x="160" y="8"/>
                    <a:pt x="97" y="0"/>
                    <a:pt x="39" y="9"/>
                  </a:cubicBezTo>
                  <a:cubicBezTo>
                    <a:pt x="36" y="9"/>
                    <a:pt x="32" y="10"/>
                    <a:pt x="29" y="10"/>
                  </a:cubicBezTo>
                  <a:cubicBezTo>
                    <a:pt x="29" y="11"/>
                    <a:pt x="30" y="12"/>
                    <a:pt x="30" y="13"/>
                  </a:cubicBezTo>
                  <a:cubicBezTo>
                    <a:pt x="59" y="3"/>
                    <a:pt x="91" y="4"/>
                    <a:pt x="121" y="9"/>
                  </a:cubicBezTo>
                  <a:cubicBezTo>
                    <a:pt x="150" y="14"/>
                    <a:pt x="176" y="29"/>
                    <a:pt x="204" y="36"/>
                  </a:cubicBezTo>
                  <a:cubicBezTo>
                    <a:pt x="205" y="37"/>
                    <a:pt x="206" y="35"/>
                    <a:pt x="205" y="34"/>
                  </a:cubicBezTo>
                  <a:cubicBezTo>
                    <a:pt x="190" y="17"/>
                    <a:pt x="165" y="13"/>
                    <a:pt x="144" y="11"/>
                  </a:cubicBezTo>
                  <a:cubicBezTo>
                    <a:pt x="118" y="8"/>
                    <a:pt x="90" y="9"/>
                    <a:pt x="64" y="14"/>
                  </a:cubicBezTo>
                  <a:cubicBezTo>
                    <a:pt x="43" y="17"/>
                    <a:pt x="23" y="24"/>
                    <a:pt x="2" y="29"/>
                  </a:cubicBezTo>
                  <a:cubicBezTo>
                    <a:pt x="2" y="30"/>
                    <a:pt x="2" y="31"/>
                    <a:pt x="3" y="32"/>
                  </a:cubicBezTo>
                  <a:cubicBezTo>
                    <a:pt x="15" y="24"/>
                    <a:pt x="28" y="19"/>
                    <a:pt x="42" y="16"/>
                  </a:cubicBezTo>
                  <a:cubicBezTo>
                    <a:pt x="56" y="12"/>
                    <a:pt x="71" y="11"/>
                    <a:pt x="85" y="10"/>
                  </a:cubicBezTo>
                  <a:cubicBezTo>
                    <a:pt x="100" y="10"/>
                    <a:pt x="116" y="11"/>
                    <a:pt x="131" y="14"/>
                  </a:cubicBezTo>
                  <a:cubicBezTo>
                    <a:pt x="146" y="17"/>
                    <a:pt x="161" y="22"/>
                    <a:pt x="176" y="26"/>
                  </a:cubicBezTo>
                  <a:cubicBezTo>
                    <a:pt x="181" y="28"/>
                    <a:pt x="187" y="30"/>
                    <a:pt x="192" y="31"/>
                  </a:cubicBezTo>
                  <a:cubicBezTo>
                    <a:pt x="194" y="31"/>
                    <a:pt x="194" y="29"/>
                    <a:pt x="193" y="28"/>
                  </a:cubicBezTo>
                  <a:cubicBezTo>
                    <a:pt x="168" y="15"/>
                    <a:pt x="139" y="16"/>
                    <a:pt x="112" y="18"/>
                  </a:cubicBezTo>
                  <a:cubicBezTo>
                    <a:pt x="78" y="19"/>
                    <a:pt x="43" y="21"/>
                    <a:pt x="10" y="31"/>
                  </a:cubicBezTo>
                  <a:cubicBezTo>
                    <a:pt x="8" y="31"/>
                    <a:pt x="9" y="34"/>
                    <a:pt x="11" y="33"/>
                  </a:cubicBezTo>
                  <a:cubicBezTo>
                    <a:pt x="43" y="24"/>
                    <a:pt x="77" y="19"/>
                    <a:pt x="111" y="20"/>
                  </a:cubicBezTo>
                  <a:cubicBezTo>
                    <a:pt x="144" y="21"/>
                    <a:pt x="177" y="27"/>
                    <a:pt x="209" y="37"/>
                  </a:cubicBezTo>
                  <a:cubicBezTo>
                    <a:pt x="211" y="38"/>
                    <a:pt x="212" y="36"/>
                    <a:pt x="211" y="35"/>
                  </a:cubicBezTo>
                  <a:cubicBezTo>
                    <a:pt x="202" y="29"/>
                    <a:pt x="191" y="26"/>
                    <a:pt x="180" y="24"/>
                  </a:cubicBezTo>
                  <a:cubicBezTo>
                    <a:pt x="168" y="23"/>
                    <a:pt x="155" y="22"/>
                    <a:pt x="143" y="23"/>
                  </a:cubicBezTo>
                  <a:cubicBezTo>
                    <a:pt x="113" y="23"/>
                    <a:pt x="83" y="26"/>
                    <a:pt x="54" y="32"/>
                  </a:cubicBezTo>
                  <a:cubicBezTo>
                    <a:pt x="41" y="35"/>
                    <a:pt x="28" y="39"/>
                    <a:pt x="16" y="43"/>
                  </a:cubicBezTo>
                  <a:cubicBezTo>
                    <a:pt x="14" y="43"/>
                    <a:pt x="15" y="46"/>
                    <a:pt x="17" y="46"/>
                  </a:cubicBezTo>
                  <a:cubicBezTo>
                    <a:pt x="50" y="37"/>
                    <a:pt x="85" y="28"/>
                    <a:pt x="120" y="27"/>
                  </a:cubicBezTo>
                  <a:cubicBezTo>
                    <a:pt x="134" y="27"/>
                    <a:pt x="149" y="28"/>
                    <a:pt x="164" y="30"/>
                  </a:cubicBezTo>
                  <a:cubicBezTo>
                    <a:pt x="178" y="31"/>
                    <a:pt x="192" y="34"/>
                    <a:pt x="206" y="39"/>
                  </a:cubicBezTo>
                  <a:cubicBezTo>
                    <a:pt x="207" y="39"/>
                    <a:pt x="209" y="40"/>
                    <a:pt x="211" y="41"/>
                  </a:cubicBezTo>
                  <a:cubicBezTo>
                    <a:pt x="211" y="40"/>
                    <a:pt x="211" y="39"/>
                    <a:pt x="211" y="38"/>
                  </a:cubicBezTo>
                  <a:cubicBezTo>
                    <a:pt x="178" y="38"/>
                    <a:pt x="146" y="28"/>
                    <a:pt x="113" y="26"/>
                  </a:cubicBezTo>
                  <a:cubicBezTo>
                    <a:pt x="97" y="25"/>
                    <a:pt x="82" y="26"/>
                    <a:pt x="66" y="28"/>
                  </a:cubicBezTo>
                  <a:cubicBezTo>
                    <a:pt x="51" y="30"/>
                    <a:pt x="36" y="33"/>
                    <a:pt x="21" y="40"/>
                  </a:cubicBezTo>
                  <a:cubicBezTo>
                    <a:pt x="18" y="41"/>
                    <a:pt x="15" y="43"/>
                    <a:pt x="13" y="44"/>
                  </a:cubicBezTo>
                  <a:cubicBezTo>
                    <a:pt x="11" y="45"/>
                    <a:pt x="12" y="48"/>
                    <a:pt x="14" y="47"/>
                  </a:cubicBezTo>
                  <a:cubicBezTo>
                    <a:pt x="44" y="34"/>
                    <a:pt x="78" y="26"/>
                    <a:pt x="111" y="26"/>
                  </a:cubicBezTo>
                  <a:cubicBezTo>
                    <a:pt x="144" y="27"/>
                    <a:pt x="175" y="38"/>
                    <a:pt x="208" y="44"/>
                  </a:cubicBezTo>
                  <a:cubicBezTo>
                    <a:pt x="213" y="45"/>
                    <a:pt x="218" y="46"/>
                    <a:pt x="224" y="47"/>
                  </a:cubicBezTo>
                  <a:cubicBezTo>
                    <a:pt x="226" y="47"/>
                    <a:pt x="226" y="44"/>
                    <a:pt x="225" y="44"/>
                  </a:cubicBezTo>
                  <a:cubicBezTo>
                    <a:pt x="197" y="35"/>
                    <a:pt x="169" y="30"/>
                    <a:pt x="140" y="28"/>
                  </a:cubicBezTo>
                  <a:cubicBezTo>
                    <a:pt x="110" y="26"/>
                    <a:pt x="80" y="27"/>
                    <a:pt x="52" y="35"/>
                  </a:cubicBezTo>
                  <a:cubicBezTo>
                    <a:pt x="42" y="37"/>
                    <a:pt x="32" y="41"/>
                    <a:pt x="23" y="45"/>
                  </a:cubicBezTo>
                  <a:cubicBezTo>
                    <a:pt x="22" y="46"/>
                    <a:pt x="23" y="48"/>
                    <a:pt x="24" y="48"/>
                  </a:cubicBezTo>
                  <a:cubicBezTo>
                    <a:pt x="32" y="47"/>
                    <a:pt x="40" y="44"/>
                    <a:pt x="48" y="42"/>
                  </a:cubicBezTo>
                  <a:cubicBezTo>
                    <a:pt x="56" y="39"/>
                    <a:pt x="66" y="38"/>
                    <a:pt x="75" y="36"/>
                  </a:cubicBezTo>
                  <a:cubicBezTo>
                    <a:pt x="93" y="34"/>
                    <a:pt x="111" y="33"/>
                    <a:pt x="130" y="33"/>
                  </a:cubicBezTo>
                  <a:cubicBezTo>
                    <a:pt x="160" y="33"/>
                    <a:pt x="192" y="35"/>
                    <a:pt x="220" y="45"/>
                  </a:cubicBezTo>
                  <a:cubicBezTo>
                    <a:pt x="223" y="46"/>
                    <a:pt x="225" y="47"/>
                    <a:pt x="228" y="48"/>
                  </a:cubicBezTo>
                  <a:cubicBezTo>
                    <a:pt x="228" y="47"/>
                    <a:pt x="228" y="47"/>
                    <a:pt x="228" y="46"/>
                  </a:cubicBezTo>
                  <a:cubicBezTo>
                    <a:pt x="221" y="47"/>
                    <a:pt x="213" y="45"/>
                    <a:pt x="206" y="44"/>
                  </a:cubicBezTo>
                  <a:cubicBezTo>
                    <a:pt x="197" y="43"/>
                    <a:pt x="189" y="42"/>
                    <a:pt x="181" y="41"/>
                  </a:cubicBezTo>
                  <a:cubicBezTo>
                    <a:pt x="164" y="40"/>
                    <a:pt x="147" y="39"/>
                    <a:pt x="130" y="40"/>
                  </a:cubicBezTo>
                  <a:cubicBezTo>
                    <a:pt x="95" y="42"/>
                    <a:pt x="61" y="51"/>
                    <a:pt x="26" y="53"/>
                  </a:cubicBezTo>
                  <a:cubicBezTo>
                    <a:pt x="26" y="54"/>
                    <a:pt x="27" y="55"/>
                    <a:pt x="27" y="56"/>
                  </a:cubicBezTo>
                  <a:cubicBezTo>
                    <a:pt x="57" y="42"/>
                    <a:pt x="90" y="36"/>
                    <a:pt x="123" y="36"/>
                  </a:cubicBezTo>
                  <a:cubicBezTo>
                    <a:pt x="157" y="35"/>
                    <a:pt x="191" y="41"/>
                    <a:pt x="222" y="52"/>
                  </a:cubicBezTo>
                  <a:cubicBezTo>
                    <a:pt x="233" y="56"/>
                    <a:pt x="245" y="58"/>
                    <a:pt x="253" y="66"/>
                  </a:cubicBezTo>
                  <a:cubicBezTo>
                    <a:pt x="253" y="65"/>
                    <a:pt x="254" y="65"/>
                    <a:pt x="254" y="64"/>
                  </a:cubicBezTo>
                  <a:cubicBezTo>
                    <a:pt x="248" y="66"/>
                    <a:pt x="241" y="64"/>
                    <a:pt x="235" y="63"/>
                  </a:cubicBezTo>
                  <a:cubicBezTo>
                    <a:pt x="228" y="61"/>
                    <a:pt x="222" y="59"/>
                    <a:pt x="216" y="58"/>
                  </a:cubicBezTo>
                  <a:cubicBezTo>
                    <a:pt x="199" y="55"/>
                    <a:pt x="181" y="54"/>
                    <a:pt x="164" y="54"/>
                  </a:cubicBezTo>
                  <a:cubicBezTo>
                    <a:pt x="129" y="54"/>
                    <a:pt x="94" y="54"/>
                    <a:pt x="60" y="61"/>
                  </a:cubicBezTo>
                  <a:cubicBezTo>
                    <a:pt x="53" y="63"/>
                    <a:pt x="46" y="65"/>
                    <a:pt x="38" y="67"/>
                  </a:cubicBezTo>
                  <a:cubicBezTo>
                    <a:pt x="37" y="67"/>
                    <a:pt x="38" y="70"/>
                    <a:pt x="39" y="70"/>
                  </a:cubicBezTo>
                  <a:cubicBezTo>
                    <a:pt x="73" y="63"/>
                    <a:pt x="105" y="50"/>
                    <a:pt x="139" y="49"/>
                  </a:cubicBezTo>
                  <a:cubicBezTo>
                    <a:pt x="173" y="48"/>
                    <a:pt x="206" y="60"/>
                    <a:pt x="237" y="72"/>
                  </a:cubicBezTo>
                  <a:cubicBezTo>
                    <a:pt x="241" y="73"/>
                    <a:pt x="245" y="75"/>
                    <a:pt x="249" y="76"/>
                  </a:cubicBezTo>
                  <a:cubicBezTo>
                    <a:pt x="249" y="76"/>
                    <a:pt x="250" y="75"/>
                    <a:pt x="250" y="74"/>
                  </a:cubicBezTo>
                  <a:cubicBezTo>
                    <a:pt x="189" y="57"/>
                    <a:pt x="124" y="53"/>
                    <a:pt x="62" y="65"/>
                  </a:cubicBezTo>
                  <a:cubicBezTo>
                    <a:pt x="56" y="67"/>
                    <a:pt x="51" y="68"/>
                    <a:pt x="46" y="69"/>
                  </a:cubicBezTo>
                  <a:cubicBezTo>
                    <a:pt x="46" y="70"/>
                    <a:pt x="47" y="71"/>
                    <a:pt x="47" y="72"/>
                  </a:cubicBezTo>
                  <a:cubicBezTo>
                    <a:pt x="76" y="58"/>
                    <a:pt x="110" y="56"/>
                    <a:pt x="142" y="59"/>
                  </a:cubicBezTo>
                  <a:cubicBezTo>
                    <a:pt x="159" y="60"/>
                    <a:pt x="176" y="63"/>
                    <a:pt x="193" y="66"/>
                  </a:cubicBezTo>
                  <a:cubicBezTo>
                    <a:pt x="201" y="68"/>
                    <a:pt x="210" y="70"/>
                    <a:pt x="218" y="72"/>
                  </a:cubicBezTo>
                  <a:cubicBezTo>
                    <a:pt x="225" y="73"/>
                    <a:pt x="231" y="74"/>
                    <a:pt x="238" y="76"/>
                  </a:cubicBezTo>
                  <a:cubicBezTo>
                    <a:pt x="240" y="77"/>
                    <a:pt x="243" y="78"/>
                    <a:pt x="245" y="80"/>
                  </a:cubicBezTo>
                  <a:cubicBezTo>
                    <a:pt x="246" y="79"/>
                    <a:pt x="246" y="79"/>
                    <a:pt x="246" y="78"/>
                  </a:cubicBezTo>
                  <a:cubicBezTo>
                    <a:pt x="180" y="77"/>
                    <a:pt x="114" y="60"/>
                    <a:pt x="48" y="75"/>
                  </a:cubicBezTo>
                  <a:cubicBezTo>
                    <a:pt x="47" y="76"/>
                    <a:pt x="47" y="78"/>
                    <a:pt x="49" y="78"/>
                  </a:cubicBezTo>
                  <a:cubicBezTo>
                    <a:pt x="83" y="74"/>
                    <a:pt x="117" y="64"/>
                    <a:pt x="152" y="63"/>
                  </a:cubicBezTo>
                  <a:cubicBezTo>
                    <a:pt x="168" y="63"/>
                    <a:pt x="183" y="65"/>
                    <a:pt x="198" y="68"/>
                  </a:cubicBezTo>
                  <a:cubicBezTo>
                    <a:pt x="213" y="70"/>
                    <a:pt x="227" y="74"/>
                    <a:pt x="241" y="80"/>
                  </a:cubicBezTo>
                  <a:cubicBezTo>
                    <a:pt x="248" y="83"/>
                    <a:pt x="256" y="87"/>
                    <a:pt x="262" y="92"/>
                  </a:cubicBezTo>
                  <a:cubicBezTo>
                    <a:pt x="262" y="91"/>
                    <a:pt x="263" y="91"/>
                    <a:pt x="263" y="90"/>
                  </a:cubicBezTo>
                  <a:cubicBezTo>
                    <a:pt x="259" y="92"/>
                    <a:pt x="255" y="90"/>
                    <a:pt x="252" y="89"/>
                  </a:cubicBezTo>
                  <a:cubicBezTo>
                    <a:pt x="248" y="88"/>
                    <a:pt x="245" y="87"/>
                    <a:pt x="241" y="87"/>
                  </a:cubicBezTo>
                  <a:cubicBezTo>
                    <a:pt x="232" y="85"/>
                    <a:pt x="223" y="84"/>
                    <a:pt x="215" y="83"/>
                  </a:cubicBezTo>
                  <a:cubicBezTo>
                    <a:pt x="204" y="81"/>
                    <a:pt x="193" y="79"/>
                    <a:pt x="182" y="79"/>
                  </a:cubicBezTo>
                  <a:cubicBezTo>
                    <a:pt x="171" y="78"/>
                    <a:pt x="161" y="77"/>
                    <a:pt x="150" y="75"/>
                  </a:cubicBezTo>
                  <a:cubicBezTo>
                    <a:pt x="141" y="74"/>
                    <a:pt x="131" y="73"/>
                    <a:pt x="124" y="67"/>
                  </a:cubicBezTo>
                  <a:cubicBezTo>
                    <a:pt x="123" y="66"/>
                    <a:pt x="123" y="65"/>
                    <a:pt x="122" y="64"/>
                  </a:cubicBezTo>
                  <a:cubicBezTo>
                    <a:pt x="122" y="65"/>
                    <a:pt x="122" y="65"/>
                    <a:pt x="122" y="66"/>
                  </a:cubicBezTo>
                  <a:cubicBezTo>
                    <a:pt x="130" y="60"/>
                    <a:pt x="140" y="59"/>
                    <a:pt x="150" y="59"/>
                  </a:cubicBezTo>
                  <a:cubicBezTo>
                    <a:pt x="160" y="59"/>
                    <a:pt x="170" y="61"/>
                    <a:pt x="180" y="62"/>
                  </a:cubicBezTo>
                  <a:cubicBezTo>
                    <a:pt x="191" y="64"/>
                    <a:pt x="203" y="66"/>
                    <a:pt x="214" y="69"/>
                  </a:cubicBezTo>
                  <a:cubicBezTo>
                    <a:pt x="227" y="72"/>
                    <a:pt x="239" y="77"/>
                    <a:pt x="252" y="81"/>
                  </a:cubicBezTo>
                  <a:cubicBezTo>
                    <a:pt x="253" y="82"/>
                    <a:pt x="255" y="80"/>
                    <a:pt x="253" y="79"/>
                  </a:cubicBezTo>
                  <a:cubicBezTo>
                    <a:pt x="230" y="65"/>
                    <a:pt x="202" y="63"/>
                    <a:pt x="175" y="61"/>
                  </a:cubicBezTo>
                  <a:cubicBezTo>
                    <a:pt x="143" y="58"/>
                    <a:pt x="111" y="56"/>
                    <a:pt x="78" y="58"/>
                  </a:cubicBezTo>
                  <a:cubicBezTo>
                    <a:pt x="74" y="58"/>
                    <a:pt x="70" y="59"/>
                    <a:pt x="66" y="59"/>
                  </a:cubicBezTo>
                  <a:cubicBezTo>
                    <a:pt x="64" y="59"/>
                    <a:pt x="61" y="60"/>
                    <a:pt x="59" y="60"/>
                  </a:cubicBezTo>
                  <a:cubicBezTo>
                    <a:pt x="58" y="60"/>
                    <a:pt x="57" y="60"/>
                    <a:pt x="56" y="60"/>
                  </a:cubicBezTo>
                  <a:cubicBezTo>
                    <a:pt x="55" y="60"/>
                    <a:pt x="53" y="61"/>
                    <a:pt x="52" y="61"/>
                  </a:cubicBezTo>
                  <a:cubicBezTo>
                    <a:pt x="52" y="61"/>
                    <a:pt x="52" y="62"/>
                    <a:pt x="52" y="62"/>
                  </a:cubicBezTo>
                  <a:cubicBezTo>
                    <a:pt x="52" y="64"/>
                    <a:pt x="54" y="62"/>
                    <a:pt x="54" y="62"/>
                  </a:cubicBezTo>
                  <a:cubicBezTo>
                    <a:pt x="55" y="60"/>
                    <a:pt x="53" y="59"/>
                    <a:pt x="52" y="60"/>
                  </a:cubicBezTo>
                  <a:cubicBezTo>
                    <a:pt x="51" y="61"/>
                    <a:pt x="50" y="60"/>
                    <a:pt x="50" y="61"/>
                  </a:cubicBezTo>
                  <a:cubicBezTo>
                    <a:pt x="50" y="62"/>
                    <a:pt x="50" y="62"/>
                    <a:pt x="50" y="63"/>
                  </a:cubicBezTo>
                  <a:cubicBezTo>
                    <a:pt x="51" y="64"/>
                    <a:pt x="52" y="64"/>
                    <a:pt x="53" y="63"/>
                  </a:cubicBezTo>
                  <a:cubicBezTo>
                    <a:pt x="55" y="63"/>
                    <a:pt x="58" y="63"/>
                    <a:pt x="60" y="62"/>
                  </a:cubicBezTo>
                  <a:cubicBezTo>
                    <a:pt x="64" y="62"/>
                    <a:pt x="69" y="61"/>
                    <a:pt x="73" y="61"/>
                  </a:cubicBezTo>
                  <a:cubicBezTo>
                    <a:pt x="82" y="60"/>
                    <a:pt x="91" y="60"/>
                    <a:pt x="100" y="60"/>
                  </a:cubicBezTo>
                  <a:cubicBezTo>
                    <a:pt x="118" y="60"/>
                    <a:pt x="136" y="60"/>
                    <a:pt x="153" y="62"/>
                  </a:cubicBezTo>
                  <a:cubicBezTo>
                    <a:pt x="181" y="64"/>
                    <a:pt x="208" y="64"/>
                    <a:pt x="234" y="73"/>
                  </a:cubicBezTo>
                  <a:cubicBezTo>
                    <a:pt x="240" y="75"/>
                    <a:pt x="246" y="78"/>
                    <a:pt x="252" y="81"/>
                  </a:cubicBezTo>
                  <a:cubicBezTo>
                    <a:pt x="252" y="80"/>
                    <a:pt x="253" y="79"/>
                    <a:pt x="253" y="79"/>
                  </a:cubicBezTo>
                  <a:cubicBezTo>
                    <a:pt x="240" y="74"/>
                    <a:pt x="227" y="70"/>
                    <a:pt x="214" y="66"/>
                  </a:cubicBezTo>
                  <a:cubicBezTo>
                    <a:pt x="203" y="63"/>
                    <a:pt x="191" y="61"/>
                    <a:pt x="179" y="59"/>
                  </a:cubicBezTo>
                  <a:cubicBezTo>
                    <a:pt x="168" y="58"/>
                    <a:pt x="158" y="57"/>
                    <a:pt x="147" y="57"/>
                  </a:cubicBezTo>
                  <a:cubicBezTo>
                    <a:pt x="138" y="57"/>
                    <a:pt x="128" y="58"/>
                    <a:pt x="120" y="64"/>
                  </a:cubicBezTo>
                  <a:cubicBezTo>
                    <a:pt x="119" y="64"/>
                    <a:pt x="119" y="65"/>
                    <a:pt x="120" y="66"/>
                  </a:cubicBezTo>
                  <a:cubicBezTo>
                    <a:pt x="124" y="72"/>
                    <a:pt x="133" y="75"/>
                    <a:pt x="140" y="76"/>
                  </a:cubicBezTo>
                  <a:cubicBezTo>
                    <a:pt x="150" y="79"/>
                    <a:pt x="161" y="80"/>
                    <a:pt x="172" y="81"/>
                  </a:cubicBezTo>
                  <a:cubicBezTo>
                    <a:pt x="180" y="81"/>
                    <a:pt x="189" y="81"/>
                    <a:pt x="198" y="83"/>
                  </a:cubicBezTo>
                  <a:cubicBezTo>
                    <a:pt x="206" y="84"/>
                    <a:pt x="215" y="85"/>
                    <a:pt x="224" y="87"/>
                  </a:cubicBezTo>
                  <a:cubicBezTo>
                    <a:pt x="232" y="88"/>
                    <a:pt x="241" y="89"/>
                    <a:pt x="249" y="91"/>
                  </a:cubicBezTo>
                  <a:cubicBezTo>
                    <a:pt x="254" y="93"/>
                    <a:pt x="259" y="95"/>
                    <a:pt x="264" y="92"/>
                  </a:cubicBezTo>
                  <a:cubicBezTo>
                    <a:pt x="265" y="92"/>
                    <a:pt x="265" y="91"/>
                    <a:pt x="264" y="90"/>
                  </a:cubicBezTo>
                  <a:cubicBezTo>
                    <a:pt x="241" y="73"/>
                    <a:pt x="212" y="66"/>
                    <a:pt x="184" y="63"/>
                  </a:cubicBezTo>
                  <a:cubicBezTo>
                    <a:pt x="168" y="61"/>
                    <a:pt x="152" y="60"/>
                    <a:pt x="136" y="61"/>
                  </a:cubicBezTo>
                  <a:cubicBezTo>
                    <a:pt x="119" y="63"/>
                    <a:pt x="102" y="66"/>
                    <a:pt x="85" y="69"/>
                  </a:cubicBezTo>
                  <a:cubicBezTo>
                    <a:pt x="73" y="72"/>
                    <a:pt x="61" y="74"/>
                    <a:pt x="48" y="75"/>
                  </a:cubicBezTo>
                  <a:cubicBezTo>
                    <a:pt x="48" y="76"/>
                    <a:pt x="49" y="77"/>
                    <a:pt x="49" y="78"/>
                  </a:cubicBezTo>
                  <a:cubicBezTo>
                    <a:pt x="114" y="63"/>
                    <a:pt x="180" y="79"/>
                    <a:pt x="246" y="80"/>
                  </a:cubicBezTo>
                  <a:cubicBezTo>
                    <a:pt x="247" y="81"/>
                    <a:pt x="248" y="79"/>
                    <a:pt x="247" y="78"/>
                  </a:cubicBezTo>
                  <a:cubicBezTo>
                    <a:pt x="242" y="74"/>
                    <a:pt x="236" y="73"/>
                    <a:pt x="231" y="72"/>
                  </a:cubicBezTo>
                  <a:cubicBezTo>
                    <a:pt x="224" y="70"/>
                    <a:pt x="217" y="69"/>
                    <a:pt x="210" y="67"/>
                  </a:cubicBezTo>
                  <a:cubicBezTo>
                    <a:pt x="192" y="63"/>
                    <a:pt x="175" y="60"/>
                    <a:pt x="157" y="58"/>
                  </a:cubicBezTo>
                  <a:cubicBezTo>
                    <a:pt x="126" y="54"/>
                    <a:pt x="93" y="54"/>
                    <a:pt x="63" y="63"/>
                  </a:cubicBezTo>
                  <a:cubicBezTo>
                    <a:pt x="57" y="64"/>
                    <a:pt x="51" y="66"/>
                    <a:pt x="46" y="69"/>
                  </a:cubicBezTo>
                  <a:cubicBezTo>
                    <a:pt x="44" y="70"/>
                    <a:pt x="45" y="72"/>
                    <a:pt x="47" y="72"/>
                  </a:cubicBezTo>
                  <a:cubicBezTo>
                    <a:pt x="108" y="56"/>
                    <a:pt x="175" y="58"/>
                    <a:pt x="237" y="73"/>
                  </a:cubicBezTo>
                  <a:cubicBezTo>
                    <a:pt x="241" y="74"/>
                    <a:pt x="245" y="75"/>
                    <a:pt x="249" y="76"/>
                  </a:cubicBezTo>
                  <a:cubicBezTo>
                    <a:pt x="251" y="77"/>
                    <a:pt x="252" y="75"/>
                    <a:pt x="250" y="74"/>
                  </a:cubicBezTo>
                  <a:cubicBezTo>
                    <a:pt x="220" y="62"/>
                    <a:pt x="189" y="50"/>
                    <a:pt x="156" y="47"/>
                  </a:cubicBezTo>
                  <a:cubicBezTo>
                    <a:pt x="122" y="44"/>
                    <a:pt x="89" y="55"/>
                    <a:pt x="56" y="63"/>
                  </a:cubicBezTo>
                  <a:cubicBezTo>
                    <a:pt x="50" y="65"/>
                    <a:pt x="45" y="66"/>
                    <a:pt x="39" y="67"/>
                  </a:cubicBezTo>
                  <a:cubicBezTo>
                    <a:pt x="39" y="68"/>
                    <a:pt x="39" y="69"/>
                    <a:pt x="40" y="70"/>
                  </a:cubicBezTo>
                  <a:cubicBezTo>
                    <a:pt x="73" y="59"/>
                    <a:pt x="109" y="57"/>
                    <a:pt x="144" y="57"/>
                  </a:cubicBezTo>
                  <a:cubicBezTo>
                    <a:pt x="162" y="56"/>
                    <a:pt x="179" y="57"/>
                    <a:pt x="197" y="58"/>
                  </a:cubicBezTo>
                  <a:cubicBezTo>
                    <a:pt x="205" y="59"/>
                    <a:pt x="213" y="60"/>
                    <a:pt x="220" y="62"/>
                  </a:cubicBezTo>
                  <a:cubicBezTo>
                    <a:pt x="227" y="63"/>
                    <a:pt x="233" y="65"/>
                    <a:pt x="240" y="67"/>
                  </a:cubicBezTo>
                  <a:cubicBezTo>
                    <a:pt x="245" y="68"/>
                    <a:pt x="250" y="68"/>
                    <a:pt x="254" y="67"/>
                  </a:cubicBezTo>
                  <a:cubicBezTo>
                    <a:pt x="255" y="66"/>
                    <a:pt x="256" y="65"/>
                    <a:pt x="255" y="65"/>
                  </a:cubicBezTo>
                  <a:cubicBezTo>
                    <a:pt x="251" y="60"/>
                    <a:pt x="245" y="57"/>
                    <a:pt x="239" y="55"/>
                  </a:cubicBezTo>
                  <a:cubicBezTo>
                    <a:pt x="232" y="52"/>
                    <a:pt x="225" y="50"/>
                    <a:pt x="218" y="48"/>
                  </a:cubicBezTo>
                  <a:cubicBezTo>
                    <a:pt x="203" y="42"/>
                    <a:pt x="187" y="38"/>
                    <a:pt x="170" y="36"/>
                  </a:cubicBezTo>
                  <a:cubicBezTo>
                    <a:pt x="138" y="31"/>
                    <a:pt x="105" y="32"/>
                    <a:pt x="73" y="38"/>
                  </a:cubicBezTo>
                  <a:cubicBezTo>
                    <a:pt x="57" y="42"/>
                    <a:pt x="41" y="47"/>
                    <a:pt x="26" y="53"/>
                  </a:cubicBezTo>
                  <a:cubicBezTo>
                    <a:pt x="24" y="54"/>
                    <a:pt x="25" y="56"/>
                    <a:pt x="27" y="56"/>
                  </a:cubicBezTo>
                  <a:cubicBezTo>
                    <a:pt x="61" y="54"/>
                    <a:pt x="95" y="45"/>
                    <a:pt x="130" y="43"/>
                  </a:cubicBezTo>
                  <a:cubicBezTo>
                    <a:pt x="147" y="41"/>
                    <a:pt x="165" y="43"/>
                    <a:pt x="182" y="44"/>
                  </a:cubicBezTo>
                  <a:cubicBezTo>
                    <a:pt x="190" y="45"/>
                    <a:pt x="198" y="46"/>
                    <a:pt x="206" y="47"/>
                  </a:cubicBezTo>
                  <a:cubicBezTo>
                    <a:pt x="213" y="48"/>
                    <a:pt x="221" y="50"/>
                    <a:pt x="228" y="48"/>
                  </a:cubicBezTo>
                  <a:cubicBezTo>
                    <a:pt x="230" y="48"/>
                    <a:pt x="230" y="46"/>
                    <a:pt x="229" y="46"/>
                  </a:cubicBezTo>
                  <a:cubicBezTo>
                    <a:pt x="201" y="34"/>
                    <a:pt x="170" y="31"/>
                    <a:pt x="140" y="31"/>
                  </a:cubicBezTo>
                  <a:cubicBezTo>
                    <a:pt x="123" y="30"/>
                    <a:pt x="105" y="30"/>
                    <a:pt x="88" y="32"/>
                  </a:cubicBezTo>
                  <a:cubicBezTo>
                    <a:pt x="79" y="33"/>
                    <a:pt x="70" y="34"/>
                    <a:pt x="61" y="36"/>
                  </a:cubicBezTo>
                  <a:cubicBezTo>
                    <a:pt x="53" y="37"/>
                    <a:pt x="45" y="40"/>
                    <a:pt x="37" y="42"/>
                  </a:cubicBezTo>
                  <a:cubicBezTo>
                    <a:pt x="33" y="44"/>
                    <a:pt x="28" y="45"/>
                    <a:pt x="24" y="45"/>
                  </a:cubicBezTo>
                  <a:cubicBezTo>
                    <a:pt x="24" y="46"/>
                    <a:pt x="24" y="47"/>
                    <a:pt x="24" y="47"/>
                  </a:cubicBezTo>
                  <a:cubicBezTo>
                    <a:pt x="51" y="35"/>
                    <a:pt x="81" y="30"/>
                    <a:pt x="110" y="30"/>
                  </a:cubicBezTo>
                  <a:cubicBezTo>
                    <a:pt x="140" y="29"/>
                    <a:pt x="170" y="33"/>
                    <a:pt x="199" y="40"/>
                  </a:cubicBezTo>
                  <a:cubicBezTo>
                    <a:pt x="207" y="42"/>
                    <a:pt x="216" y="44"/>
                    <a:pt x="224" y="47"/>
                  </a:cubicBezTo>
                  <a:cubicBezTo>
                    <a:pt x="224" y="46"/>
                    <a:pt x="224" y="45"/>
                    <a:pt x="224" y="44"/>
                  </a:cubicBezTo>
                  <a:cubicBezTo>
                    <a:pt x="192" y="40"/>
                    <a:pt x="161" y="28"/>
                    <a:pt x="128" y="25"/>
                  </a:cubicBezTo>
                  <a:cubicBezTo>
                    <a:pt x="96" y="21"/>
                    <a:pt x="62" y="27"/>
                    <a:pt x="32" y="37"/>
                  </a:cubicBezTo>
                  <a:cubicBezTo>
                    <a:pt x="25" y="39"/>
                    <a:pt x="19" y="42"/>
                    <a:pt x="13" y="44"/>
                  </a:cubicBezTo>
                  <a:cubicBezTo>
                    <a:pt x="13" y="45"/>
                    <a:pt x="13" y="46"/>
                    <a:pt x="14" y="47"/>
                  </a:cubicBezTo>
                  <a:cubicBezTo>
                    <a:pt x="41" y="31"/>
                    <a:pt x="75" y="28"/>
                    <a:pt x="106" y="29"/>
                  </a:cubicBezTo>
                  <a:cubicBezTo>
                    <a:pt x="139" y="29"/>
                    <a:pt x="171" y="39"/>
                    <a:pt x="204" y="41"/>
                  </a:cubicBezTo>
                  <a:cubicBezTo>
                    <a:pt x="206" y="41"/>
                    <a:pt x="209" y="41"/>
                    <a:pt x="211" y="41"/>
                  </a:cubicBezTo>
                  <a:cubicBezTo>
                    <a:pt x="212" y="41"/>
                    <a:pt x="213" y="39"/>
                    <a:pt x="212" y="38"/>
                  </a:cubicBezTo>
                  <a:cubicBezTo>
                    <a:pt x="199" y="33"/>
                    <a:pt x="185" y="30"/>
                    <a:pt x="172" y="28"/>
                  </a:cubicBezTo>
                  <a:cubicBezTo>
                    <a:pt x="158" y="26"/>
                    <a:pt x="144" y="25"/>
                    <a:pt x="129" y="25"/>
                  </a:cubicBezTo>
                  <a:cubicBezTo>
                    <a:pt x="112" y="24"/>
                    <a:pt x="95" y="26"/>
                    <a:pt x="79" y="28"/>
                  </a:cubicBezTo>
                  <a:cubicBezTo>
                    <a:pt x="61" y="31"/>
                    <a:pt x="44" y="36"/>
                    <a:pt x="28" y="40"/>
                  </a:cubicBezTo>
                  <a:cubicBezTo>
                    <a:pt x="24" y="41"/>
                    <a:pt x="20" y="42"/>
                    <a:pt x="16" y="43"/>
                  </a:cubicBezTo>
                  <a:cubicBezTo>
                    <a:pt x="16" y="44"/>
                    <a:pt x="17" y="45"/>
                    <a:pt x="17" y="46"/>
                  </a:cubicBezTo>
                  <a:cubicBezTo>
                    <a:pt x="50" y="35"/>
                    <a:pt x="84" y="28"/>
                    <a:pt x="119" y="26"/>
                  </a:cubicBezTo>
                  <a:cubicBezTo>
                    <a:pt x="143" y="25"/>
                    <a:pt x="168" y="24"/>
                    <a:pt x="191" y="29"/>
                  </a:cubicBezTo>
                  <a:cubicBezTo>
                    <a:pt x="197" y="31"/>
                    <a:pt x="204" y="33"/>
                    <a:pt x="209" y="37"/>
                  </a:cubicBezTo>
                  <a:cubicBezTo>
                    <a:pt x="209" y="36"/>
                    <a:pt x="210" y="35"/>
                    <a:pt x="210" y="35"/>
                  </a:cubicBezTo>
                  <a:cubicBezTo>
                    <a:pt x="179" y="25"/>
                    <a:pt x="146" y="19"/>
                    <a:pt x="113" y="17"/>
                  </a:cubicBezTo>
                  <a:cubicBezTo>
                    <a:pt x="80" y="16"/>
                    <a:pt x="47" y="21"/>
                    <a:pt x="15" y="29"/>
                  </a:cubicBezTo>
                  <a:cubicBezTo>
                    <a:pt x="14" y="30"/>
                    <a:pt x="12" y="30"/>
                    <a:pt x="10" y="31"/>
                  </a:cubicBezTo>
                  <a:cubicBezTo>
                    <a:pt x="10" y="32"/>
                    <a:pt x="11" y="32"/>
                    <a:pt x="11" y="33"/>
                  </a:cubicBezTo>
                  <a:cubicBezTo>
                    <a:pt x="43" y="23"/>
                    <a:pt x="77" y="22"/>
                    <a:pt x="111" y="21"/>
                  </a:cubicBezTo>
                  <a:cubicBezTo>
                    <a:pt x="138" y="19"/>
                    <a:pt x="167" y="18"/>
                    <a:pt x="192" y="31"/>
                  </a:cubicBezTo>
                  <a:cubicBezTo>
                    <a:pt x="192" y="30"/>
                    <a:pt x="192" y="29"/>
                    <a:pt x="193" y="28"/>
                  </a:cubicBezTo>
                  <a:cubicBezTo>
                    <a:pt x="162" y="20"/>
                    <a:pt x="132" y="8"/>
                    <a:pt x="100" y="7"/>
                  </a:cubicBezTo>
                  <a:cubicBezTo>
                    <a:pt x="73" y="7"/>
                    <a:pt x="43" y="10"/>
                    <a:pt x="18" y="20"/>
                  </a:cubicBezTo>
                  <a:cubicBezTo>
                    <a:pt x="12" y="23"/>
                    <a:pt x="6" y="26"/>
                    <a:pt x="1" y="29"/>
                  </a:cubicBezTo>
                  <a:cubicBezTo>
                    <a:pt x="0" y="30"/>
                    <a:pt x="1" y="32"/>
                    <a:pt x="2" y="32"/>
                  </a:cubicBezTo>
                  <a:cubicBezTo>
                    <a:pt x="35" y="23"/>
                    <a:pt x="68" y="13"/>
                    <a:pt x="103" y="12"/>
                  </a:cubicBezTo>
                  <a:cubicBezTo>
                    <a:pt x="126" y="12"/>
                    <a:pt x="150" y="12"/>
                    <a:pt x="172" y="18"/>
                  </a:cubicBezTo>
                  <a:cubicBezTo>
                    <a:pt x="183" y="22"/>
                    <a:pt x="195" y="27"/>
                    <a:pt x="203" y="36"/>
                  </a:cubicBezTo>
                  <a:cubicBezTo>
                    <a:pt x="204" y="35"/>
                    <a:pt x="204" y="34"/>
                    <a:pt x="204" y="34"/>
                  </a:cubicBezTo>
                  <a:cubicBezTo>
                    <a:pt x="176" y="27"/>
                    <a:pt x="150" y="11"/>
                    <a:pt x="120" y="6"/>
                  </a:cubicBezTo>
                  <a:cubicBezTo>
                    <a:pt x="90" y="1"/>
                    <a:pt x="58" y="1"/>
                    <a:pt x="29" y="11"/>
                  </a:cubicBezTo>
                  <a:cubicBezTo>
                    <a:pt x="27" y="11"/>
                    <a:pt x="28" y="13"/>
                    <a:pt x="29" y="13"/>
                  </a:cubicBezTo>
                  <a:cubicBezTo>
                    <a:pt x="88" y="2"/>
                    <a:pt x="151" y="8"/>
                    <a:pt x="204" y="36"/>
                  </a:cubicBezTo>
                  <a:cubicBezTo>
                    <a:pt x="207" y="37"/>
                    <a:pt x="209" y="38"/>
                    <a:pt x="211" y="39"/>
                  </a:cubicBezTo>
                  <a:cubicBezTo>
                    <a:pt x="211" y="38"/>
                    <a:pt x="211" y="38"/>
                    <a:pt x="212" y="37"/>
                  </a:cubicBezTo>
                  <a:cubicBezTo>
                    <a:pt x="190" y="29"/>
                    <a:pt x="168" y="23"/>
                    <a:pt x="146" y="17"/>
                  </a:cubicBezTo>
                  <a:cubicBezTo>
                    <a:pt x="124" y="12"/>
                    <a:pt x="101" y="14"/>
                    <a:pt x="79" y="9"/>
                  </a:cubicBezTo>
                  <a:cubicBezTo>
                    <a:pt x="79" y="10"/>
                    <a:pt x="79" y="11"/>
                    <a:pt x="79" y="12"/>
                  </a:cubicBezTo>
                  <a:cubicBezTo>
                    <a:pt x="95" y="11"/>
                    <a:pt x="111" y="12"/>
                    <a:pt x="127" y="14"/>
                  </a:cubicBezTo>
                  <a:cubicBezTo>
                    <a:pt x="142" y="15"/>
                    <a:pt x="157" y="17"/>
                    <a:pt x="172" y="21"/>
                  </a:cubicBezTo>
                  <a:cubicBezTo>
                    <a:pt x="183" y="25"/>
                    <a:pt x="194" y="30"/>
                    <a:pt x="206" y="33"/>
                  </a:cubicBezTo>
                  <a:cubicBezTo>
                    <a:pt x="216" y="37"/>
                    <a:pt x="228" y="41"/>
                    <a:pt x="239" y="38"/>
                  </a:cubicBezTo>
                  <a:cubicBezTo>
                    <a:pt x="240" y="38"/>
                    <a:pt x="241" y="37"/>
                    <a:pt x="240" y="36"/>
                  </a:cubicBezTo>
                  <a:cubicBezTo>
                    <a:pt x="223" y="23"/>
                    <a:pt x="201" y="18"/>
                    <a:pt x="180" y="14"/>
                  </a:cubicBezTo>
                  <a:cubicBezTo>
                    <a:pt x="154" y="9"/>
                    <a:pt x="127" y="8"/>
                    <a:pt x="100" y="7"/>
                  </a:cubicBezTo>
                  <a:cubicBezTo>
                    <a:pt x="100" y="8"/>
                    <a:pt x="100" y="9"/>
                    <a:pt x="100" y="10"/>
                  </a:cubicBezTo>
                  <a:cubicBezTo>
                    <a:pt x="125" y="3"/>
                    <a:pt x="152" y="6"/>
                    <a:pt x="177" y="12"/>
                  </a:cubicBezTo>
                  <a:cubicBezTo>
                    <a:pt x="202" y="18"/>
                    <a:pt x="226" y="28"/>
                    <a:pt x="249" y="38"/>
                  </a:cubicBezTo>
                  <a:cubicBezTo>
                    <a:pt x="251" y="39"/>
                    <a:pt x="252" y="36"/>
                    <a:pt x="251" y="36"/>
                  </a:cubicBezTo>
                  <a:cubicBezTo>
                    <a:pt x="215" y="21"/>
                    <a:pt x="178" y="5"/>
                    <a:pt x="138" y="5"/>
                  </a:cubicBezTo>
                  <a:cubicBezTo>
                    <a:pt x="137" y="5"/>
                    <a:pt x="136" y="7"/>
                    <a:pt x="138" y="7"/>
                  </a:cubicBezTo>
                  <a:cubicBezTo>
                    <a:pt x="143" y="10"/>
                    <a:pt x="150" y="11"/>
                    <a:pt x="156" y="12"/>
                  </a:cubicBezTo>
                  <a:cubicBezTo>
                    <a:pt x="163" y="13"/>
                    <a:pt x="171" y="15"/>
                    <a:pt x="178" y="17"/>
                  </a:cubicBezTo>
                  <a:cubicBezTo>
                    <a:pt x="193" y="21"/>
                    <a:pt x="207" y="27"/>
                    <a:pt x="221" y="33"/>
                  </a:cubicBezTo>
                  <a:cubicBezTo>
                    <a:pt x="222" y="34"/>
                    <a:pt x="224" y="31"/>
                    <a:pt x="222" y="3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3" name="Freeform 40"/>
            <p:cNvSpPr/>
            <p:nvPr/>
          </p:nvSpPr>
          <p:spPr bwMode="auto">
            <a:xfrm>
              <a:off x="3132" y="1899"/>
              <a:ext cx="578" cy="495"/>
            </a:xfrm>
            <a:custGeom>
              <a:avLst/>
              <a:gdLst>
                <a:gd name="T0" fmla="*/ 269 w 299"/>
                <a:gd name="T1" fmla="*/ 69 h 256"/>
                <a:gd name="T2" fmla="*/ 167 w 299"/>
                <a:gd name="T3" fmla="*/ 87 h 256"/>
                <a:gd name="T4" fmla="*/ 134 w 299"/>
                <a:gd name="T5" fmla="*/ 89 h 256"/>
                <a:gd name="T6" fmla="*/ 298 w 299"/>
                <a:gd name="T7" fmla="*/ 68 h 256"/>
                <a:gd name="T8" fmla="*/ 228 w 299"/>
                <a:gd name="T9" fmla="*/ 56 h 256"/>
                <a:gd name="T10" fmla="*/ 121 w 299"/>
                <a:gd name="T11" fmla="*/ 97 h 256"/>
                <a:gd name="T12" fmla="*/ 101 w 299"/>
                <a:gd name="T13" fmla="*/ 116 h 256"/>
                <a:gd name="T14" fmla="*/ 208 w 299"/>
                <a:gd name="T15" fmla="*/ 59 h 256"/>
                <a:gd name="T16" fmla="*/ 200 w 299"/>
                <a:gd name="T17" fmla="*/ 44 h 256"/>
                <a:gd name="T18" fmla="*/ 205 w 299"/>
                <a:gd name="T19" fmla="*/ 24 h 256"/>
                <a:gd name="T20" fmla="*/ 187 w 299"/>
                <a:gd name="T21" fmla="*/ 13 h 256"/>
                <a:gd name="T22" fmla="*/ 129 w 299"/>
                <a:gd name="T23" fmla="*/ 14 h 256"/>
                <a:gd name="T24" fmla="*/ 46 w 299"/>
                <a:gd name="T25" fmla="*/ 49 h 256"/>
                <a:gd name="T26" fmla="*/ 25 w 299"/>
                <a:gd name="T27" fmla="*/ 59 h 256"/>
                <a:gd name="T28" fmla="*/ 56 w 299"/>
                <a:gd name="T29" fmla="*/ 60 h 256"/>
                <a:gd name="T30" fmla="*/ 55 w 299"/>
                <a:gd name="T31" fmla="*/ 72 h 256"/>
                <a:gd name="T32" fmla="*/ 73 w 299"/>
                <a:gd name="T33" fmla="*/ 37 h 256"/>
                <a:gd name="T34" fmla="*/ 72 w 299"/>
                <a:gd name="T35" fmla="*/ 49 h 256"/>
                <a:gd name="T36" fmla="*/ 36 w 299"/>
                <a:gd name="T37" fmla="*/ 117 h 256"/>
                <a:gd name="T38" fmla="*/ 35 w 299"/>
                <a:gd name="T39" fmla="*/ 117 h 256"/>
                <a:gd name="T40" fmla="*/ 61 w 299"/>
                <a:gd name="T41" fmla="*/ 88 h 256"/>
                <a:gd name="T42" fmla="*/ 105 w 299"/>
                <a:gd name="T43" fmla="*/ 51 h 256"/>
                <a:gd name="T44" fmla="*/ 114 w 299"/>
                <a:gd name="T45" fmla="*/ 53 h 256"/>
                <a:gd name="T46" fmla="*/ 58 w 299"/>
                <a:gd name="T47" fmla="*/ 166 h 256"/>
                <a:gd name="T48" fmla="*/ 84 w 299"/>
                <a:gd name="T49" fmla="*/ 142 h 256"/>
                <a:gd name="T50" fmla="*/ 78 w 299"/>
                <a:gd name="T51" fmla="*/ 232 h 256"/>
                <a:gd name="T52" fmla="*/ 82 w 299"/>
                <a:gd name="T53" fmla="*/ 130 h 256"/>
                <a:gd name="T54" fmla="*/ 53 w 299"/>
                <a:gd name="T55" fmla="*/ 122 h 256"/>
                <a:gd name="T56" fmla="*/ 74 w 299"/>
                <a:gd name="T57" fmla="*/ 254 h 256"/>
                <a:gd name="T58" fmla="*/ 78 w 299"/>
                <a:gd name="T59" fmla="*/ 178 h 256"/>
                <a:gd name="T60" fmla="*/ 102 w 299"/>
                <a:gd name="T61" fmla="*/ 88 h 256"/>
                <a:gd name="T62" fmla="*/ 107 w 299"/>
                <a:gd name="T63" fmla="*/ 80 h 256"/>
                <a:gd name="T64" fmla="*/ 52 w 299"/>
                <a:gd name="T65" fmla="*/ 149 h 256"/>
                <a:gd name="T66" fmla="*/ 43 w 299"/>
                <a:gd name="T67" fmla="*/ 140 h 256"/>
                <a:gd name="T68" fmla="*/ 102 w 299"/>
                <a:gd name="T69" fmla="*/ 54 h 256"/>
                <a:gd name="T70" fmla="*/ 97 w 299"/>
                <a:gd name="T71" fmla="*/ 51 h 256"/>
                <a:gd name="T72" fmla="*/ 91 w 299"/>
                <a:gd name="T73" fmla="*/ 56 h 256"/>
                <a:gd name="T74" fmla="*/ 62 w 299"/>
                <a:gd name="T75" fmla="*/ 84 h 256"/>
                <a:gd name="T76" fmla="*/ 14 w 299"/>
                <a:gd name="T77" fmla="*/ 92 h 256"/>
                <a:gd name="T78" fmla="*/ 27 w 299"/>
                <a:gd name="T79" fmla="*/ 88 h 256"/>
                <a:gd name="T80" fmla="*/ 73 w 299"/>
                <a:gd name="T81" fmla="*/ 45 h 256"/>
                <a:gd name="T82" fmla="*/ 48 w 299"/>
                <a:gd name="T83" fmla="*/ 51 h 256"/>
                <a:gd name="T84" fmla="*/ 40 w 299"/>
                <a:gd name="T85" fmla="*/ 56 h 256"/>
                <a:gd name="T86" fmla="*/ 95 w 299"/>
                <a:gd name="T87" fmla="*/ 15 h 256"/>
                <a:gd name="T88" fmla="*/ 69 w 299"/>
                <a:gd name="T89" fmla="*/ 37 h 256"/>
                <a:gd name="T90" fmla="*/ 83 w 299"/>
                <a:gd name="T91" fmla="*/ 47 h 256"/>
                <a:gd name="T92" fmla="*/ 122 w 299"/>
                <a:gd name="T93" fmla="*/ 55 h 256"/>
                <a:gd name="T94" fmla="*/ 70 w 299"/>
                <a:gd name="T95" fmla="*/ 125 h 256"/>
                <a:gd name="T96" fmla="*/ 96 w 299"/>
                <a:gd name="T97" fmla="*/ 111 h 256"/>
                <a:gd name="T98" fmla="*/ 202 w 299"/>
                <a:gd name="T99" fmla="*/ 69 h 256"/>
                <a:gd name="T100" fmla="*/ 82 w 299"/>
                <a:gd name="T101" fmla="*/ 145 h 256"/>
                <a:gd name="T102" fmla="*/ 92 w 299"/>
                <a:gd name="T103" fmla="*/ 113 h 256"/>
                <a:gd name="T104" fmla="*/ 272 w 299"/>
                <a:gd name="T105" fmla="*/ 63 h 256"/>
                <a:gd name="T106" fmla="*/ 247 w 299"/>
                <a:gd name="T107" fmla="*/ 60 h 256"/>
                <a:gd name="T108" fmla="*/ 103 w 299"/>
                <a:gd name="T109" fmla="*/ 123 h 256"/>
                <a:gd name="T110" fmla="*/ 127 w 299"/>
                <a:gd name="T111" fmla="*/ 9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9" h="256">
                  <a:moveTo>
                    <a:pt x="249" y="55"/>
                  </a:moveTo>
                  <a:cubicBezTo>
                    <a:pt x="228" y="58"/>
                    <a:pt x="207" y="62"/>
                    <a:pt x="187" y="69"/>
                  </a:cubicBezTo>
                  <a:cubicBezTo>
                    <a:pt x="177" y="73"/>
                    <a:pt x="167" y="77"/>
                    <a:pt x="157" y="81"/>
                  </a:cubicBezTo>
                  <a:cubicBezTo>
                    <a:pt x="147" y="86"/>
                    <a:pt x="137" y="91"/>
                    <a:pt x="127" y="93"/>
                  </a:cubicBezTo>
                  <a:cubicBezTo>
                    <a:pt x="127" y="94"/>
                    <a:pt x="128" y="95"/>
                    <a:pt x="128" y="96"/>
                  </a:cubicBezTo>
                  <a:cubicBezTo>
                    <a:pt x="145" y="79"/>
                    <a:pt x="169" y="71"/>
                    <a:pt x="191" y="66"/>
                  </a:cubicBezTo>
                  <a:cubicBezTo>
                    <a:pt x="214" y="61"/>
                    <a:pt x="240" y="60"/>
                    <a:pt x="262" y="67"/>
                  </a:cubicBezTo>
                  <a:cubicBezTo>
                    <a:pt x="264" y="68"/>
                    <a:pt x="267" y="69"/>
                    <a:pt x="269" y="69"/>
                  </a:cubicBezTo>
                  <a:cubicBezTo>
                    <a:pt x="269" y="69"/>
                    <a:pt x="269" y="68"/>
                    <a:pt x="269" y="67"/>
                  </a:cubicBezTo>
                  <a:cubicBezTo>
                    <a:pt x="262" y="70"/>
                    <a:pt x="255" y="70"/>
                    <a:pt x="248" y="70"/>
                  </a:cubicBezTo>
                  <a:cubicBezTo>
                    <a:pt x="240" y="70"/>
                    <a:pt x="233" y="71"/>
                    <a:pt x="226" y="72"/>
                  </a:cubicBezTo>
                  <a:cubicBezTo>
                    <a:pt x="210" y="74"/>
                    <a:pt x="194" y="77"/>
                    <a:pt x="179" y="81"/>
                  </a:cubicBezTo>
                  <a:cubicBezTo>
                    <a:pt x="151" y="89"/>
                    <a:pt x="124" y="103"/>
                    <a:pt x="101" y="121"/>
                  </a:cubicBezTo>
                  <a:cubicBezTo>
                    <a:pt x="101" y="121"/>
                    <a:pt x="102" y="122"/>
                    <a:pt x="103" y="123"/>
                  </a:cubicBezTo>
                  <a:cubicBezTo>
                    <a:pt x="110" y="113"/>
                    <a:pt x="121" y="106"/>
                    <a:pt x="131" y="101"/>
                  </a:cubicBezTo>
                  <a:cubicBezTo>
                    <a:pt x="143" y="96"/>
                    <a:pt x="155" y="91"/>
                    <a:pt x="167" y="87"/>
                  </a:cubicBezTo>
                  <a:cubicBezTo>
                    <a:pt x="180" y="83"/>
                    <a:pt x="194" y="79"/>
                    <a:pt x="209" y="77"/>
                  </a:cubicBezTo>
                  <a:cubicBezTo>
                    <a:pt x="225" y="74"/>
                    <a:pt x="241" y="72"/>
                    <a:pt x="256" y="66"/>
                  </a:cubicBezTo>
                  <a:cubicBezTo>
                    <a:pt x="257" y="66"/>
                    <a:pt x="257" y="66"/>
                    <a:pt x="258" y="65"/>
                  </a:cubicBezTo>
                  <a:cubicBezTo>
                    <a:pt x="259" y="65"/>
                    <a:pt x="259" y="64"/>
                    <a:pt x="258" y="63"/>
                  </a:cubicBezTo>
                  <a:cubicBezTo>
                    <a:pt x="254" y="57"/>
                    <a:pt x="244" y="56"/>
                    <a:pt x="237" y="56"/>
                  </a:cubicBezTo>
                  <a:cubicBezTo>
                    <a:pt x="227" y="57"/>
                    <a:pt x="217" y="59"/>
                    <a:pt x="207" y="61"/>
                  </a:cubicBezTo>
                  <a:cubicBezTo>
                    <a:pt x="197" y="64"/>
                    <a:pt x="187" y="66"/>
                    <a:pt x="178" y="69"/>
                  </a:cubicBezTo>
                  <a:cubicBezTo>
                    <a:pt x="162" y="74"/>
                    <a:pt x="148" y="82"/>
                    <a:pt x="134" y="89"/>
                  </a:cubicBezTo>
                  <a:cubicBezTo>
                    <a:pt x="124" y="94"/>
                    <a:pt x="114" y="99"/>
                    <a:pt x="104" y="103"/>
                  </a:cubicBezTo>
                  <a:cubicBezTo>
                    <a:pt x="104" y="104"/>
                    <a:pt x="105" y="105"/>
                    <a:pt x="105" y="105"/>
                  </a:cubicBezTo>
                  <a:cubicBezTo>
                    <a:pt x="131" y="87"/>
                    <a:pt x="160" y="74"/>
                    <a:pt x="191" y="67"/>
                  </a:cubicBezTo>
                  <a:cubicBezTo>
                    <a:pt x="207" y="63"/>
                    <a:pt x="223" y="62"/>
                    <a:pt x="239" y="62"/>
                  </a:cubicBezTo>
                  <a:cubicBezTo>
                    <a:pt x="248" y="63"/>
                    <a:pt x="256" y="63"/>
                    <a:pt x="265" y="65"/>
                  </a:cubicBezTo>
                  <a:cubicBezTo>
                    <a:pt x="273" y="66"/>
                    <a:pt x="281" y="68"/>
                    <a:pt x="289" y="70"/>
                  </a:cubicBezTo>
                  <a:cubicBezTo>
                    <a:pt x="292" y="70"/>
                    <a:pt x="294" y="70"/>
                    <a:pt x="297" y="70"/>
                  </a:cubicBezTo>
                  <a:cubicBezTo>
                    <a:pt x="298" y="70"/>
                    <a:pt x="299" y="69"/>
                    <a:pt x="298" y="68"/>
                  </a:cubicBezTo>
                  <a:cubicBezTo>
                    <a:pt x="283" y="53"/>
                    <a:pt x="258" y="52"/>
                    <a:pt x="238" y="53"/>
                  </a:cubicBezTo>
                  <a:cubicBezTo>
                    <a:pt x="214" y="54"/>
                    <a:pt x="190" y="60"/>
                    <a:pt x="168" y="69"/>
                  </a:cubicBezTo>
                  <a:cubicBezTo>
                    <a:pt x="138" y="82"/>
                    <a:pt x="113" y="103"/>
                    <a:pt x="88" y="123"/>
                  </a:cubicBezTo>
                  <a:cubicBezTo>
                    <a:pt x="89" y="124"/>
                    <a:pt x="90" y="124"/>
                    <a:pt x="90" y="125"/>
                  </a:cubicBezTo>
                  <a:cubicBezTo>
                    <a:pt x="92" y="114"/>
                    <a:pt x="101" y="106"/>
                    <a:pt x="108" y="99"/>
                  </a:cubicBezTo>
                  <a:cubicBezTo>
                    <a:pt x="117" y="91"/>
                    <a:pt x="127" y="84"/>
                    <a:pt x="138" y="78"/>
                  </a:cubicBezTo>
                  <a:cubicBezTo>
                    <a:pt x="162" y="63"/>
                    <a:pt x="190" y="55"/>
                    <a:pt x="219" y="55"/>
                  </a:cubicBezTo>
                  <a:cubicBezTo>
                    <a:pt x="222" y="56"/>
                    <a:pt x="225" y="56"/>
                    <a:pt x="228" y="56"/>
                  </a:cubicBezTo>
                  <a:cubicBezTo>
                    <a:pt x="228" y="55"/>
                    <a:pt x="228" y="54"/>
                    <a:pt x="228" y="53"/>
                  </a:cubicBezTo>
                  <a:cubicBezTo>
                    <a:pt x="198" y="53"/>
                    <a:pt x="167" y="62"/>
                    <a:pt x="141" y="76"/>
                  </a:cubicBezTo>
                  <a:cubicBezTo>
                    <a:pt x="128" y="83"/>
                    <a:pt x="117" y="92"/>
                    <a:pt x="108" y="103"/>
                  </a:cubicBezTo>
                  <a:cubicBezTo>
                    <a:pt x="99" y="114"/>
                    <a:pt x="92" y="127"/>
                    <a:pt x="83" y="138"/>
                  </a:cubicBezTo>
                  <a:cubicBezTo>
                    <a:pt x="82" y="140"/>
                    <a:pt x="81" y="142"/>
                    <a:pt x="79" y="143"/>
                  </a:cubicBezTo>
                  <a:cubicBezTo>
                    <a:pt x="80" y="143"/>
                    <a:pt x="81" y="144"/>
                    <a:pt x="82" y="144"/>
                  </a:cubicBezTo>
                  <a:cubicBezTo>
                    <a:pt x="81" y="134"/>
                    <a:pt x="88" y="125"/>
                    <a:pt x="94" y="119"/>
                  </a:cubicBezTo>
                  <a:cubicBezTo>
                    <a:pt x="102" y="110"/>
                    <a:pt x="111" y="103"/>
                    <a:pt x="121" y="97"/>
                  </a:cubicBezTo>
                  <a:cubicBezTo>
                    <a:pt x="131" y="90"/>
                    <a:pt x="141" y="84"/>
                    <a:pt x="153" y="80"/>
                  </a:cubicBezTo>
                  <a:cubicBezTo>
                    <a:pt x="161" y="77"/>
                    <a:pt x="169" y="75"/>
                    <a:pt x="178" y="73"/>
                  </a:cubicBezTo>
                  <a:cubicBezTo>
                    <a:pt x="185" y="72"/>
                    <a:pt x="192" y="73"/>
                    <a:pt x="199" y="71"/>
                  </a:cubicBezTo>
                  <a:cubicBezTo>
                    <a:pt x="201" y="71"/>
                    <a:pt x="202" y="70"/>
                    <a:pt x="203" y="69"/>
                  </a:cubicBezTo>
                  <a:cubicBezTo>
                    <a:pt x="204" y="69"/>
                    <a:pt x="204" y="67"/>
                    <a:pt x="203" y="67"/>
                  </a:cubicBezTo>
                  <a:cubicBezTo>
                    <a:pt x="190" y="64"/>
                    <a:pt x="177" y="66"/>
                    <a:pt x="165" y="70"/>
                  </a:cubicBezTo>
                  <a:cubicBezTo>
                    <a:pt x="152" y="75"/>
                    <a:pt x="140" y="82"/>
                    <a:pt x="129" y="90"/>
                  </a:cubicBezTo>
                  <a:cubicBezTo>
                    <a:pt x="119" y="97"/>
                    <a:pt x="109" y="106"/>
                    <a:pt x="101" y="116"/>
                  </a:cubicBezTo>
                  <a:cubicBezTo>
                    <a:pt x="93" y="127"/>
                    <a:pt x="86" y="140"/>
                    <a:pt x="77" y="151"/>
                  </a:cubicBezTo>
                  <a:cubicBezTo>
                    <a:pt x="74" y="156"/>
                    <a:pt x="70" y="160"/>
                    <a:pt x="65" y="164"/>
                  </a:cubicBezTo>
                  <a:cubicBezTo>
                    <a:pt x="66" y="164"/>
                    <a:pt x="67" y="164"/>
                    <a:pt x="68" y="165"/>
                  </a:cubicBezTo>
                  <a:cubicBezTo>
                    <a:pt x="69" y="152"/>
                    <a:pt x="75" y="141"/>
                    <a:pt x="83" y="130"/>
                  </a:cubicBezTo>
                  <a:cubicBezTo>
                    <a:pt x="90" y="120"/>
                    <a:pt x="100" y="110"/>
                    <a:pt x="110" y="101"/>
                  </a:cubicBezTo>
                  <a:cubicBezTo>
                    <a:pt x="120" y="91"/>
                    <a:pt x="131" y="82"/>
                    <a:pt x="144" y="76"/>
                  </a:cubicBezTo>
                  <a:cubicBezTo>
                    <a:pt x="157" y="70"/>
                    <a:pt x="172" y="67"/>
                    <a:pt x="186" y="64"/>
                  </a:cubicBezTo>
                  <a:cubicBezTo>
                    <a:pt x="194" y="62"/>
                    <a:pt x="201" y="61"/>
                    <a:pt x="208" y="59"/>
                  </a:cubicBezTo>
                  <a:cubicBezTo>
                    <a:pt x="209" y="58"/>
                    <a:pt x="209" y="57"/>
                    <a:pt x="208" y="56"/>
                  </a:cubicBezTo>
                  <a:cubicBezTo>
                    <a:pt x="198" y="51"/>
                    <a:pt x="186" y="53"/>
                    <a:pt x="175" y="56"/>
                  </a:cubicBezTo>
                  <a:cubicBezTo>
                    <a:pt x="163" y="60"/>
                    <a:pt x="152" y="65"/>
                    <a:pt x="141" y="71"/>
                  </a:cubicBezTo>
                  <a:cubicBezTo>
                    <a:pt x="115" y="86"/>
                    <a:pt x="91" y="104"/>
                    <a:pt x="70" y="125"/>
                  </a:cubicBezTo>
                  <a:cubicBezTo>
                    <a:pt x="71" y="126"/>
                    <a:pt x="71" y="126"/>
                    <a:pt x="72" y="127"/>
                  </a:cubicBezTo>
                  <a:cubicBezTo>
                    <a:pt x="90" y="108"/>
                    <a:pt x="107" y="87"/>
                    <a:pt x="127" y="70"/>
                  </a:cubicBezTo>
                  <a:cubicBezTo>
                    <a:pt x="148" y="53"/>
                    <a:pt x="173" y="41"/>
                    <a:pt x="200" y="47"/>
                  </a:cubicBezTo>
                  <a:cubicBezTo>
                    <a:pt x="200" y="46"/>
                    <a:pt x="200" y="45"/>
                    <a:pt x="200" y="44"/>
                  </a:cubicBezTo>
                  <a:cubicBezTo>
                    <a:pt x="173" y="47"/>
                    <a:pt x="147" y="54"/>
                    <a:pt x="123" y="66"/>
                  </a:cubicBezTo>
                  <a:cubicBezTo>
                    <a:pt x="99" y="78"/>
                    <a:pt x="78" y="94"/>
                    <a:pt x="57" y="112"/>
                  </a:cubicBezTo>
                  <a:cubicBezTo>
                    <a:pt x="58" y="112"/>
                    <a:pt x="59" y="113"/>
                    <a:pt x="59" y="114"/>
                  </a:cubicBezTo>
                  <a:cubicBezTo>
                    <a:pt x="77" y="90"/>
                    <a:pt x="100" y="71"/>
                    <a:pt x="125" y="56"/>
                  </a:cubicBezTo>
                  <a:cubicBezTo>
                    <a:pt x="139" y="48"/>
                    <a:pt x="153" y="42"/>
                    <a:pt x="168" y="38"/>
                  </a:cubicBezTo>
                  <a:cubicBezTo>
                    <a:pt x="176" y="36"/>
                    <a:pt x="183" y="34"/>
                    <a:pt x="191" y="33"/>
                  </a:cubicBezTo>
                  <a:cubicBezTo>
                    <a:pt x="196" y="32"/>
                    <a:pt x="202" y="31"/>
                    <a:pt x="205" y="26"/>
                  </a:cubicBezTo>
                  <a:cubicBezTo>
                    <a:pt x="206" y="26"/>
                    <a:pt x="206" y="25"/>
                    <a:pt x="205" y="24"/>
                  </a:cubicBezTo>
                  <a:cubicBezTo>
                    <a:pt x="199" y="19"/>
                    <a:pt x="189" y="18"/>
                    <a:pt x="180" y="18"/>
                  </a:cubicBezTo>
                  <a:cubicBezTo>
                    <a:pt x="169" y="19"/>
                    <a:pt x="158" y="21"/>
                    <a:pt x="147" y="23"/>
                  </a:cubicBezTo>
                  <a:cubicBezTo>
                    <a:pt x="124" y="28"/>
                    <a:pt x="102" y="35"/>
                    <a:pt x="81" y="45"/>
                  </a:cubicBezTo>
                  <a:cubicBezTo>
                    <a:pt x="69" y="52"/>
                    <a:pt x="57" y="59"/>
                    <a:pt x="48" y="70"/>
                  </a:cubicBezTo>
                  <a:cubicBezTo>
                    <a:pt x="48" y="70"/>
                    <a:pt x="48" y="72"/>
                    <a:pt x="50" y="72"/>
                  </a:cubicBezTo>
                  <a:cubicBezTo>
                    <a:pt x="73" y="66"/>
                    <a:pt x="92" y="50"/>
                    <a:pt x="114" y="39"/>
                  </a:cubicBezTo>
                  <a:cubicBezTo>
                    <a:pt x="137" y="27"/>
                    <a:pt x="163" y="25"/>
                    <a:pt x="186" y="15"/>
                  </a:cubicBezTo>
                  <a:cubicBezTo>
                    <a:pt x="187" y="14"/>
                    <a:pt x="187" y="13"/>
                    <a:pt x="187" y="13"/>
                  </a:cubicBezTo>
                  <a:cubicBezTo>
                    <a:pt x="185" y="6"/>
                    <a:pt x="177" y="5"/>
                    <a:pt x="171" y="4"/>
                  </a:cubicBezTo>
                  <a:cubicBezTo>
                    <a:pt x="162" y="3"/>
                    <a:pt x="153" y="5"/>
                    <a:pt x="144" y="7"/>
                  </a:cubicBezTo>
                  <a:cubicBezTo>
                    <a:pt x="134" y="9"/>
                    <a:pt x="126" y="12"/>
                    <a:pt x="117" y="15"/>
                  </a:cubicBezTo>
                  <a:cubicBezTo>
                    <a:pt x="107" y="18"/>
                    <a:pt x="97" y="20"/>
                    <a:pt x="88" y="24"/>
                  </a:cubicBezTo>
                  <a:cubicBezTo>
                    <a:pt x="66" y="33"/>
                    <a:pt x="47" y="47"/>
                    <a:pt x="26" y="59"/>
                  </a:cubicBezTo>
                  <a:cubicBezTo>
                    <a:pt x="27" y="60"/>
                    <a:pt x="27" y="60"/>
                    <a:pt x="28" y="61"/>
                  </a:cubicBezTo>
                  <a:cubicBezTo>
                    <a:pt x="48" y="48"/>
                    <a:pt x="68" y="33"/>
                    <a:pt x="91" y="23"/>
                  </a:cubicBezTo>
                  <a:cubicBezTo>
                    <a:pt x="103" y="18"/>
                    <a:pt x="115" y="15"/>
                    <a:pt x="129" y="14"/>
                  </a:cubicBezTo>
                  <a:cubicBezTo>
                    <a:pt x="142" y="13"/>
                    <a:pt x="155" y="13"/>
                    <a:pt x="168" y="10"/>
                  </a:cubicBezTo>
                  <a:cubicBezTo>
                    <a:pt x="168" y="10"/>
                    <a:pt x="169" y="9"/>
                    <a:pt x="169" y="8"/>
                  </a:cubicBezTo>
                  <a:cubicBezTo>
                    <a:pt x="166" y="2"/>
                    <a:pt x="157" y="1"/>
                    <a:pt x="151" y="1"/>
                  </a:cubicBezTo>
                  <a:cubicBezTo>
                    <a:pt x="141" y="0"/>
                    <a:pt x="132" y="2"/>
                    <a:pt x="122" y="4"/>
                  </a:cubicBezTo>
                  <a:cubicBezTo>
                    <a:pt x="104" y="8"/>
                    <a:pt x="85" y="14"/>
                    <a:pt x="68" y="22"/>
                  </a:cubicBezTo>
                  <a:cubicBezTo>
                    <a:pt x="54" y="29"/>
                    <a:pt x="39" y="38"/>
                    <a:pt x="31" y="52"/>
                  </a:cubicBezTo>
                  <a:cubicBezTo>
                    <a:pt x="31" y="53"/>
                    <a:pt x="32" y="54"/>
                    <a:pt x="33" y="54"/>
                  </a:cubicBezTo>
                  <a:cubicBezTo>
                    <a:pt x="37" y="54"/>
                    <a:pt x="42" y="52"/>
                    <a:pt x="46" y="49"/>
                  </a:cubicBezTo>
                  <a:cubicBezTo>
                    <a:pt x="52" y="46"/>
                    <a:pt x="57" y="41"/>
                    <a:pt x="62" y="37"/>
                  </a:cubicBezTo>
                  <a:cubicBezTo>
                    <a:pt x="71" y="28"/>
                    <a:pt x="79" y="19"/>
                    <a:pt x="89" y="10"/>
                  </a:cubicBezTo>
                  <a:cubicBezTo>
                    <a:pt x="88" y="9"/>
                    <a:pt x="88" y="9"/>
                    <a:pt x="87" y="8"/>
                  </a:cubicBezTo>
                  <a:cubicBezTo>
                    <a:pt x="71" y="23"/>
                    <a:pt x="54" y="37"/>
                    <a:pt x="39" y="53"/>
                  </a:cubicBezTo>
                  <a:cubicBezTo>
                    <a:pt x="26" y="67"/>
                    <a:pt x="17" y="84"/>
                    <a:pt x="2" y="96"/>
                  </a:cubicBezTo>
                  <a:cubicBezTo>
                    <a:pt x="3" y="97"/>
                    <a:pt x="4" y="97"/>
                    <a:pt x="4" y="98"/>
                  </a:cubicBezTo>
                  <a:cubicBezTo>
                    <a:pt x="11" y="85"/>
                    <a:pt x="16" y="71"/>
                    <a:pt x="27" y="61"/>
                  </a:cubicBezTo>
                  <a:cubicBezTo>
                    <a:pt x="26" y="60"/>
                    <a:pt x="25" y="59"/>
                    <a:pt x="25" y="59"/>
                  </a:cubicBezTo>
                  <a:cubicBezTo>
                    <a:pt x="15" y="76"/>
                    <a:pt x="8" y="95"/>
                    <a:pt x="1" y="114"/>
                  </a:cubicBezTo>
                  <a:cubicBezTo>
                    <a:pt x="0" y="116"/>
                    <a:pt x="3" y="117"/>
                    <a:pt x="3" y="115"/>
                  </a:cubicBezTo>
                  <a:cubicBezTo>
                    <a:pt x="9" y="103"/>
                    <a:pt x="15" y="91"/>
                    <a:pt x="23" y="81"/>
                  </a:cubicBezTo>
                  <a:cubicBezTo>
                    <a:pt x="30" y="70"/>
                    <a:pt x="38" y="60"/>
                    <a:pt x="50" y="53"/>
                  </a:cubicBezTo>
                  <a:cubicBezTo>
                    <a:pt x="49" y="52"/>
                    <a:pt x="48" y="52"/>
                    <a:pt x="47" y="51"/>
                  </a:cubicBezTo>
                  <a:cubicBezTo>
                    <a:pt x="39" y="71"/>
                    <a:pt x="23" y="87"/>
                    <a:pt x="13" y="106"/>
                  </a:cubicBezTo>
                  <a:cubicBezTo>
                    <a:pt x="12" y="107"/>
                    <a:pt x="14" y="108"/>
                    <a:pt x="15" y="108"/>
                  </a:cubicBezTo>
                  <a:cubicBezTo>
                    <a:pt x="32" y="95"/>
                    <a:pt x="41" y="75"/>
                    <a:pt x="56" y="60"/>
                  </a:cubicBezTo>
                  <a:cubicBezTo>
                    <a:pt x="55" y="60"/>
                    <a:pt x="55" y="59"/>
                    <a:pt x="54" y="58"/>
                  </a:cubicBezTo>
                  <a:cubicBezTo>
                    <a:pt x="42" y="73"/>
                    <a:pt x="30" y="89"/>
                    <a:pt x="18" y="105"/>
                  </a:cubicBezTo>
                  <a:cubicBezTo>
                    <a:pt x="19" y="105"/>
                    <a:pt x="20" y="106"/>
                    <a:pt x="21" y="107"/>
                  </a:cubicBezTo>
                  <a:cubicBezTo>
                    <a:pt x="36" y="85"/>
                    <a:pt x="54" y="64"/>
                    <a:pt x="74" y="47"/>
                  </a:cubicBezTo>
                  <a:cubicBezTo>
                    <a:pt x="74" y="46"/>
                    <a:pt x="73" y="46"/>
                    <a:pt x="72" y="45"/>
                  </a:cubicBezTo>
                  <a:cubicBezTo>
                    <a:pt x="60" y="68"/>
                    <a:pt x="41" y="86"/>
                    <a:pt x="23" y="104"/>
                  </a:cubicBezTo>
                  <a:cubicBezTo>
                    <a:pt x="22" y="105"/>
                    <a:pt x="24" y="107"/>
                    <a:pt x="25" y="106"/>
                  </a:cubicBezTo>
                  <a:cubicBezTo>
                    <a:pt x="36" y="95"/>
                    <a:pt x="45" y="84"/>
                    <a:pt x="55" y="72"/>
                  </a:cubicBezTo>
                  <a:cubicBezTo>
                    <a:pt x="62" y="64"/>
                    <a:pt x="73" y="57"/>
                    <a:pt x="76" y="45"/>
                  </a:cubicBezTo>
                  <a:cubicBezTo>
                    <a:pt x="76" y="44"/>
                    <a:pt x="74" y="43"/>
                    <a:pt x="73" y="44"/>
                  </a:cubicBezTo>
                  <a:cubicBezTo>
                    <a:pt x="57" y="58"/>
                    <a:pt x="39" y="71"/>
                    <a:pt x="26" y="89"/>
                  </a:cubicBezTo>
                  <a:cubicBezTo>
                    <a:pt x="25" y="90"/>
                    <a:pt x="26" y="91"/>
                    <a:pt x="27" y="91"/>
                  </a:cubicBezTo>
                  <a:cubicBezTo>
                    <a:pt x="32" y="90"/>
                    <a:pt x="35" y="86"/>
                    <a:pt x="38" y="83"/>
                  </a:cubicBezTo>
                  <a:cubicBezTo>
                    <a:pt x="42" y="79"/>
                    <a:pt x="45" y="74"/>
                    <a:pt x="49" y="70"/>
                  </a:cubicBezTo>
                  <a:cubicBezTo>
                    <a:pt x="59" y="61"/>
                    <a:pt x="70" y="52"/>
                    <a:pt x="75" y="39"/>
                  </a:cubicBezTo>
                  <a:cubicBezTo>
                    <a:pt x="75" y="38"/>
                    <a:pt x="74" y="37"/>
                    <a:pt x="73" y="37"/>
                  </a:cubicBezTo>
                  <a:cubicBezTo>
                    <a:pt x="66" y="38"/>
                    <a:pt x="61" y="42"/>
                    <a:pt x="55" y="47"/>
                  </a:cubicBezTo>
                  <a:cubicBezTo>
                    <a:pt x="50" y="52"/>
                    <a:pt x="45" y="57"/>
                    <a:pt x="39" y="62"/>
                  </a:cubicBezTo>
                  <a:cubicBezTo>
                    <a:pt x="29" y="71"/>
                    <a:pt x="15" y="80"/>
                    <a:pt x="13" y="94"/>
                  </a:cubicBezTo>
                  <a:cubicBezTo>
                    <a:pt x="12" y="95"/>
                    <a:pt x="13" y="95"/>
                    <a:pt x="14" y="95"/>
                  </a:cubicBezTo>
                  <a:cubicBezTo>
                    <a:pt x="19" y="95"/>
                    <a:pt x="24" y="92"/>
                    <a:pt x="28" y="89"/>
                  </a:cubicBezTo>
                  <a:cubicBezTo>
                    <a:pt x="33" y="85"/>
                    <a:pt x="37" y="81"/>
                    <a:pt x="42" y="77"/>
                  </a:cubicBezTo>
                  <a:cubicBezTo>
                    <a:pt x="53" y="68"/>
                    <a:pt x="64" y="60"/>
                    <a:pt x="74" y="50"/>
                  </a:cubicBezTo>
                  <a:cubicBezTo>
                    <a:pt x="73" y="50"/>
                    <a:pt x="73" y="49"/>
                    <a:pt x="72" y="49"/>
                  </a:cubicBezTo>
                  <a:cubicBezTo>
                    <a:pt x="68" y="59"/>
                    <a:pt x="58" y="67"/>
                    <a:pt x="51" y="75"/>
                  </a:cubicBezTo>
                  <a:cubicBezTo>
                    <a:pt x="44" y="83"/>
                    <a:pt x="35" y="92"/>
                    <a:pt x="35" y="103"/>
                  </a:cubicBezTo>
                  <a:cubicBezTo>
                    <a:pt x="35" y="104"/>
                    <a:pt x="36" y="105"/>
                    <a:pt x="37" y="105"/>
                  </a:cubicBezTo>
                  <a:cubicBezTo>
                    <a:pt x="47" y="100"/>
                    <a:pt x="55" y="94"/>
                    <a:pt x="63" y="87"/>
                  </a:cubicBezTo>
                  <a:cubicBezTo>
                    <a:pt x="72" y="79"/>
                    <a:pt x="79" y="71"/>
                    <a:pt x="87" y="63"/>
                  </a:cubicBezTo>
                  <a:cubicBezTo>
                    <a:pt x="88" y="62"/>
                    <a:pt x="86" y="60"/>
                    <a:pt x="84" y="62"/>
                  </a:cubicBezTo>
                  <a:cubicBezTo>
                    <a:pt x="68" y="79"/>
                    <a:pt x="44" y="93"/>
                    <a:pt x="35" y="116"/>
                  </a:cubicBezTo>
                  <a:cubicBezTo>
                    <a:pt x="34" y="117"/>
                    <a:pt x="35" y="118"/>
                    <a:pt x="36" y="117"/>
                  </a:cubicBezTo>
                  <a:cubicBezTo>
                    <a:pt x="42" y="115"/>
                    <a:pt x="47" y="111"/>
                    <a:pt x="51" y="107"/>
                  </a:cubicBezTo>
                  <a:cubicBezTo>
                    <a:pt x="56" y="102"/>
                    <a:pt x="60" y="96"/>
                    <a:pt x="65" y="91"/>
                  </a:cubicBezTo>
                  <a:cubicBezTo>
                    <a:pt x="75" y="81"/>
                    <a:pt x="86" y="70"/>
                    <a:pt x="94" y="57"/>
                  </a:cubicBezTo>
                  <a:cubicBezTo>
                    <a:pt x="94" y="55"/>
                    <a:pt x="93" y="54"/>
                    <a:pt x="92" y="55"/>
                  </a:cubicBezTo>
                  <a:cubicBezTo>
                    <a:pt x="77" y="60"/>
                    <a:pt x="68" y="74"/>
                    <a:pt x="57" y="85"/>
                  </a:cubicBezTo>
                  <a:cubicBezTo>
                    <a:pt x="52" y="90"/>
                    <a:pt x="47" y="94"/>
                    <a:pt x="42" y="99"/>
                  </a:cubicBezTo>
                  <a:cubicBezTo>
                    <a:pt x="38" y="104"/>
                    <a:pt x="34" y="109"/>
                    <a:pt x="33" y="115"/>
                  </a:cubicBezTo>
                  <a:cubicBezTo>
                    <a:pt x="33" y="116"/>
                    <a:pt x="34" y="117"/>
                    <a:pt x="35" y="117"/>
                  </a:cubicBezTo>
                  <a:cubicBezTo>
                    <a:pt x="50" y="111"/>
                    <a:pt x="59" y="98"/>
                    <a:pt x="69" y="87"/>
                  </a:cubicBezTo>
                  <a:cubicBezTo>
                    <a:pt x="79" y="75"/>
                    <a:pt x="92" y="65"/>
                    <a:pt x="98" y="51"/>
                  </a:cubicBezTo>
                  <a:cubicBezTo>
                    <a:pt x="99" y="49"/>
                    <a:pt x="98" y="48"/>
                    <a:pt x="96" y="49"/>
                  </a:cubicBezTo>
                  <a:cubicBezTo>
                    <a:pt x="80" y="54"/>
                    <a:pt x="68" y="69"/>
                    <a:pt x="56" y="81"/>
                  </a:cubicBezTo>
                  <a:cubicBezTo>
                    <a:pt x="50" y="87"/>
                    <a:pt x="43" y="92"/>
                    <a:pt x="37" y="98"/>
                  </a:cubicBezTo>
                  <a:cubicBezTo>
                    <a:pt x="32" y="103"/>
                    <a:pt x="26" y="109"/>
                    <a:pt x="23" y="116"/>
                  </a:cubicBezTo>
                  <a:cubicBezTo>
                    <a:pt x="22" y="118"/>
                    <a:pt x="24" y="119"/>
                    <a:pt x="25" y="118"/>
                  </a:cubicBezTo>
                  <a:cubicBezTo>
                    <a:pt x="39" y="112"/>
                    <a:pt x="50" y="99"/>
                    <a:pt x="61" y="88"/>
                  </a:cubicBezTo>
                  <a:cubicBezTo>
                    <a:pt x="67" y="83"/>
                    <a:pt x="73" y="78"/>
                    <a:pt x="79" y="72"/>
                  </a:cubicBezTo>
                  <a:cubicBezTo>
                    <a:pt x="87" y="66"/>
                    <a:pt x="94" y="59"/>
                    <a:pt x="102" y="54"/>
                  </a:cubicBezTo>
                  <a:cubicBezTo>
                    <a:pt x="101" y="54"/>
                    <a:pt x="100" y="53"/>
                    <a:pt x="100" y="53"/>
                  </a:cubicBezTo>
                  <a:cubicBezTo>
                    <a:pt x="91" y="69"/>
                    <a:pt x="77" y="80"/>
                    <a:pt x="65" y="94"/>
                  </a:cubicBezTo>
                  <a:cubicBezTo>
                    <a:pt x="54" y="108"/>
                    <a:pt x="47" y="125"/>
                    <a:pt x="34" y="138"/>
                  </a:cubicBezTo>
                  <a:cubicBezTo>
                    <a:pt x="34" y="138"/>
                    <a:pt x="35" y="139"/>
                    <a:pt x="36" y="140"/>
                  </a:cubicBezTo>
                  <a:cubicBezTo>
                    <a:pt x="60" y="111"/>
                    <a:pt x="82" y="80"/>
                    <a:pt x="107" y="52"/>
                  </a:cubicBezTo>
                  <a:cubicBezTo>
                    <a:pt x="106" y="52"/>
                    <a:pt x="106" y="51"/>
                    <a:pt x="105" y="51"/>
                  </a:cubicBezTo>
                  <a:cubicBezTo>
                    <a:pt x="95" y="68"/>
                    <a:pt x="80" y="81"/>
                    <a:pt x="68" y="97"/>
                  </a:cubicBezTo>
                  <a:cubicBezTo>
                    <a:pt x="63" y="104"/>
                    <a:pt x="57" y="110"/>
                    <a:pt x="52" y="117"/>
                  </a:cubicBezTo>
                  <a:cubicBezTo>
                    <a:pt x="47" y="124"/>
                    <a:pt x="43" y="131"/>
                    <a:pt x="40" y="139"/>
                  </a:cubicBezTo>
                  <a:cubicBezTo>
                    <a:pt x="40" y="140"/>
                    <a:pt x="42" y="141"/>
                    <a:pt x="43" y="140"/>
                  </a:cubicBezTo>
                  <a:cubicBezTo>
                    <a:pt x="56" y="129"/>
                    <a:pt x="65" y="113"/>
                    <a:pt x="76" y="99"/>
                  </a:cubicBezTo>
                  <a:cubicBezTo>
                    <a:pt x="82" y="91"/>
                    <a:pt x="88" y="84"/>
                    <a:pt x="95" y="77"/>
                  </a:cubicBezTo>
                  <a:cubicBezTo>
                    <a:pt x="101" y="69"/>
                    <a:pt x="108" y="61"/>
                    <a:pt x="116" y="55"/>
                  </a:cubicBezTo>
                  <a:cubicBezTo>
                    <a:pt x="115" y="54"/>
                    <a:pt x="114" y="54"/>
                    <a:pt x="114" y="53"/>
                  </a:cubicBezTo>
                  <a:cubicBezTo>
                    <a:pt x="106" y="71"/>
                    <a:pt x="93" y="86"/>
                    <a:pt x="82" y="102"/>
                  </a:cubicBezTo>
                  <a:cubicBezTo>
                    <a:pt x="72" y="117"/>
                    <a:pt x="66" y="135"/>
                    <a:pt x="53" y="148"/>
                  </a:cubicBezTo>
                  <a:cubicBezTo>
                    <a:pt x="53" y="148"/>
                    <a:pt x="54" y="149"/>
                    <a:pt x="55" y="149"/>
                  </a:cubicBezTo>
                  <a:cubicBezTo>
                    <a:pt x="55" y="142"/>
                    <a:pt x="59" y="136"/>
                    <a:pt x="62" y="130"/>
                  </a:cubicBezTo>
                  <a:cubicBezTo>
                    <a:pt x="66" y="125"/>
                    <a:pt x="69" y="119"/>
                    <a:pt x="73" y="113"/>
                  </a:cubicBezTo>
                  <a:cubicBezTo>
                    <a:pt x="81" y="100"/>
                    <a:pt x="90" y="86"/>
                    <a:pt x="101" y="75"/>
                  </a:cubicBezTo>
                  <a:cubicBezTo>
                    <a:pt x="101" y="74"/>
                    <a:pt x="100" y="73"/>
                    <a:pt x="99" y="73"/>
                  </a:cubicBezTo>
                  <a:cubicBezTo>
                    <a:pt x="82" y="102"/>
                    <a:pt x="65" y="132"/>
                    <a:pt x="58" y="166"/>
                  </a:cubicBezTo>
                  <a:cubicBezTo>
                    <a:pt x="58" y="167"/>
                    <a:pt x="59" y="168"/>
                    <a:pt x="60" y="167"/>
                  </a:cubicBezTo>
                  <a:cubicBezTo>
                    <a:pt x="81" y="141"/>
                    <a:pt x="88" y="107"/>
                    <a:pt x="107" y="80"/>
                  </a:cubicBezTo>
                  <a:cubicBezTo>
                    <a:pt x="106" y="80"/>
                    <a:pt x="105" y="79"/>
                    <a:pt x="104" y="79"/>
                  </a:cubicBezTo>
                  <a:cubicBezTo>
                    <a:pt x="98" y="101"/>
                    <a:pt x="88" y="121"/>
                    <a:pt x="84" y="144"/>
                  </a:cubicBezTo>
                  <a:cubicBezTo>
                    <a:pt x="80" y="162"/>
                    <a:pt x="81" y="182"/>
                    <a:pt x="72" y="199"/>
                  </a:cubicBezTo>
                  <a:cubicBezTo>
                    <a:pt x="73" y="199"/>
                    <a:pt x="74" y="199"/>
                    <a:pt x="75" y="199"/>
                  </a:cubicBezTo>
                  <a:cubicBezTo>
                    <a:pt x="72" y="189"/>
                    <a:pt x="74" y="179"/>
                    <a:pt x="76" y="169"/>
                  </a:cubicBezTo>
                  <a:cubicBezTo>
                    <a:pt x="78" y="160"/>
                    <a:pt x="81" y="151"/>
                    <a:pt x="84" y="142"/>
                  </a:cubicBezTo>
                  <a:cubicBezTo>
                    <a:pt x="86" y="133"/>
                    <a:pt x="88" y="123"/>
                    <a:pt x="91" y="114"/>
                  </a:cubicBezTo>
                  <a:cubicBezTo>
                    <a:pt x="93" y="105"/>
                    <a:pt x="96" y="96"/>
                    <a:pt x="101" y="89"/>
                  </a:cubicBezTo>
                  <a:cubicBezTo>
                    <a:pt x="101" y="89"/>
                    <a:pt x="100" y="88"/>
                    <a:pt x="99" y="88"/>
                  </a:cubicBezTo>
                  <a:cubicBezTo>
                    <a:pt x="98" y="94"/>
                    <a:pt x="97" y="99"/>
                    <a:pt x="95" y="105"/>
                  </a:cubicBezTo>
                  <a:cubicBezTo>
                    <a:pt x="93" y="110"/>
                    <a:pt x="91" y="116"/>
                    <a:pt x="90" y="122"/>
                  </a:cubicBezTo>
                  <a:cubicBezTo>
                    <a:pt x="86" y="133"/>
                    <a:pt x="84" y="145"/>
                    <a:pt x="82" y="157"/>
                  </a:cubicBezTo>
                  <a:cubicBezTo>
                    <a:pt x="80" y="169"/>
                    <a:pt x="79" y="182"/>
                    <a:pt x="78" y="194"/>
                  </a:cubicBezTo>
                  <a:cubicBezTo>
                    <a:pt x="78" y="207"/>
                    <a:pt x="79" y="219"/>
                    <a:pt x="78" y="232"/>
                  </a:cubicBezTo>
                  <a:cubicBezTo>
                    <a:pt x="79" y="232"/>
                    <a:pt x="80" y="232"/>
                    <a:pt x="81" y="231"/>
                  </a:cubicBezTo>
                  <a:cubicBezTo>
                    <a:pt x="76" y="224"/>
                    <a:pt x="76" y="213"/>
                    <a:pt x="77" y="205"/>
                  </a:cubicBezTo>
                  <a:cubicBezTo>
                    <a:pt x="78" y="195"/>
                    <a:pt x="80" y="186"/>
                    <a:pt x="81" y="176"/>
                  </a:cubicBezTo>
                  <a:cubicBezTo>
                    <a:pt x="82" y="171"/>
                    <a:pt x="83" y="167"/>
                    <a:pt x="84" y="162"/>
                  </a:cubicBezTo>
                  <a:cubicBezTo>
                    <a:pt x="85" y="155"/>
                    <a:pt x="87" y="149"/>
                    <a:pt x="89" y="143"/>
                  </a:cubicBezTo>
                  <a:cubicBezTo>
                    <a:pt x="93" y="131"/>
                    <a:pt x="96" y="119"/>
                    <a:pt x="98" y="107"/>
                  </a:cubicBezTo>
                  <a:cubicBezTo>
                    <a:pt x="98" y="106"/>
                    <a:pt x="97" y="105"/>
                    <a:pt x="96" y="106"/>
                  </a:cubicBezTo>
                  <a:cubicBezTo>
                    <a:pt x="88" y="111"/>
                    <a:pt x="85" y="122"/>
                    <a:pt x="82" y="130"/>
                  </a:cubicBezTo>
                  <a:cubicBezTo>
                    <a:pt x="79" y="141"/>
                    <a:pt x="77" y="152"/>
                    <a:pt x="75" y="164"/>
                  </a:cubicBezTo>
                  <a:cubicBezTo>
                    <a:pt x="74" y="176"/>
                    <a:pt x="72" y="188"/>
                    <a:pt x="71" y="200"/>
                  </a:cubicBezTo>
                  <a:cubicBezTo>
                    <a:pt x="70" y="217"/>
                    <a:pt x="69" y="234"/>
                    <a:pt x="73" y="250"/>
                  </a:cubicBezTo>
                  <a:cubicBezTo>
                    <a:pt x="73" y="251"/>
                    <a:pt x="73" y="252"/>
                    <a:pt x="74" y="254"/>
                  </a:cubicBezTo>
                  <a:cubicBezTo>
                    <a:pt x="75" y="254"/>
                    <a:pt x="75" y="253"/>
                    <a:pt x="76" y="253"/>
                  </a:cubicBezTo>
                  <a:cubicBezTo>
                    <a:pt x="68" y="232"/>
                    <a:pt x="63" y="211"/>
                    <a:pt x="60" y="189"/>
                  </a:cubicBezTo>
                  <a:cubicBezTo>
                    <a:pt x="56" y="167"/>
                    <a:pt x="55" y="144"/>
                    <a:pt x="56" y="122"/>
                  </a:cubicBezTo>
                  <a:cubicBezTo>
                    <a:pt x="56" y="120"/>
                    <a:pt x="54" y="120"/>
                    <a:pt x="53" y="122"/>
                  </a:cubicBezTo>
                  <a:cubicBezTo>
                    <a:pt x="52" y="132"/>
                    <a:pt x="53" y="143"/>
                    <a:pt x="55" y="153"/>
                  </a:cubicBezTo>
                  <a:cubicBezTo>
                    <a:pt x="57" y="163"/>
                    <a:pt x="61" y="174"/>
                    <a:pt x="67" y="182"/>
                  </a:cubicBezTo>
                  <a:cubicBezTo>
                    <a:pt x="68" y="183"/>
                    <a:pt x="71" y="181"/>
                    <a:pt x="69" y="180"/>
                  </a:cubicBezTo>
                  <a:cubicBezTo>
                    <a:pt x="63" y="172"/>
                    <a:pt x="60" y="162"/>
                    <a:pt x="58" y="153"/>
                  </a:cubicBezTo>
                  <a:cubicBezTo>
                    <a:pt x="55" y="143"/>
                    <a:pt x="55" y="132"/>
                    <a:pt x="56" y="122"/>
                  </a:cubicBezTo>
                  <a:cubicBezTo>
                    <a:pt x="55" y="122"/>
                    <a:pt x="54" y="122"/>
                    <a:pt x="53" y="122"/>
                  </a:cubicBezTo>
                  <a:cubicBezTo>
                    <a:pt x="52" y="144"/>
                    <a:pt x="53" y="167"/>
                    <a:pt x="57" y="189"/>
                  </a:cubicBezTo>
                  <a:cubicBezTo>
                    <a:pt x="60" y="211"/>
                    <a:pt x="66" y="233"/>
                    <a:pt x="74" y="254"/>
                  </a:cubicBezTo>
                  <a:cubicBezTo>
                    <a:pt x="74" y="256"/>
                    <a:pt x="77" y="255"/>
                    <a:pt x="76" y="253"/>
                  </a:cubicBezTo>
                  <a:cubicBezTo>
                    <a:pt x="72" y="237"/>
                    <a:pt x="72" y="220"/>
                    <a:pt x="74" y="204"/>
                  </a:cubicBezTo>
                  <a:cubicBezTo>
                    <a:pt x="75" y="191"/>
                    <a:pt x="76" y="179"/>
                    <a:pt x="78" y="166"/>
                  </a:cubicBezTo>
                  <a:cubicBezTo>
                    <a:pt x="79" y="155"/>
                    <a:pt x="81" y="144"/>
                    <a:pt x="84" y="133"/>
                  </a:cubicBezTo>
                  <a:cubicBezTo>
                    <a:pt x="86" y="124"/>
                    <a:pt x="90" y="114"/>
                    <a:pt x="98" y="108"/>
                  </a:cubicBezTo>
                  <a:cubicBezTo>
                    <a:pt x="97" y="108"/>
                    <a:pt x="96" y="107"/>
                    <a:pt x="95" y="107"/>
                  </a:cubicBezTo>
                  <a:cubicBezTo>
                    <a:pt x="93" y="120"/>
                    <a:pt x="89" y="132"/>
                    <a:pt x="86" y="145"/>
                  </a:cubicBezTo>
                  <a:cubicBezTo>
                    <a:pt x="82" y="156"/>
                    <a:pt x="80" y="167"/>
                    <a:pt x="78" y="178"/>
                  </a:cubicBezTo>
                  <a:cubicBezTo>
                    <a:pt x="76" y="188"/>
                    <a:pt x="74" y="198"/>
                    <a:pt x="74" y="207"/>
                  </a:cubicBezTo>
                  <a:cubicBezTo>
                    <a:pt x="73" y="216"/>
                    <a:pt x="74" y="226"/>
                    <a:pt x="78" y="233"/>
                  </a:cubicBezTo>
                  <a:cubicBezTo>
                    <a:pt x="79" y="234"/>
                    <a:pt x="81" y="234"/>
                    <a:pt x="81" y="232"/>
                  </a:cubicBezTo>
                  <a:cubicBezTo>
                    <a:pt x="81" y="220"/>
                    <a:pt x="81" y="208"/>
                    <a:pt x="81" y="195"/>
                  </a:cubicBezTo>
                  <a:cubicBezTo>
                    <a:pt x="81" y="183"/>
                    <a:pt x="82" y="170"/>
                    <a:pt x="84" y="158"/>
                  </a:cubicBezTo>
                  <a:cubicBezTo>
                    <a:pt x="86" y="146"/>
                    <a:pt x="89" y="134"/>
                    <a:pt x="92" y="122"/>
                  </a:cubicBezTo>
                  <a:cubicBezTo>
                    <a:pt x="94" y="116"/>
                    <a:pt x="96" y="110"/>
                    <a:pt x="98" y="105"/>
                  </a:cubicBezTo>
                  <a:cubicBezTo>
                    <a:pt x="99" y="99"/>
                    <a:pt x="101" y="94"/>
                    <a:pt x="102" y="88"/>
                  </a:cubicBezTo>
                  <a:cubicBezTo>
                    <a:pt x="102" y="87"/>
                    <a:pt x="100" y="86"/>
                    <a:pt x="99" y="87"/>
                  </a:cubicBezTo>
                  <a:cubicBezTo>
                    <a:pt x="94" y="95"/>
                    <a:pt x="91" y="104"/>
                    <a:pt x="88" y="113"/>
                  </a:cubicBezTo>
                  <a:cubicBezTo>
                    <a:pt x="85" y="122"/>
                    <a:pt x="83" y="132"/>
                    <a:pt x="81" y="142"/>
                  </a:cubicBezTo>
                  <a:cubicBezTo>
                    <a:pt x="78" y="151"/>
                    <a:pt x="75" y="161"/>
                    <a:pt x="73" y="170"/>
                  </a:cubicBezTo>
                  <a:cubicBezTo>
                    <a:pt x="71" y="180"/>
                    <a:pt x="69" y="190"/>
                    <a:pt x="72" y="200"/>
                  </a:cubicBezTo>
                  <a:cubicBezTo>
                    <a:pt x="72" y="201"/>
                    <a:pt x="74" y="201"/>
                    <a:pt x="75" y="200"/>
                  </a:cubicBezTo>
                  <a:cubicBezTo>
                    <a:pt x="83" y="184"/>
                    <a:pt x="83" y="163"/>
                    <a:pt x="86" y="145"/>
                  </a:cubicBezTo>
                  <a:cubicBezTo>
                    <a:pt x="90" y="123"/>
                    <a:pt x="101" y="102"/>
                    <a:pt x="107" y="80"/>
                  </a:cubicBezTo>
                  <a:cubicBezTo>
                    <a:pt x="107" y="78"/>
                    <a:pt x="106" y="77"/>
                    <a:pt x="105" y="79"/>
                  </a:cubicBezTo>
                  <a:cubicBezTo>
                    <a:pt x="86" y="105"/>
                    <a:pt x="79" y="139"/>
                    <a:pt x="58" y="165"/>
                  </a:cubicBezTo>
                  <a:cubicBezTo>
                    <a:pt x="59" y="165"/>
                    <a:pt x="60" y="166"/>
                    <a:pt x="61" y="166"/>
                  </a:cubicBezTo>
                  <a:cubicBezTo>
                    <a:pt x="68" y="133"/>
                    <a:pt x="84" y="103"/>
                    <a:pt x="101" y="74"/>
                  </a:cubicBezTo>
                  <a:cubicBezTo>
                    <a:pt x="102" y="73"/>
                    <a:pt x="101" y="71"/>
                    <a:pt x="100" y="72"/>
                  </a:cubicBezTo>
                  <a:cubicBezTo>
                    <a:pt x="88" y="84"/>
                    <a:pt x="79" y="98"/>
                    <a:pt x="71" y="112"/>
                  </a:cubicBezTo>
                  <a:cubicBezTo>
                    <a:pt x="67" y="118"/>
                    <a:pt x="63" y="123"/>
                    <a:pt x="60" y="129"/>
                  </a:cubicBezTo>
                  <a:cubicBezTo>
                    <a:pt x="56" y="135"/>
                    <a:pt x="53" y="142"/>
                    <a:pt x="52" y="149"/>
                  </a:cubicBezTo>
                  <a:cubicBezTo>
                    <a:pt x="52" y="150"/>
                    <a:pt x="53" y="151"/>
                    <a:pt x="54" y="150"/>
                  </a:cubicBezTo>
                  <a:cubicBezTo>
                    <a:pt x="68" y="138"/>
                    <a:pt x="74" y="119"/>
                    <a:pt x="84" y="104"/>
                  </a:cubicBezTo>
                  <a:cubicBezTo>
                    <a:pt x="94" y="88"/>
                    <a:pt x="108" y="73"/>
                    <a:pt x="116" y="54"/>
                  </a:cubicBezTo>
                  <a:cubicBezTo>
                    <a:pt x="117" y="53"/>
                    <a:pt x="115" y="52"/>
                    <a:pt x="114" y="53"/>
                  </a:cubicBezTo>
                  <a:cubicBezTo>
                    <a:pt x="107" y="59"/>
                    <a:pt x="100" y="66"/>
                    <a:pt x="94" y="74"/>
                  </a:cubicBezTo>
                  <a:cubicBezTo>
                    <a:pt x="87" y="81"/>
                    <a:pt x="81" y="88"/>
                    <a:pt x="75" y="96"/>
                  </a:cubicBezTo>
                  <a:cubicBezTo>
                    <a:pt x="63" y="110"/>
                    <a:pt x="55" y="126"/>
                    <a:pt x="41" y="138"/>
                  </a:cubicBezTo>
                  <a:cubicBezTo>
                    <a:pt x="42" y="139"/>
                    <a:pt x="42" y="139"/>
                    <a:pt x="43" y="140"/>
                  </a:cubicBezTo>
                  <a:cubicBezTo>
                    <a:pt x="45" y="131"/>
                    <a:pt x="50" y="124"/>
                    <a:pt x="55" y="117"/>
                  </a:cubicBezTo>
                  <a:cubicBezTo>
                    <a:pt x="60" y="111"/>
                    <a:pt x="66" y="104"/>
                    <a:pt x="71" y="97"/>
                  </a:cubicBezTo>
                  <a:cubicBezTo>
                    <a:pt x="83" y="82"/>
                    <a:pt x="98" y="69"/>
                    <a:pt x="107" y="52"/>
                  </a:cubicBezTo>
                  <a:cubicBezTo>
                    <a:pt x="108" y="50"/>
                    <a:pt x="106" y="49"/>
                    <a:pt x="105" y="51"/>
                  </a:cubicBezTo>
                  <a:cubicBezTo>
                    <a:pt x="80" y="79"/>
                    <a:pt x="58" y="109"/>
                    <a:pt x="34" y="138"/>
                  </a:cubicBezTo>
                  <a:cubicBezTo>
                    <a:pt x="33" y="139"/>
                    <a:pt x="34" y="141"/>
                    <a:pt x="35" y="140"/>
                  </a:cubicBezTo>
                  <a:cubicBezTo>
                    <a:pt x="49" y="127"/>
                    <a:pt x="56" y="111"/>
                    <a:pt x="67" y="96"/>
                  </a:cubicBezTo>
                  <a:cubicBezTo>
                    <a:pt x="78" y="82"/>
                    <a:pt x="93" y="70"/>
                    <a:pt x="102" y="54"/>
                  </a:cubicBezTo>
                  <a:cubicBezTo>
                    <a:pt x="103" y="52"/>
                    <a:pt x="101" y="52"/>
                    <a:pt x="100" y="52"/>
                  </a:cubicBezTo>
                  <a:cubicBezTo>
                    <a:pt x="92" y="57"/>
                    <a:pt x="85" y="63"/>
                    <a:pt x="78" y="69"/>
                  </a:cubicBezTo>
                  <a:cubicBezTo>
                    <a:pt x="72" y="75"/>
                    <a:pt x="66" y="80"/>
                    <a:pt x="60" y="86"/>
                  </a:cubicBezTo>
                  <a:cubicBezTo>
                    <a:pt x="49" y="96"/>
                    <a:pt x="38" y="110"/>
                    <a:pt x="24" y="116"/>
                  </a:cubicBezTo>
                  <a:cubicBezTo>
                    <a:pt x="24" y="116"/>
                    <a:pt x="25" y="117"/>
                    <a:pt x="25" y="117"/>
                  </a:cubicBezTo>
                  <a:cubicBezTo>
                    <a:pt x="29" y="110"/>
                    <a:pt x="34" y="104"/>
                    <a:pt x="40" y="99"/>
                  </a:cubicBezTo>
                  <a:cubicBezTo>
                    <a:pt x="46" y="93"/>
                    <a:pt x="52" y="88"/>
                    <a:pt x="58" y="82"/>
                  </a:cubicBezTo>
                  <a:cubicBezTo>
                    <a:pt x="70" y="71"/>
                    <a:pt x="81" y="56"/>
                    <a:pt x="97" y="51"/>
                  </a:cubicBezTo>
                  <a:cubicBezTo>
                    <a:pt x="97" y="51"/>
                    <a:pt x="96" y="50"/>
                    <a:pt x="96" y="50"/>
                  </a:cubicBezTo>
                  <a:cubicBezTo>
                    <a:pt x="90" y="64"/>
                    <a:pt x="77" y="73"/>
                    <a:pt x="67" y="85"/>
                  </a:cubicBezTo>
                  <a:cubicBezTo>
                    <a:pt x="57" y="96"/>
                    <a:pt x="48" y="109"/>
                    <a:pt x="34" y="114"/>
                  </a:cubicBezTo>
                  <a:cubicBezTo>
                    <a:pt x="35" y="115"/>
                    <a:pt x="36" y="115"/>
                    <a:pt x="36" y="116"/>
                  </a:cubicBezTo>
                  <a:cubicBezTo>
                    <a:pt x="37" y="110"/>
                    <a:pt x="41" y="105"/>
                    <a:pt x="45" y="100"/>
                  </a:cubicBezTo>
                  <a:cubicBezTo>
                    <a:pt x="50" y="95"/>
                    <a:pt x="55" y="91"/>
                    <a:pt x="60" y="86"/>
                  </a:cubicBezTo>
                  <a:cubicBezTo>
                    <a:pt x="70" y="76"/>
                    <a:pt x="79" y="62"/>
                    <a:pt x="93" y="57"/>
                  </a:cubicBezTo>
                  <a:cubicBezTo>
                    <a:pt x="92" y="57"/>
                    <a:pt x="92" y="56"/>
                    <a:pt x="91" y="56"/>
                  </a:cubicBezTo>
                  <a:cubicBezTo>
                    <a:pt x="84" y="68"/>
                    <a:pt x="73" y="79"/>
                    <a:pt x="63" y="89"/>
                  </a:cubicBezTo>
                  <a:cubicBezTo>
                    <a:pt x="59" y="94"/>
                    <a:pt x="55" y="98"/>
                    <a:pt x="51" y="103"/>
                  </a:cubicBezTo>
                  <a:cubicBezTo>
                    <a:pt x="47" y="108"/>
                    <a:pt x="42" y="113"/>
                    <a:pt x="35" y="115"/>
                  </a:cubicBezTo>
                  <a:cubicBezTo>
                    <a:pt x="36" y="115"/>
                    <a:pt x="37" y="116"/>
                    <a:pt x="37" y="117"/>
                  </a:cubicBezTo>
                  <a:cubicBezTo>
                    <a:pt x="42" y="105"/>
                    <a:pt x="51" y="96"/>
                    <a:pt x="60" y="88"/>
                  </a:cubicBezTo>
                  <a:cubicBezTo>
                    <a:pt x="69" y="80"/>
                    <a:pt x="78" y="72"/>
                    <a:pt x="87" y="63"/>
                  </a:cubicBezTo>
                  <a:cubicBezTo>
                    <a:pt x="86" y="63"/>
                    <a:pt x="85" y="62"/>
                    <a:pt x="84" y="62"/>
                  </a:cubicBezTo>
                  <a:cubicBezTo>
                    <a:pt x="77" y="70"/>
                    <a:pt x="70" y="77"/>
                    <a:pt x="62" y="84"/>
                  </a:cubicBezTo>
                  <a:cubicBezTo>
                    <a:pt x="54" y="91"/>
                    <a:pt x="45" y="98"/>
                    <a:pt x="36" y="102"/>
                  </a:cubicBezTo>
                  <a:cubicBezTo>
                    <a:pt x="36" y="103"/>
                    <a:pt x="37" y="103"/>
                    <a:pt x="38" y="104"/>
                  </a:cubicBezTo>
                  <a:cubicBezTo>
                    <a:pt x="38" y="93"/>
                    <a:pt x="47" y="84"/>
                    <a:pt x="54" y="76"/>
                  </a:cubicBezTo>
                  <a:cubicBezTo>
                    <a:pt x="61" y="68"/>
                    <a:pt x="70" y="60"/>
                    <a:pt x="75" y="50"/>
                  </a:cubicBezTo>
                  <a:cubicBezTo>
                    <a:pt x="75" y="48"/>
                    <a:pt x="73" y="47"/>
                    <a:pt x="72" y="48"/>
                  </a:cubicBezTo>
                  <a:cubicBezTo>
                    <a:pt x="63" y="57"/>
                    <a:pt x="53" y="65"/>
                    <a:pt x="43" y="73"/>
                  </a:cubicBezTo>
                  <a:cubicBezTo>
                    <a:pt x="38" y="77"/>
                    <a:pt x="33" y="81"/>
                    <a:pt x="29" y="85"/>
                  </a:cubicBezTo>
                  <a:cubicBezTo>
                    <a:pt x="24" y="88"/>
                    <a:pt x="20" y="92"/>
                    <a:pt x="14" y="92"/>
                  </a:cubicBezTo>
                  <a:cubicBezTo>
                    <a:pt x="14" y="93"/>
                    <a:pt x="15" y="93"/>
                    <a:pt x="15" y="94"/>
                  </a:cubicBezTo>
                  <a:cubicBezTo>
                    <a:pt x="18" y="81"/>
                    <a:pt x="31" y="72"/>
                    <a:pt x="41" y="64"/>
                  </a:cubicBezTo>
                  <a:cubicBezTo>
                    <a:pt x="46" y="59"/>
                    <a:pt x="51" y="55"/>
                    <a:pt x="56" y="50"/>
                  </a:cubicBezTo>
                  <a:cubicBezTo>
                    <a:pt x="61" y="46"/>
                    <a:pt x="67" y="41"/>
                    <a:pt x="74" y="40"/>
                  </a:cubicBezTo>
                  <a:cubicBezTo>
                    <a:pt x="73" y="39"/>
                    <a:pt x="73" y="39"/>
                    <a:pt x="72" y="38"/>
                  </a:cubicBezTo>
                  <a:cubicBezTo>
                    <a:pt x="67" y="50"/>
                    <a:pt x="57" y="59"/>
                    <a:pt x="48" y="68"/>
                  </a:cubicBezTo>
                  <a:cubicBezTo>
                    <a:pt x="44" y="72"/>
                    <a:pt x="42" y="75"/>
                    <a:pt x="39" y="79"/>
                  </a:cubicBezTo>
                  <a:cubicBezTo>
                    <a:pt x="36" y="82"/>
                    <a:pt x="32" y="88"/>
                    <a:pt x="27" y="88"/>
                  </a:cubicBezTo>
                  <a:cubicBezTo>
                    <a:pt x="27" y="89"/>
                    <a:pt x="28" y="90"/>
                    <a:pt x="28" y="91"/>
                  </a:cubicBezTo>
                  <a:cubicBezTo>
                    <a:pt x="41" y="73"/>
                    <a:pt x="59" y="60"/>
                    <a:pt x="75" y="46"/>
                  </a:cubicBezTo>
                  <a:cubicBezTo>
                    <a:pt x="74" y="45"/>
                    <a:pt x="74" y="45"/>
                    <a:pt x="73" y="45"/>
                  </a:cubicBezTo>
                  <a:cubicBezTo>
                    <a:pt x="70" y="56"/>
                    <a:pt x="60" y="63"/>
                    <a:pt x="52" y="71"/>
                  </a:cubicBezTo>
                  <a:cubicBezTo>
                    <a:pt x="43" y="82"/>
                    <a:pt x="34" y="93"/>
                    <a:pt x="24" y="104"/>
                  </a:cubicBezTo>
                  <a:cubicBezTo>
                    <a:pt x="24" y="104"/>
                    <a:pt x="25" y="105"/>
                    <a:pt x="26" y="106"/>
                  </a:cubicBezTo>
                  <a:cubicBezTo>
                    <a:pt x="43" y="87"/>
                    <a:pt x="62" y="69"/>
                    <a:pt x="75" y="46"/>
                  </a:cubicBezTo>
                  <a:cubicBezTo>
                    <a:pt x="75" y="45"/>
                    <a:pt x="74" y="44"/>
                    <a:pt x="73" y="45"/>
                  </a:cubicBezTo>
                  <a:cubicBezTo>
                    <a:pt x="52" y="62"/>
                    <a:pt x="34" y="83"/>
                    <a:pt x="18" y="105"/>
                  </a:cubicBezTo>
                  <a:cubicBezTo>
                    <a:pt x="17" y="106"/>
                    <a:pt x="20" y="108"/>
                    <a:pt x="21" y="107"/>
                  </a:cubicBezTo>
                  <a:cubicBezTo>
                    <a:pt x="32" y="91"/>
                    <a:pt x="44" y="75"/>
                    <a:pt x="56" y="60"/>
                  </a:cubicBezTo>
                  <a:cubicBezTo>
                    <a:pt x="57" y="59"/>
                    <a:pt x="55" y="57"/>
                    <a:pt x="54" y="58"/>
                  </a:cubicBezTo>
                  <a:cubicBezTo>
                    <a:pt x="39" y="73"/>
                    <a:pt x="30" y="93"/>
                    <a:pt x="13" y="105"/>
                  </a:cubicBezTo>
                  <a:cubicBezTo>
                    <a:pt x="14" y="106"/>
                    <a:pt x="15" y="107"/>
                    <a:pt x="15" y="107"/>
                  </a:cubicBezTo>
                  <a:cubicBezTo>
                    <a:pt x="25" y="88"/>
                    <a:pt x="41" y="72"/>
                    <a:pt x="50" y="52"/>
                  </a:cubicBezTo>
                  <a:cubicBezTo>
                    <a:pt x="51" y="51"/>
                    <a:pt x="49" y="50"/>
                    <a:pt x="48" y="51"/>
                  </a:cubicBezTo>
                  <a:cubicBezTo>
                    <a:pt x="37" y="58"/>
                    <a:pt x="28" y="68"/>
                    <a:pt x="20" y="79"/>
                  </a:cubicBezTo>
                  <a:cubicBezTo>
                    <a:pt x="13" y="90"/>
                    <a:pt x="6" y="102"/>
                    <a:pt x="1" y="114"/>
                  </a:cubicBezTo>
                  <a:cubicBezTo>
                    <a:pt x="2" y="114"/>
                    <a:pt x="3" y="115"/>
                    <a:pt x="3" y="115"/>
                  </a:cubicBezTo>
                  <a:cubicBezTo>
                    <a:pt x="11" y="97"/>
                    <a:pt x="17" y="78"/>
                    <a:pt x="27" y="61"/>
                  </a:cubicBezTo>
                  <a:cubicBezTo>
                    <a:pt x="28" y="59"/>
                    <a:pt x="26" y="57"/>
                    <a:pt x="25" y="59"/>
                  </a:cubicBezTo>
                  <a:cubicBezTo>
                    <a:pt x="14" y="69"/>
                    <a:pt x="8" y="83"/>
                    <a:pt x="2" y="97"/>
                  </a:cubicBezTo>
                  <a:cubicBezTo>
                    <a:pt x="1" y="98"/>
                    <a:pt x="3" y="99"/>
                    <a:pt x="4" y="98"/>
                  </a:cubicBezTo>
                  <a:cubicBezTo>
                    <a:pt x="19" y="87"/>
                    <a:pt x="28" y="70"/>
                    <a:pt x="40" y="56"/>
                  </a:cubicBezTo>
                  <a:cubicBezTo>
                    <a:pt x="55" y="39"/>
                    <a:pt x="72" y="25"/>
                    <a:pt x="89" y="10"/>
                  </a:cubicBezTo>
                  <a:cubicBezTo>
                    <a:pt x="90" y="9"/>
                    <a:pt x="88" y="7"/>
                    <a:pt x="87" y="8"/>
                  </a:cubicBezTo>
                  <a:cubicBezTo>
                    <a:pt x="78" y="16"/>
                    <a:pt x="70" y="25"/>
                    <a:pt x="62" y="33"/>
                  </a:cubicBezTo>
                  <a:cubicBezTo>
                    <a:pt x="57" y="38"/>
                    <a:pt x="52" y="42"/>
                    <a:pt x="47" y="46"/>
                  </a:cubicBezTo>
                  <a:cubicBezTo>
                    <a:pt x="43" y="48"/>
                    <a:pt x="38" y="51"/>
                    <a:pt x="33" y="51"/>
                  </a:cubicBezTo>
                  <a:cubicBezTo>
                    <a:pt x="33" y="52"/>
                    <a:pt x="34" y="53"/>
                    <a:pt x="34" y="53"/>
                  </a:cubicBezTo>
                  <a:cubicBezTo>
                    <a:pt x="40" y="42"/>
                    <a:pt x="50" y="35"/>
                    <a:pt x="61" y="29"/>
                  </a:cubicBezTo>
                  <a:cubicBezTo>
                    <a:pt x="72" y="23"/>
                    <a:pt x="83" y="18"/>
                    <a:pt x="95" y="15"/>
                  </a:cubicBezTo>
                  <a:cubicBezTo>
                    <a:pt x="111" y="9"/>
                    <a:pt x="129" y="4"/>
                    <a:pt x="146" y="3"/>
                  </a:cubicBezTo>
                  <a:cubicBezTo>
                    <a:pt x="152" y="3"/>
                    <a:pt x="163" y="3"/>
                    <a:pt x="166" y="9"/>
                  </a:cubicBezTo>
                  <a:cubicBezTo>
                    <a:pt x="167" y="9"/>
                    <a:pt x="167" y="8"/>
                    <a:pt x="167" y="7"/>
                  </a:cubicBezTo>
                  <a:cubicBezTo>
                    <a:pt x="154" y="10"/>
                    <a:pt x="141" y="10"/>
                    <a:pt x="128" y="11"/>
                  </a:cubicBezTo>
                  <a:cubicBezTo>
                    <a:pt x="115" y="12"/>
                    <a:pt x="103" y="15"/>
                    <a:pt x="91" y="21"/>
                  </a:cubicBezTo>
                  <a:cubicBezTo>
                    <a:pt x="67" y="30"/>
                    <a:pt x="47" y="45"/>
                    <a:pt x="26" y="59"/>
                  </a:cubicBezTo>
                  <a:cubicBezTo>
                    <a:pt x="25" y="60"/>
                    <a:pt x="26" y="62"/>
                    <a:pt x="28" y="61"/>
                  </a:cubicBezTo>
                  <a:cubicBezTo>
                    <a:pt x="42" y="53"/>
                    <a:pt x="55" y="44"/>
                    <a:pt x="69" y="37"/>
                  </a:cubicBezTo>
                  <a:cubicBezTo>
                    <a:pt x="82" y="30"/>
                    <a:pt x="95" y="24"/>
                    <a:pt x="109" y="20"/>
                  </a:cubicBezTo>
                  <a:cubicBezTo>
                    <a:pt x="126" y="15"/>
                    <a:pt x="143" y="9"/>
                    <a:pt x="161" y="7"/>
                  </a:cubicBezTo>
                  <a:cubicBezTo>
                    <a:pt x="168" y="6"/>
                    <a:pt x="181" y="5"/>
                    <a:pt x="185" y="14"/>
                  </a:cubicBezTo>
                  <a:cubicBezTo>
                    <a:pt x="185" y="13"/>
                    <a:pt x="185" y="13"/>
                    <a:pt x="185" y="12"/>
                  </a:cubicBezTo>
                  <a:cubicBezTo>
                    <a:pt x="162" y="22"/>
                    <a:pt x="136" y="25"/>
                    <a:pt x="114" y="36"/>
                  </a:cubicBezTo>
                  <a:cubicBezTo>
                    <a:pt x="92" y="47"/>
                    <a:pt x="73" y="63"/>
                    <a:pt x="49" y="69"/>
                  </a:cubicBezTo>
                  <a:cubicBezTo>
                    <a:pt x="50" y="70"/>
                    <a:pt x="50" y="71"/>
                    <a:pt x="50" y="71"/>
                  </a:cubicBezTo>
                  <a:cubicBezTo>
                    <a:pt x="59" y="61"/>
                    <a:pt x="71" y="54"/>
                    <a:pt x="83" y="47"/>
                  </a:cubicBezTo>
                  <a:cubicBezTo>
                    <a:pt x="95" y="41"/>
                    <a:pt x="108" y="36"/>
                    <a:pt x="121" y="32"/>
                  </a:cubicBezTo>
                  <a:cubicBezTo>
                    <a:pt x="130" y="29"/>
                    <a:pt x="140" y="27"/>
                    <a:pt x="149" y="25"/>
                  </a:cubicBezTo>
                  <a:cubicBezTo>
                    <a:pt x="160" y="23"/>
                    <a:pt x="172" y="21"/>
                    <a:pt x="183" y="21"/>
                  </a:cubicBezTo>
                  <a:cubicBezTo>
                    <a:pt x="190" y="21"/>
                    <a:pt x="198" y="22"/>
                    <a:pt x="204" y="27"/>
                  </a:cubicBezTo>
                  <a:cubicBezTo>
                    <a:pt x="203" y="26"/>
                    <a:pt x="203" y="25"/>
                    <a:pt x="203" y="25"/>
                  </a:cubicBezTo>
                  <a:cubicBezTo>
                    <a:pt x="200" y="30"/>
                    <a:pt x="192" y="30"/>
                    <a:pt x="186" y="31"/>
                  </a:cubicBezTo>
                  <a:cubicBezTo>
                    <a:pt x="179" y="33"/>
                    <a:pt x="171" y="34"/>
                    <a:pt x="163" y="37"/>
                  </a:cubicBezTo>
                  <a:cubicBezTo>
                    <a:pt x="149" y="41"/>
                    <a:pt x="135" y="47"/>
                    <a:pt x="122" y="55"/>
                  </a:cubicBezTo>
                  <a:cubicBezTo>
                    <a:pt x="97" y="69"/>
                    <a:pt x="74" y="89"/>
                    <a:pt x="57" y="112"/>
                  </a:cubicBezTo>
                  <a:cubicBezTo>
                    <a:pt x="56" y="113"/>
                    <a:pt x="58" y="115"/>
                    <a:pt x="59" y="114"/>
                  </a:cubicBezTo>
                  <a:cubicBezTo>
                    <a:pt x="79" y="97"/>
                    <a:pt x="100" y="81"/>
                    <a:pt x="124" y="69"/>
                  </a:cubicBezTo>
                  <a:cubicBezTo>
                    <a:pt x="148" y="57"/>
                    <a:pt x="173" y="50"/>
                    <a:pt x="200" y="47"/>
                  </a:cubicBezTo>
                  <a:cubicBezTo>
                    <a:pt x="202" y="47"/>
                    <a:pt x="201" y="45"/>
                    <a:pt x="200" y="44"/>
                  </a:cubicBezTo>
                  <a:cubicBezTo>
                    <a:pt x="174" y="38"/>
                    <a:pt x="149" y="49"/>
                    <a:pt x="129" y="65"/>
                  </a:cubicBezTo>
                  <a:cubicBezTo>
                    <a:pt x="108" y="82"/>
                    <a:pt x="91" y="103"/>
                    <a:pt x="73" y="122"/>
                  </a:cubicBezTo>
                  <a:cubicBezTo>
                    <a:pt x="72" y="123"/>
                    <a:pt x="71" y="124"/>
                    <a:pt x="70" y="125"/>
                  </a:cubicBezTo>
                  <a:cubicBezTo>
                    <a:pt x="69" y="126"/>
                    <a:pt x="71" y="128"/>
                    <a:pt x="72" y="127"/>
                  </a:cubicBezTo>
                  <a:cubicBezTo>
                    <a:pt x="92" y="106"/>
                    <a:pt x="116" y="88"/>
                    <a:pt x="141" y="74"/>
                  </a:cubicBezTo>
                  <a:cubicBezTo>
                    <a:pt x="152" y="68"/>
                    <a:pt x="162" y="63"/>
                    <a:pt x="173" y="60"/>
                  </a:cubicBezTo>
                  <a:cubicBezTo>
                    <a:pt x="184" y="56"/>
                    <a:pt x="197" y="54"/>
                    <a:pt x="207" y="59"/>
                  </a:cubicBezTo>
                  <a:cubicBezTo>
                    <a:pt x="207" y="58"/>
                    <a:pt x="207" y="57"/>
                    <a:pt x="207" y="56"/>
                  </a:cubicBezTo>
                  <a:cubicBezTo>
                    <a:pt x="192" y="60"/>
                    <a:pt x="177" y="63"/>
                    <a:pt x="163" y="67"/>
                  </a:cubicBezTo>
                  <a:cubicBezTo>
                    <a:pt x="148" y="71"/>
                    <a:pt x="135" y="77"/>
                    <a:pt x="123" y="86"/>
                  </a:cubicBezTo>
                  <a:cubicBezTo>
                    <a:pt x="113" y="94"/>
                    <a:pt x="104" y="102"/>
                    <a:pt x="96" y="111"/>
                  </a:cubicBezTo>
                  <a:cubicBezTo>
                    <a:pt x="86" y="120"/>
                    <a:pt x="78" y="131"/>
                    <a:pt x="72" y="142"/>
                  </a:cubicBezTo>
                  <a:cubicBezTo>
                    <a:pt x="68" y="149"/>
                    <a:pt x="66" y="157"/>
                    <a:pt x="65" y="164"/>
                  </a:cubicBezTo>
                  <a:cubicBezTo>
                    <a:pt x="65" y="166"/>
                    <a:pt x="66" y="167"/>
                    <a:pt x="67" y="166"/>
                  </a:cubicBezTo>
                  <a:cubicBezTo>
                    <a:pt x="78" y="157"/>
                    <a:pt x="85" y="145"/>
                    <a:pt x="93" y="134"/>
                  </a:cubicBezTo>
                  <a:cubicBezTo>
                    <a:pt x="100" y="122"/>
                    <a:pt x="108" y="111"/>
                    <a:pt x="118" y="102"/>
                  </a:cubicBezTo>
                  <a:cubicBezTo>
                    <a:pt x="128" y="93"/>
                    <a:pt x="140" y="85"/>
                    <a:pt x="152" y="79"/>
                  </a:cubicBezTo>
                  <a:cubicBezTo>
                    <a:pt x="164" y="73"/>
                    <a:pt x="178" y="68"/>
                    <a:pt x="191" y="68"/>
                  </a:cubicBezTo>
                  <a:cubicBezTo>
                    <a:pt x="195" y="68"/>
                    <a:pt x="199" y="69"/>
                    <a:pt x="202" y="69"/>
                  </a:cubicBezTo>
                  <a:cubicBezTo>
                    <a:pt x="202" y="69"/>
                    <a:pt x="202" y="68"/>
                    <a:pt x="202" y="67"/>
                  </a:cubicBezTo>
                  <a:cubicBezTo>
                    <a:pt x="195" y="70"/>
                    <a:pt x="188" y="69"/>
                    <a:pt x="180" y="70"/>
                  </a:cubicBezTo>
                  <a:cubicBezTo>
                    <a:pt x="172" y="71"/>
                    <a:pt x="164" y="73"/>
                    <a:pt x="156" y="76"/>
                  </a:cubicBezTo>
                  <a:cubicBezTo>
                    <a:pt x="144" y="79"/>
                    <a:pt x="133" y="85"/>
                    <a:pt x="123" y="92"/>
                  </a:cubicBezTo>
                  <a:cubicBezTo>
                    <a:pt x="113" y="98"/>
                    <a:pt x="104" y="105"/>
                    <a:pt x="96" y="113"/>
                  </a:cubicBezTo>
                  <a:cubicBezTo>
                    <a:pt x="89" y="120"/>
                    <a:pt x="82" y="128"/>
                    <a:pt x="80" y="137"/>
                  </a:cubicBezTo>
                  <a:cubicBezTo>
                    <a:pt x="79" y="139"/>
                    <a:pt x="79" y="142"/>
                    <a:pt x="79" y="144"/>
                  </a:cubicBezTo>
                  <a:cubicBezTo>
                    <a:pt x="79" y="145"/>
                    <a:pt x="81" y="146"/>
                    <a:pt x="82" y="145"/>
                  </a:cubicBezTo>
                  <a:cubicBezTo>
                    <a:pt x="90" y="133"/>
                    <a:pt x="98" y="121"/>
                    <a:pt x="106" y="110"/>
                  </a:cubicBezTo>
                  <a:cubicBezTo>
                    <a:pt x="116" y="97"/>
                    <a:pt x="127" y="88"/>
                    <a:pt x="140" y="80"/>
                  </a:cubicBezTo>
                  <a:cubicBezTo>
                    <a:pt x="166" y="65"/>
                    <a:pt x="197" y="56"/>
                    <a:pt x="228" y="56"/>
                  </a:cubicBezTo>
                  <a:cubicBezTo>
                    <a:pt x="228" y="56"/>
                    <a:pt x="228" y="56"/>
                    <a:pt x="229" y="56"/>
                  </a:cubicBezTo>
                  <a:cubicBezTo>
                    <a:pt x="230" y="56"/>
                    <a:pt x="230" y="53"/>
                    <a:pt x="229" y="53"/>
                  </a:cubicBezTo>
                  <a:cubicBezTo>
                    <a:pt x="200" y="50"/>
                    <a:pt x="170" y="57"/>
                    <a:pt x="144" y="71"/>
                  </a:cubicBezTo>
                  <a:cubicBezTo>
                    <a:pt x="134" y="76"/>
                    <a:pt x="125" y="82"/>
                    <a:pt x="116" y="89"/>
                  </a:cubicBezTo>
                  <a:cubicBezTo>
                    <a:pt x="107" y="96"/>
                    <a:pt x="98" y="104"/>
                    <a:pt x="92" y="113"/>
                  </a:cubicBezTo>
                  <a:cubicBezTo>
                    <a:pt x="90" y="117"/>
                    <a:pt x="88" y="120"/>
                    <a:pt x="88" y="124"/>
                  </a:cubicBezTo>
                  <a:cubicBezTo>
                    <a:pt x="88" y="126"/>
                    <a:pt x="89" y="126"/>
                    <a:pt x="90" y="126"/>
                  </a:cubicBezTo>
                  <a:cubicBezTo>
                    <a:pt x="113" y="106"/>
                    <a:pt x="136" y="87"/>
                    <a:pt x="164" y="74"/>
                  </a:cubicBezTo>
                  <a:cubicBezTo>
                    <a:pt x="186" y="64"/>
                    <a:pt x="210" y="58"/>
                    <a:pt x="235" y="56"/>
                  </a:cubicBezTo>
                  <a:cubicBezTo>
                    <a:pt x="246" y="55"/>
                    <a:pt x="257" y="56"/>
                    <a:pt x="268" y="58"/>
                  </a:cubicBezTo>
                  <a:cubicBezTo>
                    <a:pt x="278" y="59"/>
                    <a:pt x="288" y="63"/>
                    <a:pt x="296" y="70"/>
                  </a:cubicBezTo>
                  <a:cubicBezTo>
                    <a:pt x="296" y="69"/>
                    <a:pt x="296" y="68"/>
                    <a:pt x="297" y="68"/>
                  </a:cubicBezTo>
                  <a:cubicBezTo>
                    <a:pt x="288" y="68"/>
                    <a:pt x="280" y="65"/>
                    <a:pt x="272" y="63"/>
                  </a:cubicBezTo>
                  <a:cubicBezTo>
                    <a:pt x="264" y="61"/>
                    <a:pt x="255" y="60"/>
                    <a:pt x="247" y="60"/>
                  </a:cubicBezTo>
                  <a:cubicBezTo>
                    <a:pt x="231" y="59"/>
                    <a:pt x="215" y="60"/>
                    <a:pt x="199" y="62"/>
                  </a:cubicBezTo>
                  <a:cubicBezTo>
                    <a:pt x="169" y="68"/>
                    <a:pt x="139" y="80"/>
                    <a:pt x="113" y="96"/>
                  </a:cubicBezTo>
                  <a:cubicBezTo>
                    <a:pt x="110" y="99"/>
                    <a:pt x="107" y="101"/>
                    <a:pt x="103" y="103"/>
                  </a:cubicBezTo>
                  <a:cubicBezTo>
                    <a:pt x="102" y="104"/>
                    <a:pt x="103" y="106"/>
                    <a:pt x="105" y="106"/>
                  </a:cubicBezTo>
                  <a:cubicBezTo>
                    <a:pt x="135" y="94"/>
                    <a:pt x="162" y="75"/>
                    <a:pt x="193" y="68"/>
                  </a:cubicBezTo>
                  <a:cubicBezTo>
                    <a:pt x="201" y="66"/>
                    <a:pt x="209" y="63"/>
                    <a:pt x="218" y="62"/>
                  </a:cubicBezTo>
                  <a:cubicBezTo>
                    <a:pt x="227" y="60"/>
                    <a:pt x="238" y="58"/>
                    <a:pt x="247" y="60"/>
                  </a:cubicBezTo>
                  <a:cubicBezTo>
                    <a:pt x="251" y="61"/>
                    <a:pt x="254" y="62"/>
                    <a:pt x="256" y="65"/>
                  </a:cubicBezTo>
                  <a:cubicBezTo>
                    <a:pt x="256" y="64"/>
                    <a:pt x="256" y="64"/>
                    <a:pt x="257" y="63"/>
                  </a:cubicBezTo>
                  <a:cubicBezTo>
                    <a:pt x="241" y="69"/>
                    <a:pt x="225" y="72"/>
                    <a:pt x="208" y="74"/>
                  </a:cubicBezTo>
                  <a:cubicBezTo>
                    <a:pt x="194" y="77"/>
                    <a:pt x="181" y="80"/>
                    <a:pt x="167" y="84"/>
                  </a:cubicBezTo>
                  <a:cubicBezTo>
                    <a:pt x="155" y="88"/>
                    <a:pt x="143" y="93"/>
                    <a:pt x="132" y="98"/>
                  </a:cubicBezTo>
                  <a:cubicBezTo>
                    <a:pt x="121" y="103"/>
                    <a:pt x="111" y="109"/>
                    <a:pt x="103" y="118"/>
                  </a:cubicBezTo>
                  <a:cubicBezTo>
                    <a:pt x="102" y="119"/>
                    <a:pt x="101" y="120"/>
                    <a:pt x="101" y="121"/>
                  </a:cubicBezTo>
                  <a:cubicBezTo>
                    <a:pt x="100" y="122"/>
                    <a:pt x="101" y="124"/>
                    <a:pt x="103" y="123"/>
                  </a:cubicBezTo>
                  <a:cubicBezTo>
                    <a:pt x="126" y="105"/>
                    <a:pt x="153" y="92"/>
                    <a:pt x="181" y="84"/>
                  </a:cubicBezTo>
                  <a:cubicBezTo>
                    <a:pt x="197" y="79"/>
                    <a:pt x="213" y="76"/>
                    <a:pt x="229" y="74"/>
                  </a:cubicBezTo>
                  <a:cubicBezTo>
                    <a:pt x="242" y="72"/>
                    <a:pt x="257" y="75"/>
                    <a:pt x="270" y="69"/>
                  </a:cubicBezTo>
                  <a:cubicBezTo>
                    <a:pt x="271" y="69"/>
                    <a:pt x="271" y="67"/>
                    <a:pt x="270" y="67"/>
                  </a:cubicBezTo>
                  <a:cubicBezTo>
                    <a:pt x="249" y="58"/>
                    <a:pt x="224" y="58"/>
                    <a:pt x="202" y="61"/>
                  </a:cubicBezTo>
                  <a:cubicBezTo>
                    <a:pt x="179" y="65"/>
                    <a:pt x="155" y="72"/>
                    <a:pt x="135" y="86"/>
                  </a:cubicBezTo>
                  <a:cubicBezTo>
                    <a:pt x="132" y="88"/>
                    <a:pt x="129" y="91"/>
                    <a:pt x="126" y="93"/>
                  </a:cubicBezTo>
                  <a:cubicBezTo>
                    <a:pt x="125" y="94"/>
                    <a:pt x="126" y="96"/>
                    <a:pt x="127" y="96"/>
                  </a:cubicBezTo>
                  <a:cubicBezTo>
                    <a:pt x="137" y="93"/>
                    <a:pt x="147" y="89"/>
                    <a:pt x="156" y="85"/>
                  </a:cubicBezTo>
                  <a:cubicBezTo>
                    <a:pt x="166" y="80"/>
                    <a:pt x="176" y="76"/>
                    <a:pt x="186" y="72"/>
                  </a:cubicBezTo>
                  <a:cubicBezTo>
                    <a:pt x="207" y="65"/>
                    <a:pt x="228" y="61"/>
                    <a:pt x="249" y="58"/>
                  </a:cubicBezTo>
                  <a:cubicBezTo>
                    <a:pt x="251" y="58"/>
                    <a:pt x="250" y="55"/>
                    <a:pt x="249" y="5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4" name="Freeform 41"/>
            <p:cNvSpPr/>
            <p:nvPr/>
          </p:nvSpPr>
          <p:spPr bwMode="auto">
            <a:xfrm>
              <a:off x="3096" y="2032"/>
              <a:ext cx="311" cy="586"/>
            </a:xfrm>
            <a:custGeom>
              <a:avLst/>
              <a:gdLst>
                <a:gd name="T0" fmla="*/ 53 w 161"/>
                <a:gd name="T1" fmla="*/ 142 h 303"/>
                <a:gd name="T2" fmla="*/ 49 w 161"/>
                <a:gd name="T3" fmla="*/ 48 h 303"/>
                <a:gd name="T4" fmla="*/ 70 w 161"/>
                <a:gd name="T5" fmla="*/ 183 h 303"/>
                <a:gd name="T6" fmla="*/ 39 w 161"/>
                <a:gd name="T7" fmla="*/ 122 h 303"/>
                <a:gd name="T8" fmla="*/ 54 w 161"/>
                <a:gd name="T9" fmla="*/ 160 h 303"/>
                <a:gd name="T10" fmla="*/ 38 w 161"/>
                <a:gd name="T11" fmla="*/ 91 h 303"/>
                <a:gd name="T12" fmla="*/ 62 w 161"/>
                <a:gd name="T13" fmla="*/ 173 h 303"/>
                <a:gd name="T14" fmla="*/ 14 w 161"/>
                <a:gd name="T15" fmla="*/ 156 h 303"/>
                <a:gd name="T16" fmla="*/ 23 w 161"/>
                <a:gd name="T17" fmla="*/ 162 h 303"/>
                <a:gd name="T18" fmla="*/ 66 w 161"/>
                <a:gd name="T19" fmla="*/ 261 h 303"/>
                <a:gd name="T20" fmla="*/ 21 w 161"/>
                <a:gd name="T21" fmla="*/ 157 h 303"/>
                <a:gd name="T22" fmla="*/ 75 w 161"/>
                <a:gd name="T23" fmla="*/ 259 h 303"/>
                <a:gd name="T24" fmla="*/ 25 w 161"/>
                <a:gd name="T25" fmla="*/ 60 h 303"/>
                <a:gd name="T26" fmla="*/ 66 w 161"/>
                <a:gd name="T27" fmla="*/ 230 h 303"/>
                <a:gd name="T28" fmla="*/ 24 w 161"/>
                <a:gd name="T29" fmla="*/ 37 h 303"/>
                <a:gd name="T30" fmla="*/ 17 w 161"/>
                <a:gd name="T31" fmla="*/ 118 h 303"/>
                <a:gd name="T32" fmla="*/ 28 w 161"/>
                <a:gd name="T33" fmla="*/ 100 h 303"/>
                <a:gd name="T34" fmla="*/ 70 w 161"/>
                <a:gd name="T35" fmla="*/ 207 h 303"/>
                <a:gd name="T36" fmla="*/ 42 w 161"/>
                <a:gd name="T37" fmla="*/ 106 h 303"/>
                <a:gd name="T38" fmla="*/ 108 w 161"/>
                <a:gd name="T39" fmla="*/ 273 h 303"/>
                <a:gd name="T40" fmla="*/ 71 w 161"/>
                <a:gd name="T41" fmla="*/ 17 h 303"/>
                <a:gd name="T42" fmla="*/ 92 w 161"/>
                <a:gd name="T43" fmla="*/ 238 h 303"/>
                <a:gd name="T44" fmla="*/ 69 w 161"/>
                <a:gd name="T45" fmla="*/ 77 h 303"/>
                <a:gd name="T46" fmla="*/ 96 w 161"/>
                <a:gd name="T47" fmla="*/ 245 h 303"/>
                <a:gd name="T48" fmla="*/ 70 w 161"/>
                <a:gd name="T49" fmla="*/ 49 h 303"/>
                <a:gd name="T50" fmla="*/ 89 w 161"/>
                <a:gd name="T51" fmla="*/ 144 h 303"/>
                <a:gd name="T52" fmla="*/ 93 w 161"/>
                <a:gd name="T53" fmla="*/ 155 h 303"/>
                <a:gd name="T54" fmla="*/ 131 w 161"/>
                <a:gd name="T55" fmla="*/ 227 h 303"/>
                <a:gd name="T56" fmla="*/ 90 w 161"/>
                <a:gd name="T57" fmla="*/ 113 h 303"/>
                <a:gd name="T58" fmla="*/ 94 w 161"/>
                <a:gd name="T59" fmla="*/ 119 h 303"/>
                <a:gd name="T60" fmla="*/ 84 w 161"/>
                <a:gd name="T61" fmla="*/ 113 h 303"/>
                <a:gd name="T62" fmla="*/ 157 w 161"/>
                <a:gd name="T63" fmla="*/ 293 h 303"/>
                <a:gd name="T64" fmla="*/ 65 w 161"/>
                <a:gd name="T65" fmla="*/ 57 h 303"/>
                <a:gd name="T66" fmla="*/ 148 w 161"/>
                <a:gd name="T67" fmla="*/ 294 h 303"/>
                <a:gd name="T68" fmla="*/ 106 w 161"/>
                <a:gd name="T69" fmla="*/ 232 h 303"/>
                <a:gd name="T70" fmla="*/ 65 w 161"/>
                <a:gd name="T71" fmla="*/ 44 h 303"/>
                <a:gd name="T72" fmla="*/ 130 w 161"/>
                <a:gd name="T73" fmla="*/ 271 h 303"/>
                <a:gd name="T74" fmla="*/ 76 w 161"/>
                <a:gd name="T75" fmla="*/ 36 h 303"/>
                <a:gd name="T76" fmla="*/ 96 w 161"/>
                <a:gd name="T77" fmla="*/ 250 h 303"/>
                <a:gd name="T78" fmla="*/ 49 w 161"/>
                <a:gd name="T79" fmla="*/ 137 h 303"/>
                <a:gd name="T80" fmla="*/ 42 w 161"/>
                <a:gd name="T81" fmla="*/ 139 h 303"/>
                <a:gd name="T82" fmla="*/ 91 w 161"/>
                <a:gd name="T83" fmla="*/ 268 h 303"/>
                <a:gd name="T84" fmla="*/ 10 w 161"/>
                <a:gd name="T85" fmla="*/ 84 h 303"/>
                <a:gd name="T86" fmla="*/ 20 w 161"/>
                <a:gd name="T87" fmla="*/ 70 h 303"/>
                <a:gd name="T88" fmla="*/ 16 w 161"/>
                <a:gd name="T89" fmla="*/ 96 h 303"/>
                <a:gd name="T90" fmla="*/ 28 w 161"/>
                <a:gd name="T91" fmla="*/ 108 h 303"/>
                <a:gd name="T92" fmla="*/ 79 w 161"/>
                <a:gd name="T93" fmla="*/ 282 h 303"/>
                <a:gd name="T94" fmla="*/ 13 w 161"/>
                <a:gd name="T95" fmla="*/ 51 h 303"/>
                <a:gd name="T96" fmla="*/ 21 w 161"/>
                <a:gd name="T97" fmla="*/ 175 h 303"/>
                <a:gd name="T98" fmla="*/ 34 w 161"/>
                <a:gd name="T99" fmla="*/ 193 h 303"/>
                <a:gd name="T100" fmla="*/ 14 w 161"/>
                <a:gd name="T101" fmla="*/ 125 h 303"/>
                <a:gd name="T102" fmla="*/ 108 w 161"/>
                <a:gd name="T103" fmla="*/ 265 h 303"/>
                <a:gd name="T104" fmla="*/ 32 w 161"/>
                <a:gd name="T105" fmla="*/ 44 h 303"/>
                <a:gd name="T106" fmla="*/ 118 w 161"/>
                <a:gd name="T107" fmla="*/ 261 h 303"/>
                <a:gd name="T108" fmla="*/ 39 w 161"/>
                <a:gd name="T109" fmla="*/ 24 h 303"/>
                <a:gd name="T110" fmla="*/ 60 w 161"/>
                <a:gd name="T111" fmla="*/ 168 h 303"/>
                <a:gd name="T112" fmla="*/ 49 w 161"/>
                <a:gd name="T113" fmla="*/ 25 h 303"/>
                <a:gd name="T114" fmla="*/ 73 w 161"/>
                <a:gd name="T115" fmla="*/ 17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1" h="303">
                  <a:moveTo>
                    <a:pt x="70" y="30"/>
                  </a:moveTo>
                  <a:cubicBezTo>
                    <a:pt x="57" y="50"/>
                    <a:pt x="49" y="71"/>
                    <a:pt x="49" y="95"/>
                  </a:cubicBezTo>
                  <a:cubicBezTo>
                    <a:pt x="49" y="108"/>
                    <a:pt x="51" y="121"/>
                    <a:pt x="55" y="133"/>
                  </a:cubicBezTo>
                  <a:cubicBezTo>
                    <a:pt x="59" y="146"/>
                    <a:pt x="66" y="159"/>
                    <a:pt x="70" y="173"/>
                  </a:cubicBezTo>
                  <a:cubicBezTo>
                    <a:pt x="71" y="172"/>
                    <a:pt x="72" y="171"/>
                    <a:pt x="72" y="171"/>
                  </a:cubicBezTo>
                  <a:cubicBezTo>
                    <a:pt x="63" y="164"/>
                    <a:pt x="58" y="152"/>
                    <a:pt x="53" y="142"/>
                  </a:cubicBezTo>
                  <a:cubicBezTo>
                    <a:pt x="48" y="131"/>
                    <a:pt x="44" y="119"/>
                    <a:pt x="42" y="107"/>
                  </a:cubicBezTo>
                  <a:cubicBezTo>
                    <a:pt x="39" y="95"/>
                    <a:pt x="38" y="83"/>
                    <a:pt x="38" y="70"/>
                  </a:cubicBezTo>
                  <a:cubicBezTo>
                    <a:pt x="39" y="58"/>
                    <a:pt x="41" y="44"/>
                    <a:pt x="47" y="33"/>
                  </a:cubicBezTo>
                  <a:cubicBezTo>
                    <a:pt x="48" y="31"/>
                    <a:pt x="49" y="29"/>
                    <a:pt x="51" y="27"/>
                  </a:cubicBezTo>
                  <a:cubicBezTo>
                    <a:pt x="50" y="27"/>
                    <a:pt x="49" y="27"/>
                    <a:pt x="49" y="26"/>
                  </a:cubicBezTo>
                  <a:cubicBezTo>
                    <a:pt x="51" y="33"/>
                    <a:pt x="49" y="41"/>
                    <a:pt x="49" y="48"/>
                  </a:cubicBezTo>
                  <a:cubicBezTo>
                    <a:pt x="47" y="56"/>
                    <a:pt x="47" y="64"/>
                    <a:pt x="47" y="72"/>
                  </a:cubicBezTo>
                  <a:cubicBezTo>
                    <a:pt x="47" y="89"/>
                    <a:pt x="48" y="105"/>
                    <a:pt x="50" y="121"/>
                  </a:cubicBezTo>
                  <a:cubicBezTo>
                    <a:pt x="53" y="145"/>
                    <a:pt x="54" y="172"/>
                    <a:pt x="67" y="193"/>
                  </a:cubicBezTo>
                  <a:cubicBezTo>
                    <a:pt x="69" y="197"/>
                    <a:pt x="72" y="200"/>
                    <a:pt x="75" y="203"/>
                  </a:cubicBezTo>
                  <a:cubicBezTo>
                    <a:pt x="76" y="204"/>
                    <a:pt x="77" y="203"/>
                    <a:pt x="77" y="202"/>
                  </a:cubicBezTo>
                  <a:cubicBezTo>
                    <a:pt x="77" y="195"/>
                    <a:pt x="73" y="189"/>
                    <a:pt x="70" y="183"/>
                  </a:cubicBezTo>
                  <a:cubicBezTo>
                    <a:pt x="66" y="176"/>
                    <a:pt x="62" y="169"/>
                    <a:pt x="59" y="161"/>
                  </a:cubicBezTo>
                  <a:cubicBezTo>
                    <a:pt x="52" y="147"/>
                    <a:pt x="45" y="131"/>
                    <a:pt x="42" y="115"/>
                  </a:cubicBezTo>
                  <a:cubicBezTo>
                    <a:pt x="35" y="86"/>
                    <a:pt x="35" y="54"/>
                    <a:pt x="42" y="25"/>
                  </a:cubicBezTo>
                  <a:cubicBezTo>
                    <a:pt x="41" y="25"/>
                    <a:pt x="40" y="25"/>
                    <a:pt x="39" y="25"/>
                  </a:cubicBezTo>
                  <a:cubicBezTo>
                    <a:pt x="43" y="40"/>
                    <a:pt x="37" y="55"/>
                    <a:pt x="36" y="70"/>
                  </a:cubicBezTo>
                  <a:cubicBezTo>
                    <a:pt x="35" y="87"/>
                    <a:pt x="37" y="105"/>
                    <a:pt x="39" y="122"/>
                  </a:cubicBezTo>
                  <a:cubicBezTo>
                    <a:pt x="42" y="139"/>
                    <a:pt x="46" y="155"/>
                    <a:pt x="53" y="171"/>
                  </a:cubicBezTo>
                  <a:cubicBezTo>
                    <a:pt x="59" y="185"/>
                    <a:pt x="67" y="198"/>
                    <a:pt x="75" y="210"/>
                  </a:cubicBezTo>
                  <a:cubicBezTo>
                    <a:pt x="88" y="228"/>
                    <a:pt x="104" y="244"/>
                    <a:pt x="118" y="261"/>
                  </a:cubicBezTo>
                  <a:cubicBezTo>
                    <a:pt x="119" y="260"/>
                    <a:pt x="119" y="260"/>
                    <a:pt x="120" y="259"/>
                  </a:cubicBezTo>
                  <a:cubicBezTo>
                    <a:pt x="98" y="244"/>
                    <a:pt x="83" y="219"/>
                    <a:pt x="71" y="196"/>
                  </a:cubicBezTo>
                  <a:cubicBezTo>
                    <a:pt x="65" y="184"/>
                    <a:pt x="60" y="172"/>
                    <a:pt x="54" y="160"/>
                  </a:cubicBezTo>
                  <a:cubicBezTo>
                    <a:pt x="48" y="145"/>
                    <a:pt x="42" y="129"/>
                    <a:pt x="37" y="112"/>
                  </a:cubicBezTo>
                  <a:cubicBezTo>
                    <a:pt x="34" y="100"/>
                    <a:pt x="32" y="87"/>
                    <a:pt x="30" y="75"/>
                  </a:cubicBezTo>
                  <a:cubicBezTo>
                    <a:pt x="29" y="66"/>
                    <a:pt x="26" y="54"/>
                    <a:pt x="32" y="45"/>
                  </a:cubicBezTo>
                  <a:cubicBezTo>
                    <a:pt x="31" y="45"/>
                    <a:pt x="30" y="45"/>
                    <a:pt x="29" y="45"/>
                  </a:cubicBezTo>
                  <a:cubicBezTo>
                    <a:pt x="33" y="52"/>
                    <a:pt x="34" y="60"/>
                    <a:pt x="35" y="67"/>
                  </a:cubicBezTo>
                  <a:cubicBezTo>
                    <a:pt x="36" y="75"/>
                    <a:pt x="36" y="83"/>
                    <a:pt x="38" y="91"/>
                  </a:cubicBezTo>
                  <a:cubicBezTo>
                    <a:pt x="41" y="108"/>
                    <a:pt x="44" y="125"/>
                    <a:pt x="49" y="142"/>
                  </a:cubicBezTo>
                  <a:cubicBezTo>
                    <a:pt x="53" y="156"/>
                    <a:pt x="58" y="170"/>
                    <a:pt x="62" y="184"/>
                  </a:cubicBezTo>
                  <a:cubicBezTo>
                    <a:pt x="66" y="197"/>
                    <a:pt x="70" y="209"/>
                    <a:pt x="75" y="221"/>
                  </a:cubicBezTo>
                  <a:cubicBezTo>
                    <a:pt x="83" y="238"/>
                    <a:pt x="93" y="255"/>
                    <a:pt x="108" y="266"/>
                  </a:cubicBezTo>
                  <a:cubicBezTo>
                    <a:pt x="109" y="267"/>
                    <a:pt x="111" y="265"/>
                    <a:pt x="110" y="264"/>
                  </a:cubicBezTo>
                  <a:cubicBezTo>
                    <a:pt x="94" y="234"/>
                    <a:pt x="77" y="204"/>
                    <a:pt x="62" y="173"/>
                  </a:cubicBezTo>
                  <a:cubicBezTo>
                    <a:pt x="48" y="142"/>
                    <a:pt x="38" y="109"/>
                    <a:pt x="34" y="75"/>
                  </a:cubicBezTo>
                  <a:cubicBezTo>
                    <a:pt x="33" y="57"/>
                    <a:pt x="33" y="40"/>
                    <a:pt x="34" y="23"/>
                  </a:cubicBezTo>
                  <a:cubicBezTo>
                    <a:pt x="35" y="21"/>
                    <a:pt x="33" y="20"/>
                    <a:pt x="32" y="22"/>
                  </a:cubicBezTo>
                  <a:cubicBezTo>
                    <a:pt x="25" y="33"/>
                    <a:pt x="22" y="47"/>
                    <a:pt x="20" y="60"/>
                  </a:cubicBezTo>
                  <a:cubicBezTo>
                    <a:pt x="17" y="76"/>
                    <a:pt x="14" y="92"/>
                    <a:pt x="12" y="108"/>
                  </a:cubicBezTo>
                  <a:cubicBezTo>
                    <a:pt x="10" y="124"/>
                    <a:pt x="10" y="140"/>
                    <a:pt x="14" y="156"/>
                  </a:cubicBezTo>
                  <a:cubicBezTo>
                    <a:pt x="18" y="171"/>
                    <a:pt x="24" y="184"/>
                    <a:pt x="31" y="197"/>
                  </a:cubicBezTo>
                  <a:cubicBezTo>
                    <a:pt x="42" y="216"/>
                    <a:pt x="57" y="233"/>
                    <a:pt x="74" y="247"/>
                  </a:cubicBezTo>
                  <a:cubicBezTo>
                    <a:pt x="75" y="248"/>
                    <a:pt x="77" y="247"/>
                    <a:pt x="76" y="245"/>
                  </a:cubicBezTo>
                  <a:cubicBezTo>
                    <a:pt x="71" y="239"/>
                    <a:pt x="66" y="233"/>
                    <a:pt x="61" y="227"/>
                  </a:cubicBezTo>
                  <a:cubicBezTo>
                    <a:pt x="55" y="221"/>
                    <a:pt x="50" y="215"/>
                    <a:pt x="46" y="208"/>
                  </a:cubicBezTo>
                  <a:cubicBezTo>
                    <a:pt x="37" y="193"/>
                    <a:pt x="29" y="178"/>
                    <a:pt x="23" y="162"/>
                  </a:cubicBezTo>
                  <a:cubicBezTo>
                    <a:pt x="10" y="130"/>
                    <a:pt x="3" y="95"/>
                    <a:pt x="6" y="60"/>
                  </a:cubicBezTo>
                  <a:cubicBezTo>
                    <a:pt x="7" y="55"/>
                    <a:pt x="8" y="51"/>
                    <a:pt x="8" y="46"/>
                  </a:cubicBezTo>
                  <a:cubicBezTo>
                    <a:pt x="7" y="46"/>
                    <a:pt x="7" y="46"/>
                    <a:pt x="6" y="45"/>
                  </a:cubicBezTo>
                  <a:cubicBezTo>
                    <a:pt x="5" y="79"/>
                    <a:pt x="1" y="112"/>
                    <a:pt x="8" y="145"/>
                  </a:cubicBezTo>
                  <a:cubicBezTo>
                    <a:pt x="15" y="177"/>
                    <a:pt x="31" y="205"/>
                    <a:pt x="48" y="232"/>
                  </a:cubicBezTo>
                  <a:cubicBezTo>
                    <a:pt x="54" y="242"/>
                    <a:pt x="60" y="252"/>
                    <a:pt x="66" y="261"/>
                  </a:cubicBezTo>
                  <a:cubicBezTo>
                    <a:pt x="67" y="261"/>
                    <a:pt x="68" y="260"/>
                    <a:pt x="68" y="260"/>
                  </a:cubicBezTo>
                  <a:cubicBezTo>
                    <a:pt x="48" y="238"/>
                    <a:pt x="35" y="210"/>
                    <a:pt x="25" y="182"/>
                  </a:cubicBezTo>
                  <a:cubicBezTo>
                    <a:pt x="14" y="155"/>
                    <a:pt x="8" y="125"/>
                    <a:pt x="7" y="96"/>
                  </a:cubicBezTo>
                  <a:cubicBezTo>
                    <a:pt x="7" y="81"/>
                    <a:pt x="8" y="66"/>
                    <a:pt x="13" y="52"/>
                  </a:cubicBezTo>
                  <a:cubicBezTo>
                    <a:pt x="12" y="52"/>
                    <a:pt x="11" y="52"/>
                    <a:pt x="10" y="52"/>
                  </a:cubicBezTo>
                  <a:cubicBezTo>
                    <a:pt x="14" y="87"/>
                    <a:pt x="13" y="122"/>
                    <a:pt x="21" y="157"/>
                  </a:cubicBezTo>
                  <a:cubicBezTo>
                    <a:pt x="25" y="173"/>
                    <a:pt x="30" y="190"/>
                    <a:pt x="35" y="205"/>
                  </a:cubicBezTo>
                  <a:cubicBezTo>
                    <a:pt x="38" y="213"/>
                    <a:pt x="42" y="221"/>
                    <a:pt x="45" y="229"/>
                  </a:cubicBezTo>
                  <a:cubicBezTo>
                    <a:pt x="49" y="236"/>
                    <a:pt x="52" y="243"/>
                    <a:pt x="56" y="249"/>
                  </a:cubicBezTo>
                  <a:cubicBezTo>
                    <a:pt x="63" y="261"/>
                    <a:pt x="68" y="274"/>
                    <a:pt x="79" y="282"/>
                  </a:cubicBezTo>
                  <a:cubicBezTo>
                    <a:pt x="80" y="283"/>
                    <a:pt x="81" y="282"/>
                    <a:pt x="81" y="281"/>
                  </a:cubicBezTo>
                  <a:cubicBezTo>
                    <a:pt x="81" y="273"/>
                    <a:pt x="78" y="266"/>
                    <a:pt x="75" y="259"/>
                  </a:cubicBezTo>
                  <a:cubicBezTo>
                    <a:pt x="71" y="252"/>
                    <a:pt x="67" y="245"/>
                    <a:pt x="64" y="238"/>
                  </a:cubicBezTo>
                  <a:cubicBezTo>
                    <a:pt x="56" y="222"/>
                    <a:pt x="50" y="205"/>
                    <a:pt x="45" y="188"/>
                  </a:cubicBezTo>
                  <a:cubicBezTo>
                    <a:pt x="34" y="156"/>
                    <a:pt x="27" y="122"/>
                    <a:pt x="25" y="87"/>
                  </a:cubicBezTo>
                  <a:cubicBezTo>
                    <a:pt x="25" y="69"/>
                    <a:pt x="26" y="51"/>
                    <a:pt x="28" y="34"/>
                  </a:cubicBezTo>
                  <a:cubicBezTo>
                    <a:pt x="27" y="34"/>
                    <a:pt x="26" y="34"/>
                    <a:pt x="25" y="34"/>
                  </a:cubicBezTo>
                  <a:cubicBezTo>
                    <a:pt x="27" y="42"/>
                    <a:pt x="26" y="51"/>
                    <a:pt x="25" y="60"/>
                  </a:cubicBezTo>
                  <a:cubicBezTo>
                    <a:pt x="25" y="68"/>
                    <a:pt x="24" y="77"/>
                    <a:pt x="24" y="86"/>
                  </a:cubicBezTo>
                  <a:cubicBezTo>
                    <a:pt x="24" y="103"/>
                    <a:pt x="25" y="121"/>
                    <a:pt x="28" y="138"/>
                  </a:cubicBezTo>
                  <a:cubicBezTo>
                    <a:pt x="33" y="166"/>
                    <a:pt x="42" y="194"/>
                    <a:pt x="54" y="220"/>
                  </a:cubicBezTo>
                  <a:cubicBezTo>
                    <a:pt x="63" y="239"/>
                    <a:pt x="75" y="258"/>
                    <a:pt x="90" y="272"/>
                  </a:cubicBezTo>
                  <a:cubicBezTo>
                    <a:pt x="91" y="273"/>
                    <a:pt x="93" y="272"/>
                    <a:pt x="93" y="270"/>
                  </a:cubicBezTo>
                  <a:cubicBezTo>
                    <a:pt x="86" y="256"/>
                    <a:pt x="74" y="244"/>
                    <a:pt x="66" y="230"/>
                  </a:cubicBezTo>
                  <a:cubicBezTo>
                    <a:pt x="56" y="215"/>
                    <a:pt x="48" y="200"/>
                    <a:pt x="42" y="185"/>
                  </a:cubicBezTo>
                  <a:cubicBezTo>
                    <a:pt x="28" y="153"/>
                    <a:pt x="19" y="119"/>
                    <a:pt x="18" y="84"/>
                  </a:cubicBezTo>
                  <a:cubicBezTo>
                    <a:pt x="17" y="71"/>
                    <a:pt x="18" y="58"/>
                    <a:pt x="20" y="45"/>
                  </a:cubicBezTo>
                  <a:cubicBezTo>
                    <a:pt x="21" y="34"/>
                    <a:pt x="24" y="22"/>
                    <a:pt x="32" y="13"/>
                  </a:cubicBezTo>
                  <a:cubicBezTo>
                    <a:pt x="31" y="13"/>
                    <a:pt x="30" y="13"/>
                    <a:pt x="29" y="13"/>
                  </a:cubicBezTo>
                  <a:cubicBezTo>
                    <a:pt x="29" y="21"/>
                    <a:pt x="26" y="29"/>
                    <a:pt x="24" y="37"/>
                  </a:cubicBezTo>
                  <a:cubicBezTo>
                    <a:pt x="21" y="45"/>
                    <a:pt x="20" y="53"/>
                    <a:pt x="18" y="61"/>
                  </a:cubicBezTo>
                  <a:cubicBezTo>
                    <a:pt x="16" y="78"/>
                    <a:pt x="15" y="95"/>
                    <a:pt x="15" y="111"/>
                  </a:cubicBezTo>
                  <a:cubicBezTo>
                    <a:pt x="15" y="144"/>
                    <a:pt x="26" y="175"/>
                    <a:pt x="43" y="203"/>
                  </a:cubicBezTo>
                  <a:cubicBezTo>
                    <a:pt x="46" y="207"/>
                    <a:pt x="48" y="211"/>
                    <a:pt x="51" y="215"/>
                  </a:cubicBezTo>
                  <a:cubicBezTo>
                    <a:pt x="52" y="216"/>
                    <a:pt x="54" y="215"/>
                    <a:pt x="53" y="213"/>
                  </a:cubicBezTo>
                  <a:cubicBezTo>
                    <a:pt x="39" y="183"/>
                    <a:pt x="24" y="152"/>
                    <a:pt x="17" y="118"/>
                  </a:cubicBezTo>
                  <a:cubicBezTo>
                    <a:pt x="12" y="91"/>
                    <a:pt x="11" y="61"/>
                    <a:pt x="15" y="33"/>
                  </a:cubicBezTo>
                  <a:cubicBezTo>
                    <a:pt x="16" y="23"/>
                    <a:pt x="19" y="12"/>
                    <a:pt x="23" y="2"/>
                  </a:cubicBezTo>
                  <a:cubicBezTo>
                    <a:pt x="22" y="2"/>
                    <a:pt x="21" y="2"/>
                    <a:pt x="20" y="2"/>
                  </a:cubicBezTo>
                  <a:cubicBezTo>
                    <a:pt x="24" y="18"/>
                    <a:pt x="24" y="34"/>
                    <a:pt x="24" y="50"/>
                  </a:cubicBezTo>
                  <a:cubicBezTo>
                    <a:pt x="24" y="59"/>
                    <a:pt x="24" y="67"/>
                    <a:pt x="25" y="75"/>
                  </a:cubicBezTo>
                  <a:cubicBezTo>
                    <a:pt x="25" y="83"/>
                    <a:pt x="27" y="92"/>
                    <a:pt x="28" y="100"/>
                  </a:cubicBezTo>
                  <a:cubicBezTo>
                    <a:pt x="34" y="135"/>
                    <a:pt x="43" y="170"/>
                    <a:pt x="56" y="203"/>
                  </a:cubicBezTo>
                  <a:cubicBezTo>
                    <a:pt x="63" y="223"/>
                    <a:pt x="73" y="242"/>
                    <a:pt x="84" y="261"/>
                  </a:cubicBezTo>
                  <a:cubicBezTo>
                    <a:pt x="88" y="269"/>
                    <a:pt x="93" y="276"/>
                    <a:pt x="97" y="284"/>
                  </a:cubicBezTo>
                  <a:cubicBezTo>
                    <a:pt x="101" y="290"/>
                    <a:pt x="105" y="297"/>
                    <a:pt x="112" y="301"/>
                  </a:cubicBezTo>
                  <a:cubicBezTo>
                    <a:pt x="113" y="302"/>
                    <a:pt x="115" y="301"/>
                    <a:pt x="114" y="300"/>
                  </a:cubicBezTo>
                  <a:cubicBezTo>
                    <a:pt x="103" y="267"/>
                    <a:pt x="85" y="238"/>
                    <a:pt x="70" y="207"/>
                  </a:cubicBezTo>
                  <a:cubicBezTo>
                    <a:pt x="54" y="176"/>
                    <a:pt x="43" y="142"/>
                    <a:pt x="38" y="107"/>
                  </a:cubicBezTo>
                  <a:cubicBezTo>
                    <a:pt x="37" y="99"/>
                    <a:pt x="36" y="90"/>
                    <a:pt x="36" y="82"/>
                  </a:cubicBezTo>
                  <a:cubicBezTo>
                    <a:pt x="36" y="74"/>
                    <a:pt x="36" y="65"/>
                    <a:pt x="40" y="59"/>
                  </a:cubicBezTo>
                  <a:cubicBezTo>
                    <a:pt x="39" y="58"/>
                    <a:pt x="38" y="58"/>
                    <a:pt x="38" y="58"/>
                  </a:cubicBezTo>
                  <a:cubicBezTo>
                    <a:pt x="41" y="65"/>
                    <a:pt x="40" y="74"/>
                    <a:pt x="40" y="81"/>
                  </a:cubicBezTo>
                  <a:cubicBezTo>
                    <a:pt x="40" y="89"/>
                    <a:pt x="41" y="98"/>
                    <a:pt x="42" y="106"/>
                  </a:cubicBezTo>
                  <a:cubicBezTo>
                    <a:pt x="44" y="123"/>
                    <a:pt x="47" y="141"/>
                    <a:pt x="51" y="158"/>
                  </a:cubicBezTo>
                  <a:cubicBezTo>
                    <a:pt x="54" y="172"/>
                    <a:pt x="58" y="185"/>
                    <a:pt x="62" y="199"/>
                  </a:cubicBezTo>
                  <a:cubicBezTo>
                    <a:pt x="66" y="212"/>
                    <a:pt x="70" y="224"/>
                    <a:pt x="75" y="237"/>
                  </a:cubicBezTo>
                  <a:cubicBezTo>
                    <a:pt x="83" y="257"/>
                    <a:pt x="93" y="277"/>
                    <a:pt x="110" y="292"/>
                  </a:cubicBezTo>
                  <a:cubicBezTo>
                    <a:pt x="111" y="292"/>
                    <a:pt x="112" y="292"/>
                    <a:pt x="112" y="291"/>
                  </a:cubicBezTo>
                  <a:cubicBezTo>
                    <a:pt x="112" y="285"/>
                    <a:pt x="110" y="279"/>
                    <a:pt x="108" y="273"/>
                  </a:cubicBezTo>
                  <a:cubicBezTo>
                    <a:pt x="106" y="267"/>
                    <a:pt x="103" y="261"/>
                    <a:pt x="100" y="255"/>
                  </a:cubicBezTo>
                  <a:cubicBezTo>
                    <a:pt x="94" y="238"/>
                    <a:pt x="89" y="221"/>
                    <a:pt x="83" y="204"/>
                  </a:cubicBezTo>
                  <a:cubicBezTo>
                    <a:pt x="72" y="170"/>
                    <a:pt x="62" y="135"/>
                    <a:pt x="60" y="99"/>
                  </a:cubicBezTo>
                  <a:cubicBezTo>
                    <a:pt x="59" y="84"/>
                    <a:pt x="60" y="68"/>
                    <a:pt x="62" y="53"/>
                  </a:cubicBezTo>
                  <a:cubicBezTo>
                    <a:pt x="63" y="41"/>
                    <a:pt x="64" y="27"/>
                    <a:pt x="73" y="18"/>
                  </a:cubicBezTo>
                  <a:cubicBezTo>
                    <a:pt x="73" y="18"/>
                    <a:pt x="72" y="17"/>
                    <a:pt x="71" y="17"/>
                  </a:cubicBezTo>
                  <a:cubicBezTo>
                    <a:pt x="74" y="22"/>
                    <a:pt x="74" y="28"/>
                    <a:pt x="74" y="33"/>
                  </a:cubicBezTo>
                  <a:cubicBezTo>
                    <a:pt x="73" y="39"/>
                    <a:pt x="72" y="45"/>
                    <a:pt x="71" y="51"/>
                  </a:cubicBezTo>
                  <a:cubicBezTo>
                    <a:pt x="69" y="57"/>
                    <a:pt x="68" y="62"/>
                    <a:pt x="67" y="68"/>
                  </a:cubicBezTo>
                  <a:cubicBezTo>
                    <a:pt x="66" y="76"/>
                    <a:pt x="65" y="84"/>
                    <a:pt x="64" y="93"/>
                  </a:cubicBezTo>
                  <a:cubicBezTo>
                    <a:pt x="62" y="125"/>
                    <a:pt x="62" y="158"/>
                    <a:pt x="70" y="189"/>
                  </a:cubicBezTo>
                  <a:cubicBezTo>
                    <a:pt x="75" y="206"/>
                    <a:pt x="83" y="223"/>
                    <a:pt x="92" y="238"/>
                  </a:cubicBezTo>
                  <a:cubicBezTo>
                    <a:pt x="102" y="252"/>
                    <a:pt x="115" y="265"/>
                    <a:pt x="131" y="272"/>
                  </a:cubicBezTo>
                  <a:cubicBezTo>
                    <a:pt x="132" y="272"/>
                    <a:pt x="133" y="271"/>
                    <a:pt x="133" y="270"/>
                  </a:cubicBezTo>
                  <a:cubicBezTo>
                    <a:pt x="129" y="263"/>
                    <a:pt x="124" y="257"/>
                    <a:pt x="120" y="250"/>
                  </a:cubicBezTo>
                  <a:cubicBezTo>
                    <a:pt x="115" y="244"/>
                    <a:pt x="110" y="236"/>
                    <a:pt x="106" y="229"/>
                  </a:cubicBezTo>
                  <a:cubicBezTo>
                    <a:pt x="99" y="214"/>
                    <a:pt x="93" y="199"/>
                    <a:pt x="88" y="183"/>
                  </a:cubicBezTo>
                  <a:cubicBezTo>
                    <a:pt x="78" y="148"/>
                    <a:pt x="71" y="113"/>
                    <a:pt x="69" y="77"/>
                  </a:cubicBezTo>
                  <a:cubicBezTo>
                    <a:pt x="68" y="67"/>
                    <a:pt x="64" y="55"/>
                    <a:pt x="68" y="45"/>
                  </a:cubicBezTo>
                  <a:cubicBezTo>
                    <a:pt x="67" y="45"/>
                    <a:pt x="66" y="45"/>
                    <a:pt x="65" y="44"/>
                  </a:cubicBezTo>
                  <a:cubicBezTo>
                    <a:pt x="67" y="53"/>
                    <a:pt x="67" y="62"/>
                    <a:pt x="67" y="71"/>
                  </a:cubicBezTo>
                  <a:cubicBezTo>
                    <a:pt x="67" y="79"/>
                    <a:pt x="67" y="88"/>
                    <a:pt x="67" y="96"/>
                  </a:cubicBezTo>
                  <a:cubicBezTo>
                    <a:pt x="68" y="114"/>
                    <a:pt x="70" y="132"/>
                    <a:pt x="72" y="150"/>
                  </a:cubicBezTo>
                  <a:cubicBezTo>
                    <a:pt x="77" y="183"/>
                    <a:pt x="84" y="215"/>
                    <a:pt x="96" y="245"/>
                  </a:cubicBezTo>
                  <a:cubicBezTo>
                    <a:pt x="103" y="265"/>
                    <a:pt x="113" y="285"/>
                    <a:pt x="126" y="302"/>
                  </a:cubicBezTo>
                  <a:cubicBezTo>
                    <a:pt x="127" y="303"/>
                    <a:pt x="129" y="302"/>
                    <a:pt x="129" y="301"/>
                  </a:cubicBezTo>
                  <a:cubicBezTo>
                    <a:pt x="124" y="268"/>
                    <a:pt x="110" y="237"/>
                    <a:pt x="99" y="205"/>
                  </a:cubicBezTo>
                  <a:cubicBezTo>
                    <a:pt x="93" y="190"/>
                    <a:pt x="89" y="175"/>
                    <a:pt x="84" y="159"/>
                  </a:cubicBezTo>
                  <a:cubicBezTo>
                    <a:pt x="80" y="144"/>
                    <a:pt x="76" y="128"/>
                    <a:pt x="74" y="113"/>
                  </a:cubicBezTo>
                  <a:cubicBezTo>
                    <a:pt x="70" y="92"/>
                    <a:pt x="67" y="70"/>
                    <a:pt x="70" y="49"/>
                  </a:cubicBezTo>
                  <a:cubicBezTo>
                    <a:pt x="69" y="49"/>
                    <a:pt x="68" y="48"/>
                    <a:pt x="67" y="48"/>
                  </a:cubicBezTo>
                  <a:cubicBezTo>
                    <a:pt x="66" y="114"/>
                    <a:pt x="82" y="180"/>
                    <a:pt x="112" y="239"/>
                  </a:cubicBezTo>
                  <a:cubicBezTo>
                    <a:pt x="122" y="258"/>
                    <a:pt x="133" y="277"/>
                    <a:pt x="145" y="296"/>
                  </a:cubicBezTo>
                  <a:cubicBezTo>
                    <a:pt x="146" y="297"/>
                    <a:pt x="148" y="296"/>
                    <a:pt x="148" y="294"/>
                  </a:cubicBezTo>
                  <a:cubicBezTo>
                    <a:pt x="134" y="261"/>
                    <a:pt x="122" y="227"/>
                    <a:pt x="108" y="194"/>
                  </a:cubicBezTo>
                  <a:cubicBezTo>
                    <a:pt x="102" y="177"/>
                    <a:pt x="95" y="161"/>
                    <a:pt x="89" y="144"/>
                  </a:cubicBezTo>
                  <a:cubicBezTo>
                    <a:pt x="83" y="127"/>
                    <a:pt x="79" y="109"/>
                    <a:pt x="74" y="92"/>
                  </a:cubicBezTo>
                  <a:cubicBezTo>
                    <a:pt x="71" y="81"/>
                    <a:pt x="68" y="69"/>
                    <a:pt x="65" y="57"/>
                  </a:cubicBezTo>
                  <a:cubicBezTo>
                    <a:pt x="64" y="58"/>
                    <a:pt x="64" y="58"/>
                    <a:pt x="63" y="58"/>
                  </a:cubicBezTo>
                  <a:cubicBezTo>
                    <a:pt x="67" y="65"/>
                    <a:pt x="69" y="73"/>
                    <a:pt x="71" y="80"/>
                  </a:cubicBezTo>
                  <a:cubicBezTo>
                    <a:pt x="73" y="88"/>
                    <a:pt x="75" y="96"/>
                    <a:pt x="78" y="103"/>
                  </a:cubicBezTo>
                  <a:cubicBezTo>
                    <a:pt x="83" y="121"/>
                    <a:pt x="87" y="138"/>
                    <a:pt x="93" y="155"/>
                  </a:cubicBezTo>
                  <a:cubicBezTo>
                    <a:pt x="104" y="187"/>
                    <a:pt x="116" y="220"/>
                    <a:pt x="131" y="250"/>
                  </a:cubicBezTo>
                  <a:cubicBezTo>
                    <a:pt x="139" y="266"/>
                    <a:pt x="147" y="281"/>
                    <a:pt x="157" y="295"/>
                  </a:cubicBezTo>
                  <a:cubicBezTo>
                    <a:pt x="157" y="296"/>
                    <a:pt x="158" y="296"/>
                    <a:pt x="159" y="295"/>
                  </a:cubicBezTo>
                  <a:cubicBezTo>
                    <a:pt x="161" y="292"/>
                    <a:pt x="160" y="287"/>
                    <a:pt x="159" y="284"/>
                  </a:cubicBezTo>
                  <a:cubicBezTo>
                    <a:pt x="157" y="279"/>
                    <a:pt x="154" y="274"/>
                    <a:pt x="152" y="269"/>
                  </a:cubicBezTo>
                  <a:cubicBezTo>
                    <a:pt x="144" y="255"/>
                    <a:pt x="138" y="241"/>
                    <a:pt x="131" y="227"/>
                  </a:cubicBezTo>
                  <a:cubicBezTo>
                    <a:pt x="116" y="195"/>
                    <a:pt x="103" y="162"/>
                    <a:pt x="91" y="128"/>
                  </a:cubicBezTo>
                  <a:cubicBezTo>
                    <a:pt x="88" y="118"/>
                    <a:pt x="85" y="108"/>
                    <a:pt x="82" y="97"/>
                  </a:cubicBezTo>
                  <a:cubicBezTo>
                    <a:pt x="79" y="88"/>
                    <a:pt x="76" y="78"/>
                    <a:pt x="77" y="67"/>
                  </a:cubicBezTo>
                  <a:cubicBezTo>
                    <a:pt x="76" y="68"/>
                    <a:pt x="76" y="68"/>
                    <a:pt x="75" y="68"/>
                  </a:cubicBezTo>
                  <a:cubicBezTo>
                    <a:pt x="84" y="74"/>
                    <a:pt x="86" y="87"/>
                    <a:pt x="88" y="97"/>
                  </a:cubicBezTo>
                  <a:cubicBezTo>
                    <a:pt x="89" y="102"/>
                    <a:pt x="90" y="108"/>
                    <a:pt x="90" y="113"/>
                  </a:cubicBezTo>
                  <a:cubicBezTo>
                    <a:pt x="91" y="119"/>
                    <a:pt x="93" y="125"/>
                    <a:pt x="94" y="130"/>
                  </a:cubicBezTo>
                  <a:cubicBezTo>
                    <a:pt x="102" y="162"/>
                    <a:pt x="110" y="194"/>
                    <a:pt x="124" y="224"/>
                  </a:cubicBezTo>
                  <a:cubicBezTo>
                    <a:pt x="126" y="228"/>
                    <a:pt x="128" y="232"/>
                    <a:pt x="130" y="235"/>
                  </a:cubicBezTo>
                  <a:cubicBezTo>
                    <a:pt x="131" y="237"/>
                    <a:pt x="133" y="236"/>
                    <a:pt x="132" y="234"/>
                  </a:cubicBezTo>
                  <a:cubicBezTo>
                    <a:pt x="117" y="205"/>
                    <a:pt x="107" y="173"/>
                    <a:pt x="99" y="141"/>
                  </a:cubicBezTo>
                  <a:cubicBezTo>
                    <a:pt x="97" y="134"/>
                    <a:pt x="96" y="126"/>
                    <a:pt x="94" y="119"/>
                  </a:cubicBezTo>
                  <a:cubicBezTo>
                    <a:pt x="93" y="114"/>
                    <a:pt x="93" y="109"/>
                    <a:pt x="92" y="104"/>
                  </a:cubicBezTo>
                  <a:cubicBezTo>
                    <a:pt x="90" y="93"/>
                    <a:pt x="89" y="82"/>
                    <a:pt x="83" y="72"/>
                  </a:cubicBezTo>
                  <a:cubicBezTo>
                    <a:pt x="81" y="70"/>
                    <a:pt x="79" y="68"/>
                    <a:pt x="77" y="66"/>
                  </a:cubicBezTo>
                  <a:cubicBezTo>
                    <a:pt x="76" y="65"/>
                    <a:pt x="75" y="66"/>
                    <a:pt x="74" y="67"/>
                  </a:cubicBezTo>
                  <a:cubicBezTo>
                    <a:pt x="74" y="75"/>
                    <a:pt x="75" y="82"/>
                    <a:pt x="77" y="90"/>
                  </a:cubicBezTo>
                  <a:cubicBezTo>
                    <a:pt x="79" y="97"/>
                    <a:pt x="82" y="105"/>
                    <a:pt x="84" y="113"/>
                  </a:cubicBezTo>
                  <a:cubicBezTo>
                    <a:pt x="89" y="130"/>
                    <a:pt x="95" y="146"/>
                    <a:pt x="101" y="163"/>
                  </a:cubicBezTo>
                  <a:cubicBezTo>
                    <a:pt x="108" y="179"/>
                    <a:pt x="114" y="196"/>
                    <a:pt x="122" y="212"/>
                  </a:cubicBezTo>
                  <a:cubicBezTo>
                    <a:pt x="129" y="228"/>
                    <a:pt x="137" y="245"/>
                    <a:pt x="145" y="261"/>
                  </a:cubicBezTo>
                  <a:cubicBezTo>
                    <a:pt x="147" y="266"/>
                    <a:pt x="150" y="272"/>
                    <a:pt x="153" y="278"/>
                  </a:cubicBezTo>
                  <a:cubicBezTo>
                    <a:pt x="154" y="280"/>
                    <a:pt x="156" y="283"/>
                    <a:pt x="156" y="286"/>
                  </a:cubicBezTo>
                  <a:cubicBezTo>
                    <a:pt x="157" y="288"/>
                    <a:pt x="158" y="291"/>
                    <a:pt x="157" y="293"/>
                  </a:cubicBezTo>
                  <a:cubicBezTo>
                    <a:pt x="157" y="293"/>
                    <a:pt x="158" y="293"/>
                    <a:pt x="159" y="293"/>
                  </a:cubicBezTo>
                  <a:cubicBezTo>
                    <a:pt x="140" y="265"/>
                    <a:pt x="125" y="234"/>
                    <a:pt x="113" y="202"/>
                  </a:cubicBezTo>
                  <a:cubicBezTo>
                    <a:pt x="107" y="186"/>
                    <a:pt x="101" y="169"/>
                    <a:pt x="95" y="153"/>
                  </a:cubicBezTo>
                  <a:cubicBezTo>
                    <a:pt x="90" y="136"/>
                    <a:pt x="85" y="118"/>
                    <a:pt x="80" y="101"/>
                  </a:cubicBezTo>
                  <a:cubicBezTo>
                    <a:pt x="77" y="93"/>
                    <a:pt x="75" y="85"/>
                    <a:pt x="73" y="77"/>
                  </a:cubicBezTo>
                  <a:cubicBezTo>
                    <a:pt x="71" y="70"/>
                    <a:pt x="69" y="63"/>
                    <a:pt x="65" y="57"/>
                  </a:cubicBezTo>
                  <a:cubicBezTo>
                    <a:pt x="64" y="56"/>
                    <a:pt x="62" y="56"/>
                    <a:pt x="63" y="58"/>
                  </a:cubicBezTo>
                  <a:cubicBezTo>
                    <a:pt x="71" y="92"/>
                    <a:pt x="79" y="126"/>
                    <a:pt x="91" y="159"/>
                  </a:cubicBezTo>
                  <a:cubicBezTo>
                    <a:pt x="98" y="176"/>
                    <a:pt x="105" y="192"/>
                    <a:pt x="111" y="209"/>
                  </a:cubicBezTo>
                  <a:cubicBezTo>
                    <a:pt x="118" y="226"/>
                    <a:pt x="124" y="242"/>
                    <a:pt x="131" y="259"/>
                  </a:cubicBezTo>
                  <a:cubicBezTo>
                    <a:pt x="135" y="271"/>
                    <a:pt x="140" y="283"/>
                    <a:pt x="145" y="295"/>
                  </a:cubicBezTo>
                  <a:cubicBezTo>
                    <a:pt x="146" y="295"/>
                    <a:pt x="147" y="294"/>
                    <a:pt x="148" y="294"/>
                  </a:cubicBezTo>
                  <a:cubicBezTo>
                    <a:pt x="110" y="239"/>
                    <a:pt x="84" y="176"/>
                    <a:pt x="74" y="110"/>
                  </a:cubicBezTo>
                  <a:cubicBezTo>
                    <a:pt x="71" y="90"/>
                    <a:pt x="70" y="69"/>
                    <a:pt x="70" y="49"/>
                  </a:cubicBezTo>
                  <a:cubicBezTo>
                    <a:pt x="70" y="47"/>
                    <a:pt x="67" y="47"/>
                    <a:pt x="67" y="48"/>
                  </a:cubicBezTo>
                  <a:cubicBezTo>
                    <a:pt x="63" y="79"/>
                    <a:pt x="69" y="111"/>
                    <a:pt x="77" y="140"/>
                  </a:cubicBezTo>
                  <a:cubicBezTo>
                    <a:pt x="80" y="155"/>
                    <a:pt x="84" y="170"/>
                    <a:pt x="89" y="184"/>
                  </a:cubicBezTo>
                  <a:cubicBezTo>
                    <a:pt x="94" y="201"/>
                    <a:pt x="100" y="216"/>
                    <a:pt x="106" y="232"/>
                  </a:cubicBezTo>
                  <a:cubicBezTo>
                    <a:pt x="114" y="255"/>
                    <a:pt x="122" y="277"/>
                    <a:pt x="126" y="301"/>
                  </a:cubicBezTo>
                  <a:cubicBezTo>
                    <a:pt x="127" y="301"/>
                    <a:pt x="127" y="301"/>
                    <a:pt x="128" y="300"/>
                  </a:cubicBezTo>
                  <a:cubicBezTo>
                    <a:pt x="89" y="246"/>
                    <a:pt x="76" y="177"/>
                    <a:pt x="71" y="111"/>
                  </a:cubicBezTo>
                  <a:cubicBezTo>
                    <a:pt x="70" y="99"/>
                    <a:pt x="69" y="88"/>
                    <a:pt x="69" y="76"/>
                  </a:cubicBezTo>
                  <a:cubicBezTo>
                    <a:pt x="69" y="65"/>
                    <a:pt x="70" y="55"/>
                    <a:pt x="68" y="44"/>
                  </a:cubicBezTo>
                  <a:cubicBezTo>
                    <a:pt x="68" y="43"/>
                    <a:pt x="66" y="42"/>
                    <a:pt x="65" y="44"/>
                  </a:cubicBezTo>
                  <a:cubicBezTo>
                    <a:pt x="63" y="50"/>
                    <a:pt x="64" y="57"/>
                    <a:pt x="64" y="63"/>
                  </a:cubicBezTo>
                  <a:cubicBezTo>
                    <a:pt x="65" y="70"/>
                    <a:pt x="66" y="78"/>
                    <a:pt x="66" y="85"/>
                  </a:cubicBezTo>
                  <a:cubicBezTo>
                    <a:pt x="68" y="103"/>
                    <a:pt x="71" y="121"/>
                    <a:pt x="74" y="139"/>
                  </a:cubicBezTo>
                  <a:cubicBezTo>
                    <a:pt x="81" y="172"/>
                    <a:pt x="90" y="205"/>
                    <a:pt x="106" y="234"/>
                  </a:cubicBezTo>
                  <a:cubicBezTo>
                    <a:pt x="110" y="241"/>
                    <a:pt x="113" y="246"/>
                    <a:pt x="117" y="252"/>
                  </a:cubicBezTo>
                  <a:cubicBezTo>
                    <a:pt x="122" y="258"/>
                    <a:pt x="127" y="264"/>
                    <a:pt x="130" y="271"/>
                  </a:cubicBezTo>
                  <a:cubicBezTo>
                    <a:pt x="131" y="270"/>
                    <a:pt x="131" y="270"/>
                    <a:pt x="132" y="269"/>
                  </a:cubicBezTo>
                  <a:cubicBezTo>
                    <a:pt x="108" y="259"/>
                    <a:pt x="93" y="236"/>
                    <a:pt x="82" y="214"/>
                  </a:cubicBezTo>
                  <a:cubicBezTo>
                    <a:pt x="70" y="187"/>
                    <a:pt x="66" y="158"/>
                    <a:pt x="66" y="129"/>
                  </a:cubicBezTo>
                  <a:cubicBezTo>
                    <a:pt x="66" y="117"/>
                    <a:pt x="66" y="104"/>
                    <a:pt x="67" y="92"/>
                  </a:cubicBezTo>
                  <a:cubicBezTo>
                    <a:pt x="68" y="82"/>
                    <a:pt x="69" y="71"/>
                    <a:pt x="71" y="61"/>
                  </a:cubicBezTo>
                  <a:cubicBezTo>
                    <a:pt x="73" y="53"/>
                    <a:pt x="75" y="45"/>
                    <a:pt x="76" y="36"/>
                  </a:cubicBezTo>
                  <a:cubicBezTo>
                    <a:pt x="77" y="30"/>
                    <a:pt x="78" y="22"/>
                    <a:pt x="74" y="16"/>
                  </a:cubicBezTo>
                  <a:cubicBezTo>
                    <a:pt x="73" y="15"/>
                    <a:pt x="72" y="15"/>
                    <a:pt x="72" y="15"/>
                  </a:cubicBezTo>
                  <a:cubicBezTo>
                    <a:pt x="63" y="24"/>
                    <a:pt x="61" y="37"/>
                    <a:pt x="59" y="48"/>
                  </a:cubicBezTo>
                  <a:cubicBezTo>
                    <a:pt x="58" y="63"/>
                    <a:pt x="57" y="78"/>
                    <a:pt x="57" y="93"/>
                  </a:cubicBezTo>
                  <a:cubicBezTo>
                    <a:pt x="58" y="129"/>
                    <a:pt x="67" y="163"/>
                    <a:pt x="78" y="197"/>
                  </a:cubicBezTo>
                  <a:cubicBezTo>
                    <a:pt x="83" y="215"/>
                    <a:pt x="90" y="232"/>
                    <a:pt x="96" y="250"/>
                  </a:cubicBezTo>
                  <a:cubicBezTo>
                    <a:pt x="98" y="257"/>
                    <a:pt x="101" y="264"/>
                    <a:pt x="104" y="271"/>
                  </a:cubicBezTo>
                  <a:cubicBezTo>
                    <a:pt x="107" y="277"/>
                    <a:pt x="110" y="284"/>
                    <a:pt x="109" y="290"/>
                  </a:cubicBezTo>
                  <a:cubicBezTo>
                    <a:pt x="110" y="290"/>
                    <a:pt x="111" y="290"/>
                    <a:pt x="111" y="289"/>
                  </a:cubicBezTo>
                  <a:cubicBezTo>
                    <a:pt x="91" y="272"/>
                    <a:pt x="81" y="246"/>
                    <a:pt x="72" y="222"/>
                  </a:cubicBezTo>
                  <a:cubicBezTo>
                    <a:pt x="68" y="210"/>
                    <a:pt x="65" y="197"/>
                    <a:pt x="61" y="185"/>
                  </a:cubicBezTo>
                  <a:cubicBezTo>
                    <a:pt x="56" y="169"/>
                    <a:pt x="52" y="153"/>
                    <a:pt x="49" y="137"/>
                  </a:cubicBezTo>
                  <a:cubicBezTo>
                    <a:pt x="46" y="123"/>
                    <a:pt x="45" y="108"/>
                    <a:pt x="43" y="94"/>
                  </a:cubicBezTo>
                  <a:cubicBezTo>
                    <a:pt x="43" y="88"/>
                    <a:pt x="43" y="81"/>
                    <a:pt x="43" y="75"/>
                  </a:cubicBezTo>
                  <a:cubicBezTo>
                    <a:pt x="43" y="69"/>
                    <a:pt x="43" y="63"/>
                    <a:pt x="40" y="57"/>
                  </a:cubicBezTo>
                  <a:cubicBezTo>
                    <a:pt x="40" y="56"/>
                    <a:pt x="38" y="56"/>
                    <a:pt x="38" y="57"/>
                  </a:cubicBezTo>
                  <a:cubicBezTo>
                    <a:pt x="32" y="67"/>
                    <a:pt x="33" y="80"/>
                    <a:pt x="34" y="92"/>
                  </a:cubicBezTo>
                  <a:cubicBezTo>
                    <a:pt x="35" y="108"/>
                    <a:pt x="38" y="124"/>
                    <a:pt x="42" y="139"/>
                  </a:cubicBezTo>
                  <a:cubicBezTo>
                    <a:pt x="46" y="156"/>
                    <a:pt x="52" y="173"/>
                    <a:pt x="58" y="189"/>
                  </a:cubicBezTo>
                  <a:cubicBezTo>
                    <a:pt x="65" y="205"/>
                    <a:pt x="73" y="220"/>
                    <a:pt x="81" y="235"/>
                  </a:cubicBezTo>
                  <a:cubicBezTo>
                    <a:pt x="92" y="256"/>
                    <a:pt x="103" y="278"/>
                    <a:pt x="112" y="301"/>
                  </a:cubicBezTo>
                  <a:cubicBezTo>
                    <a:pt x="112" y="300"/>
                    <a:pt x="113" y="300"/>
                    <a:pt x="114" y="299"/>
                  </a:cubicBezTo>
                  <a:cubicBezTo>
                    <a:pt x="108" y="296"/>
                    <a:pt x="104" y="290"/>
                    <a:pt x="101" y="285"/>
                  </a:cubicBezTo>
                  <a:cubicBezTo>
                    <a:pt x="97" y="279"/>
                    <a:pt x="94" y="273"/>
                    <a:pt x="91" y="268"/>
                  </a:cubicBezTo>
                  <a:cubicBezTo>
                    <a:pt x="82" y="253"/>
                    <a:pt x="73" y="237"/>
                    <a:pt x="66" y="221"/>
                  </a:cubicBezTo>
                  <a:cubicBezTo>
                    <a:pt x="52" y="188"/>
                    <a:pt x="41" y="154"/>
                    <a:pt x="34" y="119"/>
                  </a:cubicBezTo>
                  <a:cubicBezTo>
                    <a:pt x="30" y="99"/>
                    <a:pt x="27" y="79"/>
                    <a:pt x="27" y="59"/>
                  </a:cubicBezTo>
                  <a:cubicBezTo>
                    <a:pt x="27" y="40"/>
                    <a:pt x="28" y="20"/>
                    <a:pt x="23" y="2"/>
                  </a:cubicBezTo>
                  <a:cubicBezTo>
                    <a:pt x="23" y="0"/>
                    <a:pt x="21" y="0"/>
                    <a:pt x="20" y="1"/>
                  </a:cubicBezTo>
                  <a:cubicBezTo>
                    <a:pt x="10" y="27"/>
                    <a:pt x="9" y="56"/>
                    <a:pt x="10" y="84"/>
                  </a:cubicBezTo>
                  <a:cubicBezTo>
                    <a:pt x="11" y="98"/>
                    <a:pt x="13" y="112"/>
                    <a:pt x="16" y="126"/>
                  </a:cubicBezTo>
                  <a:cubicBezTo>
                    <a:pt x="19" y="142"/>
                    <a:pt x="25" y="158"/>
                    <a:pt x="32" y="173"/>
                  </a:cubicBezTo>
                  <a:cubicBezTo>
                    <a:pt x="38" y="187"/>
                    <a:pt x="44" y="201"/>
                    <a:pt x="51" y="215"/>
                  </a:cubicBezTo>
                  <a:cubicBezTo>
                    <a:pt x="51" y="214"/>
                    <a:pt x="52" y="214"/>
                    <a:pt x="53" y="213"/>
                  </a:cubicBezTo>
                  <a:cubicBezTo>
                    <a:pt x="34" y="186"/>
                    <a:pt x="20" y="154"/>
                    <a:pt x="18" y="121"/>
                  </a:cubicBezTo>
                  <a:cubicBezTo>
                    <a:pt x="17" y="104"/>
                    <a:pt x="18" y="87"/>
                    <a:pt x="20" y="70"/>
                  </a:cubicBezTo>
                  <a:cubicBezTo>
                    <a:pt x="21" y="61"/>
                    <a:pt x="23" y="53"/>
                    <a:pt x="25" y="45"/>
                  </a:cubicBezTo>
                  <a:cubicBezTo>
                    <a:pt x="27" y="37"/>
                    <a:pt x="30" y="29"/>
                    <a:pt x="31" y="21"/>
                  </a:cubicBezTo>
                  <a:cubicBezTo>
                    <a:pt x="32" y="18"/>
                    <a:pt x="32" y="15"/>
                    <a:pt x="32" y="12"/>
                  </a:cubicBezTo>
                  <a:cubicBezTo>
                    <a:pt x="32" y="11"/>
                    <a:pt x="30" y="11"/>
                    <a:pt x="29" y="11"/>
                  </a:cubicBezTo>
                  <a:cubicBezTo>
                    <a:pt x="21" y="21"/>
                    <a:pt x="18" y="35"/>
                    <a:pt x="17" y="48"/>
                  </a:cubicBezTo>
                  <a:cubicBezTo>
                    <a:pt x="15" y="63"/>
                    <a:pt x="14" y="80"/>
                    <a:pt x="16" y="96"/>
                  </a:cubicBezTo>
                  <a:cubicBezTo>
                    <a:pt x="18" y="130"/>
                    <a:pt x="29" y="163"/>
                    <a:pt x="43" y="194"/>
                  </a:cubicBezTo>
                  <a:cubicBezTo>
                    <a:pt x="49" y="208"/>
                    <a:pt x="56" y="221"/>
                    <a:pt x="64" y="233"/>
                  </a:cubicBezTo>
                  <a:cubicBezTo>
                    <a:pt x="73" y="246"/>
                    <a:pt x="83" y="258"/>
                    <a:pt x="90" y="271"/>
                  </a:cubicBezTo>
                  <a:cubicBezTo>
                    <a:pt x="91" y="271"/>
                    <a:pt x="91" y="270"/>
                    <a:pt x="92" y="270"/>
                  </a:cubicBezTo>
                  <a:cubicBezTo>
                    <a:pt x="71" y="251"/>
                    <a:pt x="58" y="225"/>
                    <a:pt x="48" y="199"/>
                  </a:cubicBezTo>
                  <a:cubicBezTo>
                    <a:pt x="36" y="170"/>
                    <a:pt x="30" y="139"/>
                    <a:pt x="28" y="108"/>
                  </a:cubicBezTo>
                  <a:cubicBezTo>
                    <a:pt x="27" y="95"/>
                    <a:pt x="27" y="82"/>
                    <a:pt x="27" y="69"/>
                  </a:cubicBezTo>
                  <a:cubicBezTo>
                    <a:pt x="28" y="57"/>
                    <a:pt x="30" y="45"/>
                    <a:pt x="28" y="33"/>
                  </a:cubicBezTo>
                  <a:cubicBezTo>
                    <a:pt x="28" y="32"/>
                    <a:pt x="26" y="32"/>
                    <a:pt x="25" y="33"/>
                  </a:cubicBezTo>
                  <a:cubicBezTo>
                    <a:pt x="15" y="102"/>
                    <a:pt x="32" y="170"/>
                    <a:pt x="58" y="233"/>
                  </a:cubicBezTo>
                  <a:cubicBezTo>
                    <a:pt x="62" y="241"/>
                    <a:pt x="66" y="249"/>
                    <a:pt x="70" y="257"/>
                  </a:cubicBezTo>
                  <a:cubicBezTo>
                    <a:pt x="74" y="265"/>
                    <a:pt x="78" y="273"/>
                    <a:pt x="79" y="282"/>
                  </a:cubicBezTo>
                  <a:cubicBezTo>
                    <a:pt x="79" y="281"/>
                    <a:pt x="80" y="281"/>
                    <a:pt x="81" y="280"/>
                  </a:cubicBezTo>
                  <a:cubicBezTo>
                    <a:pt x="70" y="271"/>
                    <a:pt x="64" y="258"/>
                    <a:pt x="57" y="246"/>
                  </a:cubicBezTo>
                  <a:cubicBezTo>
                    <a:pt x="49" y="231"/>
                    <a:pt x="42" y="216"/>
                    <a:pt x="37" y="200"/>
                  </a:cubicBezTo>
                  <a:cubicBezTo>
                    <a:pt x="31" y="184"/>
                    <a:pt x="26" y="167"/>
                    <a:pt x="23" y="150"/>
                  </a:cubicBezTo>
                  <a:cubicBezTo>
                    <a:pt x="19" y="133"/>
                    <a:pt x="18" y="115"/>
                    <a:pt x="17" y="98"/>
                  </a:cubicBezTo>
                  <a:cubicBezTo>
                    <a:pt x="16" y="82"/>
                    <a:pt x="15" y="67"/>
                    <a:pt x="13" y="51"/>
                  </a:cubicBezTo>
                  <a:cubicBezTo>
                    <a:pt x="13" y="50"/>
                    <a:pt x="10" y="50"/>
                    <a:pt x="10" y="51"/>
                  </a:cubicBezTo>
                  <a:cubicBezTo>
                    <a:pt x="2" y="79"/>
                    <a:pt x="4" y="110"/>
                    <a:pt x="9" y="139"/>
                  </a:cubicBezTo>
                  <a:cubicBezTo>
                    <a:pt x="15" y="167"/>
                    <a:pt x="25" y="195"/>
                    <a:pt x="38" y="221"/>
                  </a:cubicBezTo>
                  <a:cubicBezTo>
                    <a:pt x="46" y="235"/>
                    <a:pt x="55" y="249"/>
                    <a:pt x="66" y="261"/>
                  </a:cubicBezTo>
                  <a:cubicBezTo>
                    <a:pt x="67" y="263"/>
                    <a:pt x="69" y="261"/>
                    <a:pt x="68" y="260"/>
                  </a:cubicBezTo>
                  <a:cubicBezTo>
                    <a:pt x="51" y="232"/>
                    <a:pt x="33" y="205"/>
                    <a:pt x="21" y="175"/>
                  </a:cubicBezTo>
                  <a:cubicBezTo>
                    <a:pt x="14" y="159"/>
                    <a:pt x="10" y="143"/>
                    <a:pt x="8" y="125"/>
                  </a:cubicBezTo>
                  <a:cubicBezTo>
                    <a:pt x="6" y="109"/>
                    <a:pt x="7" y="92"/>
                    <a:pt x="7" y="75"/>
                  </a:cubicBezTo>
                  <a:cubicBezTo>
                    <a:pt x="8" y="66"/>
                    <a:pt x="8" y="56"/>
                    <a:pt x="8" y="46"/>
                  </a:cubicBezTo>
                  <a:cubicBezTo>
                    <a:pt x="8" y="44"/>
                    <a:pt x="6" y="44"/>
                    <a:pt x="6" y="45"/>
                  </a:cubicBezTo>
                  <a:cubicBezTo>
                    <a:pt x="0" y="79"/>
                    <a:pt x="4" y="114"/>
                    <a:pt x="14" y="146"/>
                  </a:cubicBezTo>
                  <a:cubicBezTo>
                    <a:pt x="20" y="162"/>
                    <a:pt x="26" y="178"/>
                    <a:pt x="34" y="193"/>
                  </a:cubicBezTo>
                  <a:cubicBezTo>
                    <a:pt x="38" y="200"/>
                    <a:pt x="42" y="207"/>
                    <a:pt x="47" y="214"/>
                  </a:cubicBezTo>
                  <a:cubicBezTo>
                    <a:pt x="51" y="220"/>
                    <a:pt x="56" y="227"/>
                    <a:pt x="62" y="233"/>
                  </a:cubicBezTo>
                  <a:cubicBezTo>
                    <a:pt x="66" y="237"/>
                    <a:pt x="70" y="242"/>
                    <a:pt x="74" y="247"/>
                  </a:cubicBezTo>
                  <a:cubicBezTo>
                    <a:pt x="74" y="247"/>
                    <a:pt x="75" y="246"/>
                    <a:pt x="76" y="245"/>
                  </a:cubicBezTo>
                  <a:cubicBezTo>
                    <a:pt x="52" y="226"/>
                    <a:pt x="33" y="200"/>
                    <a:pt x="22" y="172"/>
                  </a:cubicBezTo>
                  <a:cubicBezTo>
                    <a:pt x="16" y="157"/>
                    <a:pt x="14" y="142"/>
                    <a:pt x="14" y="125"/>
                  </a:cubicBezTo>
                  <a:cubicBezTo>
                    <a:pt x="14" y="108"/>
                    <a:pt x="17" y="91"/>
                    <a:pt x="20" y="74"/>
                  </a:cubicBezTo>
                  <a:cubicBezTo>
                    <a:pt x="24" y="57"/>
                    <a:pt x="25" y="38"/>
                    <a:pt x="34" y="23"/>
                  </a:cubicBezTo>
                  <a:cubicBezTo>
                    <a:pt x="33" y="23"/>
                    <a:pt x="32" y="23"/>
                    <a:pt x="32" y="22"/>
                  </a:cubicBezTo>
                  <a:cubicBezTo>
                    <a:pt x="29" y="56"/>
                    <a:pt x="32" y="89"/>
                    <a:pt x="41" y="122"/>
                  </a:cubicBezTo>
                  <a:cubicBezTo>
                    <a:pt x="50" y="155"/>
                    <a:pt x="65" y="186"/>
                    <a:pt x="81" y="217"/>
                  </a:cubicBezTo>
                  <a:cubicBezTo>
                    <a:pt x="90" y="233"/>
                    <a:pt x="99" y="249"/>
                    <a:pt x="108" y="265"/>
                  </a:cubicBezTo>
                  <a:cubicBezTo>
                    <a:pt x="108" y="265"/>
                    <a:pt x="109" y="264"/>
                    <a:pt x="110" y="264"/>
                  </a:cubicBezTo>
                  <a:cubicBezTo>
                    <a:pt x="88" y="248"/>
                    <a:pt x="78" y="222"/>
                    <a:pt x="70" y="198"/>
                  </a:cubicBezTo>
                  <a:cubicBezTo>
                    <a:pt x="66" y="187"/>
                    <a:pt x="62" y="175"/>
                    <a:pt x="58" y="163"/>
                  </a:cubicBezTo>
                  <a:cubicBezTo>
                    <a:pt x="53" y="146"/>
                    <a:pt x="48" y="128"/>
                    <a:pt x="44" y="110"/>
                  </a:cubicBezTo>
                  <a:cubicBezTo>
                    <a:pt x="42" y="99"/>
                    <a:pt x="40" y="87"/>
                    <a:pt x="38" y="75"/>
                  </a:cubicBezTo>
                  <a:cubicBezTo>
                    <a:pt x="38" y="65"/>
                    <a:pt x="37" y="54"/>
                    <a:pt x="32" y="44"/>
                  </a:cubicBezTo>
                  <a:cubicBezTo>
                    <a:pt x="31" y="43"/>
                    <a:pt x="30" y="43"/>
                    <a:pt x="30" y="44"/>
                  </a:cubicBezTo>
                  <a:cubicBezTo>
                    <a:pt x="23" y="53"/>
                    <a:pt x="26" y="67"/>
                    <a:pt x="28" y="78"/>
                  </a:cubicBezTo>
                  <a:cubicBezTo>
                    <a:pt x="30" y="95"/>
                    <a:pt x="33" y="111"/>
                    <a:pt x="39" y="127"/>
                  </a:cubicBezTo>
                  <a:cubicBezTo>
                    <a:pt x="43" y="142"/>
                    <a:pt x="50" y="156"/>
                    <a:pt x="56" y="170"/>
                  </a:cubicBezTo>
                  <a:cubicBezTo>
                    <a:pt x="61" y="182"/>
                    <a:pt x="67" y="194"/>
                    <a:pt x="74" y="206"/>
                  </a:cubicBezTo>
                  <a:cubicBezTo>
                    <a:pt x="85" y="227"/>
                    <a:pt x="99" y="248"/>
                    <a:pt x="118" y="261"/>
                  </a:cubicBezTo>
                  <a:cubicBezTo>
                    <a:pt x="120" y="262"/>
                    <a:pt x="121" y="261"/>
                    <a:pt x="120" y="259"/>
                  </a:cubicBezTo>
                  <a:cubicBezTo>
                    <a:pt x="100" y="236"/>
                    <a:pt x="79" y="214"/>
                    <a:pt x="64" y="187"/>
                  </a:cubicBezTo>
                  <a:cubicBezTo>
                    <a:pt x="47" y="157"/>
                    <a:pt x="40" y="123"/>
                    <a:pt x="39" y="89"/>
                  </a:cubicBezTo>
                  <a:cubicBezTo>
                    <a:pt x="39" y="77"/>
                    <a:pt x="39" y="66"/>
                    <a:pt x="41" y="55"/>
                  </a:cubicBezTo>
                  <a:cubicBezTo>
                    <a:pt x="42" y="45"/>
                    <a:pt x="44" y="35"/>
                    <a:pt x="42" y="24"/>
                  </a:cubicBezTo>
                  <a:cubicBezTo>
                    <a:pt x="42" y="23"/>
                    <a:pt x="40" y="23"/>
                    <a:pt x="39" y="24"/>
                  </a:cubicBezTo>
                  <a:cubicBezTo>
                    <a:pt x="32" y="53"/>
                    <a:pt x="33" y="85"/>
                    <a:pt x="39" y="114"/>
                  </a:cubicBezTo>
                  <a:cubicBezTo>
                    <a:pt x="42" y="130"/>
                    <a:pt x="48" y="145"/>
                    <a:pt x="55" y="160"/>
                  </a:cubicBezTo>
                  <a:cubicBezTo>
                    <a:pt x="58" y="167"/>
                    <a:pt x="62" y="175"/>
                    <a:pt x="66" y="182"/>
                  </a:cubicBezTo>
                  <a:cubicBezTo>
                    <a:pt x="69" y="189"/>
                    <a:pt x="74" y="195"/>
                    <a:pt x="75" y="202"/>
                  </a:cubicBezTo>
                  <a:cubicBezTo>
                    <a:pt x="75" y="202"/>
                    <a:pt x="76" y="201"/>
                    <a:pt x="77" y="201"/>
                  </a:cubicBezTo>
                  <a:cubicBezTo>
                    <a:pt x="67" y="192"/>
                    <a:pt x="63" y="180"/>
                    <a:pt x="60" y="168"/>
                  </a:cubicBezTo>
                  <a:cubicBezTo>
                    <a:pt x="57" y="155"/>
                    <a:pt x="55" y="142"/>
                    <a:pt x="54" y="129"/>
                  </a:cubicBezTo>
                  <a:cubicBezTo>
                    <a:pt x="52" y="114"/>
                    <a:pt x="50" y="100"/>
                    <a:pt x="50" y="85"/>
                  </a:cubicBezTo>
                  <a:cubicBezTo>
                    <a:pt x="50" y="76"/>
                    <a:pt x="50" y="67"/>
                    <a:pt x="50" y="58"/>
                  </a:cubicBezTo>
                  <a:cubicBezTo>
                    <a:pt x="51" y="51"/>
                    <a:pt x="52" y="44"/>
                    <a:pt x="53" y="36"/>
                  </a:cubicBezTo>
                  <a:cubicBezTo>
                    <a:pt x="53" y="33"/>
                    <a:pt x="53" y="29"/>
                    <a:pt x="51" y="25"/>
                  </a:cubicBezTo>
                  <a:cubicBezTo>
                    <a:pt x="51" y="24"/>
                    <a:pt x="49" y="24"/>
                    <a:pt x="49" y="25"/>
                  </a:cubicBezTo>
                  <a:cubicBezTo>
                    <a:pt x="41" y="35"/>
                    <a:pt x="38" y="47"/>
                    <a:pt x="36" y="59"/>
                  </a:cubicBezTo>
                  <a:cubicBezTo>
                    <a:pt x="35" y="72"/>
                    <a:pt x="35" y="85"/>
                    <a:pt x="37" y="97"/>
                  </a:cubicBezTo>
                  <a:cubicBezTo>
                    <a:pt x="39" y="108"/>
                    <a:pt x="42" y="119"/>
                    <a:pt x="45" y="130"/>
                  </a:cubicBezTo>
                  <a:cubicBezTo>
                    <a:pt x="49" y="141"/>
                    <a:pt x="54" y="153"/>
                    <a:pt x="62" y="163"/>
                  </a:cubicBezTo>
                  <a:cubicBezTo>
                    <a:pt x="64" y="167"/>
                    <a:pt x="67" y="170"/>
                    <a:pt x="71" y="173"/>
                  </a:cubicBezTo>
                  <a:cubicBezTo>
                    <a:pt x="72" y="174"/>
                    <a:pt x="73" y="173"/>
                    <a:pt x="73" y="171"/>
                  </a:cubicBezTo>
                  <a:cubicBezTo>
                    <a:pt x="69" y="159"/>
                    <a:pt x="63" y="147"/>
                    <a:pt x="58" y="135"/>
                  </a:cubicBezTo>
                  <a:cubicBezTo>
                    <a:pt x="54" y="123"/>
                    <a:pt x="52" y="110"/>
                    <a:pt x="52" y="97"/>
                  </a:cubicBezTo>
                  <a:cubicBezTo>
                    <a:pt x="51" y="73"/>
                    <a:pt x="60" y="51"/>
                    <a:pt x="72" y="31"/>
                  </a:cubicBezTo>
                  <a:cubicBezTo>
                    <a:pt x="73" y="30"/>
                    <a:pt x="71" y="28"/>
                    <a:pt x="70" y="3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5" name="Freeform 42"/>
            <p:cNvSpPr/>
            <p:nvPr/>
          </p:nvSpPr>
          <p:spPr bwMode="auto">
            <a:xfrm>
              <a:off x="3129" y="1882"/>
              <a:ext cx="548" cy="991"/>
            </a:xfrm>
            <a:custGeom>
              <a:avLst/>
              <a:gdLst>
                <a:gd name="T0" fmla="*/ 66 w 284"/>
                <a:gd name="T1" fmla="*/ 262 h 513"/>
                <a:gd name="T2" fmla="*/ 176 w 284"/>
                <a:gd name="T3" fmla="*/ 393 h 513"/>
                <a:gd name="T4" fmla="*/ 251 w 284"/>
                <a:gd name="T5" fmla="*/ 474 h 513"/>
                <a:gd name="T6" fmla="*/ 253 w 284"/>
                <a:gd name="T7" fmla="*/ 477 h 513"/>
                <a:gd name="T8" fmla="*/ 216 w 284"/>
                <a:gd name="T9" fmla="*/ 447 h 513"/>
                <a:gd name="T10" fmla="*/ 213 w 284"/>
                <a:gd name="T11" fmla="*/ 444 h 513"/>
                <a:gd name="T12" fmla="*/ 96 w 284"/>
                <a:gd name="T13" fmla="*/ 342 h 513"/>
                <a:gd name="T14" fmla="*/ 36 w 284"/>
                <a:gd name="T15" fmla="*/ 278 h 513"/>
                <a:gd name="T16" fmla="*/ 23 w 284"/>
                <a:gd name="T17" fmla="*/ 278 h 513"/>
                <a:gd name="T18" fmla="*/ 41 w 284"/>
                <a:gd name="T19" fmla="*/ 326 h 513"/>
                <a:gd name="T20" fmla="*/ 120 w 284"/>
                <a:gd name="T21" fmla="*/ 447 h 513"/>
                <a:gd name="T22" fmla="*/ 197 w 284"/>
                <a:gd name="T23" fmla="*/ 511 h 513"/>
                <a:gd name="T24" fmla="*/ 128 w 284"/>
                <a:gd name="T25" fmla="*/ 418 h 513"/>
                <a:gd name="T26" fmla="*/ 69 w 284"/>
                <a:gd name="T27" fmla="*/ 335 h 513"/>
                <a:gd name="T28" fmla="*/ 90 w 284"/>
                <a:gd name="T29" fmla="*/ 344 h 513"/>
                <a:gd name="T30" fmla="*/ 48 w 284"/>
                <a:gd name="T31" fmla="*/ 227 h 513"/>
                <a:gd name="T32" fmla="*/ 90 w 284"/>
                <a:gd name="T33" fmla="*/ 338 h 513"/>
                <a:gd name="T34" fmla="*/ 33 w 284"/>
                <a:gd name="T35" fmla="*/ 227 h 513"/>
                <a:gd name="T36" fmla="*/ 28 w 284"/>
                <a:gd name="T37" fmla="*/ 214 h 513"/>
                <a:gd name="T38" fmla="*/ 134 w 284"/>
                <a:gd name="T39" fmla="*/ 89 h 513"/>
                <a:gd name="T40" fmla="*/ 146 w 284"/>
                <a:gd name="T41" fmla="*/ 102 h 513"/>
                <a:gd name="T42" fmla="*/ 74 w 284"/>
                <a:gd name="T43" fmla="*/ 210 h 513"/>
                <a:gd name="T44" fmla="*/ 60 w 284"/>
                <a:gd name="T45" fmla="*/ 235 h 513"/>
                <a:gd name="T46" fmla="*/ 9 w 284"/>
                <a:gd name="T47" fmla="*/ 176 h 513"/>
                <a:gd name="T48" fmla="*/ 15 w 284"/>
                <a:gd name="T49" fmla="*/ 242 h 513"/>
                <a:gd name="T50" fmla="*/ 45 w 284"/>
                <a:gd name="T51" fmla="*/ 102 h 513"/>
                <a:gd name="T52" fmla="*/ 52 w 284"/>
                <a:gd name="T53" fmla="*/ 75 h 513"/>
                <a:gd name="T54" fmla="*/ 51 w 284"/>
                <a:gd name="T55" fmla="*/ 55 h 513"/>
                <a:gd name="T56" fmla="*/ 82 w 284"/>
                <a:gd name="T57" fmla="*/ 52 h 513"/>
                <a:gd name="T58" fmla="*/ 61 w 284"/>
                <a:gd name="T59" fmla="*/ 50 h 513"/>
                <a:gd name="T60" fmla="*/ 51 w 284"/>
                <a:gd name="T61" fmla="*/ 55 h 513"/>
                <a:gd name="T62" fmla="*/ 51 w 284"/>
                <a:gd name="T63" fmla="*/ 80 h 513"/>
                <a:gd name="T64" fmla="*/ 35 w 284"/>
                <a:gd name="T65" fmla="*/ 121 h 513"/>
                <a:gd name="T66" fmla="*/ 14 w 284"/>
                <a:gd name="T67" fmla="*/ 171 h 513"/>
                <a:gd name="T68" fmla="*/ 39 w 284"/>
                <a:gd name="T69" fmla="*/ 301 h 513"/>
                <a:gd name="T70" fmla="*/ 68 w 284"/>
                <a:gd name="T71" fmla="*/ 278 h 513"/>
                <a:gd name="T72" fmla="*/ 94 w 284"/>
                <a:gd name="T73" fmla="*/ 163 h 513"/>
                <a:gd name="T74" fmla="*/ 135 w 284"/>
                <a:gd name="T75" fmla="*/ 100 h 513"/>
                <a:gd name="T76" fmla="*/ 53 w 284"/>
                <a:gd name="T77" fmla="*/ 192 h 513"/>
                <a:gd name="T78" fmla="*/ 61 w 284"/>
                <a:gd name="T79" fmla="*/ 101 h 513"/>
                <a:gd name="T80" fmla="*/ 44 w 284"/>
                <a:gd name="T81" fmla="*/ 269 h 513"/>
                <a:gd name="T82" fmla="*/ 79 w 284"/>
                <a:gd name="T83" fmla="*/ 286 h 513"/>
                <a:gd name="T84" fmla="*/ 199 w 284"/>
                <a:gd name="T85" fmla="*/ 479 h 513"/>
                <a:gd name="T86" fmla="*/ 216 w 284"/>
                <a:gd name="T87" fmla="*/ 477 h 513"/>
                <a:gd name="T88" fmla="*/ 172 w 284"/>
                <a:gd name="T89" fmla="*/ 449 h 513"/>
                <a:gd name="T90" fmla="*/ 84 w 284"/>
                <a:gd name="T91" fmla="*/ 383 h 513"/>
                <a:gd name="T92" fmla="*/ 11 w 284"/>
                <a:gd name="T93" fmla="*/ 294 h 513"/>
                <a:gd name="T94" fmla="*/ 123 w 284"/>
                <a:gd name="T95" fmla="*/ 453 h 513"/>
                <a:gd name="T96" fmla="*/ 173 w 284"/>
                <a:gd name="T97" fmla="*/ 483 h 513"/>
                <a:gd name="T98" fmla="*/ 180 w 284"/>
                <a:gd name="T99" fmla="*/ 459 h 513"/>
                <a:gd name="T100" fmla="*/ 176 w 284"/>
                <a:gd name="T101" fmla="*/ 429 h 513"/>
                <a:gd name="T102" fmla="*/ 187 w 284"/>
                <a:gd name="T103" fmla="*/ 429 h 513"/>
                <a:gd name="T104" fmla="*/ 222 w 284"/>
                <a:gd name="T105" fmla="*/ 455 h 513"/>
                <a:gd name="T106" fmla="*/ 247 w 284"/>
                <a:gd name="T107" fmla="*/ 473 h 513"/>
                <a:gd name="T108" fmla="*/ 283 w 284"/>
                <a:gd name="T109" fmla="*/ 505 h 513"/>
                <a:gd name="T110" fmla="*/ 276 w 284"/>
                <a:gd name="T111" fmla="*/ 508 h 513"/>
                <a:gd name="T112" fmla="*/ 166 w 284"/>
                <a:gd name="T113" fmla="*/ 386 h 513"/>
                <a:gd name="T114" fmla="*/ 87 w 284"/>
                <a:gd name="T115" fmla="*/ 301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4" h="513">
                  <a:moveTo>
                    <a:pt x="95" y="260"/>
                  </a:moveTo>
                  <a:cubicBezTo>
                    <a:pt x="109" y="288"/>
                    <a:pt x="123" y="316"/>
                    <a:pt x="137" y="344"/>
                  </a:cubicBezTo>
                  <a:cubicBezTo>
                    <a:pt x="145" y="358"/>
                    <a:pt x="152" y="372"/>
                    <a:pt x="160" y="386"/>
                  </a:cubicBezTo>
                  <a:cubicBezTo>
                    <a:pt x="163" y="392"/>
                    <a:pt x="167" y="398"/>
                    <a:pt x="171" y="405"/>
                  </a:cubicBezTo>
                  <a:cubicBezTo>
                    <a:pt x="175" y="411"/>
                    <a:pt x="179" y="418"/>
                    <a:pt x="182" y="425"/>
                  </a:cubicBezTo>
                  <a:cubicBezTo>
                    <a:pt x="182" y="425"/>
                    <a:pt x="183" y="424"/>
                    <a:pt x="183" y="423"/>
                  </a:cubicBezTo>
                  <a:cubicBezTo>
                    <a:pt x="178" y="420"/>
                    <a:pt x="173" y="415"/>
                    <a:pt x="169" y="410"/>
                  </a:cubicBezTo>
                  <a:cubicBezTo>
                    <a:pt x="165" y="404"/>
                    <a:pt x="161" y="399"/>
                    <a:pt x="157" y="393"/>
                  </a:cubicBezTo>
                  <a:cubicBezTo>
                    <a:pt x="146" y="379"/>
                    <a:pt x="136" y="365"/>
                    <a:pt x="126" y="351"/>
                  </a:cubicBezTo>
                  <a:cubicBezTo>
                    <a:pt x="115" y="336"/>
                    <a:pt x="105" y="322"/>
                    <a:pt x="95" y="307"/>
                  </a:cubicBezTo>
                  <a:cubicBezTo>
                    <a:pt x="85" y="292"/>
                    <a:pt x="75" y="277"/>
                    <a:pt x="66" y="262"/>
                  </a:cubicBezTo>
                  <a:cubicBezTo>
                    <a:pt x="61" y="255"/>
                    <a:pt x="56" y="247"/>
                    <a:pt x="52" y="239"/>
                  </a:cubicBezTo>
                  <a:cubicBezTo>
                    <a:pt x="46" y="231"/>
                    <a:pt x="42" y="223"/>
                    <a:pt x="39" y="214"/>
                  </a:cubicBezTo>
                  <a:cubicBezTo>
                    <a:pt x="39" y="214"/>
                    <a:pt x="38" y="215"/>
                    <a:pt x="37" y="215"/>
                  </a:cubicBezTo>
                  <a:cubicBezTo>
                    <a:pt x="48" y="227"/>
                    <a:pt x="56" y="241"/>
                    <a:pt x="65" y="255"/>
                  </a:cubicBezTo>
                  <a:cubicBezTo>
                    <a:pt x="73" y="269"/>
                    <a:pt x="82" y="283"/>
                    <a:pt x="92" y="297"/>
                  </a:cubicBezTo>
                  <a:cubicBezTo>
                    <a:pt x="111" y="325"/>
                    <a:pt x="133" y="353"/>
                    <a:pt x="156" y="378"/>
                  </a:cubicBezTo>
                  <a:cubicBezTo>
                    <a:pt x="172" y="396"/>
                    <a:pt x="189" y="413"/>
                    <a:pt x="205" y="430"/>
                  </a:cubicBezTo>
                  <a:cubicBezTo>
                    <a:pt x="211" y="437"/>
                    <a:pt x="217" y="445"/>
                    <a:pt x="224" y="453"/>
                  </a:cubicBezTo>
                  <a:cubicBezTo>
                    <a:pt x="229" y="459"/>
                    <a:pt x="235" y="466"/>
                    <a:pt x="243" y="470"/>
                  </a:cubicBezTo>
                  <a:cubicBezTo>
                    <a:pt x="244" y="471"/>
                    <a:pt x="245" y="469"/>
                    <a:pt x="244" y="468"/>
                  </a:cubicBezTo>
                  <a:cubicBezTo>
                    <a:pt x="224" y="441"/>
                    <a:pt x="199" y="417"/>
                    <a:pt x="176" y="393"/>
                  </a:cubicBezTo>
                  <a:cubicBezTo>
                    <a:pt x="151" y="368"/>
                    <a:pt x="127" y="342"/>
                    <a:pt x="103" y="316"/>
                  </a:cubicBezTo>
                  <a:cubicBezTo>
                    <a:pt x="97" y="309"/>
                    <a:pt x="91" y="302"/>
                    <a:pt x="84" y="295"/>
                  </a:cubicBezTo>
                  <a:cubicBezTo>
                    <a:pt x="79" y="289"/>
                    <a:pt x="72" y="282"/>
                    <a:pt x="69" y="273"/>
                  </a:cubicBezTo>
                  <a:cubicBezTo>
                    <a:pt x="69" y="274"/>
                    <a:pt x="68" y="275"/>
                    <a:pt x="67" y="275"/>
                  </a:cubicBezTo>
                  <a:cubicBezTo>
                    <a:pt x="80" y="281"/>
                    <a:pt x="89" y="293"/>
                    <a:pt x="97" y="303"/>
                  </a:cubicBezTo>
                  <a:cubicBezTo>
                    <a:pt x="108" y="315"/>
                    <a:pt x="120" y="328"/>
                    <a:pt x="131" y="340"/>
                  </a:cubicBezTo>
                  <a:cubicBezTo>
                    <a:pt x="143" y="354"/>
                    <a:pt x="155" y="367"/>
                    <a:pt x="166" y="381"/>
                  </a:cubicBezTo>
                  <a:cubicBezTo>
                    <a:pt x="177" y="393"/>
                    <a:pt x="188" y="405"/>
                    <a:pt x="198" y="418"/>
                  </a:cubicBezTo>
                  <a:cubicBezTo>
                    <a:pt x="223" y="449"/>
                    <a:pt x="246" y="482"/>
                    <a:pt x="276" y="509"/>
                  </a:cubicBezTo>
                  <a:cubicBezTo>
                    <a:pt x="277" y="509"/>
                    <a:pt x="279" y="508"/>
                    <a:pt x="278" y="507"/>
                  </a:cubicBezTo>
                  <a:cubicBezTo>
                    <a:pt x="272" y="494"/>
                    <a:pt x="261" y="484"/>
                    <a:pt x="251" y="474"/>
                  </a:cubicBezTo>
                  <a:cubicBezTo>
                    <a:pt x="240" y="460"/>
                    <a:pt x="227" y="447"/>
                    <a:pt x="215" y="435"/>
                  </a:cubicBezTo>
                  <a:cubicBezTo>
                    <a:pt x="190" y="409"/>
                    <a:pt x="165" y="383"/>
                    <a:pt x="140" y="357"/>
                  </a:cubicBezTo>
                  <a:cubicBezTo>
                    <a:pt x="127" y="344"/>
                    <a:pt x="113" y="333"/>
                    <a:pt x="104" y="318"/>
                  </a:cubicBezTo>
                  <a:cubicBezTo>
                    <a:pt x="103" y="319"/>
                    <a:pt x="103" y="320"/>
                    <a:pt x="102" y="320"/>
                  </a:cubicBezTo>
                  <a:cubicBezTo>
                    <a:pt x="109" y="324"/>
                    <a:pt x="114" y="329"/>
                    <a:pt x="119" y="334"/>
                  </a:cubicBezTo>
                  <a:cubicBezTo>
                    <a:pt x="124" y="340"/>
                    <a:pt x="129" y="345"/>
                    <a:pt x="134" y="351"/>
                  </a:cubicBezTo>
                  <a:cubicBezTo>
                    <a:pt x="147" y="364"/>
                    <a:pt x="160" y="377"/>
                    <a:pt x="172" y="390"/>
                  </a:cubicBezTo>
                  <a:cubicBezTo>
                    <a:pt x="198" y="415"/>
                    <a:pt x="222" y="442"/>
                    <a:pt x="247" y="467"/>
                  </a:cubicBezTo>
                  <a:cubicBezTo>
                    <a:pt x="259" y="479"/>
                    <a:pt x="274" y="490"/>
                    <a:pt x="281" y="506"/>
                  </a:cubicBezTo>
                  <a:cubicBezTo>
                    <a:pt x="281" y="505"/>
                    <a:pt x="282" y="505"/>
                    <a:pt x="283" y="504"/>
                  </a:cubicBezTo>
                  <a:cubicBezTo>
                    <a:pt x="270" y="499"/>
                    <a:pt x="261" y="487"/>
                    <a:pt x="253" y="477"/>
                  </a:cubicBezTo>
                  <a:cubicBezTo>
                    <a:pt x="242" y="464"/>
                    <a:pt x="231" y="453"/>
                    <a:pt x="220" y="440"/>
                  </a:cubicBezTo>
                  <a:cubicBezTo>
                    <a:pt x="196" y="414"/>
                    <a:pt x="174" y="387"/>
                    <a:pt x="153" y="359"/>
                  </a:cubicBezTo>
                  <a:cubicBezTo>
                    <a:pt x="122" y="318"/>
                    <a:pt x="92" y="277"/>
                    <a:pt x="66" y="232"/>
                  </a:cubicBezTo>
                  <a:cubicBezTo>
                    <a:pt x="65" y="233"/>
                    <a:pt x="65" y="233"/>
                    <a:pt x="64" y="234"/>
                  </a:cubicBezTo>
                  <a:cubicBezTo>
                    <a:pt x="84" y="261"/>
                    <a:pt x="100" y="290"/>
                    <a:pt x="117" y="319"/>
                  </a:cubicBezTo>
                  <a:cubicBezTo>
                    <a:pt x="126" y="333"/>
                    <a:pt x="135" y="347"/>
                    <a:pt x="145" y="360"/>
                  </a:cubicBezTo>
                  <a:cubicBezTo>
                    <a:pt x="155" y="373"/>
                    <a:pt x="166" y="385"/>
                    <a:pt x="177" y="397"/>
                  </a:cubicBezTo>
                  <a:cubicBezTo>
                    <a:pt x="201" y="422"/>
                    <a:pt x="226" y="446"/>
                    <a:pt x="245" y="475"/>
                  </a:cubicBezTo>
                  <a:cubicBezTo>
                    <a:pt x="245" y="474"/>
                    <a:pt x="246" y="473"/>
                    <a:pt x="246" y="473"/>
                  </a:cubicBezTo>
                  <a:cubicBezTo>
                    <a:pt x="240" y="471"/>
                    <a:pt x="235" y="466"/>
                    <a:pt x="231" y="461"/>
                  </a:cubicBezTo>
                  <a:cubicBezTo>
                    <a:pt x="226" y="457"/>
                    <a:pt x="221" y="452"/>
                    <a:pt x="216" y="447"/>
                  </a:cubicBezTo>
                  <a:cubicBezTo>
                    <a:pt x="203" y="435"/>
                    <a:pt x="190" y="423"/>
                    <a:pt x="178" y="410"/>
                  </a:cubicBezTo>
                  <a:cubicBezTo>
                    <a:pt x="153" y="384"/>
                    <a:pt x="131" y="357"/>
                    <a:pt x="108" y="329"/>
                  </a:cubicBezTo>
                  <a:cubicBezTo>
                    <a:pt x="94" y="311"/>
                    <a:pt x="80" y="294"/>
                    <a:pt x="65" y="276"/>
                  </a:cubicBezTo>
                  <a:cubicBezTo>
                    <a:pt x="64" y="274"/>
                    <a:pt x="62" y="276"/>
                    <a:pt x="63" y="278"/>
                  </a:cubicBezTo>
                  <a:cubicBezTo>
                    <a:pt x="82" y="306"/>
                    <a:pt x="105" y="333"/>
                    <a:pt x="127" y="359"/>
                  </a:cubicBezTo>
                  <a:cubicBezTo>
                    <a:pt x="150" y="385"/>
                    <a:pt x="172" y="412"/>
                    <a:pt x="197" y="437"/>
                  </a:cubicBezTo>
                  <a:cubicBezTo>
                    <a:pt x="204" y="444"/>
                    <a:pt x="211" y="452"/>
                    <a:pt x="219" y="459"/>
                  </a:cubicBezTo>
                  <a:cubicBezTo>
                    <a:pt x="227" y="466"/>
                    <a:pt x="235" y="473"/>
                    <a:pt x="245" y="477"/>
                  </a:cubicBezTo>
                  <a:cubicBezTo>
                    <a:pt x="246" y="477"/>
                    <a:pt x="247" y="476"/>
                    <a:pt x="246" y="475"/>
                  </a:cubicBezTo>
                  <a:cubicBezTo>
                    <a:pt x="242" y="469"/>
                    <a:pt x="237" y="464"/>
                    <a:pt x="231" y="459"/>
                  </a:cubicBezTo>
                  <a:cubicBezTo>
                    <a:pt x="225" y="454"/>
                    <a:pt x="219" y="449"/>
                    <a:pt x="213" y="444"/>
                  </a:cubicBezTo>
                  <a:cubicBezTo>
                    <a:pt x="199" y="432"/>
                    <a:pt x="186" y="420"/>
                    <a:pt x="174" y="408"/>
                  </a:cubicBezTo>
                  <a:cubicBezTo>
                    <a:pt x="149" y="384"/>
                    <a:pt x="125" y="359"/>
                    <a:pt x="102" y="333"/>
                  </a:cubicBezTo>
                  <a:cubicBezTo>
                    <a:pt x="87" y="316"/>
                    <a:pt x="73" y="298"/>
                    <a:pt x="60" y="278"/>
                  </a:cubicBezTo>
                  <a:cubicBezTo>
                    <a:pt x="59" y="279"/>
                    <a:pt x="58" y="280"/>
                    <a:pt x="57" y="280"/>
                  </a:cubicBezTo>
                  <a:cubicBezTo>
                    <a:pt x="77" y="308"/>
                    <a:pt x="99" y="334"/>
                    <a:pt x="122" y="359"/>
                  </a:cubicBezTo>
                  <a:cubicBezTo>
                    <a:pt x="146" y="385"/>
                    <a:pt x="168" y="411"/>
                    <a:pt x="193" y="436"/>
                  </a:cubicBezTo>
                  <a:cubicBezTo>
                    <a:pt x="201" y="445"/>
                    <a:pt x="210" y="453"/>
                    <a:pt x="218" y="462"/>
                  </a:cubicBezTo>
                  <a:cubicBezTo>
                    <a:pt x="226" y="469"/>
                    <a:pt x="233" y="477"/>
                    <a:pt x="243" y="481"/>
                  </a:cubicBezTo>
                  <a:cubicBezTo>
                    <a:pt x="244" y="481"/>
                    <a:pt x="246" y="480"/>
                    <a:pt x="245" y="479"/>
                  </a:cubicBezTo>
                  <a:cubicBezTo>
                    <a:pt x="222" y="455"/>
                    <a:pt x="197" y="434"/>
                    <a:pt x="171" y="413"/>
                  </a:cubicBezTo>
                  <a:cubicBezTo>
                    <a:pt x="145" y="391"/>
                    <a:pt x="120" y="367"/>
                    <a:pt x="96" y="342"/>
                  </a:cubicBezTo>
                  <a:cubicBezTo>
                    <a:pt x="88" y="333"/>
                    <a:pt x="80" y="324"/>
                    <a:pt x="72" y="315"/>
                  </a:cubicBezTo>
                  <a:cubicBezTo>
                    <a:pt x="65" y="307"/>
                    <a:pt x="58" y="299"/>
                    <a:pt x="49" y="294"/>
                  </a:cubicBezTo>
                  <a:cubicBezTo>
                    <a:pt x="48" y="294"/>
                    <a:pt x="47" y="295"/>
                    <a:pt x="47" y="296"/>
                  </a:cubicBezTo>
                  <a:cubicBezTo>
                    <a:pt x="61" y="323"/>
                    <a:pt x="84" y="344"/>
                    <a:pt x="105" y="365"/>
                  </a:cubicBezTo>
                  <a:cubicBezTo>
                    <a:pt x="129" y="387"/>
                    <a:pt x="152" y="410"/>
                    <a:pt x="176" y="431"/>
                  </a:cubicBezTo>
                  <a:cubicBezTo>
                    <a:pt x="193" y="446"/>
                    <a:pt x="211" y="461"/>
                    <a:pt x="229" y="475"/>
                  </a:cubicBezTo>
                  <a:cubicBezTo>
                    <a:pt x="230" y="476"/>
                    <a:pt x="232" y="474"/>
                    <a:pt x="230" y="472"/>
                  </a:cubicBezTo>
                  <a:cubicBezTo>
                    <a:pt x="205" y="449"/>
                    <a:pt x="179" y="428"/>
                    <a:pt x="153" y="405"/>
                  </a:cubicBezTo>
                  <a:cubicBezTo>
                    <a:pt x="128" y="381"/>
                    <a:pt x="104" y="356"/>
                    <a:pt x="81" y="330"/>
                  </a:cubicBezTo>
                  <a:cubicBezTo>
                    <a:pt x="66" y="312"/>
                    <a:pt x="52" y="294"/>
                    <a:pt x="38" y="276"/>
                  </a:cubicBezTo>
                  <a:cubicBezTo>
                    <a:pt x="38" y="277"/>
                    <a:pt x="37" y="277"/>
                    <a:pt x="36" y="278"/>
                  </a:cubicBezTo>
                  <a:cubicBezTo>
                    <a:pt x="48" y="289"/>
                    <a:pt x="56" y="304"/>
                    <a:pt x="65" y="317"/>
                  </a:cubicBezTo>
                  <a:cubicBezTo>
                    <a:pt x="75" y="332"/>
                    <a:pt x="85" y="346"/>
                    <a:pt x="96" y="360"/>
                  </a:cubicBezTo>
                  <a:cubicBezTo>
                    <a:pt x="106" y="374"/>
                    <a:pt x="116" y="386"/>
                    <a:pt x="126" y="400"/>
                  </a:cubicBezTo>
                  <a:cubicBezTo>
                    <a:pt x="134" y="410"/>
                    <a:pt x="142" y="422"/>
                    <a:pt x="150" y="432"/>
                  </a:cubicBezTo>
                  <a:cubicBezTo>
                    <a:pt x="167" y="454"/>
                    <a:pt x="187" y="476"/>
                    <a:pt x="212" y="487"/>
                  </a:cubicBezTo>
                  <a:cubicBezTo>
                    <a:pt x="213" y="488"/>
                    <a:pt x="214" y="487"/>
                    <a:pt x="214" y="486"/>
                  </a:cubicBezTo>
                  <a:cubicBezTo>
                    <a:pt x="208" y="474"/>
                    <a:pt x="196" y="467"/>
                    <a:pt x="186" y="460"/>
                  </a:cubicBezTo>
                  <a:cubicBezTo>
                    <a:pt x="172" y="451"/>
                    <a:pt x="160" y="440"/>
                    <a:pt x="148" y="429"/>
                  </a:cubicBezTo>
                  <a:cubicBezTo>
                    <a:pt x="122" y="406"/>
                    <a:pt x="100" y="379"/>
                    <a:pt x="79" y="352"/>
                  </a:cubicBezTo>
                  <a:cubicBezTo>
                    <a:pt x="68" y="338"/>
                    <a:pt x="58" y="325"/>
                    <a:pt x="48" y="310"/>
                  </a:cubicBezTo>
                  <a:cubicBezTo>
                    <a:pt x="42" y="299"/>
                    <a:pt x="34" y="285"/>
                    <a:pt x="23" y="278"/>
                  </a:cubicBezTo>
                  <a:cubicBezTo>
                    <a:pt x="22" y="278"/>
                    <a:pt x="20" y="278"/>
                    <a:pt x="21" y="280"/>
                  </a:cubicBezTo>
                  <a:cubicBezTo>
                    <a:pt x="22" y="286"/>
                    <a:pt x="25" y="292"/>
                    <a:pt x="28" y="297"/>
                  </a:cubicBezTo>
                  <a:cubicBezTo>
                    <a:pt x="32" y="303"/>
                    <a:pt x="37" y="309"/>
                    <a:pt x="40" y="315"/>
                  </a:cubicBezTo>
                  <a:cubicBezTo>
                    <a:pt x="50" y="330"/>
                    <a:pt x="60" y="344"/>
                    <a:pt x="71" y="359"/>
                  </a:cubicBezTo>
                  <a:cubicBezTo>
                    <a:pt x="92" y="388"/>
                    <a:pt x="114" y="416"/>
                    <a:pt x="137" y="443"/>
                  </a:cubicBezTo>
                  <a:cubicBezTo>
                    <a:pt x="143" y="451"/>
                    <a:pt x="148" y="458"/>
                    <a:pt x="155" y="464"/>
                  </a:cubicBezTo>
                  <a:cubicBezTo>
                    <a:pt x="161" y="470"/>
                    <a:pt x="167" y="476"/>
                    <a:pt x="171" y="484"/>
                  </a:cubicBezTo>
                  <a:cubicBezTo>
                    <a:pt x="171" y="484"/>
                    <a:pt x="172" y="483"/>
                    <a:pt x="173" y="483"/>
                  </a:cubicBezTo>
                  <a:cubicBezTo>
                    <a:pt x="150" y="457"/>
                    <a:pt x="125" y="434"/>
                    <a:pt x="101" y="408"/>
                  </a:cubicBezTo>
                  <a:cubicBezTo>
                    <a:pt x="90" y="396"/>
                    <a:pt x="79" y="382"/>
                    <a:pt x="69" y="368"/>
                  </a:cubicBezTo>
                  <a:cubicBezTo>
                    <a:pt x="59" y="354"/>
                    <a:pt x="51" y="340"/>
                    <a:pt x="41" y="326"/>
                  </a:cubicBezTo>
                  <a:cubicBezTo>
                    <a:pt x="35" y="317"/>
                    <a:pt x="28" y="308"/>
                    <a:pt x="24" y="297"/>
                  </a:cubicBezTo>
                  <a:cubicBezTo>
                    <a:pt x="24" y="298"/>
                    <a:pt x="23" y="298"/>
                    <a:pt x="22" y="299"/>
                  </a:cubicBezTo>
                  <a:cubicBezTo>
                    <a:pt x="43" y="323"/>
                    <a:pt x="57" y="353"/>
                    <a:pt x="75" y="380"/>
                  </a:cubicBezTo>
                  <a:cubicBezTo>
                    <a:pt x="94" y="409"/>
                    <a:pt x="116" y="435"/>
                    <a:pt x="134" y="465"/>
                  </a:cubicBezTo>
                  <a:cubicBezTo>
                    <a:pt x="135" y="464"/>
                    <a:pt x="135" y="464"/>
                    <a:pt x="136" y="463"/>
                  </a:cubicBezTo>
                  <a:cubicBezTo>
                    <a:pt x="113" y="441"/>
                    <a:pt x="97" y="414"/>
                    <a:pt x="79" y="389"/>
                  </a:cubicBezTo>
                  <a:cubicBezTo>
                    <a:pt x="59" y="361"/>
                    <a:pt x="37" y="335"/>
                    <a:pt x="21" y="306"/>
                  </a:cubicBezTo>
                  <a:cubicBezTo>
                    <a:pt x="18" y="301"/>
                    <a:pt x="16" y="297"/>
                    <a:pt x="14" y="292"/>
                  </a:cubicBezTo>
                  <a:cubicBezTo>
                    <a:pt x="13" y="293"/>
                    <a:pt x="12" y="293"/>
                    <a:pt x="11" y="294"/>
                  </a:cubicBezTo>
                  <a:cubicBezTo>
                    <a:pt x="33" y="316"/>
                    <a:pt x="48" y="344"/>
                    <a:pt x="65" y="369"/>
                  </a:cubicBezTo>
                  <a:cubicBezTo>
                    <a:pt x="83" y="395"/>
                    <a:pt x="107" y="418"/>
                    <a:pt x="120" y="447"/>
                  </a:cubicBezTo>
                  <a:cubicBezTo>
                    <a:pt x="120" y="447"/>
                    <a:pt x="121" y="447"/>
                    <a:pt x="122" y="446"/>
                  </a:cubicBezTo>
                  <a:cubicBezTo>
                    <a:pt x="100" y="422"/>
                    <a:pt x="83" y="394"/>
                    <a:pt x="65" y="367"/>
                  </a:cubicBezTo>
                  <a:cubicBezTo>
                    <a:pt x="55" y="352"/>
                    <a:pt x="45" y="337"/>
                    <a:pt x="35" y="322"/>
                  </a:cubicBezTo>
                  <a:cubicBezTo>
                    <a:pt x="30" y="315"/>
                    <a:pt x="25" y="307"/>
                    <a:pt x="20" y="300"/>
                  </a:cubicBezTo>
                  <a:cubicBezTo>
                    <a:pt x="16" y="294"/>
                    <a:pt x="10" y="289"/>
                    <a:pt x="6" y="283"/>
                  </a:cubicBezTo>
                  <a:cubicBezTo>
                    <a:pt x="5" y="281"/>
                    <a:pt x="4" y="279"/>
                    <a:pt x="3" y="276"/>
                  </a:cubicBezTo>
                  <a:cubicBezTo>
                    <a:pt x="3" y="277"/>
                    <a:pt x="2" y="277"/>
                    <a:pt x="1" y="277"/>
                  </a:cubicBezTo>
                  <a:cubicBezTo>
                    <a:pt x="23" y="303"/>
                    <a:pt x="42" y="330"/>
                    <a:pt x="62" y="358"/>
                  </a:cubicBezTo>
                  <a:cubicBezTo>
                    <a:pt x="81" y="384"/>
                    <a:pt x="101" y="408"/>
                    <a:pt x="121" y="433"/>
                  </a:cubicBezTo>
                  <a:cubicBezTo>
                    <a:pt x="143" y="462"/>
                    <a:pt x="166" y="490"/>
                    <a:pt x="195" y="512"/>
                  </a:cubicBezTo>
                  <a:cubicBezTo>
                    <a:pt x="196" y="513"/>
                    <a:pt x="198" y="512"/>
                    <a:pt x="197" y="511"/>
                  </a:cubicBezTo>
                  <a:cubicBezTo>
                    <a:pt x="195" y="504"/>
                    <a:pt x="190" y="498"/>
                    <a:pt x="185" y="493"/>
                  </a:cubicBezTo>
                  <a:cubicBezTo>
                    <a:pt x="179" y="487"/>
                    <a:pt x="174" y="480"/>
                    <a:pt x="168" y="474"/>
                  </a:cubicBezTo>
                  <a:cubicBezTo>
                    <a:pt x="156" y="460"/>
                    <a:pt x="144" y="447"/>
                    <a:pt x="133" y="433"/>
                  </a:cubicBezTo>
                  <a:cubicBezTo>
                    <a:pt x="121" y="420"/>
                    <a:pt x="110" y="407"/>
                    <a:pt x="98" y="394"/>
                  </a:cubicBezTo>
                  <a:cubicBezTo>
                    <a:pt x="92" y="387"/>
                    <a:pt x="85" y="381"/>
                    <a:pt x="79" y="374"/>
                  </a:cubicBezTo>
                  <a:cubicBezTo>
                    <a:pt x="74" y="369"/>
                    <a:pt x="68" y="364"/>
                    <a:pt x="63" y="359"/>
                  </a:cubicBezTo>
                  <a:cubicBezTo>
                    <a:pt x="60" y="356"/>
                    <a:pt x="58" y="352"/>
                    <a:pt x="56" y="349"/>
                  </a:cubicBezTo>
                  <a:cubicBezTo>
                    <a:pt x="55" y="349"/>
                    <a:pt x="54" y="350"/>
                    <a:pt x="54" y="350"/>
                  </a:cubicBezTo>
                  <a:cubicBezTo>
                    <a:pt x="60" y="353"/>
                    <a:pt x="65" y="359"/>
                    <a:pt x="70" y="364"/>
                  </a:cubicBezTo>
                  <a:cubicBezTo>
                    <a:pt x="76" y="370"/>
                    <a:pt x="82" y="375"/>
                    <a:pt x="89" y="381"/>
                  </a:cubicBezTo>
                  <a:cubicBezTo>
                    <a:pt x="102" y="393"/>
                    <a:pt x="115" y="405"/>
                    <a:pt x="128" y="418"/>
                  </a:cubicBezTo>
                  <a:cubicBezTo>
                    <a:pt x="149" y="438"/>
                    <a:pt x="167" y="461"/>
                    <a:pt x="191" y="478"/>
                  </a:cubicBezTo>
                  <a:cubicBezTo>
                    <a:pt x="194" y="481"/>
                    <a:pt x="197" y="483"/>
                    <a:pt x="201" y="485"/>
                  </a:cubicBezTo>
                  <a:cubicBezTo>
                    <a:pt x="202" y="485"/>
                    <a:pt x="203" y="484"/>
                    <a:pt x="202" y="483"/>
                  </a:cubicBezTo>
                  <a:cubicBezTo>
                    <a:pt x="200" y="476"/>
                    <a:pt x="195" y="470"/>
                    <a:pt x="190" y="465"/>
                  </a:cubicBezTo>
                  <a:cubicBezTo>
                    <a:pt x="184" y="459"/>
                    <a:pt x="179" y="453"/>
                    <a:pt x="173" y="447"/>
                  </a:cubicBezTo>
                  <a:cubicBezTo>
                    <a:pt x="161" y="434"/>
                    <a:pt x="149" y="420"/>
                    <a:pt x="137" y="407"/>
                  </a:cubicBezTo>
                  <a:cubicBezTo>
                    <a:pt x="114" y="383"/>
                    <a:pt x="89" y="361"/>
                    <a:pt x="66" y="337"/>
                  </a:cubicBezTo>
                  <a:cubicBezTo>
                    <a:pt x="55" y="326"/>
                    <a:pt x="45" y="314"/>
                    <a:pt x="36" y="300"/>
                  </a:cubicBezTo>
                  <a:cubicBezTo>
                    <a:pt x="35" y="301"/>
                    <a:pt x="35" y="302"/>
                    <a:pt x="34" y="303"/>
                  </a:cubicBezTo>
                  <a:cubicBezTo>
                    <a:pt x="41" y="306"/>
                    <a:pt x="47" y="312"/>
                    <a:pt x="52" y="317"/>
                  </a:cubicBezTo>
                  <a:cubicBezTo>
                    <a:pt x="58" y="323"/>
                    <a:pt x="63" y="329"/>
                    <a:pt x="69" y="335"/>
                  </a:cubicBezTo>
                  <a:cubicBezTo>
                    <a:pt x="81" y="348"/>
                    <a:pt x="93" y="361"/>
                    <a:pt x="105" y="374"/>
                  </a:cubicBezTo>
                  <a:cubicBezTo>
                    <a:pt x="128" y="400"/>
                    <a:pt x="152" y="427"/>
                    <a:pt x="177" y="452"/>
                  </a:cubicBezTo>
                  <a:cubicBezTo>
                    <a:pt x="186" y="461"/>
                    <a:pt x="195" y="470"/>
                    <a:pt x="205" y="478"/>
                  </a:cubicBezTo>
                  <a:cubicBezTo>
                    <a:pt x="212" y="485"/>
                    <a:pt x="219" y="494"/>
                    <a:pt x="228" y="498"/>
                  </a:cubicBezTo>
                  <a:cubicBezTo>
                    <a:pt x="229" y="498"/>
                    <a:pt x="230" y="497"/>
                    <a:pt x="230" y="496"/>
                  </a:cubicBezTo>
                  <a:cubicBezTo>
                    <a:pt x="229" y="489"/>
                    <a:pt x="225" y="483"/>
                    <a:pt x="220" y="478"/>
                  </a:cubicBezTo>
                  <a:cubicBezTo>
                    <a:pt x="215" y="472"/>
                    <a:pt x="210" y="465"/>
                    <a:pt x="205" y="459"/>
                  </a:cubicBezTo>
                  <a:cubicBezTo>
                    <a:pt x="193" y="445"/>
                    <a:pt x="182" y="432"/>
                    <a:pt x="170" y="419"/>
                  </a:cubicBezTo>
                  <a:cubicBezTo>
                    <a:pt x="146" y="393"/>
                    <a:pt x="121" y="370"/>
                    <a:pt x="96" y="346"/>
                  </a:cubicBezTo>
                  <a:cubicBezTo>
                    <a:pt x="95" y="345"/>
                    <a:pt x="93" y="343"/>
                    <a:pt x="92" y="342"/>
                  </a:cubicBezTo>
                  <a:cubicBezTo>
                    <a:pt x="91" y="341"/>
                    <a:pt x="89" y="343"/>
                    <a:pt x="90" y="344"/>
                  </a:cubicBezTo>
                  <a:cubicBezTo>
                    <a:pt x="114" y="370"/>
                    <a:pt x="139" y="394"/>
                    <a:pt x="163" y="420"/>
                  </a:cubicBezTo>
                  <a:cubicBezTo>
                    <a:pt x="175" y="433"/>
                    <a:pt x="186" y="447"/>
                    <a:pt x="196" y="461"/>
                  </a:cubicBezTo>
                  <a:cubicBezTo>
                    <a:pt x="201" y="468"/>
                    <a:pt x="206" y="475"/>
                    <a:pt x="212" y="482"/>
                  </a:cubicBezTo>
                  <a:cubicBezTo>
                    <a:pt x="216" y="487"/>
                    <a:pt x="220" y="492"/>
                    <a:pt x="224" y="498"/>
                  </a:cubicBezTo>
                  <a:cubicBezTo>
                    <a:pt x="227" y="502"/>
                    <a:pt x="231" y="506"/>
                    <a:pt x="232" y="512"/>
                  </a:cubicBezTo>
                  <a:cubicBezTo>
                    <a:pt x="232" y="511"/>
                    <a:pt x="233" y="511"/>
                    <a:pt x="233" y="510"/>
                  </a:cubicBezTo>
                  <a:cubicBezTo>
                    <a:pt x="222" y="504"/>
                    <a:pt x="213" y="493"/>
                    <a:pt x="205" y="483"/>
                  </a:cubicBezTo>
                  <a:cubicBezTo>
                    <a:pt x="197" y="472"/>
                    <a:pt x="189" y="460"/>
                    <a:pt x="181" y="449"/>
                  </a:cubicBezTo>
                  <a:cubicBezTo>
                    <a:pt x="160" y="421"/>
                    <a:pt x="139" y="392"/>
                    <a:pt x="120" y="362"/>
                  </a:cubicBezTo>
                  <a:cubicBezTo>
                    <a:pt x="101" y="332"/>
                    <a:pt x="84" y="301"/>
                    <a:pt x="68" y="269"/>
                  </a:cubicBezTo>
                  <a:cubicBezTo>
                    <a:pt x="61" y="255"/>
                    <a:pt x="54" y="241"/>
                    <a:pt x="48" y="227"/>
                  </a:cubicBezTo>
                  <a:cubicBezTo>
                    <a:pt x="45" y="221"/>
                    <a:pt x="42" y="215"/>
                    <a:pt x="40" y="208"/>
                  </a:cubicBezTo>
                  <a:cubicBezTo>
                    <a:pt x="38" y="203"/>
                    <a:pt x="36" y="197"/>
                    <a:pt x="37" y="191"/>
                  </a:cubicBezTo>
                  <a:cubicBezTo>
                    <a:pt x="37" y="190"/>
                    <a:pt x="37" y="190"/>
                    <a:pt x="37" y="190"/>
                  </a:cubicBezTo>
                  <a:cubicBezTo>
                    <a:pt x="36" y="190"/>
                    <a:pt x="35" y="190"/>
                    <a:pt x="35" y="190"/>
                  </a:cubicBezTo>
                  <a:cubicBezTo>
                    <a:pt x="40" y="196"/>
                    <a:pt x="43" y="203"/>
                    <a:pt x="46" y="210"/>
                  </a:cubicBezTo>
                  <a:cubicBezTo>
                    <a:pt x="49" y="218"/>
                    <a:pt x="52" y="226"/>
                    <a:pt x="56" y="234"/>
                  </a:cubicBezTo>
                  <a:cubicBezTo>
                    <a:pt x="62" y="250"/>
                    <a:pt x="69" y="267"/>
                    <a:pt x="75" y="283"/>
                  </a:cubicBezTo>
                  <a:cubicBezTo>
                    <a:pt x="88" y="314"/>
                    <a:pt x="105" y="344"/>
                    <a:pt x="113" y="377"/>
                  </a:cubicBezTo>
                  <a:cubicBezTo>
                    <a:pt x="113" y="378"/>
                    <a:pt x="113" y="379"/>
                    <a:pt x="113" y="379"/>
                  </a:cubicBezTo>
                  <a:cubicBezTo>
                    <a:pt x="114" y="379"/>
                    <a:pt x="115" y="379"/>
                    <a:pt x="116" y="378"/>
                  </a:cubicBezTo>
                  <a:cubicBezTo>
                    <a:pt x="104" y="367"/>
                    <a:pt x="97" y="352"/>
                    <a:pt x="90" y="338"/>
                  </a:cubicBezTo>
                  <a:cubicBezTo>
                    <a:pt x="82" y="323"/>
                    <a:pt x="74" y="307"/>
                    <a:pt x="67" y="290"/>
                  </a:cubicBezTo>
                  <a:cubicBezTo>
                    <a:pt x="53" y="258"/>
                    <a:pt x="40" y="224"/>
                    <a:pt x="33" y="189"/>
                  </a:cubicBezTo>
                  <a:cubicBezTo>
                    <a:pt x="30" y="172"/>
                    <a:pt x="28" y="155"/>
                    <a:pt x="28" y="137"/>
                  </a:cubicBezTo>
                  <a:cubicBezTo>
                    <a:pt x="28" y="123"/>
                    <a:pt x="27" y="107"/>
                    <a:pt x="34" y="94"/>
                  </a:cubicBezTo>
                  <a:cubicBezTo>
                    <a:pt x="33" y="94"/>
                    <a:pt x="32" y="94"/>
                    <a:pt x="31" y="94"/>
                  </a:cubicBezTo>
                  <a:cubicBezTo>
                    <a:pt x="32" y="123"/>
                    <a:pt x="27" y="151"/>
                    <a:pt x="28" y="181"/>
                  </a:cubicBezTo>
                  <a:cubicBezTo>
                    <a:pt x="28" y="196"/>
                    <a:pt x="31" y="210"/>
                    <a:pt x="34" y="225"/>
                  </a:cubicBezTo>
                  <a:cubicBezTo>
                    <a:pt x="37" y="240"/>
                    <a:pt x="41" y="254"/>
                    <a:pt x="42" y="269"/>
                  </a:cubicBezTo>
                  <a:cubicBezTo>
                    <a:pt x="42" y="269"/>
                    <a:pt x="43" y="269"/>
                    <a:pt x="44" y="268"/>
                  </a:cubicBezTo>
                  <a:cubicBezTo>
                    <a:pt x="40" y="264"/>
                    <a:pt x="39" y="257"/>
                    <a:pt x="38" y="251"/>
                  </a:cubicBezTo>
                  <a:cubicBezTo>
                    <a:pt x="36" y="243"/>
                    <a:pt x="34" y="235"/>
                    <a:pt x="33" y="227"/>
                  </a:cubicBezTo>
                  <a:cubicBezTo>
                    <a:pt x="30" y="211"/>
                    <a:pt x="29" y="196"/>
                    <a:pt x="29" y="180"/>
                  </a:cubicBezTo>
                  <a:cubicBezTo>
                    <a:pt x="28" y="152"/>
                    <a:pt x="29" y="122"/>
                    <a:pt x="38" y="95"/>
                  </a:cubicBezTo>
                  <a:cubicBezTo>
                    <a:pt x="37" y="95"/>
                    <a:pt x="36" y="95"/>
                    <a:pt x="35" y="95"/>
                  </a:cubicBezTo>
                  <a:cubicBezTo>
                    <a:pt x="40" y="145"/>
                    <a:pt x="22" y="195"/>
                    <a:pt x="26" y="245"/>
                  </a:cubicBezTo>
                  <a:cubicBezTo>
                    <a:pt x="26" y="247"/>
                    <a:pt x="28" y="247"/>
                    <a:pt x="28" y="246"/>
                  </a:cubicBezTo>
                  <a:cubicBezTo>
                    <a:pt x="36" y="221"/>
                    <a:pt x="38" y="196"/>
                    <a:pt x="43" y="171"/>
                  </a:cubicBezTo>
                  <a:cubicBezTo>
                    <a:pt x="48" y="148"/>
                    <a:pt x="50" y="123"/>
                    <a:pt x="61" y="102"/>
                  </a:cubicBezTo>
                  <a:cubicBezTo>
                    <a:pt x="60" y="101"/>
                    <a:pt x="59" y="101"/>
                    <a:pt x="58" y="101"/>
                  </a:cubicBezTo>
                  <a:cubicBezTo>
                    <a:pt x="59" y="109"/>
                    <a:pt x="57" y="118"/>
                    <a:pt x="54" y="126"/>
                  </a:cubicBezTo>
                  <a:cubicBezTo>
                    <a:pt x="51" y="134"/>
                    <a:pt x="48" y="142"/>
                    <a:pt x="45" y="150"/>
                  </a:cubicBezTo>
                  <a:cubicBezTo>
                    <a:pt x="39" y="171"/>
                    <a:pt x="32" y="192"/>
                    <a:pt x="28" y="214"/>
                  </a:cubicBezTo>
                  <a:cubicBezTo>
                    <a:pt x="28" y="215"/>
                    <a:pt x="30" y="216"/>
                    <a:pt x="31" y="214"/>
                  </a:cubicBezTo>
                  <a:cubicBezTo>
                    <a:pt x="42" y="189"/>
                    <a:pt x="54" y="164"/>
                    <a:pt x="67" y="140"/>
                  </a:cubicBezTo>
                  <a:cubicBezTo>
                    <a:pt x="78" y="119"/>
                    <a:pt x="89" y="97"/>
                    <a:pt x="109" y="84"/>
                  </a:cubicBezTo>
                  <a:cubicBezTo>
                    <a:pt x="108" y="84"/>
                    <a:pt x="107" y="84"/>
                    <a:pt x="107" y="83"/>
                  </a:cubicBezTo>
                  <a:cubicBezTo>
                    <a:pt x="109" y="90"/>
                    <a:pt x="104" y="99"/>
                    <a:pt x="101" y="105"/>
                  </a:cubicBezTo>
                  <a:cubicBezTo>
                    <a:pt x="97" y="114"/>
                    <a:pt x="91" y="122"/>
                    <a:pt x="86" y="130"/>
                  </a:cubicBezTo>
                  <a:cubicBezTo>
                    <a:pt x="73" y="149"/>
                    <a:pt x="65" y="171"/>
                    <a:pt x="51" y="190"/>
                  </a:cubicBezTo>
                  <a:cubicBezTo>
                    <a:pt x="52" y="190"/>
                    <a:pt x="53" y="191"/>
                    <a:pt x="54" y="191"/>
                  </a:cubicBezTo>
                  <a:cubicBezTo>
                    <a:pt x="64" y="169"/>
                    <a:pt x="80" y="151"/>
                    <a:pt x="94" y="132"/>
                  </a:cubicBezTo>
                  <a:cubicBezTo>
                    <a:pt x="100" y="124"/>
                    <a:pt x="106" y="116"/>
                    <a:pt x="112" y="108"/>
                  </a:cubicBezTo>
                  <a:cubicBezTo>
                    <a:pt x="118" y="101"/>
                    <a:pt x="125" y="93"/>
                    <a:pt x="134" y="89"/>
                  </a:cubicBezTo>
                  <a:cubicBezTo>
                    <a:pt x="133" y="89"/>
                    <a:pt x="133" y="88"/>
                    <a:pt x="132" y="88"/>
                  </a:cubicBezTo>
                  <a:cubicBezTo>
                    <a:pt x="124" y="103"/>
                    <a:pt x="111" y="116"/>
                    <a:pt x="99" y="129"/>
                  </a:cubicBezTo>
                  <a:cubicBezTo>
                    <a:pt x="86" y="144"/>
                    <a:pt x="73" y="160"/>
                    <a:pt x="59" y="174"/>
                  </a:cubicBezTo>
                  <a:cubicBezTo>
                    <a:pt x="59" y="174"/>
                    <a:pt x="60" y="175"/>
                    <a:pt x="61" y="176"/>
                  </a:cubicBezTo>
                  <a:cubicBezTo>
                    <a:pt x="69" y="165"/>
                    <a:pt x="79" y="155"/>
                    <a:pt x="89" y="145"/>
                  </a:cubicBezTo>
                  <a:cubicBezTo>
                    <a:pt x="97" y="137"/>
                    <a:pt x="106" y="130"/>
                    <a:pt x="115" y="122"/>
                  </a:cubicBezTo>
                  <a:cubicBezTo>
                    <a:pt x="121" y="116"/>
                    <a:pt x="128" y="109"/>
                    <a:pt x="135" y="103"/>
                  </a:cubicBezTo>
                  <a:cubicBezTo>
                    <a:pt x="138" y="101"/>
                    <a:pt x="142" y="98"/>
                    <a:pt x="146" y="95"/>
                  </a:cubicBezTo>
                  <a:cubicBezTo>
                    <a:pt x="149" y="94"/>
                    <a:pt x="152" y="92"/>
                    <a:pt x="155" y="92"/>
                  </a:cubicBezTo>
                  <a:cubicBezTo>
                    <a:pt x="155" y="92"/>
                    <a:pt x="155" y="91"/>
                    <a:pt x="154" y="91"/>
                  </a:cubicBezTo>
                  <a:cubicBezTo>
                    <a:pt x="153" y="95"/>
                    <a:pt x="149" y="99"/>
                    <a:pt x="146" y="102"/>
                  </a:cubicBezTo>
                  <a:cubicBezTo>
                    <a:pt x="142" y="105"/>
                    <a:pt x="138" y="108"/>
                    <a:pt x="135" y="112"/>
                  </a:cubicBezTo>
                  <a:cubicBezTo>
                    <a:pt x="124" y="122"/>
                    <a:pt x="114" y="132"/>
                    <a:pt x="103" y="142"/>
                  </a:cubicBezTo>
                  <a:cubicBezTo>
                    <a:pt x="84" y="160"/>
                    <a:pt x="68" y="182"/>
                    <a:pt x="46" y="197"/>
                  </a:cubicBezTo>
                  <a:cubicBezTo>
                    <a:pt x="46" y="197"/>
                    <a:pt x="47" y="198"/>
                    <a:pt x="48" y="199"/>
                  </a:cubicBezTo>
                  <a:cubicBezTo>
                    <a:pt x="61" y="181"/>
                    <a:pt x="75" y="162"/>
                    <a:pt x="90" y="145"/>
                  </a:cubicBezTo>
                  <a:cubicBezTo>
                    <a:pt x="104" y="129"/>
                    <a:pt x="117" y="112"/>
                    <a:pt x="134" y="98"/>
                  </a:cubicBezTo>
                  <a:cubicBezTo>
                    <a:pt x="133" y="98"/>
                    <a:pt x="132" y="97"/>
                    <a:pt x="132" y="97"/>
                  </a:cubicBezTo>
                  <a:cubicBezTo>
                    <a:pt x="121" y="120"/>
                    <a:pt x="104" y="140"/>
                    <a:pt x="91" y="162"/>
                  </a:cubicBezTo>
                  <a:cubicBezTo>
                    <a:pt x="77" y="185"/>
                    <a:pt x="66" y="210"/>
                    <a:pt x="58" y="235"/>
                  </a:cubicBezTo>
                  <a:cubicBezTo>
                    <a:pt x="57" y="237"/>
                    <a:pt x="59" y="238"/>
                    <a:pt x="60" y="237"/>
                  </a:cubicBezTo>
                  <a:cubicBezTo>
                    <a:pt x="67" y="229"/>
                    <a:pt x="71" y="220"/>
                    <a:pt x="74" y="210"/>
                  </a:cubicBezTo>
                  <a:cubicBezTo>
                    <a:pt x="78" y="201"/>
                    <a:pt x="81" y="191"/>
                    <a:pt x="84" y="181"/>
                  </a:cubicBezTo>
                  <a:cubicBezTo>
                    <a:pt x="87" y="172"/>
                    <a:pt x="92" y="163"/>
                    <a:pt x="95" y="154"/>
                  </a:cubicBezTo>
                  <a:cubicBezTo>
                    <a:pt x="97" y="145"/>
                    <a:pt x="99" y="136"/>
                    <a:pt x="97" y="127"/>
                  </a:cubicBezTo>
                  <a:cubicBezTo>
                    <a:pt x="96" y="126"/>
                    <a:pt x="95" y="126"/>
                    <a:pt x="94" y="127"/>
                  </a:cubicBezTo>
                  <a:cubicBezTo>
                    <a:pt x="87" y="135"/>
                    <a:pt x="84" y="146"/>
                    <a:pt x="82" y="156"/>
                  </a:cubicBezTo>
                  <a:cubicBezTo>
                    <a:pt x="79" y="168"/>
                    <a:pt x="78" y="180"/>
                    <a:pt x="77" y="193"/>
                  </a:cubicBezTo>
                  <a:cubicBezTo>
                    <a:pt x="76" y="203"/>
                    <a:pt x="75" y="214"/>
                    <a:pt x="74" y="225"/>
                  </a:cubicBezTo>
                  <a:cubicBezTo>
                    <a:pt x="73" y="238"/>
                    <a:pt x="73" y="251"/>
                    <a:pt x="70" y="264"/>
                  </a:cubicBezTo>
                  <a:cubicBezTo>
                    <a:pt x="69" y="268"/>
                    <a:pt x="68" y="273"/>
                    <a:pt x="66" y="277"/>
                  </a:cubicBezTo>
                  <a:cubicBezTo>
                    <a:pt x="67" y="277"/>
                    <a:pt x="67" y="277"/>
                    <a:pt x="68" y="277"/>
                  </a:cubicBezTo>
                  <a:cubicBezTo>
                    <a:pt x="63" y="264"/>
                    <a:pt x="61" y="249"/>
                    <a:pt x="60" y="235"/>
                  </a:cubicBezTo>
                  <a:cubicBezTo>
                    <a:pt x="59" y="223"/>
                    <a:pt x="57" y="212"/>
                    <a:pt x="54" y="201"/>
                  </a:cubicBezTo>
                  <a:cubicBezTo>
                    <a:pt x="52" y="191"/>
                    <a:pt x="50" y="181"/>
                    <a:pt x="46" y="172"/>
                  </a:cubicBezTo>
                  <a:cubicBezTo>
                    <a:pt x="43" y="164"/>
                    <a:pt x="38" y="155"/>
                    <a:pt x="30" y="152"/>
                  </a:cubicBezTo>
                  <a:cubicBezTo>
                    <a:pt x="30" y="152"/>
                    <a:pt x="29" y="152"/>
                    <a:pt x="29" y="152"/>
                  </a:cubicBezTo>
                  <a:cubicBezTo>
                    <a:pt x="22" y="158"/>
                    <a:pt x="20" y="168"/>
                    <a:pt x="20" y="177"/>
                  </a:cubicBezTo>
                  <a:cubicBezTo>
                    <a:pt x="20" y="188"/>
                    <a:pt x="21" y="199"/>
                    <a:pt x="22" y="209"/>
                  </a:cubicBezTo>
                  <a:cubicBezTo>
                    <a:pt x="26" y="238"/>
                    <a:pt x="26" y="267"/>
                    <a:pt x="36" y="295"/>
                  </a:cubicBezTo>
                  <a:cubicBezTo>
                    <a:pt x="37" y="297"/>
                    <a:pt x="38" y="300"/>
                    <a:pt x="39" y="302"/>
                  </a:cubicBezTo>
                  <a:cubicBezTo>
                    <a:pt x="40" y="303"/>
                    <a:pt x="42" y="303"/>
                    <a:pt x="42" y="302"/>
                  </a:cubicBezTo>
                  <a:cubicBezTo>
                    <a:pt x="43" y="278"/>
                    <a:pt x="37" y="255"/>
                    <a:pt x="32" y="233"/>
                  </a:cubicBezTo>
                  <a:cubicBezTo>
                    <a:pt x="28" y="213"/>
                    <a:pt x="23" y="191"/>
                    <a:pt x="9" y="176"/>
                  </a:cubicBezTo>
                  <a:cubicBezTo>
                    <a:pt x="8" y="175"/>
                    <a:pt x="7" y="175"/>
                    <a:pt x="6" y="176"/>
                  </a:cubicBezTo>
                  <a:cubicBezTo>
                    <a:pt x="2" y="181"/>
                    <a:pt x="4" y="190"/>
                    <a:pt x="5" y="197"/>
                  </a:cubicBezTo>
                  <a:cubicBezTo>
                    <a:pt x="7" y="206"/>
                    <a:pt x="11" y="214"/>
                    <a:pt x="14" y="223"/>
                  </a:cubicBezTo>
                  <a:cubicBezTo>
                    <a:pt x="18" y="234"/>
                    <a:pt x="20" y="246"/>
                    <a:pt x="23" y="257"/>
                  </a:cubicBezTo>
                  <a:cubicBezTo>
                    <a:pt x="26" y="271"/>
                    <a:pt x="30" y="285"/>
                    <a:pt x="36" y="299"/>
                  </a:cubicBezTo>
                  <a:cubicBezTo>
                    <a:pt x="36" y="300"/>
                    <a:pt x="38" y="300"/>
                    <a:pt x="38" y="298"/>
                  </a:cubicBezTo>
                  <a:cubicBezTo>
                    <a:pt x="40" y="279"/>
                    <a:pt x="31" y="260"/>
                    <a:pt x="26" y="241"/>
                  </a:cubicBezTo>
                  <a:cubicBezTo>
                    <a:pt x="20" y="218"/>
                    <a:pt x="17" y="194"/>
                    <a:pt x="14" y="171"/>
                  </a:cubicBezTo>
                  <a:cubicBezTo>
                    <a:pt x="14" y="169"/>
                    <a:pt x="11" y="169"/>
                    <a:pt x="11" y="171"/>
                  </a:cubicBezTo>
                  <a:cubicBezTo>
                    <a:pt x="11" y="183"/>
                    <a:pt x="11" y="195"/>
                    <a:pt x="12" y="207"/>
                  </a:cubicBezTo>
                  <a:cubicBezTo>
                    <a:pt x="13" y="219"/>
                    <a:pt x="14" y="230"/>
                    <a:pt x="15" y="242"/>
                  </a:cubicBezTo>
                  <a:cubicBezTo>
                    <a:pt x="17" y="251"/>
                    <a:pt x="18" y="261"/>
                    <a:pt x="19" y="270"/>
                  </a:cubicBezTo>
                  <a:cubicBezTo>
                    <a:pt x="20" y="279"/>
                    <a:pt x="21" y="288"/>
                    <a:pt x="18" y="297"/>
                  </a:cubicBezTo>
                  <a:cubicBezTo>
                    <a:pt x="19" y="296"/>
                    <a:pt x="20" y="296"/>
                    <a:pt x="21" y="296"/>
                  </a:cubicBezTo>
                  <a:cubicBezTo>
                    <a:pt x="16" y="291"/>
                    <a:pt x="15" y="284"/>
                    <a:pt x="15" y="278"/>
                  </a:cubicBezTo>
                  <a:cubicBezTo>
                    <a:pt x="14" y="271"/>
                    <a:pt x="14" y="263"/>
                    <a:pt x="13" y="256"/>
                  </a:cubicBezTo>
                  <a:cubicBezTo>
                    <a:pt x="12" y="238"/>
                    <a:pt x="13" y="221"/>
                    <a:pt x="14" y="203"/>
                  </a:cubicBezTo>
                  <a:cubicBezTo>
                    <a:pt x="15" y="189"/>
                    <a:pt x="17" y="176"/>
                    <a:pt x="19" y="162"/>
                  </a:cubicBezTo>
                  <a:cubicBezTo>
                    <a:pt x="21" y="150"/>
                    <a:pt x="24" y="137"/>
                    <a:pt x="27" y="125"/>
                  </a:cubicBezTo>
                  <a:cubicBezTo>
                    <a:pt x="32" y="109"/>
                    <a:pt x="40" y="91"/>
                    <a:pt x="54" y="81"/>
                  </a:cubicBezTo>
                  <a:cubicBezTo>
                    <a:pt x="53" y="80"/>
                    <a:pt x="52" y="80"/>
                    <a:pt x="52" y="80"/>
                  </a:cubicBezTo>
                  <a:cubicBezTo>
                    <a:pt x="53" y="88"/>
                    <a:pt x="49" y="95"/>
                    <a:pt x="45" y="102"/>
                  </a:cubicBezTo>
                  <a:cubicBezTo>
                    <a:pt x="41" y="108"/>
                    <a:pt x="37" y="113"/>
                    <a:pt x="33" y="119"/>
                  </a:cubicBezTo>
                  <a:cubicBezTo>
                    <a:pt x="30" y="124"/>
                    <a:pt x="27" y="130"/>
                    <a:pt x="24" y="135"/>
                  </a:cubicBezTo>
                  <a:cubicBezTo>
                    <a:pt x="21" y="140"/>
                    <a:pt x="17" y="147"/>
                    <a:pt x="11" y="148"/>
                  </a:cubicBezTo>
                  <a:cubicBezTo>
                    <a:pt x="12" y="149"/>
                    <a:pt x="13" y="149"/>
                    <a:pt x="13" y="150"/>
                  </a:cubicBezTo>
                  <a:cubicBezTo>
                    <a:pt x="13" y="138"/>
                    <a:pt x="19" y="127"/>
                    <a:pt x="25" y="117"/>
                  </a:cubicBezTo>
                  <a:cubicBezTo>
                    <a:pt x="32" y="106"/>
                    <a:pt x="40" y="96"/>
                    <a:pt x="49" y="87"/>
                  </a:cubicBezTo>
                  <a:cubicBezTo>
                    <a:pt x="69" y="65"/>
                    <a:pt x="93" y="48"/>
                    <a:pt x="121" y="40"/>
                  </a:cubicBezTo>
                  <a:cubicBezTo>
                    <a:pt x="122" y="39"/>
                    <a:pt x="123" y="39"/>
                    <a:pt x="124" y="39"/>
                  </a:cubicBezTo>
                  <a:cubicBezTo>
                    <a:pt x="126" y="38"/>
                    <a:pt x="126" y="36"/>
                    <a:pt x="124" y="36"/>
                  </a:cubicBezTo>
                  <a:cubicBezTo>
                    <a:pt x="104" y="38"/>
                    <a:pt x="88" y="50"/>
                    <a:pt x="72" y="61"/>
                  </a:cubicBezTo>
                  <a:cubicBezTo>
                    <a:pt x="65" y="65"/>
                    <a:pt x="58" y="70"/>
                    <a:pt x="52" y="75"/>
                  </a:cubicBezTo>
                  <a:cubicBezTo>
                    <a:pt x="45" y="80"/>
                    <a:pt x="38" y="86"/>
                    <a:pt x="30" y="87"/>
                  </a:cubicBezTo>
                  <a:cubicBezTo>
                    <a:pt x="31" y="88"/>
                    <a:pt x="31" y="89"/>
                    <a:pt x="32" y="89"/>
                  </a:cubicBezTo>
                  <a:cubicBezTo>
                    <a:pt x="46" y="66"/>
                    <a:pt x="69" y="48"/>
                    <a:pt x="93" y="36"/>
                  </a:cubicBezTo>
                  <a:cubicBezTo>
                    <a:pt x="107" y="29"/>
                    <a:pt x="122" y="25"/>
                    <a:pt x="137" y="22"/>
                  </a:cubicBezTo>
                  <a:cubicBezTo>
                    <a:pt x="145" y="21"/>
                    <a:pt x="154" y="20"/>
                    <a:pt x="162" y="19"/>
                  </a:cubicBezTo>
                  <a:cubicBezTo>
                    <a:pt x="169" y="19"/>
                    <a:pt x="176" y="19"/>
                    <a:pt x="182" y="15"/>
                  </a:cubicBezTo>
                  <a:cubicBezTo>
                    <a:pt x="182" y="14"/>
                    <a:pt x="182" y="14"/>
                    <a:pt x="182" y="13"/>
                  </a:cubicBezTo>
                  <a:cubicBezTo>
                    <a:pt x="177" y="1"/>
                    <a:pt x="161" y="3"/>
                    <a:pt x="150" y="5"/>
                  </a:cubicBezTo>
                  <a:cubicBezTo>
                    <a:pt x="132" y="9"/>
                    <a:pt x="115" y="17"/>
                    <a:pt x="98" y="25"/>
                  </a:cubicBezTo>
                  <a:cubicBezTo>
                    <a:pt x="81" y="33"/>
                    <a:pt x="65" y="42"/>
                    <a:pt x="49" y="53"/>
                  </a:cubicBezTo>
                  <a:cubicBezTo>
                    <a:pt x="48" y="53"/>
                    <a:pt x="49" y="56"/>
                    <a:pt x="51" y="55"/>
                  </a:cubicBezTo>
                  <a:cubicBezTo>
                    <a:pt x="80" y="41"/>
                    <a:pt x="105" y="21"/>
                    <a:pt x="136" y="12"/>
                  </a:cubicBezTo>
                  <a:cubicBezTo>
                    <a:pt x="167" y="2"/>
                    <a:pt x="200" y="6"/>
                    <a:pt x="231" y="12"/>
                  </a:cubicBezTo>
                  <a:cubicBezTo>
                    <a:pt x="232" y="12"/>
                    <a:pt x="233" y="13"/>
                    <a:pt x="233" y="13"/>
                  </a:cubicBezTo>
                  <a:cubicBezTo>
                    <a:pt x="235" y="13"/>
                    <a:pt x="236" y="11"/>
                    <a:pt x="234" y="10"/>
                  </a:cubicBezTo>
                  <a:cubicBezTo>
                    <a:pt x="224" y="5"/>
                    <a:pt x="211" y="4"/>
                    <a:pt x="200" y="3"/>
                  </a:cubicBezTo>
                  <a:cubicBezTo>
                    <a:pt x="187" y="3"/>
                    <a:pt x="174" y="4"/>
                    <a:pt x="161" y="5"/>
                  </a:cubicBezTo>
                  <a:cubicBezTo>
                    <a:pt x="141" y="8"/>
                    <a:pt x="121" y="12"/>
                    <a:pt x="101" y="19"/>
                  </a:cubicBezTo>
                  <a:cubicBezTo>
                    <a:pt x="92" y="22"/>
                    <a:pt x="83" y="26"/>
                    <a:pt x="74" y="31"/>
                  </a:cubicBezTo>
                  <a:cubicBezTo>
                    <a:pt x="67" y="36"/>
                    <a:pt x="61" y="42"/>
                    <a:pt x="59" y="51"/>
                  </a:cubicBezTo>
                  <a:cubicBezTo>
                    <a:pt x="59" y="51"/>
                    <a:pt x="59" y="52"/>
                    <a:pt x="60" y="52"/>
                  </a:cubicBezTo>
                  <a:cubicBezTo>
                    <a:pt x="66" y="56"/>
                    <a:pt x="75" y="54"/>
                    <a:pt x="82" y="52"/>
                  </a:cubicBezTo>
                  <a:cubicBezTo>
                    <a:pt x="92" y="48"/>
                    <a:pt x="101" y="44"/>
                    <a:pt x="111" y="39"/>
                  </a:cubicBezTo>
                  <a:cubicBezTo>
                    <a:pt x="136" y="27"/>
                    <a:pt x="164" y="22"/>
                    <a:pt x="192" y="19"/>
                  </a:cubicBezTo>
                  <a:cubicBezTo>
                    <a:pt x="191" y="18"/>
                    <a:pt x="191" y="17"/>
                    <a:pt x="191" y="16"/>
                  </a:cubicBezTo>
                  <a:cubicBezTo>
                    <a:pt x="164" y="33"/>
                    <a:pt x="135" y="43"/>
                    <a:pt x="110" y="61"/>
                  </a:cubicBezTo>
                  <a:cubicBezTo>
                    <a:pt x="108" y="62"/>
                    <a:pt x="110" y="64"/>
                    <a:pt x="111" y="63"/>
                  </a:cubicBezTo>
                  <a:cubicBezTo>
                    <a:pt x="137" y="45"/>
                    <a:pt x="166" y="35"/>
                    <a:pt x="192" y="18"/>
                  </a:cubicBezTo>
                  <a:cubicBezTo>
                    <a:pt x="193" y="18"/>
                    <a:pt x="192" y="16"/>
                    <a:pt x="191" y="16"/>
                  </a:cubicBezTo>
                  <a:cubicBezTo>
                    <a:pt x="164" y="19"/>
                    <a:pt x="137" y="24"/>
                    <a:pt x="112" y="36"/>
                  </a:cubicBezTo>
                  <a:cubicBezTo>
                    <a:pt x="103" y="40"/>
                    <a:pt x="95" y="44"/>
                    <a:pt x="85" y="48"/>
                  </a:cubicBezTo>
                  <a:cubicBezTo>
                    <a:pt x="81" y="49"/>
                    <a:pt x="76" y="51"/>
                    <a:pt x="72" y="51"/>
                  </a:cubicBezTo>
                  <a:cubicBezTo>
                    <a:pt x="68" y="52"/>
                    <a:pt x="64" y="52"/>
                    <a:pt x="61" y="50"/>
                  </a:cubicBezTo>
                  <a:cubicBezTo>
                    <a:pt x="62" y="50"/>
                    <a:pt x="62" y="51"/>
                    <a:pt x="62" y="51"/>
                  </a:cubicBezTo>
                  <a:cubicBezTo>
                    <a:pt x="64" y="42"/>
                    <a:pt x="73" y="35"/>
                    <a:pt x="80" y="31"/>
                  </a:cubicBezTo>
                  <a:cubicBezTo>
                    <a:pt x="90" y="25"/>
                    <a:pt x="100" y="22"/>
                    <a:pt x="111" y="19"/>
                  </a:cubicBezTo>
                  <a:cubicBezTo>
                    <a:pt x="131" y="13"/>
                    <a:pt x="152" y="9"/>
                    <a:pt x="173" y="7"/>
                  </a:cubicBezTo>
                  <a:cubicBezTo>
                    <a:pt x="183" y="6"/>
                    <a:pt x="194" y="5"/>
                    <a:pt x="205" y="6"/>
                  </a:cubicBezTo>
                  <a:cubicBezTo>
                    <a:pt x="215" y="7"/>
                    <a:pt x="224" y="9"/>
                    <a:pt x="233" y="13"/>
                  </a:cubicBezTo>
                  <a:cubicBezTo>
                    <a:pt x="233" y="12"/>
                    <a:pt x="234" y="11"/>
                    <a:pt x="234" y="10"/>
                  </a:cubicBezTo>
                  <a:cubicBezTo>
                    <a:pt x="204" y="3"/>
                    <a:pt x="171" y="0"/>
                    <a:pt x="141" y="7"/>
                  </a:cubicBezTo>
                  <a:cubicBezTo>
                    <a:pt x="110" y="15"/>
                    <a:pt x="84" y="35"/>
                    <a:pt x="56" y="49"/>
                  </a:cubicBezTo>
                  <a:cubicBezTo>
                    <a:pt x="54" y="51"/>
                    <a:pt x="52" y="51"/>
                    <a:pt x="50" y="52"/>
                  </a:cubicBezTo>
                  <a:cubicBezTo>
                    <a:pt x="50" y="53"/>
                    <a:pt x="51" y="54"/>
                    <a:pt x="51" y="55"/>
                  </a:cubicBezTo>
                  <a:cubicBezTo>
                    <a:pt x="63" y="47"/>
                    <a:pt x="75" y="40"/>
                    <a:pt x="87" y="34"/>
                  </a:cubicBezTo>
                  <a:cubicBezTo>
                    <a:pt x="105" y="25"/>
                    <a:pt x="122" y="16"/>
                    <a:pt x="141" y="11"/>
                  </a:cubicBezTo>
                  <a:cubicBezTo>
                    <a:pt x="149" y="8"/>
                    <a:pt x="157" y="6"/>
                    <a:pt x="166" y="6"/>
                  </a:cubicBezTo>
                  <a:cubicBezTo>
                    <a:pt x="171" y="7"/>
                    <a:pt x="177" y="9"/>
                    <a:pt x="180" y="14"/>
                  </a:cubicBezTo>
                  <a:cubicBezTo>
                    <a:pt x="180" y="14"/>
                    <a:pt x="180" y="13"/>
                    <a:pt x="180" y="13"/>
                  </a:cubicBezTo>
                  <a:cubicBezTo>
                    <a:pt x="174" y="17"/>
                    <a:pt x="166" y="16"/>
                    <a:pt x="159" y="17"/>
                  </a:cubicBezTo>
                  <a:cubicBezTo>
                    <a:pt x="150" y="18"/>
                    <a:pt x="142" y="19"/>
                    <a:pt x="133" y="20"/>
                  </a:cubicBezTo>
                  <a:cubicBezTo>
                    <a:pt x="118" y="23"/>
                    <a:pt x="104" y="27"/>
                    <a:pt x="91" y="34"/>
                  </a:cubicBezTo>
                  <a:cubicBezTo>
                    <a:pt x="66" y="46"/>
                    <a:pt x="44" y="64"/>
                    <a:pt x="29" y="88"/>
                  </a:cubicBezTo>
                  <a:cubicBezTo>
                    <a:pt x="29" y="89"/>
                    <a:pt x="29" y="90"/>
                    <a:pt x="31" y="90"/>
                  </a:cubicBezTo>
                  <a:cubicBezTo>
                    <a:pt x="38" y="88"/>
                    <a:pt x="45" y="84"/>
                    <a:pt x="51" y="80"/>
                  </a:cubicBezTo>
                  <a:cubicBezTo>
                    <a:pt x="58" y="75"/>
                    <a:pt x="64" y="69"/>
                    <a:pt x="71" y="64"/>
                  </a:cubicBezTo>
                  <a:cubicBezTo>
                    <a:pt x="79" y="59"/>
                    <a:pt x="87" y="54"/>
                    <a:pt x="96" y="49"/>
                  </a:cubicBezTo>
                  <a:cubicBezTo>
                    <a:pt x="105" y="44"/>
                    <a:pt x="114" y="40"/>
                    <a:pt x="124" y="39"/>
                  </a:cubicBezTo>
                  <a:cubicBezTo>
                    <a:pt x="124" y="38"/>
                    <a:pt x="124" y="37"/>
                    <a:pt x="124" y="36"/>
                  </a:cubicBezTo>
                  <a:cubicBezTo>
                    <a:pt x="96" y="44"/>
                    <a:pt x="72" y="60"/>
                    <a:pt x="51" y="81"/>
                  </a:cubicBezTo>
                  <a:cubicBezTo>
                    <a:pt x="42" y="90"/>
                    <a:pt x="34" y="99"/>
                    <a:pt x="27" y="110"/>
                  </a:cubicBezTo>
                  <a:cubicBezTo>
                    <a:pt x="20" y="119"/>
                    <a:pt x="14" y="130"/>
                    <a:pt x="11" y="141"/>
                  </a:cubicBezTo>
                  <a:cubicBezTo>
                    <a:pt x="11" y="144"/>
                    <a:pt x="10" y="147"/>
                    <a:pt x="10" y="150"/>
                  </a:cubicBezTo>
                  <a:cubicBezTo>
                    <a:pt x="10" y="151"/>
                    <a:pt x="12" y="151"/>
                    <a:pt x="12" y="151"/>
                  </a:cubicBezTo>
                  <a:cubicBezTo>
                    <a:pt x="18" y="149"/>
                    <a:pt x="22" y="143"/>
                    <a:pt x="25" y="139"/>
                  </a:cubicBezTo>
                  <a:cubicBezTo>
                    <a:pt x="29" y="133"/>
                    <a:pt x="32" y="127"/>
                    <a:pt x="35" y="121"/>
                  </a:cubicBezTo>
                  <a:cubicBezTo>
                    <a:pt x="43" y="108"/>
                    <a:pt x="56" y="95"/>
                    <a:pt x="54" y="79"/>
                  </a:cubicBezTo>
                  <a:cubicBezTo>
                    <a:pt x="54" y="78"/>
                    <a:pt x="53" y="78"/>
                    <a:pt x="52" y="78"/>
                  </a:cubicBezTo>
                  <a:cubicBezTo>
                    <a:pt x="33" y="93"/>
                    <a:pt x="26" y="118"/>
                    <a:pt x="21" y="140"/>
                  </a:cubicBezTo>
                  <a:cubicBezTo>
                    <a:pt x="15" y="167"/>
                    <a:pt x="11" y="196"/>
                    <a:pt x="10" y="224"/>
                  </a:cubicBezTo>
                  <a:cubicBezTo>
                    <a:pt x="10" y="238"/>
                    <a:pt x="10" y="253"/>
                    <a:pt x="11" y="268"/>
                  </a:cubicBezTo>
                  <a:cubicBezTo>
                    <a:pt x="12" y="278"/>
                    <a:pt x="11" y="290"/>
                    <a:pt x="19" y="298"/>
                  </a:cubicBezTo>
                  <a:cubicBezTo>
                    <a:pt x="19" y="299"/>
                    <a:pt x="21" y="299"/>
                    <a:pt x="21" y="298"/>
                  </a:cubicBezTo>
                  <a:cubicBezTo>
                    <a:pt x="24" y="290"/>
                    <a:pt x="23" y="281"/>
                    <a:pt x="22" y="273"/>
                  </a:cubicBezTo>
                  <a:cubicBezTo>
                    <a:pt x="22" y="263"/>
                    <a:pt x="20" y="253"/>
                    <a:pt x="18" y="244"/>
                  </a:cubicBezTo>
                  <a:cubicBezTo>
                    <a:pt x="17" y="233"/>
                    <a:pt x="16" y="221"/>
                    <a:pt x="15" y="210"/>
                  </a:cubicBezTo>
                  <a:cubicBezTo>
                    <a:pt x="14" y="197"/>
                    <a:pt x="13" y="184"/>
                    <a:pt x="14" y="171"/>
                  </a:cubicBezTo>
                  <a:cubicBezTo>
                    <a:pt x="13" y="171"/>
                    <a:pt x="12" y="171"/>
                    <a:pt x="11" y="171"/>
                  </a:cubicBezTo>
                  <a:cubicBezTo>
                    <a:pt x="14" y="195"/>
                    <a:pt x="17" y="218"/>
                    <a:pt x="23" y="241"/>
                  </a:cubicBezTo>
                  <a:cubicBezTo>
                    <a:pt x="28" y="260"/>
                    <a:pt x="37" y="278"/>
                    <a:pt x="36" y="298"/>
                  </a:cubicBezTo>
                  <a:cubicBezTo>
                    <a:pt x="37" y="298"/>
                    <a:pt x="37" y="298"/>
                    <a:pt x="38" y="297"/>
                  </a:cubicBezTo>
                  <a:cubicBezTo>
                    <a:pt x="33" y="284"/>
                    <a:pt x="29" y="270"/>
                    <a:pt x="25" y="256"/>
                  </a:cubicBezTo>
                  <a:cubicBezTo>
                    <a:pt x="23" y="246"/>
                    <a:pt x="21" y="234"/>
                    <a:pt x="17" y="224"/>
                  </a:cubicBezTo>
                  <a:cubicBezTo>
                    <a:pt x="14" y="216"/>
                    <a:pt x="11" y="207"/>
                    <a:pt x="9" y="199"/>
                  </a:cubicBezTo>
                  <a:cubicBezTo>
                    <a:pt x="7" y="193"/>
                    <a:pt x="4" y="183"/>
                    <a:pt x="9" y="177"/>
                  </a:cubicBezTo>
                  <a:cubicBezTo>
                    <a:pt x="8" y="177"/>
                    <a:pt x="7" y="177"/>
                    <a:pt x="6" y="177"/>
                  </a:cubicBezTo>
                  <a:cubicBezTo>
                    <a:pt x="20" y="192"/>
                    <a:pt x="25" y="213"/>
                    <a:pt x="29" y="233"/>
                  </a:cubicBezTo>
                  <a:cubicBezTo>
                    <a:pt x="34" y="255"/>
                    <a:pt x="40" y="278"/>
                    <a:pt x="39" y="301"/>
                  </a:cubicBezTo>
                  <a:cubicBezTo>
                    <a:pt x="40" y="301"/>
                    <a:pt x="41" y="301"/>
                    <a:pt x="42" y="301"/>
                  </a:cubicBezTo>
                  <a:cubicBezTo>
                    <a:pt x="35" y="286"/>
                    <a:pt x="31" y="269"/>
                    <a:pt x="29" y="253"/>
                  </a:cubicBezTo>
                  <a:cubicBezTo>
                    <a:pt x="28" y="239"/>
                    <a:pt x="27" y="226"/>
                    <a:pt x="26" y="213"/>
                  </a:cubicBezTo>
                  <a:cubicBezTo>
                    <a:pt x="24" y="203"/>
                    <a:pt x="23" y="192"/>
                    <a:pt x="23" y="181"/>
                  </a:cubicBezTo>
                  <a:cubicBezTo>
                    <a:pt x="23" y="172"/>
                    <a:pt x="23" y="160"/>
                    <a:pt x="30" y="154"/>
                  </a:cubicBezTo>
                  <a:cubicBezTo>
                    <a:pt x="30" y="154"/>
                    <a:pt x="30" y="154"/>
                    <a:pt x="29" y="154"/>
                  </a:cubicBezTo>
                  <a:cubicBezTo>
                    <a:pt x="37" y="158"/>
                    <a:pt x="41" y="167"/>
                    <a:pt x="44" y="175"/>
                  </a:cubicBezTo>
                  <a:cubicBezTo>
                    <a:pt x="48" y="185"/>
                    <a:pt x="50" y="194"/>
                    <a:pt x="52" y="204"/>
                  </a:cubicBezTo>
                  <a:cubicBezTo>
                    <a:pt x="55" y="215"/>
                    <a:pt x="56" y="227"/>
                    <a:pt x="58" y="238"/>
                  </a:cubicBezTo>
                  <a:cubicBezTo>
                    <a:pt x="59" y="251"/>
                    <a:pt x="60" y="265"/>
                    <a:pt x="66" y="278"/>
                  </a:cubicBezTo>
                  <a:cubicBezTo>
                    <a:pt x="66" y="279"/>
                    <a:pt x="68" y="279"/>
                    <a:pt x="68" y="278"/>
                  </a:cubicBezTo>
                  <a:cubicBezTo>
                    <a:pt x="74" y="268"/>
                    <a:pt x="75" y="255"/>
                    <a:pt x="76" y="243"/>
                  </a:cubicBezTo>
                  <a:cubicBezTo>
                    <a:pt x="77" y="231"/>
                    <a:pt x="77" y="219"/>
                    <a:pt x="78" y="207"/>
                  </a:cubicBezTo>
                  <a:cubicBezTo>
                    <a:pt x="81" y="184"/>
                    <a:pt x="81" y="160"/>
                    <a:pt x="90" y="138"/>
                  </a:cubicBezTo>
                  <a:cubicBezTo>
                    <a:pt x="92" y="135"/>
                    <a:pt x="94" y="131"/>
                    <a:pt x="97" y="128"/>
                  </a:cubicBezTo>
                  <a:cubicBezTo>
                    <a:pt x="96" y="128"/>
                    <a:pt x="95" y="128"/>
                    <a:pt x="94" y="128"/>
                  </a:cubicBezTo>
                  <a:cubicBezTo>
                    <a:pt x="97" y="137"/>
                    <a:pt x="94" y="147"/>
                    <a:pt x="91" y="155"/>
                  </a:cubicBezTo>
                  <a:cubicBezTo>
                    <a:pt x="88" y="164"/>
                    <a:pt x="85" y="172"/>
                    <a:pt x="81" y="181"/>
                  </a:cubicBezTo>
                  <a:cubicBezTo>
                    <a:pt x="78" y="190"/>
                    <a:pt x="75" y="199"/>
                    <a:pt x="72" y="209"/>
                  </a:cubicBezTo>
                  <a:cubicBezTo>
                    <a:pt x="69" y="218"/>
                    <a:pt x="65" y="227"/>
                    <a:pt x="58" y="235"/>
                  </a:cubicBezTo>
                  <a:cubicBezTo>
                    <a:pt x="59" y="236"/>
                    <a:pt x="60" y="236"/>
                    <a:pt x="61" y="236"/>
                  </a:cubicBezTo>
                  <a:cubicBezTo>
                    <a:pt x="69" y="211"/>
                    <a:pt x="79" y="186"/>
                    <a:pt x="94" y="163"/>
                  </a:cubicBezTo>
                  <a:cubicBezTo>
                    <a:pt x="107" y="141"/>
                    <a:pt x="124" y="121"/>
                    <a:pt x="134" y="98"/>
                  </a:cubicBezTo>
                  <a:cubicBezTo>
                    <a:pt x="135" y="96"/>
                    <a:pt x="133" y="95"/>
                    <a:pt x="132" y="96"/>
                  </a:cubicBezTo>
                  <a:cubicBezTo>
                    <a:pt x="116" y="109"/>
                    <a:pt x="103" y="127"/>
                    <a:pt x="89" y="143"/>
                  </a:cubicBezTo>
                  <a:cubicBezTo>
                    <a:pt x="74" y="160"/>
                    <a:pt x="59" y="179"/>
                    <a:pt x="45" y="197"/>
                  </a:cubicBezTo>
                  <a:cubicBezTo>
                    <a:pt x="44" y="198"/>
                    <a:pt x="46" y="200"/>
                    <a:pt x="47" y="199"/>
                  </a:cubicBezTo>
                  <a:cubicBezTo>
                    <a:pt x="70" y="183"/>
                    <a:pt x="87" y="162"/>
                    <a:pt x="106" y="143"/>
                  </a:cubicBezTo>
                  <a:cubicBezTo>
                    <a:pt x="117" y="132"/>
                    <a:pt x="128" y="122"/>
                    <a:pt x="139" y="112"/>
                  </a:cubicBezTo>
                  <a:cubicBezTo>
                    <a:pt x="142" y="108"/>
                    <a:pt x="146" y="105"/>
                    <a:pt x="150" y="102"/>
                  </a:cubicBezTo>
                  <a:cubicBezTo>
                    <a:pt x="153" y="99"/>
                    <a:pt x="156" y="95"/>
                    <a:pt x="157" y="91"/>
                  </a:cubicBezTo>
                  <a:cubicBezTo>
                    <a:pt x="157" y="90"/>
                    <a:pt x="156" y="89"/>
                    <a:pt x="156" y="89"/>
                  </a:cubicBezTo>
                  <a:cubicBezTo>
                    <a:pt x="148" y="89"/>
                    <a:pt x="141" y="95"/>
                    <a:pt x="135" y="100"/>
                  </a:cubicBezTo>
                  <a:cubicBezTo>
                    <a:pt x="128" y="106"/>
                    <a:pt x="121" y="113"/>
                    <a:pt x="114" y="119"/>
                  </a:cubicBezTo>
                  <a:cubicBezTo>
                    <a:pt x="105" y="127"/>
                    <a:pt x="96" y="135"/>
                    <a:pt x="87" y="143"/>
                  </a:cubicBezTo>
                  <a:cubicBezTo>
                    <a:pt x="77" y="152"/>
                    <a:pt x="67" y="163"/>
                    <a:pt x="59" y="174"/>
                  </a:cubicBezTo>
                  <a:cubicBezTo>
                    <a:pt x="58" y="175"/>
                    <a:pt x="59" y="177"/>
                    <a:pt x="61" y="176"/>
                  </a:cubicBezTo>
                  <a:cubicBezTo>
                    <a:pt x="75" y="162"/>
                    <a:pt x="88" y="146"/>
                    <a:pt x="101" y="131"/>
                  </a:cubicBezTo>
                  <a:cubicBezTo>
                    <a:pt x="113" y="118"/>
                    <a:pt x="127" y="105"/>
                    <a:pt x="135" y="89"/>
                  </a:cubicBezTo>
                  <a:cubicBezTo>
                    <a:pt x="135" y="88"/>
                    <a:pt x="134" y="87"/>
                    <a:pt x="133" y="87"/>
                  </a:cubicBezTo>
                  <a:cubicBezTo>
                    <a:pt x="124" y="90"/>
                    <a:pt x="117" y="97"/>
                    <a:pt x="111" y="104"/>
                  </a:cubicBezTo>
                  <a:cubicBezTo>
                    <a:pt x="104" y="112"/>
                    <a:pt x="99" y="121"/>
                    <a:pt x="92" y="130"/>
                  </a:cubicBezTo>
                  <a:cubicBezTo>
                    <a:pt x="78" y="150"/>
                    <a:pt x="61" y="168"/>
                    <a:pt x="51" y="190"/>
                  </a:cubicBezTo>
                  <a:cubicBezTo>
                    <a:pt x="50" y="192"/>
                    <a:pt x="52" y="193"/>
                    <a:pt x="53" y="192"/>
                  </a:cubicBezTo>
                  <a:cubicBezTo>
                    <a:pt x="62" y="180"/>
                    <a:pt x="69" y="168"/>
                    <a:pt x="75" y="155"/>
                  </a:cubicBezTo>
                  <a:cubicBezTo>
                    <a:pt x="79" y="146"/>
                    <a:pt x="84" y="138"/>
                    <a:pt x="90" y="129"/>
                  </a:cubicBezTo>
                  <a:cubicBezTo>
                    <a:pt x="95" y="121"/>
                    <a:pt x="100" y="113"/>
                    <a:pt x="105" y="104"/>
                  </a:cubicBezTo>
                  <a:cubicBezTo>
                    <a:pt x="108" y="98"/>
                    <a:pt x="111" y="89"/>
                    <a:pt x="109" y="82"/>
                  </a:cubicBezTo>
                  <a:cubicBezTo>
                    <a:pt x="109" y="81"/>
                    <a:pt x="108" y="81"/>
                    <a:pt x="107" y="82"/>
                  </a:cubicBezTo>
                  <a:cubicBezTo>
                    <a:pt x="88" y="95"/>
                    <a:pt x="76" y="116"/>
                    <a:pt x="65" y="136"/>
                  </a:cubicBezTo>
                  <a:cubicBezTo>
                    <a:pt x="52" y="161"/>
                    <a:pt x="40" y="187"/>
                    <a:pt x="28" y="213"/>
                  </a:cubicBezTo>
                  <a:cubicBezTo>
                    <a:pt x="29" y="213"/>
                    <a:pt x="30" y="214"/>
                    <a:pt x="31" y="214"/>
                  </a:cubicBezTo>
                  <a:cubicBezTo>
                    <a:pt x="35" y="192"/>
                    <a:pt x="42" y="171"/>
                    <a:pt x="48" y="150"/>
                  </a:cubicBezTo>
                  <a:cubicBezTo>
                    <a:pt x="51" y="141"/>
                    <a:pt x="54" y="133"/>
                    <a:pt x="57" y="125"/>
                  </a:cubicBezTo>
                  <a:cubicBezTo>
                    <a:pt x="60" y="117"/>
                    <a:pt x="62" y="109"/>
                    <a:pt x="61" y="101"/>
                  </a:cubicBezTo>
                  <a:cubicBezTo>
                    <a:pt x="61" y="99"/>
                    <a:pt x="59" y="99"/>
                    <a:pt x="58" y="100"/>
                  </a:cubicBezTo>
                  <a:cubicBezTo>
                    <a:pt x="48" y="122"/>
                    <a:pt x="45" y="146"/>
                    <a:pt x="41" y="169"/>
                  </a:cubicBezTo>
                  <a:cubicBezTo>
                    <a:pt x="36" y="194"/>
                    <a:pt x="34" y="220"/>
                    <a:pt x="26" y="244"/>
                  </a:cubicBezTo>
                  <a:cubicBezTo>
                    <a:pt x="27" y="245"/>
                    <a:pt x="27" y="245"/>
                    <a:pt x="28" y="245"/>
                  </a:cubicBezTo>
                  <a:cubicBezTo>
                    <a:pt x="25" y="194"/>
                    <a:pt x="42" y="145"/>
                    <a:pt x="38" y="95"/>
                  </a:cubicBezTo>
                  <a:cubicBezTo>
                    <a:pt x="38" y="93"/>
                    <a:pt x="36" y="93"/>
                    <a:pt x="36" y="94"/>
                  </a:cubicBezTo>
                  <a:cubicBezTo>
                    <a:pt x="26" y="122"/>
                    <a:pt x="26" y="151"/>
                    <a:pt x="26" y="180"/>
                  </a:cubicBezTo>
                  <a:cubicBezTo>
                    <a:pt x="27" y="197"/>
                    <a:pt x="28" y="213"/>
                    <a:pt x="30" y="229"/>
                  </a:cubicBezTo>
                  <a:cubicBezTo>
                    <a:pt x="32" y="237"/>
                    <a:pt x="34" y="245"/>
                    <a:pt x="36" y="253"/>
                  </a:cubicBezTo>
                  <a:cubicBezTo>
                    <a:pt x="37" y="259"/>
                    <a:pt x="38" y="266"/>
                    <a:pt x="42" y="270"/>
                  </a:cubicBezTo>
                  <a:cubicBezTo>
                    <a:pt x="43" y="271"/>
                    <a:pt x="44" y="270"/>
                    <a:pt x="44" y="269"/>
                  </a:cubicBezTo>
                  <a:cubicBezTo>
                    <a:pt x="44" y="254"/>
                    <a:pt x="40" y="240"/>
                    <a:pt x="37" y="226"/>
                  </a:cubicBezTo>
                  <a:cubicBezTo>
                    <a:pt x="34" y="211"/>
                    <a:pt x="31" y="196"/>
                    <a:pt x="30" y="181"/>
                  </a:cubicBezTo>
                  <a:cubicBezTo>
                    <a:pt x="29" y="152"/>
                    <a:pt x="35" y="123"/>
                    <a:pt x="34" y="93"/>
                  </a:cubicBezTo>
                  <a:cubicBezTo>
                    <a:pt x="34" y="92"/>
                    <a:pt x="32" y="92"/>
                    <a:pt x="31" y="93"/>
                  </a:cubicBezTo>
                  <a:cubicBezTo>
                    <a:pt x="25" y="106"/>
                    <a:pt x="25" y="122"/>
                    <a:pt x="25" y="136"/>
                  </a:cubicBezTo>
                  <a:cubicBezTo>
                    <a:pt x="25" y="153"/>
                    <a:pt x="27" y="171"/>
                    <a:pt x="30" y="188"/>
                  </a:cubicBezTo>
                  <a:cubicBezTo>
                    <a:pt x="37" y="223"/>
                    <a:pt x="50" y="256"/>
                    <a:pt x="63" y="289"/>
                  </a:cubicBezTo>
                  <a:cubicBezTo>
                    <a:pt x="70" y="306"/>
                    <a:pt x="78" y="322"/>
                    <a:pt x="87" y="338"/>
                  </a:cubicBezTo>
                  <a:cubicBezTo>
                    <a:pt x="94" y="353"/>
                    <a:pt x="102" y="368"/>
                    <a:pt x="113" y="380"/>
                  </a:cubicBezTo>
                  <a:cubicBezTo>
                    <a:pt x="114" y="381"/>
                    <a:pt x="116" y="380"/>
                    <a:pt x="116" y="379"/>
                  </a:cubicBezTo>
                  <a:cubicBezTo>
                    <a:pt x="109" y="346"/>
                    <a:pt x="92" y="316"/>
                    <a:pt x="79" y="286"/>
                  </a:cubicBezTo>
                  <a:cubicBezTo>
                    <a:pt x="72" y="270"/>
                    <a:pt x="67" y="253"/>
                    <a:pt x="60" y="237"/>
                  </a:cubicBezTo>
                  <a:cubicBezTo>
                    <a:pt x="57" y="228"/>
                    <a:pt x="53" y="220"/>
                    <a:pt x="50" y="212"/>
                  </a:cubicBezTo>
                  <a:cubicBezTo>
                    <a:pt x="47" y="205"/>
                    <a:pt x="44" y="199"/>
                    <a:pt x="40" y="193"/>
                  </a:cubicBezTo>
                  <a:cubicBezTo>
                    <a:pt x="39" y="191"/>
                    <a:pt x="38" y="190"/>
                    <a:pt x="37" y="189"/>
                  </a:cubicBezTo>
                  <a:cubicBezTo>
                    <a:pt x="36" y="188"/>
                    <a:pt x="35" y="188"/>
                    <a:pt x="34" y="189"/>
                  </a:cubicBezTo>
                  <a:cubicBezTo>
                    <a:pt x="33" y="195"/>
                    <a:pt x="35" y="200"/>
                    <a:pt x="36" y="205"/>
                  </a:cubicBezTo>
                  <a:cubicBezTo>
                    <a:pt x="38" y="211"/>
                    <a:pt x="40" y="217"/>
                    <a:pt x="43" y="223"/>
                  </a:cubicBezTo>
                  <a:cubicBezTo>
                    <a:pt x="49" y="237"/>
                    <a:pt x="56" y="251"/>
                    <a:pt x="62" y="264"/>
                  </a:cubicBezTo>
                  <a:cubicBezTo>
                    <a:pt x="78" y="296"/>
                    <a:pt x="95" y="327"/>
                    <a:pt x="113" y="357"/>
                  </a:cubicBezTo>
                  <a:cubicBezTo>
                    <a:pt x="132" y="387"/>
                    <a:pt x="153" y="416"/>
                    <a:pt x="174" y="444"/>
                  </a:cubicBezTo>
                  <a:cubicBezTo>
                    <a:pt x="182" y="456"/>
                    <a:pt x="190" y="468"/>
                    <a:pt x="199" y="479"/>
                  </a:cubicBezTo>
                  <a:cubicBezTo>
                    <a:pt x="206" y="490"/>
                    <a:pt x="215" y="501"/>
                    <a:pt x="225" y="508"/>
                  </a:cubicBezTo>
                  <a:cubicBezTo>
                    <a:pt x="228" y="510"/>
                    <a:pt x="230" y="512"/>
                    <a:pt x="232" y="513"/>
                  </a:cubicBezTo>
                  <a:cubicBezTo>
                    <a:pt x="233" y="513"/>
                    <a:pt x="234" y="512"/>
                    <a:pt x="234" y="511"/>
                  </a:cubicBezTo>
                  <a:cubicBezTo>
                    <a:pt x="232" y="499"/>
                    <a:pt x="221" y="490"/>
                    <a:pt x="213" y="480"/>
                  </a:cubicBezTo>
                  <a:cubicBezTo>
                    <a:pt x="203" y="466"/>
                    <a:pt x="193" y="451"/>
                    <a:pt x="182" y="438"/>
                  </a:cubicBezTo>
                  <a:cubicBezTo>
                    <a:pt x="159" y="411"/>
                    <a:pt x="134" y="386"/>
                    <a:pt x="110" y="361"/>
                  </a:cubicBezTo>
                  <a:cubicBezTo>
                    <a:pt x="104" y="355"/>
                    <a:pt x="98" y="348"/>
                    <a:pt x="92" y="342"/>
                  </a:cubicBezTo>
                  <a:cubicBezTo>
                    <a:pt x="92" y="343"/>
                    <a:pt x="91" y="343"/>
                    <a:pt x="90" y="344"/>
                  </a:cubicBezTo>
                  <a:cubicBezTo>
                    <a:pt x="115" y="368"/>
                    <a:pt x="141" y="392"/>
                    <a:pt x="165" y="418"/>
                  </a:cubicBezTo>
                  <a:cubicBezTo>
                    <a:pt x="177" y="431"/>
                    <a:pt x="188" y="444"/>
                    <a:pt x="200" y="457"/>
                  </a:cubicBezTo>
                  <a:cubicBezTo>
                    <a:pt x="205" y="464"/>
                    <a:pt x="210" y="470"/>
                    <a:pt x="216" y="477"/>
                  </a:cubicBezTo>
                  <a:cubicBezTo>
                    <a:pt x="220" y="483"/>
                    <a:pt x="226" y="489"/>
                    <a:pt x="228" y="497"/>
                  </a:cubicBezTo>
                  <a:cubicBezTo>
                    <a:pt x="228" y="496"/>
                    <a:pt x="229" y="496"/>
                    <a:pt x="229" y="495"/>
                  </a:cubicBezTo>
                  <a:cubicBezTo>
                    <a:pt x="223" y="493"/>
                    <a:pt x="218" y="487"/>
                    <a:pt x="213" y="482"/>
                  </a:cubicBezTo>
                  <a:cubicBezTo>
                    <a:pt x="207" y="477"/>
                    <a:pt x="202" y="472"/>
                    <a:pt x="196" y="467"/>
                  </a:cubicBezTo>
                  <a:cubicBezTo>
                    <a:pt x="183" y="455"/>
                    <a:pt x="171" y="442"/>
                    <a:pt x="159" y="429"/>
                  </a:cubicBezTo>
                  <a:cubicBezTo>
                    <a:pt x="134" y="403"/>
                    <a:pt x="111" y="376"/>
                    <a:pt x="87" y="350"/>
                  </a:cubicBezTo>
                  <a:cubicBezTo>
                    <a:pt x="78" y="341"/>
                    <a:pt x="69" y="331"/>
                    <a:pt x="60" y="321"/>
                  </a:cubicBezTo>
                  <a:cubicBezTo>
                    <a:pt x="53" y="313"/>
                    <a:pt x="45" y="305"/>
                    <a:pt x="35" y="300"/>
                  </a:cubicBezTo>
                  <a:cubicBezTo>
                    <a:pt x="34" y="299"/>
                    <a:pt x="33" y="301"/>
                    <a:pt x="34" y="302"/>
                  </a:cubicBezTo>
                  <a:cubicBezTo>
                    <a:pt x="52" y="329"/>
                    <a:pt x="76" y="351"/>
                    <a:pt x="99" y="374"/>
                  </a:cubicBezTo>
                  <a:cubicBezTo>
                    <a:pt x="124" y="398"/>
                    <a:pt x="148" y="423"/>
                    <a:pt x="172" y="449"/>
                  </a:cubicBezTo>
                  <a:cubicBezTo>
                    <a:pt x="177" y="455"/>
                    <a:pt x="182" y="460"/>
                    <a:pt x="187" y="466"/>
                  </a:cubicBezTo>
                  <a:cubicBezTo>
                    <a:pt x="192" y="471"/>
                    <a:pt x="197" y="477"/>
                    <a:pt x="200" y="484"/>
                  </a:cubicBezTo>
                  <a:cubicBezTo>
                    <a:pt x="201" y="483"/>
                    <a:pt x="201" y="483"/>
                    <a:pt x="202" y="482"/>
                  </a:cubicBezTo>
                  <a:cubicBezTo>
                    <a:pt x="176" y="468"/>
                    <a:pt x="157" y="444"/>
                    <a:pt x="137" y="423"/>
                  </a:cubicBezTo>
                  <a:cubicBezTo>
                    <a:pt x="125" y="411"/>
                    <a:pt x="113" y="399"/>
                    <a:pt x="101" y="388"/>
                  </a:cubicBezTo>
                  <a:cubicBezTo>
                    <a:pt x="94" y="382"/>
                    <a:pt x="87" y="376"/>
                    <a:pt x="81" y="370"/>
                  </a:cubicBezTo>
                  <a:cubicBezTo>
                    <a:pt x="75" y="365"/>
                    <a:pt x="70" y="359"/>
                    <a:pt x="64" y="354"/>
                  </a:cubicBezTo>
                  <a:cubicBezTo>
                    <a:pt x="62" y="352"/>
                    <a:pt x="58" y="349"/>
                    <a:pt x="55" y="348"/>
                  </a:cubicBezTo>
                  <a:cubicBezTo>
                    <a:pt x="54" y="347"/>
                    <a:pt x="52" y="349"/>
                    <a:pt x="53" y="350"/>
                  </a:cubicBezTo>
                  <a:cubicBezTo>
                    <a:pt x="56" y="356"/>
                    <a:pt x="61" y="361"/>
                    <a:pt x="66" y="366"/>
                  </a:cubicBezTo>
                  <a:cubicBezTo>
                    <a:pt x="72" y="371"/>
                    <a:pt x="78" y="377"/>
                    <a:pt x="84" y="383"/>
                  </a:cubicBezTo>
                  <a:cubicBezTo>
                    <a:pt x="96" y="396"/>
                    <a:pt x="108" y="409"/>
                    <a:pt x="120" y="422"/>
                  </a:cubicBezTo>
                  <a:cubicBezTo>
                    <a:pt x="131" y="435"/>
                    <a:pt x="143" y="449"/>
                    <a:pt x="155" y="463"/>
                  </a:cubicBezTo>
                  <a:cubicBezTo>
                    <a:pt x="166" y="475"/>
                    <a:pt x="177" y="488"/>
                    <a:pt x="188" y="501"/>
                  </a:cubicBezTo>
                  <a:cubicBezTo>
                    <a:pt x="191" y="504"/>
                    <a:pt x="193" y="508"/>
                    <a:pt x="195" y="512"/>
                  </a:cubicBezTo>
                  <a:cubicBezTo>
                    <a:pt x="196" y="511"/>
                    <a:pt x="196" y="511"/>
                    <a:pt x="197" y="510"/>
                  </a:cubicBezTo>
                  <a:cubicBezTo>
                    <a:pt x="172" y="491"/>
                    <a:pt x="152" y="468"/>
                    <a:pt x="132" y="444"/>
                  </a:cubicBezTo>
                  <a:cubicBezTo>
                    <a:pt x="123" y="432"/>
                    <a:pt x="113" y="419"/>
                    <a:pt x="104" y="407"/>
                  </a:cubicBezTo>
                  <a:cubicBezTo>
                    <a:pt x="94" y="394"/>
                    <a:pt x="84" y="382"/>
                    <a:pt x="74" y="369"/>
                  </a:cubicBezTo>
                  <a:cubicBezTo>
                    <a:pt x="51" y="338"/>
                    <a:pt x="29" y="305"/>
                    <a:pt x="3" y="276"/>
                  </a:cubicBezTo>
                  <a:cubicBezTo>
                    <a:pt x="2" y="275"/>
                    <a:pt x="0" y="275"/>
                    <a:pt x="1" y="277"/>
                  </a:cubicBezTo>
                  <a:cubicBezTo>
                    <a:pt x="2" y="283"/>
                    <a:pt x="7" y="289"/>
                    <a:pt x="11" y="294"/>
                  </a:cubicBezTo>
                  <a:cubicBezTo>
                    <a:pt x="17" y="300"/>
                    <a:pt x="21" y="307"/>
                    <a:pt x="25" y="313"/>
                  </a:cubicBezTo>
                  <a:cubicBezTo>
                    <a:pt x="35" y="328"/>
                    <a:pt x="45" y="344"/>
                    <a:pt x="55" y="359"/>
                  </a:cubicBezTo>
                  <a:cubicBezTo>
                    <a:pt x="74" y="386"/>
                    <a:pt x="91" y="414"/>
                    <a:pt x="112" y="439"/>
                  </a:cubicBezTo>
                  <a:cubicBezTo>
                    <a:pt x="115" y="442"/>
                    <a:pt x="117" y="445"/>
                    <a:pt x="120" y="448"/>
                  </a:cubicBezTo>
                  <a:cubicBezTo>
                    <a:pt x="121" y="449"/>
                    <a:pt x="123" y="448"/>
                    <a:pt x="122" y="446"/>
                  </a:cubicBezTo>
                  <a:cubicBezTo>
                    <a:pt x="110" y="417"/>
                    <a:pt x="86" y="395"/>
                    <a:pt x="68" y="369"/>
                  </a:cubicBezTo>
                  <a:cubicBezTo>
                    <a:pt x="51" y="344"/>
                    <a:pt x="36" y="316"/>
                    <a:pt x="15" y="293"/>
                  </a:cubicBezTo>
                  <a:cubicBezTo>
                    <a:pt x="14" y="293"/>
                    <a:pt x="14" y="292"/>
                    <a:pt x="14" y="292"/>
                  </a:cubicBezTo>
                  <a:cubicBezTo>
                    <a:pt x="12" y="291"/>
                    <a:pt x="10" y="292"/>
                    <a:pt x="11" y="293"/>
                  </a:cubicBezTo>
                  <a:cubicBezTo>
                    <a:pt x="26" y="324"/>
                    <a:pt x="47" y="351"/>
                    <a:pt x="68" y="378"/>
                  </a:cubicBezTo>
                  <a:cubicBezTo>
                    <a:pt x="87" y="403"/>
                    <a:pt x="102" y="430"/>
                    <a:pt x="123" y="453"/>
                  </a:cubicBezTo>
                  <a:cubicBezTo>
                    <a:pt x="126" y="457"/>
                    <a:pt x="130" y="461"/>
                    <a:pt x="134" y="465"/>
                  </a:cubicBezTo>
                  <a:cubicBezTo>
                    <a:pt x="136" y="466"/>
                    <a:pt x="137" y="464"/>
                    <a:pt x="136" y="463"/>
                  </a:cubicBezTo>
                  <a:cubicBezTo>
                    <a:pt x="119" y="434"/>
                    <a:pt x="96" y="407"/>
                    <a:pt x="77" y="378"/>
                  </a:cubicBezTo>
                  <a:cubicBezTo>
                    <a:pt x="59" y="351"/>
                    <a:pt x="45" y="322"/>
                    <a:pt x="24" y="297"/>
                  </a:cubicBezTo>
                  <a:cubicBezTo>
                    <a:pt x="23" y="296"/>
                    <a:pt x="21" y="297"/>
                    <a:pt x="22" y="298"/>
                  </a:cubicBezTo>
                  <a:cubicBezTo>
                    <a:pt x="25" y="306"/>
                    <a:pt x="29" y="313"/>
                    <a:pt x="33" y="319"/>
                  </a:cubicBezTo>
                  <a:cubicBezTo>
                    <a:pt x="38" y="326"/>
                    <a:pt x="43" y="333"/>
                    <a:pt x="47" y="340"/>
                  </a:cubicBezTo>
                  <a:cubicBezTo>
                    <a:pt x="56" y="355"/>
                    <a:pt x="66" y="369"/>
                    <a:pt x="76" y="382"/>
                  </a:cubicBezTo>
                  <a:cubicBezTo>
                    <a:pt x="97" y="410"/>
                    <a:pt x="122" y="434"/>
                    <a:pt x="146" y="458"/>
                  </a:cubicBezTo>
                  <a:cubicBezTo>
                    <a:pt x="154" y="467"/>
                    <a:pt x="163" y="475"/>
                    <a:pt x="171" y="484"/>
                  </a:cubicBezTo>
                  <a:cubicBezTo>
                    <a:pt x="172" y="486"/>
                    <a:pt x="174" y="485"/>
                    <a:pt x="173" y="483"/>
                  </a:cubicBezTo>
                  <a:cubicBezTo>
                    <a:pt x="170" y="477"/>
                    <a:pt x="166" y="471"/>
                    <a:pt x="161" y="466"/>
                  </a:cubicBezTo>
                  <a:cubicBezTo>
                    <a:pt x="155" y="461"/>
                    <a:pt x="150" y="455"/>
                    <a:pt x="145" y="449"/>
                  </a:cubicBezTo>
                  <a:cubicBezTo>
                    <a:pt x="133" y="435"/>
                    <a:pt x="122" y="421"/>
                    <a:pt x="111" y="407"/>
                  </a:cubicBezTo>
                  <a:cubicBezTo>
                    <a:pt x="89" y="379"/>
                    <a:pt x="68" y="351"/>
                    <a:pt x="48" y="321"/>
                  </a:cubicBezTo>
                  <a:cubicBezTo>
                    <a:pt x="43" y="315"/>
                    <a:pt x="39" y="308"/>
                    <a:pt x="34" y="301"/>
                  </a:cubicBezTo>
                  <a:cubicBezTo>
                    <a:pt x="29" y="294"/>
                    <a:pt x="24" y="287"/>
                    <a:pt x="23" y="279"/>
                  </a:cubicBezTo>
                  <a:cubicBezTo>
                    <a:pt x="23" y="280"/>
                    <a:pt x="22" y="280"/>
                    <a:pt x="21" y="281"/>
                  </a:cubicBezTo>
                  <a:cubicBezTo>
                    <a:pt x="32" y="287"/>
                    <a:pt x="39" y="299"/>
                    <a:pt x="45" y="310"/>
                  </a:cubicBezTo>
                  <a:cubicBezTo>
                    <a:pt x="53" y="323"/>
                    <a:pt x="62" y="335"/>
                    <a:pt x="71" y="347"/>
                  </a:cubicBezTo>
                  <a:cubicBezTo>
                    <a:pt x="92" y="374"/>
                    <a:pt x="114" y="401"/>
                    <a:pt x="139" y="425"/>
                  </a:cubicBezTo>
                  <a:cubicBezTo>
                    <a:pt x="152" y="437"/>
                    <a:pt x="166" y="449"/>
                    <a:pt x="180" y="459"/>
                  </a:cubicBezTo>
                  <a:cubicBezTo>
                    <a:pt x="185" y="463"/>
                    <a:pt x="191" y="467"/>
                    <a:pt x="197" y="471"/>
                  </a:cubicBezTo>
                  <a:cubicBezTo>
                    <a:pt x="202" y="475"/>
                    <a:pt x="208" y="480"/>
                    <a:pt x="211" y="487"/>
                  </a:cubicBezTo>
                  <a:cubicBezTo>
                    <a:pt x="212" y="486"/>
                    <a:pt x="212" y="485"/>
                    <a:pt x="213" y="485"/>
                  </a:cubicBezTo>
                  <a:cubicBezTo>
                    <a:pt x="188" y="473"/>
                    <a:pt x="169" y="451"/>
                    <a:pt x="152" y="430"/>
                  </a:cubicBezTo>
                  <a:cubicBezTo>
                    <a:pt x="144" y="419"/>
                    <a:pt x="136" y="408"/>
                    <a:pt x="128" y="397"/>
                  </a:cubicBezTo>
                  <a:cubicBezTo>
                    <a:pt x="118" y="384"/>
                    <a:pt x="107" y="371"/>
                    <a:pt x="97" y="358"/>
                  </a:cubicBezTo>
                  <a:cubicBezTo>
                    <a:pt x="87" y="344"/>
                    <a:pt x="77" y="329"/>
                    <a:pt x="67" y="315"/>
                  </a:cubicBezTo>
                  <a:cubicBezTo>
                    <a:pt x="58" y="301"/>
                    <a:pt x="50" y="287"/>
                    <a:pt x="38" y="276"/>
                  </a:cubicBezTo>
                  <a:cubicBezTo>
                    <a:pt x="37" y="275"/>
                    <a:pt x="35" y="277"/>
                    <a:pt x="36" y="278"/>
                  </a:cubicBezTo>
                  <a:cubicBezTo>
                    <a:pt x="57" y="306"/>
                    <a:pt x="79" y="332"/>
                    <a:pt x="102" y="358"/>
                  </a:cubicBezTo>
                  <a:cubicBezTo>
                    <a:pt x="126" y="383"/>
                    <a:pt x="150" y="406"/>
                    <a:pt x="176" y="429"/>
                  </a:cubicBezTo>
                  <a:cubicBezTo>
                    <a:pt x="194" y="444"/>
                    <a:pt x="212" y="459"/>
                    <a:pt x="229" y="475"/>
                  </a:cubicBezTo>
                  <a:cubicBezTo>
                    <a:pt x="229" y="474"/>
                    <a:pt x="230" y="473"/>
                    <a:pt x="230" y="472"/>
                  </a:cubicBezTo>
                  <a:cubicBezTo>
                    <a:pt x="203" y="451"/>
                    <a:pt x="177" y="429"/>
                    <a:pt x="152" y="406"/>
                  </a:cubicBezTo>
                  <a:cubicBezTo>
                    <a:pt x="140" y="395"/>
                    <a:pt x="129" y="383"/>
                    <a:pt x="118" y="373"/>
                  </a:cubicBezTo>
                  <a:cubicBezTo>
                    <a:pt x="106" y="362"/>
                    <a:pt x="95" y="351"/>
                    <a:pt x="84" y="340"/>
                  </a:cubicBezTo>
                  <a:cubicBezTo>
                    <a:pt x="71" y="326"/>
                    <a:pt x="58" y="312"/>
                    <a:pt x="50" y="295"/>
                  </a:cubicBezTo>
                  <a:cubicBezTo>
                    <a:pt x="49" y="295"/>
                    <a:pt x="49" y="296"/>
                    <a:pt x="48" y="297"/>
                  </a:cubicBezTo>
                  <a:cubicBezTo>
                    <a:pt x="60" y="303"/>
                    <a:pt x="69" y="315"/>
                    <a:pt x="77" y="326"/>
                  </a:cubicBezTo>
                  <a:cubicBezTo>
                    <a:pt x="88" y="338"/>
                    <a:pt x="100" y="350"/>
                    <a:pt x="112" y="362"/>
                  </a:cubicBezTo>
                  <a:cubicBezTo>
                    <a:pt x="124" y="374"/>
                    <a:pt x="136" y="385"/>
                    <a:pt x="149" y="397"/>
                  </a:cubicBezTo>
                  <a:cubicBezTo>
                    <a:pt x="161" y="408"/>
                    <a:pt x="174" y="419"/>
                    <a:pt x="187" y="429"/>
                  </a:cubicBezTo>
                  <a:cubicBezTo>
                    <a:pt x="206" y="446"/>
                    <a:pt x="225" y="462"/>
                    <a:pt x="243" y="480"/>
                  </a:cubicBezTo>
                  <a:cubicBezTo>
                    <a:pt x="243" y="480"/>
                    <a:pt x="244" y="479"/>
                    <a:pt x="244" y="478"/>
                  </a:cubicBezTo>
                  <a:cubicBezTo>
                    <a:pt x="231" y="473"/>
                    <a:pt x="221" y="461"/>
                    <a:pt x="211" y="451"/>
                  </a:cubicBezTo>
                  <a:cubicBezTo>
                    <a:pt x="198" y="439"/>
                    <a:pt x="186" y="425"/>
                    <a:pt x="174" y="412"/>
                  </a:cubicBezTo>
                  <a:cubicBezTo>
                    <a:pt x="162" y="399"/>
                    <a:pt x="150" y="386"/>
                    <a:pt x="139" y="373"/>
                  </a:cubicBezTo>
                  <a:cubicBezTo>
                    <a:pt x="127" y="361"/>
                    <a:pt x="116" y="348"/>
                    <a:pt x="105" y="335"/>
                  </a:cubicBezTo>
                  <a:cubicBezTo>
                    <a:pt x="89" y="317"/>
                    <a:pt x="73" y="298"/>
                    <a:pt x="60" y="278"/>
                  </a:cubicBezTo>
                  <a:cubicBezTo>
                    <a:pt x="59" y="277"/>
                    <a:pt x="57" y="279"/>
                    <a:pt x="57" y="280"/>
                  </a:cubicBezTo>
                  <a:cubicBezTo>
                    <a:pt x="77" y="309"/>
                    <a:pt x="99" y="335"/>
                    <a:pt x="123" y="360"/>
                  </a:cubicBezTo>
                  <a:cubicBezTo>
                    <a:pt x="146" y="385"/>
                    <a:pt x="170" y="409"/>
                    <a:pt x="196" y="433"/>
                  </a:cubicBezTo>
                  <a:cubicBezTo>
                    <a:pt x="204" y="440"/>
                    <a:pt x="213" y="448"/>
                    <a:pt x="222" y="455"/>
                  </a:cubicBezTo>
                  <a:cubicBezTo>
                    <a:pt x="229" y="462"/>
                    <a:pt x="238" y="468"/>
                    <a:pt x="244" y="476"/>
                  </a:cubicBezTo>
                  <a:cubicBezTo>
                    <a:pt x="244" y="476"/>
                    <a:pt x="245" y="475"/>
                    <a:pt x="246" y="474"/>
                  </a:cubicBezTo>
                  <a:cubicBezTo>
                    <a:pt x="232" y="469"/>
                    <a:pt x="221" y="458"/>
                    <a:pt x="211" y="448"/>
                  </a:cubicBezTo>
                  <a:cubicBezTo>
                    <a:pt x="199" y="436"/>
                    <a:pt x="188" y="424"/>
                    <a:pt x="177" y="411"/>
                  </a:cubicBezTo>
                  <a:cubicBezTo>
                    <a:pt x="154" y="385"/>
                    <a:pt x="131" y="359"/>
                    <a:pt x="108" y="332"/>
                  </a:cubicBezTo>
                  <a:cubicBezTo>
                    <a:pt x="93" y="314"/>
                    <a:pt x="78" y="296"/>
                    <a:pt x="65" y="276"/>
                  </a:cubicBezTo>
                  <a:cubicBezTo>
                    <a:pt x="64" y="276"/>
                    <a:pt x="64" y="277"/>
                    <a:pt x="63" y="278"/>
                  </a:cubicBezTo>
                  <a:cubicBezTo>
                    <a:pt x="108" y="332"/>
                    <a:pt x="151" y="389"/>
                    <a:pt x="202" y="438"/>
                  </a:cubicBezTo>
                  <a:cubicBezTo>
                    <a:pt x="210" y="446"/>
                    <a:pt x="219" y="453"/>
                    <a:pt x="226" y="461"/>
                  </a:cubicBezTo>
                  <a:cubicBezTo>
                    <a:pt x="232" y="466"/>
                    <a:pt x="238" y="474"/>
                    <a:pt x="246" y="475"/>
                  </a:cubicBezTo>
                  <a:cubicBezTo>
                    <a:pt x="247" y="476"/>
                    <a:pt x="248" y="474"/>
                    <a:pt x="247" y="473"/>
                  </a:cubicBezTo>
                  <a:cubicBezTo>
                    <a:pt x="229" y="446"/>
                    <a:pt x="206" y="423"/>
                    <a:pt x="184" y="400"/>
                  </a:cubicBezTo>
                  <a:cubicBezTo>
                    <a:pt x="173" y="389"/>
                    <a:pt x="162" y="377"/>
                    <a:pt x="152" y="364"/>
                  </a:cubicBezTo>
                  <a:cubicBezTo>
                    <a:pt x="141" y="351"/>
                    <a:pt x="132" y="337"/>
                    <a:pt x="123" y="323"/>
                  </a:cubicBezTo>
                  <a:cubicBezTo>
                    <a:pt x="104" y="293"/>
                    <a:pt x="87" y="261"/>
                    <a:pt x="66" y="232"/>
                  </a:cubicBezTo>
                  <a:cubicBezTo>
                    <a:pt x="65" y="231"/>
                    <a:pt x="63" y="232"/>
                    <a:pt x="64" y="234"/>
                  </a:cubicBezTo>
                  <a:cubicBezTo>
                    <a:pt x="81" y="263"/>
                    <a:pt x="101" y="292"/>
                    <a:pt x="121" y="320"/>
                  </a:cubicBezTo>
                  <a:cubicBezTo>
                    <a:pt x="141" y="349"/>
                    <a:pt x="162" y="377"/>
                    <a:pt x="185" y="404"/>
                  </a:cubicBezTo>
                  <a:cubicBezTo>
                    <a:pt x="202" y="425"/>
                    <a:pt x="220" y="444"/>
                    <a:pt x="238" y="464"/>
                  </a:cubicBezTo>
                  <a:cubicBezTo>
                    <a:pt x="245" y="472"/>
                    <a:pt x="252" y="480"/>
                    <a:pt x="259" y="489"/>
                  </a:cubicBezTo>
                  <a:cubicBezTo>
                    <a:pt x="265" y="496"/>
                    <a:pt x="273" y="503"/>
                    <a:pt x="281" y="507"/>
                  </a:cubicBezTo>
                  <a:cubicBezTo>
                    <a:pt x="283" y="507"/>
                    <a:pt x="284" y="506"/>
                    <a:pt x="283" y="505"/>
                  </a:cubicBezTo>
                  <a:cubicBezTo>
                    <a:pt x="278" y="491"/>
                    <a:pt x="266" y="481"/>
                    <a:pt x="256" y="472"/>
                  </a:cubicBezTo>
                  <a:cubicBezTo>
                    <a:pt x="244" y="460"/>
                    <a:pt x="232" y="447"/>
                    <a:pt x="220" y="435"/>
                  </a:cubicBezTo>
                  <a:cubicBezTo>
                    <a:pt x="195" y="408"/>
                    <a:pt x="169" y="383"/>
                    <a:pt x="144" y="357"/>
                  </a:cubicBezTo>
                  <a:cubicBezTo>
                    <a:pt x="137" y="350"/>
                    <a:pt x="129" y="342"/>
                    <a:pt x="123" y="335"/>
                  </a:cubicBezTo>
                  <a:cubicBezTo>
                    <a:pt x="117" y="328"/>
                    <a:pt x="111" y="322"/>
                    <a:pt x="103" y="318"/>
                  </a:cubicBezTo>
                  <a:cubicBezTo>
                    <a:pt x="102" y="317"/>
                    <a:pt x="101" y="319"/>
                    <a:pt x="102" y="320"/>
                  </a:cubicBezTo>
                  <a:cubicBezTo>
                    <a:pt x="110" y="333"/>
                    <a:pt x="122" y="343"/>
                    <a:pt x="133" y="354"/>
                  </a:cubicBezTo>
                  <a:cubicBezTo>
                    <a:pt x="146" y="367"/>
                    <a:pt x="159" y="380"/>
                    <a:pt x="171" y="393"/>
                  </a:cubicBezTo>
                  <a:cubicBezTo>
                    <a:pt x="196" y="418"/>
                    <a:pt x="221" y="444"/>
                    <a:pt x="245" y="470"/>
                  </a:cubicBezTo>
                  <a:cubicBezTo>
                    <a:pt x="250" y="476"/>
                    <a:pt x="256" y="482"/>
                    <a:pt x="262" y="488"/>
                  </a:cubicBezTo>
                  <a:cubicBezTo>
                    <a:pt x="267" y="494"/>
                    <a:pt x="272" y="501"/>
                    <a:pt x="276" y="508"/>
                  </a:cubicBezTo>
                  <a:cubicBezTo>
                    <a:pt x="276" y="507"/>
                    <a:pt x="277" y="507"/>
                    <a:pt x="278" y="506"/>
                  </a:cubicBezTo>
                  <a:cubicBezTo>
                    <a:pt x="254" y="485"/>
                    <a:pt x="234" y="460"/>
                    <a:pt x="215" y="434"/>
                  </a:cubicBezTo>
                  <a:cubicBezTo>
                    <a:pt x="205" y="422"/>
                    <a:pt x="195" y="409"/>
                    <a:pt x="185" y="397"/>
                  </a:cubicBezTo>
                  <a:cubicBezTo>
                    <a:pt x="173" y="384"/>
                    <a:pt x="162" y="371"/>
                    <a:pt x="150" y="358"/>
                  </a:cubicBezTo>
                  <a:cubicBezTo>
                    <a:pt x="135" y="341"/>
                    <a:pt x="120" y="324"/>
                    <a:pt x="105" y="307"/>
                  </a:cubicBezTo>
                  <a:cubicBezTo>
                    <a:pt x="99" y="300"/>
                    <a:pt x="93" y="294"/>
                    <a:pt x="87" y="287"/>
                  </a:cubicBezTo>
                  <a:cubicBezTo>
                    <a:pt x="82" y="282"/>
                    <a:pt x="76" y="276"/>
                    <a:pt x="68" y="273"/>
                  </a:cubicBezTo>
                  <a:cubicBezTo>
                    <a:pt x="67" y="272"/>
                    <a:pt x="66" y="273"/>
                    <a:pt x="67" y="274"/>
                  </a:cubicBezTo>
                  <a:cubicBezTo>
                    <a:pt x="72" y="288"/>
                    <a:pt x="83" y="298"/>
                    <a:pt x="93" y="308"/>
                  </a:cubicBezTo>
                  <a:cubicBezTo>
                    <a:pt x="105" y="322"/>
                    <a:pt x="117" y="335"/>
                    <a:pt x="130" y="348"/>
                  </a:cubicBezTo>
                  <a:cubicBezTo>
                    <a:pt x="141" y="361"/>
                    <a:pt x="153" y="374"/>
                    <a:pt x="166" y="386"/>
                  </a:cubicBezTo>
                  <a:cubicBezTo>
                    <a:pt x="177" y="399"/>
                    <a:pt x="190" y="411"/>
                    <a:pt x="201" y="423"/>
                  </a:cubicBezTo>
                  <a:cubicBezTo>
                    <a:pt x="216" y="438"/>
                    <a:pt x="230" y="453"/>
                    <a:pt x="242" y="470"/>
                  </a:cubicBezTo>
                  <a:cubicBezTo>
                    <a:pt x="243" y="469"/>
                    <a:pt x="243" y="468"/>
                    <a:pt x="244" y="468"/>
                  </a:cubicBezTo>
                  <a:cubicBezTo>
                    <a:pt x="232" y="461"/>
                    <a:pt x="224" y="449"/>
                    <a:pt x="216" y="438"/>
                  </a:cubicBezTo>
                  <a:cubicBezTo>
                    <a:pt x="205" y="425"/>
                    <a:pt x="193" y="413"/>
                    <a:pt x="181" y="401"/>
                  </a:cubicBezTo>
                  <a:cubicBezTo>
                    <a:pt x="157" y="375"/>
                    <a:pt x="134" y="349"/>
                    <a:pt x="113" y="321"/>
                  </a:cubicBezTo>
                  <a:cubicBezTo>
                    <a:pt x="99" y="304"/>
                    <a:pt x="86" y="285"/>
                    <a:pt x="75" y="267"/>
                  </a:cubicBezTo>
                  <a:cubicBezTo>
                    <a:pt x="64" y="248"/>
                    <a:pt x="53" y="230"/>
                    <a:pt x="39" y="213"/>
                  </a:cubicBezTo>
                  <a:cubicBezTo>
                    <a:pt x="38" y="212"/>
                    <a:pt x="36" y="213"/>
                    <a:pt x="37" y="214"/>
                  </a:cubicBezTo>
                  <a:cubicBezTo>
                    <a:pt x="40" y="230"/>
                    <a:pt x="51" y="242"/>
                    <a:pt x="59" y="256"/>
                  </a:cubicBezTo>
                  <a:cubicBezTo>
                    <a:pt x="68" y="271"/>
                    <a:pt x="77" y="286"/>
                    <a:pt x="87" y="301"/>
                  </a:cubicBezTo>
                  <a:cubicBezTo>
                    <a:pt x="97" y="316"/>
                    <a:pt x="108" y="330"/>
                    <a:pt x="118" y="344"/>
                  </a:cubicBezTo>
                  <a:cubicBezTo>
                    <a:pt x="128" y="359"/>
                    <a:pt x="139" y="373"/>
                    <a:pt x="149" y="388"/>
                  </a:cubicBezTo>
                  <a:cubicBezTo>
                    <a:pt x="155" y="395"/>
                    <a:pt x="160" y="402"/>
                    <a:pt x="165" y="409"/>
                  </a:cubicBezTo>
                  <a:cubicBezTo>
                    <a:pt x="170" y="416"/>
                    <a:pt x="175" y="422"/>
                    <a:pt x="182" y="426"/>
                  </a:cubicBezTo>
                  <a:cubicBezTo>
                    <a:pt x="184" y="426"/>
                    <a:pt x="185" y="425"/>
                    <a:pt x="184" y="424"/>
                  </a:cubicBezTo>
                  <a:cubicBezTo>
                    <a:pt x="182" y="417"/>
                    <a:pt x="178" y="411"/>
                    <a:pt x="174" y="405"/>
                  </a:cubicBezTo>
                  <a:cubicBezTo>
                    <a:pt x="170" y="398"/>
                    <a:pt x="166" y="391"/>
                    <a:pt x="162" y="384"/>
                  </a:cubicBezTo>
                  <a:cubicBezTo>
                    <a:pt x="155" y="371"/>
                    <a:pt x="147" y="357"/>
                    <a:pt x="140" y="343"/>
                  </a:cubicBezTo>
                  <a:cubicBezTo>
                    <a:pt x="125" y="315"/>
                    <a:pt x="111" y="287"/>
                    <a:pt x="97" y="258"/>
                  </a:cubicBezTo>
                  <a:cubicBezTo>
                    <a:pt x="96" y="257"/>
                    <a:pt x="94" y="258"/>
                    <a:pt x="95" y="26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6" name="Freeform 43"/>
            <p:cNvSpPr/>
            <p:nvPr/>
          </p:nvSpPr>
          <p:spPr bwMode="auto">
            <a:xfrm>
              <a:off x="3304" y="2556"/>
              <a:ext cx="1044" cy="577"/>
            </a:xfrm>
            <a:custGeom>
              <a:avLst/>
              <a:gdLst>
                <a:gd name="T0" fmla="*/ 78 w 540"/>
                <a:gd name="T1" fmla="*/ 52 h 298"/>
                <a:gd name="T2" fmla="*/ 338 w 540"/>
                <a:gd name="T3" fmla="*/ 216 h 298"/>
                <a:gd name="T4" fmla="*/ 217 w 540"/>
                <a:gd name="T5" fmla="*/ 180 h 298"/>
                <a:gd name="T6" fmla="*/ 41 w 540"/>
                <a:gd name="T7" fmla="*/ 56 h 298"/>
                <a:gd name="T8" fmla="*/ 51 w 540"/>
                <a:gd name="T9" fmla="*/ 43 h 298"/>
                <a:gd name="T10" fmla="*/ 2 w 540"/>
                <a:gd name="T11" fmla="*/ 39 h 298"/>
                <a:gd name="T12" fmla="*/ 141 w 540"/>
                <a:gd name="T13" fmla="*/ 189 h 298"/>
                <a:gd name="T14" fmla="*/ 92 w 540"/>
                <a:gd name="T15" fmla="*/ 153 h 298"/>
                <a:gd name="T16" fmla="*/ 297 w 540"/>
                <a:gd name="T17" fmla="*/ 249 h 298"/>
                <a:gd name="T18" fmla="*/ 335 w 540"/>
                <a:gd name="T19" fmla="*/ 244 h 298"/>
                <a:gd name="T20" fmla="*/ 136 w 540"/>
                <a:gd name="T21" fmla="*/ 165 h 298"/>
                <a:gd name="T22" fmla="*/ 331 w 540"/>
                <a:gd name="T23" fmla="*/ 283 h 298"/>
                <a:gd name="T24" fmla="*/ 305 w 540"/>
                <a:gd name="T25" fmla="*/ 280 h 298"/>
                <a:gd name="T26" fmla="*/ 301 w 540"/>
                <a:gd name="T27" fmla="*/ 250 h 298"/>
                <a:gd name="T28" fmla="*/ 246 w 540"/>
                <a:gd name="T29" fmla="*/ 250 h 298"/>
                <a:gd name="T30" fmla="*/ 225 w 540"/>
                <a:gd name="T31" fmla="*/ 237 h 298"/>
                <a:gd name="T32" fmla="*/ 208 w 540"/>
                <a:gd name="T33" fmla="*/ 219 h 298"/>
                <a:gd name="T34" fmla="*/ 192 w 540"/>
                <a:gd name="T35" fmla="*/ 198 h 298"/>
                <a:gd name="T36" fmla="*/ 175 w 540"/>
                <a:gd name="T37" fmla="*/ 183 h 298"/>
                <a:gd name="T38" fmla="*/ 189 w 540"/>
                <a:gd name="T39" fmla="*/ 185 h 298"/>
                <a:gd name="T40" fmla="*/ 179 w 540"/>
                <a:gd name="T41" fmla="*/ 184 h 298"/>
                <a:gd name="T42" fmla="*/ 167 w 540"/>
                <a:gd name="T43" fmla="*/ 174 h 298"/>
                <a:gd name="T44" fmla="*/ 213 w 540"/>
                <a:gd name="T45" fmla="*/ 190 h 298"/>
                <a:gd name="T46" fmla="*/ 298 w 540"/>
                <a:gd name="T47" fmla="*/ 197 h 298"/>
                <a:gd name="T48" fmla="*/ 441 w 540"/>
                <a:gd name="T49" fmla="*/ 217 h 298"/>
                <a:gd name="T50" fmla="*/ 311 w 540"/>
                <a:gd name="T51" fmla="*/ 251 h 298"/>
                <a:gd name="T52" fmla="*/ 426 w 540"/>
                <a:gd name="T53" fmla="*/ 233 h 298"/>
                <a:gd name="T54" fmla="*/ 453 w 540"/>
                <a:gd name="T55" fmla="*/ 215 h 298"/>
                <a:gd name="T56" fmla="*/ 360 w 540"/>
                <a:gd name="T57" fmla="*/ 247 h 298"/>
                <a:gd name="T58" fmla="*/ 529 w 540"/>
                <a:gd name="T59" fmla="*/ 240 h 298"/>
                <a:gd name="T60" fmla="*/ 393 w 540"/>
                <a:gd name="T61" fmla="*/ 281 h 298"/>
                <a:gd name="T62" fmla="*/ 537 w 540"/>
                <a:gd name="T63" fmla="*/ 227 h 298"/>
                <a:gd name="T64" fmla="*/ 401 w 540"/>
                <a:gd name="T65" fmla="*/ 242 h 298"/>
                <a:gd name="T66" fmla="*/ 395 w 540"/>
                <a:gd name="T67" fmla="*/ 242 h 298"/>
                <a:gd name="T68" fmla="*/ 505 w 540"/>
                <a:gd name="T69" fmla="*/ 178 h 298"/>
                <a:gd name="T70" fmla="*/ 397 w 540"/>
                <a:gd name="T71" fmla="*/ 252 h 298"/>
                <a:gd name="T72" fmla="*/ 420 w 540"/>
                <a:gd name="T73" fmla="*/ 220 h 298"/>
                <a:gd name="T74" fmla="*/ 360 w 540"/>
                <a:gd name="T75" fmla="*/ 203 h 298"/>
                <a:gd name="T76" fmla="*/ 212 w 540"/>
                <a:gd name="T77" fmla="*/ 187 h 298"/>
                <a:gd name="T78" fmla="*/ 178 w 540"/>
                <a:gd name="T79" fmla="*/ 168 h 298"/>
                <a:gd name="T80" fmla="*/ 229 w 540"/>
                <a:gd name="T81" fmla="*/ 190 h 298"/>
                <a:gd name="T82" fmla="*/ 224 w 540"/>
                <a:gd name="T83" fmla="*/ 196 h 298"/>
                <a:gd name="T84" fmla="*/ 221 w 540"/>
                <a:gd name="T85" fmla="*/ 191 h 298"/>
                <a:gd name="T86" fmla="*/ 169 w 540"/>
                <a:gd name="T87" fmla="*/ 181 h 298"/>
                <a:gd name="T88" fmla="*/ 193 w 540"/>
                <a:gd name="T89" fmla="*/ 206 h 298"/>
                <a:gd name="T90" fmla="*/ 241 w 540"/>
                <a:gd name="T91" fmla="*/ 230 h 298"/>
                <a:gd name="T92" fmla="*/ 274 w 540"/>
                <a:gd name="T93" fmla="*/ 262 h 298"/>
                <a:gd name="T94" fmla="*/ 108 w 540"/>
                <a:gd name="T95" fmla="*/ 163 h 298"/>
                <a:gd name="T96" fmla="*/ 290 w 540"/>
                <a:gd name="T97" fmla="*/ 275 h 298"/>
                <a:gd name="T98" fmla="*/ 344 w 540"/>
                <a:gd name="T99" fmla="*/ 283 h 298"/>
                <a:gd name="T100" fmla="*/ 136 w 540"/>
                <a:gd name="T101" fmla="*/ 165 h 298"/>
                <a:gd name="T102" fmla="*/ 186 w 540"/>
                <a:gd name="T103" fmla="*/ 199 h 298"/>
                <a:gd name="T104" fmla="*/ 115 w 540"/>
                <a:gd name="T105" fmla="*/ 157 h 298"/>
                <a:gd name="T106" fmla="*/ 115 w 540"/>
                <a:gd name="T107" fmla="*/ 167 h 298"/>
                <a:gd name="T108" fmla="*/ 28 w 540"/>
                <a:gd name="T109" fmla="*/ 94 h 298"/>
                <a:gd name="T110" fmla="*/ 3 w 540"/>
                <a:gd name="T111" fmla="*/ 39 h 298"/>
                <a:gd name="T112" fmla="*/ 78 w 540"/>
                <a:gd name="T113" fmla="*/ 72 h 298"/>
                <a:gd name="T114" fmla="*/ 200 w 540"/>
                <a:gd name="T115" fmla="*/ 186 h 298"/>
                <a:gd name="T116" fmla="*/ 219 w 540"/>
                <a:gd name="T117" fmla="*/ 178 h 298"/>
                <a:gd name="T118" fmla="*/ 177 w 540"/>
                <a:gd name="T119" fmla="*/ 130 h 298"/>
                <a:gd name="T120" fmla="*/ 105 w 540"/>
                <a:gd name="T121" fmla="*/ 8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0" h="298">
                  <a:moveTo>
                    <a:pt x="75" y="74"/>
                  </a:moveTo>
                  <a:cubicBezTo>
                    <a:pt x="101" y="97"/>
                    <a:pt x="128" y="117"/>
                    <a:pt x="156" y="137"/>
                  </a:cubicBezTo>
                  <a:cubicBezTo>
                    <a:pt x="170" y="147"/>
                    <a:pt x="184" y="157"/>
                    <a:pt x="199" y="166"/>
                  </a:cubicBezTo>
                  <a:cubicBezTo>
                    <a:pt x="213" y="174"/>
                    <a:pt x="229" y="182"/>
                    <a:pt x="244" y="189"/>
                  </a:cubicBezTo>
                  <a:cubicBezTo>
                    <a:pt x="252" y="192"/>
                    <a:pt x="260" y="196"/>
                    <a:pt x="267" y="199"/>
                  </a:cubicBezTo>
                  <a:cubicBezTo>
                    <a:pt x="274" y="202"/>
                    <a:pt x="282" y="205"/>
                    <a:pt x="289" y="205"/>
                  </a:cubicBezTo>
                  <a:cubicBezTo>
                    <a:pt x="290" y="206"/>
                    <a:pt x="291" y="204"/>
                    <a:pt x="290" y="203"/>
                  </a:cubicBezTo>
                  <a:cubicBezTo>
                    <a:pt x="283" y="193"/>
                    <a:pt x="270" y="189"/>
                    <a:pt x="259" y="183"/>
                  </a:cubicBezTo>
                  <a:cubicBezTo>
                    <a:pt x="243" y="174"/>
                    <a:pt x="228" y="165"/>
                    <a:pt x="212" y="155"/>
                  </a:cubicBezTo>
                  <a:cubicBezTo>
                    <a:pt x="197" y="146"/>
                    <a:pt x="182" y="138"/>
                    <a:pt x="167" y="127"/>
                  </a:cubicBezTo>
                  <a:cubicBezTo>
                    <a:pt x="153" y="118"/>
                    <a:pt x="140" y="107"/>
                    <a:pt x="127" y="96"/>
                  </a:cubicBezTo>
                  <a:cubicBezTo>
                    <a:pt x="118" y="89"/>
                    <a:pt x="110" y="81"/>
                    <a:pt x="101" y="74"/>
                  </a:cubicBezTo>
                  <a:cubicBezTo>
                    <a:pt x="93" y="67"/>
                    <a:pt x="84" y="60"/>
                    <a:pt x="80" y="50"/>
                  </a:cubicBezTo>
                  <a:cubicBezTo>
                    <a:pt x="79" y="51"/>
                    <a:pt x="79" y="51"/>
                    <a:pt x="78" y="52"/>
                  </a:cubicBezTo>
                  <a:cubicBezTo>
                    <a:pt x="92" y="55"/>
                    <a:pt x="103" y="66"/>
                    <a:pt x="113" y="74"/>
                  </a:cubicBezTo>
                  <a:cubicBezTo>
                    <a:pt x="127" y="86"/>
                    <a:pt x="141" y="97"/>
                    <a:pt x="155" y="108"/>
                  </a:cubicBezTo>
                  <a:cubicBezTo>
                    <a:pt x="182" y="130"/>
                    <a:pt x="209" y="152"/>
                    <a:pt x="238" y="171"/>
                  </a:cubicBezTo>
                  <a:cubicBezTo>
                    <a:pt x="249" y="179"/>
                    <a:pt x="261" y="186"/>
                    <a:pt x="272" y="192"/>
                  </a:cubicBezTo>
                  <a:cubicBezTo>
                    <a:pt x="284" y="199"/>
                    <a:pt x="296" y="206"/>
                    <a:pt x="307" y="215"/>
                  </a:cubicBezTo>
                  <a:cubicBezTo>
                    <a:pt x="307" y="214"/>
                    <a:pt x="308" y="213"/>
                    <a:pt x="308" y="212"/>
                  </a:cubicBezTo>
                  <a:cubicBezTo>
                    <a:pt x="280" y="201"/>
                    <a:pt x="257" y="179"/>
                    <a:pt x="233" y="162"/>
                  </a:cubicBezTo>
                  <a:cubicBezTo>
                    <a:pt x="206" y="141"/>
                    <a:pt x="176" y="125"/>
                    <a:pt x="148" y="108"/>
                  </a:cubicBezTo>
                  <a:cubicBezTo>
                    <a:pt x="139" y="102"/>
                    <a:pt x="130" y="96"/>
                    <a:pt x="121" y="90"/>
                  </a:cubicBezTo>
                  <a:cubicBezTo>
                    <a:pt x="119" y="89"/>
                    <a:pt x="118" y="91"/>
                    <a:pt x="119" y="92"/>
                  </a:cubicBezTo>
                  <a:cubicBezTo>
                    <a:pt x="145" y="113"/>
                    <a:pt x="174" y="131"/>
                    <a:pt x="202" y="148"/>
                  </a:cubicBezTo>
                  <a:cubicBezTo>
                    <a:pt x="216" y="156"/>
                    <a:pt x="229" y="164"/>
                    <a:pt x="242" y="172"/>
                  </a:cubicBezTo>
                  <a:cubicBezTo>
                    <a:pt x="255" y="180"/>
                    <a:pt x="267" y="188"/>
                    <a:pt x="280" y="195"/>
                  </a:cubicBezTo>
                  <a:cubicBezTo>
                    <a:pt x="298" y="205"/>
                    <a:pt x="318" y="214"/>
                    <a:pt x="338" y="216"/>
                  </a:cubicBezTo>
                  <a:cubicBezTo>
                    <a:pt x="340" y="216"/>
                    <a:pt x="341" y="215"/>
                    <a:pt x="339" y="214"/>
                  </a:cubicBezTo>
                  <a:cubicBezTo>
                    <a:pt x="333" y="210"/>
                    <a:pt x="326" y="207"/>
                    <a:pt x="318" y="204"/>
                  </a:cubicBezTo>
                  <a:cubicBezTo>
                    <a:pt x="311" y="202"/>
                    <a:pt x="303" y="199"/>
                    <a:pt x="295" y="195"/>
                  </a:cubicBezTo>
                  <a:cubicBezTo>
                    <a:pt x="279" y="188"/>
                    <a:pt x="262" y="181"/>
                    <a:pt x="246" y="174"/>
                  </a:cubicBezTo>
                  <a:cubicBezTo>
                    <a:pt x="216" y="160"/>
                    <a:pt x="185" y="146"/>
                    <a:pt x="156" y="130"/>
                  </a:cubicBezTo>
                  <a:cubicBezTo>
                    <a:pt x="129" y="116"/>
                    <a:pt x="102" y="101"/>
                    <a:pt x="78" y="82"/>
                  </a:cubicBezTo>
                  <a:cubicBezTo>
                    <a:pt x="78" y="83"/>
                    <a:pt x="77" y="84"/>
                    <a:pt x="76" y="85"/>
                  </a:cubicBezTo>
                  <a:cubicBezTo>
                    <a:pt x="105" y="103"/>
                    <a:pt x="131" y="125"/>
                    <a:pt x="160" y="145"/>
                  </a:cubicBezTo>
                  <a:cubicBezTo>
                    <a:pt x="174" y="154"/>
                    <a:pt x="188" y="164"/>
                    <a:pt x="204" y="173"/>
                  </a:cubicBezTo>
                  <a:cubicBezTo>
                    <a:pt x="211" y="177"/>
                    <a:pt x="218" y="181"/>
                    <a:pt x="226" y="185"/>
                  </a:cubicBezTo>
                  <a:cubicBezTo>
                    <a:pt x="232" y="188"/>
                    <a:pt x="239" y="192"/>
                    <a:pt x="246" y="196"/>
                  </a:cubicBezTo>
                  <a:cubicBezTo>
                    <a:pt x="251" y="198"/>
                    <a:pt x="256" y="200"/>
                    <a:pt x="261" y="201"/>
                  </a:cubicBezTo>
                  <a:cubicBezTo>
                    <a:pt x="263" y="202"/>
                    <a:pt x="263" y="199"/>
                    <a:pt x="262" y="199"/>
                  </a:cubicBezTo>
                  <a:cubicBezTo>
                    <a:pt x="248" y="191"/>
                    <a:pt x="232" y="186"/>
                    <a:pt x="217" y="180"/>
                  </a:cubicBezTo>
                  <a:cubicBezTo>
                    <a:pt x="201" y="173"/>
                    <a:pt x="186" y="165"/>
                    <a:pt x="171" y="157"/>
                  </a:cubicBezTo>
                  <a:cubicBezTo>
                    <a:pt x="141" y="141"/>
                    <a:pt x="113" y="122"/>
                    <a:pt x="87" y="100"/>
                  </a:cubicBezTo>
                  <a:cubicBezTo>
                    <a:pt x="66" y="83"/>
                    <a:pt x="47" y="65"/>
                    <a:pt x="27" y="47"/>
                  </a:cubicBezTo>
                  <a:cubicBezTo>
                    <a:pt x="26" y="48"/>
                    <a:pt x="26" y="49"/>
                    <a:pt x="25" y="49"/>
                  </a:cubicBezTo>
                  <a:cubicBezTo>
                    <a:pt x="52" y="73"/>
                    <a:pt x="80" y="95"/>
                    <a:pt x="107" y="118"/>
                  </a:cubicBezTo>
                  <a:cubicBezTo>
                    <a:pt x="120" y="128"/>
                    <a:pt x="133" y="139"/>
                    <a:pt x="145" y="150"/>
                  </a:cubicBezTo>
                  <a:cubicBezTo>
                    <a:pt x="156" y="160"/>
                    <a:pt x="168" y="171"/>
                    <a:pt x="180" y="180"/>
                  </a:cubicBezTo>
                  <a:cubicBezTo>
                    <a:pt x="193" y="191"/>
                    <a:pt x="206" y="201"/>
                    <a:pt x="221" y="208"/>
                  </a:cubicBezTo>
                  <a:cubicBezTo>
                    <a:pt x="222" y="209"/>
                    <a:pt x="223" y="208"/>
                    <a:pt x="223" y="207"/>
                  </a:cubicBezTo>
                  <a:cubicBezTo>
                    <a:pt x="223" y="201"/>
                    <a:pt x="217" y="197"/>
                    <a:pt x="212" y="193"/>
                  </a:cubicBezTo>
                  <a:cubicBezTo>
                    <a:pt x="206" y="188"/>
                    <a:pt x="199" y="182"/>
                    <a:pt x="193" y="177"/>
                  </a:cubicBezTo>
                  <a:cubicBezTo>
                    <a:pt x="179" y="166"/>
                    <a:pt x="165" y="155"/>
                    <a:pt x="151" y="145"/>
                  </a:cubicBezTo>
                  <a:cubicBezTo>
                    <a:pt x="122" y="124"/>
                    <a:pt x="95" y="101"/>
                    <a:pt x="67" y="79"/>
                  </a:cubicBezTo>
                  <a:cubicBezTo>
                    <a:pt x="58" y="71"/>
                    <a:pt x="50" y="64"/>
                    <a:pt x="41" y="56"/>
                  </a:cubicBezTo>
                  <a:cubicBezTo>
                    <a:pt x="34" y="49"/>
                    <a:pt x="25" y="42"/>
                    <a:pt x="16" y="37"/>
                  </a:cubicBezTo>
                  <a:cubicBezTo>
                    <a:pt x="15" y="37"/>
                    <a:pt x="14" y="38"/>
                    <a:pt x="14" y="39"/>
                  </a:cubicBezTo>
                  <a:cubicBezTo>
                    <a:pt x="18" y="46"/>
                    <a:pt x="23" y="51"/>
                    <a:pt x="28" y="56"/>
                  </a:cubicBezTo>
                  <a:cubicBezTo>
                    <a:pt x="34" y="61"/>
                    <a:pt x="40" y="67"/>
                    <a:pt x="46" y="73"/>
                  </a:cubicBezTo>
                  <a:cubicBezTo>
                    <a:pt x="59" y="85"/>
                    <a:pt x="72" y="97"/>
                    <a:pt x="85" y="109"/>
                  </a:cubicBezTo>
                  <a:cubicBezTo>
                    <a:pt x="99" y="120"/>
                    <a:pt x="112" y="132"/>
                    <a:pt x="126" y="142"/>
                  </a:cubicBezTo>
                  <a:cubicBezTo>
                    <a:pt x="133" y="148"/>
                    <a:pt x="140" y="153"/>
                    <a:pt x="147" y="158"/>
                  </a:cubicBezTo>
                  <a:cubicBezTo>
                    <a:pt x="153" y="162"/>
                    <a:pt x="159" y="167"/>
                    <a:pt x="165" y="171"/>
                  </a:cubicBezTo>
                  <a:cubicBezTo>
                    <a:pt x="171" y="175"/>
                    <a:pt x="178" y="179"/>
                    <a:pt x="185" y="180"/>
                  </a:cubicBezTo>
                  <a:cubicBezTo>
                    <a:pt x="186" y="181"/>
                    <a:pt x="187" y="180"/>
                    <a:pt x="187" y="179"/>
                  </a:cubicBezTo>
                  <a:cubicBezTo>
                    <a:pt x="187" y="174"/>
                    <a:pt x="184" y="169"/>
                    <a:pt x="181" y="165"/>
                  </a:cubicBezTo>
                  <a:cubicBezTo>
                    <a:pt x="177" y="161"/>
                    <a:pt x="173" y="157"/>
                    <a:pt x="168" y="153"/>
                  </a:cubicBezTo>
                  <a:cubicBezTo>
                    <a:pt x="156" y="141"/>
                    <a:pt x="143" y="128"/>
                    <a:pt x="130" y="116"/>
                  </a:cubicBezTo>
                  <a:cubicBezTo>
                    <a:pt x="104" y="92"/>
                    <a:pt x="77" y="68"/>
                    <a:pt x="51" y="43"/>
                  </a:cubicBezTo>
                  <a:cubicBezTo>
                    <a:pt x="43" y="36"/>
                    <a:pt x="36" y="28"/>
                    <a:pt x="29" y="20"/>
                  </a:cubicBezTo>
                  <a:cubicBezTo>
                    <a:pt x="22" y="13"/>
                    <a:pt x="15" y="6"/>
                    <a:pt x="8" y="0"/>
                  </a:cubicBezTo>
                  <a:cubicBezTo>
                    <a:pt x="6" y="0"/>
                    <a:pt x="5" y="1"/>
                    <a:pt x="5" y="2"/>
                  </a:cubicBezTo>
                  <a:cubicBezTo>
                    <a:pt x="9" y="9"/>
                    <a:pt x="14" y="14"/>
                    <a:pt x="20" y="20"/>
                  </a:cubicBezTo>
                  <a:cubicBezTo>
                    <a:pt x="26" y="26"/>
                    <a:pt x="32" y="32"/>
                    <a:pt x="38" y="39"/>
                  </a:cubicBezTo>
                  <a:cubicBezTo>
                    <a:pt x="50" y="52"/>
                    <a:pt x="63" y="65"/>
                    <a:pt x="76" y="78"/>
                  </a:cubicBezTo>
                  <a:cubicBezTo>
                    <a:pt x="99" y="102"/>
                    <a:pt x="125" y="124"/>
                    <a:pt x="149" y="147"/>
                  </a:cubicBezTo>
                  <a:cubicBezTo>
                    <a:pt x="154" y="152"/>
                    <a:pt x="160" y="158"/>
                    <a:pt x="165" y="163"/>
                  </a:cubicBezTo>
                  <a:cubicBezTo>
                    <a:pt x="165" y="163"/>
                    <a:pt x="166" y="162"/>
                    <a:pt x="166" y="161"/>
                  </a:cubicBezTo>
                  <a:cubicBezTo>
                    <a:pt x="159" y="159"/>
                    <a:pt x="153" y="154"/>
                    <a:pt x="147" y="149"/>
                  </a:cubicBezTo>
                  <a:cubicBezTo>
                    <a:pt x="141" y="144"/>
                    <a:pt x="135" y="140"/>
                    <a:pt x="128" y="135"/>
                  </a:cubicBezTo>
                  <a:cubicBezTo>
                    <a:pt x="114" y="124"/>
                    <a:pt x="100" y="113"/>
                    <a:pt x="86" y="102"/>
                  </a:cubicBezTo>
                  <a:cubicBezTo>
                    <a:pt x="60" y="82"/>
                    <a:pt x="36" y="59"/>
                    <a:pt x="8" y="42"/>
                  </a:cubicBezTo>
                  <a:cubicBezTo>
                    <a:pt x="6" y="41"/>
                    <a:pt x="4" y="40"/>
                    <a:pt x="2" y="39"/>
                  </a:cubicBezTo>
                  <a:cubicBezTo>
                    <a:pt x="1" y="38"/>
                    <a:pt x="0" y="39"/>
                    <a:pt x="0" y="40"/>
                  </a:cubicBezTo>
                  <a:cubicBezTo>
                    <a:pt x="3" y="47"/>
                    <a:pt x="9" y="51"/>
                    <a:pt x="14" y="56"/>
                  </a:cubicBezTo>
                  <a:cubicBezTo>
                    <a:pt x="20" y="62"/>
                    <a:pt x="26" y="68"/>
                    <a:pt x="33" y="74"/>
                  </a:cubicBezTo>
                  <a:cubicBezTo>
                    <a:pt x="46" y="86"/>
                    <a:pt x="59" y="98"/>
                    <a:pt x="73" y="110"/>
                  </a:cubicBezTo>
                  <a:cubicBezTo>
                    <a:pt x="99" y="135"/>
                    <a:pt x="126" y="157"/>
                    <a:pt x="153" y="181"/>
                  </a:cubicBezTo>
                  <a:cubicBezTo>
                    <a:pt x="155" y="183"/>
                    <a:pt x="157" y="185"/>
                    <a:pt x="159" y="187"/>
                  </a:cubicBezTo>
                  <a:cubicBezTo>
                    <a:pt x="161" y="188"/>
                    <a:pt x="162" y="186"/>
                    <a:pt x="161" y="185"/>
                  </a:cubicBezTo>
                  <a:cubicBezTo>
                    <a:pt x="142" y="163"/>
                    <a:pt x="117" y="148"/>
                    <a:pt x="94" y="131"/>
                  </a:cubicBezTo>
                  <a:cubicBezTo>
                    <a:pt x="70" y="113"/>
                    <a:pt x="48" y="92"/>
                    <a:pt x="22" y="77"/>
                  </a:cubicBezTo>
                  <a:cubicBezTo>
                    <a:pt x="21" y="76"/>
                    <a:pt x="20" y="78"/>
                    <a:pt x="20" y="79"/>
                  </a:cubicBezTo>
                  <a:cubicBezTo>
                    <a:pt x="28" y="90"/>
                    <a:pt x="38" y="100"/>
                    <a:pt x="48" y="109"/>
                  </a:cubicBezTo>
                  <a:cubicBezTo>
                    <a:pt x="59" y="118"/>
                    <a:pt x="69" y="127"/>
                    <a:pt x="80" y="136"/>
                  </a:cubicBezTo>
                  <a:cubicBezTo>
                    <a:pt x="100" y="154"/>
                    <a:pt x="124" y="169"/>
                    <a:pt x="139" y="191"/>
                  </a:cubicBezTo>
                  <a:cubicBezTo>
                    <a:pt x="140" y="191"/>
                    <a:pt x="140" y="190"/>
                    <a:pt x="141" y="189"/>
                  </a:cubicBezTo>
                  <a:cubicBezTo>
                    <a:pt x="97" y="165"/>
                    <a:pt x="69" y="122"/>
                    <a:pt x="30" y="92"/>
                  </a:cubicBezTo>
                  <a:cubicBezTo>
                    <a:pt x="29" y="93"/>
                    <a:pt x="29" y="94"/>
                    <a:pt x="28" y="94"/>
                  </a:cubicBezTo>
                  <a:cubicBezTo>
                    <a:pt x="55" y="115"/>
                    <a:pt x="78" y="139"/>
                    <a:pt x="104" y="161"/>
                  </a:cubicBezTo>
                  <a:cubicBezTo>
                    <a:pt x="117" y="172"/>
                    <a:pt x="131" y="183"/>
                    <a:pt x="145" y="192"/>
                  </a:cubicBezTo>
                  <a:cubicBezTo>
                    <a:pt x="152" y="197"/>
                    <a:pt x="160" y="201"/>
                    <a:pt x="167" y="206"/>
                  </a:cubicBezTo>
                  <a:cubicBezTo>
                    <a:pt x="174" y="210"/>
                    <a:pt x="180" y="214"/>
                    <a:pt x="186" y="218"/>
                  </a:cubicBezTo>
                  <a:cubicBezTo>
                    <a:pt x="192" y="221"/>
                    <a:pt x="197" y="224"/>
                    <a:pt x="203" y="226"/>
                  </a:cubicBezTo>
                  <a:cubicBezTo>
                    <a:pt x="204" y="226"/>
                    <a:pt x="205" y="224"/>
                    <a:pt x="204" y="223"/>
                  </a:cubicBezTo>
                  <a:cubicBezTo>
                    <a:pt x="193" y="214"/>
                    <a:pt x="181" y="207"/>
                    <a:pt x="169" y="200"/>
                  </a:cubicBezTo>
                  <a:cubicBezTo>
                    <a:pt x="157" y="193"/>
                    <a:pt x="145" y="186"/>
                    <a:pt x="133" y="179"/>
                  </a:cubicBezTo>
                  <a:cubicBezTo>
                    <a:pt x="123" y="173"/>
                    <a:pt x="112" y="167"/>
                    <a:pt x="102" y="161"/>
                  </a:cubicBezTo>
                  <a:cubicBezTo>
                    <a:pt x="92" y="154"/>
                    <a:pt x="82" y="147"/>
                    <a:pt x="76" y="137"/>
                  </a:cubicBezTo>
                  <a:cubicBezTo>
                    <a:pt x="75" y="138"/>
                    <a:pt x="75" y="139"/>
                    <a:pt x="74" y="139"/>
                  </a:cubicBezTo>
                  <a:cubicBezTo>
                    <a:pt x="81" y="142"/>
                    <a:pt x="87" y="148"/>
                    <a:pt x="92" y="153"/>
                  </a:cubicBezTo>
                  <a:cubicBezTo>
                    <a:pt x="98" y="158"/>
                    <a:pt x="105" y="163"/>
                    <a:pt x="111" y="168"/>
                  </a:cubicBezTo>
                  <a:cubicBezTo>
                    <a:pt x="125" y="178"/>
                    <a:pt x="138" y="188"/>
                    <a:pt x="153" y="197"/>
                  </a:cubicBezTo>
                  <a:cubicBezTo>
                    <a:pt x="166" y="205"/>
                    <a:pt x="180" y="213"/>
                    <a:pt x="194" y="221"/>
                  </a:cubicBezTo>
                  <a:cubicBezTo>
                    <a:pt x="209" y="229"/>
                    <a:pt x="224" y="237"/>
                    <a:pt x="239" y="243"/>
                  </a:cubicBezTo>
                  <a:cubicBezTo>
                    <a:pt x="255" y="251"/>
                    <a:pt x="272" y="257"/>
                    <a:pt x="290" y="261"/>
                  </a:cubicBezTo>
                  <a:cubicBezTo>
                    <a:pt x="291" y="262"/>
                    <a:pt x="292" y="259"/>
                    <a:pt x="290" y="259"/>
                  </a:cubicBezTo>
                  <a:cubicBezTo>
                    <a:pt x="234" y="228"/>
                    <a:pt x="177" y="200"/>
                    <a:pt x="126" y="161"/>
                  </a:cubicBezTo>
                  <a:cubicBezTo>
                    <a:pt x="113" y="151"/>
                    <a:pt x="100" y="140"/>
                    <a:pt x="88" y="129"/>
                  </a:cubicBezTo>
                  <a:cubicBezTo>
                    <a:pt x="88" y="130"/>
                    <a:pt x="87" y="130"/>
                    <a:pt x="87" y="131"/>
                  </a:cubicBezTo>
                  <a:cubicBezTo>
                    <a:pt x="95" y="133"/>
                    <a:pt x="102" y="137"/>
                    <a:pt x="108" y="141"/>
                  </a:cubicBezTo>
                  <a:cubicBezTo>
                    <a:pt x="115" y="145"/>
                    <a:pt x="121" y="150"/>
                    <a:pt x="128" y="154"/>
                  </a:cubicBezTo>
                  <a:cubicBezTo>
                    <a:pt x="143" y="164"/>
                    <a:pt x="158" y="174"/>
                    <a:pt x="172" y="184"/>
                  </a:cubicBezTo>
                  <a:cubicBezTo>
                    <a:pt x="200" y="203"/>
                    <a:pt x="229" y="220"/>
                    <a:pt x="260" y="234"/>
                  </a:cubicBezTo>
                  <a:cubicBezTo>
                    <a:pt x="272" y="239"/>
                    <a:pt x="285" y="244"/>
                    <a:pt x="297" y="249"/>
                  </a:cubicBezTo>
                  <a:cubicBezTo>
                    <a:pt x="297" y="248"/>
                    <a:pt x="298" y="247"/>
                    <a:pt x="298" y="246"/>
                  </a:cubicBezTo>
                  <a:cubicBezTo>
                    <a:pt x="266" y="236"/>
                    <a:pt x="234" y="224"/>
                    <a:pt x="204" y="209"/>
                  </a:cubicBezTo>
                  <a:cubicBezTo>
                    <a:pt x="189" y="201"/>
                    <a:pt x="174" y="192"/>
                    <a:pt x="159" y="184"/>
                  </a:cubicBezTo>
                  <a:cubicBezTo>
                    <a:pt x="146" y="176"/>
                    <a:pt x="134" y="168"/>
                    <a:pt x="122" y="159"/>
                  </a:cubicBezTo>
                  <a:cubicBezTo>
                    <a:pt x="118" y="156"/>
                    <a:pt x="110" y="151"/>
                    <a:pt x="110" y="145"/>
                  </a:cubicBezTo>
                  <a:cubicBezTo>
                    <a:pt x="109" y="146"/>
                    <a:pt x="109" y="146"/>
                    <a:pt x="108" y="147"/>
                  </a:cubicBezTo>
                  <a:cubicBezTo>
                    <a:pt x="116" y="149"/>
                    <a:pt x="123" y="153"/>
                    <a:pt x="130" y="156"/>
                  </a:cubicBezTo>
                  <a:cubicBezTo>
                    <a:pt x="136" y="160"/>
                    <a:pt x="143" y="164"/>
                    <a:pt x="150" y="168"/>
                  </a:cubicBezTo>
                  <a:cubicBezTo>
                    <a:pt x="166" y="176"/>
                    <a:pt x="181" y="185"/>
                    <a:pt x="196" y="193"/>
                  </a:cubicBezTo>
                  <a:cubicBezTo>
                    <a:pt x="227" y="210"/>
                    <a:pt x="258" y="225"/>
                    <a:pt x="290" y="238"/>
                  </a:cubicBezTo>
                  <a:cubicBezTo>
                    <a:pt x="301" y="242"/>
                    <a:pt x="314" y="246"/>
                    <a:pt x="326" y="250"/>
                  </a:cubicBezTo>
                  <a:cubicBezTo>
                    <a:pt x="334" y="252"/>
                    <a:pt x="345" y="257"/>
                    <a:pt x="353" y="252"/>
                  </a:cubicBezTo>
                  <a:cubicBezTo>
                    <a:pt x="354" y="252"/>
                    <a:pt x="354" y="251"/>
                    <a:pt x="353" y="250"/>
                  </a:cubicBezTo>
                  <a:cubicBezTo>
                    <a:pt x="348" y="247"/>
                    <a:pt x="342" y="245"/>
                    <a:pt x="335" y="244"/>
                  </a:cubicBezTo>
                  <a:cubicBezTo>
                    <a:pt x="328" y="243"/>
                    <a:pt x="321" y="241"/>
                    <a:pt x="313" y="240"/>
                  </a:cubicBezTo>
                  <a:cubicBezTo>
                    <a:pt x="296" y="236"/>
                    <a:pt x="279" y="233"/>
                    <a:pt x="263" y="227"/>
                  </a:cubicBezTo>
                  <a:cubicBezTo>
                    <a:pt x="249" y="223"/>
                    <a:pt x="235" y="218"/>
                    <a:pt x="222" y="212"/>
                  </a:cubicBezTo>
                  <a:cubicBezTo>
                    <a:pt x="208" y="207"/>
                    <a:pt x="194" y="201"/>
                    <a:pt x="181" y="194"/>
                  </a:cubicBezTo>
                  <a:cubicBezTo>
                    <a:pt x="158" y="182"/>
                    <a:pt x="136" y="168"/>
                    <a:pt x="118" y="149"/>
                  </a:cubicBezTo>
                  <a:cubicBezTo>
                    <a:pt x="117" y="150"/>
                    <a:pt x="117" y="150"/>
                    <a:pt x="116" y="151"/>
                  </a:cubicBezTo>
                  <a:cubicBezTo>
                    <a:pt x="145" y="169"/>
                    <a:pt x="173" y="188"/>
                    <a:pt x="204" y="204"/>
                  </a:cubicBezTo>
                  <a:cubicBezTo>
                    <a:pt x="234" y="220"/>
                    <a:pt x="267" y="232"/>
                    <a:pt x="299" y="243"/>
                  </a:cubicBezTo>
                  <a:cubicBezTo>
                    <a:pt x="309" y="246"/>
                    <a:pt x="322" y="248"/>
                    <a:pt x="330" y="255"/>
                  </a:cubicBezTo>
                  <a:cubicBezTo>
                    <a:pt x="330" y="254"/>
                    <a:pt x="330" y="254"/>
                    <a:pt x="330" y="253"/>
                  </a:cubicBezTo>
                  <a:cubicBezTo>
                    <a:pt x="321" y="257"/>
                    <a:pt x="310" y="255"/>
                    <a:pt x="300" y="253"/>
                  </a:cubicBezTo>
                  <a:cubicBezTo>
                    <a:pt x="288" y="250"/>
                    <a:pt x="277" y="245"/>
                    <a:pt x="266" y="240"/>
                  </a:cubicBezTo>
                  <a:cubicBezTo>
                    <a:pt x="241" y="228"/>
                    <a:pt x="218" y="216"/>
                    <a:pt x="195" y="201"/>
                  </a:cubicBezTo>
                  <a:cubicBezTo>
                    <a:pt x="176" y="188"/>
                    <a:pt x="157" y="175"/>
                    <a:pt x="136" y="165"/>
                  </a:cubicBezTo>
                  <a:cubicBezTo>
                    <a:pt x="135" y="164"/>
                    <a:pt x="133" y="166"/>
                    <a:pt x="134" y="167"/>
                  </a:cubicBezTo>
                  <a:cubicBezTo>
                    <a:pt x="155" y="191"/>
                    <a:pt x="180" y="211"/>
                    <a:pt x="207" y="228"/>
                  </a:cubicBezTo>
                  <a:cubicBezTo>
                    <a:pt x="219" y="237"/>
                    <a:pt x="233" y="245"/>
                    <a:pt x="246" y="252"/>
                  </a:cubicBezTo>
                  <a:cubicBezTo>
                    <a:pt x="260" y="260"/>
                    <a:pt x="275" y="266"/>
                    <a:pt x="291" y="270"/>
                  </a:cubicBezTo>
                  <a:cubicBezTo>
                    <a:pt x="309" y="276"/>
                    <a:pt x="328" y="280"/>
                    <a:pt x="347" y="283"/>
                  </a:cubicBezTo>
                  <a:cubicBezTo>
                    <a:pt x="349" y="283"/>
                    <a:pt x="349" y="281"/>
                    <a:pt x="348" y="280"/>
                  </a:cubicBezTo>
                  <a:cubicBezTo>
                    <a:pt x="292" y="265"/>
                    <a:pt x="233" y="250"/>
                    <a:pt x="187" y="211"/>
                  </a:cubicBezTo>
                  <a:cubicBezTo>
                    <a:pt x="184" y="209"/>
                    <a:pt x="181" y="206"/>
                    <a:pt x="179" y="203"/>
                  </a:cubicBezTo>
                  <a:cubicBezTo>
                    <a:pt x="178" y="204"/>
                    <a:pt x="178" y="205"/>
                    <a:pt x="177" y="206"/>
                  </a:cubicBezTo>
                  <a:cubicBezTo>
                    <a:pt x="185" y="208"/>
                    <a:pt x="191" y="213"/>
                    <a:pt x="197" y="217"/>
                  </a:cubicBezTo>
                  <a:cubicBezTo>
                    <a:pt x="204" y="222"/>
                    <a:pt x="210" y="226"/>
                    <a:pt x="217" y="231"/>
                  </a:cubicBezTo>
                  <a:cubicBezTo>
                    <a:pt x="230" y="240"/>
                    <a:pt x="245" y="250"/>
                    <a:pt x="260" y="258"/>
                  </a:cubicBezTo>
                  <a:cubicBezTo>
                    <a:pt x="275" y="266"/>
                    <a:pt x="290" y="272"/>
                    <a:pt x="307" y="277"/>
                  </a:cubicBezTo>
                  <a:cubicBezTo>
                    <a:pt x="315" y="280"/>
                    <a:pt x="323" y="282"/>
                    <a:pt x="331" y="283"/>
                  </a:cubicBezTo>
                  <a:cubicBezTo>
                    <a:pt x="339" y="285"/>
                    <a:pt x="347" y="286"/>
                    <a:pt x="355" y="287"/>
                  </a:cubicBezTo>
                  <a:cubicBezTo>
                    <a:pt x="359" y="287"/>
                    <a:pt x="362" y="288"/>
                    <a:pt x="366" y="289"/>
                  </a:cubicBezTo>
                  <a:cubicBezTo>
                    <a:pt x="366" y="288"/>
                    <a:pt x="366" y="287"/>
                    <a:pt x="366" y="286"/>
                  </a:cubicBezTo>
                  <a:cubicBezTo>
                    <a:pt x="359" y="289"/>
                    <a:pt x="351" y="287"/>
                    <a:pt x="345" y="285"/>
                  </a:cubicBezTo>
                  <a:cubicBezTo>
                    <a:pt x="337" y="283"/>
                    <a:pt x="331" y="280"/>
                    <a:pt x="324" y="278"/>
                  </a:cubicBezTo>
                  <a:cubicBezTo>
                    <a:pt x="308" y="272"/>
                    <a:pt x="292" y="266"/>
                    <a:pt x="277" y="258"/>
                  </a:cubicBezTo>
                  <a:cubicBezTo>
                    <a:pt x="245" y="242"/>
                    <a:pt x="214" y="224"/>
                    <a:pt x="183" y="207"/>
                  </a:cubicBezTo>
                  <a:cubicBezTo>
                    <a:pt x="172" y="201"/>
                    <a:pt x="162" y="194"/>
                    <a:pt x="151" y="188"/>
                  </a:cubicBezTo>
                  <a:cubicBezTo>
                    <a:pt x="150" y="188"/>
                    <a:pt x="149" y="189"/>
                    <a:pt x="149" y="190"/>
                  </a:cubicBezTo>
                  <a:cubicBezTo>
                    <a:pt x="151" y="195"/>
                    <a:pt x="156" y="199"/>
                    <a:pt x="160" y="202"/>
                  </a:cubicBezTo>
                  <a:cubicBezTo>
                    <a:pt x="165" y="206"/>
                    <a:pt x="171" y="209"/>
                    <a:pt x="176" y="212"/>
                  </a:cubicBezTo>
                  <a:cubicBezTo>
                    <a:pt x="183" y="216"/>
                    <a:pt x="189" y="221"/>
                    <a:pt x="196" y="226"/>
                  </a:cubicBezTo>
                  <a:cubicBezTo>
                    <a:pt x="203" y="230"/>
                    <a:pt x="210" y="235"/>
                    <a:pt x="218" y="239"/>
                  </a:cubicBezTo>
                  <a:cubicBezTo>
                    <a:pt x="245" y="256"/>
                    <a:pt x="274" y="270"/>
                    <a:pt x="305" y="280"/>
                  </a:cubicBezTo>
                  <a:cubicBezTo>
                    <a:pt x="328" y="287"/>
                    <a:pt x="352" y="293"/>
                    <a:pt x="376" y="291"/>
                  </a:cubicBezTo>
                  <a:cubicBezTo>
                    <a:pt x="378" y="291"/>
                    <a:pt x="378" y="289"/>
                    <a:pt x="376" y="289"/>
                  </a:cubicBezTo>
                  <a:cubicBezTo>
                    <a:pt x="345" y="283"/>
                    <a:pt x="313" y="280"/>
                    <a:pt x="282" y="269"/>
                  </a:cubicBezTo>
                  <a:cubicBezTo>
                    <a:pt x="268" y="264"/>
                    <a:pt x="254" y="257"/>
                    <a:pt x="240" y="249"/>
                  </a:cubicBezTo>
                  <a:cubicBezTo>
                    <a:pt x="226" y="242"/>
                    <a:pt x="212" y="233"/>
                    <a:pt x="199" y="225"/>
                  </a:cubicBezTo>
                  <a:cubicBezTo>
                    <a:pt x="176" y="210"/>
                    <a:pt x="155" y="193"/>
                    <a:pt x="137" y="172"/>
                  </a:cubicBezTo>
                  <a:cubicBezTo>
                    <a:pt x="136" y="173"/>
                    <a:pt x="136" y="173"/>
                    <a:pt x="135" y="174"/>
                  </a:cubicBezTo>
                  <a:cubicBezTo>
                    <a:pt x="143" y="174"/>
                    <a:pt x="149" y="181"/>
                    <a:pt x="155" y="184"/>
                  </a:cubicBezTo>
                  <a:cubicBezTo>
                    <a:pt x="162" y="189"/>
                    <a:pt x="169" y="193"/>
                    <a:pt x="177" y="198"/>
                  </a:cubicBezTo>
                  <a:cubicBezTo>
                    <a:pt x="191" y="206"/>
                    <a:pt x="206" y="214"/>
                    <a:pt x="221" y="221"/>
                  </a:cubicBezTo>
                  <a:cubicBezTo>
                    <a:pt x="252" y="236"/>
                    <a:pt x="283" y="249"/>
                    <a:pt x="316" y="258"/>
                  </a:cubicBezTo>
                  <a:cubicBezTo>
                    <a:pt x="323" y="260"/>
                    <a:pt x="331" y="261"/>
                    <a:pt x="339" y="263"/>
                  </a:cubicBezTo>
                  <a:cubicBezTo>
                    <a:pt x="341" y="263"/>
                    <a:pt x="341" y="261"/>
                    <a:pt x="340" y="260"/>
                  </a:cubicBezTo>
                  <a:cubicBezTo>
                    <a:pt x="329" y="253"/>
                    <a:pt x="314" y="253"/>
                    <a:pt x="301" y="250"/>
                  </a:cubicBezTo>
                  <a:cubicBezTo>
                    <a:pt x="284" y="246"/>
                    <a:pt x="267" y="242"/>
                    <a:pt x="251" y="237"/>
                  </a:cubicBezTo>
                  <a:cubicBezTo>
                    <a:pt x="218" y="226"/>
                    <a:pt x="186" y="213"/>
                    <a:pt x="157" y="195"/>
                  </a:cubicBezTo>
                  <a:cubicBezTo>
                    <a:pt x="149" y="190"/>
                    <a:pt x="141" y="185"/>
                    <a:pt x="132" y="179"/>
                  </a:cubicBezTo>
                  <a:cubicBezTo>
                    <a:pt x="124" y="174"/>
                    <a:pt x="116" y="169"/>
                    <a:pt x="111" y="161"/>
                  </a:cubicBezTo>
                  <a:cubicBezTo>
                    <a:pt x="110" y="162"/>
                    <a:pt x="110" y="162"/>
                    <a:pt x="109" y="163"/>
                  </a:cubicBezTo>
                  <a:cubicBezTo>
                    <a:pt x="139" y="179"/>
                    <a:pt x="168" y="197"/>
                    <a:pt x="198" y="214"/>
                  </a:cubicBezTo>
                  <a:cubicBezTo>
                    <a:pt x="226" y="230"/>
                    <a:pt x="255" y="244"/>
                    <a:pt x="284" y="257"/>
                  </a:cubicBezTo>
                  <a:cubicBezTo>
                    <a:pt x="300" y="264"/>
                    <a:pt x="317" y="271"/>
                    <a:pt x="334" y="276"/>
                  </a:cubicBezTo>
                  <a:cubicBezTo>
                    <a:pt x="349" y="281"/>
                    <a:pt x="366" y="284"/>
                    <a:pt x="382" y="282"/>
                  </a:cubicBezTo>
                  <a:cubicBezTo>
                    <a:pt x="384" y="282"/>
                    <a:pt x="384" y="280"/>
                    <a:pt x="383" y="280"/>
                  </a:cubicBezTo>
                  <a:cubicBezTo>
                    <a:pt x="376" y="278"/>
                    <a:pt x="368" y="278"/>
                    <a:pt x="361" y="278"/>
                  </a:cubicBezTo>
                  <a:cubicBezTo>
                    <a:pt x="353" y="278"/>
                    <a:pt x="345" y="277"/>
                    <a:pt x="337" y="276"/>
                  </a:cubicBezTo>
                  <a:cubicBezTo>
                    <a:pt x="320" y="273"/>
                    <a:pt x="303" y="269"/>
                    <a:pt x="287" y="264"/>
                  </a:cubicBezTo>
                  <a:cubicBezTo>
                    <a:pt x="273" y="260"/>
                    <a:pt x="260" y="255"/>
                    <a:pt x="246" y="250"/>
                  </a:cubicBezTo>
                  <a:cubicBezTo>
                    <a:pt x="233" y="245"/>
                    <a:pt x="220" y="240"/>
                    <a:pt x="207" y="234"/>
                  </a:cubicBezTo>
                  <a:cubicBezTo>
                    <a:pt x="196" y="228"/>
                    <a:pt x="185" y="221"/>
                    <a:pt x="177" y="213"/>
                  </a:cubicBezTo>
                  <a:cubicBezTo>
                    <a:pt x="176" y="213"/>
                    <a:pt x="176" y="214"/>
                    <a:pt x="175" y="215"/>
                  </a:cubicBezTo>
                  <a:cubicBezTo>
                    <a:pt x="190" y="219"/>
                    <a:pt x="203" y="229"/>
                    <a:pt x="216" y="236"/>
                  </a:cubicBezTo>
                  <a:cubicBezTo>
                    <a:pt x="231" y="244"/>
                    <a:pt x="246" y="252"/>
                    <a:pt x="262" y="259"/>
                  </a:cubicBezTo>
                  <a:cubicBezTo>
                    <a:pt x="277" y="266"/>
                    <a:pt x="293" y="273"/>
                    <a:pt x="309" y="277"/>
                  </a:cubicBezTo>
                  <a:cubicBezTo>
                    <a:pt x="325" y="282"/>
                    <a:pt x="341" y="285"/>
                    <a:pt x="358" y="287"/>
                  </a:cubicBezTo>
                  <a:cubicBezTo>
                    <a:pt x="366" y="289"/>
                    <a:pt x="374" y="289"/>
                    <a:pt x="382" y="289"/>
                  </a:cubicBezTo>
                  <a:cubicBezTo>
                    <a:pt x="388" y="289"/>
                    <a:pt x="396" y="289"/>
                    <a:pt x="402" y="293"/>
                  </a:cubicBezTo>
                  <a:cubicBezTo>
                    <a:pt x="402" y="292"/>
                    <a:pt x="402" y="292"/>
                    <a:pt x="402" y="291"/>
                  </a:cubicBezTo>
                  <a:cubicBezTo>
                    <a:pt x="390" y="295"/>
                    <a:pt x="377" y="295"/>
                    <a:pt x="365" y="293"/>
                  </a:cubicBezTo>
                  <a:cubicBezTo>
                    <a:pt x="351" y="291"/>
                    <a:pt x="338" y="287"/>
                    <a:pt x="325" y="283"/>
                  </a:cubicBezTo>
                  <a:cubicBezTo>
                    <a:pt x="297" y="273"/>
                    <a:pt x="268" y="263"/>
                    <a:pt x="243" y="248"/>
                  </a:cubicBezTo>
                  <a:cubicBezTo>
                    <a:pt x="237" y="245"/>
                    <a:pt x="231" y="241"/>
                    <a:pt x="225" y="237"/>
                  </a:cubicBezTo>
                  <a:cubicBezTo>
                    <a:pt x="220" y="234"/>
                    <a:pt x="214" y="230"/>
                    <a:pt x="212" y="223"/>
                  </a:cubicBezTo>
                  <a:cubicBezTo>
                    <a:pt x="212" y="224"/>
                    <a:pt x="212" y="224"/>
                    <a:pt x="211" y="225"/>
                  </a:cubicBezTo>
                  <a:cubicBezTo>
                    <a:pt x="226" y="224"/>
                    <a:pt x="240" y="233"/>
                    <a:pt x="253" y="239"/>
                  </a:cubicBezTo>
                  <a:cubicBezTo>
                    <a:pt x="269" y="246"/>
                    <a:pt x="285" y="252"/>
                    <a:pt x="302" y="259"/>
                  </a:cubicBezTo>
                  <a:cubicBezTo>
                    <a:pt x="334" y="271"/>
                    <a:pt x="368" y="281"/>
                    <a:pt x="403" y="284"/>
                  </a:cubicBezTo>
                  <a:cubicBezTo>
                    <a:pt x="409" y="285"/>
                    <a:pt x="414" y="286"/>
                    <a:pt x="420" y="286"/>
                  </a:cubicBezTo>
                  <a:cubicBezTo>
                    <a:pt x="426" y="286"/>
                    <a:pt x="431" y="286"/>
                    <a:pt x="436" y="283"/>
                  </a:cubicBezTo>
                  <a:cubicBezTo>
                    <a:pt x="436" y="283"/>
                    <a:pt x="436" y="282"/>
                    <a:pt x="436" y="281"/>
                  </a:cubicBezTo>
                  <a:cubicBezTo>
                    <a:pt x="432" y="273"/>
                    <a:pt x="419" y="273"/>
                    <a:pt x="411" y="273"/>
                  </a:cubicBezTo>
                  <a:cubicBezTo>
                    <a:pt x="406" y="273"/>
                    <a:pt x="402" y="273"/>
                    <a:pt x="397" y="272"/>
                  </a:cubicBezTo>
                  <a:cubicBezTo>
                    <a:pt x="388" y="272"/>
                    <a:pt x="380" y="271"/>
                    <a:pt x="371" y="270"/>
                  </a:cubicBezTo>
                  <a:cubicBezTo>
                    <a:pt x="337" y="265"/>
                    <a:pt x="303" y="258"/>
                    <a:pt x="270" y="246"/>
                  </a:cubicBezTo>
                  <a:cubicBezTo>
                    <a:pt x="255" y="241"/>
                    <a:pt x="240" y="235"/>
                    <a:pt x="225" y="227"/>
                  </a:cubicBezTo>
                  <a:cubicBezTo>
                    <a:pt x="220" y="225"/>
                    <a:pt x="214" y="222"/>
                    <a:pt x="208" y="219"/>
                  </a:cubicBezTo>
                  <a:cubicBezTo>
                    <a:pt x="203" y="216"/>
                    <a:pt x="197" y="213"/>
                    <a:pt x="194" y="207"/>
                  </a:cubicBezTo>
                  <a:cubicBezTo>
                    <a:pt x="194" y="208"/>
                    <a:pt x="193" y="208"/>
                    <a:pt x="193" y="209"/>
                  </a:cubicBezTo>
                  <a:cubicBezTo>
                    <a:pt x="199" y="207"/>
                    <a:pt x="206" y="211"/>
                    <a:pt x="212" y="213"/>
                  </a:cubicBezTo>
                  <a:cubicBezTo>
                    <a:pt x="219" y="216"/>
                    <a:pt x="225" y="219"/>
                    <a:pt x="232" y="222"/>
                  </a:cubicBezTo>
                  <a:cubicBezTo>
                    <a:pt x="248" y="228"/>
                    <a:pt x="263" y="235"/>
                    <a:pt x="279" y="240"/>
                  </a:cubicBezTo>
                  <a:cubicBezTo>
                    <a:pt x="296" y="245"/>
                    <a:pt x="312" y="248"/>
                    <a:pt x="329" y="251"/>
                  </a:cubicBezTo>
                  <a:cubicBezTo>
                    <a:pt x="346" y="255"/>
                    <a:pt x="363" y="257"/>
                    <a:pt x="381" y="259"/>
                  </a:cubicBezTo>
                  <a:cubicBezTo>
                    <a:pt x="391" y="260"/>
                    <a:pt x="401" y="262"/>
                    <a:pt x="411" y="258"/>
                  </a:cubicBezTo>
                  <a:cubicBezTo>
                    <a:pt x="412" y="258"/>
                    <a:pt x="412" y="256"/>
                    <a:pt x="411" y="256"/>
                  </a:cubicBezTo>
                  <a:cubicBezTo>
                    <a:pt x="404" y="253"/>
                    <a:pt x="397" y="253"/>
                    <a:pt x="390" y="253"/>
                  </a:cubicBezTo>
                  <a:cubicBezTo>
                    <a:pt x="382" y="253"/>
                    <a:pt x="374" y="253"/>
                    <a:pt x="366" y="252"/>
                  </a:cubicBezTo>
                  <a:cubicBezTo>
                    <a:pt x="349" y="250"/>
                    <a:pt x="332" y="248"/>
                    <a:pt x="315" y="244"/>
                  </a:cubicBezTo>
                  <a:cubicBezTo>
                    <a:pt x="282" y="237"/>
                    <a:pt x="249" y="227"/>
                    <a:pt x="219" y="213"/>
                  </a:cubicBezTo>
                  <a:cubicBezTo>
                    <a:pt x="210" y="208"/>
                    <a:pt x="201" y="203"/>
                    <a:pt x="192" y="198"/>
                  </a:cubicBezTo>
                  <a:cubicBezTo>
                    <a:pt x="188" y="195"/>
                    <a:pt x="183" y="193"/>
                    <a:pt x="180" y="190"/>
                  </a:cubicBezTo>
                  <a:cubicBezTo>
                    <a:pt x="176" y="187"/>
                    <a:pt x="173" y="184"/>
                    <a:pt x="172" y="180"/>
                  </a:cubicBezTo>
                  <a:cubicBezTo>
                    <a:pt x="172" y="180"/>
                    <a:pt x="171" y="181"/>
                    <a:pt x="171" y="182"/>
                  </a:cubicBezTo>
                  <a:cubicBezTo>
                    <a:pt x="178" y="181"/>
                    <a:pt x="185" y="185"/>
                    <a:pt x="192" y="188"/>
                  </a:cubicBezTo>
                  <a:cubicBezTo>
                    <a:pt x="199" y="192"/>
                    <a:pt x="206" y="195"/>
                    <a:pt x="214" y="198"/>
                  </a:cubicBezTo>
                  <a:cubicBezTo>
                    <a:pt x="230" y="205"/>
                    <a:pt x="246" y="212"/>
                    <a:pt x="263" y="217"/>
                  </a:cubicBezTo>
                  <a:cubicBezTo>
                    <a:pt x="295" y="229"/>
                    <a:pt x="330" y="235"/>
                    <a:pt x="364" y="240"/>
                  </a:cubicBezTo>
                  <a:cubicBezTo>
                    <a:pt x="384" y="243"/>
                    <a:pt x="404" y="246"/>
                    <a:pt x="424" y="248"/>
                  </a:cubicBezTo>
                  <a:cubicBezTo>
                    <a:pt x="424" y="247"/>
                    <a:pt x="424" y="247"/>
                    <a:pt x="424" y="246"/>
                  </a:cubicBezTo>
                  <a:cubicBezTo>
                    <a:pt x="393" y="254"/>
                    <a:pt x="360" y="249"/>
                    <a:pt x="330" y="242"/>
                  </a:cubicBezTo>
                  <a:cubicBezTo>
                    <a:pt x="297" y="234"/>
                    <a:pt x="265" y="223"/>
                    <a:pt x="234" y="210"/>
                  </a:cubicBezTo>
                  <a:cubicBezTo>
                    <a:pt x="224" y="206"/>
                    <a:pt x="213" y="202"/>
                    <a:pt x="202" y="197"/>
                  </a:cubicBezTo>
                  <a:cubicBezTo>
                    <a:pt x="193" y="193"/>
                    <a:pt x="182" y="189"/>
                    <a:pt x="175" y="181"/>
                  </a:cubicBezTo>
                  <a:cubicBezTo>
                    <a:pt x="175" y="182"/>
                    <a:pt x="175" y="182"/>
                    <a:pt x="175" y="183"/>
                  </a:cubicBezTo>
                  <a:cubicBezTo>
                    <a:pt x="191" y="182"/>
                    <a:pt x="206" y="189"/>
                    <a:pt x="221" y="194"/>
                  </a:cubicBezTo>
                  <a:cubicBezTo>
                    <a:pt x="239" y="198"/>
                    <a:pt x="256" y="203"/>
                    <a:pt x="273" y="208"/>
                  </a:cubicBezTo>
                  <a:cubicBezTo>
                    <a:pt x="290" y="213"/>
                    <a:pt x="307" y="217"/>
                    <a:pt x="324" y="221"/>
                  </a:cubicBezTo>
                  <a:cubicBezTo>
                    <a:pt x="341" y="225"/>
                    <a:pt x="358" y="228"/>
                    <a:pt x="375" y="232"/>
                  </a:cubicBezTo>
                  <a:cubicBezTo>
                    <a:pt x="384" y="234"/>
                    <a:pt x="393" y="236"/>
                    <a:pt x="402" y="238"/>
                  </a:cubicBezTo>
                  <a:cubicBezTo>
                    <a:pt x="401" y="237"/>
                    <a:pt x="401" y="237"/>
                    <a:pt x="401" y="236"/>
                  </a:cubicBezTo>
                  <a:cubicBezTo>
                    <a:pt x="397" y="239"/>
                    <a:pt x="390" y="240"/>
                    <a:pt x="385" y="240"/>
                  </a:cubicBezTo>
                  <a:cubicBezTo>
                    <a:pt x="379" y="240"/>
                    <a:pt x="373" y="239"/>
                    <a:pt x="367" y="238"/>
                  </a:cubicBezTo>
                  <a:cubicBezTo>
                    <a:pt x="351" y="236"/>
                    <a:pt x="336" y="234"/>
                    <a:pt x="320" y="232"/>
                  </a:cubicBezTo>
                  <a:cubicBezTo>
                    <a:pt x="303" y="229"/>
                    <a:pt x="286" y="225"/>
                    <a:pt x="269" y="221"/>
                  </a:cubicBezTo>
                  <a:cubicBezTo>
                    <a:pt x="253" y="216"/>
                    <a:pt x="237" y="211"/>
                    <a:pt x="222" y="204"/>
                  </a:cubicBezTo>
                  <a:cubicBezTo>
                    <a:pt x="216" y="201"/>
                    <a:pt x="210" y="198"/>
                    <a:pt x="204" y="195"/>
                  </a:cubicBezTo>
                  <a:cubicBezTo>
                    <a:pt x="199" y="192"/>
                    <a:pt x="192" y="189"/>
                    <a:pt x="190" y="183"/>
                  </a:cubicBezTo>
                  <a:cubicBezTo>
                    <a:pt x="190" y="184"/>
                    <a:pt x="189" y="184"/>
                    <a:pt x="189" y="185"/>
                  </a:cubicBezTo>
                  <a:cubicBezTo>
                    <a:pt x="197" y="187"/>
                    <a:pt x="205" y="190"/>
                    <a:pt x="213" y="194"/>
                  </a:cubicBezTo>
                  <a:cubicBezTo>
                    <a:pt x="220" y="197"/>
                    <a:pt x="229" y="200"/>
                    <a:pt x="237" y="203"/>
                  </a:cubicBezTo>
                  <a:cubicBezTo>
                    <a:pt x="253" y="209"/>
                    <a:pt x="269" y="214"/>
                    <a:pt x="286" y="218"/>
                  </a:cubicBezTo>
                  <a:cubicBezTo>
                    <a:pt x="319" y="227"/>
                    <a:pt x="352" y="236"/>
                    <a:pt x="386" y="239"/>
                  </a:cubicBezTo>
                  <a:cubicBezTo>
                    <a:pt x="391" y="239"/>
                    <a:pt x="395" y="239"/>
                    <a:pt x="399" y="239"/>
                  </a:cubicBezTo>
                  <a:cubicBezTo>
                    <a:pt x="401" y="239"/>
                    <a:pt x="402" y="237"/>
                    <a:pt x="400" y="237"/>
                  </a:cubicBezTo>
                  <a:cubicBezTo>
                    <a:pt x="393" y="234"/>
                    <a:pt x="385" y="233"/>
                    <a:pt x="378" y="232"/>
                  </a:cubicBezTo>
                  <a:cubicBezTo>
                    <a:pt x="369" y="231"/>
                    <a:pt x="361" y="230"/>
                    <a:pt x="353" y="229"/>
                  </a:cubicBezTo>
                  <a:cubicBezTo>
                    <a:pt x="336" y="226"/>
                    <a:pt x="318" y="224"/>
                    <a:pt x="300" y="221"/>
                  </a:cubicBezTo>
                  <a:cubicBezTo>
                    <a:pt x="283" y="218"/>
                    <a:pt x="266" y="215"/>
                    <a:pt x="249" y="210"/>
                  </a:cubicBezTo>
                  <a:cubicBezTo>
                    <a:pt x="233" y="206"/>
                    <a:pt x="217" y="201"/>
                    <a:pt x="201" y="196"/>
                  </a:cubicBezTo>
                  <a:cubicBezTo>
                    <a:pt x="197" y="195"/>
                    <a:pt x="193" y="193"/>
                    <a:pt x="189" y="192"/>
                  </a:cubicBezTo>
                  <a:cubicBezTo>
                    <a:pt x="185" y="190"/>
                    <a:pt x="180" y="187"/>
                    <a:pt x="180" y="183"/>
                  </a:cubicBezTo>
                  <a:cubicBezTo>
                    <a:pt x="179" y="183"/>
                    <a:pt x="179" y="184"/>
                    <a:pt x="179" y="184"/>
                  </a:cubicBezTo>
                  <a:cubicBezTo>
                    <a:pt x="186" y="182"/>
                    <a:pt x="194" y="184"/>
                    <a:pt x="201" y="186"/>
                  </a:cubicBezTo>
                  <a:cubicBezTo>
                    <a:pt x="208" y="188"/>
                    <a:pt x="215" y="190"/>
                    <a:pt x="222" y="192"/>
                  </a:cubicBezTo>
                  <a:cubicBezTo>
                    <a:pt x="239" y="196"/>
                    <a:pt x="257" y="201"/>
                    <a:pt x="274" y="206"/>
                  </a:cubicBezTo>
                  <a:cubicBezTo>
                    <a:pt x="290" y="210"/>
                    <a:pt x="307" y="215"/>
                    <a:pt x="324" y="219"/>
                  </a:cubicBezTo>
                  <a:cubicBezTo>
                    <a:pt x="341" y="223"/>
                    <a:pt x="359" y="226"/>
                    <a:pt x="376" y="228"/>
                  </a:cubicBezTo>
                  <a:cubicBezTo>
                    <a:pt x="385" y="229"/>
                    <a:pt x="395" y="230"/>
                    <a:pt x="404" y="230"/>
                  </a:cubicBezTo>
                  <a:cubicBezTo>
                    <a:pt x="412" y="230"/>
                    <a:pt x="421" y="229"/>
                    <a:pt x="428" y="225"/>
                  </a:cubicBezTo>
                  <a:cubicBezTo>
                    <a:pt x="428" y="224"/>
                    <a:pt x="428" y="223"/>
                    <a:pt x="428" y="222"/>
                  </a:cubicBezTo>
                  <a:cubicBezTo>
                    <a:pt x="418" y="215"/>
                    <a:pt x="405" y="216"/>
                    <a:pt x="394" y="216"/>
                  </a:cubicBezTo>
                  <a:cubicBezTo>
                    <a:pt x="378" y="217"/>
                    <a:pt x="362" y="216"/>
                    <a:pt x="346" y="215"/>
                  </a:cubicBezTo>
                  <a:cubicBezTo>
                    <a:pt x="311" y="214"/>
                    <a:pt x="277" y="210"/>
                    <a:pt x="243" y="203"/>
                  </a:cubicBezTo>
                  <a:cubicBezTo>
                    <a:pt x="228" y="199"/>
                    <a:pt x="214" y="195"/>
                    <a:pt x="199" y="190"/>
                  </a:cubicBezTo>
                  <a:cubicBezTo>
                    <a:pt x="188" y="186"/>
                    <a:pt x="175" y="182"/>
                    <a:pt x="167" y="172"/>
                  </a:cubicBezTo>
                  <a:cubicBezTo>
                    <a:pt x="167" y="173"/>
                    <a:pt x="167" y="173"/>
                    <a:pt x="167" y="174"/>
                  </a:cubicBezTo>
                  <a:cubicBezTo>
                    <a:pt x="169" y="171"/>
                    <a:pt x="175" y="171"/>
                    <a:pt x="178" y="171"/>
                  </a:cubicBezTo>
                  <a:cubicBezTo>
                    <a:pt x="185" y="172"/>
                    <a:pt x="192" y="173"/>
                    <a:pt x="199" y="175"/>
                  </a:cubicBezTo>
                  <a:cubicBezTo>
                    <a:pt x="218" y="179"/>
                    <a:pt x="236" y="186"/>
                    <a:pt x="254" y="192"/>
                  </a:cubicBezTo>
                  <a:cubicBezTo>
                    <a:pt x="267" y="196"/>
                    <a:pt x="280" y="202"/>
                    <a:pt x="294" y="206"/>
                  </a:cubicBezTo>
                  <a:cubicBezTo>
                    <a:pt x="307" y="210"/>
                    <a:pt x="321" y="213"/>
                    <a:pt x="335" y="216"/>
                  </a:cubicBezTo>
                  <a:cubicBezTo>
                    <a:pt x="352" y="220"/>
                    <a:pt x="369" y="223"/>
                    <a:pt x="387" y="226"/>
                  </a:cubicBezTo>
                  <a:cubicBezTo>
                    <a:pt x="399" y="228"/>
                    <a:pt x="415" y="233"/>
                    <a:pt x="427" y="226"/>
                  </a:cubicBezTo>
                  <a:cubicBezTo>
                    <a:pt x="428" y="225"/>
                    <a:pt x="429" y="224"/>
                    <a:pt x="428" y="223"/>
                  </a:cubicBezTo>
                  <a:cubicBezTo>
                    <a:pt x="422" y="220"/>
                    <a:pt x="416" y="219"/>
                    <a:pt x="410" y="218"/>
                  </a:cubicBezTo>
                  <a:cubicBezTo>
                    <a:pt x="403" y="218"/>
                    <a:pt x="396" y="218"/>
                    <a:pt x="389" y="218"/>
                  </a:cubicBezTo>
                  <a:cubicBezTo>
                    <a:pt x="371" y="216"/>
                    <a:pt x="353" y="215"/>
                    <a:pt x="335" y="214"/>
                  </a:cubicBezTo>
                  <a:cubicBezTo>
                    <a:pt x="301" y="211"/>
                    <a:pt x="268" y="205"/>
                    <a:pt x="235" y="197"/>
                  </a:cubicBezTo>
                  <a:cubicBezTo>
                    <a:pt x="227" y="195"/>
                    <a:pt x="219" y="192"/>
                    <a:pt x="213" y="187"/>
                  </a:cubicBezTo>
                  <a:cubicBezTo>
                    <a:pt x="213" y="188"/>
                    <a:pt x="213" y="189"/>
                    <a:pt x="213" y="190"/>
                  </a:cubicBezTo>
                  <a:cubicBezTo>
                    <a:pt x="218" y="187"/>
                    <a:pt x="225" y="189"/>
                    <a:pt x="231" y="190"/>
                  </a:cubicBezTo>
                  <a:cubicBezTo>
                    <a:pt x="237" y="191"/>
                    <a:pt x="243" y="193"/>
                    <a:pt x="249" y="194"/>
                  </a:cubicBezTo>
                  <a:cubicBezTo>
                    <a:pt x="266" y="197"/>
                    <a:pt x="284" y="200"/>
                    <a:pt x="302" y="203"/>
                  </a:cubicBezTo>
                  <a:cubicBezTo>
                    <a:pt x="337" y="208"/>
                    <a:pt x="372" y="215"/>
                    <a:pt x="407" y="216"/>
                  </a:cubicBezTo>
                  <a:cubicBezTo>
                    <a:pt x="420" y="217"/>
                    <a:pt x="433" y="217"/>
                    <a:pt x="446" y="215"/>
                  </a:cubicBezTo>
                  <a:cubicBezTo>
                    <a:pt x="445" y="214"/>
                    <a:pt x="445" y="213"/>
                    <a:pt x="445" y="213"/>
                  </a:cubicBezTo>
                  <a:cubicBezTo>
                    <a:pt x="433" y="220"/>
                    <a:pt x="419" y="222"/>
                    <a:pt x="405" y="223"/>
                  </a:cubicBezTo>
                  <a:cubicBezTo>
                    <a:pt x="391" y="225"/>
                    <a:pt x="376" y="224"/>
                    <a:pt x="362" y="223"/>
                  </a:cubicBezTo>
                  <a:cubicBezTo>
                    <a:pt x="347" y="222"/>
                    <a:pt x="331" y="220"/>
                    <a:pt x="316" y="217"/>
                  </a:cubicBezTo>
                  <a:cubicBezTo>
                    <a:pt x="308" y="215"/>
                    <a:pt x="299" y="213"/>
                    <a:pt x="291" y="210"/>
                  </a:cubicBezTo>
                  <a:cubicBezTo>
                    <a:pt x="285" y="208"/>
                    <a:pt x="279" y="207"/>
                    <a:pt x="273" y="205"/>
                  </a:cubicBezTo>
                  <a:cubicBezTo>
                    <a:pt x="268" y="203"/>
                    <a:pt x="263" y="201"/>
                    <a:pt x="259" y="197"/>
                  </a:cubicBezTo>
                  <a:cubicBezTo>
                    <a:pt x="259" y="197"/>
                    <a:pt x="259" y="198"/>
                    <a:pt x="259" y="199"/>
                  </a:cubicBezTo>
                  <a:cubicBezTo>
                    <a:pt x="271" y="194"/>
                    <a:pt x="285" y="195"/>
                    <a:pt x="298" y="197"/>
                  </a:cubicBezTo>
                  <a:cubicBezTo>
                    <a:pt x="311" y="199"/>
                    <a:pt x="325" y="202"/>
                    <a:pt x="338" y="203"/>
                  </a:cubicBezTo>
                  <a:cubicBezTo>
                    <a:pt x="345" y="204"/>
                    <a:pt x="353" y="205"/>
                    <a:pt x="360" y="205"/>
                  </a:cubicBezTo>
                  <a:cubicBezTo>
                    <a:pt x="369" y="206"/>
                    <a:pt x="377" y="206"/>
                    <a:pt x="386" y="207"/>
                  </a:cubicBezTo>
                  <a:cubicBezTo>
                    <a:pt x="394" y="207"/>
                    <a:pt x="403" y="208"/>
                    <a:pt x="412" y="208"/>
                  </a:cubicBezTo>
                  <a:cubicBezTo>
                    <a:pt x="419" y="208"/>
                    <a:pt x="427" y="207"/>
                    <a:pt x="435" y="209"/>
                  </a:cubicBezTo>
                  <a:cubicBezTo>
                    <a:pt x="435" y="208"/>
                    <a:pt x="435" y="207"/>
                    <a:pt x="435" y="206"/>
                  </a:cubicBezTo>
                  <a:cubicBezTo>
                    <a:pt x="379" y="216"/>
                    <a:pt x="319" y="219"/>
                    <a:pt x="264" y="205"/>
                  </a:cubicBezTo>
                  <a:cubicBezTo>
                    <a:pt x="242" y="199"/>
                    <a:pt x="222" y="190"/>
                    <a:pt x="203" y="178"/>
                  </a:cubicBezTo>
                  <a:cubicBezTo>
                    <a:pt x="203" y="179"/>
                    <a:pt x="203" y="180"/>
                    <a:pt x="203" y="181"/>
                  </a:cubicBezTo>
                  <a:cubicBezTo>
                    <a:pt x="211" y="180"/>
                    <a:pt x="219" y="183"/>
                    <a:pt x="226" y="186"/>
                  </a:cubicBezTo>
                  <a:cubicBezTo>
                    <a:pt x="234" y="189"/>
                    <a:pt x="241" y="191"/>
                    <a:pt x="249" y="194"/>
                  </a:cubicBezTo>
                  <a:cubicBezTo>
                    <a:pt x="266" y="199"/>
                    <a:pt x="283" y="203"/>
                    <a:pt x="301" y="208"/>
                  </a:cubicBezTo>
                  <a:cubicBezTo>
                    <a:pt x="327" y="215"/>
                    <a:pt x="354" y="222"/>
                    <a:pt x="382" y="225"/>
                  </a:cubicBezTo>
                  <a:cubicBezTo>
                    <a:pt x="401" y="227"/>
                    <a:pt x="423" y="227"/>
                    <a:pt x="441" y="217"/>
                  </a:cubicBezTo>
                  <a:cubicBezTo>
                    <a:pt x="442" y="217"/>
                    <a:pt x="442" y="215"/>
                    <a:pt x="440" y="215"/>
                  </a:cubicBezTo>
                  <a:cubicBezTo>
                    <a:pt x="434" y="214"/>
                    <a:pt x="428" y="216"/>
                    <a:pt x="422" y="217"/>
                  </a:cubicBezTo>
                  <a:cubicBezTo>
                    <a:pt x="415" y="219"/>
                    <a:pt x="408" y="220"/>
                    <a:pt x="400" y="221"/>
                  </a:cubicBezTo>
                  <a:cubicBezTo>
                    <a:pt x="386" y="224"/>
                    <a:pt x="371" y="227"/>
                    <a:pt x="357" y="229"/>
                  </a:cubicBezTo>
                  <a:cubicBezTo>
                    <a:pt x="331" y="232"/>
                    <a:pt x="304" y="236"/>
                    <a:pt x="278" y="233"/>
                  </a:cubicBezTo>
                  <a:cubicBezTo>
                    <a:pt x="278" y="233"/>
                    <a:pt x="278" y="234"/>
                    <a:pt x="278" y="235"/>
                  </a:cubicBezTo>
                  <a:cubicBezTo>
                    <a:pt x="291" y="236"/>
                    <a:pt x="305" y="236"/>
                    <a:pt x="318" y="236"/>
                  </a:cubicBezTo>
                  <a:cubicBezTo>
                    <a:pt x="331" y="237"/>
                    <a:pt x="344" y="238"/>
                    <a:pt x="357" y="238"/>
                  </a:cubicBezTo>
                  <a:cubicBezTo>
                    <a:pt x="377" y="239"/>
                    <a:pt x="400" y="237"/>
                    <a:pt x="418" y="247"/>
                  </a:cubicBezTo>
                  <a:cubicBezTo>
                    <a:pt x="418" y="246"/>
                    <a:pt x="418" y="245"/>
                    <a:pt x="418" y="244"/>
                  </a:cubicBezTo>
                  <a:cubicBezTo>
                    <a:pt x="412" y="249"/>
                    <a:pt x="403" y="250"/>
                    <a:pt x="396" y="251"/>
                  </a:cubicBezTo>
                  <a:cubicBezTo>
                    <a:pt x="387" y="251"/>
                    <a:pt x="379" y="251"/>
                    <a:pt x="370" y="251"/>
                  </a:cubicBezTo>
                  <a:cubicBezTo>
                    <a:pt x="361" y="251"/>
                    <a:pt x="352" y="251"/>
                    <a:pt x="343" y="251"/>
                  </a:cubicBezTo>
                  <a:cubicBezTo>
                    <a:pt x="333" y="250"/>
                    <a:pt x="322" y="250"/>
                    <a:pt x="311" y="251"/>
                  </a:cubicBezTo>
                  <a:cubicBezTo>
                    <a:pt x="310" y="251"/>
                    <a:pt x="310" y="253"/>
                    <a:pt x="311" y="254"/>
                  </a:cubicBezTo>
                  <a:cubicBezTo>
                    <a:pt x="339" y="260"/>
                    <a:pt x="368" y="258"/>
                    <a:pt x="396" y="255"/>
                  </a:cubicBezTo>
                  <a:cubicBezTo>
                    <a:pt x="411" y="254"/>
                    <a:pt x="426" y="252"/>
                    <a:pt x="441" y="249"/>
                  </a:cubicBezTo>
                  <a:cubicBezTo>
                    <a:pt x="448" y="247"/>
                    <a:pt x="456" y="245"/>
                    <a:pt x="462" y="242"/>
                  </a:cubicBezTo>
                  <a:cubicBezTo>
                    <a:pt x="469" y="240"/>
                    <a:pt x="475" y="236"/>
                    <a:pt x="482" y="235"/>
                  </a:cubicBezTo>
                  <a:cubicBezTo>
                    <a:pt x="482" y="234"/>
                    <a:pt x="482" y="233"/>
                    <a:pt x="481" y="232"/>
                  </a:cubicBezTo>
                  <a:cubicBezTo>
                    <a:pt x="457" y="250"/>
                    <a:pt x="426" y="256"/>
                    <a:pt x="397" y="259"/>
                  </a:cubicBezTo>
                  <a:cubicBezTo>
                    <a:pt x="386" y="260"/>
                    <a:pt x="376" y="261"/>
                    <a:pt x="366" y="261"/>
                  </a:cubicBezTo>
                  <a:cubicBezTo>
                    <a:pt x="355" y="261"/>
                    <a:pt x="342" y="260"/>
                    <a:pt x="333" y="255"/>
                  </a:cubicBezTo>
                  <a:cubicBezTo>
                    <a:pt x="332" y="254"/>
                    <a:pt x="331" y="253"/>
                    <a:pt x="330" y="252"/>
                  </a:cubicBezTo>
                  <a:cubicBezTo>
                    <a:pt x="330" y="253"/>
                    <a:pt x="330" y="253"/>
                    <a:pt x="330" y="254"/>
                  </a:cubicBezTo>
                  <a:cubicBezTo>
                    <a:pt x="336" y="250"/>
                    <a:pt x="343" y="248"/>
                    <a:pt x="350" y="246"/>
                  </a:cubicBezTo>
                  <a:cubicBezTo>
                    <a:pt x="358" y="245"/>
                    <a:pt x="366" y="244"/>
                    <a:pt x="373" y="243"/>
                  </a:cubicBezTo>
                  <a:cubicBezTo>
                    <a:pt x="391" y="240"/>
                    <a:pt x="409" y="237"/>
                    <a:pt x="426" y="233"/>
                  </a:cubicBezTo>
                  <a:cubicBezTo>
                    <a:pt x="452" y="226"/>
                    <a:pt x="478" y="214"/>
                    <a:pt x="497" y="194"/>
                  </a:cubicBezTo>
                  <a:cubicBezTo>
                    <a:pt x="501" y="190"/>
                    <a:pt x="504" y="185"/>
                    <a:pt x="507" y="179"/>
                  </a:cubicBezTo>
                  <a:cubicBezTo>
                    <a:pt x="508" y="178"/>
                    <a:pt x="506" y="177"/>
                    <a:pt x="505" y="178"/>
                  </a:cubicBezTo>
                  <a:cubicBezTo>
                    <a:pt x="489" y="199"/>
                    <a:pt x="466" y="214"/>
                    <a:pt x="442" y="225"/>
                  </a:cubicBezTo>
                  <a:cubicBezTo>
                    <a:pt x="418" y="236"/>
                    <a:pt x="391" y="241"/>
                    <a:pt x="364" y="240"/>
                  </a:cubicBezTo>
                  <a:cubicBezTo>
                    <a:pt x="356" y="239"/>
                    <a:pt x="348" y="238"/>
                    <a:pt x="340" y="236"/>
                  </a:cubicBezTo>
                  <a:cubicBezTo>
                    <a:pt x="340" y="237"/>
                    <a:pt x="340" y="238"/>
                    <a:pt x="341" y="238"/>
                  </a:cubicBezTo>
                  <a:cubicBezTo>
                    <a:pt x="346" y="234"/>
                    <a:pt x="353" y="233"/>
                    <a:pt x="360" y="233"/>
                  </a:cubicBezTo>
                  <a:cubicBezTo>
                    <a:pt x="368" y="232"/>
                    <a:pt x="376" y="230"/>
                    <a:pt x="384" y="229"/>
                  </a:cubicBezTo>
                  <a:cubicBezTo>
                    <a:pt x="401" y="225"/>
                    <a:pt x="417" y="220"/>
                    <a:pt x="433" y="214"/>
                  </a:cubicBezTo>
                  <a:cubicBezTo>
                    <a:pt x="460" y="204"/>
                    <a:pt x="486" y="190"/>
                    <a:pt x="506" y="167"/>
                  </a:cubicBezTo>
                  <a:cubicBezTo>
                    <a:pt x="505" y="167"/>
                    <a:pt x="504" y="167"/>
                    <a:pt x="504" y="166"/>
                  </a:cubicBezTo>
                  <a:cubicBezTo>
                    <a:pt x="500" y="177"/>
                    <a:pt x="492" y="186"/>
                    <a:pt x="484" y="193"/>
                  </a:cubicBezTo>
                  <a:cubicBezTo>
                    <a:pt x="474" y="202"/>
                    <a:pt x="464" y="208"/>
                    <a:pt x="453" y="215"/>
                  </a:cubicBezTo>
                  <a:cubicBezTo>
                    <a:pt x="433" y="226"/>
                    <a:pt x="413" y="236"/>
                    <a:pt x="391" y="240"/>
                  </a:cubicBezTo>
                  <a:cubicBezTo>
                    <a:pt x="382" y="242"/>
                    <a:pt x="372" y="243"/>
                    <a:pt x="364" y="238"/>
                  </a:cubicBezTo>
                  <a:cubicBezTo>
                    <a:pt x="365" y="239"/>
                    <a:pt x="365" y="240"/>
                    <a:pt x="365" y="241"/>
                  </a:cubicBezTo>
                  <a:cubicBezTo>
                    <a:pt x="371" y="237"/>
                    <a:pt x="378" y="236"/>
                    <a:pt x="385" y="235"/>
                  </a:cubicBezTo>
                  <a:cubicBezTo>
                    <a:pt x="392" y="234"/>
                    <a:pt x="398" y="232"/>
                    <a:pt x="405" y="231"/>
                  </a:cubicBezTo>
                  <a:cubicBezTo>
                    <a:pt x="419" y="226"/>
                    <a:pt x="432" y="221"/>
                    <a:pt x="445" y="215"/>
                  </a:cubicBezTo>
                  <a:cubicBezTo>
                    <a:pt x="457" y="208"/>
                    <a:pt x="468" y="200"/>
                    <a:pt x="477" y="190"/>
                  </a:cubicBezTo>
                  <a:cubicBezTo>
                    <a:pt x="482" y="185"/>
                    <a:pt x="486" y="179"/>
                    <a:pt x="490" y="173"/>
                  </a:cubicBezTo>
                  <a:cubicBezTo>
                    <a:pt x="494" y="168"/>
                    <a:pt x="497" y="162"/>
                    <a:pt x="503" y="159"/>
                  </a:cubicBezTo>
                  <a:cubicBezTo>
                    <a:pt x="502" y="158"/>
                    <a:pt x="501" y="158"/>
                    <a:pt x="501" y="158"/>
                  </a:cubicBezTo>
                  <a:cubicBezTo>
                    <a:pt x="502" y="167"/>
                    <a:pt x="494" y="175"/>
                    <a:pt x="488" y="181"/>
                  </a:cubicBezTo>
                  <a:cubicBezTo>
                    <a:pt x="480" y="189"/>
                    <a:pt x="471" y="196"/>
                    <a:pt x="461" y="203"/>
                  </a:cubicBezTo>
                  <a:cubicBezTo>
                    <a:pt x="440" y="217"/>
                    <a:pt x="418" y="232"/>
                    <a:pt x="393" y="241"/>
                  </a:cubicBezTo>
                  <a:cubicBezTo>
                    <a:pt x="383" y="245"/>
                    <a:pt x="372" y="247"/>
                    <a:pt x="360" y="247"/>
                  </a:cubicBezTo>
                  <a:cubicBezTo>
                    <a:pt x="360" y="248"/>
                    <a:pt x="361" y="249"/>
                    <a:pt x="361" y="250"/>
                  </a:cubicBezTo>
                  <a:cubicBezTo>
                    <a:pt x="368" y="248"/>
                    <a:pt x="375" y="247"/>
                    <a:pt x="382" y="247"/>
                  </a:cubicBezTo>
                  <a:cubicBezTo>
                    <a:pt x="389" y="246"/>
                    <a:pt x="396" y="246"/>
                    <a:pt x="403" y="245"/>
                  </a:cubicBezTo>
                  <a:cubicBezTo>
                    <a:pt x="419" y="243"/>
                    <a:pt x="435" y="240"/>
                    <a:pt x="450" y="236"/>
                  </a:cubicBezTo>
                  <a:cubicBezTo>
                    <a:pt x="478" y="229"/>
                    <a:pt x="503" y="214"/>
                    <a:pt x="527" y="198"/>
                  </a:cubicBezTo>
                  <a:cubicBezTo>
                    <a:pt x="526" y="197"/>
                    <a:pt x="526" y="196"/>
                    <a:pt x="525" y="196"/>
                  </a:cubicBezTo>
                  <a:cubicBezTo>
                    <a:pt x="512" y="219"/>
                    <a:pt x="489" y="235"/>
                    <a:pt x="466" y="246"/>
                  </a:cubicBezTo>
                  <a:cubicBezTo>
                    <a:pt x="443" y="257"/>
                    <a:pt x="420" y="263"/>
                    <a:pt x="395" y="265"/>
                  </a:cubicBezTo>
                  <a:cubicBezTo>
                    <a:pt x="377" y="266"/>
                    <a:pt x="357" y="266"/>
                    <a:pt x="341" y="257"/>
                  </a:cubicBezTo>
                  <a:cubicBezTo>
                    <a:pt x="341" y="258"/>
                    <a:pt x="341" y="259"/>
                    <a:pt x="341" y="260"/>
                  </a:cubicBezTo>
                  <a:cubicBezTo>
                    <a:pt x="348" y="257"/>
                    <a:pt x="357" y="258"/>
                    <a:pt x="364" y="259"/>
                  </a:cubicBezTo>
                  <a:cubicBezTo>
                    <a:pt x="373" y="260"/>
                    <a:pt x="381" y="260"/>
                    <a:pt x="390" y="261"/>
                  </a:cubicBezTo>
                  <a:cubicBezTo>
                    <a:pt x="407" y="262"/>
                    <a:pt x="424" y="263"/>
                    <a:pt x="441" y="263"/>
                  </a:cubicBezTo>
                  <a:cubicBezTo>
                    <a:pt x="472" y="262"/>
                    <a:pt x="503" y="256"/>
                    <a:pt x="529" y="240"/>
                  </a:cubicBezTo>
                  <a:cubicBezTo>
                    <a:pt x="534" y="237"/>
                    <a:pt x="539" y="233"/>
                    <a:pt x="540" y="227"/>
                  </a:cubicBezTo>
                  <a:cubicBezTo>
                    <a:pt x="540" y="226"/>
                    <a:pt x="540" y="226"/>
                    <a:pt x="539" y="225"/>
                  </a:cubicBezTo>
                  <a:cubicBezTo>
                    <a:pt x="529" y="222"/>
                    <a:pt x="519" y="233"/>
                    <a:pt x="511" y="239"/>
                  </a:cubicBezTo>
                  <a:cubicBezTo>
                    <a:pt x="506" y="243"/>
                    <a:pt x="500" y="247"/>
                    <a:pt x="494" y="251"/>
                  </a:cubicBezTo>
                  <a:cubicBezTo>
                    <a:pt x="486" y="255"/>
                    <a:pt x="479" y="259"/>
                    <a:pt x="471" y="263"/>
                  </a:cubicBezTo>
                  <a:cubicBezTo>
                    <a:pt x="447" y="275"/>
                    <a:pt x="421" y="283"/>
                    <a:pt x="394" y="282"/>
                  </a:cubicBezTo>
                  <a:cubicBezTo>
                    <a:pt x="378" y="282"/>
                    <a:pt x="362" y="280"/>
                    <a:pt x="350" y="270"/>
                  </a:cubicBezTo>
                  <a:cubicBezTo>
                    <a:pt x="349" y="271"/>
                    <a:pt x="349" y="272"/>
                    <a:pt x="348" y="273"/>
                  </a:cubicBezTo>
                  <a:cubicBezTo>
                    <a:pt x="375" y="283"/>
                    <a:pt x="404" y="286"/>
                    <a:pt x="432" y="282"/>
                  </a:cubicBezTo>
                  <a:cubicBezTo>
                    <a:pt x="460" y="278"/>
                    <a:pt x="487" y="267"/>
                    <a:pt x="510" y="251"/>
                  </a:cubicBezTo>
                  <a:cubicBezTo>
                    <a:pt x="521" y="244"/>
                    <a:pt x="530" y="235"/>
                    <a:pt x="539" y="226"/>
                  </a:cubicBezTo>
                  <a:cubicBezTo>
                    <a:pt x="540" y="225"/>
                    <a:pt x="538" y="223"/>
                    <a:pt x="537" y="224"/>
                  </a:cubicBezTo>
                  <a:cubicBezTo>
                    <a:pt x="518" y="242"/>
                    <a:pt x="496" y="256"/>
                    <a:pt x="472" y="266"/>
                  </a:cubicBezTo>
                  <a:cubicBezTo>
                    <a:pt x="447" y="276"/>
                    <a:pt x="420" y="283"/>
                    <a:pt x="393" y="281"/>
                  </a:cubicBezTo>
                  <a:cubicBezTo>
                    <a:pt x="385" y="280"/>
                    <a:pt x="376" y="278"/>
                    <a:pt x="368" y="275"/>
                  </a:cubicBezTo>
                  <a:cubicBezTo>
                    <a:pt x="367" y="274"/>
                    <a:pt x="366" y="277"/>
                    <a:pt x="367" y="277"/>
                  </a:cubicBezTo>
                  <a:cubicBezTo>
                    <a:pt x="391" y="287"/>
                    <a:pt x="418" y="285"/>
                    <a:pt x="442" y="279"/>
                  </a:cubicBezTo>
                  <a:cubicBezTo>
                    <a:pt x="468" y="272"/>
                    <a:pt x="493" y="260"/>
                    <a:pt x="515" y="245"/>
                  </a:cubicBezTo>
                  <a:cubicBezTo>
                    <a:pt x="524" y="240"/>
                    <a:pt x="532" y="233"/>
                    <a:pt x="539" y="226"/>
                  </a:cubicBezTo>
                  <a:cubicBezTo>
                    <a:pt x="538" y="226"/>
                    <a:pt x="538" y="225"/>
                    <a:pt x="537" y="224"/>
                  </a:cubicBezTo>
                  <a:cubicBezTo>
                    <a:pt x="497" y="267"/>
                    <a:pt x="437" y="288"/>
                    <a:pt x="379" y="278"/>
                  </a:cubicBezTo>
                  <a:cubicBezTo>
                    <a:pt x="369" y="277"/>
                    <a:pt x="359" y="274"/>
                    <a:pt x="349" y="270"/>
                  </a:cubicBezTo>
                  <a:cubicBezTo>
                    <a:pt x="348" y="270"/>
                    <a:pt x="347" y="272"/>
                    <a:pt x="348" y="273"/>
                  </a:cubicBezTo>
                  <a:cubicBezTo>
                    <a:pt x="367" y="287"/>
                    <a:pt x="395" y="287"/>
                    <a:pt x="417" y="284"/>
                  </a:cubicBezTo>
                  <a:cubicBezTo>
                    <a:pt x="446" y="280"/>
                    <a:pt x="472" y="267"/>
                    <a:pt x="496" y="252"/>
                  </a:cubicBezTo>
                  <a:cubicBezTo>
                    <a:pt x="504" y="248"/>
                    <a:pt x="511" y="243"/>
                    <a:pt x="518" y="237"/>
                  </a:cubicBezTo>
                  <a:cubicBezTo>
                    <a:pt x="523" y="233"/>
                    <a:pt x="531" y="226"/>
                    <a:pt x="538" y="228"/>
                  </a:cubicBezTo>
                  <a:cubicBezTo>
                    <a:pt x="538" y="228"/>
                    <a:pt x="538" y="227"/>
                    <a:pt x="537" y="227"/>
                  </a:cubicBezTo>
                  <a:cubicBezTo>
                    <a:pt x="536" y="232"/>
                    <a:pt x="530" y="236"/>
                    <a:pt x="526" y="239"/>
                  </a:cubicBezTo>
                  <a:cubicBezTo>
                    <a:pt x="521" y="242"/>
                    <a:pt x="515" y="244"/>
                    <a:pt x="510" y="247"/>
                  </a:cubicBezTo>
                  <a:cubicBezTo>
                    <a:pt x="494" y="254"/>
                    <a:pt x="477" y="257"/>
                    <a:pt x="460" y="259"/>
                  </a:cubicBezTo>
                  <a:cubicBezTo>
                    <a:pt x="443" y="261"/>
                    <a:pt x="425" y="260"/>
                    <a:pt x="408" y="259"/>
                  </a:cubicBezTo>
                  <a:cubicBezTo>
                    <a:pt x="391" y="258"/>
                    <a:pt x="374" y="257"/>
                    <a:pt x="357" y="256"/>
                  </a:cubicBezTo>
                  <a:cubicBezTo>
                    <a:pt x="351" y="255"/>
                    <a:pt x="345" y="255"/>
                    <a:pt x="339" y="257"/>
                  </a:cubicBezTo>
                  <a:cubicBezTo>
                    <a:pt x="338" y="257"/>
                    <a:pt x="339" y="259"/>
                    <a:pt x="339" y="260"/>
                  </a:cubicBezTo>
                  <a:cubicBezTo>
                    <a:pt x="350" y="265"/>
                    <a:pt x="363" y="267"/>
                    <a:pt x="375" y="268"/>
                  </a:cubicBezTo>
                  <a:cubicBezTo>
                    <a:pt x="388" y="268"/>
                    <a:pt x="401" y="267"/>
                    <a:pt x="414" y="266"/>
                  </a:cubicBezTo>
                  <a:cubicBezTo>
                    <a:pt x="438" y="262"/>
                    <a:pt x="461" y="253"/>
                    <a:pt x="482" y="240"/>
                  </a:cubicBezTo>
                  <a:cubicBezTo>
                    <a:pt x="500" y="230"/>
                    <a:pt x="517" y="216"/>
                    <a:pt x="527" y="197"/>
                  </a:cubicBezTo>
                  <a:cubicBezTo>
                    <a:pt x="528" y="196"/>
                    <a:pt x="526" y="195"/>
                    <a:pt x="525" y="195"/>
                  </a:cubicBezTo>
                  <a:cubicBezTo>
                    <a:pt x="501" y="212"/>
                    <a:pt x="476" y="227"/>
                    <a:pt x="447" y="234"/>
                  </a:cubicBezTo>
                  <a:cubicBezTo>
                    <a:pt x="432" y="238"/>
                    <a:pt x="416" y="240"/>
                    <a:pt x="401" y="242"/>
                  </a:cubicBezTo>
                  <a:cubicBezTo>
                    <a:pt x="387" y="244"/>
                    <a:pt x="373" y="243"/>
                    <a:pt x="360" y="247"/>
                  </a:cubicBezTo>
                  <a:cubicBezTo>
                    <a:pt x="358" y="248"/>
                    <a:pt x="359" y="250"/>
                    <a:pt x="361" y="250"/>
                  </a:cubicBezTo>
                  <a:cubicBezTo>
                    <a:pt x="391" y="250"/>
                    <a:pt x="420" y="233"/>
                    <a:pt x="446" y="216"/>
                  </a:cubicBezTo>
                  <a:cubicBezTo>
                    <a:pt x="463" y="205"/>
                    <a:pt x="480" y="194"/>
                    <a:pt x="494" y="179"/>
                  </a:cubicBezTo>
                  <a:cubicBezTo>
                    <a:pt x="499" y="173"/>
                    <a:pt x="504" y="165"/>
                    <a:pt x="503" y="157"/>
                  </a:cubicBezTo>
                  <a:cubicBezTo>
                    <a:pt x="503" y="156"/>
                    <a:pt x="502" y="156"/>
                    <a:pt x="502" y="156"/>
                  </a:cubicBezTo>
                  <a:cubicBezTo>
                    <a:pt x="496" y="159"/>
                    <a:pt x="493" y="164"/>
                    <a:pt x="490" y="169"/>
                  </a:cubicBezTo>
                  <a:cubicBezTo>
                    <a:pt x="486" y="175"/>
                    <a:pt x="482" y="180"/>
                    <a:pt x="477" y="186"/>
                  </a:cubicBezTo>
                  <a:cubicBezTo>
                    <a:pt x="468" y="197"/>
                    <a:pt x="456" y="206"/>
                    <a:pt x="443" y="213"/>
                  </a:cubicBezTo>
                  <a:cubicBezTo>
                    <a:pt x="431" y="219"/>
                    <a:pt x="417" y="224"/>
                    <a:pt x="403" y="228"/>
                  </a:cubicBezTo>
                  <a:cubicBezTo>
                    <a:pt x="396" y="230"/>
                    <a:pt x="389" y="232"/>
                    <a:pt x="382" y="233"/>
                  </a:cubicBezTo>
                  <a:cubicBezTo>
                    <a:pt x="375" y="234"/>
                    <a:pt x="369" y="235"/>
                    <a:pt x="363" y="239"/>
                  </a:cubicBezTo>
                  <a:cubicBezTo>
                    <a:pt x="362" y="239"/>
                    <a:pt x="363" y="241"/>
                    <a:pt x="363" y="241"/>
                  </a:cubicBezTo>
                  <a:cubicBezTo>
                    <a:pt x="373" y="246"/>
                    <a:pt x="385" y="244"/>
                    <a:pt x="395" y="242"/>
                  </a:cubicBezTo>
                  <a:cubicBezTo>
                    <a:pt x="406" y="240"/>
                    <a:pt x="418" y="235"/>
                    <a:pt x="429" y="230"/>
                  </a:cubicBezTo>
                  <a:cubicBezTo>
                    <a:pt x="438" y="226"/>
                    <a:pt x="447" y="221"/>
                    <a:pt x="456" y="216"/>
                  </a:cubicBezTo>
                  <a:cubicBezTo>
                    <a:pt x="466" y="210"/>
                    <a:pt x="477" y="203"/>
                    <a:pt x="486" y="195"/>
                  </a:cubicBezTo>
                  <a:cubicBezTo>
                    <a:pt x="494" y="188"/>
                    <a:pt x="503" y="178"/>
                    <a:pt x="506" y="167"/>
                  </a:cubicBezTo>
                  <a:cubicBezTo>
                    <a:pt x="507" y="166"/>
                    <a:pt x="505" y="165"/>
                    <a:pt x="504" y="166"/>
                  </a:cubicBezTo>
                  <a:cubicBezTo>
                    <a:pt x="484" y="188"/>
                    <a:pt x="457" y="202"/>
                    <a:pt x="429" y="213"/>
                  </a:cubicBezTo>
                  <a:cubicBezTo>
                    <a:pt x="413" y="219"/>
                    <a:pt x="396" y="223"/>
                    <a:pt x="379" y="227"/>
                  </a:cubicBezTo>
                  <a:cubicBezTo>
                    <a:pt x="372" y="228"/>
                    <a:pt x="365" y="229"/>
                    <a:pt x="357" y="230"/>
                  </a:cubicBezTo>
                  <a:cubicBezTo>
                    <a:pt x="351" y="231"/>
                    <a:pt x="344" y="232"/>
                    <a:pt x="339" y="236"/>
                  </a:cubicBezTo>
                  <a:cubicBezTo>
                    <a:pt x="338" y="237"/>
                    <a:pt x="338" y="238"/>
                    <a:pt x="339" y="239"/>
                  </a:cubicBezTo>
                  <a:cubicBezTo>
                    <a:pt x="365" y="245"/>
                    <a:pt x="391" y="243"/>
                    <a:pt x="416" y="237"/>
                  </a:cubicBezTo>
                  <a:cubicBezTo>
                    <a:pt x="442" y="230"/>
                    <a:pt x="466" y="218"/>
                    <a:pt x="486" y="201"/>
                  </a:cubicBezTo>
                  <a:cubicBezTo>
                    <a:pt x="494" y="195"/>
                    <a:pt x="501" y="187"/>
                    <a:pt x="507" y="180"/>
                  </a:cubicBezTo>
                  <a:cubicBezTo>
                    <a:pt x="506" y="179"/>
                    <a:pt x="505" y="179"/>
                    <a:pt x="505" y="178"/>
                  </a:cubicBezTo>
                  <a:cubicBezTo>
                    <a:pt x="492" y="202"/>
                    <a:pt x="465" y="217"/>
                    <a:pt x="441" y="225"/>
                  </a:cubicBezTo>
                  <a:cubicBezTo>
                    <a:pt x="424" y="231"/>
                    <a:pt x="407" y="235"/>
                    <a:pt x="390" y="238"/>
                  </a:cubicBezTo>
                  <a:cubicBezTo>
                    <a:pt x="381" y="239"/>
                    <a:pt x="372" y="240"/>
                    <a:pt x="363" y="242"/>
                  </a:cubicBezTo>
                  <a:cubicBezTo>
                    <a:pt x="356" y="243"/>
                    <a:pt x="349" y="244"/>
                    <a:pt x="342" y="245"/>
                  </a:cubicBezTo>
                  <a:cubicBezTo>
                    <a:pt x="337" y="247"/>
                    <a:pt x="332" y="249"/>
                    <a:pt x="328" y="252"/>
                  </a:cubicBezTo>
                  <a:cubicBezTo>
                    <a:pt x="327" y="253"/>
                    <a:pt x="328" y="254"/>
                    <a:pt x="328" y="254"/>
                  </a:cubicBezTo>
                  <a:cubicBezTo>
                    <a:pt x="336" y="261"/>
                    <a:pt x="347" y="263"/>
                    <a:pt x="356" y="263"/>
                  </a:cubicBezTo>
                  <a:cubicBezTo>
                    <a:pt x="367" y="264"/>
                    <a:pt x="379" y="263"/>
                    <a:pt x="390" y="262"/>
                  </a:cubicBezTo>
                  <a:cubicBezTo>
                    <a:pt x="418" y="260"/>
                    <a:pt x="445" y="255"/>
                    <a:pt x="470" y="242"/>
                  </a:cubicBezTo>
                  <a:cubicBezTo>
                    <a:pt x="475" y="240"/>
                    <a:pt x="479" y="237"/>
                    <a:pt x="483" y="234"/>
                  </a:cubicBezTo>
                  <a:cubicBezTo>
                    <a:pt x="484" y="234"/>
                    <a:pt x="483" y="232"/>
                    <a:pt x="482" y="232"/>
                  </a:cubicBezTo>
                  <a:cubicBezTo>
                    <a:pt x="476" y="233"/>
                    <a:pt x="470" y="236"/>
                    <a:pt x="464" y="239"/>
                  </a:cubicBezTo>
                  <a:cubicBezTo>
                    <a:pt x="457" y="242"/>
                    <a:pt x="450" y="244"/>
                    <a:pt x="443" y="246"/>
                  </a:cubicBezTo>
                  <a:cubicBezTo>
                    <a:pt x="428" y="249"/>
                    <a:pt x="412" y="251"/>
                    <a:pt x="397" y="252"/>
                  </a:cubicBezTo>
                  <a:cubicBezTo>
                    <a:pt x="369" y="255"/>
                    <a:pt x="340" y="257"/>
                    <a:pt x="312" y="251"/>
                  </a:cubicBezTo>
                  <a:cubicBezTo>
                    <a:pt x="312" y="252"/>
                    <a:pt x="312" y="253"/>
                    <a:pt x="312" y="254"/>
                  </a:cubicBezTo>
                  <a:cubicBezTo>
                    <a:pt x="323" y="252"/>
                    <a:pt x="334" y="253"/>
                    <a:pt x="345" y="254"/>
                  </a:cubicBezTo>
                  <a:cubicBezTo>
                    <a:pt x="354" y="254"/>
                    <a:pt x="363" y="254"/>
                    <a:pt x="372" y="254"/>
                  </a:cubicBezTo>
                  <a:cubicBezTo>
                    <a:pt x="381" y="254"/>
                    <a:pt x="389" y="254"/>
                    <a:pt x="398" y="253"/>
                  </a:cubicBezTo>
                  <a:cubicBezTo>
                    <a:pt x="405" y="252"/>
                    <a:pt x="413" y="251"/>
                    <a:pt x="420" y="246"/>
                  </a:cubicBezTo>
                  <a:cubicBezTo>
                    <a:pt x="421" y="246"/>
                    <a:pt x="420" y="245"/>
                    <a:pt x="419" y="244"/>
                  </a:cubicBezTo>
                  <a:cubicBezTo>
                    <a:pt x="401" y="235"/>
                    <a:pt x="379" y="236"/>
                    <a:pt x="359" y="235"/>
                  </a:cubicBezTo>
                  <a:cubicBezTo>
                    <a:pt x="346" y="235"/>
                    <a:pt x="333" y="234"/>
                    <a:pt x="320" y="234"/>
                  </a:cubicBezTo>
                  <a:cubicBezTo>
                    <a:pt x="306" y="233"/>
                    <a:pt x="292" y="233"/>
                    <a:pt x="278" y="233"/>
                  </a:cubicBezTo>
                  <a:cubicBezTo>
                    <a:pt x="276" y="233"/>
                    <a:pt x="276" y="235"/>
                    <a:pt x="278" y="235"/>
                  </a:cubicBezTo>
                  <a:cubicBezTo>
                    <a:pt x="303" y="239"/>
                    <a:pt x="329" y="235"/>
                    <a:pt x="354" y="232"/>
                  </a:cubicBezTo>
                  <a:cubicBezTo>
                    <a:pt x="369" y="230"/>
                    <a:pt x="383" y="227"/>
                    <a:pt x="397" y="225"/>
                  </a:cubicBezTo>
                  <a:cubicBezTo>
                    <a:pt x="405" y="223"/>
                    <a:pt x="412" y="222"/>
                    <a:pt x="420" y="220"/>
                  </a:cubicBezTo>
                  <a:cubicBezTo>
                    <a:pt x="426" y="219"/>
                    <a:pt x="433" y="217"/>
                    <a:pt x="440" y="217"/>
                  </a:cubicBezTo>
                  <a:cubicBezTo>
                    <a:pt x="440" y="217"/>
                    <a:pt x="440" y="216"/>
                    <a:pt x="440" y="215"/>
                  </a:cubicBezTo>
                  <a:cubicBezTo>
                    <a:pt x="429" y="221"/>
                    <a:pt x="417" y="223"/>
                    <a:pt x="405" y="223"/>
                  </a:cubicBezTo>
                  <a:cubicBezTo>
                    <a:pt x="391" y="223"/>
                    <a:pt x="377" y="222"/>
                    <a:pt x="364" y="220"/>
                  </a:cubicBezTo>
                  <a:cubicBezTo>
                    <a:pt x="334" y="215"/>
                    <a:pt x="305" y="206"/>
                    <a:pt x="276" y="198"/>
                  </a:cubicBezTo>
                  <a:cubicBezTo>
                    <a:pt x="263" y="195"/>
                    <a:pt x="249" y="191"/>
                    <a:pt x="237" y="187"/>
                  </a:cubicBezTo>
                  <a:cubicBezTo>
                    <a:pt x="226" y="183"/>
                    <a:pt x="214" y="177"/>
                    <a:pt x="202" y="178"/>
                  </a:cubicBezTo>
                  <a:cubicBezTo>
                    <a:pt x="201" y="178"/>
                    <a:pt x="201" y="180"/>
                    <a:pt x="202" y="180"/>
                  </a:cubicBezTo>
                  <a:cubicBezTo>
                    <a:pt x="250" y="211"/>
                    <a:pt x="309" y="219"/>
                    <a:pt x="366" y="217"/>
                  </a:cubicBezTo>
                  <a:cubicBezTo>
                    <a:pt x="389" y="215"/>
                    <a:pt x="412" y="213"/>
                    <a:pt x="435" y="209"/>
                  </a:cubicBezTo>
                  <a:cubicBezTo>
                    <a:pt x="437" y="208"/>
                    <a:pt x="437" y="206"/>
                    <a:pt x="435" y="206"/>
                  </a:cubicBezTo>
                  <a:cubicBezTo>
                    <a:pt x="428" y="204"/>
                    <a:pt x="421" y="205"/>
                    <a:pt x="414" y="205"/>
                  </a:cubicBezTo>
                  <a:cubicBezTo>
                    <a:pt x="404" y="205"/>
                    <a:pt x="395" y="205"/>
                    <a:pt x="386" y="204"/>
                  </a:cubicBezTo>
                  <a:cubicBezTo>
                    <a:pt x="378" y="204"/>
                    <a:pt x="369" y="203"/>
                    <a:pt x="360" y="203"/>
                  </a:cubicBezTo>
                  <a:cubicBezTo>
                    <a:pt x="353" y="202"/>
                    <a:pt x="345" y="202"/>
                    <a:pt x="338" y="201"/>
                  </a:cubicBezTo>
                  <a:cubicBezTo>
                    <a:pt x="324" y="199"/>
                    <a:pt x="310" y="196"/>
                    <a:pt x="296" y="194"/>
                  </a:cubicBezTo>
                  <a:cubicBezTo>
                    <a:pt x="284" y="192"/>
                    <a:pt x="270" y="192"/>
                    <a:pt x="258" y="196"/>
                  </a:cubicBezTo>
                  <a:cubicBezTo>
                    <a:pt x="257" y="197"/>
                    <a:pt x="257" y="198"/>
                    <a:pt x="257" y="198"/>
                  </a:cubicBezTo>
                  <a:cubicBezTo>
                    <a:pt x="265" y="208"/>
                    <a:pt x="279" y="209"/>
                    <a:pt x="290" y="213"/>
                  </a:cubicBezTo>
                  <a:cubicBezTo>
                    <a:pt x="306" y="218"/>
                    <a:pt x="322" y="222"/>
                    <a:pt x="339" y="224"/>
                  </a:cubicBezTo>
                  <a:cubicBezTo>
                    <a:pt x="353" y="226"/>
                    <a:pt x="367" y="226"/>
                    <a:pt x="381" y="227"/>
                  </a:cubicBezTo>
                  <a:cubicBezTo>
                    <a:pt x="395" y="227"/>
                    <a:pt x="409" y="227"/>
                    <a:pt x="423" y="224"/>
                  </a:cubicBezTo>
                  <a:cubicBezTo>
                    <a:pt x="431" y="222"/>
                    <a:pt x="439" y="219"/>
                    <a:pt x="446" y="215"/>
                  </a:cubicBezTo>
                  <a:cubicBezTo>
                    <a:pt x="448" y="214"/>
                    <a:pt x="447" y="212"/>
                    <a:pt x="445" y="212"/>
                  </a:cubicBezTo>
                  <a:cubicBezTo>
                    <a:pt x="410" y="216"/>
                    <a:pt x="374" y="212"/>
                    <a:pt x="339" y="206"/>
                  </a:cubicBezTo>
                  <a:cubicBezTo>
                    <a:pt x="321" y="203"/>
                    <a:pt x="304" y="200"/>
                    <a:pt x="286" y="197"/>
                  </a:cubicBezTo>
                  <a:cubicBezTo>
                    <a:pt x="270" y="195"/>
                    <a:pt x="255" y="192"/>
                    <a:pt x="239" y="189"/>
                  </a:cubicBezTo>
                  <a:cubicBezTo>
                    <a:pt x="230" y="187"/>
                    <a:pt x="220" y="184"/>
                    <a:pt x="212" y="187"/>
                  </a:cubicBezTo>
                  <a:cubicBezTo>
                    <a:pt x="211" y="188"/>
                    <a:pt x="210" y="189"/>
                    <a:pt x="211" y="190"/>
                  </a:cubicBezTo>
                  <a:cubicBezTo>
                    <a:pt x="222" y="198"/>
                    <a:pt x="237" y="200"/>
                    <a:pt x="251" y="204"/>
                  </a:cubicBezTo>
                  <a:cubicBezTo>
                    <a:pt x="268" y="208"/>
                    <a:pt x="285" y="211"/>
                    <a:pt x="302" y="213"/>
                  </a:cubicBezTo>
                  <a:cubicBezTo>
                    <a:pt x="320" y="215"/>
                    <a:pt x="338" y="217"/>
                    <a:pt x="355" y="218"/>
                  </a:cubicBezTo>
                  <a:cubicBezTo>
                    <a:pt x="372" y="219"/>
                    <a:pt x="388" y="221"/>
                    <a:pt x="405" y="221"/>
                  </a:cubicBezTo>
                  <a:cubicBezTo>
                    <a:pt x="412" y="221"/>
                    <a:pt x="420" y="221"/>
                    <a:pt x="426" y="225"/>
                  </a:cubicBezTo>
                  <a:cubicBezTo>
                    <a:pt x="426" y="225"/>
                    <a:pt x="426" y="224"/>
                    <a:pt x="426" y="223"/>
                  </a:cubicBezTo>
                  <a:cubicBezTo>
                    <a:pt x="414" y="230"/>
                    <a:pt x="398" y="225"/>
                    <a:pt x="385" y="223"/>
                  </a:cubicBezTo>
                  <a:cubicBezTo>
                    <a:pt x="368" y="220"/>
                    <a:pt x="351" y="216"/>
                    <a:pt x="333" y="213"/>
                  </a:cubicBezTo>
                  <a:cubicBezTo>
                    <a:pt x="320" y="210"/>
                    <a:pt x="307" y="207"/>
                    <a:pt x="294" y="203"/>
                  </a:cubicBezTo>
                  <a:cubicBezTo>
                    <a:pt x="288" y="201"/>
                    <a:pt x="283" y="199"/>
                    <a:pt x="278" y="197"/>
                  </a:cubicBezTo>
                  <a:cubicBezTo>
                    <a:pt x="260" y="191"/>
                    <a:pt x="243" y="185"/>
                    <a:pt x="225" y="179"/>
                  </a:cubicBezTo>
                  <a:cubicBezTo>
                    <a:pt x="217" y="177"/>
                    <a:pt x="208" y="174"/>
                    <a:pt x="199" y="172"/>
                  </a:cubicBezTo>
                  <a:cubicBezTo>
                    <a:pt x="192" y="170"/>
                    <a:pt x="185" y="169"/>
                    <a:pt x="178" y="168"/>
                  </a:cubicBezTo>
                  <a:cubicBezTo>
                    <a:pt x="173" y="168"/>
                    <a:pt x="167" y="168"/>
                    <a:pt x="165" y="173"/>
                  </a:cubicBezTo>
                  <a:cubicBezTo>
                    <a:pt x="165" y="173"/>
                    <a:pt x="165" y="174"/>
                    <a:pt x="165" y="174"/>
                  </a:cubicBezTo>
                  <a:cubicBezTo>
                    <a:pt x="173" y="184"/>
                    <a:pt x="186" y="188"/>
                    <a:pt x="197" y="192"/>
                  </a:cubicBezTo>
                  <a:cubicBezTo>
                    <a:pt x="211" y="197"/>
                    <a:pt x="226" y="202"/>
                    <a:pt x="241" y="205"/>
                  </a:cubicBezTo>
                  <a:cubicBezTo>
                    <a:pt x="275" y="213"/>
                    <a:pt x="310" y="216"/>
                    <a:pt x="345" y="218"/>
                  </a:cubicBezTo>
                  <a:cubicBezTo>
                    <a:pt x="360" y="219"/>
                    <a:pt x="375" y="219"/>
                    <a:pt x="391" y="219"/>
                  </a:cubicBezTo>
                  <a:cubicBezTo>
                    <a:pt x="397" y="219"/>
                    <a:pt x="403" y="219"/>
                    <a:pt x="409" y="219"/>
                  </a:cubicBezTo>
                  <a:cubicBezTo>
                    <a:pt x="415" y="220"/>
                    <a:pt x="421" y="221"/>
                    <a:pt x="426" y="225"/>
                  </a:cubicBezTo>
                  <a:cubicBezTo>
                    <a:pt x="426" y="224"/>
                    <a:pt x="426" y="223"/>
                    <a:pt x="426" y="222"/>
                  </a:cubicBezTo>
                  <a:cubicBezTo>
                    <a:pt x="420" y="226"/>
                    <a:pt x="413" y="227"/>
                    <a:pt x="406" y="227"/>
                  </a:cubicBezTo>
                  <a:cubicBezTo>
                    <a:pt x="398" y="228"/>
                    <a:pt x="390" y="227"/>
                    <a:pt x="383" y="226"/>
                  </a:cubicBezTo>
                  <a:cubicBezTo>
                    <a:pt x="365" y="225"/>
                    <a:pt x="348" y="221"/>
                    <a:pt x="331" y="217"/>
                  </a:cubicBezTo>
                  <a:cubicBezTo>
                    <a:pt x="313" y="213"/>
                    <a:pt x="296" y="209"/>
                    <a:pt x="279" y="204"/>
                  </a:cubicBezTo>
                  <a:cubicBezTo>
                    <a:pt x="262" y="199"/>
                    <a:pt x="245" y="195"/>
                    <a:pt x="229" y="190"/>
                  </a:cubicBezTo>
                  <a:cubicBezTo>
                    <a:pt x="220" y="188"/>
                    <a:pt x="211" y="186"/>
                    <a:pt x="202" y="183"/>
                  </a:cubicBezTo>
                  <a:cubicBezTo>
                    <a:pt x="194" y="181"/>
                    <a:pt x="186" y="179"/>
                    <a:pt x="178" y="181"/>
                  </a:cubicBezTo>
                  <a:cubicBezTo>
                    <a:pt x="178" y="181"/>
                    <a:pt x="177" y="182"/>
                    <a:pt x="177" y="182"/>
                  </a:cubicBezTo>
                  <a:cubicBezTo>
                    <a:pt x="177" y="192"/>
                    <a:pt x="190" y="195"/>
                    <a:pt x="198" y="198"/>
                  </a:cubicBezTo>
                  <a:cubicBezTo>
                    <a:pt x="204" y="200"/>
                    <a:pt x="211" y="202"/>
                    <a:pt x="218" y="205"/>
                  </a:cubicBezTo>
                  <a:cubicBezTo>
                    <a:pt x="226" y="207"/>
                    <a:pt x="234" y="209"/>
                    <a:pt x="242" y="211"/>
                  </a:cubicBezTo>
                  <a:cubicBezTo>
                    <a:pt x="259" y="216"/>
                    <a:pt x="276" y="220"/>
                    <a:pt x="293" y="223"/>
                  </a:cubicBezTo>
                  <a:cubicBezTo>
                    <a:pt x="310" y="226"/>
                    <a:pt x="328" y="228"/>
                    <a:pt x="345" y="230"/>
                  </a:cubicBezTo>
                  <a:cubicBezTo>
                    <a:pt x="354" y="232"/>
                    <a:pt x="363" y="233"/>
                    <a:pt x="373" y="234"/>
                  </a:cubicBezTo>
                  <a:cubicBezTo>
                    <a:pt x="381" y="235"/>
                    <a:pt x="390" y="236"/>
                    <a:pt x="399" y="239"/>
                  </a:cubicBezTo>
                  <a:cubicBezTo>
                    <a:pt x="399" y="238"/>
                    <a:pt x="399" y="237"/>
                    <a:pt x="400" y="237"/>
                  </a:cubicBezTo>
                  <a:cubicBezTo>
                    <a:pt x="366" y="236"/>
                    <a:pt x="332" y="227"/>
                    <a:pt x="299" y="219"/>
                  </a:cubicBezTo>
                  <a:cubicBezTo>
                    <a:pt x="282" y="214"/>
                    <a:pt x="265" y="210"/>
                    <a:pt x="249" y="204"/>
                  </a:cubicBezTo>
                  <a:cubicBezTo>
                    <a:pt x="240" y="202"/>
                    <a:pt x="232" y="199"/>
                    <a:pt x="224" y="196"/>
                  </a:cubicBezTo>
                  <a:cubicBezTo>
                    <a:pt x="216" y="192"/>
                    <a:pt x="209" y="189"/>
                    <a:pt x="201" y="186"/>
                  </a:cubicBezTo>
                  <a:cubicBezTo>
                    <a:pt x="197" y="184"/>
                    <a:pt x="193" y="183"/>
                    <a:pt x="189" y="182"/>
                  </a:cubicBezTo>
                  <a:cubicBezTo>
                    <a:pt x="188" y="182"/>
                    <a:pt x="187" y="183"/>
                    <a:pt x="188" y="184"/>
                  </a:cubicBezTo>
                  <a:cubicBezTo>
                    <a:pt x="190" y="189"/>
                    <a:pt x="195" y="193"/>
                    <a:pt x="200" y="195"/>
                  </a:cubicBezTo>
                  <a:cubicBezTo>
                    <a:pt x="206" y="199"/>
                    <a:pt x="212" y="202"/>
                    <a:pt x="219" y="205"/>
                  </a:cubicBezTo>
                  <a:cubicBezTo>
                    <a:pt x="234" y="212"/>
                    <a:pt x="249" y="218"/>
                    <a:pt x="265" y="222"/>
                  </a:cubicBezTo>
                  <a:cubicBezTo>
                    <a:pt x="282" y="227"/>
                    <a:pt x="298" y="231"/>
                    <a:pt x="315" y="234"/>
                  </a:cubicBezTo>
                  <a:cubicBezTo>
                    <a:pt x="331" y="237"/>
                    <a:pt x="347" y="238"/>
                    <a:pt x="363" y="240"/>
                  </a:cubicBezTo>
                  <a:cubicBezTo>
                    <a:pt x="370" y="241"/>
                    <a:pt x="377" y="242"/>
                    <a:pt x="385" y="242"/>
                  </a:cubicBezTo>
                  <a:cubicBezTo>
                    <a:pt x="391" y="242"/>
                    <a:pt x="398" y="242"/>
                    <a:pt x="403" y="238"/>
                  </a:cubicBezTo>
                  <a:cubicBezTo>
                    <a:pt x="404" y="237"/>
                    <a:pt x="403" y="236"/>
                    <a:pt x="402" y="235"/>
                  </a:cubicBezTo>
                  <a:cubicBezTo>
                    <a:pt x="368" y="226"/>
                    <a:pt x="334" y="221"/>
                    <a:pt x="300" y="213"/>
                  </a:cubicBezTo>
                  <a:cubicBezTo>
                    <a:pt x="282" y="208"/>
                    <a:pt x="265" y="203"/>
                    <a:pt x="247" y="198"/>
                  </a:cubicBezTo>
                  <a:cubicBezTo>
                    <a:pt x="239" y="196"/>
                    <a:pt x="230" y="193"/>
                    <a:pt x="221" y="191"/>
                  </a:cubicBezTo>
                  <a:cubicBezTo>
                    <a:pt x="214" y="189"/>
                    <a:pt x="206" y="186"/>
                    <a:pt x="199" y="184"/>
                  </a:cubicBezTo>
                  <a:cubicBezTo>
                    <a:pt x="191" y="181"/>
                    <a:pt x="183" y="180"/>
                    <a:pt x="174" y="180"/>
                  </a:cubicBezTo>
                  <a:cubicBezTo>
                    <a:pt x="173" y="181"/>
                    <a:pt x="173" y="182"/>
                    <a:pt x="173" y="183"/>
                  </a:cubicBezTo>
                  <a:cubicBezTo>
                    <a:pt x="182" y="192"/>
                    <a:pt x="195" y="197"/>
                    <a:pt x="206" y="202"/>
                  </a:cubicBezTo>
                  <a:cubicBezTo>
                    <a:pt x="221" y="208"/>
                    <a:pt x="236" y="214"/>
                    <a:pt x="251" y="220"/>
                  </a:cubicBezTo>
                  <a:cubicBezTo>
                    <a:pt x="281" y="232"/>
                    <a:pt x="312" y="242"/>
                    <a:pt x="344" y="248"/>
                  </a:cubicBezTo>
                  <a:cubicBezTo>
                    <a:pt x="370" y="253"/>
                    <a:pt x="398" y="255"/>
                    <a:pt x="424" y="248"/>
                  </a:cubicBezTo>
                  <a:cubicBezTo>
                    <a:pt x="425" y="248"/>
                    <a:pt x="426" y="246"/>
                    <a:pt x="424" y="246"/>
                  </a:cubicBezTo>
                  <a:cubicBezTo>
                    <a:pt x="389" y="242"/>
                    <a:pt x="354" y="237"/>
                    <a:pt x="320" y="230"/>
                  </a:cubicBezTo>
                  <a:cubicBezTo>
                    <a:pt x="303" y="226"/>
                    <a:pt x="285" y="222"/>
                    <a:pt x="269" y="216"/>
                  </a:cubicBezTo>
                  <a:cubicBezTo>
                    <a:pt x="252" y="211"/>
                    <a:pt x="236" y="204"/>
                    <a:pt x="220" y="198"/>
                  </a:cubicBezTo>
                  <a:cubicBezTo>
                    <a:pt x="211" y="194"/>
                    <a:pt x="202" y="190"/>
                    <a:pt x="194" y="186"/>
                  </a:cubicBezTo>
                  <a:cubicBezTo>
                    <a:pt x="187" y="182"/>
                    <a:pt x="179" y="178"/>
                    <a:pt x="171" y="179"/>
                  </a:cubicBezTo>
                  <a:cubicBezTo>
                    <a:pt x="170" y="179"/>
                    <a:pt x="169" y="180"/>
                    <a:pt x="169" y="181"/>
                  </a:cubicBezTo>
                  <a:cubicBezTo>
                    <a:pt x="171" y="186"/>
                    <a:pt x="175" y="190"/>
                    <a:pt x="179" y="193"/>
                  </a:cubicBezTo>
                  <a:cubicBezTo>
                    <a:pt x="184" y="196"/>
                    <a:pt x="189" y="199"/>
                    <a:pt x="195" y="202"/>
                  </a:cubicBezTo>
                  <a:cubicBezTo>
                    <a:pt x="201" y="206"/>
                    <a:pt x="206" y="209"/>
                    <a:pt x="212" y="212"/>
                  </a:cubicBezTo>
                  <a:cubicBezTo>
                    <a:pt x="220" y="216"/>
                    <a:pt x="227" y="220"/>
                    <a:pt x="235" y="223"/>
                  </a:cubicBezTo>
                  <a:cubicBezTo>
                    <a:pt x="266" y="236"/>
                    <a:pt x="299" y="244"/>
                    <a:pt x="332" y="250"/>
                  </a:cubicBezTo>
                  <a:cubicBezTo>
                    <a:pt x="346" y="252"/>
                    <a:pt x="359" y="254"/>
                    <a:pt x="373" y="255"/>
                  </a:cubicBezTo>
                  <a:cubicBezTo>
                    <a:pt x="385" y="256"/>
                    <a:pt x="398" y="254"/>
                    <a:pt x="410" y="258"/>
                  </a:cubicBezTo>
                  <a:cubicBezTo>
                    <a:pt x="410" y="258"/>
                    <a:pt x="410" y="257"/>
                    <a:pt x="410" y="256"/>
                  </a:cubicBezTo>
                  <a:cubicBezTo>
                    <a:pt x="402" y="258"/>
                    <a:pt x="394" y="257"/>
                    <a:pt x="386" y="257"/>
                  </a:cubicBezTo>
                  <a:cubicBezTo>
                    <a:pt x="378" y="256"/>
                    <a:pt x="370" y="255"/>
                    <a:pt x="361" y="254"/>
                  </a:cubicBezTo>
                  <a:cubicBezTo>
                    <a:pt x="344" y="252"/>
                    <a:pt x="327" y="248"/>
                    <a:pt x="310" y="245"/>
                  </a:cubicBezTo>
                  <a:cubicBezTo>
                    <a:pt x="293" y="241"/>
                    <a:pt x="277" y="236"/>
                    <a:pt x="261" y="230"/>
                  </a:cubicBezTo>
                  <a:cubicBezTo>
                    <a:pt x="246" y="225"/>
                    <a:pt x="231" y="219"/>
                    <a:pt x="216" y="212"/>
                  </a:cubicBezTo>
                  <a:cubicBezTo>
                    <a:pt x="209" y="209"/>
                    <a:pt x="201" y="204"/>
                    <a:pt x="193" y="206"/>
                  </a:cubicBezTo>
                  <a:cubicBezTo>
                    <a:pt x="192" y="206"/>
                    <a:pt x="191" y="207"/>
                    <a:pt x="191" y="208"/>
                  </a:cubicBezTo>
                  <a:cubicBezTo>
                    <a:pt x="197" y="219"/>
                    <a:pt x="210" y="224"/>
                    <a:pt x="221" y="228"/>
                  </a:cubicBezTo>
                  <a:cubicBezTo>
                    <a:pt x="227" y="231"/>
                    <a:pt x="234" y="235"/>
                    <a:pt x="241" y="238"/>
                  </a:cubicBezTo>
                  <a:cubicBezTo>
                    <a:pt x="249" y="241"/>
                    <a:pt x="256" y="244"/>
                    <a:pt x="264" y="247"/>
                  </a:cubicBezTo>
                  <a:cubicBezTo>
                    <a:pt x="296" y="259"/>
                    <a:pt x="330" y="267"/>
                    <a:pt x="363" y="271"/>
                  </a:cubicBezTo>
                  <a:cubicBezTo>
                    <a:pt x="377" y="273"/>
                    <a:pt x="392" y="275"/>
                    <a:pt x="406" y="276"/>
                  </a:cubicBezTo>
                  <a:cubicBezTo>
                    <a:pt x="411" y="276"/>
                    <a:pt x="416" y="276"/>
                    <a:pt x="421" y="277"/>
                  </a:cubicBezTo>
                  <a:cubicBezTo>
                    <a:pt x="425" y="277"/>
                    <a:pt x="431" y="278"/>
                    <a:pt x="433" y="282"/>
                  </a:cubicBezTo>
                  <a:cubicBezTo>
                    <a:pt x="434" y="282"/>
                    <a:pt x="434" y="281"/>
                    <a:pt x="434" y="281"/>
                  </a:cubicBezTo>
                  <a:cubicBezTo>
                    <a:pt x="428" y="285"/>
                    <a:pt x="419" y="283"/>
                    <a:pt x="412" y="283"/>
                  </a:cubicBezTo>
                  <a:cubicBezTo>
                    <a:pt x="404" y="282"/>
                    <a:pt x="396" y="281"/>
                    <a:pt x="388" y="280"/>
                  </a:cubicBezTo>
                  <a:cubicBezTo>
                    <a:pt x="370" y="277"/>
                    <a:pt x="353" y="273"/>
                    <a:pt x="336" y="267"/>
                  </a:cubicBezTo>
                  <a:cubicBezTo>
                    <a:pt x="319" y="262"/>
                    <a:pt x="303" y="256"/>
                    <a:pt x="286" y="249"/>
                  </a:cubicBezTo>
                  <a:cubicBezTo>
                    <a:pt x="271" y="243"/>
                    <a:pt x="256" y="237"/>
                    <a:pt x="241" y="230"/>
                  </a:cubicBezTo>
                  <a:cubicBezTo>
                    <a:pt x="232" y="226"/>
                    <a:pt x="221" y="221"/>
                    <a:pt x="211" y="222"/>
                  </a:cubicBezTo>
                  <a:cubicBezTo>
                    <a:pt x="210" y="222"/>
                    <a:pt x="210" y="223"/>
                    <a:pt x="210" y="224"/>
                  </a:cubicBezTo>
                  <a:cubicBezTo>
                    <a:pt x="212" y="230"/>
                    <a:pt x="217" y="235"/>
                    <a:pt x="221" y="238"/>
                  </a:cubicBezTo>
                  <a:cubicBezTo>
                    <a:pt x="227" y="242"/>
                    <a:pt x="233" y="246"/>
                    <a:pt x="239" y="250"/>
                  </a:cubicBezTo>
                  <a:cubicBezTo>
                    <a:pt x="253" y="258"/>
                    <a:pt x="268" y="265"/>
                    <a:pt x="283" y="271"/>
                  </a:cubicBezTo>
                  <a:cubicBezTo>
                    <a:pt x="296" y="276"/>
                    <a:pt x="308" y="280"/>
                    <a:pt x="321" y="284"/>
                  </a:cubicBezTo>
                  <a:cubicBezTo>
                    <a:pt x="333" y="289"/>
                    <a:pt x="347" y="292"/>
                    <a:pt x="360" y="295"/>
                  </a:cubicBezTo>
                  <a:cubicBezTo>
                    <a:pt x="374" y="297"/>
                    <a:pt x="389" y="298"/>
                    <a:pt x="403" y="293"/>
                  </a:cubicBezTo>
                  <a:cubicBezTo>
                    <a:pt x="404" y="293"/>
                    <a:pt x="404" y="292"/>
                    <a:pt x="404" y="291"/>
                  </a:cubicBezTo>
                  <a:cubicBezTo>
                    <a:pt x="399" y="288"/>
                    <a:pt x="394" y="287"/>
                    <a:pt x="389" y="287"/>
                  </a:cubicBezTo>
                  <a:cubicBezTo>
                    <a:pt x="383" y="287"/>
                    <a:pt x="377" y="287"/>
                    <a:pt x="371" y="286"/>
                  </a:cubicBezTo>
                  <a:cubicBezTo>
                    <a:pt x="363" y="286"/>
                    <a:pt x="355" y="284"/>
                    <a:pt x="347" y="283"/>
                  </a:cubicBezTo>
                  <a:cubicBezTo>
                    <a:pt x="339" y="281"/>
                    <a:pt x="331" y="280"/>
                    <a:pt x="323" y="278"/>
                  </a:cubicBezTo>
                  <a:cubicBezTo>
                    <a:pt x="306" y="274"/>
                    <a:pt x="290" y="268"/>
                    <a:pt x="274" y="262"/>
                  </a:cubicBezTo>
                  <a:cubicBezTo>
                    <a:pt x="258" y="255"/>
                    <a:pt x="243" y="247"/>
                    <a:pt x="228" y="239"/>
                  </a:cubicBezTo>
                  <a:cubicBezTo>
                    <a:pt x="219" y="234"/>
                    <a:pt x="210" y="229"/>
                    <a:pt x="201" y="224"/>
                  </a:cubicBezTo>
                  <a:cubicBezTo>
                    <a:pt x="193" y="219"/>
                    <a:pt x="185" y="214"/>
                    <a:pt x="176" y="212"/>
                  </a:cubicBezTo>
                  <a:cubicBezTo>
                    <a:pt x="175" y="212"/>
                    <a:pt x="174" y="213"/>
                    <a:pt x="175" y="214"/>
                  </a:cubicBezTo>
                  <a:cubicBezTo>
                    <a:pt x="194" y="233"/>
                    <a:pt x="220" y="243"/>
                    <a:pt x="245" y="252"/>
                  </a:cubicBezTo>
                  <a:cubicBezTo>
                    <a:pt x="259" y="257"/>
                    <a:pt x="272" y="262"/>
                    <a:pt x="285" y="267"/>
                  </a:cubicBezTo>
                  <a:cubicBezTo>
                    <a:pt x="301" y="272"/>
                    <a:pt x="318" y="275"/>
                    <a:pt x="334" y="278"/>
                  </a:cubicBezTo>
                  <a:cubicBezTo>
                    <a:pt x="342" y="279"/>
                    <a:pt x="350" y="280"/>
                    <a:pt x="358" y="280"/>
                  </a:cubicBezTo>
                  <a:cubicBezTo>
                    <a:pt x="366" y="281"/>
                    <a:pt x="374" y="280"/>
                    <a:pt x="382" y="282"/>
                  </a:cubicBezTo>
                  <a:cubicBezTo>
                    <a:pt x="382" y="281"/>
                    <a:pt x="382" y="281"/>
                    <a:pt x="382" y="280"/>
                  </a:cubicBezTo>
                  <a:cubicBezTo>
                    <a:pt x="352" y="282"/>
                    <a:pt x="322" y="270"/>
                    <a:pt x="295" y="259"/>
                  </a:cubicBezTo>
                  <a:cubicBezTo>
                    <a:pt x="266" y="247"/>
                    <a:pt x="237" y="233"/>
                    <a:pt x="209" y="218"/>
                  </a:cubicBezTo>
                  <a:cubicBezTo>
                    <a:pt x="176" y="199"/>
                    <a:pt x="144" y="179"/>
                    <a:pt x="110" y="160"/>
                  </a:cubicBezTo>
                  <a:cubicBezTo>
                    <a:pt x="109" y="160"/>
                    <a:pt x="108" y="162"/>
                    <a:pt x="108" y="163"/>
                  </a:cubicBezTo>
                  <a:cubicBezTo>
                    <a:pt x="117" y="174"/>
                    <a:pt x="131" y="181"/>
                    <a:pt x="143" y="189"/>
                  </a:cubicBezTo>
                  <a:cubicBezTo>
                    <a:pt x="156" y="198"/>
                    <a:pt x="171" y="206"/>
                    <a:pt x="186" y="214"/>
                  </a:cubicBezTo>
                  <a:cubicBezTo>
                    <a:pt x="217" y="229"/>
                    <a:pt x="249" y="240"/>
                    <a:pt x="282" y="248"/>
                  </a:cubicBezTo>
                  <a:cubicBezTo>
                    <a:pt x="292" y="251"/>
                    <a:pt x="302" y="253"/>
                    <a:pt x="312" y="255"/>
                  </a:cubicBezTo>
                  <a:cubicBezTo>
                    <a:pt x="321" y="257"/>
                    <a:pt x="331" y="257"/>
                    <a:pt x="339" y="262"/>
                  </a:cubicBezTo>
                  <a:cubicBezTo>
                    <a:pt x="339" y="261"/>
                    <a:pt x="339" y="261"/>
                    <a:pt x="340" y="260"/>
                  </a:cubicBezTo>
                  <a:cubicBezTo>
                    <a:pt x="306" y="254"/>
                    <a:pt x="274" y="242"/>
                    <a:pt x="242" y="228"/>
                  </a:cubicBezTo>
                  <a:cubicBezTo>
                    <a:pt x="227" y="221"/>
                    <a:pt x="212" y="214"/>
                    <a:pt x="197" y="206"/>
                  </a:cubicBezTo>
                  <a:cubicBezTo>
                    <a:pt x="182" y="198"/>
                    <a:pt x="167" y="190"/>
                    <a:pt x="153" y="180"/>
                  </a:cubicBezTo>
                  <a:cubicBezTo>
                    <a:pt x="148" y="176"/>
                    <a:pt x="142" y="172"/>
                    <a:pt x="136" y="171"/>
                  </a:cubicBezTo>
                  <a:cubicBezTo>
                    <a:pt x="135" y="171"/>
                    <a:pt x="134" y="173"/>
                    <a:pt x="135" y="174"/>
                  </a:cubicBezTo>
                  <a:cubicBezTo>
                    <a:pt x="155" y="197"/>
                    <a:pt x="180" y="216"/>
                    <a:pt x="206" y="233"/>
                  </a:cubicBezTo>
                  <a:cubicBezTo>
                    <a:pt x="219" y="241"/>
                    <a:pt x="232" y="248"/>
                    <a:pt x="246" y="256"/>
                  </a:cubicBezTo>
                  <a:cubicBezTo>
                    <a:pt x="260" y="263"/>
                    <a:pt x="274" y="270"/>
                    <a:pt x="290" y="275"/>
                  </a:cubicBezTo>
                  <a:cubicBezTo>
                    <a:pt x="318" y="283"/>
                    <a:pt x="347" y="286"/>
                    <a:pt x="376" y="291"/>
                  </a:cubicBezTo>
                  <a:cubicBezTo>
                    <a:pt x="376" y="290"/>
                    <a:pt x="376" y="290"/>
                    <a:pt x="376" y="289"/>
                  </a:cubicBezTo>
                  <a:cubicBezTo>
                    <a:pt x="344" y="290"/>
                    <a:pt x="312" y="280"/>
                    <a:pt x="283" y="269"/>
                  </a:cubicBezTo>
                  <a:cubicBezTo>
                    <a:pt x="268" y="263"/>
                    <a:pt x="253" y="256"/>
                    <a:pt x="239" y="249"/>
                  </a:cubicBezTo>
                  <a:cubicBezTo>
                    <a:pt x="224" y="240"/>
                    <a:pt x="209" y="231"/>
                    <a:pt x="195" y="222"/>
                  </a:cubicBezTo>
                  <a:cubicBezTo>
                    <a:pt x="187" y="216"/>
                    <a:pt x="179" y="211"/>
                    <a:pt x="171" y="206"/>
                  </a:cubicBezTo>
                  <a:cubicBezTo>
                    <a:pt x="164" y="202"/>
                    <a:pt x="155" y="197"/>
                    <a:pt x="152" y="189"/>
                  </a:cubicBezTo>
                  <a:cubicBezTo>
                    <a:pt x="151" y="190"/>
                    <a:pt x="150" y="190"/>
                    <a:pt x="150" y="191"/>
                  </a:cubicBezTo>
                  <a:cubicBezTo>
                    <a:pt x="181" y="209"/>
                    <a:pt x="213" y="227"/>
                    <a:pt x="244" y="244"/>
                  </a:cubicBezTo>
                  <a:cubicBezTo>
                    <a:pt x="260" y="252"/>
                    <a:pt x="275" y="261"/>
                    <a:pt x="291" y="268"/>
                  </a:cubicBezTo>
                  <a:cubicBezTo>
                    <a:pt x="306" y="274"/>
                    <a:pt x="321" y="280"/>
                    <a:pt x="336" y="285"/>
                  </a:cubicBezTo>
                  <a:cubicBezTo>
                    <a:pt x="346" y="288"/>
                    <a:pt x="357" y="292"/>
                    <a:pt x="367" y="289"/>
                  </a:cubicBezTo>
                  <a:cubicBezTo>
                    <a:pt x="368" y="288"/>
                    <a:pt x="368" y="287"/>
                    <a:pt x="367" y="286"/>
                  </a:cubicBezTo>
                  <a:cubicBezTo>
                    <a:pt x="359" y="284"/>
                    <a:pt x="351" y="284"/>
                    <a:pt x="344" y="283"/>
                  </a:cubicBezTo>
                  <a:cubicBezTo>
                    <a:pt x="335" y="282"/>
                    <a:pt x="327" y="280"/>
                    <a:pt x="319" y="278"/>
                  </a:cubicBezTo>
                  <a:cubicBezTo>
                    <a:pt x="302" y="274"/>
                    <a:pt x="286" y="267"/>
                    <a:pt x="271" y="260"/>
                  </a:cubicBezTo>
                  <a:cubicBezTo>
                    <a:pt x="255" y="253"/>
                    <a:pt x="240" y="244"/>
                    <a:pt x="226" y="234"/>
                  </a:cubicBezTo>
                  <a:cubicBezTo>
                    <a:pt x="219" y="229"/>
                    <a:pt x="212" y="225"/>
                    <a:pt x="206" y="220"/>
                  </a:cubicBezTo>
                  <a:cubicBezTo>
                    <a:pt x="199" y="216"/>
                    <a:pt x="194" y="211"/>
                    <a:pt x="187" y="207"/>
                  </a:cubicBezTo>
                  <a:cubicBezTo>
                    <a:pt x="184" y="206"/>
                    <a:pt x="181" y="204"/>
                    <a:pt x="178" y="203"/>
                  </a:cubicBezTo>
                  <a:cubicBezTo>
                    <a:pt x="177" y="203"/>
                    <a:pt x="176" y="204"/>
                    <a:pt x="177" y="206"/>
                  </a:cubicBezTo>
                  <a:cubicBezTo>
                    <a:pt x="220" y="247"/>
                    <a:pt x="278" y="264"/>
                    <a:pt x="334" y="279"/>
                  </a:cubicBezTo>
                  <a:cubicBezTo>
                    <a:pt x="338" y="280"/>
                    <a:pt x="342" y="282"/>
                    <a:pt x="347" y="283"/>
                  </a:cubicBezTo>
                  <a:cubicBezTo>
                    <a:pt x="347" y="282"/>
                    <a:pt x="347" y="281"/>
                    <a:pt x="347" y="280"/>
                  </a:cubicBezTo>
                  <a:cubicBezTo>
                    <a:pt x="315" y="275"/>
                    <a:pt x="283" y="268"/>
                    <a:pt x="254" y="253"/>
                  </a:cubicBezTo>
                  <a:cubicBezTo>
                    <a:pt x="240" y="246"/>
                    <a:pt x="226" y="238"/>
                    <a:pt x="213" y="229"/>
                  </a:cubicBezTo>
                  <a:cubicBezTo>
                    <a:pt x="199" y="220"/>
                    <a:pt x="186" y="211"/>
                    <a:pt x="174" y="201"/>
                  </a:cubicBezTo>
                  <a:cubicBezTo>
                    <a:pt x="160" y="190"/>
                    <a:pt x="148" y="178"/>
                    <a:pt x="136" y="165"/>
                  </a:cubicBezTo>
                  <a:cubicBezTo>
                    <a:pt x="136" y="166"/>
                    <a:pt x="135" y="167"/>
                    <a:pt x="135" y="167"/>
                  </a:cubicBezTo>
                  <a:cubicBezTo>
                    <a:pt x="164" y="182"/>
                    <a:pt x="190" y="202"/>
                    <a:pt x="219" y="219"/>
                  </a:cubicBezTo>
                  <a:cubicBezTo>
                    <a:pt x="229" y="225"/>
                    <a:pt x="240" y="230"/>
                    <a:pt x="251" y="236"/>
                  </a:cubicBezTo>
                  <a:cubicBezTo>
                    <a:pt x="262" y="241"/>
                    <a:pt x="272" y="246"/>
                    <a:pt x="284" y="251"/>
                  </a:cubicBezTo>
                  <a:cubicBezTo>
                    <a:pt x="292" y="254"/>
                    <a:pt x="301" y="256"/>
                    <a:pt x="310" y="258"/>
                  </a:cubicBezTo>
                  <a:cubicBezTo>
                    <a:pt x="317" y="259"/>
                    <a:pt x="325" y="258"/>
                    <a:pt x="332" y="255"/>
                  </a:cubicBezTo>
                  <a:cubicBezTo>
                    <a:pt x="333" y="255"/>
                    <a:pt x="333" y="254"/>
                    <a:pt x="332" y="253"/>
                  </a:cubicBezTo>
                  <a:cubicBezTo>
                    <a:pt x="327" y="249"/>
                    <a:pt x="321" y="247"/>
                    <a:pt x="315" y="245"/>
                  </a:cubicBezTo>
                  <a:cubicBezTo>
                    <a:pt x="309" y="243"/>
                    <a:pt x="302" y="241"/>
                    <a:pt x="296" y="239"/>
                  </a:cubicBezTo>
                  <a:cubicBezTo>
                    <a:pt x="280" y="233"/>
                    <a:pt x="263" y="227"/>
                    <a:pt x="247" y="221"/>
                  </a:cubicBezTo>
                  <a:cubicBezTo>
                    <a:pt x="215" y="208"/>
                    <a:pt x="185" y="191"/>
                    <a:pt x="155" y="173"/>
                  </a:cubicBezTo>
                  <a:cubicBezTo>
                    <a:pt x="142" y="165"/>
                    <a:pt x="130" y="157"/>
                    <a:pt x="118" y="149"/>
                  </a:cubicBezTo>
                  <a:cubicBezTo>
                    <a:pt x="116" y="148"/>
                    <a:pt x="114" y="150"/>
                    <a:pt x="116" y="151"/>
                  </a:cubicBezTo>
                  <a:cubicBezTo>
                    <a:pt x="135" y="172"/>
                    <a:pt x="160" y="187"/>
                    <a:pt x="186" y="199"/>
                  </a:cubicBezTo>
                  <a:cubicBezTo>
                    <a:pt x="199" y="206"/>
                    <a:pt x="213" y="212"/>
                    <a:pt x="226" y="217"/>
                  </a:cubicBezTo>
                  <a:cubicBezTo>
                    <a:pt x="240" y="222"/>
                    <a:pt x="254" y="228"/>
                    <a:pt x="269" y="232"/>
                  </a:cubicBezTo>
                  <a:cubicBezTo>
                    <a:pt x="283" y="236"/>
                    <a:pt x="298" y="239"/>
                    <a:pt x="313" y="242"/>
                  </a:cubicBezTo>
                  <a:cubicBezTo>
                    <a:pt x="320" y="244"/>
                    <a:pt x="327" y="245"/>
                    <a:pt x="333" y="247"/>
                  </a:cubicBezTo>
                  <a:cubicBezTo>
                    <a:pt x="340" y="248"/>
                    <a:pt x="346" y="249"/>
                    <a:pt x="352" y="252"/>
                  </a:cubicBezTo>
                  <a:cubicBezTo>
                    <a:pt x="352" y="252"/>
                    <a:pt x="352" y="251"/>
                    <a:pt x="352" y="250"/>
                  </a:cubicBezTo>
                  <a:cubicBezTo>
                    <a:pt x="347" y="253"/>
                    <a:pt x="340" y="251"/>
                    <a:pt x="334" y="249"/>
                  </a:cubicBezTo>
                  <a:cubicBezTo>
                    <a:pt x="328" y="248"/>
                    <a:pt x="322" y="246"/>
                    <a:pt x="316" y="244"/>
                  </a:cubicBezTo>
                  <a:cubicBezTo>
                    <a:pt x="299" y="239"/>
                    <a:pt x="284" y="233"/>
                    <a:pt x="268" y="226"/>
                  </a:cubicBezTo>
                  <a:cubicBezTo>
                    <a:pt x="236" y="212"/>
                    <a:pt x="206" y="195"/>
                    <a:pt x="175" y="179"/>
                  </a:cubicBezTo>
                  <a:cubicBezTo>
                    <a:pt x="163" y="172"/>
                    <a:pt x="151" y="166"/>
                    <a:pt x="140" y="159"/>
                  </a:cubicBezTo>
                  <a:cubicBezTo>
                    <a:pt x="130" y="153"/>
                    <a:pt x="120" y="147"/>
                    <a:pt x="108" y="144"/>
                  </a:cubicBezTo>
                  <a:cubicBezTo>
                    <a:pt x="108" y="144"/>
                    <a:pt x="107" y="145"/>
                    <a:pt x="107" y="146"/>
                  </a:cubicBezTo>
                  <a:cubicBezTo>
                    <a:pt x="107" y="150"/>
                    <a:pt x="112" y="154"/>
                    <a:pt x="115" y="157"/>
                  </a:cubicBezTo>
                  <a:cubicBezTo>
                    <a:pt x="119" y="161"/>
                    <a:pt x="124" y="164"/>
                    <a:pt x="129" y="167"/>
                  </a:cubicBezTo>
                  <a:cubicBezTo>
                    <a:pt x="142" y="176"/>
                    <a:pt x="156" y="185"/>
                    <a:pt x="170" y="193"/>
                  </a:cubicBezTo>
                  <a:cubicBezTo>
                    <a:pt x="199" y="210"/>
                    <a:pt x="230" y="225"/>
                    <a:pt x="262" y="237"/>
                  </a:cubicBezTo>
                  <a:cubicBezTo>
                    <a:pt x="273" y="241"/>
                    <a:pt x="285" y="245"/>
                    <a:pt x="297" y="249"/>
                  </a:cubicBezTo>
                  <a:cubicBezTo>
                    <a:pt x="299" y="250"/>
                    <a:pt x="300" y="247"/>
                    <a:pt x="298" y="246"/>
                  </a:cubicBezTo>
                  <a:cubicBezTo>
                    <a:pt x="267" y="234"/>
                    <a:pt x="236" y="220"/>
                    <a:pt x="207" y="203"/>
                  </a:cubicBezTo>
                  <a:cubicBezTo>
                    <a:pt x="177" y="185"/>
                    <a:pt x="149" y="164"/>
                    <a:pt x="119" y="145"/>
                  </a:cubicBezTo>
                  <a:cubicBezTo>
                    <a:pt x="109" y="139"/>
                    <a:pt x="99" y="131"/>
                    <a:pt x="87" y="128"/>
                  </a:cubicBezTo>
                  <a:cubicBezTo>
                    <a:pt x="86" y="128"/>
                    <a:pt x="86" y="130"/>
                    <a:pt x="86" y="131"/>
                  </a:cubicBezTo>
                  <a:cubicBezTo>
                    <a:pt x="133" y="175"/>
                    <a:pt x="188" y="207"/>
                    <a:pt x="244" y="237"/>
                  </a:cubicBezTo>
                  <a:cubicBezTo>
                    <a:pt x="259" y="245"/>
                    <a:pt x="274" y="253"/>
                    <a:pt x="289" y="261"/>
                  </a:cubicBezTo>
                  <a:cubicBezTo>
                    <a:pt x="289" y="260"/>
                    <a:pt x="290" y="259"/>
                    <a:pt x="290" y="258"/>
                  </a:cubicBezTo>
                  <a:cubicBezTo>
                    <a:pt x="258" y="251"/>
                    <a:pt x="228" y="236"/>
                    <a:pt x="199" y="220"/>
                  </a:cubicBezTo>
                  <a:cubicBezTo>
                    <a:pt x="170" y="204"/>
                    <a:pt x="141" y="187"/>
                    <a:pt x="115" y="167"/>
                  </a:cubicBezTo>
                  <a:cubicBezTo>
                    <a:pt x="108" y="162"/>
                    <a:pt x="101" y="156"/>
                    <a:pt x="94" y="151"/>
                  </a:cubicBezTo>
                  <a:cubicBezTo>
                    <a:pt x="88" y="145"/>
                    <a:pt x="82" y="140"/>
                    <a:pt x="75" y="137"/>
                  </a:cubicBezTo>
                  <a:cubicBezTo>
                    <a:pt x="74" y="136"/>
                    <a:pt x="73" y="138"/>
                    <a:pt x="73" y="139"/>
                  </a:cubicBezTo>
                  <a:cubicBezTo>
                    <a:pt x="80" y="149"/>
                    <a:pt x="90" y="156"/>
                    <a:pt x="99" y="162"/>
                  </a:cubicBezTo>
                  <a:cubicBezTo>
                    <a:pt x="109" y="169"/>
                    <a:pt x="120" y="175"/>
                    <a:pt x="131" y="181"/>
                  </a:cubicBezTo>
                  <a:cubicBezTo>
                    <a:pt x="143" y="188"/>
                    <a:pt x="154" y="195"/>
                    <a:pt x="166" y="202"/>
                  </a:cubicBezTo>
                  <a:cubicBezTo>
                    <a:pt x="179" y="209"/>
                    <a:pt x="191" y="216"/>
                    <a:pt x="202" y="225"/>
                  </a:cubicBezTo>
                  <a:cubicBezTo>
                    <a:pt x="203" y="224"/>
                    <a:pt x="203" y="224"/>
                    <a:pt x="203" y="223"/>
                  </a:cubicBezTo>
                  <a:cubicBezTo>
                    <a:pt x="196" y="221"/>
                    <a:pt x="189" y="217"/>
                    <a:pt x="183" y="212"/>
                  </a:cubicBezTo>
                  <a:cubicBezTo>
                    <a:pt x="176" y="208"/>
                    <a:pt x="169" y="204"/>
                    <a:pt x="163" y="200"/>
                  </a:cubicBezTo>
                  <a:cubicBezTo>
                    <a:pt x="148" y="191"/>
                    <a:pt x="133" y="181"/>
                    <a:pt x="120" y="171"/>
                  </a:cubicBezTo>
                  <a:cubicBezTo>
                    <a:pt x="93" y="150"/>
                    <a:pt x="70" y="125"/>
                    <a:pt x="44" y="104"/>
                  </a:cubicBezTo>
                  <a:cubicBezTo>
                    <a:pt x="39" y="100"/>
                    <a:pt x="34" y="96"/>
                    <a:pt x="30" y="92"/>
                  </a:cubicBezTo>
                  <a:cubicBezTo>
                    <a:pt x="28" y="91"/>
                    <a:pt x="27" y="93"/>
                    <a:pt x="28" y="94"/>
                  </a:cubicBezTo>
                  <a:cubicBezTo>
                    <a:pt x="67" y="125"/>
                    <a:pt x="96" y="168"/>
                    <a:pt x="140" y="192"/>
                  </a:cubicBezTo>
                  <a:cubicBezTo>
                    <a:pt x="141" y="192"/>
                    <a:pt x="142" y="191"/>
                    <a:pt x="141" y="190"/>
                  </a:cubicBezTo>
                  <a:cubicBezTo>
                    <a:pt x="126" y="167"/>
                    <a:pt x="103" y="152"/>
                    <a:pt x="83" y="135"/>
                  </a:cubicBezTo>
                  <a:cubicBezTo>
                    <a:pt x="72" y="126"/>
                    <a:pt x="62" y="117"/>
                    <a:pt x="52" y="109"/>
                  </a:cubicBezTo>
                  <a:cubicBezTo>
                    <a:pt x="41" y="99"/>
                    <a:pt x="31" y="89"/>
                    <a:pt x="22" y="77"/>
                  </a:cubicBezTo>
                  <a:cubicBezTo>
                    <a:pt x="22" y="78"/>
                    <a:pt x="21" y="79"/>
                    <a:pt x="21" y="80"/>
                  </a:cubicBezTo>
                  <a:cubicBezTo>
                    <a:pt x="46" y="94"/>
                    <a:pt x="68" y="115"/>
                    <a:pt x="92" y="132"/>
                  </a:cubicBezTo>
                  <a:cubicBezTo>
                    <a:pt x="115" y="149"/>
                    <a:pt x="140" y="165"/>
                    <a:pt x="159" y="186"/>
                  </a:cubicBezTo>
                  <a:cubicBezTo>
                    <a:pt x="160" y="186"/>
                    <a:pt x="161" y="185"/>
                    <a:pt x="161" y="184"/>
                  </a:cubicBezTo>
                  <a:cubicBezTo>
                    <a:pt x="134" y="161"/>
                    <a:pt x="107" y="138"/>
                    <a:pt x="81" y="114"/>
                  </a:cubicBezTo>
                  <a:cubicBezTo>
                    <a:pt x="67" y="102"/>
                    <a:pt x="54" y="90"/>
                    <a:pt x="41" y="77"/>
                  </a:cubicBezTo>
                  <a:cubicBezTo>
                    <a:pt x="34" y="71"/>
                    <a:pt x="28" y="65"/>
                    <a:pt x="21" y="59"/>
                  </a:cubicBezTo>
                  <a:cubicBezTo>
                    <a:pt x="15" y="54"/>
                    <a:pt x="9" y="49"/>
                    <a:pt x="5" y="43"/>
                  </a:cubicBezTo>
                  <a:cubicBezTo>
                    <a:pt x="4" y="42"/>
                    <a:pt x="3" y="40"/>
                    <a:pt x="3" y="39"/>
                  </a:cubicBezTo>
                  <a:cubicBezTo>
                    <a:pt x="2" y="40"/>
                    <a:pt x="1" y="40"/>
                    <a:pt x="1" y="41"/>
                  </a:cubicBezTo>
                  <a:cubicBezTo>
                    <a:pt x="29" y="57"/>
                    <a:pt x="54" y="80"/>
                    <a:pt x="79" y="100"/>
                  </a:cubicBezTo>
                  <a:cubicBezTo>
                    <a:pt x="93" y="111"/>
                    <a:pt x="107" y="122"/>
                    <a:pt x="121" y="133"/>
                  </a:cubicBezTo>
                  <a:cubicBezTo>
                    <a:pt x="128" y="138"/>
                    <a:pt x="135" y="143"/>
                    <a:pt x="141" y="148"/>
                  </a:cubicBezTo>
                  <a:cubicBezTo>
                    <a:pt x="147" y="153"/>
                    <a:pt x="153" y="157"/>
                    <a:pt x="159" y="161"/>
                  </a:cubicBezTo>
                  <a:cubicBezTo>
                    <a:pt x="161" y="162"/>
                    <a:pt x="163" y="163"/>
                    <a:pt x="165" y="164"/>
                  </a:cubicBezTo>
                  <a:cubicBezTo>
                    <a:pt x="167" y="164"/>
                    <a:pt x="168" y="163"/>
                    <a:pt x="167" y="162"/>
                  </a:cubicBezTo>
                  <a:cubicBezTo>
                    <a:pt x="145" y="137"/>
                    <a:pt x="118" y="116"/>
                    <a:pt x="94" y="93"/>
                  </a:cubicBezTo>
                  <a:cubicBezTo>
                    <a:pt x="81" y="80"/>
                    <a:pt x="69" y="67"/>
                    <a:pt x="57" y="54"/>
                  </a:cubicBezTo>
                  <a:cubicBezTo>
                    <a:pt x="44" y="42"/>
                    <a:pt x="32" y="29"/>
                    <a:pt x="20" y="16"/>
                  </a:cubicBezTo>
                  <a:cubicBezTo>
                    <a:pt x="15" y="11"/>
                    <a:pt x="11" y="7"/>
                    <a:pt x="8" y="1"/>
                  </a:cubicBezTo>
                  <a:cubicBezTo>
                    <a:pt x="7" y="1"/>
                    <a:pt x="7" y="2"/>
                    <a:pt x="6" y="2"/>
                  </a:cubicBezTo>
                  <a:cubicBezTo>
                    <a:pt x="19" y="12"/>
                    <a:pt x="28" y="24"/>
                    <a:pt x="39" y="36"/>
                  </a:cubicBezTo>
                  <a:cubicBezTo>
                    <a:pt x="52" y="48"/>
                    <a:pt x="65" y="60"/>
                    <a:pt x="78" y="72"/>
                  </a:cubicBezTo>
                  <a:cubicBezTo>
                    <a:pt x="104" y="96"/>
                    <a:pt x="131" y="120"/>
                    <a:pt x="157" y="145"/>
                  </a:cubicBezTo>
                  <a:cubicBezTo>
                    <a:pt x="162" y="151"/>
                    <a:pt x="168" y="156"/>
                    <a:pt x="174" y="162"/>
                  </a:cubicBezTo>
                  <a:cubicBezTo>
                    <a:pt x="178" y="166"/>
                    <a:pt x="185" y="172"/>
                    <a:pt x="184" y="179"/>
                  </a:cubicBezTo>
                  <a:cubicBezTo>
                    <a:pt x="185" y="179"/>
                    <a:pt x="185" y="178"/>
                    <a:pt x="186" y="178"/>
                  </a:cubicBezTo>
                  <a:cubicBezTo>
                    <a:pt x="171" y="174"/>
                    <a:pt x="159" y="163"/>
                    <a:pt x="147" y="155"/>
                  </a:cubicBezTo>
                  <a:cubicBezTo>
                    <a:pt x="133" y="145"/>
                    <a:pt x="119" y="134"/>
                    <a:pt x="106" y="122"/>
                  </a:cubicBezTo>
                  <a:cubicBezTo>
                    <a:pt x="92" y="111"/>
                    <a:pt x="79" y="99"/>
                    <a:pt x="66" y="87"/>
                  </a:cubicBezTo>
                  <a:cubicBezTo>
                    <a:pt x="53" y="76"/>
                    <a:pt x="41" y="64"/>
                    <a:pt x="29" y="52"/>
                  </a:cubicBezTo>
                  <a:cubicBezTo>
                    <a:pt x="24" y="48"/>
                    <a:pt x="20" y="44"/>
                    <a:pt x="17" y="38"/>
                  </a:cubicBezTo>
                  <a:cubicBezTo>
                    <a:pt x="16" y="39"/>
                    <a:pt x="16" y="39"/>
                    <a:pt x="15" y="40"/>
                  </a:cubicBezTo>
                  <a:cubicBezTo>
                    <a:pt x="28" y="47"/>
                    <a:pt x="39" y="58"/>
                    <a:pt x="50" y="68"/>
                  </a:cubicBezTo>
                  <a:cubicBezTo>
                    <a:pt x="62" y="79"/>
                    <a:pt x="76" y="89"/>
                    <a:pt x="89" y="100"/>
                  </a:cubicBezTo>
                  <a:cubicBezTo>
                    <a:pt x="116" y="122"/>
                    <a:pt x="145" y="143"/>
                    <a:pt x="173" y="165"/>
                  </a:cubicBezTo>
                  <a:cubicBezTo>
                    <a:pt x="182" y="172"/>
                    <a:pt x="191" y="179"/>
                    <a:pt x="200" y="186"/>
                  </a:cubicBezTo>
                  <a:cubicBezTo>
                    <a:pt x="204" y="189"/>
                    <a:pt x="208" y="193"/>
                    <a:pt x="212" y="196"/>
                  </a:cubicBezTo>
                  <a:cubicBezTo>
                    <a:pt x="215" y="199"/>
                    <a:pt x="220" y="202"/>
                    <a:pt x="221" y="207"/>
                  </a:cubicBezTo>
                  <a:cubicBezTo>
                    <a:pt x="221" y="207"/>
                    <a:pt x="222" y="206"/>
                    <a:pt x="222" y="206"/>
                  </a:cubicBezTo>
                  <a:cubicBezTo>
                    <a:pt x="195" y="192"/>
                    <a:pt x="172" y="171"/>
                    <a:pt x="149" y="150"/>
                  </a:cubicBezTo>
                  <a:cubicBezTo>
                    <a:pt x="124" y="127"/>
                    <a:pt x="97" y="106"/>
                    <a:pt x="71" y="84"/>
                  </a:cubicBezTo>
                  <a:cubicBezTo>
                    <a:pt x="56" y="72"/>
                    <a:pt x="41" y="60"/>
                    <a:pt x="27" y="47"/>
                  </a:cubicBezTo>
                  <a:cubicBezTo>
                    <a:pt x="25" y="46"/>
                    <a:pt x="24" y="48"/>
                    <a:pt x="25" y="49"/>
                  </a:cubicBezTo>
                  <a:cubicBezTo>
                    <a:pt x="50" y="71"/>
                    <a:pt x="75" y="94"/>
                    <a:pt x="101" y="115"/>
                  </a:cubicBezTo>
                  <a:cubicBezTo>
                    <a:pt x="127" y="136"/>
                    <a:pt x="156" y="153"/>
                    <a:pt x="186" y="168"/>
                  </a:cubicBezTo>
                  <a:cubicBezTo>
                    <a:pt x="199" y="175"/>
                    <a:pt x="211" y="180"/>
                    <a:pt x="224" y="186"/>
                  </a:cubicBezTo>
                  <a:cubicBezTo>
                    <a:pt x="236" y="191"/>
                    <a:pt x="249" y="195"/>
                    <a:pt x="261" y="201"/>
                  </a:cubicBezTo>
                  <a:cubicBezTo>
                    <a:pt x="261" y="200"/>
                    <a:pt x="262" y="199"/>
                    <a:pt x="262" y="199"/>
                  </a:cubicBezTo>
                  <a:cubicBezTo>
                    <a:pt x="254" y="197"/>
                    <a:pt x="247" y="193"/>
                    <a:pt x="240" y="190"/>
                  </a:cubicBezTo>
                  <a:cubicBezTo>
                    <a:pt x="233" y="186"/>
                    <a:pt x="226" y="182"/>
                    <a:pt x="219" y="178"/>
                  </a:cubicBezTo>
                  <a:cubicBezTo>
                    <a:pt x="204" y="170"/>
                    <a:pt x="189" y="161"/>
                    <a:pt x="174" y="151"/>
                  </a:cubicBezTo>
                  <a:cubicBezTo>
                    <a:pt x="160" y="142"/>
                    <a:pt x="146" y="132"/>
                    <a:pt x="132" y="122"/>
                  </a:cubicBezTo>
                  <a:cubicBezTo>
                    <a:pt x="118" y="111"/>
                    <a:pt x="105" y="101"/>
                    <a:pt x="91" y="91"/>
                  </a:cubicBezTo>
                  <a:cubicBezTo>
                    <a:pt x="87" y="88"/>
                    <a:pt x="82" y="85"/>
                    <a:pt x="78" y="82"/>
                  </a:cubicBezTo>
                  <a:cubicBezTo>
                    <a:pt x="77" y="81"/>
                    <a:pt x="75" y="83"/>
                    <a:pt x="76" y="85"/>
                  </a:cubicBezTo>
                  <a:cubicBezTo>
                    <a:pt x="102" y="104"/>
                    <a:pt x="130" y="120"/>
                    <a:pt x="159" y="135"/>
                  </a:cubicBezTo>
                  <a:cubicBezTo>
                    <a:pt x="189" y="150"/>
                    <a:pt x="219" y="165"/>
                    <a:pt x="250" y="179"/>
                  </a:cubicBezTo>
                  <a:cubicBezTo>
                    <a:pt x="265" y="185"/>
                    <a:pt x="280" y="192"/>
                    <a:pt x="295" y="198"/>
                  </a:cubicBezTo>
                  <a:cubicBezTo>
                    <a:pt x="302" y="201"/>
                    <a:pt x="309" y="204"/>
                    <a:pt x="316" y="207"/>
                  </a:cubicBezTo>
                  <a:cubicBezTo>
                    <a:pt x="324" y="209"/>
                    <a:pt x="331" y="212"/>
                    <a:pt x="338" y="216"/>
                  </a:cubicBezTo>
                  <a:cubicBezTo>
                    <a:pt x="338" y="215"/>
                    <a:pt x="338" y="214"/>
                    <a:pt x="339" y="214"/>
                  </a:cubicBezTo>
                  <a:cubicBezTo>
                    <a:pt x="324" y="212"/>
                    <a:pt x="311" y="207"/>
                    <a:pt x="298" y="201"/>
                  </a:cubicBezTo>
                  <a:cubicBezTo>
                    <a:pt x="284" y="194"/>
                    <a:pt x="271" y="187"/>
                    <a:pt x="258" y="179"/>
                  </a:cubicBezTo>
                  <a:cubicBezTo>
                    <a:pt x="231" y="162"/>
                    <a:pt x="204" y="146"/>
                    <a:pt x="177" y="130"/>
                  </a:cubicBezTo>
                  <a:cubicBezTo>
                    <a:pt x="158" y="117"/>
                    <a:pt x="139" y="104"/>
                    <a:pt x="121" y="90"/>
                  </a:cubicBezTo>
                  <a:cubicBezTo>
                    <a:pt x="120" y="91"/>
                    <a:pt x="119" y="91"/>
                    <a:pt x="119" y="92"/>
                  </a:cubicBezTo>
                  <a:cubicBezTo>
                    <a:pt x="148" y="112"/>
                    <a:pt x="178" y="129"/>
                    <a:pt x="208" y="148"/>
                  </a:cubicBezTo>
                  <a:cubicBezTo>
                    <a:pt x="221" y="156"/>
                    <a:pt x="233" y="165"/>
                    <a:pt x="245" y="174"/>
                  </a:cubicBezTo>
                  <a:cubicBezTo>
                    <a:pt x="257" y="184"/>
                    <a:pt x="269" y="193"/>
                    <a:pt x="282" y="201"/>
                  </a:cubicBezTo>
                  <a:cubicBezTo>
                    <a:pt x="290" y="207"/>
                    <a:pt x="298" y="211"/>
                    <a:pt x="307" y="215"/>
                  </a:cubicBezTo>
                  <a:cubicBezTo>
                    <a:pt x="308" y="215"/>
                    <a:pt x="310" y="213"/>
                    <a:pt x="308" y="212"/>
                  </a:cubicBezTo>
                  <a:cubicBezTo>
                    <a:pt x="296" y="202"/>
                    <a:pt x="282" y="195"/>
                    <a:pt x="268" y="187"/>
                  </a:cubicBezTo>
                  <a:cubicBezTo>
                    <a:pt x="253" y="178"/>
                    <a:pt x="239" y="169"/>
                    <a:pt x="225" y="159"/>
                  </a:cubicBezTo>
                  <a:cubicBezTo>
                    <a:pt x="196" y="139"/>
                    <a:pt x="169" y="116"/>
                    <a:pt x="142" y="94"/>
                  </a:cubicBezTo>
                  <a:cubicBezTo>
                    <a:pt x="131" y="85"/>
                    <a:pt x="120" y="76"/>
                    <a:pt x="109" y="67"/>
                  </a:cubicBezTo>
                  <a:cubicBezTo>
                    <a:pt x="100" y="60"/>
                    <a:pt x="90" y="52"/>
                    <a:pt x="79" y="49"/>
                  </a:cubicBezTo>
                  <a:cubicBezTo>
                    <a:pt x="78" y="49"/>
                    <a:pt x="77" y="50"/>
                    <a:pt x="77" y="51"/>
                  </a:cubicBezTo>
                  <a:cubicBezTo>
                    <a:pt x="82" y="64"/>
                    <a:pt x="95" y="73"/>
                    <a:pt x="105" y="81"/>
                  </a:cubicBezTo>
                  <a:cubicBezTo>
                    <a:pt x="118" y="92"/>
                    <a:pt x="130" y="103"/>
                    <a:pt x="143" y="113"/>
                  </a:cubicBezTo>
                  <a:cubicBezTo>
                    <a:pt x="170" y="134"/>
                    <a:pt x="201" y="152"/>
                    <a:pt x="231" y="170"/>
                  </a:cubicBezTo>
                  <a:cubicBezTo>
                    <a:pt x="242" y="176"/>
                    <a:pt x="252" y="183"/>
                    <a:pt x="263" y="188"/>
                  </a:cubicBezTo>
                  <a:cubicBezTo>
                    <a:pt x="272" y="193"/>
                    <a:pt x="283" y="196"/>
                    <a:pt x="288" y="205"/>
                  </a:cubicBezTo>
                  <a:cubicBezTo>
                    <a:pt x="289" y="204"/>
                    <a:pt x="289" y="203"/>
                    <a:pt x="290" y="203"/>
                  </a:cubicBezTo>
                  <a:cubicBezTo>
                    <a:pt x="282" y="203"/>
                    <a:pt x="276" y="200"/>
                    <a:pt x="269" y="197"/>
                  </a:cubicBezTo>
                  <a:cubicBezTo>
                    <a:pt x="262" y="194"/>
                    <a:pt x="256" y="191"/>
                    <a:pt x="249" y="188"/>
                  </a:cubicBezTo>
                  <a:cubicBezTo>
                    <a:pt x="233" y="181"/>
                    <a:pt x="217" y="173"/>
                    <a:pt x="202" y="165"/>
                  </a:cubicBezTo>
                  <a:cubicBezTo>
                    <a:pt x="188" y="156"/>
                    <a:pt x="173" y="146"/>
                    <a:pt x="159" y="136"/>
                  </a:cubicBezTo>
                  <a:cubicBezTo>
                    <a:pt x="145" y="126"/>
                    <a:pt x="132" y="116"/>
                    <a:pt x="118" y="106"/>
                  </a:cubicBezTo>
                  <a:cubicBezTo>
                    <a:pt x="104" y="95"/>
                    <a:pt x="90" y="83"/>
                    <a:pt x="77" y="72"/>
                  </a:cubicBezTo>
                  <a:cubicBezTo>
                    <a:pt x="75" y="70"/>
                    <a:pt x="74" y="73"/>
                    <a:pt x="75" y="7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7" name="Freeform 44"/>
            <p:cNvSpPr/>
            <p:nvPr/>
          </p:nvSpPr>
          <p:spPr bwMode="auto">
            <a:xfrm>
              <a:off x="4045" y="2786"/>
              <a:ext cx="365" cy="308"/>
            </a:xfrm>
            <a:custGeom>
              <a:avLst/>
              <a:gdLst>
                <a:gd name="T0" fmla="*/ 149 w 189"/>
                <a:gd name="T1" fmla="*/ 73 h 159"/>
                <a:gd name="T2" fmla="*/ 45 w 189"/>
                <a:gd name="T3" fmla="*/ 155 h 159"/>
                <a:gd name="T4" fmla="*/ 103 w 189"/>
                <a:gd name="T5" fmla="*/ 113 h 159"/>
                <a:gd name="T6" fmla="*/ 141 w 189"/>
                <a:gd name="T7" fmla="*/ 78 h 159"/>
                <a:gd name="T8" fmla="*/ 45 w 189"/>
                <a:gd name="T9" fmla="*/ 135 h 159"/>
                <a:gd name="T10" fmla="*/ 145 w 189"/>
                <a:gd name="T11" fmla="*/ 2 h 159"/>
                <a:gd name="T12" fmla="*/ 3 w 189"/>
                <a:gd name="T13" fmla="*/ 142 h 159"/>
                <a:gd name="T14" fmla="*/ 131 w 189"/>
                <a:gd name="T15" fmla="*/ 33 h 159"/>
                <a:gd name="T16" fmla="*/ 98 w 189"/>
                <a:gd name="T17" fmla="*/ 74 h 159"/>
                <a:gd name="T18" fmla="*/ 34 w 189"/>
                <a:gd name="T19" fmla="*/ 98 h 159"/>
                <a:gd name="T20" fmla="*/ 113 w 189"/>
                <a:gd name="T21" fmla="*/ 40 h 159"/>
                <a:gd name="T22" fmla="*/ 81 w 189"/>
                <a:gd name="T23" fmla="*/ 58 h 159"/>
                <a:gd name="T24" fmla="*/ 104 w 189"/>
                <a:gd name="T25" fmla="*/ 44 h 159"/>
                <a:gd name="T26" fmla="*/ 14 w 189"/>
                <a:gd name="T27" fmla="*/ 111 h 159"/>
                <a:gd name="T28" fmla="*/ 143 w 189"/>
                <a:gd name="T29" fmla="*/ 22 h 159"/>
                <a:gd name="T30" fmla="*/ 62 w 189"/>
                <a:gd name="T31" fmla="*/ 137 h 159"/>
                <a:gd name="T32" fmla="*/ 120 w 189"/>
                <a:gd name="T33" fmla="*/ 88 h 159"/>
                <a:gd name="T34" fmla="*/ 152 w 189"/>
                <a:gd name="T35" fmla="*/ 82 h 159"/>
                <a:gd name="T36" fmla="*/ 135 w 189"/>
                <a:gd name="T37" fmla="*/ 117 h 159"/>
                <a:gd name="T38" fmla="*/ 103 w 189"/>
                <a:gd name="T39" fmla="*/ 147 h 159"/>
                <a:gd name="T40" fmla="*/ 172 w 189"/>
                <a:gd name="T41" fmla="*/ 95 h 159"/>
                <a:gd name="T42" fmla="*/ 141 w 189"/>
                <a:gd name="T43" fmla="*/ 117 h 159"/>
                <a:gd name="T44" fmla="*/ 185 w 189"/>
                <a:gd name="T45" fmla="*/ 12 h 159"/>
                <a:gd name="T46" fmla="*/ 122 w 189"/>
                <a:gd name="T47" fmla="*/ 138 h 159"/>
                <a:gd name="T48" fmla="*/ 162 w 189"/>
                <a:gd name="T49" fmla="*/ 53 h 159"/>
                <a:gd name="T50" fmla="*/ 131 w 189"/>
                <a:gd name="T51" fmla="*/ 81 h 159"/>
                <a:gd name="T52" fmla="*/ 109 w 189"/>
                <a:gd name="T53" fmla="*/ 107 h 159"/>
                <a:gd name="T54" fmla="*/ 120 w 189"/>
                <a:gd name="T55" fmla="*/ 75 h 159"/>
                <a:gd name="T56" fmla="*/ 82 w 189"/>
                <a:gd name="T57" fmla="*/ 107 h 159"/>
                <a:gd name="T58" fmla="*/ 119 w 189"/>
                <a:gd name="T59" fmla="*/ 33 h 159"/>
                <a:gd name="T60" fmla="*/ 89 w 189"/>
                <a:gd name="T61" fmla="*/ 128 h 159"/>
                <a:gd name="T62" fmla="*/ 144 w 189"/>
                <a:gd name="T63" fmla="*/ 3 h 159"/>
                <a:gd name="T64" fmla="*/ 96 w 189"/>
                <a:gd name="T65" fmla="*/ 139 h 159"/>
                <a:gd name="T66" fmla="*/ 164 w 189"/>
                <a:gd name="T67" fmla="*/ 8 h 159"/>
                <a:gd name="T68" fmla="*/ 121 w 189"/>
                <a:gd name="T69" fmla="*/ 139 h 159"/>
                <a:gd name="T70" fmla="*/ 180 w 189"/>
                <a:gd name="T71" fmla="*/ 51 h 159"/>
                <a:gd name="T72" fmla="*/ 176 w 189"/>
                <a:gd name="T73" fmla="*/ 43 h 159"/>
                <a:gd name="T74" fmla="*/ 134 w 189"/>
                <a:gd name="T75" fmla="*/ 138 h 159"/>
                <a:gd name="T76" fmla="*/ 146 w 189"/>
                <a:gd name="T77" fmla="*/ 116 h 159"/>
                <a:gd name="T78" fmla="*/ 180 w 189"/>
                <a:gd name="T79" fmla="*/ 70 h 159"/>
                <a:gd name="T80" fmla="*/ 113 w 189"/>
                <a:gd name="T81" fmla="*/ 139 h 159"/>
                <a:gd name="T82" fmla="*/ 162 w 189"/>
                <a:gd name="T83" fmla="*/ 30 h 159"/>
                <a:gd name="T84" fmla="*/ 60 w 189"/>
                <a:gd name="T85" fmla="*/ 139 h 159"/>
                <a:gd name="T86" fmla="*/ 143 w 189"/>
                <a:gd name="T87" fmla="*/ 21 h 159"/>
                <a:gd name="T88" fmla="*/ 11 w 189"/>
                <a:gd name="T89" fmla="*/ 110 h 159"/>
                <a:gd name="T90" fmla="*/ 119 w 189"/>
                <a:gd name="T91" fmla="*/ 27 h 159"/>
                <a:gd name="T92" fmla="*/ 8 w 189"/>
                <a:gd name="T93" fmla="*/ 98 h 159"/>
                <a:gd name="T94" fmla="*/ 130 w 189"/>
                <a:gd name="T95" fmla="*/ 9 h 159"/>
                <a:gd name="T96" fmla="*/ 0 w 189"/>
                <a:gd name="T97" fmla="*/ 111 h 159"/>
                <a:gd name="T98" fmla="*/ 148 w 189"/>
                <a:gd name="T99" fmla="*/ 7 h 159"/>
                <a:gd name="T100" fmla="*/ 52 w 189"/>
                <a:gd name="T101" fmla="*/ 114 h 159"/>
                <a:gd name="T102" fmla="*/ 84 w 189"/>
                <a:gd name="T103" fmla="*/ 106 h 159"/>
                <a:gd name="T104" fmla="*/ 113 w 189"/>
                <a:gd name="T105" fmla="*/ 78 h 159"/>
                <a:gd name="T106" fmla="*/ 28 w 189"/>
                <a:gd name="T107" fmla="*/ 147 h 159"/>
                <a:gd name="T108" fmla="*/ 146 w 189"/>
                <a:gd name="T109" fmla="*/ 41 h 159"/>
                <a:gd name="T110" fmla="*/ 39 w 189"/>
                <a:gd name="T111" fmla="*/ 139 h 159"/>
                <a:gd name="T112" fmla="*/ 108 w 189"/>
                <a:gd name="T113" fmla="*/ 137 h 159"/>
                <a:gd name="T114" fmla="*/ 112 w 189"/>
                <a:gd name="T115" fmla="*/ 11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9" h="159">
                  <a:moveTo>
                    <a:pt x="53" y="140"/>
                  </a:moveTo>
                  <a:cubicBezTo>
                    <a:pt x="74" y="137"/>
                    <a:pt x="94" y="132"/>
                    <a:pt x="112" y="120"/>
                  </a:cubicBezTo>
                  <a:cubicBezTo>
                    <a:pt x="120" y="114"/>
                    <a:pt x="127" y="107"/>
                    <a:pt x="133" y="99"/>
                  </a:cubicBezTo>
                  <a:cubicBezTo>
                    <a:pt x="139" y="90"/>
                    <a:pt x="144" y="81"/>
                    <a:pt x="151" y="73"/>
                  </a:cubicBezTo>
                  <a:cubicBezTo>
                    <a:pt x="150" y="73"/>
                    <a:pt x="150" y="73"/>
                    <a:pt x="149" y="73"/>
                  </a:cubicBezTo>
                  <a:cubicBezTo>
                    <a:pt x="153" y="81"/>
                    <a:pt x="148" y="90"/>
                    <a:pt x="144" y="97"/>
                  </a:cubicBezTo>
                  <a:cubicBezTo>
                    <a:pt x="138" y="106"/>
                    <a:pt x="131" y="114"/>
                    <a:pt x="123" y="122"/>
                  </a:cubicBezTo>
                  <a:cubicBezTo>
                    <a:pt x="116" y="128"/>
                    <a:pt x="108" y="134"/>
                    <a:pt x="100" y="139"/>
                  </a:cubicBezTo>
                  <a:cubicBezTo>
                    <a:pt x="94" y="143"/>
                    <a:pt x="87" y="145"/>
                    <a:pt x="80" y="148"/>
                  </a:cubicBezTo>
                  <a:cubicBezTo>
                    <a:pt x="69" y="151"/>
                    <a:pt x="57" y="154"/>
                    <a:pt x="45" y="155"/>
                  </a:cubicBezTo>
                  <a:cubicBezTo>
                    <a:pt x="35" y="156"/>
                    <a:pt x="23" y="155"/>
                    <a:pt x="17" y="146"/>
                  </a:cubicBezTo>
                  <a:cubicBezTo>
                    <a:pt x="17" y="146"/>
                    <a:pt x="17" y="147"/>
                    <a:pt x="17" y="148"/>
                  </a:cubicBezTo>
                  <a:cubicBezTo>
                    <a:pt x="24" y="144"/>
                    <a:pt x="32" y="143"/>
                    <a:pt x="40" y="142"/>
                  </a:cubicBezTo>
                  <a:cubicBezTo>
                    <a:pt x="48" y="140"/>
                    <a:pt x="55" y="138"/>
                    <a:pt x="63" y="136"/>
                  </a:cubicBezTo>
                  <a:cubicBezTo>
                    <a:pt x="77" y="130"/>
                    <a:pt x="91" y="123"/>
                    <a:pt x="103" y="113"/>
                  </a:cubicBezTo>
                  <a:cubicBezTo>
                    <a:pt x="115" y="104"/>
                    <a:pt x="125" y="92"/>
                    <a:pt x="132" y="80"/>
                  </a:cubicBezTo>
                  <a:cubicBezTo>
                    <a:pt x="136" y="74"/>
                    <a:pt x="139" y="68"/>
                    <a:pt x="141" y="61"/>
                  </a:cubicBezTo>
                  <a:cubicBezTo>
                    <a:pt x="143" y="55"/>
                    <a:pt x="144" y="48"/>
                    <a:pt x="148" y="43"/>
                  </a:cubicBezTo>
                  <a:cubicBezTo>
                    <a:pt x="147" y="43"/>
                    <a:pt x="147" y="43"/>
                    <a:pt x="146" y="42"/>
                  </a:cubicBezTo>
                  <a:cubicBezTo>
                    <a:pt x="149" y="54"/>
                    <a:pt x="146" y="66"/>
                    <a:pt x="141" y="78"/>
                  </a:cubicBezTo>
                  <a:cubicBezTo>
                    <a:pt x="136" y="90"/>
                    <a:pt x="129" y="101"/>
                    <a:pt x="121" y="112"/>
                  </a:cubicBezTo>
                  <a:cubicBezTo>
                    <a:pt x="105" y="131"/>
                    <a:pt x="83" y="147"/>
                    <a:pt x="57" y="149"/>
                  </a:cubicBezTo>
                  <a:cubicBezTo>
                    <a:pt x="48" y="150"/>
                    <a:pt x="38" y="149"/>
                    <a:pt x="30" y="145"/>
                  </a:cubicBezTo>
                  <a:cubicBezTo>
                    <a:pt x="30" y="145"/>
                    <a:pt x="30" y="146"/>
                    <a:pt x="30" y="147"/>
                  </a:cubicBezTo>
                  <a:cubicBezTo>
                    <a:pt x="33" y="141"/>
                    <a:pt x="39" y="138"/>
                    <a:pt x="45" y="135"/>
                  </a:cubicBezTo>
                  <a:cubicBezTo>
                    <a:pt x="51" y="132"/>
                    <a:pt x="57" y="129"/>
                    <a:pt x="62" y="126"/>
                  </a:cubicBezTo>
                  <a:cubicBezTo>
                    <a:pt x="76" y="117"/>
                    <a:pt x="90" y="108"/>
                    <a:pt x="101" y="96"/>
                  </a:cubicBezTo>
                  <a:cubicBezTo>
                    <a:pt x="121" y="76"/>
                    <a:pt x="133" y="51"/>
                    <a:pt x="141" y="25"/>
                  </a:cubicBezTo>
                  <a:cubicBezTo>
                    <a:pt x="143" y="17"/>
                    <a:pt x="145" y="10"/>
                    <a:pt x="147" y="2"/>
                  </a:cubicBezTo>
                  <a:cubicBezTo>
                    <a:pt x="146" y="2"/>
                    <a:pt x="146" y="2"/>
                    <a:pt x="145" y="2"/>
                  </a:cubicBezTo>
                  <a:cubicBezTo>
                    <a:pt x="146" y="12"/>
                    <a:pt x="143" y="23"/>
                    <a:pt x="139" y="33"/>
                  </a:cubicBezTo>
                  <a:cubicBezTo>
                    <a:pt x="134" y="44"/>
                    <a:pt x="127" y="55"/>
                    <a:pt x="119" y="65"/>
                  </a:cubicBezTo>
                  <a:cubicBezTo>
                    <a:pt x="104" y="85"/>
                    <a:pt x="86" y="104"/>
                    <a:pt x="64" y="117"/>
                  </a:cubicBezTo>
                  <a:cubicBezTo>
                    <a:pt x="45" y="128"/>
                    <a:pt x="24" y="135"/>
                    <a:pt x="2" y="139"/>
                  </a:cubicBezTo>
                  <a:cubicBezTo>
                    <a:pt x="2" y="140"/>
                    <a:pt x="2" y="141"/>
                    <a:pt x="3" y="142"/>
                  </a:cubicBezTo>
                  <a:cubicBezTo>
                    <a:pt x="10" y="138"/>
                    <a:pt x="18" y="135"/>
                    <a:pt x="26" y="132"/>
                  </a:cubicBezTo>
                  <a:cubicBezTo>
                    <a:pt x="33" y="129"/>
                    <a:pt x="40" y="125"/>
                    <a:pt x="47" y="121"/>
                  </a:cubicBezTo>
                  <a:cubicBezTo>
                    <a:pt x="61" y="112"/>
                    <a:pt x="74" y="101"/>
                    <a:pt x="86" y="90"/>
                  </a:cubicBezTo>
                  <a:cubicBezTo>
                    <a:pt x="97" y="79"/>
                    <a:pt x="108" y="67"/>
                    <a:pt x="118" y="54"/>
                  </a:cubicBezTo>
                  <a:cubicBezTo>
                    <a:pt x="123" y="47"/>
                    <a:pt x="127" y="40"/>
                    <a:pt x="131" y="33"/>
                  </a:cubicBezTo>
                  <a:cubicBezTo>
                    <a:pt x="135" y="26"/>
                    <a:pt x="139" y="20"/>
                    <a:pt x="143" y="13"/>
                  </a:cubicBezTo>
                  <a:cubicBezTo>
                    <a:pt x="144" y="12"/>
                    <a:pt x="146" y="10"/>
                    <a:pt x="147" y="8"/>
                  </a:cubicBezTo>
                  <a:cubicBezTo>
                    <a:pt x="147" y="8"/>
                    <a:pt x="146" y="8"/>
                    <a:pt x="145" y="7"/>
                  </a:cubicBezTo>
                  <a:cubicBezTo>
                    <a:pt x="143" y="20"/>
                    <a:pt x="135" y="32"/>
                    <a:pt x="127" y="43"/>
                  </a:cubicBezTo>
                  <a:cubicBezTo>
                    <a:pt x="118" y="54"/>
                    <a:pt x="108" y="64"/>
                    <a:pt x="98" y="74"/>
                  </a:cubicBezTo>
                  <a:cubicBezTo>
                    <a:pt x="81" y="90"/>
                    <a:pt x="61" y="103"/>
                    <a:pt x="39" y="110"/>
                  </a:cubicBezTo>
                  <a:cubicBezTo>
                    <a:pt x="27" y="114"/>
                    <a:pt x="13" y="117"/>
                    <a:pt x="2" y="110"/>
                  </a:cubicBezTo>
                  <a:cubicBezTo>
                    <a:pt x="2" y="111"/>
                    <a:pt x="2" y="112"/>
                    <a:pt x="2" y="112"/>
                  </a:cubicBezTo>
                  <a:cubicBezTo>
                    <a:pt x="6" y="108"/>
                    <a:pt x="12" y="105"/>
                    <a:pt x="17" y="104"/>
                  </a:cubicBezTo>
                  <a:cubicBezTo>
                    <a:pt x="23" y="101"/>
                    <a:pt x="29" y="100"/>
                    <a:pt x="34" y="98"/>
                  </a:cubicBezTo>
                  <a:cubicBezTo>
                    <a:pt x="48" y="93"/>
                    <a:pt x="62" y="87"/>
                    <a:pt x="75" y="79"/>
                  </a:cubicBezTo>
                  <a:cubicBezTo>
                    <a:pt x="87" y="70"/>
                    <a:pt x="98" y="60"/>
                    <a:pt x="106" y="48"/>
                  </a:cubicBezTo>
                  <a:cubicBezTo>
                    <a:pt x="115" y="36"/>
                    <a:pt x="122" y="22"/>
                    <a:pt x="130" y="10"/>
                  </a:cubicBezTo>
                  <a:cubicBezTo>
                    <a:pt x="129" y="9"/>
                    <a:pt x="128" y="9"/>
                    <a:pt x="127" y="9"/>
                  </a:cubicBezTo>
                  <a:cubicBezTo>
                    <a:pt x="126" y="20"/>
                    <a:pt x="120" y="31"/>
                    <a:pt x="113" y="40"/>
                  </a:cubicBezTo>
                  <a:cubicBezTo>
                    <a:pt x="105" y="49"/>
                    <a:pt x="95" y="58"/>
                    <a:pt x="86" y="65"/>
                  </a:cubicBezTo>
                  <a:cubicBezTo>
                    <a:pt x="75" y="73"/>
                    <a:pt x="64" y="80"/>
                    <a:pt x="53" y="86"/>
                  </a:cubicBezTo>
                  <a:cubicBezTo>
                    <a:pt x="39" y="93"/>
                    <a:pt x="24" y="98"/>
                    <a:pt x="9" y="98"/>
                  </a:cubicBezTo>
                  <a:cubicBezTo>
                    <a:pt x="9" y="99"/>
                    <a:pt x="10" y="99"/>
                    <a:pt x="10" y="100"/>
                  </a:cubicBezTo>
                  <a:cubicBezTo>
                    <a:pt x="34" y="86"/>
                    <a:pt x="60" y="77"/>
                    <a:pt x="81" y="58"/>
                  </a:cubicBezTo>
                  <a:cubicBezTo>
                    <a:pt x="90" y="51"/>
                    <a:pt x="97" y="41"/>
                    <a:pt x="103" y="31"/>
                  </a:cubicBezTo>
                  <a:cubicBezTo>
                    <a:pt x="109" y="22"/>
                    <a:pt x="115" y="12"/>
                    <a:pt x="125" y="6"/>
                  </a:cubicBezTo>
                  <a:cubicBezTo>
                    <a:pt x="125" y="6"/>
                    <a:pt x="124" y="5"/>
                    <a:pt x="123" y="5"/>
                  </a:cubicBezTo>
                  <a:cubicBezTo>
                    <a:pt x="125" y="12"/>
                    <a:pt x="121" y="19"/>
                    <a:pt x="117" y="25"/>
                  </a:cubicBezTo>
                  <a:cubicBezTo>
                    <a:pt x="113" y="31"/>
                    <a:pt x="108" y="37"/>
                    <a:pt x="104" y="44"/>
                  </a:cubicBezTo>
                  <a:cubicBezTo>
                    <a:pt x="94" y="56"/>
                    <a:pt x="83" y="67"/>
                    <a:pt x="71" y="78"/>
                  </a:cubicBezTo>
                  <a:cubicBezTo>
                    <a:pt x="64" y="84"/>
                    <a:pt x="56" y="90"/>
                    <a:pt x="48" y="96"/>
                  </a:cubicBezTo>
                  <a:cubicBezTo>
                    <a:pt x="40" y="102"/>
                    <a:pt x="31" y="109"/>
                    <a:pt x="20" y="110"/>
                  </a:cubicBezTo>
                  <a:cubicBezTo>
                    <a:pt x="18" y="110"/>
                    <a:pt x="15" y="110"/>
                    <a:pt x="13" y="109"/>
                  </a:cubicBezTo>
                  <a:cubicBezTo>
                    <a:pt x="13" y="110"/>
                    <a:pt x="13" y="110"/>
                    <a:pt x="14" y="111"/>
                  </a:cubicBezTo>
                  <a:cubicBezTo>
                    <a:pt x="16" y="106"/>
                    <a:pt x="21" y="104"/>
                    <a:pt x="26" y="102"/>
                  </a:cubicBezTo>
                  <a:cubicBezTo>
                    <a:pt x="31" y="100"/>
                    <a:pt x="36" y="99"/>
                    <a:pt x="41" y="97"/>
                  </a:cubicBezTo>
                  <a:cubicBezTo>
                    <a:pt x="55" y="91"/>
                    <a:pt x="70" y="86"/>
                    <a:pt x="83" y="79"/>
                  </a:cubicBezTo>
                  <a:cubicBezTo>
                    <a:pt x="96" y="72"/>
                    <a:pt x="108" y="64"/>
                    <a:pt x="118" y="54"/>
                  </a:cubicBezTo>
                  <a:cubicBezTo>
                    <a:pt x="127" y="44"/>
                    <a:pt x="135" y="33"/>
                    <a:pt x="143" y="22"/>
                  </a:cubicBezTo>
                  <a:cubicBezTo>
                    <a:pt x="142" y="22"/>
                    <a:pt x="141" y="21"/>
                    <a:pt x="141" y="21"/>
                  </a:cubicBezTo>
                  <a:cubicBezTo>
                    <a:pt x="139" y="36"/>
                    <a:pt x="134" y="50"/>
                    <a:pt x="127" y="63"/>
                  </a:cubicBezTo>
                  <a:cubicBezTo>
                    <a:pt x="121" y="75"/>
                    <a:pt x="114" y="87"/>
                    <a:pt x="107" y="99"/>
                  </a:cubicBezTo>
                  <a:cubicBezTo>
                    <a:pt x="101" y="108"/>
                    <a:pt x="95" y="116"/>
                    <a:pt x="88" y="123"/>
                  </a:cubicBezTo>
                  <a:cubicBezTo>
                    <a:pt x="82" y="130"/>
                    <a:pt x="72" y="139"/>
                    <a:pt x="62" y="137"/>
                  </a:cubicBezTo>
                  <a:cubicBezTo>
                    <a:pt x="62" y="138"/>
                    <a:pt x="63" y="138"/>
                    <a:pt x="63" y="138"/>
                  </a:cubicBezTo>
                  <a:cubicBezTo>
                    <a:pt x="63" y="136"/>
                    <a:pt x="65" y="133"/>
                    <a:pt x="66" y="132"/>
                  </a:cubicBezTo>
                  <a:cubicBezTo>
                    <a:pt x="69" y="128"/>
                    <a:pt x="72" y="125"/>
                    <a:pt x="75" y="123"/>
                  </a:cubicBezTo>
                  <a:cubicBezTo>
                    <a:pt x="83" y="116"/>
                    <a:pt x="91" y="110"/>
                    <a:pt x="100" y="104"/>
                  </a:cubicBezTo>
                  <a:cubicBezTo>
                    <a:pt x="107" y="99"/>
                    <a:pt x="113" y="94"/>
                    <a:pt x="120" y="88"/>
                  </a:cubicBezTo>
                  <a:cubicBezTo>
                    <a:pt x="131" y="76"/>
                    <a:pt x="140" y="63"/>
                    <a:pt x="150" y="50"/>
                  </a:cubicBezTo>
                  <a:cubicBezTo>
                    <a:pt x="154" y="44"/>
                    <a:pt x="159" y="38"/>
                    <a:pt x="164" y="32"/>
                  </a:cubicBezTo>
                  <a:cubicBezTo>
                    <a:pt x="163" y="32"/>
                    <a:pt x="163" y="32"/>
                    <a:pt x="162" y="32"/>
                  </a:cubicBezTo>
                  <a:cubicBezTo>
                    <a:pt x="167" y="37"/>
                    <a:pt x="165" y="47"/>
                    <a:pt x="163" y="53"/>
                  </a:cubicBezTo>
                  <a:cubicBezTo>
                    <a:pt x="161" y="63"/>
                    <a:pt x="157" y="73"/>
                    <a:pt x="152" y="82"/>
                  </a:cubicBezTo>
                  <a:cubicBezTo>
                    <a:pt x="144" y="99"/>
                    <a:pt x="134" y="114"/>
                    <a:pt x="121" y="128"/>
                  </a:cubicBezTo>
                  <a:cubicBezTo>
                    <a:pt x="116" y="133"/>
                    <a:pt x="110" y="139"/>
                    <a:pt x="104" y="143"/>
                  </a:cubicBezTo>
                  <a:cubicBezTo>
                    <a:pt x="98" y="147"/>
                    <a:pt x="92" y="150"/>
                    <a:pt x="85" y="149"/>
                  </a:cubicBezTo>
                  <a:cubicBezTo>
                    <a:pt x="85" y="150"/>
                    <a:pt x="85" y="151"/>
                    <a:pt x="86" y="152"/>
                  </a:cubicBezTo>
                  <a:cubicBezTo>
                    <a:pt x="101" y="138"/>
                    <a:pt x="120" y="130"/>
                    <a:pt x="135" y="117"/>
                  </a:cubicBezTo>
                  <a:cubicBezTo>
                    <a:pt x="151" y="103"/>
                    <a:pt x="162" y="85"/>
                    <a:pt x="179" y="72"/>
                  </a:cubicBezTo>
                  <a:cubicBezTo>
                    <a:pt x="178" y="71"/>
                    <a:pt x="178" y="71"/>
                    <a:pt x="177" y="71"/>
                  </a:cubicBezTo>
                  <a:cubicBezTo>
                    <a:pt x="178" y="78"/>
                    <a:pt x="173" y="85"/>
                    <a:pt x="170" y="90"/>
                  </a:cubicBezTo>
                  <a:cubicBezTo>
                    <a:pt x="165" y="97"/>
                    <a:pt x="160" y="104"/>
                    <a:pt x="154" y="110"/>
                  </a:cubicBezTo>
                  <a:cubicBezTo>
                    <a:pt x="140" y="126"/>
                    <a:pt x="125" y="143"/>
                    <a:pt x="103" y="147"/>
                  </a:cubicBezTo>
                  <a:cubicBezTo>
                    <a:pt x="103" y="148"/>
                    <a:pt x="103" y="149"/>
                    <a:pt x="104" y="150"/>
                  </a:cubicBezTo>
                  <a:cubicBezTo>
                    <a:pt x="117" y="138"/>
                    <a:pt x="134" y="130"/>
                    <a:pt x="148" y="119"/>
                  </a:cubicBezTo>
                  <a:cubicBezTo>
                    <a:pt x="162" y="107"/>
                    <a:pt x="171" y="91"/>
                    <a:pt x="183" y="78"/>
                  </a:cubicBezTo>
                  <a:cubicBezTo>
                    <a:pt x="182" y="77"/>
                    <a:pt x="181" y="77"/>
                    <a:pt x="180" y="77"/>
                  </a:cubicBezTo>
                  <a:cubicBezTo>
                    <a:pt x="179" y="83"/>
                    <a:pt x="175" y="90"/>
                    <a:pt x="172" y="95"/>
                  </a:cubicBezTo>
                  <a:cubicBezTo>
                    <a:pt x="167" y="103"/>
                    <a:pt x="161" y="110"/>
                    <a:pt x="154" y="117"/>
                  </a:cubicBezTo>
                  <a:cubicBezTo>
                    <a:pt x="148" y="124"/>
                    <a:pt x="141" y="130"/>
                    <a:pt x="134" y="135"/>
                  </a:cubicBezTo>
                  <a:cubicBezTo>
                    <a:pt x="128" y="138"/>
                    <a:pt x="121" y="142"/>
                    <a:pt x="114" y="142"/>
                  </a:cubicBezTo>
                  <a:cubicBezTo>
                    <a:pt x="115" y="142"/>
                    <a:pt x="115" y="143"/>
                    <a:pt x="115" y="144"/>
                  </a:cubicBezTo>
                  <a:cubicBezTo>
                    <a:pt x="124" y="134"/>
                    <a:pt x="133" y="126"/>
                    <a:pt x="141" y="117"/>
                  </a:cubicBezTo>
                  <a:cubicBezTo>
                    <a:pt x="150" y="108"/>
                    <a:pt x="158" y="98"/>
                    <a:pt x="164" y="87"/>
                  </a:cubicBezTo>
                  <a:cubicBezTo>
                    <a:pt x="170" y="74"/>
                    <a:pt x="174" y="61"/>
                    <a:pt x="177" y="48"/>
                  </a:cubicBezTo>
                  <a:cubicBezTo>
                    <a:pt x="179" y="42"/>
                    <a:pt x="181" y="36"/>
                    <a:pt x="182" y="30"/>
                  </a:cubicBezTo>
                  <a:cubicBezTo>
                    <a:pt x="183" y="24"/>
                    <a:pt x="184" y="18"/>
                    <a:pt x="187" y="13"/>
                  </a:cubicBezTo>
                  <a:cubicBezTo>
                    <a:pt x="187" y="13"/>
                    <a:pt x="186" y="12"/>
                    <a:pt x="185" y="12"/>
                  </a:cubicBezTo>
                  <a:cubicBezTo>
                    <a:pt x="186" y="18"/>
                    <a:pt x="185" y="25"/>
                    <a:pt x="183" y="31"/>
                  </a:cubicBezTo>
                  <a:cubicBezTo>
                    <a:pt x="181" y="37"/>
                    <a:pt x="179" y="43"/>
                    <a:pt x="177" y="50"/>
                  </a:cubicBezTo>
                  <a:cubicBezTo>
                    <a:pt x="174" y="64"/>
                    <a:pt x="170" y="78"/>
                    <a:pt x="164" y="91"/>
                  </a:cubicBezTo>
                  <a:cubicBezTo>
                    <a:pt x="159" y="101"/>
                    <a:pt x="154" y="111"/>
                    <a:pt x="148" y="119"/>
                  </a:cubicBezTo>
                  <a:cubicBezTo>
                    <a:pt x="141" y="128"/>
                    <a:pt x="133" y="137"/>
                    <a:pt x="122" y="138"/>
                  </a:cubicBezTo>
                  <a:cubicBezTo>
                    <a:pt x="123" y="138"/>
                    <a:pt x="123" y="139"/>
                    <a:pt x="124" y="139"/>
                  </a:cubicBezTo>
                  <a:cubicBezTo>
                    <a:pt x="122" y="136"/>
                    <a:pt x="123" y="132"/>
                    <a:pt x="124" y="128"/>
                  </a:cubicBezTo>
                  <a:cubicBezTo>
                    <a:pt x="126" y="123"/>
                    <a:pt x="128" y="119"/>
                    <a:pt x="130" y="114"/>
                  </a:cubicBezTo>
                  <a:cubicBezTo>
                    <a:pt x="135" y="105"/>
                    <a:pt x="142" y="96"/>
                    <a:pt x="147" y="87"/>
                  </a:cubicBezTo>
                  <a:cubicBezTo>
                    <a:pt x="154" y="77"/>
                    <a:pt x="159" y="65"/>
                    <a:pt x="162" y="53"/>
                  </a:cubicBezTo>
                  <a:cubicBezTo>
                    <a:pt x="167" y="38"/>
                    <a:pt x="169" y="22"/>
                    <a:pt x="165" y="7"/>
                  </a:cubicBezTo>
                  <a:cubicBezTo>
                    <a:pt x="164" y="6"/>
                    <a:pt x="163" y="5"/>
                    <a:pt x="162" y="6"/>
                  </a:cubicBezTo>
                  <a:cubicBezTo>
                    <a:pt x="158" y="11"/>
                    <a:pt x="156" y="16"/>
                    <a:pt x="154" y="22"/>
                  </a:cubicBezTo>
                  <a:cubicBezTo>
                    <a:pt x="152" y="28"/>
                    <a:pt x="150" y="35"/>
                    <a:pt x="148" y="41"/>
                  </a:cubicBezTo>
                  <a:cubicBezTo>
                    <a:pt x="143" y="55"/>
                    <a:pt x="137" y="68"/>
                    <a:pt x="131" y="81"/>
                  </a:cubicBezTo>
                  <a:cubicBezTo>
                    <a:pt x="126" y="91"/>
                    <a:pt x="121" y="102"/>
                    <a:pt x="115" y="111"/>
                  </a:cubicBezTo>
                  <a:cubicBezTo>
                    <a:pt x="109" y="121"/>
                    <a:pt x="103" y="131"/>
                    <a:pt x="94" y="137"/>
                  </a:cubicBezTo>
                  <a:cubicBezTo>
                    <a:pt x="95" y="137"/>
                    <a:pt x="95" y="138"/>
                    <a:pt x="96" y="138"/>
                  </a:cubicBezTo>
                  <a:cubicBezTo>
                    <a:pt x="95" y="132"/>
                    <a:pt x="98" y="128"/>
                    <a:pt x="100" y="123"/>
                  </a:cubicBezTo>
                  <a:cubicBezTo>
                    <a:pt x="103" y="118"/>
                    <a:pt x="106" y="113"/>
                    <a:pt x="109" y="107"/>
                  </a:cubicBezTo>
                  <a:cubicBezTo>
                    <a:pt x="115" y="96"/>
                    <a:pt x="121" y="85"/>
                    <a:pt x="126" y="73"/>
                  </a:cubicBezTo>
                  <a:cubicBezTo>
                    <a:pt x="135" y="51"/>
                    <a:pt x="138" y="26"/>
                    <a:pt x="146" y="4"/>
                  </a:cubicBezTo>
                  <a:cubicBezTo>
                    <a:pt x="145" y="4"/>
                    <a:pt x="144" y="4"/>
                    <a:pt x="144" y="4"/>
                  </a:cubicBezTo>
                  <a:cubicBezTo>
                    <a:pt x="145" y="18"/>
                    <a:pt x="140" y="32"/>
                    <a:pt x="135" y="44"/>
                  </a:cubicBezTo>
                  <a:cubicBezTo>
                    <a:pt x="131" y="55"/>
                    <a:pt x="125" y="65"/>
                    <a:pt x="120" y="75"/>
                  </a:cubicBezTo>
                  <a:cubicBezTo>
                    <a:pt x="116" y="84"/>
                    <a:pt x="112" y="92"/>
                    <a:pt x="107" y="100"/>
                  </a:cubicBezTo>
                  <a:cubicBezTo>
                    <a:pt x="102" y="108"/>
                    <a:pt x="96" y="117"/>
                    <a:pt x="89" y="124"/>
                  </a:cubicBezTo>
                  <a:cubicBezTo>
                    <a:pt x="87" y="126"/>
                    <a:pt x="77" y="134"/>
                    <a:pt x="76" y="128"/>
                  </a:cubicBezTo>
                  <a:cubicBezTo>
                    <a:pt x="75" y="125"/>
                    <a:pt x="76" y="122"/>
                    <a:pt x="77" y="119"/>
                  </a:cubicBezTo>
                  <a:cubicBezTo>
                    <a:pt x="78" y="115"/>
                    <a:pt x="80" y="111"/>
                    <a:pt x="82" y="107"/>
                  </a:cubicBezTo>
                  <a:cubicBezTo>
                    <a:pt x="88" y="96"/>
                    <a:pt x="95" y="85"/>
                    <a:pt x="102" y="73"/>
                  </a:cubicBezTo>
                  <a:cubicBezTo>
                    <a:pt x="109" y="62"/>
                    <a:pt x="115" y="51"/>
                    <a:pt x="120" y="39"/>
                  </a:cubicBezTo>
                  <a:cubicBezTo>
                    <a:pt x="122" y="33"/>
                    <a:pt x="129" y="17"/>
                    <a:pt x="119" y="13"/>
                  </a:cubicBezTo>
                  <a:cubicBezTo>
                    <a:pt x="117" y="12"/>
                    <a:pt x="116" y="15"/>
                    <a:pt x="118" y="16"/>
                  </a:cubicBezTo>
                  <a:cubicBezTo>
                    <a:pt x="124" y="18"/>
                    <a:pt x="121" y="28"/>
                    <a:pt x="119" y="33"/>
                  </a:cubicBezTo>
                  <a:cubicBezTo>
                    <a:pt x="116" y="42"/>
                    <a:pt x="112" y="50"/>
                    <a:pt x="107" y="58"/>
                  </a:cubicBezTo>
                  <a:cubicBezTo>
                    <a:pt x="101" y="69"/>
                    <a:pt x="95" y="80"/>
                    <a:pt x="88" y="90"/>
                  </a:cubicBezTo>
                  <a:cubicBezTo>
                    <a:pt x="84" y="98"/>
                    <a:pt x="79" y="106"/>
                    <a:pt x="76" y="114"/>
                  </a:cubicBezTo>
                  <a:cubicBezTo>
                    <a:pt x="74" y="118"/>
                    <a:pt x="71" y="126"/>
                    <a:pt x="74" y="131"/>
                  </a:cubicBezTo>
                  <a:cubicBezTo>
                    <a:pt x="78" y="136"/>
                    <a:pt x="86" y="131"/>
                    <a:pt x="89" y="128"/>
                  </a:cubicBezTo>
                  <a:cubicBezTo>
                    <a:pt x="97" y="122"/>
                    <a:pt x="102" y="113"/>
                    <a:pt x="107" y="105"/>
                  </a:cubicBezTo>
                  <a:cubicBezTo>
                    <a:pt x="115" y="92"/>
                    <a:pt x="121" y="79"/>
                    <a:pt x="128" y="66"/>
                  </a:cubicBezTo>
                  <a:cubicBezTo>
                    <a:pt x="133" y="56"/>
                    <a:pt x="138" y="46"/>
                    <a:pt x="142" y="35"/>
                  </a:cubicBezTo>
                  <a:cubicBezTo>
                    <a:pt x="145" y="25"/>
                    <a:pt x="148" y="14"/>
                    <a:pt x="146" y="3"/>
                  </a:cubicBezTo>
                  <a:cubicBezTo>
                    <a:pt x="146" y="2"/>
                    <a:pt x="144" y="2"/>
                    <a:pt x="144" y="3"/>
                  </a:cubicBezTo>
                  <a:cubicBezTo>
                    <a:pt x="135" y="26"/>
                    <a:pt x="132" y="51"/>
                    <a:pt x="122" y="74"/>
                  </a:cubicBezTo>
                  <a:cubicBezTo>
                    <a:pt x="117" y="85"/>
                    <a:pt x="111" y="97"/>
                    <a:pt x="105" y="108"/>
                  </a:cubicBezTo>
                  <a:cubicBezTo>
                    <a:pt x="102" y="114"/>
                    <a:pt x="99" y="119"/>
                    <a:pt x="96" y="124"/>
                  </a:cubicBezTo>
                  <a:cubicBezTo>
                    <a:pt x="94" y="129"/>
                    <a:pt x="92" y="133"/>
                    <a:pt x="93" y="138"/>
                  </a:cubicBezTo>
                  <a:cubicBezTo>
                    <a:pt x="94" y="139"/>
                    <a:pt x="95" y="140"/>
                    <a:pt x="96" y="139"/>
                  </a:cubicBezTo>
                  <a:cubicBezTo>
                    <a:pt x="104" y="133"/>
                    <a:pt x="111" y="124"/>
                    <a:pt x="116" y="115"/>
                  </a:cubicBezTo>
                  <a:cubicBezTo>
                    <a:pt x="122" y="105"/>
                    <a:pt x="127" y="95"/>
                    <a:pt x="132" y="85"/>
                  </a:cubicBezTo>
                  <a:cubicBezTo>
                    <a:pt x="138" y="72"/>
                    <a:pt x="144" y="58"/>
                    <a:pt x="149" y="45"/>
                  </a:cubicBezTo>
                  <a:cubicBezTo>
                    <a:pt x="152" y="38"/>
                    <a:pt x="154" y="32"/>
                    <a:pt x="156" y="25"/>
                  </a:cubicBezTo>
                  <a:cubicBezTo>
                    <a:pt x="158" y="19"/>
                    <a:pt x="160" y="13"/>
                    <a:pt x="164" y="8"/>
                  </a:cubicBezTo>
                  <a:cubicBezTo>
                    <a:pt x="164" y="8"/>
                    <a:pt x="163" y="8"/>
                    <a:pt x="162" y="7"/>
                  </a:cubicBezTo>
                  <a:cubicBezTo>
                    <a:pt x="166" y="23"/>
                    <a:pt x="163" y="40"/>
                    <a:pt x="158" y="55"/>
                  </a:cubicBezTo>
                  <a:cubicBezTo>
                    <a:pt x="155" y="67"/>
                    <a:pt x="150" y="78"/>
                    <a:pt x="143" y="88"/>
                  </a:cubicBezTo>
                  <a:cubicBezTo>
                    <a:pt x="138" y="97"/>
                    <a:pt x="132" y="106"/>
                    <a:pt x="127" y="116"/>
                  </a:cubicBezTo>
                  <a:cubicBezTo>
                    <a:pt x="123" y="122"/>
                    <a:pt x="118" y="132"/>
                    <a:pt x="121" y="139"/>
                  </a:cubicBezTo>
                  <a:cubicBezTo>
                    <a:pt x="121" y="140"/>
                    <a:pt x="121" y="140"/>
                    <a:pt x="121" y="140"/>
                  </a:cubicBezTo>
                  <a:cubicBezTo>
                    <a:pt x="121" y="141"/>
                    <a:pt x="122" y="141"/>
                    <a:pt x="123" y="141"/>
                  </a:cubicBezTo>
                  <a:cubicBezTo>
                    <a:pt x="133" y="140"/>
                    <a:pt x="141" y="132"/>
                    <a:pt x="148" y="123"/>
                  </a:cubicBezTo>
                  <a:cubicBezTo>
                    <a:pt x="155" y="115"/>
                    <a:pt x="160" y="105"/>
                    <a:pt x="165" y="95"/>
                  </a:cubicBezTo>
                  <a:cubicBezTo>
                    <a:pt x="172" y="81"/>
                    <a:pt x="176" y="66"/>
                    <a:pt x="180" y="51"/>
                  </a:cubicBezTo>
                  <a:cubicBezTo>
                    <a:pt x="182" y="44"/>
                    <a:pt x="184" y="38"/>
                    <a:pt x="186" y="31"/>
                  </a:cubicBezTo>
                  <a:cubicBezTo>
                    <a:pt x="188" y="25"/>
                    <a:pt x="189" y="18"/>
                    <a:pt x="188" y="12"/>
                  </a:cubicBezTo>
                  <a:cubicBezTo>
                    <a:pt x="187" y="11"/>
                    <a:pt x="186" y="10"/>
                    <a:pt x="185" y="11"/>
                  </a:cubicBezTo>
                  <a:cubicBezTo>
                    <a:pt x="182" y="15"/>
                    <a:pt x="181" y="21"/>
                    <a:pt x="180" y="26"/>
                  </a:cubicBezTo>
                  <a:cubicBezTo>
                    <a:pt x="178" y="31"/>
                    <a:pt x="177" y="37"/>
                    <a:pt x="176" y="43"/>
                  </a:cubicBezTo>
                  <a:cubicBezTo>
                    <a:pt x="172" y="57"/>
                    <a:pt x="168" y="70"/>
                    <a:pt x="162" y="83"/>
                  </a:cubicBezTo>
                  <a:cubicBezTo>
                    <a:pt x="157" y="95"/>
                    <a:pt x="149" y="105"/>
                    <a:pt x="140" y="115"/>
                  </a:cubicBezTo>
                  <a:cubicBezTo>
                    <a:pt x="131" y="124"/>
                    <a:pt x="122" y="133"/>
                    <a:pt x="113" y="142"/>
                  </a:cubicBezTo>
                  <a:cubicBezTo>
                    <a:pt x="113" y="143"/>
                    <a:pt x="113" y="144"/>
                    <a:pt x="114" y="144"/>
                  </a:cubicBezTo>
                  <a:cubicBezTo>
                    <a:pt x="121" y="145"/>
                    <a:pt x="128" y="142"/>
                    <a:pt x="134" y="138"/>
                  </a:cubicBezTo>
                  <a:cubicBezTo>
                    <a:pt x="142" y="133"/>
                    <a:pt x="149" y="127"/>
                    <a:pt x="156" y="120"/>
                  </a:cubicBezTo>
                  <a:cubicBezTo>
                    <a:pt x="162" y="113"/>
                    <a:pt x="169" y="105"/>
                    <a:pt x="174" y="97"/>
                  </a:cubicBezTo>
                  <a:cubicBezTo>
                    <a:pt x="178" y="91"/>
                    <a:pt x="182" y="84"/>
                    <a:pt x="183" y="77"/>
                  </a:cubicBezTo>
                  <a:cubicBezTo>
                    <a:pt x="184" y="76"/>
                    <a:pt x="182" y="75"/>
                    <a:pt x="181" y="76"/>
                  </a:cubicBezTo>
                  <a:cubicBezTo>
                    <a:pt x="169" y="89"/>
                    <a:pt x="160" y="105"/>
                    <a:pt x="146" y="116"/>
                  </a:cubicBezTo>
                  <a:cubicBezTo>
                    <a:pt x="132" y="128"/>
                    <a:pt x="115" y="135"/>
                    <a:pt x="102" y="148"/>
                  </a:cubicBezTo>
                  <a:cubicBezTo>
                    <a:pt x="101" y="148"/>
                    <a:pt x="102" y="150"/>
                    <a:pt x="103" y="150"/>
                  </a:cubicBezTo>
                  <a:cubicBezTo>
                    <a:pt x="126" y="146"/>
                    <a:pt x="142" y="128"/>
                    <a:pt x="156" y="112"/>
                  </a:cubicBezTo>
                  <a:cubicBezTo>
                    <a:pt x="162" y="106"/>
                    <a:pt x="168" y="99"/>
                    <a:pt x="173" y="91"/>
                  </a:cubicBezTo>
                  <a:cubicBezTo>
                    <a:pt x="176" y="85"/>
                    <a:pt x="181" y="78"/>
                    <a:pt x="180" y="70"/>
                  </a:cubicBezTo>
                  <a:cubicBezTo>
                    <a:pt x="179" y="69"/>
                    <a:pt x="178" y="69"/>
                    <a:pt x="177" y="69"/>
                  </a:cubicBezTo>
                  <a:cubicBezTo>
                    <a:pt x="161" y="82"/>
                    <a:pt x="150" y="100"/>
                    <a:pt x="134" y="114"/>
                  </a:cubicBezTo>
                  <a:cubicBezTo>
                    <a:pt x="119" y="128"/>
                    <a:pt x="100" y="136"/>
                    <a:pt x="84" y="150"/>
                  </a:cubicBezTo>
                  <a:cubicBezTo>
                    <a:pt x="83" y="150"/>
                    <a:pt x="83" y="152"/>
                    <a:pt x="85" y="152"/>
                  </a:cubicBezTo>
                  <a:cubicBezTo>
                    <a:pt x="96" y="153"/>
                    <a:pt x="105" y="146"/>
                    <a:pt x="113" y="139"/>
                  </a:cubicBezTo>
                  <a:cubicBezTo>
                    <a:pt x="122" y="132"/>
                    <a:pt x="130" y="122"/>
                    <a:pt x="137" y="113"/>
                  </a:cubicBezTo>
                  <a:cubicBezTo>
                    <a:pt x="147" y="99"/>
                    <a:pt x="156" y="83"/>
                    <a:pt x="162" y="66"/>
                  </a:cubicBezTo>
                  <a:cubicBezTo>
                    <a:pt x="165" y="59"/>
                    <a:pt x="167" y="52"/>
                    <a:pt x="168" y="45"/>
                  </a:cubicBezTo>
                  <a:cubicBezTo>
                    <a:pt x="168" y="39"/>
                    <a:pt x="168" y="34"/>
                    <a:pt x="164" y="30"/>
                  </a:cubicBezTo>
                  <a:cubicBezTo>
                    <a:pt x="163" y="29"/>
                    <a:pt x="162" y="30"/>
                    <a:pt x="162" y="30"/>
                  </a:cubicBezTo>
                  <a:cubicBezTo>
                    <a:pt x="152" y="43"/>
                    <a:pt x="143" y="56"/>
                    <a:pt x="133" y="69"/>
                  </a:cubicBezTo>
                  <a:cubicBezTo>
                    <a:pt x="125" y="78"/>
                    <a:pt x="116" y="88"/>
                    <a:pt x="106" y="96"/>
                  </a:cubicBezTo>
                  <a:cubicBezTo>
                    <a:pt x="99" y="101"/>
                    <a:pt x="92" y="106"/>
                    <a:pt x="84" y="112"/>
                  </a:cubicBezTo>
                  <a:cubicBezTo>
                    <a:pt x="77" y="118"/>
                    <a:pt x="70" y="123"/>
                    <a:pt x="64" y="130"/>
                  </a:cubicBezTo>
                  <a:cubicBezTo>
                    <a:pt x="62" y="133"/>
                    <a:pt x="60" y="136"/>
                    <a:pt x="60" y="139"/>
                  </a:cubicBezTo>
                  <a:cubicBezTo>
                    <a:pt x="60" y="139"/>
                    <a:pt x="61" y="140"/>
                    <a:pt x="62" y="140"/>
                  </a:cubicBezTo>
                  <a:cubicBezTo>
                    <a:pt x="72" y="141"/>
                    <a:pt x="81" y="134"/>
                    <a:pt x="88" y="128"/>
                  </a:cubicBezTo>
                  <a:cubicBezTo>
                    <a:pt x="95" y="120"/>
                    <a:pt x="102" y="111"/>
                    <a:pt x="108" y="102"/>
                  </a:cubicBezTo>
                  <a:cubicBezTo>
                    <a:pt x="116" y="90"/>
                    <a:pt x="123" y="78"/>
                    <a:pt x="129" y="65"/>
                  </a:cubicBezTo>
                  <a:cubicBezTo>
                    <a:pt x="136" y="52"/>
                    <a:pt x="142" y="37"/>
                    <a:pt x="143" y="21"/>
                  </a:cubicBezTo>
                  <a:cubicBezTo>
                    <a:pt x="144" y="20"/>
                    <a:pt x="142" y="19"/>
                    <a:pt x="141" y="20"/>
                  </a:cubicBezTo>
                  <a:cubicBezTo>
                    <a:pt x="133" y="31"/>
                    <a:pt x="125" y="42"/>
                    <a:pt x="115" y="52"/>
                  </a:cubicBezTo>
                  <a:cubicBezTo>
                    <a:pt x="105" y="63"/>
                    <a:pt x="92" y="72"/>
                    <a:pt x="79" y="78"/>
                  </a:cubicBezTo>
                  <a:cubicBezTo>
                    <a:pt x="66" y="85"/>
                    <a:pt x="51" y="90"/>
                    <a:pt x="37" y="95"/>
                  </a:cubicBezTo>
                  <a:cubicBezTo>
                    <a:pt x="28" y="98"/>
                    <a:pt x="16" y="100"/>
                    <a:pt x="11" y="110"/>
                  </a:cubicBezTo>
                  <a:cubicBezTo>
                    <a:pt x="11" y="111"/>
                    <a:pt x="11" y="111"/>
                    <a:pt x="12" y="112"/>
                  </a:cubicBezTo>
                  <a:cubicBezTo>
                    <a:pt x="20" y="115"/>
                    <a:pt x="30" y="111"/>
                    <a:pt x="37" y="107"/>
                  </a:cubicBezTo>
                  <a:cubicBezTo>
                    <a:pt x="46" y="102"/>
                    <a:pt x="55" y="95"/>
                    <a:pt x="64" y="88"/>
                  </a:cubicBezTo>
                  <a:cubicBezTo>
                    <a:pt x="72" y="81"/>
                    <a:pt x="81" y="73"/>
                    <a:pt x="89" y="65"/>
                  </a:cubicBezTo>
                  <a:cubicBezTo>
                    <a:pt x="100" y="54"/>
                    <a:pt x="110" y="41"/>
                    <a:pt x="119" y="27"/>
                  </a:cubicBezTo>
                  <a:cubicBezTo>
                    <a:pt x="123" y="21"/>
                    <a:pt x="128" y="13"/>
                    <a:pt x="126" y="5"/>
                  </a:cubicBezTo>
                  <a:cubicBezTo>
                    <a:pt x="126" y="4"/>
                    <a:pt x="125" y="3"/>
                    <a:pt x="124" y="3"/>
                  </a:cubicBezTo>
                  <a:cubicBezTo>
                    <a:pt x="115" y="9"/>
                    <a:pt x="108" y="18"/>
                    <a:pt x="102" y="27"/>
                  </a:cubicBezTo>
                  <a:cubicBezTo>
                    <a:pt x="96" y="37"/>
                    <a:pt x="90" y="47"/>
                    <a:pt x="81" y="55"/>
                  </a:cubicBezTo>
                  <a:cubicBezTo>
                    <a:pt x="60" y="74"/>
                    <a:pt x="32" y="84"/>
                    <a:pt x="8" y="98"/>
                  </a:cubicBezTo>
                  <a:cubicBezTo>
                    <a:pt x="7" y="99"/>
                    <a:pt x="8" y="101"/>
                    <a:pt x="9" y="101"/>
                  </a:cubicBezTo>
                  <a:cubicBezTo>
                    <a:pt x="37" y="101"/>
                    <a:pt x="64" y="85"/>
                    <a:pt x="86" y="68"/>
                  </a:cubicBezTo>
                  <a:cubicBezTo>
                    <a:pt x="96" y="61"/>
                    <a:pt x="106" y="52"/>
                    <a:pt x="114" y="42"/>
                  </a:cubicBezTo>
                  <a:cubicBezTo>
                    <a:pt x="122" y="33"/>
                    <a:pt x="128" y="23"/>
                    <a:pt x="130" y="11"/>
                  </a:cubicBezTo>
                  <a:cubicBezTo>
                    <a:pt x="130" y="10"/>
                    <a:pt x="130" y="10"/>
                    <a:pt x="130" y="9"/>
                  </a:cubicBezTo>
                  <a:cubicBezTo>
                    <a:pt x="130" y="8"/>
                    <a:pt x="128" y="7"/>
                    <a:pt x="127" y="8"/>
                  </a:cubicBezTo>
                  <a:cubicBezTo>
                    <a:pt x="120" y="20"/>
                    <a:pt x="113" y="33"/>
                    <a:pt x="105" y="45"/>
                  </a:cubicBezTo>
                  <a:cubicBezTo>
                    <a:pt x="96" y="58"/>
                    <a:pt x="85" y="69"/>
                    <a:pt x="71" y="77"/>
                  </a:cubicBezTo>
                  <a:cubicBezTo>
                    <a:pt x="59" y="86"/>
                    <a:pt x="45" y="91"/>
                    <a:pt x="31" y="96"/>
                  </a:cubicBezTo>
                  <a:cubicBezTo>
                    <a:pt x="21" y="100"/>
                    <a:pt x="7" y="101"/>
                    <a:pt x="0" y="111"/>
                  </a:cubicBezTo>
                  <a:cubicBezTo>
                    <a:pt x="0" y="111"/>
                    <a:pt x="0" y="112"/>
                    <a:pt x="1" y="113"/>
                  </a:cubicBezTo>
                  <a:cubicBezTo>
                    <a:pt x="10" y="118"/>
                    <a:pt x="21" y="117"/>
                    <a:pt x="31" y="115"/>
                  </a:cubicBezTo>
                  <a:cubicBezTo>
                    <a:pt x="43" y="113"/>
                    <a:pt x="55" y="107"/>
                    <a:pt x="65" y="102"/>
                  </a:cubicBezTo>
                  <a:cubicBezTo>
                    <a:pt x="86" y="90"/>
                    <a:pt x="104" y="73"/>
                    <a:pt x="120" y="56"/>
                  </a:cubicBezTo>
                  <a:cubicBezTo>
                    <a:pt x="132" y="42"/>
                    <a:pt x="144" y="26"/>
                    <a:pt x="148" y="7"/>
                  </a:cubicBezTo>
                  <a:cubicBezTo>
                    <a:pt x="148" y="6"/>
                    <a:pt x="147" y="5"/>
                    <a:pt x="146" y="6"/>
                  </a:cubicBezTo>
                  <a:cubicBezTo>
                    <a:pt x="141" y="11"/>
                    <a:pt x="138" y="17"/>
                    <a:pt x="134" y="23"/>
                  </a:cubicBezTo>
                  <a:cubicBezTo>
                    <a:pt x="130" y="30"/>
                    <a:pt x="126" y="37"/>
                    <a:pt x="121" y="44"/>
                  </a:cubicBezTo>
                  <a:cubicBezTo>
                    <a:pt x="112" y="58"/>
                    <a:pt x="101" y="71"/>
                    <a:pt x="89" y="83"/>
                  </a:cubicBezTo>
                  <a:cubicBezTo>
                    <a:pt x="78" y="94"/>
                    <a:pt x="66" y="105"/>
                    <a:pt x="52" y="114"/>
                  </a:cubicBezTo>
                  <a:cubicBezTo>
                    <a:pt x="45" y="119"/>
                    <a:pt x="38" y="123"/>
                    <a:pt x="30" y="127"/>
                  </a:cubicBezTo>
                  <a:cubicBezTo>
                    <a:pt x="23" y="131"/>
                    <a:pt x="15" y="133"/>
                    <a:pt x="7" y="137"/>
                  </a:cubicBezTo>
                  <a:cubicBezTo>
                    <a:pt x="5" y="138"/>
                    <a:pt x="3" y="138"/>
                    <a:pt x="2" y="139"/>
                  </a:cubicBezTo>
                  <a:cubicBezTo>
                    <a:pt x="0" y="140"/>
                    <a:pt x="1" y="142"/>
                    <a:pt x="2" y="142"/>
                  </a:cubicBezTo>
                  <a:cubicBezTo>
                    <a:pt x="32" y="136"/>
                    <a:pt x="61" y="126"/>
                    <a:pt x="84" y="106"/>
                  </a:cubicBezTo>
                  <a:cubicBezTo>
                    <a:pt x="93" y="99"/>
                    <a:pt x="101" y="91"/>
                    <a:pt x="108" y="82"/>
                  </a:cubicBezTo>
                  <a:cubicBezTo>
                    <a:pt x="116" y="73"/>
                    <a:pt x="124" y="63"/>
                    <a:pt x="131" y="53"/>
                  </a:cubicBezTo>
                  <a:cubicBezTo>
                    <a:pt x="140" y="38"/>
                    <a:pt x="150" y="19"/>
                    <a:pt x="147" y="1"/>
                  </a:cubicBezTo>
                  <a:cubicBezTo>
                    <a:pt x="147" y="0"/>
                    <a:pt x="145" y="0"/>
                    <a:pt x="145" y="1"/>
                  </a:cubicBezTo>
                  <a:cubicBezTo>
                    <a:pt x="137" y="28"/>
                    <a:pt x="130" y="55"/>
                    <a:pt x="113" y="78"/>
                  </a:cubicBezTo>
                  <a:cubicBezTo>
                    <a:pt x="104" y="91"/>
                    <a:pt x="92" y="102"/>
                    <a:pt x="79" y="111"/>
                  </a:cubicBezTo>
                  <a:cubicBezTo>
                    <a:pt x="73" y="116"/>
                    <a:pt x="66" y="120"/>
                    <a:pt x="59" y="124"/>
                  </a:cubicBezTo>
                  <a:cubicBezTo>
                    <a:pt x="53" y="128"/>
                    <a:pt x="47" y="131"/>
                    <a:pt x="41" y="134"/>
                  </a:cubicBezTo>
                  <a:cubicBezTo>
                    <a:pt x="36" y="137"/>
                    <a:pt x="31" y="140"/>
                    <a:pt x="28" y="145"/>
                  </a:cubicBezTo>
                  <a:cubicBezTo>
                    <a:pt x="27" y="146"/>
                    <a:pt x="28" y="147"/>
                    <a:pt x="28" y="147"/>
                  </a:cubicBezTo>
                  <a:cubicBezTo>
                    <a:pt x="51" y="159"/>
                    <a:pt x="81" y="149"/>
                    <a:pt x="101" y="135"/>
                  </a:cubicBezTo>
                  <a:cubicBezTo>
                    <a:pt x="110" y="129"/>
                    <a:pt x="118" y="120"/>
                    <a:pt x="125" y="111"/>
                  </a:cubicBezTo>
                  <a:cubicBezTo>
                    <a:pt x="133" y="101"/>
                    <a:pt x="140" y="89"/>
                    <a:pt x="144" y="77"/>
                  </a:cubicBezTo>
                  <a:cubicBezTo>
                    <a:pt x="149" y="66"/>
                    <a:pt x="151" y="54"/>
                    <a:pt x="149" y="42"/>
                  </a:cubicBezTo>
                  <a:cubicBezTo>
                    <a:pt x="148" y="41"/>
                    <a:pt x="147" y="40"/>
                    <a:pt x="146" y="41"/>
                  </a:cubicBezTo>
                  <a:cubicBezTo>
                    <a:pt x="142" y="46"/>
                    <a:pt x="141" y="52"/>
                    <a:pt x="139" y="58"/>
                  </a:cubicBezTo>
                  <a:cubicBezTo>
                    <a:pt x="137" y="65"/>
                    <a:pt x="135" y="71"/>
                    <a:pt x="131" y="77"/>
                  </a:cubicBezTo>
                  <a:cubicBezTo>
                    <a:pt x="123" y="90"/>
                    <a:pt x="114" y="101"/>
                    <a:pt x="102" y="111"/>
                  </a:cubicBezTo>
                  <a:cubicBezTo>
                    <a:pt x="91" y="121"/>
                    <a:pt x="76" y="128"/>
                    <a:pt x="62" y="133"/>
                  </a:cubicBezTo>
                  <a:cubicBezTo>
                    <a:pt x="54" y="136"/>
                    <a:pt x="46" y="138"/>
                    <a:pt x="39" y="139"/>
                  </a:cubicBezTo>
                  <a:cubicBezTo>
                    <a:pt x="31" y="140"/>
                    <a:pt x="23" y="141"/>
                    <a:pt x="15" y="145"/>
                  </a:cubicBezTo>
                  <a:cubicBezTo>
                    <a:pt x="15" y="145"/>
                    <a:pt x="14" y="146"/>
                    <a:pt x="15" y="147"/>
                  </a:cubicBezTo>
                  <a:cubicBezTo>
                    <a:pt x="19" y="154"/>
                    <a:pt x="26" y="157"/>
                    <a:pt x="34" y="157"/>
                  </a:cubicBezTo>
                  <a:cubicBezTo>
                    <a:pt x="44" y="159"/>
                    <a:pt x="54" y="157"/>
                    <a:pt x="63" y="155"/>
                  </a:cubicBezTo>
                  <a:cubicBezTo>
                    <a:pt x="79" y="152"/>
                    <a:pt x="95" y="146"/>
                    <a:pt x="108" y="137"/>
                  </a:cubicBezTo>
                  <a:cubicBezTo>
                    <a:pt x="121" y="128"/>
                    <a:pt x="132" y="118"/>
                    <a:pt x="141" y="106"/>
                  </a:cubicBezTo>
                  <a:cubicBezTo>
                    <a:pt x="148" y="97"/>
                    <a:pt x="157" y="83"/>
                    <a:pt x="151" y="72"/>
                  </a:cubicBezTo>
                  <a:cubicBezTo>
                    <a:pt x="151" y="71"/>
                    <a:pt x="150" y="71"/>
                    <a:pt x="149" y="71"/>
                  </a:cubicBezTo>
                  <a:cubicBezTo>
                    <a:pt x="143" y="78"/>
                    <a:pt x="138" y="87"/>
                    <a:pt x="133" y="95"/>
                  </a:cubicBezTo>
                  <a:cubicBezTo>
                    <a:pt x="127" y="104"/>
                    <a:pt x="120" y="111"/>
                    <a:pt x="112" y="117"/>
                  </a:cubicBezTo>
                  <a:cubicBezTo>
                    <a:pt x="94" y="130"/>
                    <a:pt x="73" y="135"/>
                    <a:pt x="52" y="137"/>
                  </a:cubicBezTo>
                  <a:cubicBezTo>
                    <a:pt x="51" y="137"/>
                    <a:pt x="51" y="140"/>
                    <a:pt x="53" y="14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8" name="Freeform 45"/>
            <p:cNvSpPr/>
            <p:nvPr/>
          </p:nvSpPr>
          <p:spPr bwMode="auto">
            <a:xfrm>
              <a:off x="4083" y="2541"/>
              <a:ext cx="336" cy="491"/>
            </a:xfrm>
            <a:custGeom>
              <a:avLst/>
              <a:gdLst>
                <a:gd name="T0" fmla="*/ 108 w 174"/>
                <a:gd name="T1" fmla="*/ 37 h 254"/>
                <a:gd name="T2" fmla="*/ 82 w 174"/>
                <a:gd name="T3" fmla="*/ 196 h 254"/>
                <a:gd name="T4" fmla="*/ 104 w 174"/>
                <a:gd name="T5" fmla="*/ 12 h 254"/>
                <a:gd name="T6" fmla="*/ 108 w 174"/>
                <a:gd name="T7" fmla="*/ 166 h 254"/>
                <a:gd name="T8" fmla="*/ 121 w 174"/>
                <a:gd name="T9" fmla="*/ 115 h 254"/>
                <a:gd name="T10" fmla="*/ 118 w 174"/>
                <a:gd name="T11" fmla="*/ 29 h 254"/>
                <a:gd name="T12" fmla="*/ 107 w 174"/>
                <a:gd name="T13" fmla="*/ 207 h 254"/>
                <a:gd name="T14" fmla="*/ 122 w 174"/>
                <a:gd name="T15" fmla="*/ 52 h 254"/>
                <a:gd name="T16" fmla="*/ 131 w 174"/>
                <a:gd name="T17" fmla="*/ 56 h 254"/>
                <a:gd name="T18" fmla="*/ 113 w 174"/>
                <a:gd name="T19" fmla="*/ 222 h 254"/>
                <a:gd name="T20" fmla="*/ 122 w 174"/>
                <a:gd name="T21" fmla="*/ 51 h 254"/>
                <a:gd name="T22" fmla="*/ 135 w 174"/>
                <a:gd name="T23" fmla="*/ 131 h 254"/>
                <a:gd name="T24" fmla="*/ 135 w 174"/>
                <a:gd name="T25" fmla="*/ 79 h 254"/>
                <a:gd name="T26" fmla="*/ 138 w 174"/>
                <a:gd name="T27" fmla="*/ 52 h 254"/>
                <a:gd name="T28" fmla="*/ 116 w 174"/>
                <a:gd name="T29" fmla="*/ 221 h 254"/>
                <a:gd name="T30" fmla="*/ 130 w 174"/>
                <a:gd name="T31" fmla="*/ 16 h 254"/>
                <a:gd name="T32" fmla="*/ 148 w 174"/>
                <a:gd name="T33" fmla="*/ 191 h 254"/>
                <a:gd name="T34" fmla="*/ 141 w 174"/>
                <a:gd name="T35" fmla="*/ 19 h 254"/>
                <a:gd name="T36" fmla="*/ 163 w 174"/>
                <a:gd name="T37" fmla="*/ 153 h 254"/>
                <a:gd name="T38" fmla="*/ 156 w 174"/>
                <a:gd name="T39" fmla="*/ 164 h 254"/>
                <a:gd name="T40" fmla="*/ 165 w 174"/>
                <a:gd name="T41" fmla="*/ 103 h 254"/>
                <a:gd name="T42" fmla="*/ 152 w 174"/>
                <a:gd name="T43" fmla="*/ 198 h 254"/>
                <a:gd name="T44" fmla="*/ 159 w 174"/>
                <a:gd name="T45" fmla="*/ 58 h 254"/>
                <a:gd name="T46" fmla="*/ 169 w 174"/>
                <a:gd name="T47" fmla="*/ 152 h 254"/>
                <a:gd name="T48" fmla="*/ 159 w 174"/>
                <a:gd name="T49" fmla="*/ 187 h 254"/>
                <a:gd name="T50" fmla="*/ 151 w 174"/>
                <a:gd name="T51" fmla="*/ 26 h 254"/>
                <a:gd name="T52" fmla="*/ 96 w 174"/>
                <a:gd name="T53" fmla="*/ 229 h 254"/>
                <a:gd name="T54" fmla="*/ 111 w 174"/>
                <a:gd name="T55" fmla="*/ 165 h 254"/>
                <a:gd name="T56" fmla="*/ 134 w 174"/>
                <a:gd name="T57" fmla="*/ 81 h 254"/>
                <a:gd name="T58" fmla="*/ 77 w 174"/>
                <a:gd name="T59" fmla="*/ 214 h 254"/>
                <a:gd name="T60" fmla="*/ 134 w 174"/>
                <a:gd name="T61" fmla="*/ 35 h 254"/>
                <a:gd name="T62" fmla="*/ 70 w 174"/>
                <a:gd name="T63" fmla="*/ 252 h 254"/>
                <a:gd name="T64" fmla="*/ 146 w 174"/>
                <a:gd name="T65" fmla="*/ 155 h 254"/>
                <a:gd name="T66" fmla="*/ 155 w 174"/>
                <a:gd name="T67" fmla="*/ 71 h 254"/>
                <a:gd name="T68" fmla="*/ 149 w 174"/>
                <a:gd name="T69" fmla="*/ 227 h 254"/>
                <a:gd name="T70" fmla="*/ 153 w 174"/>
                <a:gd name="T71" fmla="*/ 32 h 254"/>
                <a:gd name="T72" fmla="*/ 150 w 174"/>
                <a:gd name="T73" fmla="*/ 204 h 254"/>
                <a:gd name="T74" fmla="*/ 170 w 174"/>
                <a:gd name="T75" fmla="*/ 133 h 254"/>
                <a:gd name="T76" fmla="*/ 158 w 174"/>
                <a:gd name="T77" fmla="*/ 115 h 254"/>
                <a:gd name="T78" fmla="*/ 167 w 174"/>
                <a:gd name="T79" fmla="*/ 135 h 254"/>
                <a:gd name="T80" fmla="*/ 143 w 174"/>
                <a:gd name="T81" fmla="*/ 38 h 254"/>
                <a:gd name="T82" fmla="*/ 142 w 174"/>
                <a:gd name="T83" fmla="*/ 207 h 254"/>
                <a:gd name="T84" fmla="*/ 132 w 174"/>
                <a:gd name="T85" fmla="*/ 14 h 254"/>
                <a:gd name="T86" fmla="*/ 117 w 174"/>
                <a:gd name="T87" fmla="*/ 224 h 254"/>
                <a:gd name="T88" fmla="*/ 141 w 174"/>
                <a:gd name="T89" fmla="*/ 51 h 254"/>
                <a:gd name="T90" fmla="*/ 133 w 174"/>
                <a:gd name="T91" fmla="*/ 110 h 254"/>
                <a:gd name="T92" fmla="*/ 137 w 174"/>
                <a:gd name="T93" fmla="*/ 142 h 254"/>
                <a:gd name="T94" fmla="*/ 120 w 174"/>
                <a:gd name="T95" fmla="*/ 55 h 254"/>
                <a:gd name="T96" fmla="*/ 110 w 174"/>
                <a:gd name="T97" fmla="*/ 223 h 254"/>
                <a:gd name="T98" fmla="*/ 137 w 174"/>
                <a:gd name="T99" fmla="*/ 93 h 254"/>
                <a:gd name="T100" fmla="*/ 121 w 174"/>
                <a:gd name="T101" fmla="*/ 68 h 254"/>
                <a:gd name="T102" fmla="*/ 114 w 174"/>
                <a:gd name="T103" fmla="*/ 191 h 254"/>
                <a:gd name="T104" fmla="*/ 119 w 174"/>
                <a:gd name="T105" fmla="*/ 13 h 254"/>
                <a:gd name="T106" fmla="*/ 114 w 174"/>
                <a:gd name="T107" fmla="*/ 134 h 254"/>
                <a:gd name="T108" fmla="*/ 115 w 174"/>
                <a:gd name="T109" fmla="*/ 135 h 254"/>
                <a:gd name="T110" fmla="*/ 101 w 174"/>
                <a:gd name="T111" fmla="*/ 11 h 254"/>
                <a:gd name="T112" fmla="*/ 82 w 174"/>
                <a:gd name="T113" fmla="*/ 196 h 254"/>
                <a:gd name="T114" fmla="*/ 116 w 174"/>
                <a:gd name="T115" fmla="*/ 48 h 254"/>
                <a:gd name="T116" fmla="*/ 97 w 174"/>
                <a:gd name="T117" fmla="*/ 17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4" h="254">
                  <a:moveTo>
                    <a:pt x="100" y="172"/>
                  </a:moveTo>
                  <a:cubicBezTo>
                    <a:pt x="103" y="146"/>
                    <a:pt x="107" y="119"/>
                    <a:pt x="107" y="93"/>
                  </a:cubicBezTo>
                  <a:cubicBezTo>
                    <a:pt x="107" y="84"/>
                    <a:pt x="106" y="74"/>
                    <a:pt x="106" y="65"/>
                  </a:cubicBezTo>
                  <a:cubicBezTo>
                    <a:pt x="106" y="56"/>
                    <a:pt x="106" y="45"/>
                    <a:pt x="110" y="37"/>
                  </a:cubicBezTo>
                  <a:cubicBezTo>
                    <a:pt x="110" y="37"/>
                    <a:pt x="109" y="37"/>
                    <a:pt x="108" y="37"/>
                  </a:cubicBezTo>
                  <a:cubicBezTo>
                    <a:pt x="115" y="42"/>
                    <a:pt x="114" y="53"/>
                    <a:pt x="114" y="60"/>
                  </a:cubicBezTo>
                  <a:cubicBezTo>
                    <a:pt x="113" y="71"/>
                    <a:pt x="111" y="82"/>
                    <a:pt x="108" y="92"/>
                  </a:cubicBezTo>
                  <a:cubicBezTo>
                    <a:pt x="106" y="101"/>
                    <a:pt x="104" y="110"/>
                    <a:pt x="102" y="120"/>
                  </a:cubicBezTo>
                  <a:cubicBezTo>
                    <a:pt x="98" y="137"/>
                    <a:pt x="95" y="154"/>
                    <a:pt x="90" y="170"/>
                  </a:cubicBezTo>
                  <a:cubicBezTo>
                    <a:pt x="88" y="179"/>
                    <a:pt x="85" y="187"/>
                    <a:pt x="82" y="196"/>
                  </a:cubicBezTo>
                  <a:cubicBezTo>
                    <a:pt x="83" y="196"/>
                    <a:pt x="83" y="196"/>
                    <a:pt x="84" y="197"/>
                  </a:cubicBezTo>
                  <a:cubicBezTo>
                    <a:pt x="95" y="165"/>
                    <a:pt x="104" y="133"/>
                    <a:pt x="107" y="100"/>
                  </a:cubicBezTo>
                  <a:cubicBezTo>
                    <a:pt x="109" y="83"/>
                    <a:pt x="108" y="65"/>
                    <a:pt x="107" y="47"/>
                  </a:cubicBezTo>
                  <a:cubicBezTo>
                    <a:pt x="107" y="41"/>
                    <a:pt x="106" y="34"/>
                    <a:pt x="105" y="28"/>
                  </a:cubicBezTo>
                  <a:cubicBezTo>
                    <a:pt x="105" y="23"/>
                    <a:pt x="104" y="17"/>
                    <a:pt x="104" y="12"/>
                  </a:cubicBezTo>
                  <a:cubicBezTo>
                    <a:pt x="104" y="9"/>
                    <a:pt x="104" y="5"/>
                    <a:pt x="107" y="3"/>
                  </a:cubicBezTo>
                  <a:cubicBezTo>
                    <a:pt x="107" y="2"/>
                    <a:pt x="106" y="2"/>
                    <a:pt x="105" y="2"/>
                  </a:cubicBezTo>
                  <a:cubicBezTo>
                    <a:pt x="111" y="15"/>
                    <a:pt x="113" y="30"/>
                    <a:pt x="114" y="44"/>
                  </a:cubicBezTo>
                  <a:cubicBezTo>
                    <a:pt x="115" y="60"/>
                    <a:pt x="115" y="75"/>
                    <a:pt x="114" y="91"/>
                  </a:cubicBezTo>
                  <a:cubicBezTo>
                    <a:pt x="113" y="116"/>
                    <a:pt x="113" y="141"/>
                    <a:pt x="108" y="166"/>
                  </a:cubicBezTo>
                  <a:cubicBezTo>
                    <a:pt x="105" y="178"/>
                    <a:pt x="100" y="191"/>
                    <a:pt x="91" y="200"/>
                  </a:cubicBezTo>
                  <a:cubicBezTo>
                    <a:pt x="92" y="200"/>
                    <a:pt x="93" y="200"/>
                    <a:pt x="93" y="200"/>
                  </a:cubicBezTo>
                  <a:cubicBezTo>
                    <a:pt x="93" y="194"/>
                    <a:pt x="96" y="187"/>
                    <a:pt x="99" y="182"/>
                  </a:cubicBezTo>
                  <a:cubicBezTo>
                    <a:pt x="103" y="175"/>
                    <a:pt x="106" y="169"/>
                    <a:pt x="108" y="162"/>
                  </a:cubicBezTo>
                  <a:cubicBezTo>
                    <a:pt x="114" y="147"/>
                    <a:pt x="119" y="132"/>
                    <a:pt x="121" y="115"/>
                  </a:cubicBezTo>
                  <a:cubicBezTo>
                    <a:pt x="124" y="102"/>
                    <a:pt x="125" y="88"/>
                    <a:pt x="126" y="74"/>
                  </a:cubicBezTo>
                  <a:cubicBezTo>
                    <a:pt x="127" y="59"/>
                    <a:pt x="128" y="45"/>
                    <a:pt x="126" y="30"/>
                  </a:cubicBezTo>
                  <a:cubicBezTo>
                    <a:pt x="125" y="21"/>
                    <a:pt x="123" y="13"/>
                    <a:pt x="119" y="5"/>
                  </a:cubicBezTo>
                  <a:cubicBezTo>
                    <a:pt x="118" y="3"/>
                    <a:pt x="116" y="4"/>
                    <a:pt x="116" y="5"/>
                  </a:cubicBezTo>
                  <a:cubicBezTo>
                    <a:pt x="116" y="13"/>
                    <a:pt x="117" y="21"/>
                    <a:pt x="118" y="29"/>
                  </a:cubicBezTo>
                  <a:cubicBezTo>
                    <a:pt x="120" y="38"/>
                    <a:pt x="121" y="46"/>
                    <a:pt x="121" y="55"/>
                  </a:cubicBezTo>
                  <a:cubicBezTo>
                    <a:pt x="123" y="73"/>
                    <a:pt x="123" y="91"/>
                    <a:pt x="123" y="109"/>
                  </a:cubicBezTo>
                  <a:cubicBezTo>
                    <a:pt x="123" y="127"/>
                    <a:pt x="121" y="145"/>
                    <a:pt x="119" y="162"/>
                  </a:cubicBezTo>
                  <a:cubicBezTo>
                    <a:pt x="117" y="170"/>
                    <a:pt x="116" y="178"/>
                    <a:pt x="113" y="186"/>
                  </a:cubicBezTo>
                  <a:cubicBezTo>
                    <a:pt x="111" y="193"/>
                    <a:pt x="109" y="200"/>
                    <a:pt x="107" y="207"/>
                  </a:cubicBezTo>
                  <a:cubicBezTo>
                    <a:pt x="107" y="209"/>
                    <a:pt x="107" y="211"/>
                    <a:pt x="107" y="213"/>
                  </a:cubicBezTo>
                  <a:cubicBezTo>
                    <a:pt x="107" y="215"/>
                    <a:pt x="109" y="215"/>
                    <a:pt x="110" y="214"/>
                  </a:cubicBezTo>
                  <a:cubicBezTo>
                    <a:pt x="124" y="188"/>
                    <a:pt x="127" y="157"/>
                    <a:pt x="127" y="129"/>
                  </a:cubicBezTo>
                  <a:cubicBezTo>
                    <a:pt x="127" y="112"/>
                    <a:pt x="126" y="96"/>
                    <a:pt x="125" y="79"/>
                  </a:cubicBezTo>
                  <a:cubicBezTo>
                    <a:pt x="124" y="70"/>
                    <a:pt x="124" y="61"/>
                    <a:pt x="122" y="52"/>
                  </a:cubicBezTo>
                  <a:cubicBezTo>
                    <a:pt x="122" y="45"/>
                    <a:pt x="119" y="38"/>
                    <a:pt x="119" y="30"/>
                  </a:cubicBezTo>
                  <a:cubicBezTo>
                    <a:pt x="119" y="27"/>
                    <a:pt x="119" y="25"/>
                    <a:pt x="120" y="22"/>
                  </a:cubicBezTo>
                  <a:cubicBezTo>
                    <a:pt x="119" y="22"/>
                    <a:pt x="118" y="23"/>
                    <a:pt x="118" y="23"/>
                  </a:cubicBezTo>
                  <a:cubicBezTo>
                    <a:pt x="123" y="26"/>
                    <a:pt x="125" y="32"/>
                    <a:pt x="127" y="38"/>
                  </a:cubicBezTo>
                  <a:cubicBezTo>
                    <a:pt x="128" y="44"/>
                    <a:pt x="130" y="50"/>
                    <a:pt x="131" y="56"/>
                  </a:cubicBezTo>
                  <a:cubicBezTo>
                    <a:pt x="134" y="74"/>
                    <a:pt x="134" y="92"/>
                    <a:pt x="134" y="109"/>
                  </a:cubicBezTo>
                  <a:cubicBezTo>
                    <a:pt x="133" y="127"/>
                    <a:pt x="132" y="144"/>
                    <a:pt x="130" y="161"/>
                  </a:cubicBezTo>
                  <a:cubicBezTo>
                    <a:pt x="128" y="176"/>
                    <a:pt x="124" y="190"/>
                    <a:pt x="120" y="205"/>
                  </a:cubicBezTo>
                  <a:cubicBezTo>
                    <a:pt x="118" y="211"/>
                    <a:pt x="116" y="218"/>
                    <a:pt x="111" y="222"/>
                  </a:cubicBezTo>
                  <a:cubicBezTo>
                    <a:pt x="111" y="222"/>
                    <a:pt x="112" y="222"/>
                    <a:pt x="113" y="222"/>
                  </a:cubicBezTo>
                  <a:cubicBezTo>
                    <a:pt x="110" y="217"/>
                    <a:pt x="113" y="209"/>
                    <a:pt x="115" y="204"/>
                  </a:cubicBezTo>
                  <a:cubicBezTo>
                    <a:pt x="117" y="196"/>
                    <a:pt x="118" y="189"/>
                    <a:pt x="119" y="181"/>
                  </a:cubicBezTo>
                  <a:cubicBezTo>
                    <a:pt x="122" y="164"/>
                    <a:pt x="125" y="147"/>
                    <a:pt x="126" y="130"/>
                  </a:cubicBezTo>
                  <a:cubicBezTo>
                    <a:pt x="127" y="112"/>
                    <a:pt x="126" y="95"/>
                    <a:pt x="125" y="77"/>
                  </a:cubicBezTo>
                  <a:cubicBezTo>
                    <a:pt x="124" y="68"/>
                    <a:pt x="123" y="59"/>
                    <a:pt x="122" y="51"/>
                  </a:cubicBezTo>
                  <a:cubicBezTo>
                    <a:pt x="121" y="43"/>
                    <a:pt x="119" y="36"/>
                    <a:pt x="117" y="28"/>
                  </a:cubicBezTo>
                  <a:cubicBezTo>
                    <a:pt x="116" y="23"/>
                    <a:pt x="115" y="17"/>
                    <a:pt x="116" y="11"/>
                  </a:cubicBezTo>
                  <a:cubicBezTo>
                    <a:pt x="115" y="11"/>
                    <a:pt x="115" y="12"/>
                    <a:pt x="114" y="12"/>
                  </a:cubicBezTo>
                  <a:cubicBezTo>
                    <a:pt x="131" y="34"/>
                    <a:pt x="134" y="64"/>
                    <a:pt x="135" y="91"/>
                  </a:cubicBezTo>
                  <a:cubicBezTo>
                    <a:pt x="136" y="104"/>
                    <a:pt x="135" y="117"/>
                    <a:pt x="135" y="131"/>
                  </a:cubicBezTo>
                  <a:cubicBezTo>
                    <a:pt x="134" y="146"/>
                    <a:pt x="134" y="161"/>
                    <a:pt x="131" y="176"/>
                  </a:cubicBezTo>
                  <a:cubicBezTo>
                    <a:pt x="129" y="195"/>
                    <a:pt x="124" y="213"/>
                    <a:pt x="116" y="229"/>
                  </a:cubicBezTo>
                  <a:cubicBezTo>
                    <a:pt x="117" y="230"/>
                    <a:pt x="117" y="230"/>
                    <a:pt x="118" y="230"/>
                  </a:cubicBezTo>
                  <a:cubicBezTo>
                    <a:pt x="118" y="196"/>
                    <a:pt x="130" y="164"/>
                    <a:pt x="134" y="131"/>
                  </a:cubicBezTo>
                  <a:cubicBezTo>
                    <a:pt x="136" y="114"/>
                    <a:pt x="136" y="97"/>
                    <a:pt x="135" y="79"/>
                  </a:cubicBezTo>
                  <a:cubicBezTo>
                    <a:pt x="135" y="71"/>
                    <a:pt x="134" y="62"/>
                    <a:pt x="133" y="53"/>
                  </a:cubicBezTo>
                  <a:cubicBezTo>
                    <a:pt x="132" y="45"/>
                    <a:pt x="131" y="38"/>
                    <a:pt x="130" y="30"/>
                  </a:cubicBezTo>
                  <a:cubicBezTo>
                    <a:pt x="129" y="24"/>
                    <a:pt x="128" y="18"/>
                    <a:pt x="130" y="12"/>
                  </a:cubicBezTo>
                  <a:cubicBezTo>
                    <a:pt x="129" y="12"/>
                    <a:pt x="128" y="12"/>
                    <a:pt x="127" y="12"/>
                  </a:cubicBezTo>
                  <a:cubicBezTo>
                    <a:pt x="136" y="23"/>
                    <a:pt x="136" y="39"/>
                    <a:pt x="138" y="52"/>
                  </a:cubicBezTo>
                  <a:cubicBezTo>
                    <a:pt x="141" y="69"/>
                    <a:pt x="143" y="87"/>
                    <a:pt x="144" y="104"/>
                  </a:cubicBezTo>
                  <a:cubicBezTo>
                    <a:pt x="144" y="117"/>
                    <a:pt x="143" y="130"/>
                    <a:pt x="143" y="143"/>
                  </a:cubicBezTo>
                  <a:cubicBezTo>
                    <a:pt x="142" y="153"/>
                    <a:pt x="141" y="163"/>
                    <a:pt x="140" y="174"/>
                  </a:cubicBezTo>
                  <a:cubicBezTo>
                    <a:pt x="138" y="184"/>
                    <a:pt x="136" y="193"/>
                    <a:pt x="132" y="203"/>
                  </a:cubicBezTo>
                  <a:cubicBezTo>
                    <a:pt x="129" y="210"/>
                    <a:pt x="124" y="217"/>
                    <a:pt x="116" y="221"/>
                  </a:cubicBezTo>
                  <a:cubicBezTo>
                    <a:pt x="117" y="222"/>
                    <a:pt x="118" y="222"/>
                    <a:pt x="118" y="223"/>
                  </a:cubicBezTo>
                  <a:cubicBezTo>
                    <a:pt x="122" y="190"/>
                    <a:pt x="137" y="160"/>
                    <a:pt x="141" y="127"/>
                  </a:cubicBezTo>
                  <a:cubicBezTo>
                    <a:pt x="146" y="93"/>
                    <a:pt x="137" y="58"/>
                    <a:pt x="133" y="24"/>
                  </a:cubicBezTo>
                  <a:cubicBezTo>
                    <a:pt x="133" y="21"/>
                    <a:pt x="133" y="18"/>
                    <a:pt x="133" y="15"/>
                  </a:cubicBezTo>
                  <a:cubicBezTo>
                    <a:pt x="132" y="15"/>
                    <a:pt x="131" y="15"/>
                    <a:pt x="130" y="16"/>
                  </a:cubicBezTo>
                  <a:cubicBezTo>
                    <a:pt x="146" y="40"/>
                    <a:pt x="151" y="71"/>
                    <a:pt x="154" y="99"/>
                  </a:cubicBezTo>
                  <a:cubicBezTo>
                    <a:pt x="157" y="126"/>
                    <a:pt x="160" y="153"/>
                    <a:pt x="155" y="179"/>
                  </a:cubicBezTo>
                  <a:cubicBezTo>
                    <a:pt x="152" y="190"/>
                    <a:pt x="149" y="200"/>
                    <a:pt x="142" y="209"/>
                  </a:cubicBezTo>
                  <a:cubicBezTo>
                    <a:pt x="143" y="209"/>
                    <a:pt x="144" y="209"/>
                    <a:pt x="145" y="210"/>
                  </a:cubicBezTo>
                  <a:cubicBezTo>
                    <a:pt x="143" y="204"/>
                    <a:pt x="146" y="197"/>
                    <a:pt x="148" y="191"/>
                  </a:cubicBezTo>
                  <a:cubicBezTo>
                    <a:pt x="151" y="185"/>
                    <a:pt x="152" y="178"/>
                    <a:pt x="154" y="171"/>
                  </a:cubicBezTo>
                  <a:cubicBezTo>
                    <a:pt x="158" y="154"/>
                    <a:pt x="160" y="137"/>
                    <a:pt x="160" y="120"/>
                  </a:cubicBezTo>
                  <a:cubicBezTo>
                    <a:pt x="160" y="103"/>
                    <a:pt x="158" y="85"/>
                    <a:pt x="154" y="68"/>
                  </a:cubicBezTo>
                  <a:cubicBezTo>
                    <a:pt x="152" y="60"/>
                    <a:pt x="150" y="52"/>
                    <a:pt x="148" y="44"/>
                  </a:cubicBezTo>
                  <a:cubicBezTo>
                    <a:pt x="146" y="35"/>
                    <a:pt x="143" y="28"/>
                    <a:pt x="141" y="19"/>
                  </a:cubicBezTo>
                  <a:cubicBezTo>
                    <a:pt x="141" y="18"/>
                    <a:pt x="141" y="16"/>
                    <a:pt x="141" y="14"/>
                  </a:cubicBezTo>
                  <a:cubicBezTo>
                    <a:pt x="140" y="15"/>
                    <a:pt x="139" y="15"/>
                    <a:pt x="139" y="15"/>
                  </a:cubicBezTo>
                  <a:cubicBezTo>
                    <a:pt x="148" y="27"/>
                    <a:pt x="150" y="43"/>
                    <a:pt x="153" y="57"/>
                  </a:cubicBezTo>
                  <a:cubicBezTo>
                    <a:pt x="158" y="75"/>
                    <a:pt x="161" y="93"/>
                    <a:pt x="163" y="111"/>
                  </a:cubicBezTo>
                  <a:cubicBezTo>
                    <a:pt x="164" y="125"/>
                    <a:pt x="164" y="139"/>
                    <a:pt x="163" y="153"/>
                  </a:cubicBezTo>
                  <a:cubicBezTo>
                    <a:pt x="162" y="167"/>
                    <a:pt x="160" y="180"/>
                    <a:pt x="154" y="192"/>
                  </a:cubicBezTo>
                  <a:cubicBezTo>
                    <a:pt x="151" y="198"/>
                    <a:pt x="148" y="203"/>
                    <a:pt x="144" y="208"/>
                  </a:cubicBezTo>
                  <a:cubicBezTo>
                    <a:pt x="145" y="208"/>
                    <a:pt x="146" y="208"/>
                    <a:pt x="147" y="208"/>
                  </a:cubicBezTo>
                  <a:cubicBezTo>
                    <a:pt x="146" y="201"/>
                    <a:pt x="149" y="194"/>
                    <a:pt x="151" y="187"/>
                  </a:cubicBezTo>
                  <a:cubicBezTo>
                    <a:pt x="153" y="179"/>
                    <a:pt x="154" y="171"/>
                    <a:pt x="156" y="164"/>
                  </a:cubicBezTo>
                  <a:cubicBezTo>
                    <a:pt x="158" y="147"/>
                    <a:pt x="160" y="131"/>
                    <a:pt x="161" y="114"/>
                  </a:cubicBezTo>
                  <a:cubicBezTo>
                    <a:pt x="162" y="81"/>
                    <a:pt x="157" y="49"/>
                    <a:pt x="149" y="17"/>
                  </a:cubicBezTo>
                  <a:cubicBezTo>
                    <a:pt x="148" y="17"/>
                    <a:pt x="148" y="17"/>
                    <a:pt x="147" y="18"/>
                  </a:cubicBezTo>
                  <a:cubicBezTo>
                    <a:pt x="155" y="30"/>
                    <a:pt x="158" y="45"/>
                    <a:pt x="160" y="59"/>
                  </a:cubicBezTo>
                  <a:cubicBezTo>
                    <a:pt x="163" y="73"/>
                    <a:pt x="163" y="88"/>
                    <a:pt x="165" y="103"/>
                  </a:cubicBezTo>
                  <a:cubicBezTo>
                    <a:pt x="166" y="119"/>
                    <a:pt x="168" y="135"/>
                    <a:pt x="167" y="152"/>
                  </a:cubicBezTo>
                  <a:cubicBezTo>
                    <a:pt x="167" y="164"/>
                    <a:pt x="166" y="177"/>
                    <a:pt x="163" y="189"/>
                  </a:cubicBezTo>
                  <a:cubicBezTo>
                    <a:pt x="162" y="194"/>
                    <a:pt x="161" y="200"/>
                    <a:pt x="158" y="204"/>
                  </a:cubicBezTo>
                  <a:cubicBezTo>
                    <a:pt x="157" y="205"/>
                    <a:pt x="155" y="208"/>
                    <a:pt x="154" y="206"/>
                  </a:cubicBezTo>
                  <a:cubicBezTo>
                    <a:pt x="152" y="203"/>
                    <a:pt x="152" y="200"/>
                    <a:pt x="152" y="198"/>
                  </a:cubicBezTo>
                  <a:cubicBezTo>
                    <a:pt x="152" y="194"/>
                    <a:pt x="153" y="190"/>
                    <a:pt x="153" y="186"/>
                  </a:cubicBezTo>
                  <a:cubicBezTo>
                    <a:pt x="154" y="177"/>
                    <a:pt x="156" y="168"/>
                    <a:pt x="158" y="159"/>
                  </a:cubicBezTo>
                  <a:cubicBezTo>
                    <a:pt x="159" y="152"/>
                    <a:pt x="160" y="146"/>
                    <a:pt x="161" y="139"/>
                  </a:cubicBezTo>
                  <a:cubicBezTo>
                    <a:pt x="163" y="121"/>
                    <a:pt x="163" y="103"/>
                    <a:pt x="162" y="85"/>
                  </a:cubicBezTo>
                  <a:cubicBezTo>
                    <a:pt x="161" y="76"/>
                    <a:pt x="160" y="67"/>
                    <a:pt x="159" y="58"/>
                  </a:cubicBezTo>
                  <a:cubicBezTo>
                    <a:pt x="157" y="49"/>
                    <a:pt x="155" y="41"/>
                    <a:pt x="156" y="32"/>
                  </a:cubicBezTo>
                  <a:cubicBezTo>
                    <a:pt x="155" y="32"/>
                    <a:pt x="154" y="32"/>
                    <a:pt x="153" y="33"/>
                  </a:cubicBezTo>
                  <a:cubicBezTo>
                    <a:pt x="161" y="44"/>
                    <a:pt x="164" y="57"/>
                    <a:pt x="166" y="71"/>
                  </a:cubicBezTo>
                  <a:cubicBezTo>
                    <a:pt x="169" y="85"/>
                    <a:pt x="170" y="99"/>
                    <a:pt x="170" y="113"/>
                  </a:cubicBezTo>
                  <a:cubicBezTo>
                    <a:pt x="170" y="126"/>
                    <a:pt x="169" y="139"/>
                    <a:pt x="169" y="152"/>
                  </a:cubicBezTo>
                  <a:cubicBezTo>
                    <a:pt x="168" y="166"/>
                    <a:pt x="167" y="179"/>
                    <a:pt x="164" y="192"/>
                  </a:cubicBezTo>
                  <a:cubicBezTo>
                    <a:pt x="161" y="204"/>
                    <a:pt x="157" y="216"/>
                    <a:pt x="149" y="225"/>
                  </a:cubicBezTo>
                  <a:cubicBezTo>
                    <a:pt x="150" y="226"/>
                    <a:pt x="150" y="226"/>
                    <a:pt x="151" y="226"/>
                  </a:cubicBezTo>
                  <a:cubicBezTo>
                    <a:pt x="148" y="221"/>
                    <a:pt x="152" y="213"/>
                    <a:pt x="154" y="209"/>
                  </a:cubicBezTo>
                  <a:cubicBezTo>
                    <a:pt x="156" y="202"/>
                    <a:pt x="158" y="194"/>
                    <a:pt x="159" y="187"/>
                  </a:cubicBezTo>
                  <a:cubicBezTo>
                    <a:pt x="162" y="170"/>
                    <a:pt x="163" y="153"/>
                    <a:pt x="163" y="136"/>
                  </a:cubicBezTo>
                  <a:cubicBezTo>
                    <a:pt x="164" y="119"/>
                    <a:pt x="162" y="101"/>
                    <a:pt x="160" y="83"/>
                  </a:cubicBezTo>
                  <a:cubicBezTo>
                    <a:pt x="159" y="75"/>
                    <a:pt x="157" y="66"/>
                    <a:pt x="156" y="57"/>
                  </a:cubicBezTo>
                  <a:cubicBezTo>
                    <a:pt x="154" y="50"/>
                    <a:pt x="152" y="43"/>
                    <a:pt x="151" y="35"/>
                  </a:cubicBezTo>
                  <a:cubicBezTo>
                    <a:pt x="151" y="32"/>
                    <a:pt x="151" y="29"/>
                    <a:pt x="151" y="26"/>
                  </a:cubicBezTo>
                  <a:cubicBezTo>
                    <a:pt x="150" y="26"/>
                    <a:pt x="149" y="26"/>
                    <a:pt x="148" y="26"/>
                  </a:cubicBezTo>
                  <a:cubicBezTo>
                    <a:pt x="155" y="59"/>
                    <a:pt x="154" y="93"/>
                    <a:pt x="149" y="126"/>
                  </a:cubicBezTo>
                  <a:cubicBezTo>
                    <a:pt x="147" y="142"/>
                    <a:pt x="144" y="158"/>
                    <a:pt x="138" y="172"/>
                  </a:cubicBezTo>
                  <a:cubicBezTo>
                    <a:pt x="133" y="185"/>
                    <a:pt x="125" y="197"/>
                    <a:pt x="117" y="207"/>
                  </a:cubicBezTo>
                  <a:cubicBezTo>
                    <a:pt x="110" y="215"/>
                    <a:pt x="103" y="222"/>
                    <a:pt x="96" y="229"/>
                  </a:cubicBezTo>
                  <a:cubicBezTo>
                    <a:pt x="88" y="237"/>
                    <a:pt x="81" y="246"/>
                    <a:pt x="71" y="251"/>
                  </a:cubicBezTo>
                  <a:cubicBezTo>
                    <a:pt x="71" y="251"/>
                    <a:pt x="72" y="252"/>
                    <a:pt x="72" y="252"/>
                  </a:cubicBezTo>
                  <a:cubicBezTo>
                    <a:pt x="73" y="245"/>
                    <a:pt x="78" y="238"/>
                    <a:pt x="81" y="231"/>
                  </a:cubicBezTo>
                  <a:cubicBezTo>
                    <a:pt x="85" y="224"/>
                    <a:pt x="89" y="218"/>
                    <a:pt x="92" y="211"/>
                  </a:cubicBezTo>
                  <a:cubicBezTo>
                    <a:pt x="99" y="196"/>
                    <a:pt x="106" y="181"/>
                    <a:pt x="111" y="165"/>
                  </a:cubicBezTo>
                  <a:cubicBezTo>
                    <a:pt x="117" y="149"/>
                    <a:pt x="121" y="132"/>
                    <a:pt x="124" y="115"/>
                  </a:cubicBezTo>
                  <a:cubicBezTo>
                    <a:pt x="127" y="99"/>
                    <a:pt x="130" y="82"/>
                    <a:pt x="131" y="65"/>
                  </a:cubicBezTo>
                  <a:cubicBezTo>
                    <a:pt x="132" y="55"/>
                    <a:pt x="132" y="45"/>
                    <a:pt x="136" y="36"/>
                  </a:cubicBezTo>
                  <a:cubicBezTo>
                    <a:pt x="135" y="36"/>
                    <a:pt x="135" y="36"/>
                    <a:pt x="134" y="36"/>
                  </a:cubicBezTo>
                  <a:cubicBezTo>
                    <a:pt x="142" y="49"/>
                    <a:pt x="136" y="67"/>
                    <a:pt x="134" y="81"/>
                  </a:cubicBezTo>
                  <a:cubicBezTo>
                    <a:pt x="132" y="96"/>
                    <a:pt x="130" y="112"/>
                    <a:pt x="126" y="127"/>
                  </a:cubicBezTo>
                  <a:cubicBezTo>
                    <a:pt x="118" y="157"/>
                    <a:pt x="104" y="185"/>
                    <a:pt x="82" y="206"/>
                  </a:cubicBezTo>
                  <a:cubicBezTo>
                    <a:pt x="59" y="227"/>
                    <a:pt x="31" y="239"/>
                    <a:pt x="2" y="245"/>
                  </a:cubicBezTo>
                  <a:cubicBezTo>
                    <a:pt x="0" y="246"/>
                    <a:pt x="0" y="248"/>
                    <a:pt x="2" y="248"/>
                  </a:cubicBezTo>
                  <a:cubicBezTo>
                    <a:pt x="29" y="242"/>
                    <a:pt x="55" y="231"/>
                    <a:pt x="77" y="214"/>
                  </a:cubicBezTo>
                  <a:cubicBezTo>
                    <a:pt x="100" y="195"/>
                    <a:pt x="115" y="170"/>
                    <a:pt x="124" y="142"/>
                  </a:cubicBezTo>
                  <a:cubicBezTo>
                    <a:pt x="130" y="124"/>
                    <a:pt x="134" y="105"/>
                    <a:pt x="137" y="86"/>
                  </a:cubicBezTo>
                  <a:cubicBezTo>
                    <a:pt x="138" y="77"/>
                    <a:pt x="139" y="68"/>
                    <a:pt x="140" y="59"/>
                  </a:cubicBezTo>
                  <a:cubicBezTo>
                    <a:pt x="141" y="51"/>
                    <a:pt x="141" y="42"/>
                    <a:pt x="136" y="34"/>
                  </a:cubicBezTo>
                  <a:cubicBezTo>
                    <a:pt x="136" y="33"/>
                    <a:pt x="134" y="34"/>
                    <a:pt x="134" y="35"/>
                  </a:cubicBezTo>
                  <a:cubicBezTo>
                    <a:pt x="128" y="49"/>
                    <a:pt x="129" y="65"/>
                    <a:pt x="127" y="80"/>
                  </a:cubicBezTo>
                  <a:cubicBezTo>
                    <a:pt x="125" y="97"/>
                    <a:pt x="122" y="114"/>
                    <a:pt x="118" y="131"/>
                  </a:cubicBezTo>
                  <a:cubicBezTo>
                    <a:pt x="114" y="148"/>
                    <a:pt x="109" y="165"/>
                    <a:pt x="103" y="181"/>
                  </a:cubicBezTo>
                  <a:cubicBezTo>
                    <a:pt x="97" y="196"/>
                    <a:pt x="90" y="211"/>
                    <a:pt x="81" y="226"/>
                  </a:cubicBezTo>
                  <a:cubicBezTo>
                    <a:pt x="77" y="234"/>
                    <a:pt x="71" y="242"/>
                    <a:pt x="70" y="252"/>
                  </a:cubicBezTo>
                  <a:cubicBezTo>
                    <a:pt x="70" y="253"/>
                    <a:pt x="71" y="254"/>
                    <a:pt x="72" y="253"/>
                  </a:cubicBezTo>
                  <a:cubicBezTo>
                    <a:pt x="78" y="250"/>
                    <a:pt x="84" y="245"/>
                    <a:pt x="89" y="240"/>
                  </a:cubicBezTo>
                  <a:cubicBezTo>
                    <a:pt x="95" y="235"/>
                    <a:pt x="100" y="230"/>
                    <a:pt x="105" y="224"/>
                  </a:cubicBezTo>
                  <a:cubicBezTo>
                    <a:pt x="115" y="215"/>
                    <a:pt x="123" y="204"/>
                    <a:pt x="131" y="193"/>
                  </a:cubicBezTo>
                  <a:cubicBezTo>
                    <a:pt x="138" y="181"/>
                    <a:pt x="143" y="168"/>
                    <a:pt x="146" y="155"/>
                  </a:cubicBezTo>
                  <a:cubicBezTo>
                    <a:pt x="150" y="139"/>
                    <a:pt x="153" y="122"/>
                    <a:pt x="154" y="106"/>
                  </a:cubicBezTo>
                  <a:cubicBezTo>
                    <a:pt x="157" y="79"/>
                    <a:pt x="156" y="52"/>
                    <a:pt x="151" y="26"/>
                  </a:cubicBezTo>
                  <a:cubicBezTo>
                    <a:pt x="151" y="25"/>
                    <a:pt x="149" y="24"/>
                    <a:pt x="148" y="26"/>
                  </a:cubicBezTo>
                  <a:cubicBezTo>
                    <a:pt x="147" y="33"/>
                    <a:pt x="149" y="40"/>
                    <a:pt x="151" y="47"/>
                  </a:cubicBezTo>
                  <a:cubicBezTo>
                    <a:pt x="153" y="55"/>
                    <a:pt x="154" y="63"/>
                    <a:pt x="155" y="71"/>
                  </a:cubicBezTo>
                  <a:cubicBezTo>
                    <a:pt x="158" y="89"/>
                    <a:pt x="160" y="107"/>
                    <a:pt x="161" y="125"/>
                  </a:cubicBezTo>
                  <a:cubicBezTo>
                    <a:pt x="161" y="142"/>
                    <a:pt x="160" y="159"/>
                    <a:pt x="158" y="177"/>
                  </a:cubicBezTo>
                  <a:cubicBezTo>
                    <a:pt x="157" y="185"/>
                    <a:pt x="155" y="193"/>
                    <a:pt x="153" y="202"/>
                  </a:cubicBezTo>
                  <a:cubicBezTo>
                    <a:pt x="152" y="208"/>
                    <a:pt x="149" y="213"/>
                    <a:pt x="148" y="219"/>
                  </a:cubicBezTo>
                  <a:cubicBezTo>
                    <a:pt x="147" y="222"/>
                    <a:pt x="147" y="224"/>
                    <a:pt x="149" y="227"/>
                  </a:cubicBezTo>
                  <a:cubicBezTo>
                    <a:pt x="149" y="228"/>
                    <a:pt x="150" y="228"/>
                    <a:pt x="151" y="227"/>
                  </a:cubicBezTo>
                  <a:cubicBezTo>
                    <a:pt x="168" y="207"/>
                    <a:pt x="170" y="178"/>
                    <a:pt x="171" y="153"/>
                  </a:cubicBezTo>
                  <a:cubicBezTo>
                    <a:pt x="173" y="127"/>
                    <a:pt x="174" y="99"/>
                    <a:pt x="170" y="73"/>
                  </a:cubicBezTo>
                  <a:cubicBezTo>
                    <a:pt x="167" y="58"/>
                    <a:pt x="163" y="44"/>
                    <a:pt x="156" y="31"/>
                  </a:cubicBezTo>
                  <a:cubicBezTo>
                    <a:pt x="155" y="30"/>
                    <a:pt x="153" y="30"/>
                    <a:pt x="153" y="32"/>
                  </a:cubicBezTo>
                  <a:cubicBezTo>
                    <a:pt x="153" y="39"/>
                    <a:pt x="154" y="47"/>
                    <a:pt x="155" y="55"/>
                  </a:cubicBezTo>
                  <a:cubicBezTo>
                    <a:pt x="157" y="63"/>
                    <a:pt x="158" y="71"/>
                    <a:pt x="159" y="79"/>
                  </a:cubicBezTo>
                  <a:cubicBezTo>
                    <a:pt x="160" y="96"/>
                    <a:pt x="160" y="114"/>
                    <a:pt x="159" y="131"/>
                  </a:cubicBezTo>
                  <a:cubicBezTo>
                    <a:pt x="158" y="148"/>
                    <a:pt x="153" y="165"/>
                    <a:pt x="151" y="182"/>
                  </a:cubicBezTo>
                  <a:cubicBezTo>
                    <a:pt x="150" y="189"/>
                    <a:pt x="149" y="197"/>
                    <a:pt x="150" y="204"/>
                  </a:cubicBezTo>
                  <a:cubicBezTo>
                    <a:pt x="150" y="206"/>
                    <a:pt x="151" y="208"/>
                    <a:pt x="153" y="209"/>
                  </a:cubicBezTo>
                  <a:cubicBezTo>
                    <a:pt x="156" y="210"/>
                    <a:pt x="158" y="208"/>
                    <a:pt x="160" y="206"/>
                  </a:cubicBezTo>
                  <a:cubicBezTo>
                    <a:pt x="163" y="203"/>
                    <a:pt x="164" y="198"/>
                    <a:pt x="165" y="194"/>
                  </a:cubicBezTo>
                  <a:cubicBezTo>
                    <a:pt x="166" y="189"/>
                    <a:pt x="167" y="185"/>
                    <a:pt x="167" y="180"/>
                  </a:cubicBezTo>
                  <a:cubicBezTo>
                    <a:pt x="170" y="164"/>
                    <a:pt x="170" y="149"/>
                    <a:pt x="170" y="133"/>
                  </a:cubicBezTo>
                  <a:cubicBezTo>
                    <a:pt x="169" y="123"/>
                    <a:pt x="168" y="112"/>
                    <a:pt x="167" y="102"/>
                  </a:cubicBezTo>
                  <a:cubicBezTo>
                    <a:pt x="166" y="92"/>
                    <a:pt x="166" y="82"/>
                    <a:pt x="165" y="72"/>
                  </a:cubicBezTo>
                  <a:cubicBezTo>
                    <a:pt x="163" y="53"/>
                    <a:pt x="159" y="33"/>
                    <a:pt x="149" y="16"/>
                  </a:cubicBezTo>
                  <a:cubicBezTo>
                    <a:pt x="148" y="15"/>
                    <a:pt x="146" y="16"/>
                    <a:pt x="146" y="17"/>
                  </a:cubicBezTo>
                  <a:cubicBezTo>
                    <a:pt x="154" y="49"/>
                    <a:pt x="159" y="82"/>
                    <a:pt x="158" y="115"/>
                  </a:cubicBezTo>
                  <a:cubicBezTo>
                    <a:pt x="157" y="131"/>
                    <a:pt x="155" y="148"/>
                    <a:pt x="153" y="164"/>
                  </a:cubicBezTo>
                  <a:cubicBezTo>
                    <a:pt x="151" y="172"/>
                    <a:pt x="150" y="180"/>
                    <a:pt x="148" y="188"/>
                  </a:cubicBezTo>
                  <a:cubicBezTo>
                    <a:pt x="146" y="195"/>
                    <a:pt x="144" y="202"/>
                    <a:pt x="144" y="209"/>
                  </a:cubicBezTo>
                  <a:cubicBezTo>
                    <a:pt x="144" y="210"/>
                    <a:pt x="146" y="210"/>
                    <a:pt x="146" y="209"/>
                  </a:cubicBezTo>
                  <a:cubicBezTo>
                    <a:pt x="164" y="189"/>
                    <a:pt x="167" y="161"/>
                    <a:pt x="167" y="135"/>
                  </a:cubicBezTo>
                  <a:cubicBezTo>
                    <a:pt x="167" y="119"/>
                    <a:pt x="165" y="103"/>
                    <a:pt x="163" y="88"/>
                  </a:cubicBezTo>
                  <a:cubicBezTo>
                    <a:pt x="160" y="71"/>
                    <a:pt x="156" y="55"/>
                    <a:pt x="152" y="39"/>
                  </a:cubicBezTo>
                  <a:cubicBezTo>
                    <a:pt x="149" y="30"/>
                    <a:pt x="146" y="21"/>
                    <a:pt x="141" y="14"/>
                  </a:cubicBezTo>
                  <a:cubicBezTo>
                    <a:pt x="140" y="13"/>
                    <a:pt x="138" y="13"/>
                    <a:pt x="138" y="15"/>
                  </a:cubicBezTo>
                  <a:cubicBezTo>
                    <a:pt x="139" y="23"/>
                    <a:pt x="141" y="30"/>
                    <a:pt x="143" y="38"/>
                  </a:cubicBezTo>
                  <a:cubicBezTo>
                    <a:pt x="146" y="47"/>
                    <a:pt x="148" y="55"/>
                    <a:pt x="150" y="64"/>
                  </a:cubicBezTo>
                  <a:cubicBezTo>
                    <a:pt x="154" y="81"/>
                    <a:pt x="157" y="98"/>
                    <a:pt x="158" y="116"/>
                  </a:cubicBezTo>
                  <a:cubicBezTo>
                    <a:pt x="158" y="133"/>
                    <a:pt x="156" y="151"/>
                    <a:pt x="152" y="168"/>
                  </a:cubicBezTo>
                  <a:cubicBezTo>
                    <a:pt x="150" y="175"/>
                    <a:pt x="148" y="182"/>
                    <a:pt x="146" y="190"/>
                  </a:cubicBezTo>
                  <a:cubicBezTo>
                    <a:pt x="144" y="195"/>
                    <a:pt x="141" y="201"/>
                    <a:pt x="142" y="207"/>
                  </a:cubicBezTo>
                  <a:cubicBezTo>
                    <a:pt x="142" y="208"/>
                    <a:pt x="142" y="209"/>
                    <a:pt x="142" y="210"/>
                  </a:cubicBezTo>
                  <a:cubicBezTo>
                    <a:pt x="142" y="211"/>
                    <a:pt x="144" y="212"/>
                    <a:pt x="144" y="211"/>
                  </a:cubicBezTo>
                  <a:cubicBezTo>
                    <a:pt x="160" y="189"/>
                    <a:pt x="161" y="161"/>
                    <a:pt x="160" y="136"/>
                  </a:cubicBezTo>
                  <a:cubicBezTo>
                    <a:pt x="159" y="108"/>
                    <a:pt x="156" y="80"/>
                    <a:pt x="148" y="53"/>
                  </a:cubicBezTo>
                  <a:cubicBezTo>
                    <a:pt x="145" y="39"/>
                    <a:pt x="140" y="26"/>
                    <a:pt x="132" y="14"/>
                  </a:cubicBezTo>
                  <a:cubicBezTo>
                    <a:pt x="132" y="13"/>
                    <a:pt x="130" y="14"/>
                    <a:pt x="130" y="15"/>
                  </a:cubicBezTo>
                  <a:cubicBezTo>
                    <a:pt x="133" y="50"/>
                    <a:pt x="142" y="84"/>
                    <a:pt x="139" y="120"/>
                  </a:cubicBezTo>
                  <a:cubicBezTo>
                    <a:pt x="137" y="153"/>
                    <a:pt x="122" y="183"/>
                    <a:pt x="116" y="216"/>
                  </a:cubicBezTo>
                  <a:cubicBezTo>
                    <a:pt x="116" y="218"/>
                    <a:pt x="116" y="220"/>
                    <a:pt x="116" y="222"/>
                  </a:cubicBezTo>
                  <a:cubicBezTo>
                    <a:pt x="115" y="223"/>
                    <a:pt x="116" y="224"/>
                    <a:pt x="117" y="224"/>
                  </a:cubicBezTo>
                  <a:cubicBezTo>
                    <a:pt x="125" y="220"/>
                    <a:pt x="131" y="212"/>
                    <a:pt x="134" y="205"/>
                  </a:cubicBezTo>
                  <a:cubicBezTo>
                    <a:pt x="139" y="195"/>
                    <a:pt x="141" y="184"/>
                    <a:pt x="142" y="174"/>
                  </a:cubicBezTo>
                  <a:cubicBezTo>
                    <a:pt x="144" y="164"/>
                    <a:pt x="145" y="153"/>
                    <a:pt x="145" y="143"/>
                  </a:cubicBezTo>
                  <a:cubicBezTo>
                    <a:pt x="146" y="131"/>
                    <a:pt x="147" y="118"/>
                    <a:pt x="147" y="106"/>
                  </a:cubicBezTo>
                  <a:cubicBezTo>
                    <a:pt x="146" y="87"/>
                    <a:pt x="143" y="69"/>
                    <a:pt x="141" y="51"/>
                  </a:cubicBezTo>
                  <a:cubicBezTo>
                    <a:pt x="139" y="37"/>
                    <a:pt x="138" y="22"/>
                    <a:pt x="130" y="11"/>
                  </a:cubicBezTo>
                  <a:cubicBezTo>
                    <a:pt x="129" y="10"/>
                    <a:pt x="127" y="10"/>
                    <a:pt x="127" y="11"/>
                  </a:cubicBezTo>
                  <a:cubicBezTo>
                    <a:pt x="125" y="18"/>
                    <a:pt x="126" y="26"/>
                    <a:pt x="127" y="33"/>
                  </a:cubicBezTo>
                  <a:cubicBezTo>
                    <a:pt x="129" y="41"/>
                    <a:pt x="130" y="49"/>
                    <a:pt x="131" y="57"/>
                  </a:cubicBezTo>
                  <a:cubicBezTo>
                    <a:pt x="133" y="74"/>
                    <a:pt x="134" y="92"/>
                    <a:pt x="133" y="110"/>
                  </a:cubicBezTo>
                  <a:cubicBezTo>
                    <a:pt x="132" y="127"/>
                    <a:pt x="129" y="144"/>
                    <a:pt x="126" y="160"/>
                  </a:cubicBezTo>
                  <a:cubicBezTo>
                    <a:pt x="123" y="177"/>
                    <a:pt x="119" y="193"/>
                    <a:pt x="117" y="210"/>
                  </a:cubicBezTo>
                  <a:cubicBezTo>
                    <a:pt x="116" y="217"/>
                    <a:pt x="116" y="223"/>
                    <a:pt x="116" y="230"/>
                  </a:cubicBezTo>
                  <a:cubicBezTo>
                    <a:pt x="116" y="231"/>
                    <a:pt x="117" y="232"/>
                    <a:pt x="118" y="230"/>
                  </a:cubicBezTo>
                  <a:cubicBezTo>
                    <a:pt x="132" y="203"/>
                    <a:pt x="136" y="172"/>
                    <a:pt x="137" y="142"/>
                  </a:cubicBezTo>
                  <a:cubicBezTo>
                    <a:pt x="139" y="115"/>
                    <a:pt x="139" y="87"/>
                    <a:pt x="135" y="60"/>
                  </a:cubicBezTo>
                  <a:cubicBezTo>
                    <a:pt x="132" y="42"/>
                    <a:pt x="127" y="24"/>
                    <a:pt x="116" y="10"/>
                  </a:cubicBezTo>
                  <a:cubicBezTo>
                    <a:pt x="115" y="9"/>
                    <a:pt x="114" y="10"/>
                    <a:pt x="113" y="11"/>
                  </a:cubicBezTo>
                  <a:cubicBezTo>
                    <a:pt x="112" y="18"/>
                    <a:pt x="114" y="25"/>
                    <a:pt x="115" y="32"/>
                  </a:cubicBezTo>
                  <a:cubicBezTo>
                    <a:pt x="117" y="40"/>
                    <a:pt x="119" y="47"/>
                    <a:pt x="120" y="55"/>
                  </a:cubicBezTo>
                  <a:cubicBezTo>
                    <a:pt x="122" y="73"/>
                    <a:pt x="123" y="91"/>
                    <a:pt x="123" y="109"/>
                  </a:cubicBezTo>
                  <a:cubicBezTo>
                    <a:pt x="123" y="127"/>
                    <a:pt x="122" y="144"/>
                    <a:pt x="120" y="161"/>
                  </a:cubicBezTo>
                  <a:cubicBezTo>
                    <a:pt x="118" y="170"/>
                    <a:pt x="117" y="179"/>
                    <a:pt x="115" y="187"/>
                  </a:cubicBezTo>
                  <a:cubicBezTo>
                    <a:pt x="114" y="194"/>
                    <a:pt x="112" y="201"/>
                    <a:pt x="111" y="208"/>
                  </a:cubicBezTo>
                  <a:cubicBezTo>
                    <a:pt x="109" y="213"/>
                    <a:pt x="108" y="218"/>
                    <a:pt x="110" y="223"/>
                  </a:cubicBezTo>
                  <a:cubicBezTo>
                    <a:pt x="111" y="224"/>
                    <a:pt x="112" y="224"/>
                    <a:pt x="112" y="224"/>
                  </a:cubicBezTo>
                  <a:cubicBezTo>
                    <a:pt x="121" y="217"/>
                    <a:pt x="123" y="203"/>
                    <a:pt x="126" y="193"/>
                  </a:cubicBezTo>
                  <a:cubicBezTo>
                    <a:pt x="128" y="185"/>
                    <a:pt x="130" y="177"/>
                    <a:pt x="131" y="169"/>
                  </a:cubicBezTo>
                  <a:cubicBezTo>
                    <a:pt x="133" y="161"/>
                    <a:pt x="134" y="152"/>
                    <a:pt x="134" y="144"/>
                  </a:cubicBezTo>
                  <a:cubicBezTo>
                    <a:pt x="136" y="127"/>
                    <a:pt x="137" y="110"/>
                    <a:pt x="137" y="93"/>
                  </a:cubicBezTo>
                  <a:cubicBezTo>
                    <a:pt x="136" y="76"/>
                    <a:pt x="134" y="60"/>
                    <a:pt x="131" y="44"/>
                  </a:cubicBezTo>
                  <a:cubicBezTo>
                    <a:pt x="129" y="36"/>
                    <a:pt x="127" y="25"/>
                    <a:pt x="119" y="21"/>
                  </a:cubicBezTo>
                  <a:cubicBezTo>
                    <a:pt x="118" y="20"/>
                    <a:pt x="117" y="21"/>
                    <a:pt x="117" y="22"/>
                  </a:cubicBezTo>
                  <a:cubicBezTo>
                    <a:pt x="115" y="29"/>
                    <a:pt x="117" y="36"/>
                    <a:pt x="118" y="43"/>
                  </a:cubicBezTo>
                  <a:cubicBezTo>
                    <a:pt x="120" y="51"/>
                    <a:pt x="121" y="59"/>
                    <a:pt x="121" y="68"/>
                  </a:cubicBezTo>
                  <a:cubicBezTo>
                    <a:pt x="123" y="85"/>
                    <a:pt x="124" y="103"/>
                    <a:pt x="124" y="120"/>
                  </a:cubicBezTo>
                  <a:cubicBezTo>
                    <a:pt x="125" y="149"/>
                    <a:pt x="122" y="180"/>
                    <a:pt x="110" y="207"/>
                  </a:cubicBezTo>
                  <a:cubicBezTo>
                    <a:pt x="109" y="209"/>
                    <a:pt x="108" y="211"/>
                    <a:pt x="107" y="212"/>
                  </a:cubicBezTo>
                  <a:cubicBezTo>
                    <a:pt x="108" y="213"/>
                    <a:pt x="109" y="213"/>
                    <a:pt x="110" y="213"/>
                  </a:cubicBezTo>
                  <a:cubicBezTo>
                    <a:pt x="109" y="205"/>
                    <a:pt x="112" y="198"/>
                    <a:pt x="114" y="191"/>
                  </a:cubicBezTo>
                  <a:cubicBezTo>
                    <a:pt x="117" y="184"/>
                    <a:pt x="119" y="177"/>
                    <a:pt x="120" y="170"/>
                  </a:cubicBezTo>
                  <a:cubicBezTo>
                    <a:pt x="123" y="153"/>
                    <a:pt x="125" y="135"/>
                    <a:pt x="126" y="117"/>
                  </a:cubicBezTo>
                  <a:cubicBezTo>
                    <a:pt x="126" y="100"/>
                    <a:pt x="126" y="82"/>
                    <a:pt x="125" y="64"/>
                  </a:cubicBezTo>
                  <a:cubicBezTo>
                    <a:pt x="124" y="55"/>
                    <a:pt x="124" y="46"/>
                    <a:pt x="122" y="38"/>
                  </a:cubicBezTo>
                  <a:cubicBezTo>
                    <a:pt x="121" y="29"/>
                    <a:pt x="119" y="21"/>
                    <a:pt x="119" y="13"/>
                  </a:cubicBezTo>
                  <a:cubicBezTo>
                    <a:pt x="119" y="10"/>
                    <a:pt x="119" y="8"/>
                    <a:pt x="119" y="5"/>
                  </a:cubicBezTo>
                  <a:cubicBezTo>
                    <a:pt x="118" y="5"/>
                    <a:pt x="117" y="6"/>
                    <a:pt x="116" y="6"/>
                  </a:cubicBezTo>
                  <a:cubicBezTo>
                    <a:pt x="122" y="18"/>
                    <a:pt x="124" y="32"/>
                    <a:pt x="124" y="46"/>
                  </a:cubicBezTo>
                  <a:cubicBezTo>
                    <a:pt x="125" y="61"/>
                    <a:pt x="123" y="76"/>
                    <a:pt x="122" y="91"/>
                  </a:cubicBezTo>
                  <a:cubicBezTo>
                    <a:pt x="120" y="105"/>
                    <a:pt x="118" y="120"/>
                    <a:pt x="114" y="134"/>
                  </a:cubicBezTo>
                  <a:cubicBezTo>
                    <a:pt x="111" y="149"/>
                    <a:pt x="106" y="165"/>
                    <a:pt x="98" y="178"/>
                  </a:cubicBezTo>
                  <a:cubicBezTo>
                    <a:pt x="94" y="185"/>
                    <a:pt x="90" y="193"/>
                    <a:pt x="91" y="201"/>
                  </a:cubicBezTo>
                  <a:cubicBezTo>
                    <a:pt x="91" y="202"/>
                    <a:pt x="92" y="203"/>
                    <a:pt x="93" y="202"/>
                  </a:cubicBezTo>
                  <a:cubicBezTo>
                    <a:pt x="101" y="194"/>
                    <a:pt x="106" y="183"/>
                    <a:pt x="109" y="172"/>
                  </a:cubicBezTo>
                  <a:cubicBezTo>
                    <a:pt x="112" y="160"/>
                    <a:pt x="114" y="147"/>
                    <a:pt x="115" y="135"/>
                  </a:cubicBezTo>
                  <a:cubicBezTo>
                    <a:pt x="116" y="122"/>
                    <a:pt x="116" y="110"/>
                    <a:pt x="117" y="98"/>
                  </a:cubicBezTo>
                  <a:cubicBezTo>
                    <a:pt x="118" y="83"/>
                    <a:pt x="118" y="68"/>
                    <a:pt x="118" y="53"/>
                  </a:cubicBezTo>
                  <a:cubicBezTo>
                    <a:pt x="117" y="36"/>
                    <a:pt x="115" y="17"/>
                    <a:pt x="108" y="1"/>
                  </a:cubicBezTo>
                  <a:cubicBezTo>
                    <a:pt x="107" y="0"/>
                    <a:pt x="106" y="0"/>
                    <a:pt x="106" y="1"/>
                  </a:cubicBezTo>
                  <a:cubicBezTo>
                    <a:pt x="102" y="3"/>
                    <a:pt x="102" y="7"/>
                    <a:pt x="101" y="11"/>
                  </a:cubicBezTo>
                  <a:cubicBezTo>
                    <a:pt x="101" y="16"/>
                    <a:pt x="102" y="21"/>
                    <a:pt x="102" y="27"/>
                  </a:cubicBezTo>
                  <a:cubicBezTo>
                    <a:pt x="104" y="41"/>
                    <a:pt x="105" y="56"/>
                    <a:pt x="105" y="71"/>
                  </a:cubicBezTo>
                  <a:cubicBezTo>
                    <a:pt x="106" y="89"/>
                    <a:pt x="104" y="106"/>
                    <a:pt x="101" y="124"/>
                  </a:cubicBezTo>
                  <a:cubicBezTo>
                    <a:pt x="98" y="140"/>
                    <a:pt x="94" y="157"/>
                    <a:pt x="89" y="173"/>
                  </a:cubicBezTo>
                  <a:cubicBezTo>
                    <a:pt x="87" y="180"/>
                    <a:pt x="84" y="188"/>
                    <a:pt x="82" y="196"/>
                  </a:cubicBezTo>
                  <a:cubicBezTo>
                    <a:pt x="81" y="197"/>
                    <a:pt x="84" y="198"/>
                    <a:pt x="84" y="197"/>
                  </a:cubicBezTo>
                  <a:cubicBezTo>
                    <a:pt x="90" y="181"/>
                    <a:pt x="95" y="165"/>
                    <a:pt x="98" y="148"/>
                  </a:cubicBezTo>
                  <a:cubicBezTo>
                    <a:pt x="102" y="134"/>
                    <a:pt x="104" y="120"/>
                    <a:pt x="107" y="107"/>
                  </a:cubicBezTo>
                  <a:cubicBezTo>
                    <a:pt x="110" y="97"/>
                    <a:pt x="112" y="88"/>
                    <a:pt x="114" y="79"/>
                  </a:cubicBezTo>
                  <a:cubicBezTo>
                    <a:pt x="116" y="69"/>
                    <a:pt x="117" y="58"/>
                    <a:pt x="116" y="48"/>
                  </a:cubicBezTo>
                  <a:cubicBezTo>
                    <a:pt x="116" y="43"/>
                    <a:pt x="114" y="38"/>
                    <a:pt x="110" y="35"/>
                  </a:cubicBezTo>
                  <a:cubicBezTo>
                    <a:pt x="110" y="34"/>
                    <a:pt x="109" y="35"/>
                    <a:pt x="108" y="35"/>
                  </a:cubicBezTo>
                  <a:cubicBezTo>
                    <a:pt x="104" y="43"/>
                    <a:pt x="103" y="52"/>
                    <a:pt x="103" y="61"/>
                  </a:cubicBezTo>
                  <a:cubicBezTo>
                    <a:pt x="103" y="71"/>
                    <a:pt x="104" y="80"/>
                    <a:pt x="104" y="90"/>
                  </a:cubicBezTo>
                  <a:cubicBezTo>
                    <a:pt x="105" y="117"/>
                    <a:pt x="100" y="145"/>
                    <a:pt x="97" y="172"/>
                  </a:cubicBezTo>
                  <a:cubicBezTo>
                    <a:pt x="97" y="173"/>
                    <a:pt x="99" y="174"/>
                    <a:pt x="100" y="17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9" name="Freeform 46"/>
            <p:cNvSpPr/>
            <p:nvPr/>
          </p:nvSpPr>
          <p:spPr bwMode="auto">
            <a:xfrm>
              <a:off x="3824" y="2315"/>
              <a:ext cx="553" cy="756"/>
            </a:xfrm>
            <a:custGeom>
              <a:avLst/>
              <a:gdLst>
                <a:gd name="T0" fmla="*/ 198 w 286"/>
                <a:gd name="T1" fmla="*/ 328 h 391"/>
                <a:gd name="T2" fmla="*/ 87 w 286"/>
                <a:gd name="T3" fmla="*/ 354 h 391"/>
                <a:gd name="T4" fmla="*/ 210 w 286"/>
                <a:gd name="T5" fmla="*/ 282 h 391"/>
                <a:gd name="T6" fmla="*/ 273 w 286"/>
                <a:gd name="T7" fmla="*/ 199 h 391"/>
                <a:gd name="T8" fmla="*/ 268 w 286"/>
                <a:gd name="T9" fmla="*/ 226 h 391"/>
                <a:gd name="T10" fmla="*/ 119 w 286"/>
                <a:gd name="T11" fmla="*/ 361 h 391"/>
                <a:gd name="T12" fmla="*/ 30 w 286"/>
                <a:gd name="T13" fmla="*/ 365 h 391"/>
                <a:gd name="T14" fmla="*/ 233 w 286"/>
                <a:gd name="T15" fmla="*/ 319 h 391"/>
                <a:gd name="T16" fmla="*/ 244 w 286"/>
                <a:gd name="T17" fmla="*/ 308 h 391"/>
                <a:gd name="T18" fmla="*/ 86 w 286"/>
                <a:gd name="T19" fmla="*/ 383 h 391"/>
                <a:gd name="T20" fmla="*/ 35 w 286"/>
                <a:gd name="T21" fmla="*/ 371 h 391"/>
                <a:gd name="T22" fmla="*/ 207 w 286"/>
                <a:gd name="T23" fmla="*/ 372 h 391"/>
                <a:gd name="T24" fmla="*/ 230 w 286"/>
                <a:gd name="T25" fmla="*/ 351 h 391"/>
                <a:gd name="T26" fmla="*/ 169 w 286"/>
                <a:gd name="T27" fmla="*/ 381 h 391"/>
                <a:gd name="T28" fmla="*/ 2 w 286"/>
                <a:gd name="T29" fmla="*/ 360 h 391"/>
                <a:gd name="T30" fmla="*/ 47 w 286"/>
                <a:gd name="T31" fmla="*/ 363 h 391"/>
                <a:gd name="T32" fmla="*/ 217 w 286"/>
                <a:gd name="T33" fmla="*/ 313 h 391"/>
                <a:gd name="T34" fmla="*/ 174 w 286"/>
                <a:gd name="T35" fmla="*/ 327 h 391"/>
                <a:gd name="T36" fmla="*/ 7 w 286"/>
                <a:gd name="T37" fmla="*/ 316 h 391"/>
                <a:gd name="T38" fmla="*/ 78 w 286"/>
                <a:gd name="T39" fmla="*/ 350 h 391"/>
                <a:gd name="T40" fmla="*/ 275 w 286"/>
                <a:gd name="T41" fmla="*/ 249 h 391"/>
                <a:gd name="T42" fmla="*/ 217 w 286"/>
                <a:gd name="T43" fmla="*/ 23 h 391"/>
                <a:gd name="T44" fmla="*/ 284 w 286"/>
                <a:gd name="T45" fmla="*/ 196 h 391"/>
                <a:gd name="T46" fmla="*/ 189 w 286"/>
                <a:gd name="T47" fmla="*/ 1 h 391"/>
                <a:gd name="T48" fmla="*/ 279 w 286"/>
                <a:gd name="T49" fmla="*/ 184 h 391"/>
                <a:gd name="T50" fmla="*/ 257 w 286"/>
                <a:gd name="T51" fmla="*/ 113 h 391"/>
                <a:gd name="T52" fmla="*/ 275 w 286"/>
                <a:gd name="T53" fmla="*/ 194 h 391"/>
                <a:gd name="T54" fmla="*/ 170 w 286"/>
                <a:gd name="T55" fmla="*/ 348 h 391"/>
                <a:gd name="T56" fmla="*/ 35 w 286"/>
                <a:gd name="T57" fmla="*/ 334 h 391"/>
                <a:gd name="T58" fmla="*/ 94 w 286"/>
                <a:gd name="T59" fmla="*/ 340 h 391"/>
                <a:gd name="T60" fmla="*/ 218 w 286"/>
                <a:gd name="T61" fmla="*/ 313 h 391"/>
                <a:gd name="T62" fmla="*/ 64 w 286"/>
                <a:gd name="T63" fmla="*/ 359 h 391"/>
                <a:gd name="T64" fmla="*/ 1 w 286"/>
                <a:gd name="T65" fmla="*/ 360 h 391"/>
                <a:gd name="T66" fmla="*/ 89 w 286"/>
                <a:gd name="T67" fmla="*/ 387 h 391"/>
                <a:gd name="T68" fmla="*/ 219 w 286"/>
                <a:gd name="T69" fmla="*/ 362 h 391"/>
                <a:gd name="T70" fmla="*/ 168 w 286"/>
                <a:gd name="T71" fmla="*/ 378 h 391"/>
                <a:gd name="T72" fmla="*/ 36 w 286"/>
                <a:gd name="T73" fmla="*/ 371 h 391"/>
                <a:gd name="T74" fmla="*/ 132 w 286"/>
                <a:gd name="T75" fmla="*/ 387 h 391"/>
                <a:gd name="T76" fmla="*/ 265 w 286"/>
                <a:gd name="T77" fmla="*/ 277 h 391"/>
                <a:gd name="T78" fmla="*/ 145 w 286"/>
                <a:gd name="T79" fmla="*/ 358 h 391"/>
                <a:gd name="T80" fmla="*/ 31 w 286"/>
                <a:gd name="T81" fmla="*/ 365 h 391"/>
                <a:gd name="T82" fmla="*/ 252 w 286"/>
                <a:gd name="T83" fmla="*/ 268 h 391"/>
                <a:gd name="T84" fmla="*/ 273 w 286"/>
                <a:gd name="T85" fmla="*/ 197 h 391"/>
                <a:gd name="T86" fmla="*/ 220 w 286"/>
                <a:gd name="T87" fmla="*/ 267 h 391"/>
                <a:gd name="T88" fmla="*/ 87 w 286"/>
                <a:gd name="T89" fmla="*/ 354 h 391"/>
                <a:gd name="T90" fmla="*/ 171 w 286"/>
                <a:gd name="T91" fmla="*/ 344 h 391"/>
                <a:gd name="T92" fmla="*/ 255 w 286"/>
                <a:gd name="T93" fmla="*/ 22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6" h="391">
                  <a:moveTo>
                    <a:pt x="255" y="229"/>
                  </a:moveTo>
                  <a:cubicBezTo>
                    <a:pt x="250" y="254"/>
                    <a:pt x="241" y="280"/>
                    <a:pt x="226" y="301"/>
                  </a:cubicBezTo>
                  <a:cubicBezTo>
                    <a:pt x="218" y="311"/>
                    <a:pt x="209" y="320"/>
                    <a:pt x="198" y="328"/>
                  </a:cubicBezTo>
                  <a:cubicBezTo>
                    <a:pt x="187" y="335"/>
                    <a:pt x="175" y="340"/>
                    <a:pt x="162" y="344"/>
                  </a:cubicBezTo>
                  <a:cubicBezTo>
                    <a:pt x="149" y="348"/>
                    <a:pt x="137" y="351"/>
                    <a:pt x="124" y="353"/>
                  </a:cubicBezTo>
                  <a:cubicBezTo>
                    <a:pt x="112" y="355"/>
                    <a:pt x="100" y="355"/>
                    <a:pt x="87" y="354"/>
                  </a:cubicBezTo>
                  <a:cubicBezTo>
                    <a:pt x="87" y="355"/>
                    <a:pt x="87" y="355"/>
                    <a:pt x="87" y="356"/>
                  </a:cubicBezTo>
                  <a:cubicBezTo>
                    <a:pt x="119" y="349"/>
                    <a:pt x="147" y="332"/>
                    <a:pt x="173" y="313"/>
                  </a:cubicBezTo>
                  <a:cubicBezTo>
                    <a:pt x="185" y="303"/>
                    <a:pt x="198" y="293"/>
                    <a:pt x="210" y="282"/>
                  </a:cubicBezTo>
                  <a:cubicBezTo>
                    <a:pt x="222" y="271"/>
                    <a:pt x="232" y="259"/>
                    <a:pt x="242" y="246"/>
                  </a:cubicBezTo>
                  <a:cubicBezTo>
                    <a:pt x="248" y="238"/>
                    <a:pt x="254" y="230"/>
                    <a:pt x="258" y="222"/>
                  </a:cubicBezTo>
                  <a:cubicBezTo>
                    <a:pt x="262" y="214"/>
                    <a:pt x="266" y="204"/>
                    <a:pt x="273" y="199"/>
                  </a:cubicBezTo>
                  <a:cubicBezTo>
                    <a:pt x="272" y="199"/>
                    <a:pt x="272" y="199"/>
                    <a:pt x="271" y="199"/>
                  </a:cubicBezTo>
                  <a:cubicBezTo>
                    <a:pt x="274" y="202"/>
                    <a:pt x="274" y="207"/>
                    <a:pt x="273" y="210"/>
                  </a:cubicBezTo>
                  <a:cubicBezTo>
                    <a:pt x="272" y="216"/>
                    <a:pt x="270" y="221"/>
                    <a:pt x="268" y="226"/>
                  </a:cubicBezTo>
                  <a:cubicBezTo>
                    <a:pt x="264" y="236"/>
                    <a:pt x="260" y="247"/>
                    <a:pt x="255" y="257"/>
                  </a:cubicBezTo>
                  <a:cubicBezTo>
                    <a:pt x="241" y="284"/>
                    <a:pt x="221" y="310"/>
                    <a:pt x="197" y="329"/>
                  </a:cubicBezTo>
                  <a:cubicBezTo>
                    <a:pt x="175" y="347"/>
                    <a:pt x="147" y="356"/>
                    <a:pt x="119" y="361"/>
                  </a:cubicBezTo>
                  <a:cubicBezTo>
                    <a:pt x="91" y="365"/>
                    <a:pt x="62" y="365"/>
                    <a:pt x="33" y="363"/>
                  </a:cubicBezTo>
                  <a:cubicBezTo>
                    <a:pt x="33" y="363"/>
                    <a:pt x="32" y="363"/>
                    <a:pt x="31" y="363"/>
                  </a:cubicBezTo>
                  <a:cubicBezTo>
                    <a:pt x="30" y="363"/>
                    <a:pt x="29" y="365"/>
                    <a:pt x="30" y="365"/>
                  </a:cubicBezTo>
                  <a:cubicBezTo>
                    <a:pt x="55" y="376"/>
                    <a:pt x="84" y="375"/>
                    <a:pt x="110" y="370"/>
                  </a:cubicBezTo>
                  <a:cubicBezTo>
                    <a:pt x="135" y="365"/>
                    <a:pt x="161" y="357"/>
                    <a:pt x="185" y="347"/>
                  </a:cubicBezTo>
                  <a:cubicBezTo>
                    <a:pt x="202" y="339"/>
                    <a:pt x="218" y="331"/>
                    <a:pt x="233" y="319"/>
                  </a:cubicBezTo>
                  <a:cubicBezTo>
                    <a:pt x="247" y="308"/>
                    <a:pt x="260" y="294"/>
                    <a:pt x="265" y="276"/>
                  </a:cubicBezTo>
                  <a:cubicBezTo>
                    <a:pt x="265" y="275"/>
                    <a:pt x="264" y="274"/>
                    <a:pt x="263" y="275"/>
                  </a:cubicBezTo>
                  <a:cubicBezTo>
                    <a:pt x="254" y="284"/>
                    <a:pt x="249" y="297"/>
                    <a:pt x="244" y="308"/>
                  </a:cubicBezTo>
                  <a:cubicBezTo>
                    <a:pt x="238" y="321"/>
                    <a:pt x="230" y="333"/>
                    <a:pt x="220" y="343"/>
                  </a:cubicBezTo>
                  <a:cubicBezTo>
                    <a:pt x="198" y="365"/>
                    <a:pt x="170" y="379"/>
                    <a:pt x="139" y="383"/>
                  </a:cubicBezTo>
                  <a:cubicBezTo>
                    <a:pt x="122" y="386"/>
                    <a:pt x="104" y="386"/>
                    <a:pt x="86" y="383"/>
                  </a:cubicBezTo>
                  <a:cubicBezTo>
                    <a:pt x="77" y="382"/>
                    <a:pt x="69" y="379"/>
                    <a:pt x="61" y="376"/>
                  </a:cubicBezTo>
                  <a:cubicBezTo>
                    <a:pt x="52" y="374"/>
                    <a:pt x="44" y="370"/>
                    <a:pt x="36" y="368"/>
                  </a:cubicBezTo>
                  <a:cubicBezTo>
                    <a:pt x="34" y="368"/>
                    <a:pt x="34" y="370"/>
                    <a:pt x="35" y="371"/>
                  </a:cubicBezTo>
                  <a:cubicBezTo>
                    <a:pt x="63" y="384"/>
                    <a:pt x="94" y="387"/>
                    <a:pt x="124" y="386"/>
                  </a:cubicBezTo>
                  <a:cubicBezTo>
                    <a:pt x="139" y="385"/>
                    <a:pt x="153" y="383"/>
                    <a:pt x="167" y="381"/>
                  </a:cubicBezTo>
                  <a:cubicBezTo>
                    <a:pt x="180" y="379"/>
                    <a:pt x="194" y="376"/>
                    <a:pt x="207" y="372"/>
                  </a:cubicBezTo>
                  <a:cubicBezTo>
                    <a:pt x="222" y="368"/>
                    <a:pt x="236" y="360"/>
                    <a:pt x="246" y="349"/>
                  </a:cubicBezTo>
                  <a:cubicBezTo>
                    <a:pt x="247" y="349"/>
                    <a:pt x="246" y="347"/>
                    <a:pt x="246" y="347"/>
                  </a:cubicBezTo>
                  <a:cubicBezTo>
                    <a:pt x="240" y="346"/>
                    <a:pt x="235" y="349"/>
                    <a:pt x="230" y="351"/>
                  </a:cubicBezTo>
                  <a:cubicBezTo>
                    <a:pt x="224" y="355"/>
                    <a:pt x="219" y="358"/>
                    <a:pt x="214" y="362"/>
                  </a:cubicBezTo>
                  <a:cubicBezTo>
                    <a:pt x="208" y="366"/>
                    <a:pt x="200" y="369"/>
                    <a:pt x="193" y="372"/>
                  </a:cubicBezTo>
                  <a:cubicBezTo>
                    <a:pt x="186" y="376"/>
                    <a:pt x="178" y="379"/>
                    <a:pt x="169" y="381"/>
                  </a:cubicBezTo>
                  <a:cubicBezTo>
                    <a:pt x="135" y="391"/>
                    <a:pt x="100" y="387"/>
                    <a:pt x="65" y="380"/>
                  </a:cubicBezTo>
                  <a:cubicBezTo>
                    <a:pt x="54" y="378"/>
                    <a:pt x="44" y="375"/>
                    <a:pt x="33" y="372"/>
                  </a:cubicBezTo>
                  <a:cubicBezTo>
                    <a:pt x="22" y="370"/>
                    <a:pt x="11" y="367"/>
                    <a:pt x="2" y="360"/>
                  </a:cubicBezTo>
                  <a:cubicBezTo>
                    <a:pt x="2" y="361"/>
                    <a:pt x="2" y="362"/>
                    <a:pt x="2" y="363"/>
                  </a:cubicBezTo>
                  <a:cubicBezTo>
                    <a:pt x="9" y="360"/>
                    <a:pt x="16" y="362"/>
                    <a:pt x="24" y="363"/>
                  </a:cubicBezTo>
                  <a:cubicBezTo>
                    <a:pt x="31" y="364"/>
                    <a:pt x="39" y="364"/>
                    <a:pt x="47" y="363"/>
                  </a:cubicBezTo>
                  <a:cubicBezTo>
                    <a:pt x="65" y="362"/>
                    <a:pt x="83" y="359"/>
                    <a:pt x="100" y="355"/>
                  </a:cubicBezTo>
                  <a:cubicBezTo>
                    <a:pt x="135" y="347"/>
                    <a:pt x="168" y="336"/>
                    <a:pt x="200" y="321"/>
                  </a:cubicBezTo>
                  <a:cubicBezTo>
                    <a:pt x="206" y="318"/>
                    <a:pt x="212" y="316"/>
                    <a:pt x="217" y="313"/>
                  </a:cubicBezTo>
                  <a:cubicBezTo>
                    <a:pt x="217" y="312"/>
                    <a:pt x="217" y="311"/>
                    <a:pt x="216" y="311"/>
                  </a:cubicBezTo>
                  <a:cubicBezTo>
                    <a:pt x="211" y="316"/>
                    <a:pt x="204" y="318"/>
                    <a:pt x="198" y="320"/>
                  </a:cubicBezTo>
                  <a:cubicBezTo>
                    <a:pt x="190" y="322"/>
                    <a:pt x="182" y="325"/>
                    <a:pt x="174" y="327"/>
                  </a:cubicBezTo>
                  <a:cubicBezTo>
                    <a:pt x="157" y="332"/>
                    <a:pt x="140" y="335"/>
                    <a:pt x="122" y="336"/>
                  </a:cubicBezTo>
                  <a:cubicBezTo>
                    <a:pt x="91" y="339"/>
                    <a:pt x="59" y="337"/>
                    <a:pt x="29" y="326"/>
                  </a:cubicBezTo>
                  <a:cubicBezTo>
                    <a:pt x="22" y="323"/>
                    <a:pt x="14" y="320"/>
                    <a:pt x="7" y="316"/>
                  </a:cubicBezTo>
                  <a:cubicBezTo>
                    <a:pt x="6" y="316"/>
                    <a:pt x="5" y="317"/>
                    <a:pt x="5" y="318"/>
                  </a:cubicBezTo>
                  <a:cubicBezTo>
                    <a:pt x="14" y="328"/>
                    <a:pt x="26" y="333"/>
                    <a:pt x="37" y="338"/>
                  </a:cubicBezTo>
                  <a:cubicBezTo>
                    <a:pt x="50" y="343"/>
                    <a:pt x="64" y="347"/>
                    <a:pt x="78" y="350"/>
                  </a:cubicBezTo>
                  <a:cubicBezTo>
                    <a:pt x="108" y="357"/>
                    <a:pt x="139" y="357"/>
                    <a:pt x="170" y="351"/>
                  </a:cubicBezTo>
                  <a:cubicBezTo>
                    <a:pt x="195" y="346"/>
                    <a:pt x="219" y="338"/>
                    <a:pt x="239" y="321"/>
                  </a:cubicBezTo>
                  <a:cubicBezTo>
                    <a:pt x="260" y="302"/>
                    <a:pt x="270" y="276"/>
                    <a:pt x="275" y="249"/>
                  </a:cubicBezTo>
                  <a:cubicBezTo>
                    <a:pt x="286" y="189"/>
                    <a:pt x="268" y="128"/>
                    <a:pt x="244" y="73"/>
                  </a:cubicBezTo>
                  <a:cubicBezTo>
                    <a:pt x="237" y="56"/>
                    <a:pt x="228" y="39"/>
                    <a:pt x="220" y="22"/>
                  </a:cubicBezTo>
                  <a:cubicBezTo>
                    <a:pt x="219" y="20"/>
                    <a:pt x="217" y="21"/>
                    <a:pt x="217" y="23"/>
                  </a:cubicBezTo>
                  <a:cubicBezTo>
                    <a:pt x="229" y="53"/>
                    <a:pt x="244" y="82"/>
                    <a:pt x="254" y="113"/>
                  </a:cubicBezTo>
                  <a:cubicBezTo>
                    <a:pt x="263" y="141"/>
                    <a:pt x="267" y="171"/>
                    <a:pt x="282" y="197"/>
                  </a:cubicBezTo>
                  <a:cubicBezTo>
                    <a:pt x="282" y="198"/>
                    <a:pt x="284" y="197"/>
                    <a:pt x="284" y="196"/>
                  </a:cubicBezTo>
                  <a:cubicBezTo>
                    <a:pt x="280" y="161"/>
                    <a:pt x="265" y="129"/>
                    <a:pt x="249" y="98"/>
                  </a:cubicBezTo>
                  <a:cubicBezTo>
                    <a:pt x="235" y="69"/>
                    <a:pt x="218" y="40"/>
                    <a:pt x="199" y="13"/>
                  </a:cubicBezTo>
                  <a:cubicBezTo>
                    <a:pt x="196" y="9"/>
                    <a:pt x="192" y="5"/>
                    <a:pt x="189" y="1"/>
                  </a:cubicBezTo>
                  <a:cubicBezTo>
                    <a:pt x="188" y="0"/>
                    <a:pt x="186" y="1"/>
                    <a:pt x="187" y="3"/>
                  </a:cubicBezTo>
                  <a:cubicBezTo>
                    <a:pt x="208" y="29"/>
                    <a:pt x="225" y="58"/>
                    <a:pt x="241" y="87"/>
                  </a:cubicBezTo>
                  <a:cubicBezTo>
                    <a:pt x="257" y="118"/>
                    <a:pt x="273" y="150"/>
                    <a:pt x="279" y="184"/>
                  </a:cubicBezTo>
                  <a:cubicBezTo>
                    <a:pt x="280" y="188"/>
                    <a:pt x="281" y="192"/>
                    <a:pt x="281" y="196"/>
                  </a:cubicBezTo>
                  <a:cubicBezTo>
                    <a:pt x="282" y="196"/>
                    <a:pt x="283" y="196"/>
                    <a:pt x="284" y="195"/>
                  </a:cubicBezTo>
                  <a:cubicBezTo>
                    <a:pt x="269" y="170"/>
                    <a:pt x="266" y="141"/>
                    <a:pt x="257" y="113"/>
                  </a:cubicBezTo>
                  <a:cubicBezTo>
                    <a:pt x="247" y="82"/>
                    <a:pt x="232" y="52"/>
                    <a:pt x="220" y="22"/>
                  </a:cubicBezTo>
                  <a:cubicBezTo>
                    <a:pt x="219" y="22"/>
                    <a:pt x="218" y="22"/>
                    <a:pt x="217" y="23"/>
                  </a:cubicBezTo>
                  <a:cubicBezTo>
                    <a:pt x="244" y="76"/>
                    <a:pt x="270" y="134"/>
                    <a:pt x="275" y="194"/>
                  </a:cubicBezTo>
                  <a:cubicBezTo>
                    <a:pt x="277" y="225"/>
                    <a:pt x="273" y="256"/>
                    <a:pt x="262" y="284"/>
                  </a:cubicBezTo>
                  <a:cubicBezTo>
                    <a:pt x="252" y="309"/>
                    <a:pt x="232" y="326"/>
                    <a:pt x="208" y="337"/>
                  </a:cubicBezTo>
                  <a:cubicBezTo>
                    <a:pt x="195" y="342"/>
                    <a:pt x="183" y="346"/>
                    <a:pt x="170" y="348"/>
                  </a:cubicBezTo>
                  <a:cubicBezTo>
                    <a:pt x="154" y="352"/>
                    <a:pt x="138" y="353"/>
                    <a:pt x="122" y="353"/>
                  </a:cubicBezTo>
                  <a:cubicBezTo>
                    <a:pt x="107" y="353"/>
                    <a:pt x="91" y="350"/>
                    <a:pt x="76" y="347"/>
                  </a:cubicBezTo>
                  <a:cubicBezTo>
                    <a:pt x="62" y="343"/>
                    <a:pt x="49" y="339"/>
                    <a:pt x="35" y="334"/>
                  </a:cubicBezTo>
                  <a:cubicBezTo>
                    <a:pt x="25" y="330"/>
                    <a:pt x="15" y="325"/>
                    <a:pt x="8" y="317"/>
                  </a:cubicBezTo>
                  <a:cubicBezTo>
                    <a:pt x="7" y="317"/>
                    <a:pt x="7" y="318"/>
                    <a:pt x="6" y="319"/>
                  </a:cubicBezTo>
                  <a:cubicBezTo>
                    <a:pt x="33" y="333"/>
                    <a:pt x="63" y="339"/>
                    <a:pt x="94" y="340"/>
                  </a:cubicBezTo>
                  <a:cubicBezTo>
                    <a:pt x="111" y="340"/>
                    <a:pt x="127" y="339"/>
                    <a:pt x="143" y="337"/>
                  </a:cubicBezTo>
                  <a:cubicBezTo>
                    <a:pt x="160" y="334"/>
                    <a:pt x="177" y="329"/>
                    <a:pt x="193" y="324"/>
                  </a:cubicBezTo>
                  <a:cubicBezTo>
                    <a:pt x="202" y="321"/>
                    <a:pt x="211" y="319"/>
                    <a:pt x="218" y="313"/>
                  </a:cubicBezTo>
                  <a:cubicBezTo>
                    <a:pt x="219" y="312"/>
                    <a:pt x="218" y="310"/>
                    <a:pt x="216" y="310"/>
                  </a:cubicBezTo>
                  <a:cubicBezTo>
                    <a:pt x="184" y="326"/>
                    <a:pt x="151" y="339"/>
                    <a:pt x="117" y="348"/>
                  </a:cubicBezTo>
                  <a:cubicBezTo>
                    <a:pt x="99" y="352"/>
                    <a:pt x="82" y="356"/>
                    <a:pt x="64" y="359"/>
                  </a:cubicBezTo>
                  <a:cubicBezTo>
                    <a:pt x="55" y="360"/>
                    <a:pt x="46" y="361"/>
                    <a:pt x="37" y="361"/>
                  </a:cubicBezTo>
                  <a:cubicBezTo>
                    <a:pt x="29" y="361"/>
                    <a:pt x="22" y="360"/>
                    <a:pt x="14" y="359"/>
                  </a:cubicBezTo>
                  <a:cubicBezTo>
                    <a:pt x="10" y="359"/>
                    <a:pt x="5" y="359"/>
                    <a:pt x="1" y="360"/>
                  </a:cubicBezTo>
                  <a:cubicBezTo>
                    <a:pt x="0" y="361"/>
                    <a:pt x="0" y="362"/>
                    <a:pt x="0" y="363"/>
                  </a:cubicBezTo>
                  <a:cubicBezTo>
                    <a:pt x="12" y="371"/>
                    <a:pt x="26" y="374"/>
                    <a:pt x="40" y="377"/>
                  </a:cubicBezTo>
                  <a:cubicBezTo>
                    <a:pt x="56" y="381"/>
                    <a:pt x="72" y="384"/>
                    <a:pt x="89" y="387"/>
                  </a:cubicBezTo>
                  <a:cubicBezTo>
                    <a:pt x="106" y="389"/>
                    <a:pt x="123" y="390"/>
                    <a:pt x="140" y="389"/>
                  </a:cubicBezTo>
                  <a:cubicBezTo>
                    <a:pt x="157" y="388"/>
                    <a:pt x="173" y="383"/>
                    <a:pt x="189" y="377"/>
                  </a:cubicBezTo>
                  <a:cubicBezTo>
                    <a:pt x="199" y="373"/>
                    <a:pt x="210" y="369"/>
                    <a:pt x="219" y="362"/>
                  </a:cubicBezTo>
                  <a:cubicBezTo>
                    <a:pt x="226" y="357"/>
                    <a:pt x="236" y="348"/>
                    <a:pt x="245" y="350"/>
                  </a:cubicBezTo>
                  <a:cubicBezTo>
                    <a:pt x="245" y="349"/>
                    <a:pt x="245" y="349"/>
                    <a:pt x="244" y="348"/>
                  </a:cubicBezTo>
                  <a:cubicBezTo>
                    <a:pt x="225" y="368"/>
                    <a:pt x="195" y="374"/>
                    <a:pt x="168" y="378"/>
                  </a:cubicBezTo>
                  <a:cubicBezTo>
                    <a:pt x="139" y="383"/>
                    <a:pt x="109" y="385"/>
                    <a:pt x="79" y="381"/>
                  </a:cubicBezTo>
                  <a:cubicBezTo>
                    <a:pt x="64" y="379"/>
                    <a:pt x="50" y="375"/>
                    <a:pt x="36" y="368"/>
                  </a:cubicBezTo>
                  <a:cubicBezTo>
                    <a:pt x="36" y="369"/>
                    <a:pt x="36" y="370"/>
                    <a:pt x="36" y="371"/>
                  </a:cubicBezTo>
                  <a:cubicBezTo>
                    <a:pt x="44" y="373"/>
                    <a:pt x="52" y="376"/>
                    <a:pt x="60" y="379"/>
                  </a:cubicBezTo>
                  <a:cubicBezTo>
                    <a:pt x="67" y="382"/>
                    <a:pt x="75" y="384"/>
                    <a:pt x="83" y="385"/>
                  </a:cubicBezTo>
                  <a:cubicBezTo>
                    <a:pt x="99" y="388"/>
                    <a:pt x="116" y="389"/>
                    <a:pt x="132" y="387"/>
                  </a:cubicBezTo>
                  <a:cubicBezTo>
                    <a:pt x="162" y="384"/>
                    <a:pt x="191" y="372"/>
                    <a:pt x="214" y="352"/>
                  </a:cubicBezTo>
                  <a:cubicBezTo>
                    <a:pt x="225" y="342"/>
                    <a:pt x="236" y="330"/>
                    <a:pt x="243" y="317"/>
                  </a:cubicBezTo>
                  <a:cubicBezTo>
                    <a:pt x="250" y="304"/>
                    <a:pt x="254" y="288"/>
                    <a:pt x="265" y="277"/>
                  </a:cubicBezTo>
                  <a:cubicBezTo>
                    <a:pt x="264" y="276"/>
                    <a:pt x="263" y="276"/>
                    <a:pt x="263" y="275"/>
                  </a:cubicBezTo>
                  <a:cubicBezTo>
                    <a:pt x="255" y="299"/>
                    <a:pt x="234" y="317"/>
                    <a:pt x="213" y="329"/>
                  </a:cubicBezTo>
                  <a:cubicBezTo>
                    <a:pt x="192" y="342"/>
                    <a:pt x="169" y="351"/>
                    <a:pt x="145" y="358"/>
                  </a:cubicBezTo>
                  <a:cubicBezTo>
                    <a:pt x="126" y="364"/>
                    <a:pt x="107" y="369"/>
                    <a:pt x="87" y="370"/>
                  </a:cubicBezTo>
                  <a:cubicBezTo>
                    <a:pt x="69" y="372"/>
                    <a:pt x="49" y="370"/>
                    <a:pt x="31" y="363"/>
                  </a:cubicBezTo>
                  <a:cubicBezTo>
                    <a:pt x="31" y="364"/>
                    <a:pt x="31" y="365"/>
                    <a:pt x="31" y="365"/>
                  </a:cubicBezTo>
                  <a:cubicBezTo>
                    <a:pt x="59" y="368"/>
                    <a:pt x="87" y="368"/>
                    <a:pt x="115" y="364"/>
                  </a:cubicBezTo>
                  <a:cubicBezTo>
                    <a:pt x="143" y="360"/>
                    <a:pt x="170" y="352"/>
                    <a:pt x="193" y="336"/>
                  </a:cubicBezTo>
                  <a:cubicBezTo>
                    <a:pt x="217" y="319"/>
                    <a:pt x="237" y="294"/>
                    <a:pt x="252" y="268"/>
                  </a:cubicBezTo>
                  <a:cubicBezTo>
                    <a:pt x="258" y="257"/>
                    <a:pt x="263" y="246"/>
                    <a:pt x="268" y="234"/>
                  </a:cubicBezTo>
                  <a:cubicBezTo>
                    <a:pt x="272" y="225"/>
                    <a:pt x="276" y="215"/>
                    <a:pt x="276" y="206"/>
                  </a:cubicBezTo>
                  <a:cubicBezTo>
                    <a:pt x="276" y="202"/>
                    <a:pt x="275" y="199"/>
                    <a:pt x="273" y="197"/>
                  </a:cubicBezTo>
                  <a:cubicBezTo>
                    <a:pt x="272" y="196"/>
                    <a:pt x="272" y="196"/>
                    <a:pt x="271" y="197"/>
                  </a:cubicBezTo>
                  <a:cubicBezTo>
                    <a:pt x="261" y="205"/>
                    <a:pt x="258" y="219"/>
                    <a:pt x="251" y="229"/>
                  </a:cubicBezTo>
                  <a:cubicBezTo>
                    <a:pt x="242" y="243"/>
                    <a:pt x="232" y="255"/>
                    <a:pt x="220" y="267"/>
                  </a:cubicBezTo>
                  <a:cubicBezTo>
                    <a:pt x="209" y="279"/>
                    <a:pt x="197" y="290"/>
                    <a:pt x="184" y="300"/>
                  </a:cubicBezTo>
                  <a:cubicBezTo>
                    <a:pt x="171" y="311"/>
                    <a:pt x="158" y="320"/>
                    <a:pt x="144" y="329"/>
                  </a:cubicBezTo>
                  <a:cubicBezTo>
                    <a:pt x="126" y="340"/>
                    <a:pt x="107" y="349"/>
                    <a:pt x="87" y="354"/>
                  </a:cubicBezTo>
                  <a:cubicBezTo>
                    <a:pt x="85" y="354"/>
                    <a:pt x="85" y="356"/>
                    <a:pt x="87" y="356"/>
                  </a:cubicBezTo>
                  <a:cubicBezTo>
                    <a:pt x="101" y="358"/>
                    <a:pt x="115" y="357"/>
                    <a:pt x="129" y="355"/>
                  </a:cubicBezTo>
                  <a:cubicBezTo>
                    <a:pt x="144" y="353"/>
                    <a:pt x="158" y="349"/>
                    <a:pt x="171" y="344"/>
                  </a:cubicBezTo>
                  <a:cubicBezTo>
                    <a:pt x="196" y="336"/>
                    <a:pt x="216" y="320"/>
                    <a:pt x="231" y="298"/>
                  </a:cubicBezTo>
                  <a:cubicBezTo>
                    <a:pt x="245" y="278"/>
                    <a:pt x="253" y="254"/>
                    <a:pt x="258" y="229"/>
                  </a:cubicBezTo>
                  <a:cubicBezTo>
                    <a:pt x="258" y="228"/>
                    <a:pt x="256" y="227"/>
                    <a:pt x="255" y="22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0" name="Freeform 47"/>
            <p:cNvSpPr/>
            <p:nvPr/>
          </p:nvSpPr>
          <p:spPr bwMode="auto">
            <a:xfrm>
              <a:off x="4054" y="2187"/>
              <a:ext cx="325" cy="518"/>
            </a:xfrm>
            <a:custGeom>
              <a:avLst/>
              <a:gdLst>
                <a:gd name="T0" fmla="*/ 61 w 168"/>
                <a:gd name="T1" fmla="*/ 75 h 268"/>
                <a:gd name="T2" fmla="*/ 129 w 168"/>
                <a:gd name="T3" fmla="*/ 242 h 268"/>
                <a:gd name="T4" fmla="*/ 52 w 168"/>
                <a:gd name="T5" fmla="*/ 77 h 268"/>
                <a:gd name="T6" fmla="*/ 64 w 168"/>
                <a:gd name="T7" fmla="*/ 87 h 268"/>
                <a:gd name="T8" fmla="*/ 154 w 168"/>
                <a:gd name="T9" fmla="*/ 248 h 268"/>
                <a:gd name="T10" fmla="*/ 114 w 168"/>
                <a:gd name="T11" fmla="*/ 151 h 268"/>
                <a:gd name="T12" fmla="*/ 113 w 168"/>
                <a:gd name="T13" fmla="*/ 157 h 268"/>
                <a:gd name="T14" fmla="*/ 98 w 168"/>
                <a:gd name="T15" fmla="*/ 102 h 268"/>
                <a:gd name="T16" fmla="*/ 63 w 168"/>
                <a:gd name="T17" fmla="*/ 42 h 268"/>
                <a:gd name="T18" fmla="*/ 165 w 168"/>
                <a:gd name="T19" fmla="*/ 216 h 268"/>
                <a:gd name="T20" fmla="*/ 84 w 168"/>
                <a:gd name="T21" fmla="*/ 60 h 268"/>
                <a:gd name="T22" fmla="*/ 164 w 168"/>
                <a:gd name="T23" fmla="*/ 198 h 268"/>
                <a:gd name="T24" fmla="*/ 75 w 168"/>
                <a:gd name="T25" fmla="*/ 26 h 268"/>
                <a:gd name="T26" fmla="*/ 114 w 168"/>
                <a:gd name="T27" fmla="*/ 100 h 268"/>
                <a:gd name="T28" fmla="*/ 156 w 168"/>
                <a:gd name="T29" fmla="*/ 169 h 268"/>
                <a:gd name="T30" fmla="*/ 96 w 168"/>
                <a:gd name="T31" fmla="*/ 73 h 268"/>
                <a:gd name="T32" fmla="*/ 89 w 168"/>
                <a:gd name="T33" fmla="*/ 55 h 268"/>
                <a:gd name="T34" fmla="*/ 80 w 168"/>
                <a:gd name="T35" fmla="*/ 55 h 268"/>
                <a:gd name="T36" fmla="*/ 71 w 168"/>
                <a:gd name="T37" fmla="*/ 63 h 268"/>
                <a:gd name="T38" fmla="*/ 66 w 168"/>
                <a:gd name="T39" fmla="*/ 66 h 268"/>
                <a:gd name="T40" fmla="*/ 18 w 168"/>
                <a:gd name="T41" fmla="*/ 18 h 268"/>
                <a:gd name="T42" fmla="*/ 20 w 168"/>
                <a:gd name="T43" fmla="*/ 31 h 268"/>
                <a:gd name="T44" fmla="*/ 3 w 168"/>
                <a:gd name="T45" fmla="*/ 22 h 268"/>
                <a:gd name="T46" fmla="*/ 115 w 168"/>
                <a:gd name="T47" fmla="*/ 228 h 268"/>
                <a:gd name="T48" fmla="*/ 63 w 168"/>
                <a:gd name="T49" fmla="*/ 103 h 268"/>
                <a:gd name="T50" fmla="*/ 36 w 168"/>
                <a:gd name="T51" fmla="*/ 47 h 268"/>
                <a:gd name="T52" fmla="*/ 99 w 168"/>
                <a:gd name="T53" fmla="*/ 145 h 268"/>
                <a:gd name="T54" fmla="*/ 84 w 168"/>
                <a:gd name="T55" fmla="*/ 113 h 268"/>
                <a:gd name="T56" fmla="*/ 37 w 168"/>
                <a:gd name="T57" fmla="*/ 44 h 268"/>
                <a:gd name="T58" fmla="*/ 87 w 168"/>
                <a:gd name="T59" fmla="*/ 173 h 268"/>
                <a:gd name="T60" fmla="*/ 83 w 168"/>
                <a:gd name="T61" fmla="*/ 136 h 268"/>
                <a:gd name="T62" fmla="*/ 50 w 168"/>
                <a:gd name="T63" fmla="*/ 77 h 268"/>
                <a:gd name="T64" fmla="*/ 61 w 168"/>
                <a:gd name="T65" fmla="*/ 75 h 268"/>
                <a:gd name="T66" fmla="*/ 19 w 168"/>
                <a:gd name="T67" fmla="*/ 19 h 268"/>
                <a:gd name="T68" fmla="*/ 29 w 168"/>
                <a:gd name="T69" fmla="*/ 15 h 268"/>
                <a:gd name="T70" fmla="*/ 37 w 168"/>
                <a:gd name="T71" fmla="*/ 11 h 268"/>
                <a:gd name="T72" fmla="*/ 80 w 168"/>
                <a:gd name="T73" fmla="*/ 55 h 268"/>
                <a:gd name="T74" fmla="*/ 89 w 168"/>
                <a:gd name="T75" fmla="*/ 55 h 268"/>
                <a:gd name="T76" fmla="*/ 95 w 168"/>
                <a:gd name="T77" fmla="*/ 73 h 268"/>
                <a:gd name="T78" fmla="*/ 156 w 168"/>
                <a:gd name="T79" fmla="*/ 169 h 268"/>
                <a:gd name="T80" fmla="*/ 79 w 168"/>
                <a:gd name="T81" fmla="*/ 41 h 268"/>
                <a:gd name="T82" fmla="*/ 148 w 168"/>
                <a:gd name="T83" fmla="*/ 154 h 268"/>
                <a:gd name="T84" fmla="*/ 147 w 168"/>
                <a:gd name="T85" fmla="*/ 166 h 268"/>
                <a:gd name="T86" fmla="*/ 127 w 168"/>
                <a:gd name="T87" fmla="*/ 133 h 268"/>
                <a:gd name="T88" fmla="*/ 91 w 168"/>
                <a:gd name="T89" fmla="*/ 75 h 268"/>
                <a:gd name="T90" fmla="*/ 63 w 168"/>
                <a:gd name="T91" fmla="*/ 41 h 268"/>
                <a:gd name="T92" fmla="*/ 155 w 168"/>
                <a:gd name="T93" fmla="*/ 243 h 268"/>
                <a:gd name="T94" fmla="*/ 61 w 168"/>
                <a:gd name="T95" fmla="*/ 66 h 268"/>
                <a:gd name="T96" fmla="*/ 149 w 168"/>
                <a:gd name="T97" fmla="*/ 235 h 268"/>
                <a:gd name="T98" fmla="*/ 81 w 168"/>
                <a:gd name="T99" fmla="*/ 107 h 268"/>
                <a:gd name="T100" fmla="*/ 84 w 168"/>
                <a:gd name="T101" fmla="*/ 138 h 268"/>
                <a:gd name="T102" fmla="*/ 138 w 168"/>
                <a:gd name="T103" fmla="*/ 266 h 268"/>
                <a:gd name="T104" fmla="*/ 79 w 168"/>
                <a:gd name="T105" fmla="*/ 106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8" h="268">
                  <a:moveTo>
                    <a:pt x="123" y="214"/>
                  </a:moveTo>
                  <a:cubicBezTo>
                    <a:pt x="118" y="188"/>
                    <a:pt x="109" y="163"/>
                    <a:pt x="98" y="139"/>
                  </a:cubicBezTo>
                  <a:cubicBezTo>
                    <a:pt x="93" y="127"/>
                    <a:pt x="87" y="116"/>
                    <a:pt x="81" y="105"/>
                  </a:cubicBezTo>
                  <a:cubicBezTo>
                    <a:pt x="76" y="94"/>
                    <a:pt x="70" y="83"/>
                    <a:pt x="61" y="75"/>
                  </a:cubicBezTo>
                  <a:cubicBezTo>
                    <a:pt x="60" y="74"/>
                    <a:pt x="58" y="75"/>
                    <a:pt x="59" y="76"/>
                  </a:cubicBezTo>
                  <a:cubicBezTo>
                    <a:pt x="91" y="136"/>
                    <a:pt x="123" y="198"/>
                    <a:pt x="136" y="266"/>
                  </a:cubicBezTo>
                  <a:cubicBezTo>
                    <a:pt x="136" y="266"/>
                    <a:pt x="137" y="266"/>
                    <a:pt x="138" y="265"/>
                  </a:cubicBezTo>
                  <a:cubicBezTo>
                    <a:pt x="135" y="258"/>
                    <a:pt x="132" y="250"/>
                    <a:pt x="129" y="242"/>
                  </a:cubicBezTo>
                  <a:cubicBezTo>
                    <a:pt x="127" y="234"/>
                    <a:pt x="124" y="225"/>
                    <a:pt x="121" y="217"/>
                  </a:cubicBezTo>
                  <a:cubicBezTo>
                    <a:pt x="115" y="200"/>
                    <a:pt x="108" y="184"/>
                    <a:pt x="101" y="167"/>
                  </a:cubicBezTo>
                  <a:cubicBezTo>
                    <a:pt x="94" y="152"/>
                    <a:pt x="86" y="136"/>
                    <a:pt x="78" y="121"/>
                  </a:cubicBezTo>
                  <a:cubicBezTo>
                    <a:pt x="70" y="106"/>
                    <a:pt x="61" y="92"/>
                    <a:pt x="52" y="77"/>
                  </a:cubicBezTo>
                  <a:cubicBezTo>
                    <a:pt x="47" y="68"/>
                    <a:pt x="41" y="58"/>
                    <a:pt x="36" y="48"/>
                  </a:cubicBezTo>
                  <a:cubicBezTo>
                    <a:pt x="35" y="49"/>
                    <a:pt x="35" y="49"/>
                    <a:pt x="34" y="50"/>
                  </a:cubicBezTo>
                  <a:cubicBezTo>
                    <a:pt x="40" y="54"/>
                    <a:pt x="45" y="60"/>
                    <a:pt x="49" y="67"/>
                  </a:cubicBezTo>
                  <a:cubicBezTo>
                    <a:pt x="54" y="73"/>
                    <a:pt x="59" y="80"/>
                    <a:pt x="64" y="87"/>
                  </a:cubicBezTo>
                  <a:cubicBezTo>
                    <a:pt x="74" y="101"/>
                    <a:pt x="84" y="115"/>
                    <a:pt x="92" y="130"/>
                  </a:cubicBezTo>
                  <a:cubicBezTo>
                    <a:pt x="101" y="145"/>
                    <a:pt x="109" y="162"/>
                    <a:pt x="117" y="177"/>
                  </a:cubicBezTo>
                  <a:cubicBezTo>
                    <a:pt x="125" y="193"/>
                    <a:pt x="133" y="210"/>
                    <a:pt x="142" y="225"/>
                  </a:cubicBezTo>
                  <a:cubicBezTo>
                    <a:pt x="146" y="233"/>
                    <a:pt x="150" y="241"/>
                    <a:pt x="154" y="248"/>
                  </a:cubicBezTo>
                  <a:cubicBezTo>
                    <a:pt x="154" y="250"/>
                    <a:pt x="156" y="249"/>
                    <a:pt x="156" y="248"/>
                  </a:cubicBezTo>
                  <a:cubicBezTo>
                    <a:pt x="155" y="239"/>
                    <a:pt x="151" y="232"/>
                    <a:pt x="147" y="224"/>
                  </a:cubicBezTo>
                  <a:cubicBezTo>
                    <a:pt x="144" y="216"/>
                    <a:pt x="140" y="208"/>
                    <a:pt x="136" y="199"/>
                  </a:cubicBezTo>
                  <a:cubicBezTo>
                    <a:pt x="129" y="183"/>
                    <a:pt x="122" y="167"/>
                    <a:pt x="114" y="151"/>
                  </a:cubicBezTo>
                  <a:cubicBezTo>
                    <a:pt x="99" y="121"/>
                    <a:pt x="83" y="92"/>
                    <a:pt x="64" y="65"/>
                  </a:cubicBezTo>
                  <a:cubicBezTo>
                    <a:pt x="64" y="65"/>
                    <a:pt x="64" y="64"/>
                    <a:pt x="63" y="64"/>
                  </a:cubicBezTo>
                  <a:cubicBezTo>
                    <a:pt x="62" y="63"/>
                    <a:pt x="60" y="64"/>
                    <a:pt x="61" y="66"/>
                  </a:cubicBezTo>
                  <a:cubicBezTo>
                    <a:pt x="78" y="96"/>
                    <a:pt x="97" y="126"/>
                    <a:pt x="113" y="157"/>
                  </a:cubicBezTo>
                  <a:cubicBezTo>
                    <a:pt x="128" y="186"/>
                    <a:pt x="138" y="216"/>
                    <a:pt x="155" y="243"/>
                  </a:cubicBezTo>
                  <a:cubicBezTo>
                    <a:pt x="156" y="245"/>
                    <a:pt x="158" y="244"/>
                    <a:pt x="158" y="242"/>
                  </a:cubicBezTo>
                  <a:cubicBezTo>
                    <a:pt x="151" y="210"/>
                    <a:pt x="136" y="180"/>
                    <a:pt x="122" y="151"/>
                  </a:cubicBezTo>
                  <a:cubicBezTo>
                    <a:pt x="114" y="134"/>
                    <a:pt x="106" y="118"/>
                    <a:pt x="98" y="102"/>
                  </a:cubicBezTo>
                  <a:cubicBezTo>
                    <a:pt x="94" y="94"/>
                    <a:pt x="90" y="86"/>
                    <a:pt x="86" y="78"/>
                  </a:cubicBezTo>
                  <a:cubicBezTo>
                    <a:pt x="82" y="71"/>
                    <a:pt x="77" y="64"/>
                    <a:pt x="73" y="56"/>
                  </a:cubicBezTo>
                  <a:cubicBezTo>
                    <a:pt x="70" y="51"/>
                    <a:pt x="68" y="46"/>
                    <a:pt x="66" y="40"/>
                  </a:cubicBezTo>
                  <a:cubicBezTo>
                    <a:pt x="65" y="41"/>
                    <a:pt x="64" y="41"/>
                    <a:pt x="63" y="42"/>
                  </a:cubicBezTo>
                  <a:cubicBezTo>
                    <a:pt x="69" y="45"/>
                    <a:pt x="72" y="51"/>
                    <a:pt x="76" y="57"/>
                  </a:cubicBezTo>
                  <a:cubicBezTo>
                    <a:pt x="80" y="63"/>
                    <a:pt x="84" y="69"/>
                    <a:pt x="89" y="76"/>
                  </a:cubicBezTo>
                  <a:cubicBezTo>
                    <a:pt x="98" y="91"/>
                    <a:pt x="107" y="106"/>
                    <a:pt x="116" y="122"/>
                  </a:cubicBezTo>
                  <a:cubicBezTo>
                    <a:pt x="134" y="153"/>
                    <a:pt x="150" y="184"/>
                    <a:pt x="165" y="216"/>
                  </a:cubicBezTo>
                  <a:cubicBezTo>
                    <a:pt x="166" y="218"/>
                    <a:pt x="168" y="217"/>
                    <a:pt x="168" y="215"/>
                  </a:cubicBezTo>
                  <a:cubicBezTo>
                    <a:pt x="158" y="186"/>
                    <a:pt x="144" y="159"/>
                    <a:pt x="130" y="132"/>
                  </a:cubicBezTo>
                  <a:cubicBezTo>
                    <a:pt x="117" y="107"/>
                    <a:pt x="105" y="81"/>
                    <a:pt x="86" y="59"/>
                  </a:cubicBezTo>
                  <a:cubicBezTo>
                    <a:pt x="85" y="58"/>
                    <a:pt x="83" y="59"/>
                    <a:pt x="84" y="60"/>
                  </a:cubicBezTo>
                  <a:cubicBezTo>
                    <a:pt x="95" y="86"/>
                    <a:pt x="111" y="108"/>
                    <a:pt x="124" y="132"/>
                  </a:cubicBezTo>
                  <a:cubicBezTo>
                    <a:pt x="131" y="145"/>
                    <a:pt x="139" y="157"/>
                    <a:pt x="146" y="170"/>
                  </a:cubicBezTo>
                  <a:cubicBezTo>
                    <a:pt x="149" y="175"/>
                    <a:pt x="152" y="180"/>
                    <a:pt x="155" y="186"/>
                  </a:cubicBezTo>
                  <a:cubicBezTo>
                    <a:pt x="157" y="190"/>
                    <a:pt x="160" y="195"/>
                    <a:pt x="164" y="198"/>
                  </a:cubicBezTo>
                  <a:cubicBezTo>
                    <a:pt x="165" y="199"/>
                    <a:pt x="166" y="198"/>
                    <a:pt x="166" y="197"/>
                  </a:cubicBezTo>
                  <a:cubicBezTo>
                    <a:pt x="161" y="167"/>
                    <a:pt x="145" y="141"/>
                    <a:pt x="131" y="114"/>
                  </a:cubicBezTo>
                  <a:cubicBezTo>
                    <a:pt x="115" y="84"/>
                    <a:pt x="97" y="55"/>
                    <a:pt x="77" y="28"/>
                  </a:cubicBezTo>
                  <a:cubicBezTo>
                    <a:pt x="76" y="28"/>
                    <a:pt x="76" y="27"/>
                    <a:pt x="75" y="26"/>
                  </a:cubicBezTo>
                  <a:cubicBezTo>
                    <a:pt x="75" y="26"/>
                    <a:pt x="73" y="26"/>
                    <a:pt x="73" y="27"/>
                  </a:cubicBezTo>
                  <a:cubicBezTo>
                    <a:pt x="73" y="37"/>
                    <a:pt x="79" y="46"/>
                    <a:pt x="84" y="54"/>
                  </a:cubicBezTo>
                  <a:cubicBezTo>
                    <a:pt x="90" y="64"/>
                    <a:pt x="97" y="73"/>
                    <a:pt x="103" y="82"/>
                  </a:cubicBezTo>
                  <a:cubicBezTo>
                    <a:pt x="107" y="88"/>
                    <a:pt x="110" y="94"/>
                    <a:pt x="114" y="100"/>
                  </a:cubicBezTo>
                  <a:cubicBezTo>
                    <a:pt x="118" y="108"/>
                    <a:pt x="122" y="116"/>
                    <a:pt x="127" y="124"/>
                  </a:cubicBezTo>
                  <a:cubicBezTo>
                    <a:pt x="135" y="139"/>
                    <a:pt x="144" y="155"/>
                    <a:pt x="153" y="170"/>
                  </a:cubicBezTo>
                  <a:cubicBezTo>
                    <a:pt x="154" y="170"/>
                    <a:pt x="154" y="170"/>
                    <a:pt x="154" y="171"/>
                  </a:cubicBezTo>
                  <a:cubicBezTo>
                    <a:pt x="155" y="172"/>
                    <a:pt x="157" y="171"/>
                    <a:pt x="156" y="169"/>
                  </a:cubicBezTo>
                  <a:cubicBezTo>
                    <a:pt x="130" y="118"/>
                    <a:pt x="97" y="71"/>
                    <a:pt x="64" y="24"/>
                  </a:cubicBezTo>
                  <a:cubicBezTo>
                    <a:pt x="63" y="23"/>
                    <a:pt x="61" y="24"/>
                    <a:pt x="62" y="25"/>
                  </a:cubicBezTo>
                  <a:cubicBezTo>
                    <a:pt x="69" y="44"/>
                    <a:pt x="83" y="58"/>
                    <a:pt x="93" y="75"/>
                  </a:cubicBezTo>
                  <a:cubicBezTo>
                    <a:pt x="94" y="76"/>
                    <a:pt x="96" y="75"/>
                    <a:pt x="96" y="73"/>
                  </a:cubicBezTo>
                  <a:cubicBezTo>
                    <a:pt x="80" y="47"/>
                    <a:pt x="59" y="24"/>
                    <a:pt x="39" y="1"/>
                  </a:cubicBezTo>
                  <a:cubicBezTo>
                    <a:pt x="39" y="2"/>
                    <a:pt x="38" y="3"/>
                    <a:pt x="37" y="3"/>
                  </a:cubicBezTo>
                  <a:cubicBezTo>
                    <a:pt x="53" y="22"/>
                    <a:pt x="67" y="42"/>
                    <a:pt x="87" y="57"/>
                  </a:cubicBezTo>
                  <a:cubicBezTo>
                    <a:pt x="88" y="58"/>
                    <a:pt x="90" y="56"/>
                    <a:pt x="89" y="55"/>
                  </a:cubicBezTo>
                  <a:cubicBezTo>
                    <a:pt x="69" y="39"/>
                    <a:pt x="57" y="16"/>
                    <a:pt x="36" y="1"/>
                  </a:cubicBezTo>
                  <a:cubicBezTo>
                    <a:pt x="35" y="0"/>
                    <a:pt x="33" y="2"/>
                    <a:pt x="34" y="3"/>
                  </a:cubicBezTo>
                  <a:cubicBezTo>
                    <a:pt x="47" y="23"/>
                    <a:pt x="64" y="38"/>
                    <a:pt x="78" y="57"/>
                  </a:cubicBezTo>
                  <a:cubicBezTo>
                    <a:pt x="79" y="57"/>
                    <a:pt x="79" y="56"/>
                    <a:pt x="80" y="55"/>
                  </a:cubicBezTo>
                  <a:cubicBezTo>
                    <a:pt x="74" y="47"/>
                    <a:pt x="67" y="38"/>
                    <a:pt x="60" y="30"/>
                  </a:cubicBezTo>
                  <a:cubicBezTo>
                    <a:pt x="53" y="23"/>
                    <a:pt x="46" y="15"/>
                    <a:pt x="37" y="10"/>
                  </a:cubicBezTo>
                  <a:cubicBezTo>
                    <a:pt x="36" y="9"/>
                    <a:pt x="34" y="11"/>
                    <a:pt x="35" y="12"/>
                  </a:cubicBezTo>
                  <a:cubicBezTo>
                    <a:pt x="43" y="31"/>
                    <a:pt x="59" y="46"/>
                    <a:pt x="71" y="63"/>
                  </a:cubicBezTo>
                  <a:cubicBezTo>
                    <a:pt x="72" y="62"/>
                    <a:pt x="73" y="62"/>
                    <a:pt x="73" y="61"/>
                  </a:cubicBezTo>
                  <a:cubicBezTo>
                    <a:pt x="59" y="45"/>
                    <a:pt x="47" y="27"/>
                    <a:pt x="29" y="14"/>
                  </a:cubicBezTo>
                  <a:cubicBezTo>
                    <a:pt x="28" y="13"/>
                    <a:pt x="26" y="14"/>
                    <a:pt x="27" y="16"/>
                  </a:cubicBezTo>
                  <a:cubicBezTo>
                    <a:pt x="37" y="35"/>
                    <a:pt x="53" y="49"/>
                    <a:pt x="66" y="66"/>
                  </a:cubicBezTo>
                  <a:cubicBezTo>
                    <a:pt x="67" y="68"/>
                    <a:pt x="69" y="66"/>
                    <a:pt x="68" y="65"/>
                  </a:cubicBezTo>
                  <a:cubicBezTo>
                    <a:pt x="62" y="55"/>
                    <a:pt x="54" y="46"/>
                    <a:pt x="46" y="37"/>
                  </a:cubicBezTo>
                  <a:cubicBezTo>
                    <a:pt x="39" y="29"/>
                    <a:pt x="30" y="21"/>
                    <a:pt x="20" y="16"/>
                  </a:cubicBezTo>
                  <a:cubicBezTo>
                    <a:pt x="19" y="16"/>
                    <a:pt x="18" y="17"/>
                    <a:pt x="18" y="18"/>
                  </a:cubicBezTo>
                  <a:cubicBezTo>
                    <a:pt x="20" y="29"/>
                    <a:pt x="28" y="38"/>
                    <a:pt x="36" y="46"/>
                  </a:cubicBezTo>
                  <a:cubicBezTo>
                    <a:pt x="44" y="55"/>
                    <a:pt x="54" y="63"/>
                    <a:pt x="60" y="74"/>
                  </a:cubicBezTo>
                  <a:cubicBezTo>
                    <a:pt x="61" y="74"/>
                    <a:pt x="62" y="73"/>
                    <a:pt x="62" y="73"/>
                  </a:cubicBezTo>
                  <a:cubicBezTo>
                    <a:pt x="48" y="59"/>
                    <a:pt x="37" y="42"/>
                    <a:pt x="20" y="31"/>
                  </a:cubicBezTo>
                  <a:cubicBezTo>
                    <a:pt x="19" y="30"/>
                    <a:pt x="17" y="31"/>
                    <a:pt x="18" y="32"/>
                  </a:cubicBezTo>
                  <a:cubicBezTo>
                    <a:pt x="26" y="49"/>
                    <a:pt x="40" y="62"/>
                    <a:pt x="50" y="77"/>
                  </a:cubicBezTo>
                  <a:cubicBezTo>
                    <a:pt x="51" y="77"/>
                    <a:pt x="52" y="76"/>
                    <a:pt x="53" y="76"/>
                  </a:cubicBezTo>
                  <a:cubicBezTo>
                    <a:pt x="36" y="58"/>
                    <a:pt x="23" y="37"/>
                    <a:pt x="3" y="22"/>
                  </a:cubicBezTo>
                  <a:cubicBezTo>
                    <a:pt x="2" y="21"/>
                    <a:pt x="0" y="23"/>
                    <a:pt x="2" y="24"/>
                  </a:cubicBezTo>
                  <a:cubicBezTo>
                    <a:pt x="25" y="48"/>
                    <a:pt x="45" y="75"/>
                    <a:pt x="61" y="103"/>
                  </a:cubicBezTo>
                  <a:cubicBezTo>
                    <a:pt x="78" y="132"/>
                    <a:pt x="94" y="162"/>
                    <a:pt x="106" y="193"/>
                  </a:cubicBezTo>
                  <a:cubicBezTo>
                    <a:pt x="110" y="204"/>
                    <a:pt x="113" y="216"/>
                    <a:pt x="115" y="228"/>
                  </a:cubicBezTo>
                  <a:cubicBezTo>
                    <a:pt x="116" y="228"/>
                    <a:pt x="117" y="228"/>
                    <a:pt x="118" y="227"/>
                  </a:cubicBezTo>
                  <a:cubicBezTo>
                    <a:pt x="108" y="217"/>
                    <a:pt x="102" y="204"/>
                    <a:pt x="97" y="191"/>
                  </a:cubicBezTo>
                  <a:cubicBezTo>
                    <a:pt x="92" y="178"/>
                    <a:pt x="87" y="165"/>
                    <a:pt x="82" y="152"/>
                  </a:cubicBezTo>
                  <a:cubicBezTo>
                    <a:pt x="76" y="136"/>
                    <a:pt x="70" y="119"/>
                    <a:pt x="63" y="103"/>
                  </a:cubicBezTo>
                  <a:cubicBezTo>
                    <a:pt x="60" y="96"/>
                    <a:pt x="56" y="88"/>
                    <a:pt x="52" y="81"/>
                  </a:cubicBezTo>
                  <a:cubicBezTo>
                    <a:pt x="49" y="75"/>
                    <a:pt x="45" y="69"/>
                    <a:pt x="42" y="62"/>
                  </a:cubicBezTo>
                  <a:cubicBezTo>
                    <a:pt x="40" y="57"/>
                    <a:pt x="38" y="51"/>
                    <a:pt x="38" y="45"/>
                  </a:cubicBezTo>
                  <a:cubicBezTo>
                    <a:pt x="37" y="46"/>
                    <a:pt x="36" y="46"/>
                    <a:pt x="36" y="47"/>
                  </a:cubicBezTo>
                  <a:cubicBezTo>
                    <a:pt x="46" y="52"/>
                    <a:pt x="52" y="62"/>
                    <a:pt x="58" y="72"/>
                  </a:cubicBezTo>
                  <a:cubicBezTo>
                    <a:pt x="63" y="81"/>
                    <a:pt x="68" y="92"/>
                    <a:pt x="74" y="102"/>
                  </a:cubicBezTo>
                  <a:cubicBezTo>
                    <a:pt x="77" y="109"/>
                    <a:pt x="82" y="115"/>
                    <a:pt x="85" y="122"/>
                  </a:cubicBezTo>
                  <a:cubicBezTo>
                    <a:pt x="90" y="129"/>
                    <a:pt x="94" y="137"/>
                    <a:pt x="99" y="145"/>
                  </a:cubicBezTo>
                  <a:cubicBezTo>
                    <a:pt x="107" y="161"/>
                    <a:pt x="115" y="177"/>
                    <a:pt x="124" y="192"/>
                  </a:cubicBezTo>
                  <a:cubicBezTo>
                    <a:pt x="126" y="198"/>
                    <a:pt x="129" y="203"/>
                    <a:pt x="132" y="208"/>
                  </a:cubicBezTo>
                  <a:cubicBezTo>
                    <a:pt x="133" y="210"/>
                    <a:pt x="135" y="209"/>
                    <a:pt x="135" y="207"/>
                  </a:cubicBezTo>
                  <a:cubicBezTo>
                    <a:pt x="118" y="176"/>
                    <a:pt x="102" y="144"/>
                    <a:pt x="84" y="113"/>
                  </a:cubicBezTo>
                  <a:cubicBezTo>
                    <a:pt x="80" y="108"/>
                    <a:pt x="77" y="102"/>
                    <a:pt x="74" y="97"/>
                  </a:cubicBezTo>
                  <a:cubicBezTo>
                    <a:pt x="71" y="92"/>
                    <a:pt x="69" y="86"/>
                    <a:pt x="66" y="81"/>
                  </a:cubicBezTo>
                  <a:cubicBezTo>
                    <a:pt x="61" y="71"/>
                    <a:pt x="55" y="60"/>
                    <a:pt x="47" y="52"/>
                  </a:cubicBezTo>
                  <a:cubicBezTo>
                    <a:pt x="44" y="49"/>
                    <a:pt x="41" y="46"/>
                    <a:pt x="37" y="44"/>
                  </a:cubicBezTo>
                  <a:cubicBezTo>
                    <a:pt x="36" y="44"/>
                    <a:pt x="35" y="45"/>
                    <a:pt x="35" y="46"/>
                  </a:cubicBezTo>
                  <a:cubicBezTo>
                    <a:pt x="35" y="59"/>
                    <a:pt x="44" y="71"/>
                    <a:pt x="50" y="83"/>
                  </a:cubicBezTo>
                  <a:cubicBezTo>
                    <a:pt x="58" y="98"/>
                    <a:pt x="65" y="114"/>
                    <a:pt x="71" y="130"/>
                  </a:cubicBezTo>
                  <a:cubicBezTo>
                    <a:pt x="77" y="144"/>
                    <a:pt x="82" y="159"/>
                    <a:pt x="87" y="173"/>
                  </a:cubicBezTo>
                  <a:cubicBezTo>
                    <a:pt x="92" y="186"/>
                    <a:pt x="97" y="200"/>
                    <a:pt x="104" y="213"/>
                  </a:cubicBezTo>
                  <a:cubicBezTo>
                    <a:pt x="107" y="218"/>
                    <a:pt x="111" y="224"/>
                    <a:pt x="115" y="229"/>
                  </a:cubicBezTo>
                  <a:cubicBezTo>
                    <a:pt x="116" y="230"/>
                    <a:pt x="118" y="230"/>
                    <a:pt x="118" y="228"/>
                  </a:cubicBezTo>
                  <a:cubicBezTo>
                    <a:pt x="112" y="196"/>
                    <a:pt x="98" y="165"/>
                    <a:pt x="83" y="136"/>
                  </a:cubicBezTo>
                  <a:cubicBezTo>
                    <a:pt x="68" y="107"/>
                    <a:pt x="51" y="79"/>
                    <a:pt x="31" y="53"/>
                  </a:cubicBezTo>
                  <a:cubicBezTo>
                    <a:pt x="22" y="42"/>
                    <a:pt x="13" y="32"/>
                    <a:pt x="3" y="22"/>
                  </a:cubicBezTo>
                  <a:cubicBezTo>
                    <a:pt x="3" y="23"/>
                    <a:pt x="2" y="24"/>
                    <a:pt x="2" y="24"/>
                  </a:cubicBezTo>
                  <a:cubicBezTo>
                    <a:pt x="21" y="39"/>
                    <a:pt x="34" y="60"/>
                    <a:pt x="50" y="77"/>
                  </a:cubicBezTo>
                  <a:cubicBezTo>
                    <a:pt x="52" y="79"/>
                    <a:pt x="54" y="77"/>
                    <a:pt x="53" y="76"/>
                  </a:cubicBezTo>
                  <a:cubicBezTo>
                    <a:pt x="42" y="60"/>
                    <a:pt x="28" y="48"/>
                    <a:pt x="21" y="31"/>
                  </a:cubicBezTo>
                  <a:cubicBezTo>
                    <a:pt x="20" y="32"/>
                    <a:pt x="19" y="32"/>
                    <a:pt x="18" y="33"/>
                  </a:cubicBezTo>
                  <a:cubicBezTo>
                    <a:pt x="35" y="44"/>
                    <a:pt x="46" y="62"/>
                    <a:pt x="61" y="75"/>
                  </a:cubicBezTo>
                  <a:cubicBezTo>
                    <a:pt x="62" y="76"/>
                    <a:pt x="64" y="74"/>
                    <a:pt x="63" y="73"/>
                  </a:cubicBezTo>
                  <a:cubicBezTo>
                    <a:pt x="57" y="63"/>
                    <a:pt x="48" y="55"/>
                    <a:pt x="40" y="47"/>
                  </a:cubicBezTo>
                  <a:cubicBezTo>
                    <a:pt x="32" y="38"/>
                    <a:pt x="23" y="29"/>
                    <a:pt x="21" y="17"/>
                  </a:cubicBezTo>
                  <a:cubicBezTo>
                    <a:pt x="20" y="18"/>
                    <a:pt x="20" y="18"/>
                    <a:pt x="19" y="19"/>
                  </a:cubicBezTo>
                  <a:cubicBezTo>
                    <a:pt x="29" y="24"/>
                    <a:pt x="38" y="32"/>
                    <a:pt x="45" y="40"/>
                  </a:cubicBezTo>
                  <a:cubicBezTo>
                    <a:pt x="53" y="48"/>
                    <a:pt x="60" y="57"/>
                    <a:pt x="66" y="66"/>
                  </a:cubicBezTo>
                  <a:cubicBezTo>
                    <a:pt x="67" y="66"/>
                    <a:pt x="67" y="65"/>
                    <a:pt x="68" y="65"/>
                  </a:cubicBezTo>
                  <a:cubicBezTo>
                    <a:pt x="55" y="48"/>
                    <a:pt x="39" y="33"/>
                    <a:pt x="29" y="15"/>
                  </a:cubicBezTo>
                  <a:cubicBezTo>
                    <a:pt x="29" y="15"/>
                    <a:pt x="28" y="16"/>
                    <a:pt x="27" y="16"/>
                  </a:cubicBezTo>
                  <a:cubicBezTo>
                    <a:pt x="45" y="29"/>
                    <a:pt x="57" y="47"/>
                    <a:pt x="71" y="63"/>
                  </a:cubicBezTo>
                  <a:cubicBezTo>
                    <a:pt x="72" y="64"/>
                    <a:pt x="74" y="62"/>
                    <a:pt x="73" y="61"/>
                  </a:cubicBezTo>
                  <a:cubicBezTo>
                    <a:pt x="61" y="45"/>
                    <a:pt x="46" y="30"/>
                    <a:pt x="37" y="11"/>
                  </a:cubicBezTo>
                  <a:cubicBezTo>
                    <a:pt x="37" y="11"/>
                    <a:pt x="36" y="12"/>
                    <a:pt x="36" y="13"/>
                  </a:cubicBezTo>
                  <a:cubicBezTo>
                    <a:pt x="44" y="18"/>
                    <a:pt x="52" y="25"/>
                    <a:pt x="58" y="33"/>
                  </a:cubicBezTo>
                  <a:cubicBezTo>
                    <a:pt x="65" y="41"/>
                    <a:pt x="72" y="49"/>
                    <a:pt x="78" y="57"/>
                  </a:cubicBezTo>
                  <a:cubicBezTo>
                    <a:pt x="79" y="59"/>
                    <a:pt x="81" y="57"/>
                    <a:pt x="80" y="55"/>
                  </a:cubicBezTo>
                  <a:cubicBezTo>
                    <a:pt x="66" y="37"/>
                    <a:pt x="49" y="21"/>
                    <a:pt x="36" y="2"/>
                  </a:cubicBezTo>
                  <a:cubicBezTo>
                    <a:pt x="36" y="2"/>
                    <a:pt x="35" y="3"/>
                    <a:pt x="34" y="4"/>
                  </a:cubicBezTo>
                  <a:cubicBezTo>
                    <a:pt x="55" y="18"/>
                    <a:pt x="68" y="41"/>
                    <a:pt x="87" y="57"/>
                  </a:cubicBezTo>
                  <a:cubicBezTo>
                    <a:pt x="88" y="57"/>
                    <a:pt x="88" y="56"/>
                    <a:pt x="89" y="55"/>
                  </a:cubicBezTo>
                  <a:cubicBezTo>
                    <a:pt x="69" y="40"/>
                    <a:pt x="55" y="20"/>
                    <a:pt x="39" y="1"/>
                  </a:cubicBezTo>
                  <a:cubicBezTo>
                    <a:pt x="38" y="0"/>
                    <a:pt x="36" y="2"/>
                    <a:pt x="37" y="3"/>
                  </a:cubicBezTo>
                  <a:cubicBezTo>
                    <a:pt x="57" y="26"/>
                    <a:pt x="78" y="48"/>
                    <a:pt x="93" y="74"/>
                  </a:cubicBezTo>
                  <a:cubicBezTo>
                    <a:pt x="94" y="74"/>
                    <a:pt x="95" y="73"/>
                    <a:pt x="95" y="73"/>
                  </a:cubicBezTo>
                  <a:cubicBezTo>
                    <a:pt x="85" y="57"/>
                    <a:pt x="71" y="42"/>
                    <a:pt x="64" y="24"/>
                  </a:cubicBezTo>
                  <a:cubicBezTo>
                    <a:pt x="63" y="25"/>
                    <a:pt x="63" y="25"/>
                    <a:pt x="62" y="26"/>
                  </a:cubicBezTo>
                  <a:cubicBezTo>
                    <a:pt x="95" y="72"/>
                    <a:pt x="127" y="120"/>
                    <a:pt x="154" y="170"/>
                  </a:cubicBezTo>
                  <a:cubicBezTo>
                    <a:pt x="155" y="170"/>
                    <a:pt x="155" y="170"/>
                    <a:pt x="156" y="169"/>
                  </a:cubicBezTo>
                  <a:cubicBezTo>
                    <a:pt x="147" y="154"/>
                    <a:pt x="138" y="139"/>
                    <a:pt x="130" y="124"/>
                  </a:cubicBezTo>
                  <a:cubicBezTo>
                    <a:pt x="122" y="110"/>
                    <a:pt x="115" y="96"/>
                    <a:pt x="107" y="82"/>
                  </a:cubicBezTo>
                  <a:cubicBezTo>
                    <a:pt x="101" y="73"/>
                    <a:pt x="94" y="65"/>
                    <a:pt x="88" y="55"/>
                  </a:cubicBezTo>
                  <a:cubicBezTo>
                    <a:pt x="85" y="51"/>
                    <a:pt x="82" y="46"/>
                    <a:pt x="79" y="41"/>
                  </a:cubicBezTo>
                  <a:cubicBezTo>
                    <a:pt x="77" y="37"/>
                    <a:pt x="76" y="32"/>
                    <a:pt x="76" y="27"/>
                  </a:cubicBezTo>
                  <a:cubicBezTo>
                    <a:pt x="75" y="28"/>
                    <a:pt x="74" y="28"/>
                    <a:pt x="73" y="28"/>
                  </a:cubicBezTo>
                  <a:cubicBezTo>
                    <a:pt x="94" y="55"/>
                    <a:pt x="112" y="84"/>
                    <a:pt x="128" y="115"/>
                  </a:cubicBezTo>
                  <a:cubicBezTo>
                    <a:pt x="135" y="128"/>
                    <a:pt x="142" y="141"/>
                    <a:pt x="148" y="154"/>
                  </a:cubicBezTo>
                  <a:cubicBezTo>
                    <a:pt x="155" y="168"/>
                    <a:pt x="161" y="182"/>
                    <a:pt x="163" y="197"/>
                  </a:cubicBezTo>
                  <a:cubicBezTo>
                    <a:pt x="164" y="197"/>
                    <a:pt x="165" y="196"/>
                    <a:pt x="165" y="196"/>
                  </a:cubicBezTo>
                  <a:cubicBezTo>
                    <a:pt x="161" y="193"/>
                    <a:pt x="159" y="187"/>
                    <a:pt x="156" y="183"/>
                  </a:cubicBezTo>
                  <a:cubicBezTo>
                    <a:pt x="153" y="177"/>
                    <a:pt x="150" y="171"/>
                    <a:pt x="147" y="166"/>
                  </a:cubicBezTo>
                  <a:cubicBezTo>
                    <a:pt x="140" y="154"/>
                    <a:pt x="133" y="142"/>
                    <a:pt x="126" y="129"/>
                  </a:cubicBezTo>
                  <a:cubicBezTo>
                    <a:pt x="113" y="106"/>
                    <a:pt x="97" y="84"/>
                    <a:pt x="87" y="59"/>
                  </a:cubicBezTo>
                  <a:cubicBezTo>
                    <a:pt x="86" y="60"/>
                    <a:pt x="85" y="60"/>
                    <a:pt x="84" y="61"/>
                  </a:cubicBezTo>
                  <a:cubicBezTo>
                    <a:pt x="102" y="82"/>
                    <a:pt x="114" y="108"/>
                    <a:pt x="127" y="133"/>
                  </a:cubicBezTo>
                  <a:cubicBezTo>
                    <a:pt x="141" y="160"/>
                    <a:pt x="156" y="187"/>
                    <a:pt x="165" y="216"/>
                  </a:cubicBezTo>
                  <a:cubicBezTo>
                    <a:pt x="166" y="216"/>
                    <a:pt x="167" y="216"/>
                    <a:pt x="168" y="215"/>
                  </a:cubicBezTo>
                  <a:cubicBezTo>
                    <a:pt x="152" y="183"/>
                    <a:pt x="136" y="151"/>
                    <a:pt x="118" y="120"/>
                  </a:cubicBezTo>
                  <a:cubicBezTo>
                    <a:pt x="109" y="105"/>
                    <a:pt x="101" y="90"/>
                    <a:pt x="91" y="75"/>
                  </a:cubicBezTo>
                  <a:cubicBezTo>
                    <a:pt x="87" y="69"/>
                    <a:pt x="83" y="62"/>
                    <a:pt x="79" y="56"/>
                  </a:cubicBezTo>
                  <a:cubicBezTo>
                    <a:pt x="75" y="50"/>
                    <a:pt x="72" y="44"/>
                    <a:pt x="66" y="40"/>
                  </a:cubicBezTo>
                  <a:cubicBezTo>
                    <a:pt x="66" y="40"/>
                    <a:pt x="66" y="40"/>
                    <a:pt x="65" y="39"/>
                  </a:cubicBezTo>
                  <a:cubicBezTo>
                    <a:pt x="64" y="39"/>
                    <a:pt x="63" y="40"/>
                    <a:pt x="63" y="41"/>
                  </a:cubicBezTo>
                  <a:cubicBezTo>
                    <a:pt x="69" y="57"/>
                    <a:pt x="79" y="71"/>
                    <a:pt x="87" y="86"/>
                  </a:cubicBezTo>
                  <a:cubicBezTo>
                    <a:pt x="95" y="102"/>
                    <a:pt x="103" y="118"/>
                    <a:pt x="111" y="134"/>
                  </a:cubicBezTo>
                  <a:cubicBezTo>
                    <a:pt x="125" y="164"/>
                    <a:pt x="141" y="195"/>
                    <a:pt x="151" y="227"/>
                  </a:cubicBezTo>
                  <a:cubicBezTo>
                    <a:pt x="153" y="232"/>
                    <a:pt x="154" y="238"/>
                    <a:pt x="155" y="243"/>
                  </a:cubicBezTo>
                  <a:cubicBezTo>
                    <a:pt x="156" y="242"/>
                    <a:pt x="157" y="242"/>
                    <a:pt x="158" y="242"/>
                  </a:cubicBezTo>
                  <a:cubicBezTo>
                    <a:pt x="140" y="215"/>
                    <a:pt x="130" y="184"/>
                    <a:pt x="116" y="156"/>
                  </a:cubicBezTo>
                  <a:cubicBezTo>
                    <a:pt x="100" y="125"/>
                    <a:pt x="81" y="95"/>
                    <a:pt x="64" y="64"/>
                  </a:cubicBezTo>
                  <a:cubicBezTo>
                    <a:pt x="63" y="65"/>
                    <a:pt x="62" y="65"/>
                    <a:pt x="61" y="66"/>
                  </a:cubicBezTo>
                  <a:cubicBezTo>
                    <a:pt x="80" y="93"/>
                    <a:pt x="96" y="122"/>
                    <a:pt x="111" y="151"/>
                  </a:cubicBezTo>
                  <a:cubicBezTo>
                    <a:pt x="118" y="167"/>
                    <a:pt x="126" y="183"/>
                    <a:pt x="133" y="199"/>
                  </a:cubicBezTo>
                  <a:cubicBezTo>
                    <a:pt x="137" y="207"/>
                    <a:pt x="140" y="215"/>
                    <a:pt x="144" y="223"/>
                  </a:cubicBezTo>
                  <a:cubicBezTo>
                    <a:pt x="146" y="227"/>
                    <a:pt x="147" y="231"/>
                    <a:pt x="149" y="235"/>
                  </a:cubicBezTo>
                  <a:cubicBezTo>
                    <a:pt x="151" y="239"/>
                    <a:pt x="153" y="243"/>
                    <a:pt x="154" y="248"/>
                  </a:cubicBezTo>
                  <a:cubicBezTo>
                    <a:pt x="154" y="248"/>
                    <a:pt x="155" y="247"/>
                    <a:pt x="156" y="247"/>
                  </a:cubicBezTo>
                  <a:cubicBezTo>
                    <a:pt x="139" y="216"/>
                    <a:pt x="124" y="183"/>
                    <a:pt x="107" y="151"/>
                  </a:cubicBezTo>
                  <a:cubicBezTo>
                    <a:pt x="99" y="136"/>
                    <a:pt x="91" y="121"/>
                    <a:pt x="81" y="107"/>
                  </a:cubicBezTo>
                  <a:cubicBezTo>
                    <a:pt x="72" y="93"/>
                    <a:pt x="62" y="79"/>
                    <a:pt x="52" y="66"/>
                  </a:cubicBezTo>
                  <a:cubicBezTo>
                    <a:pt x="47" y="59"/>
                    <a:pt x="42" y="52"/>
                    <a:pt x="35" y="47"/>
                  </a:cubicBezTo>
                  <a:cubicBezTo>
                    <a:pt x="34" y="47"/>
                    <a:pt x="33" y="48"/>
                    <a:pt x="33" y="49"/>
                  </a:cubicBezTo>
                  <a:cubicBezTo>
                    <a:pt x="49" y="79"/>
                    <a:pt x="68" y="108"/>
                    <a:pt x="84" y="138"/>
                  </a:cubicBezTo>
                  <a:cubicBezTo>
                    <a:pt x="92" y="153"/>
                    <a:pt x="98" y="169"/>
                    <a:pt x="105" y="185"/>
                  </a:cubicBezTo>
                  <a:cubicBezTo>
                    <a:pt x="112" y="202"/>
                    <a:pt x="119" y="218"/>
                    <a:pt x="124" y="235"/>
                  </a:cubicBezTo>
                  <a:cubicBezTo>
                    <a:pt x="128" y="246"/>
                    <a:pt x="131" y="257"/>
                    <a:pt x="136" y="266"/>
                  </a:cubicBezTo>
                  <a:cubicBezTo>
                    <a:pt x="136" y="268"/>
                    <a:pt x="139" y="267"/>
                    <a:pt x="138" y="266"/>
                  </a:cubicBezTo>
                  <a:cubicBezTo>
                    <a:pt x="126" y="198"/>
                    <a:pt x="95" y="137"/>
                    <a:pt x="62" y="77"/>
                  </a:cubicBezTo>
                  <a:cubicBezTo>
                    <a:pt x="62" y="76"/>
                    <a:pt x="62" y="76"/>
                    <a:pt x="62" y="75"/>
                  </a:cubicBezTo>
                  <a:cubicBezTo>
                    <a:pt x="61" y="76"/>
                    <a:pt x="60" y="76"/>
                    <a:pt x="59" y="77"/>
                  </a:cubicBezTo>
                  <a:cubicBezTo>
                    <a:pt x="67" y="85"/>
                    <a:pt x="73" y="95"/>
                    <a:pt x="79" y="106"/>
                  </a:cubicBezTo>
                  <a:cubicBezTo>
                    <a:pt x="84" y="117"/>
                    <a:pt x="90" y="128"/>
                    <a:pt x="95" y="140"/>
                  </a:cubicBezTo>
                  <a:cubicBezTo>
                    <a:pt x="106" y="164"/>
                    <a:pt x="115" y="188"/>
                    <a:pt x="120" y="214"/>
                  </a:cubicBezTo>
                  <a:cubicBezTo>
                    <a:pt x="120" y="216"/>
                    <a:pt x="123" y="215"/>
                    <a:pt x="123" y="21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1" name="Freeform 48"/>
            <p:cNvSpPr/>
            <p:nvPr/>
          </p:nvSpPr>
          <p:spPr bwMode="auto">
            <a:xfrm>
              <a:off x="4079" y="2197"/>
              <a:ext cx="294" cy="423"/>
            </a:xfrm>
            <a:custGeom>
              <a:avLst/>
              <a:gdLst>
                <a:gd name="T0" fmla="*/ 99 w 152"/>
                <a:gd name="T1" fmla="*/ 160 h 219"/>
                <a:gd name="T2" fmla="*/ 74 w 152"/>
                <a:gd name="T3" fmla="*/ 112 h 219"/>
                <a:gd name="T4" fmla="*/ 30 w 152"/>
                <a:gd name="T5" fmla="*/ 47 h 219"/>
                <a:gd name="T6" fmla="*/ 84 w 152"/>
                <a:gd name="T7" fmla="*/ 116 h 219"/>
                <a:gd name="T8" fmla="*/ 127 w 152"/>
                <a:gd name="T9" fmla="*/ 214 h 219"/>
                <a:gd name="T10" fmla="*/ 108 w 152"/>
                <a:gd name="T11" fmla="*/ 172 h 219"/>
                <a:gd name="T12" fmla="*/ 36 w 152"/>
                <a:gd name="T13" fmla="*/ 42 h 219"/>
                <a:gd name="T14" fmla="*/ 131 w 152"/>
                <a:gd name="T15" fmla="*/ 196 h 219"/>
                <a:gd name="T16" fmla="*/ 80 w 152"/>
                <a:gd name="T17" fmla="*/ 77 h 219"/>
                <a:gd name="T18" fmla="*/ 152 w 152"/>
                <a:gd name="T19" fmla="*/ 211 h 219"/>
                <a:gd name="T20" fmla="*/ 80 w 152"/>
                <a:gd name="T21" fmla="*/ 74 h 219"/>
                <a:gd name="T22" fmla="*/ 129 w 152"/>
                <a:gd name="T23" fmla="*/ 163 h 219"/>
                <a:gd name="T24" fmla="*/ 72 w 152"/>
                <a:gd name="T25" fmla="*/ 51 h 219"/>
                <a:gd name="T26" fmla="*/ 52 w 152"/>
                <a:gd name="T27" fmla="*/ 30 h 219"/>
                <a:gd name="T28" fmla="*/ 82 w 152"/>
                <a:gd name="T29" fmla="*/ 69 h 219"/>
                <a:gd name="T30" fmla="*/ 56 w 152"/>
                <a:gd name="T31" fmla="*/ 47 h 219"/>
                <a:gd name="T32" fmla="*/ 20 w 152"/>
                <a:gd name="T33" fmla="*/ 7 h 219"/>
                <a:gd name="T34" fmla="*/ 18 w 152"/>
                <a:gd name="T35" fmla="*/ 11 h 219"/>
                <a:gd name="T36" fmla="*/ 51 w 152"/>
                <a:gd name="T37" fmla="*/ 59 h 219"/>
                <a:gd name="T38" fmla="*/ 35 w 152"/>
                <a:gd name="T39" fmla="*/ 52 h 219"/>
                <a:gd name="T40" fmla="*/ 1 w 152"/>
                <a:gd name="T41" fmla="*/ 15 h 219"/>
                <a:gd name="T42" fmla="*/ 4 w 152"/>
                <a:gd name="T43" fmla="*/ 12 h 219"/>
                <a:gd name="T44" fmla="*/ 40 w 152"/>
                <a:gd name="T45" fmla="*/ 49 h 219"/>
                <a:gd name="T46" fmla="*/ 12 w 152"/>
                <a:gd name="T47" fmla="*/ 3 h 219"/>
                <a:gd name="T48" fmla="*/ 15 w 152"/>
                <a:gd name="T49" fmla="*/ 1 h 219"/>
                <a:gd name="T50" fmla="*/ 38 w 152"/>
                <a:gd name="T51" fmla="*/ 49 h 219"/>
                <a:gd name="T52" fmla="*/ 2 w 152"/>
                <a:gd name="T53" fmla="*/ 14 h 219"/>
                <a:gd name="T54" fmla="*/ 3 w 152"/>
                <a:gd name="T55" fmla="*/ 14 h 219"/>
                <a:gd name="T56" fmla="*/ 38 w 152"/>
                <a:gd name="T57" fmla="*/ 50 h 219"/>
                <a:gd name="T58" fmla="*/ 49 w 152"/>
                <a:gd name="T59" fmla="*/ 61 h 219"/>
                <a:gd name="T60" fmla="*/ 16 w 152"/>
                <a:gd name="T61" fmla="*/ 14 h 219"/>
                <a:gd name="T62" fmla="*/ 23 w 152"/>
                <a:gd name="T63" fmla="*/ 5 h 219"/>
                <a:gd name="T64" fmla="*/ 58 w 152"/>
                <a:gd name="T65" fmla="*/ 45 h 219"/>
                <a:gd name="T66" fmla="*/ 79 w 152"/>
                <a:gd name="T67" fmla="*/ 71 h 219"/>
                <a:gd name="T68" fmla="*/ 55 w 152"/>
                <a:gd name="T69" fmla="*/ 29 h 219"/>
                <a:gd name="T70" fmla="*/ 102 w 152"/>
                <a:gd name="T71" fmla="*/ 110 h 219"/>
                <a:gd name="T72" fmla="*/ 142 w 152"/>
                <a:gd name="T73" fmla="*/ 211 h 219"/>
                <a:gd name="T74" fmla="*/ 79 w 152"/>
                <a:gd name="T75" fmla="*/ 74 h 219"/>
                <a:gd name="T76" fmla="*/ 152 w 152"/>
                <a:gd name="T77" fmla="*/ 210 h 219"/>
                <a:gd name="T78" fmla="*/ 139 w 152"/>
                <a:gd name="T79" fmla="*/ 218 h 219"/>
                <a:gd name="T80" fmla="*/ 123 w 152"/>
                <a:gd name="T81" fmla="*/ 175 h 219"/>
                <a:gd name="T82" fmla="*/ 38 w 152"/>
                <a:gd name="T83" fmla="*/ 40 h 219"/>
                <a:gd name="T84" fmla="*/ 106 w 152"/>
                <a:gd name="T85" fmla="*/ 175 h 219"/>
                <a:gd name="T86" fmla="*/ 129 w 152"/>
                <a:gd name="T87" fmla="*/ 214 h 219"/>
                <a:gd name="T88" fmla="*/ 63 w 152"/>
                <a:gd name="T89" fmla="*/ 80 h 219"/>
                <a:gd name="T90" fmla="*/ 30 w 152"/>
                <a:gd name="T91" fmla="*/ 44 h 219"/>
                <a:gd name="T92" fmla="*/ 115 w 152"/>
                <a:gd name="T93" fmla="*/ 193 h 219"/>
                <a:gd name="T94" fmla="*/ 84 w 152"/>
                <a:gd name="T95" fmla="*/ 12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219">
                  <a:moveTo>
                    <a:pt x="41" y="75"/>
                  </a:moveTo>
                  <a:cubicBezTo>
                    <a:pt x="58" y="90"/>
                    <a:pt x="71" y="109"/>
                    <a:pt x="82" y="129"/>
                  </a:cubicBezTo>
                  <a:cubicBezTo>
                    <a:pt x="88" y="139"/>
                    <a:pt x="93" y="149"/>
                    <a:pt x="99" y="160"/>
                  </a:cubicBezTo>
                  <a:cubicBezTo>
                    <a:pt x="105" y="170"/>
                    <a:pt x="111" y="181"/>
                    <a:pt x="115" y="193"/>
                  </a:cubicBezTo>
                  <a:cubicBezTo>
                    <a:pt x="116" y="192"/>
                    <a:pt x="117" y="192"/>
                    <a:pt x="118" y="192"/>
                  </a:cubicBezTo>
                  <a:cubicBezTo>
                    <a:pt x="104" y="164"/>
                    <a:pt x="90" y="138"/>
                    <a:pt x="74" y="112"/>
                  </a:cubicBezTo>
                  <a:cubicBezTo>
                    <a:pt x="67" y="101"/>
                    <a:pt x="59" y="90"/>
                    <a:pt x="51" y="80"/>
                  </a:cubicBezTo>
                  <a:cubicBezTo>
                    <a:pt x="43" y="69"/>
                    <a:pt x="36" y="58"/>
                    <a:pt x="31" y="45"/>
                  </a:cubicBezTo>
                  <a:cubicBezTo>
                    <a:pt x="31" y="46"/>
                    <a:pt x="30" y="47"/>
                    <a:pt x="30" y="47"/>
                  </a:cubicBezTo>
                  <a:cubicBezTo>
                    <a:pt x="36" y="48"/>
                    <a:pt x="40" y="54"/>
                    <a:pt x="43" y="58"/>
                  </a:cubicBezTo>
                  <a:cubicBezTo>
                    <a:pt x="47" y="63"/>
                    <a:pt x="51" y="68"/>
                    <a:pt x="54" y="73"/>
                  </a:cubicBezTo>
                  <a:cubicBezTo>
                    <a:pt x="65" y="87"/>
                    <a:pt x="75" y="101"/>
                    <a:pt x="84" y="116"/>
                  </a:cubicBezTo>
                  <a:cubicBezTo>
                    <a:pt x="92" y="131"/>
                    <a:pt x="101" y="146"/>
                    <a:pt x="108" y="161"/>
                  </a:cubicBezTo>
                  <a:cubicBezTo>
                    <a:pt x="116" y="176"/>
                    <a:pt x="123" y="192"/>
                    <a:pt x="126" y="209"/>
                  </a:cubicBezTo>
                  <a:cubicBezTo>
                    <a:pt x="126" y="211"/>
                    <a:pt x="127" y="213"/>
                    <a:pt x="127" y="214"/>
                  </a:cubicBezTo>
                  <a:cubicBezTo>
                    <a:pt x="128" y="214"/>
                    <a:pt x="128" y="214"/>
                    <a:pt x="129" y="213"/>
                  </a:cubicBezTo>
                  <a:cubicBezTo>
                    <a:pt x="124" y="208"/>
                    <a:pt x="121" y="202"/>
                    <a:pt x="118" y="195"/>
                  </a:cubicBezTo>
                  <a:cubicBezTo>
                    <a:pt x="115" y="188"/>
                    <a:pt x="111" y="180"/>
                    <a:pt x="108" y="172"/>
                  </a:cubicBezTo>
                  <a:cubicBezTo>
                    <a:pt x="101" y="157"/>
                    <a:pt x="94" y="141"/>
                    <a:pt x="87" y="126"/>
                  </a:cubicBezTo>
                  <a:cubicBezTo>
                    <a:pt x="72" y="97"/>
                    <a:pt x="55" y="68"/>
                    <a:pt x="38" y="40"/>
                  </a:cubicBezTo>
                  <a:cubicBezTo>
                    <a:pt x="37" y="41"/>
                    <a:pt x="36" y="41"/>
                    <a:pt x="36" y="42"/>
                  </a:cubicBezTo>
                  <a:cubicBezTo>
                    <a:pt x="55" y="70"/>
                    <a:pt x="76" y="98"/>
                    <a:pt x="94" y="128"/>
                  </a:cubicBezTo>
                  <a:cubicBezTo>
                    <a:pt x="103" y="143"/>
                    <a:pt x="111" y="158"/>
                    <a:pt x="119" y="174"/>
                  </a:cubicBezTo>
                  <a:cubicBezTo>
                    <a:pt x="123" y="181"/>
                    <a:pt x="127" y="188"/>
                    <a:pt x="131" y="196"/>
                  </a:cubicBezTo>
                  <a:cubicBezTo>
                    <a:pt x="134" y="202"/>
                    <a:pt x="138" y="209"/>
                    <a:pt x="139" y="217"/>
                  </a:cubicBezTo>
                  <a:cubicBezTo>
                    <a:pt x="140" y="217"/>
                    <a:pt x="141" y="217"/>
                    <a:pt x="142" y="216"/>
                  </a:cubicBezTo>
                  <a:cubicBezTo>
                    <a:pt x="118" y="172"/>
                    <a:pt x="106" y="121"/>
                    <a:pt x="80" y="77"/>
                  </a:cubicBezTo>
                  <a:cubicBezTo>
                    <a:pt x="79" y="78"/>
                    <a:pt x="78" y="78"/>
                    <a:pt x="78" y="79"/>
                  </a:cubicBezTo>
                  <a:cubicBezTo>
                    <a:pt x="108" y="119"/>
                    <a:pt x="120" y="170"/>
                    <a:pt x="150" y="212"/>
                  </a:cubicBezTo>
                  <a:cubicBezTo>
                    <a:pt x="150" y="213"/>
                    <a:pt x="152" y="212"/>
                    <a:pt x="152" y="211"/>
                  </a:cubicBezTo>
                  <a:cubicBezTo>
                    <a:pt x="146" y="187"/>
                    <a:pt x="132" y="167"/>
                    <a:pt x="121" y="146"/>
                  </a:cubicBezTo>
                  <a:cubicBezTo>
                    <a:pt x="108" y="121"/>
                    <a:pt x="94" y="98"/>
                    <a:pt x="82" y="73"/>
                  </a:cubicBezTo>
                  <a:cubicBezTo>
                    <a:pt x="81" y="74"/>
                    <a:pt x="80" y="74"/>
                    <a:pt x="80" y="74"/>
                  </a:cubicBezTo>
                  <a:cubicBezTo>
                    <a:pt x="109" y="116"/>
                    <a:pt x="117" y="168"/>
                    <a:pt x="143" y="212"/>
                  </a:cubicBezTo>
                  <a:cubicBezTo>
                    <a:pt x="143" y="213"/>
                    <a:pt x="146" y="213"/>
                    <a:pt x="145" y="211"/>
                  </a:cubicBezTo>
                  <a:cubicBezTo>
                    <a:pt x="141" y="194"/>
                    <a:pt x="135" y="178"/>
                    <a:pt x="129" y="163"/>
                  </a:cubicBezTo>
                  <a:cubicBezTo>
                    <a:pt x="122" y="147"/>
                    <a:pt x="115" y="131"/>
                    <a:pt x="108" y="116"/>
                  </a:cubicBezTo>
                  <a:cubicBezTo>
                    <a:pt x="100" y="100"/>
                    <a:pt x="92" y="85"/>
                    <a:pt x="83" y="70"/>
                  </a:cubicBezTo>
                  <a:cubicBezTo>
                    <a:pt x="79" y="64"/>
                    <a:pt x="75" y="57"/>
                    <a:pt x="72" y="51"/>
                  </a:cubicBezTo>
                  <a:cubicBezTo>
                    <a:pt x="68" y="45"/>
                    <a:pt x="65" y="39"/>
                    <a:pt x="60" y="34"/>
                  </a:cubicBezTo>
                  <a:cubicBezTo>
                    <a:pt x="59" y="32"/>
                    <a:pt x="57" y="30"/>
                    <a:pt x="55" y="28"/>
                  </a:cubicBezTo>
                  <a:cubicBezTo>
                    <a:pt x="54" y="28"/>
                    <a:pt x="52" y="28"/>
                    <a:pt x="52" y="30"/>
                  </a:cubicBezTo>
                  <a:cubicBezTo>
                    <a:pt x="54" y="37"/>
                    <a:pt x="58" y="44"/>
                    <a:pt x="63" y="51"/>
                  </a:cubicBezTo>
                  <a:cubicBezTo>
                    <a:pt x="68" y="58"/>
                    <a:pt x="73" y="65"/>
                    <a:pt x="79" y="71"/>
                  </a:cubicBezTo>
                  <a:cubicBezTo>
                    <a:pt x="81" y="72"/>
                    <a:pt x="83" y="70"/>
                    <a:pt x="82" y="69"/>
                  </a:cubicBezTo>
                  <a:cubicBezTo>
                    <a:pt x="67" y="51"/>
                    <a:pt x="54" y="31"/>
                    <a:pt x="39" y="13"/>
                  </a:cubicBezTo>
                  <a:cubicBezTo>
                    <a:pt x="38" y="12"/>
                    <a:pt x="36" y="13"/>
                    <a:pt x="36" y="14"/>
                  </a:cubicBezTo>
                  <a:cubicBezTo>
                    <a:pt x="38" y="27"/>
                    <a:pt x="49" y="36"/>
                    <a:pt x="56" y="47"/>
                  </a:cubicBezTo>
                  <a:cubicBezTo>
                    <a:pt x="57" y="46"/>
                    <a:pt x="58" y="45"/>
                    <a:pt x="58" y="45"/>
                  </a:cubicBezTo>
                  <a:cubicBezTo>
                    <a:pt x="47" y="32"/>
                    <a:pt x="35" y="18"/>
                    <a:pt x="23" y="5"/>
                  </a:cubicBezTo>
                  <a:cubicBezTo>
                    <a:pt x="21" y="4"/>
                    <a:pt x="19" y="5"/>
                    <a:pt x="20" y="7"/>
                  </a:cubicBezTo>
                  <a:cubicBezTo>
                    <a:pt x="32" y="23"/>
                    <a:pt x="44" y="40"/>
                    <a:pt x="55" y="56"/>
                  </a:cubicBezTo>
                  <a:cubicBezTo>
                    <a:pt x="55" y="56"/>
                    <a:pt x="56" y="55"/>
                    <a:pt x="57" y="55"/>
                  </a:cubicBezTo>
                  <a:cubicBezTo>
                    <a:pt x="46" y="39"/>
                    <a:pt x="34" y="22"/>
                    <a:pt x="18" y="11"/>
                  </a:cubicBezTo>
                  <a:cubicBezTo>
                    <a:pt x="17" y="11"/>
                    <a:pt x="15" y="12"/>
                    <a:pt x="16" y="13"/>
                  </a:cubicBezTo>
                  <a:cubicBezTo>
                    <a:pt x="22" y="32"/>
                    <a:pt x="37" y="46"/>
                    <a:pt x="49" y="61"/>
                  </a:cubicBezTo>
                  <a:cubicBezTo>
                    <a:pt x="50" y="60"/>
                    <a:pt x="50" y="60"/>
                    <a:pt x="51" y="59"/>
                  </a:cubicBezTo>
                  <a:cubicBezTo>
                    <a:pt x="40" y="46"/>
                    <a:pt x="29" y="32"/>
                    <a:pt x="15" y="20"/>
                  </a:cubicBezTo>
                  <a:cubicBezTo>
                    <a:pt x="14" y="19"/>
                    <a:pt x="13" y="21"/>
                    <a:pt x="13" y="22"/>
                  </a:cubicBezTo>
                  <a:cubicBezTo>
                    <a:pt x="18" y="33"/>
                    <a:pt x="28" y="42"/>
                    <a:pt x="35" y="52"/>
                  </a:cubicBezTo>
                  <a:cubicBezTo>
                    <a:pt x="36" y="51"/>
                    <a:pt x="37" y="51"/>
                    <a:pt x="37" y="50"/>
                  </a:cubicBezTo>
                  <a:cubicBezTo>
                    <a:pt x="24" y="39"/>
                    <a:pt x="15" y="25"/>
                    <a:pt x="3" y="13"/>
                  </a:cubicBezTo>
                  <a:cubicBezTo>
                    <a:pt x="2" y="12"/>
                    <a:pt x="0" y="13"/>
                    <a:pt x="1" y="15"/>
                  </a:cubicBezTo>
                  <a:cubicBezTo>
                    <a:pt x="8" y="30"/>
                    <a:pt x="22" y="40"/>
                    <a:pt x="31" y="54"/>
                  </a:cubicBezTo>
                  <a:cubicBezTo>
                    <a:pt x="31" y="54"/>
                    <a:pt x="32" y="53"/>
                    <a:pt x="33" y="53"/>
                  </a:cubicBezTo>
                  <a:cubicBezTo>
                    <a:pt x="23" y="39"/>
                    <a:pt x="13" y="26"/>
                    <a:pt x="4" y="12"/>
                  </a:cubicBezTo>
                  <a:cubicBezTo>
                    <a:pt x="3" y="13"/>
                    <a:pt x="2" y="13"/>
                    <a:pt x="2" y="14"/>
                  </a:cubicBezTo>
                  <a:cubicBezTo>
                    <a:pt x="13" y="27"/>
                    <a:pt x="24" y="41"/>
                    <a:pt x="38" y="50"/>
                  </a:cubicBezTo>
                  <a:cubicBezTo>
                    <a:pt x="39" y="51"/>
                    <a:pt x="41" y="50"/>
                    <a:pt x="40" y="49"/>
                  </a:cubicBezTo>
                  <a:cubicBezTo>
                    <a:pt x="40" y="40"/>
                    <a:pt x="35" y="32"/>
                    <a:pt x="31" y="25"/>
                  </a:cubicBezTo>
                  <a:cubicBezTo>
                    <a:pt x="26" y="17"/>
                    <a:pt x="20" y="9"/>
                    <a:pt x="15" y="1"/>
                  </a:cubicBezTo>
                  <a:cubicBezTo>
                    <a:pt x="14" y="2"/>
                    <a:pt x="13" y="3"/>
                    <a:pt x="12" y="3"/>
                  </a:cubicBezTo>
                  <a:cubicBezTo>
                    <a:pt x="20" y="12"/>
                    <a:pt x="25" y="22"/>
                    <a:pt x="31" y="31"/>
                  </a:cubicBezTo>
                  <a:cubicBezTo>
                    <a:pt x="32" y="33"/>
                    <a:pt x="34" y="31"/>
                    <a:pt x="33" y="30"/>
                  </a:cubicBezTo>
                  <a:cubicBezTo>
                    <a:pt x="27" y="20"/>
                    <a:pt x="22" y="10"/>
                    <a:pt x="15" y="1"/>
                  </a:cubicBezTo>
                  <a:cubicBezTo>
                    <a:pt x="14" y="0"/>
                    <a:pt x="11" y="2"/>
                    <a:pt x="12" y="3"/>
                  </a:cubicBezTo>
                  <a:cubicBezTo>
                    <a:pt x="17" y="10"/>
                    <a:pt x="23" y="17"/>
                    <a:pt x="28" y="25"/>
                  </a:cubicBezTo>
                  <a:cubicBezTo>
                    <a:pt x="32" y="32"/>
                    <a:pt x="37" y="40"/>
                    <a:pt x="38" y="49"/>
                  </a:cubicBezTo>
                  <a:cubicBezTo>
                    <a:pt x="38" y="49"/>
                    <a:pt x="39" y="48"/>
                    <a:pt x="40" y="48"/>
                  </a:cubicBezTo>
                  <a:cubicBezTo>
                    <a:pt x="26" y="39"/>
                    <a:pt x="15" y="25"/>
                    <a:pt x="4" y="12"/>
                  </a:cubicBezTo>
                  <a:cubicBezTo>
                    <a:pt x="3" y="11"/>
                    <a:pt x="1" y="12"/>
                    <a:pt x="2" y="14"/>
                  </a:cubicBezTo>
                  <a:cubicBezTo>
                    <a:pt x="10" y="28"/>
                    <a:pt x="21" y="41"/>
                    <a:pt x="31" y="55"/>
                  </a:cubicBezTo>
                  <a:cubicBezTo>
                    <a:pt x="32" y="56"/>
                    <a:pt x="34" y="55"/>
                    <a:pt x="33" y="53"/>
                  </a:cubicBezTo>
                  <a:cubicBezTo>
                    <a:pt x="25" y="39"/>
                    <a:pt x="11" y="28"/>
                    <a:pt x="3" y="14"/>
                  </a:cubicBezTo>
                  <a:cubicBezTo>
                    <a:pt x="2" y="14"/>
                    <a:pt x="2" y="15"/>
                    <a:pt x="1" y="15"/>
                  </a:cubicBezTo>
                  <a:cubicBezTo>
                    <a:pt x="13" y="27"/>
                    <a:pt x="22" y="41"/>
                    <a:pt x="36" y="52"/>
                  </a:cubicBezTo>
                  <a:cubicBezTo>
                    <a:pt x="37" y="53"/>
                    <a:pt x="38" y="51"/>
                    <a:pt x="38" y="50"/>
                  </a:cubicBezTo>
                  <a:cubicBezTo>
                    <a:pt x="30" y="41"/>
                    <a:pt x="20" y="32"/>
                    <a:pt x="16" y="21"/>
                  </a:cubicBezTo>
                  <a:cubicBezTo>
                    <a:pt x="15" y="21"/>
                    <a:pt x="14" y="22"/>
                    <a:pt x="14" y="22"/>
                  </a:cubicBezTo>
                  <a:cubicBezTo>
                    <a:pt x="27" y="34"/>
                    <a:pt x="38" y="48"/>
                    <a:pt x="49" y="61"/>
                  </a:cubicBezTo>
                  <a:cubicBezTo>
                    <a:pt x="50" y="62"/>
                    <a:pt x="52" y="61"/>
                    <a:pt x="51" y="59"/>
                  </a:cubicBezTo>
                  <a:cubicBezTo>
                    <a:pt x="39" y="44"/>
                    <a:pt x="25" y="30"/>
                    <a:pt x="18" y="12"/>
                  </a:cubicBezTo>
                  <a:cubicBezTo>
                    <a:pt x="17" y="13"/>
                    <a:pt x="17" y="13"/>
                    <a:pt x="16" y="14"/>
                  </a:cubicBezTo>
                  <a:cubicBezTo>
                    <a:pt x="32" y="24"/>
                    <a:pt x="44" y="41"/>
                    <a:pt x="55" y="56"/>
                  </a:cubicBezTo>
                  <a:cubicBezTo>
                    <a:pt x="56" y="58"/>
                    <a:pt x="58" y="56"/>
                    <a:pt x="57" y="55"/>
                  </a:cubicBezTo>
                  <a:cubicBezTo>
                    <a:pt x="46" y="38"/>
                    <a:pt x="35" y="21"/>
                    <a:pt x="23" y="5"/>
                  </a:cubicBezTo>
                  <a:cubicBezTo>
                    <a:pt x="22" y="6"/>
                    <a:pt x="21" y="6"/>
                    <a:pt x="20" y="7"/>
                  </a:cubicBezTo>
                  <a:cubicBezTo>
                    <a:pt x="32" y="20"/>
                    <a:pt x="44" y="33"/>
                    <a:pt x="56" y="47"/>
                  </a:cubicBezTo>
                  <a:cubicBezTo>
                    <a:pt x="57" y="48"/>
                    <a:pt x="59" y="46"/>
                    <a:pt x="58" y="45"/>
                  </a:cubicBezTo>
                  <a:cubicBezTo>
                    <a:pt x="52" y="35"/>
                    <a:pt x="41" y="26"/>
                    <a:pt x="39" y="14"/>
                  </a:cubicBezTo>
                  <a:cubicBezTo>
                    <a:pt x="38" y="14"/>
                    <a:pt x="37" y="14"/>
                    <a:pt x="36" y="15"/>
                  </a:cubicBezTo>
                  <a:cubicBezTo>
                    <a:pt x="52" y="33"/>
                    <a:pt x="64" y="53"/>
                    <a:pt x="79" y="71"/>
                  </a:cubicBezTo>
                  <a:cubicBezTo>
                    <a:pt x="80" y="70"/>
                    <a:pt x="81" y="70"/>
                    <a:pt x="82" y="69"/>
                  </a:cubicBezTo>
                  <a:cubicBezTo>
                    <a:pt x="76" y="64"/>
                    <a:pt x="71" y="57"/>
                    <a:pt x="66" y="51"/>
                  </a:cubicBezTo>
                  <a:cubicBezTo>
                    <a:pt x="62" y="44"/>
                    <a:pt x="57" y="37"/>
                    <a:pt x="55" y="29"/>
                  </a:cubicBezTo>
                  <a:cubicBezTo>
                    <a:pt x="54" y="30"/>
                    <a:pt x="54" y="30"/>
                    <a:pt x="53" y="30"/>
                  </a:cubicBezTo>
                  <a:cubicBezTo>
                    <a:pt x="64" y="39"/>
                    <a:pt x="69" y="53"/>
                    <a:pt x="76" y="64"/>
                  </a:cubicBezTo>
                  <a:cubicBezTo>
                    <a:pt x="86" y="79"/>
                    <a:pt x="94" y="94"/>
                    <a:pt x="102" y="110"/>
                  </a:cubicBezTo>
                  <a:cubicBezTo>
                    <a:pt x="110" y="126"/>
                    <a:pt x="116" y="141"/>
                    <a:pt x="123" y="157"/>
                  </a:cubicBezTo>
                  <a:cubicBezTo>
                    <a:pt x="130" y="173"/>
                    <a:pt x="137" y="189"/>
                    <a:pt x="141" y="206"/>
                  </a:cubicBezTo>
                  <a:cubicBezTo>
                    <a:pt x="142" y="208"/>
                    <a:pt x="142" y="210"/>
                    <a:pt x="142" y="211"/>
                  </a:cubicBezTo>
                  <a:cubicBezTo>
                    <a:pt x="143" y="211"/>
                    <a:pt x="144" y="211"/>
                    <a:pt x="145" y="210"/>
                  </a:cubicBezTo>
                  <a:cubicBezTo>
                    <a:pt x="120" y="167"/>
                    <a:pt x="111" y="115"/>
                    <a:pt x="82" y="73"/>
                  </a:cubicBezTo>
                  <a:cubicBezTo>
                    <a:pt x="81" y="71"/>
                    <a:pt x="79" y="73"/>
                    <a:pt x="79" y="74"/>
                  </a:cubicBezTo>
                  <a:cubicBezTo>
                    <a:pt x="92" y="98"/>
                    <a:pt x="106" y="122"/>
                    <a:pt x="118" y="146"/>
                  </a:cubicBezTo>
                  <a:cubicBezTo>
                    <a:pt x="129" y="167"/>
                    <a:pt x="143" y="188"/>
                    <a:pt x="149" y="211"/>
                  </a:cubicBezTo>
                  <a:cubicBezTo>
                    <a:pt x="150" y="211"/>
                    <a:pt x="151" y="210"/>
                    <a:pt x="152" y="210"/>
                  </a:cubicBezTo>
                  <a:cubicBezTo>
                    <a:pt x="122" y="169"/>
                    <a:pt x="110" y="118"/>
                    <a:pt x="80" y="77"/>
                  </a:cubicBezTo>
                  <a:cubicBezTo>
                    <a:pt x="79" y="76"/>
                    <a:pt x="77" y="77"/>
                    <a:pt x="78" y="78"/>
                  </a:cubicBezTo>
                  <a:cubicBezTo>
                    <a:pt x="103" y="123"/>
                    <a:pt x="115" y="173"/>
                    <a:pt x="139" y="218"/>
                  </a:cubicBezTo>
                  <a:cubicBezTo>
                    <a:pt x="140" y="219"/>
                    <a:pt x="142" y="218"/>
                    <a:pt x="142" y="217"/>
                  </a:cubicBezTo>
                  <a:cubicBezTo>
                    <a:pt x="141" y="209"/>
                    <a:pt x="138" y="203"/>
                    <a:pt x="134" y="196"/>
                  </a:cubicBezTo>
                  <a:cubicBezTo>
                    <a:pt x="130" y="189"/>
                    <a:pt x="127" y="182"/>
                    <a:pt x="123" y="175"/>
                  </a:cubicBezTo>
                  <a:cubicBezTo>
                    <a:pt x="115" y="159"/>
                    <a:pt x="107" y="144"/>
                    <a:pt x="98" y="129"/>
                  </a:cubicBezTo>
                  <a:cubicBezTo>
                    <a:pt x="79" y="99"/>
                    <a:pt x="59" y="70"/>
                    <a:pt x="38" y="41"/>
                  </a:cubicBezTo>
                  <a:cubicBezTo>
                    <a:pt x="38" y="41"/>
                    <a:pt x="38" y="41"/>
                    <a:pt x="38" y="40"/>
                  </a:cubicBezTo>
                  <a:cubicBezTo>
                    <a:pt x="37" y="39"/>
                    <a:pt x="35" y="41"/>
                    <a:pt x="36" y="42"/>
                  </a:cubicBezTo>
                  <a:cubicBezTo>
                    <a:pt x="54" y="70"/>
                    <a:pt x="70" y="99"/>
                    <a:pt x="85" y="129"/>
                  </a:cubicBezTo>
                  <a:cubicBezTo>
                    <a:pt x="93" y="144"/>
                    <a:pt x="100" y="160"/>
                    <a:pt x="106" y="175"/>
                  </a:cubicBezTo>
                  <a:cubicBezTo>
                    <a:pt x="110" y="183"/>
                    <a:pt x="113" y="190"/>
                    <a:pt x="116" y="197"/>
                  </a:cubicBezTo>
                  <a:cubicBezTo>
                    <a:pt x="119" y="204"/>
                    <a:pt x="122" y="210"/>
                    <a:pt x="127" y="215"/>
                  </a:cubicBezTo>
                  <a:cubicBezTo>
                    <a:pt x="128" y="216"/>
                    <a:pt x="130" y="216"/>
                    <a:pt x="129" y="214"/>
                  </a:cubicBezTo>
                  <a:cubicBezTo>
                    <a:pt x="127" y="198"/>
                    <a:pt x="122" y="182"/>
                    <a:pt x="115" y="167"/>
                  </a:cubicBezTo>
                  <a:cubicBezTo>
                    <a:pt x="107" y="152"/>
                    <a:pt x="99" y="137"/>
                    <a:pt x="91" y="123"/>
                  </a:cubicBezTo>
                  <a:cubicBezTo>
                    <a:pt x="82" y="108"/>
                    <a:pt x="73" y="94"/>
                    <a:pt x="63" y="80"/>
                  </a:cubicBezTo>
                  <a:cubicBezTo>
                    <a:pt x="58" y="74"/>
                    <a:pt x="54" y="68"/>
                    <a:pt x="49" y="62"/>
                  </a:cubicBezTo>
                  <a:cubicBezTo>
                    <a:pt x="46" y="57"/>
                    <a:pt x="43" y="53"/>
                    <a:pt x="38" y="49"/>
                  </a:cubicBezTo>
                  <a:cubicBezTo>
                    <a:pt x="36" y="47"/>
                    <a:pt x="33" y="45"/>
                    <a:pt x="30" y="44"/>
                  </a:cubicBezTo>
                  <a:cubicBezTo>
                    <a:pt x="29" y="44"/>
                    <a:pt x="29" y="45"/>
                    <a:pt x="29" y="46"/>
                  </a:cubicBezTo>
                  <a:cubicBezTo>
                    <a:pt x="37" y="71"/>
                    <a:pt x="57" y="90"/>
                    <a:pt x="71" y="112"/>
                  </a:cubicBezTo>
                  <a:cubicBezTo>
                    <a:pt x="87" y="138"/>
                    <a:pt x="102" y="165"/>
                    <a:pt x="115" y="193"/>
                  </a:cubicBezTo>
                  <a:cubicBezTo>
                    <a:pt x="116" y="194"/>
                    <a:pt x="118" y="193"/>
                    <a:pt x="118" y="192"/>
                  </a:cubicBezTo>
                  <a:cubicBezTo>
                    <a:pt x="114" y="180"/>
                    <a:pt x="108" y="169"/>
                    <a:pt x="102" y="159"/>
                  </a:cubicBezTo>
                  <a:cubicBezTo>
                    <a:pt x="95" y="148"/>
                    <a:pt x="90" y="137"/>
                    <a:pt x="84" y="127"/>
                  </a:cubicBezTo>
                  <a:cubicBezTo>
                    <a:pt x="73" y="107"/>
                    <a:pt x="59" y="88"/>
                    <a:pt x="43" y="72"/>
                  </a:cubicBezTo>
                  <a:cubicBezTo>
                    <a:pt x="42" y="71"/>
                    <a:pt x="40" y="73"/>
                    <a:pt x="41" y="7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2" name="Freeform 49"/>
            <p:cNvSpPr/>
            <p:nvPr/>
          </p:nvSpPr>
          <p:spPr bwMode="auto">
            <a:xfrm>
              <a:off x="3639" y="2177"/>
              <a:ext cx="272" cy="151"/>
            </a:xfrm>
            <a:custGeom>
              <a:avLst/>
              <a:gdLst>
                <a:gd name="T0" fmla="*/ 29 w 141"/>
                <a:gd name="T1" fmla="*/ 11 h 78"/>
                <a:gd name="T2" fmla="*/ 123 w 141"/>
                <a:gd name="T3" fmla="*/ 34 h 78"/>
                <a:gd name="T4" fmla="*/ 76 w 141"/>
                <a:gd name="T5" fmla="*/ 16 h 78"/>
                <a:gd name="T6" fmla="*/ 127 w 141"/>
                <a:gd name="T7" fmla="*/ 37 h 78"/>
                <a:gd name="T8" fmla="*/ 14 w 141"/>
                <a:gd name="T9" fmla="*/ 5 h 78"/>
                <a:gd name="T10" fmla="*/ 122 w 141"/>
                <a:gd name="T11" fmla="*/ 42 h 78"/>
                <a:gd name="T12" fmla="*/ 2 w 141"/>
                <a:gd name="T13" fmla="*/ 13 h 78"/>
                <a:gd name="T14" fmla="*/ 64 w 141"/>
                <a:gd name="T15" fmla="*/ 10 h 78"/>
                <a:gd name="T16" fmla="*/ 138 w 141"/>
                <a:gd name="T17" fmla="*/ 47 h 78"/>
                <a:gd name="T18" fmla="*/ 28 w 141"/>
                <a:gd name="T19" fmla="*/ 12 h 78"/>
                <a:gd name="T20" fmla="*/ 120 w 141"/>
                <a:gd name="T21" fmla="*/ 46 h 78"/>
                <a:gd name="T22" fmla="*/ 116 w 141"/>
                <a:gd name="T23" fmla="*/ 57 h 78"/>
                <a:gd name="T24" fmla="*/ 6 w 141"/>
                <a:gd name="T25" fmla="*/ 22 h 78"/>
                <a:gd name="T26" fmla="*/ 81 w 141"/>
                <a:gd name="T27" fmla="*/ 48 h 78"/>
                <a:gd name="T28" fmla="*/ 58 w 141"/>
                <a:gd name="T29" fmla="*/ 40 h 78"/>
                <a:gd name="T30" fmla="*/ 105 w 141"/>
                <a:gd name="T31" fmla="*/ 68 h 78"/>
                <a:gd name="T32" fmla="*/ 22 w 141"/>
                <a:gd name="T33" fmla="*/ 38 h 78"/>
                <a:gd name="T34" fmla="*/ 81 w 141"/>
                <a:gd name="T35" fmla="*/ 53 h 78"/>
                <a:gd name="T36" fmla="*/ 114 w 141"/>
                <a:gd name="T37" fmla="*/ 74 h 78"/>
                <a:gd name="T38" fmla="*/ 88 w 141"/>
                <a:gd name="T39" fmla="*/ 50 h 78"/>
                <a:gd name="T40" fmla="*/ 102 w 141"/>
                <a:gd name="T41" fmla="*/ 48 h 78"/>
                <a:gd name="T42" fmla="*/ 133 w 141"/>
                <a:gd name="T43" fmla="*/ 70 h 78"/>
                <a:gd name="T44" fmla="*/ 115 w 141"/>
                <a:gd name="T45" fmla="*/ 48 h 78"/>
                <a:gd name="T46" fmla="*/ 114 w 141"/>
                <a:gd name="T47" fmla="*/ 41 h 78"/>
                <a:gd name="T48" fmla="*/ 116 w 141"/>
                <a:gd name="T49" fmla="*/ 34 h 78"/>
                <a:gd name="T50" fmla="*/ 136 w 141"/>
                <a:gd name="T51" fmla="*/ 51 h 78"/>
                <a:gd name="T52" fmla="*/ 138 w 141"/>
                <a:gd name="T53" fmla="*/ 49 h 78"/>
                <a:gd name="T54" fmla="*/ 119 w 141"/>
                <a:gd name="T55" fmla="*/ 38 h 78"/>
                <a:gd name="T56" fmla="*/ 120 w 141"/>
                <a:gd name="T57" fmla="*/ 44 h 78"/>
                <a:gd name="T58" fmla="*/ 129 w 141"/>
                <a:gd name="T59" fmla="*/ 56 h 78"/>
                <a:gd name="T60" fmla="*/ 128 w 141"/>
                <a:gd name="T61" fmla="*/ 59 h 78"/>
                <a:gd name="T62" fmla="*/ 118 w 141"/>
                <a:gd name="T63" fmla="*/ 46 h 78"/>
                <a:gd name="T64" fmla="*/ 121 w 141"/>
                <a:gd name="T65" fmla="*/ 37 h 78"/>
                <a:gd name="T66" fmla="*/ 139 w 141"/>
                <a:gd name="T67" fmla="*/ 47 h 78"/>
                <a:gd name="T68" fmla="*/ 134 w 141"/>
                <a:gd name="T69" fmla="*/ 52 h 78"/>
                <a:gd name="T70" fmla="*/ 115 w 141"/>
                <a:gd name="T71" fmla="*/ 37 h 78"/>
                <a:gd name="T72" fmla="*/ 114 w 141"/>
                <a:gd name="T73" fmla="*/ 39 h 78"/>
                <a:gd name="T74" fmla="*/ 116 w 141"/>
                <a:gd name="T75" fmla="*/ 45 h 78"/>
                <a:gd name="T76" fmla="*/ 130 w 141"/>
                <a:gd name="T77" fmla="*/ 71 h 78"/>
                <a:gd name="T78" fmla="*/ 100 w 141"/>
                <a:gd name="T79" fmla="*/ 50 h 78"/>
                <a:gd name="T80" fmla="*/ 89 w 141"/>
                <a:gd name="T81" fmla="*/ 47 h 78"/>
                <a:gd name="T82" fmla="*/ 116 w 141"/>
                <a:gd name="T83" fmla="*/ 71 h 78"/>
                <a:gd name="T84" fmla="*/ 79 w 141"/>
                <a:gd name="T85" fmla="*/ 55 h 78"/>
                <a:gd name="T86" fmla="*/ 23 w 141"/>
                <a:gd name="T87" fmla="*/ 36 h 78"/>
                <a:gd name="T88" fmla="*/ 107 w 141"/>
                <a:gd name="T89" fmla="*/ 66 h 78"/>
                <a:gd name="T90" fmla="*/ 57 w 141"/>
                <a:gd name="T91" fmla="*/ 43 h 78"/>
                <a:gd name="T92" fmla="*/ 85 w 141"/>
                <a:gd name="T93" fmla="*/ 46 h 78"/>
                <a:gd name="T94" fmla="*/ 8 w 141"/>
                <a:gd name="T95" fmla="*/ 20 h 78"/>
                <a:gd name="T96" fmla="*/ 117 w 141"/>
                <a:gd name="T97" fmla="*/ 54 h 78"/>
                <a:gd name="T98" fmla="*/ 119 w 141"/>
                <a:gd name="T99" fmla="*/ 49 h 78"/>
                <a:gd name="T100" fmla="*/ 51 w 141"/>
                <a:gd name="T101" fmla="*/ 19 h 78"/>
                <a:gd name="T102" fmla="*/ 139 w 141"/>
                <a:gd name="T103" fmla="*/ 47 h 78"/>
                <a:gd name="T104" fmla="*/ 64 w 141"/>
                <a:gd name="T105" fmla="*/ 10 h 78"/>
                <a:gd name="T106" fmla="*/ 122 w 141"/>
                <a:gd name="T107" fmla="*/ 35 h 78"/>
                <a:gd name="T108" fmla="*/ 67 w 141"/>
                <a:gd name="T109" fmla="*/ 23 h 78"/>
                <a:gd name="T110" fmla="*/ 72 w 141"/>
                <a:gd name="T111" fmla="*/ 13 h 78"/>
                <a:gd name="T112" fmla="*/ 73 w 141"/>
                <a:gd name="T113" fmla="*/ 10 h 78"/>
                <a:gd name="T114" fmla="*/ 104 w 141"/>
                <a:gd name="T115" fmla="*/ 23 h 78"/>
                <a:gd name="T116" fmla="*/ 28 w 141"/>
                <a:gd name="T117" fmla="*/ 7 h 78"/>
                <a:gd name="T118" fmla="*/ 29 w 141"/>
                <a:gd name="T119" fmla="*/ 11 h 78"/>
                <a:gd name="T120" fmla="*/ 110 w 141"/>
                <a:gd name="T121"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1" h="78">
                  <a:moveTo>
                    <a:pt x="110" y="23"/>
                  </a:moveTo>
                  <a:cubicBezTo>
                    <a:pt x="97" y="17"/>
                    <a:pt x="84" y="15"/>
                    <a:pt x="70" y="14"/>
                  </a:cubicBezTo>
                  <a:cubicBezTo>
                    <a:pt x="56" y="14"/>
                    <a:pt x="43" y="14"/>
                    <a:pt x="29" y="11"/>
                  </a:cubicBezTo>
                  <a:cubicBezTo>
                    <a:pt x="29" y="12"/>
                    <a:pt x="29" y="13"/>
                    <a:pt x="29" y="14"/>
                  </a:cubicBezTo>
                  <a:cubicBezTo>
                    <a:pt x="61" y="13"/>
                    <a:pt x="92" y="27"/>
                    <a:pt x="122" y="36"/>
                  </a:cubicBezTo>
                  <a:cubicBezTo>
                    <a:pt x="123" y="37"/>
                    <a:pt x="124" y="35"/>
                    <a:pt x="123" y="34"/>
                  </a:cubicBezTo>
                  <a:cubicBezTo>
                    <a:pt x="98" y="11"/>
                    <a:pt x="61" y="5"/>
                    <a:pt x="28" y="4"/>
                  </a:cubicBezTo>
                  <a:cubicBezTo>
                    <a:pt x="27" y="4"/>
                    <a:pt x="26" y="6"/>
                    <a:pt x="28" y="7"/>
                  </a:cubicBezTo>
                  <a:cubicBezTo>
                    <a:pt x="43" y="13"/>
                    <a:pt x="60" y="12"/>
                    <a:pt x="76" y="16"/>
                  </a:cubicBezTo>
                  <a:cubicBezTo>
                    <a:pt x="85" y="18"/>
                    <a:pt x="93" y="22"/>
                    <a:pt x="101" y="25"/>
                  </a:cubicBezTo>
                  <a:cubicBezTo>
                    <a:pt x="110" y="29"/>
                    <a:pt x="118" y="33"/>
                    <a:pt x="125" y="39"/>
                  </a:cubicBezTo>
                  <a:cubicBezTo>
                    <a:pt x="126" y="40"/>
                    <a:pt x="128" y="38"/>
                    <a:pt x="127" y="37"/>
                  </a:cubicBezTo>
                  <a:cubicBezTo>
                    <a:pt x="113" y="22"/>
                    <a:pt x="94" y="14"/>
                    <a:pt x="75" y="8"/>
                  </a:cubicBezTo>
                  <a:cubicBezTo>
                    <a:pt x="55" y="2"/>
                    <a:pt x="34" y="0"/>
                    <a:pt x="14" y="2"/>
                  </a:cubicBezTo>
                  <a:cubicBezTo>
                    <a:pt x="13" y="2"/>
                    <a:pt x="12" y="5"/>
                    <a:pt x="14" y="5"/>
                  </a:cubicBezTo>
                  <a:cubicBezTo>
                    <a:pt x="33" y="5"/>
                    <a:pt x="52" y="9"/>
                    <a:pt x="70" y="16"/>
                  </a:cubicBezTo>
                  <a:cubicBezTo>
                    <a:pt x="88" y="22"/>
                    <a:pt x="106" y="31"/>
                    <a:pt x="121" y="44"/>
                  </a:cubicBezTo>
                  <a:cubicBezTo>
                    <a:pt x="121" y="43"/>
                    <a:pt x="121" y="42"/>
                    <a:pt x="122" y="42"/>
                  </a:cubicBezTo>
                  <a:cubicBezTo>
                    <a:pt x="103" y="37"/>
                    <a:pt x="87" y="25"/>
                    <a:pt x="68" y="20"/>
                  </a:cubicBezTo>
                  <a:cubicBezTo>
                    <a:pt x="46" y="15"/>
                    <a:pt x="24" y="11"/>
                    <a:pt x="2" y="10"/>
                  </a:cubicBezTo>
                  <a:cubicBezTo>
                    <a:pt x="0" y="10"/>
                    <a:pt x="0" y="13"/>
                    <a:pt x="2" y="13"/>
                  </a:cubicBezTo>
                  <a:cubicBezTo>
                    <a:pt x="41" y="20"/>
                    <a:pt x="84" y="16"/>
                    <a:pt x="120" y="37"/>
                  </a:cubicBezTo>
                  <a:cubicBezTo>
                    <a:pt x="121" y="37"/>
                    <a:pt x="121" y="36"/>
                    <a:pt x="122" y="35"/>
                  </a:cubicBezTo>
                  <a:cubicBezTo>
                    <a:pt x="103" y="25"/>
                    <a:pt x="83" y="19"/>
                    <a:pt x="64" y="10"/>
                  </a:cubicBezTo>
                  <a:cubicBezTo>
                    <a:pt x="63" y="11"/>
                    <a:pt x="63" y="11"/>
                    <a:pt x="63" y="12"/>
                  </a:cubicBezTo>
                  <a:cubicBezTo>
                    <a:pt x="75" y="18"/>
                    <a:pt x="89" y="21"/>
                    <a:pt x="102" y="26"/>
                  </a:cubicBezTo>
                  <a:cubicBezTo>
                    <a:pt x="115" y="31"/>
                    <a:pt x="129" y="36"/>
                    <a:pt x="138" y="47"/>
                  </a:cubicBezTo>
                  <a:cubicBezTo>
                    <a:pt x="139" y="46"/>
                    <a:pt x="139" y="45"/>
                    <a:pt x="140" y="45"/>
                  </a:cubicBezTo>
                  <a:cubicBezTo>
                    <a:pt x="104" y="30"/>
                    <a:pt x="68" y="12"/>
                    <a:pt x="29" y="10"/>
                  </a:cubicBezTo>
                  <a:cubicBezTo>
                    <a:pt x="28" y="10"/>
                    <a:pt x="27" y="12"/>
                    <a:pt x="28" y="12"/>
                  </a:cubicBezTo>
                  <a:cubicBezTo>
                    <a:pt x="40" y="21"/>
                    <a:pt x="56" y="22"/>
                    <a:pt x="69" y="27"/>
                  </a:cubicBezTo>
                  <a:cubicBezTo>
                    <a:pt x="86" y="33"/>
                    <a:pt x="104" y="39"/>
                    <a:pt x="119" y="49"/>
                  </a:cubicBezTo>
                  <a:cubicBezTo>
                    <a:pt x="119" y="48"/>
                    <a:pt x="120" y="47"/>
                    <a:pt x="120" y="46"/>
                  </a:cubicBezTo>
                  <a:cubicBezTo>
                    <a:pt x="85" y="34"/>
                    <a:pt x="50" y="16"/>
                    <a:pt x="11" y="16"/>
                  </a:cubicBezTo>
                  <a:cubicBezTo>
                    <a:pt x="10" y="17"/>
                    <a:pt x="10" y="19"/>
                    <a:pt x="11" y="19"/>
                  </a:cubicBezTo>
                  <a:cubicBezTo>
                    <a:pt x="46" y="30"/>
                    <a:pt x="87" y="31"/>
                    <a:pt x="116" y="57"/>
                  </a:cubicBezTo>
                  <a:cubicBezTo>
                    <a:pt x="116" y="56"/>
                    <a:pt x="117" y="55"/>
                    <a:pt x="117" y="54"/>
                  </a:cubicBezTo>
                  <a:cubicBezTo>
                    <a:pt x="80" y="42"/>
                    <a:pt x="47" y="18"/>
                    <a:pt x="7" y="19"/>
                  </a:cubicBezTo>
                  <a:cubicBezTo>
                    <a:pt x="5" y="19"/>
                    <a:pt x="5" y="21"/>
                    <a:pt x="6" y="22"/>
                  </a:cubicBezTo>
                  <a:cubicBezTo>
                    <a:pt x="12" y="27"/>
                    <a:pt x="20" y="29"/>
                    <a:pt x="27" y="31"/>
                  </a:cubicBezTo>
                  <a:cubicBezTo>
                    <a:pt x="35" y="34"/>
                    <a:pt x="44" y="35"/>
                    <a:pt x="52" y="37"/>
                  </a:cubicBezTo>
                  <a:cubicBezTo>
                    <a:pt x="62" y="40"/>
                    <a:pt x="72" y="44"/>
                    <a:pt x="81" y="48"/>
                  </a:cubicBezTo>
                  <a:cubicBezTo>
                    <a:pt x="92" y="52"/>
                    <a:pt x="102" y="57"/>
                    <a:pt x="112" y="64"/>
                  </a:cubicBezTo>
                  <a:cubicBezTo>
                    <a:pt x="113" y="63"/>
                    <a:pt x="113" y="62"/>
                    <a:pt x="114" y="61"/>
                  </a:cubicBezTo>
                  <a:cubicBezTo>
                    <a:pt x="96" y="52"/>
                    <a:pt x="77" y="46"/>
                    <a:pt x="58" y="40"/>
                  </a:cubicBezTo>
                  <a:cubicBezTo>
                    <a:pt x="41" y="35"/>
                    <a:pt x="23" y="28"/>
                    <a:pt x="5" y="30"/>
                  </a:cubicBezTo>
                  <a:cubicBezTo>
                    <a:pt x="4" y="31"/>
                    <a:pt x="4" y="32"/>
                    <a:pt x="5" y="33"/>
                  </a:cubicBezTo>
                  <a:cubicBezTo>
                    <a:pt x="37" y="49"/>
                    <a:pt x="78" y="42"/>
                    <a:pt x="105" y="68"/>
                  </a:cubicBezTo>
                  <a:cubicBezTo>
                    <a:pt x="106" y="67"/>
                    <a:pt x="106" y="66"/>
                    <a:pt x="106" y="65"/>
                  </a:cubicBezTo>
                  <a:cubicBezTo>
                    <a:pt x="77" y="61"/>
                    <a:pt x="51" y="45"/>
                    <a:pt x="23" y="36"/>
                  </a:cubicBezTo>
                  <a:cubicBezTo>
                    <a:pt x="23" y="37"/>
                    <a:pt x="23" y="37"/>
                    <a:pt x="22" y="38"/>
                  </a:cubicBezTo>
                  <a:cubicBezTo>
                    <a:pt x="53" y="45"/>
                    <a:pt x="83" y="58"/>
                    <a:pt x="108" y="77"/>
                  </a:cubicBezTo>
                  <a:cubicBezTo>
                    <a:pt x="108" y="76"/>
                    <a:pt x="109" y="75"/>
                    <a:pt x="109" y="74"/>
                  </a:cubicBezTo>
                  <a:cubicBezTo>
                    <a:pt x="98" y="70"/>
                    <a:pt x="89" y="61"/>
                    <a:pt x="81" y="53"/>
                  </a:cubicBezTo>
                  <a:cubicBezTo>
                    <a:pt x="81" y="54"/>
                    <a:pt x="80" y="54"/>
                    <a:pt x="80" y="55"/>
                  </a:cubicBezTo>
                  <a:cubicBezTo>
                    <a:pt x="86" y="56"/>
                    <a:pt x="92" y="60"/>
                    <a:pt x="98" y="63"/>
                  </a:cubicBezTo>
                  <a:cubicBezTo>
                    <a:pt x="103" y="66"/>
                    <a:pt x="109" y="70"/>
                    <a:pt x="114" y="74"/>
                  </a:cubicBezTo>
                  <a:cubicBezTo>
                    <a:pt x="116" y="75"/>
                    <a:pt x="117" y="73"/>
                    <a:pt x="116" y="71"/>
                  </a:cubicBezTo>
                  <a:cubicBezTo>
                    <a:pt x="107" y="63"/>
                    <a:pt x="97" y="57"/>
                    <a:pt x="89" y="48"/>
                  </a:cubicBezTo>
                  <a:cubicBezTo>
                    <a:pt x="89" y="48"/>
                    <a:pt x="88" y="49"/>
                    <a:pt x="88" y="50"/>
                  </a:cubicBezTo>
                  <a:cubicBezTo>
                    <a:pt x="102" y="54"/>
                    <a:pt x="110" y="67"/>
                    <a:pt x="124" y="73"/>
                  </a:cubicBezTo>
                  <a:cubicBezTo>
                    <a:pt x="125" y="74"/>
                    <a:pt x="126" y="72"/>
                    <a:pt x="126" y="71"/>
                  </a:cubicBezTo>
                  <a:cubicBezTo>
                    <a:pt x="119" y="62"/>
                    <a:pt x="110" y="55"/>
                    <a:pt x="102" y="48"/>
                  </a:cubicBezTo>
                  <a:cubicBezTo>
                    <a:pt x="101" y="49"/>
                    <a:pt x="101" y="49"/>
                    <a:pt x="100" y="50"/>
                  </a:cubicBezTo>
                  <a:cubicBezTo>
                    <a:pt x="111" y="56"/>
                    <a:pt x="121" y="64"/>
                    <a:pt x="130" y="72"/>
                  </a:cubicBezTo>
                  <a:cubicBezTo>
                    <a:pt x="132" y="72"/>
                    <a:pt x="133" y="71"/>
                    <a:pt x="133" y="70"/>
                  </a:cubicBezTo>
                  <a:cubicBezTo>
                    <a:pt x="129" y="59"/>
                    <a:pt x="117" y="54"/>
                    <a:pt x="110" y="45"/>
                  </a:cubicBezTo>
                  <a:cubicBezTo>
                    <a:pt x="109" y="45"/>
                    <a:pt x="109" y="46"/>
                    <a:pt x="108" y="47"/>
                  </a:cubicBezTo>
                  <a:cubicBezTo>
                    <a:pt x="111" y="48"/>
                    <a:pt x="113" y="47"/>
                    <a:pt x="115" y="48"/>
                  </a:cubicBezTo>
                  <a:cubicBezTo>
                    <a:pt x="116" y="48"/>
                    <a:pt x="117" y="47"/>
                    <a:pt x="117" y="46"/>
                  </a:cubicBezTo>
                  <a:cubicBezTo>
                    <a:pt x="116" y="44"/>
                    <a:pt x="116" y="42"/>
                    <a:pt x="115" y="39"/>
                  </a:cubicBezTo>
                  <a:cubicBezTo>
                    <a:pt x="115" y="40"/>
                    <a:pt x="114" y="41"/>
                    <a:pt x="114" y="41"/>
                  </a:cubicBezTo>
                  <a:cubicBezTo>
                    <a:pt x="117" y="41"/>
                    <a:pt x="120" y="41"/>
                    <a:pt x="122" y="43"/>
                  </a:cubicBezTo>
                  <a:cubicBezTo>
                    <a:pt x="124" y="43"/>
                    <a:pt x="125" y="41"/>
                    <a:pt x="124" y="40"/>
                  </a:cubicBezTo>
                  <a:cubicBezTo>
                    <a:pt x="121" y="38"/>
                    <a:pt x="119" y="37"/>
                    <a:pt x="116" y="34"/>
                  </a:cubicBezTo>
                  <a:cubicBezTo>
                    <a:pt x="116" y="35"/>
                    <a:pt x="115" y="36"/>
                    <a:pt x="115" y="37"/>
                  </a:cubicBezTo>
                  <a:cubicBezTo>
                    <a:pt x="121" y="42"/>
                    <a:pt x="128" y="47"/>
                    <a:pt x="134" y="53"/>
                  </a:cubicBezTo>
                  <a:cubicBezTo>
                    <a:pt x="135" y="54"/>
                    <a:pt x="136" y="52"/>
                    <a:pt x="136" y="51"/>
                  </a:cubicBezTo>
                  <a:cubicBezTo>
                    <a:pt x="131" y="44"/>
                    <a:pt x="125" y="39"/>
                    <a:pt x="119" y="34"/>
                  </a:cubicBezTo>
                  <a:cubicBezTo>
                    <a:pt x="119" y="35"/>
                    <a:pt x="119" y="35"/>
                    <a:pt x="118" y="36"/>
                  </a:cubicBezTo>
                  <a:cubicBezTo>
                    <a:pt x="126" y="37"/>
                    <a:pt x="132" y="45"/>
                    <a:pt x="138" y="49"/>
                  </a:cubicBezTo>
                  <a:cubicBezTo>
                    <a:pt x="138" y="49"/>
                    <a:pt x="138" y="48"/>
                    <a:pt x="139" y="47"/>
                  </a:cubicBezTo>
                  <a:cubicBezTo>
                    <a:pt x="133" y="43"/>
                    <a:pt x="127" y="38"/>
                    <a:pt x="120" y="36"/>
                  </a:cubicBezTo>
                  <a:cubicBezTo>
                    <a:pt x="119" y="36"/>
                    <a:pt x="118" y="37"/>
                    <a:pt x="119" y="38"/>
                  </a:cubicBezTo>
                  <a:cubicBezTo>
                    <a:pt x="122" y="45"/>
                    <a:pt x="128" y="50"/>
                    <a:pt x="131" y="57"/>
                  </a:cubicBezTo>
                  <a:cubicBezTo>
                    <a:pt x="131" y="57"/>
                    <a:pt x="132" y="56"/>
                    <a:pt x="133" y="55"/>
                  </a:cubicBezTo>
                  <a:cubicBezTo>
                    <a:pt x="128" y="53"/>
                    <a:pt x="124" y="47"/>
                    <a:pt x="120" y="44"/>
                  </a:cubicBezTo>
                  <a:cubicBezTo>
                    <a:pt x="118" y="43"/>
                    <a:pt x="117" y="45"/>
                    <a:pt x="118" y="46"/>
                  </a:cubicBezTo>
                  <a:cubicBezTo>
                    <a:pt x="121" y="50"/>
                    <a:pt x="125" y="54"/>
                    <a:pt x="128" y="58"/>
                  </a:cubicBezTo>
                  <a:cubicBezTo>
                    <a:pt x="128" y="57"/>
                    <a:pt x="128" y="57"/>
                    <a:pt x="129" y="56"/>
                  </a:cubicBezTo>
                  <a:cubicBezTo>
                    <a:pt x="121" y="55"/>
                    <a:pt x="115" y="48"/>
                    <a:pt x="108" y="45"/>
                  </a:cubicBezTo>
                  <a:cubicBezTo>
                    <a:pt x="107" y="44"/>
                    <a:pt x="106" y="46"/>
                    <a:pt x="107" y="47"/>
                  </a:cubicBezTo>
                  <a:cubicBezTo>
                    <a:pt x="115" y="51"/>
                    <a:pt x="120" y="57"/>
                    <a:pt x="128" y="59"/>
                  </a:cubicBezTo>
                  <a:cubicBezTo>
                    <a:pt x="130" y="59"/>
                    <a:pt x="130" y="57"/>
                    <a:pt x="130" y="56"/>
                  </a:cubicBezTo>
                  <a:cubicBezTo>
                    <a:pt x="127" y="52"/>
                    <a:pt x="123" y="48"/>
                    <a:pt x="120" y="44"/>
                  </a:cubicBezTo>
                  <a:cubicBezTo>
                    <a:pt x="119" y="45"/>
                    <a:pt x="119" y="45"/>
                    <a:pt x="118" y="46"/>
                  </a:cubicBezTo>
                  <a:cubicBezTo>
                    <a:pt x="123" y="50"/>
                    <a:pt x="126" y="55"/>
                    <a:pt x="132" y="58"/>
                  </a:cubicBezTo>
                  <a:cubicBezTo>
                    <a:pt x="133" y="59"/>
                    <a:pt x="134" y="57"/>
                    <a:pt x="133" y="56"/>
                  </a:cubicBezTo>
                  <a:cubicBezTo>
                    <a:pt x="131" y="49"/>
                    <a:pt x="124" y="44"/>
                    <a:pt x="121" y="37"/>
                  </a:cubicBezTo>
                  <a:cubicBezTo>
                    <a:pt x="121" y="38"/>
                    <a:pt x="120" y="38"/>
                    <a:pt x="120" y="39"/>
                  </a:cubicBezTo>
                  <a:cubicBezTo>
                    <a:pt x="127" y="41"/>
                    <a:pt x="132" y="46"/>
                    <a:pt x="138" y="50"/>
                  </a:cubicBezTo>
                  <a:cubicBezTo>
                    <a:pt x="139" y="50"/>
                    <a:pt x="140" y="48"/>
                    <a:pt x="139" y="47"/>
                  </a:cubicBezTo>
                  <a:cubicBezTo>
                    <a:pt x="133" y="42"/>
                    <a:pt x="127" y="34"/>
                    <a:pt x="119" y="33"/>
                  </a:cubicBezTo>
                  <a:cubicBezTo>
                    <a:pt x="117" y="33"/>
                    <a:pt x="117" y="35"/>
                    <a:pt x="118" y="36"/>
                  </a:cubicBezTo>
                  <a:cubicBezTo>
                    <a:pt x="123" y="41"/>
                    <a:pt x="129" y="46"/>
                    <a:pt x="134" y="52"/>
                  </a:cubicBezTo>
                  <a:cubicBezTo>
                    <a:pt x="134" y="52"/>
                    <a:pt x="135" y="51"/>
                    <a:pt x="135" y="50"/>
                  </a:cubicBezTo>
                  <a:cubicBezTo>
                    <a:pt x="129" y="45"/>
                    <a:pt x="123" y="39"/>
                    <a:pt x="116" y="34"/>
                  </a:cubicBezTo>
                  <a:cubicBezTo>
                    <a:pt x="115" y="33"/>
                    <a:pt x="114" y="35"/>
                    <a:pt x="115" y="37"/>
                  </a:cubicBezTo>
                  <a:cubicBezTo>
                    <a:pt x="117" y="39"/>
                    <a:pt x="120" y="41"/>
                    <a:pt x="122" y="43"/>
                  </a:cubicBezTo>
                  <a:cubicBezTo>
                    <a:pt x="123" y="42"/>
                    <a:pt x="123" y="41"/>
                    <a:pt x="123" y="40"/>
                  </a:cubicBezTo>
                  <a:cubicBezTo>
                    <a:pt x="120" y="38"/>
                    <a:pt x="117" y="39"/>
                    <a:pt x="114" y="39"/>
                  </a:cubicBezTo>
                  <a:cubicBezTo>
                    <a:pt x="113" y="39"/>
                    <a:pt x="112" y="39"/>
                    <a:pt x="113" y="40"/>
                  </a:cubicBezTo>
                  <a:cubicBezTo>
                    <a:pt x="114" y="43"/>
                    <a:pt x="113" y="45"/>
                    <a:pt x="114" y="47"/>
                  </a:cubicBezTo>
                  <a:cubicBezTo>
                    <a:pt x="115" y="47"/>
                    <a:pt x="116" y="46"/>
                    <a:pt x="116" y="45"/>
                  </a:cubicBezTo>
                  <a:cubicBezTo>
                    <a:pt x="114" y="45"/>
                    <a:pt x="111" y="45"/>
                    <a:pt x="109" y="44"/>
                  </a:cubicBezTo>
                  <a:cubicBezTo>
                    <a:pt x="108" y="44"/>
                    <a:pt x="107" y="46"/>
                    <a:pt x="108" y="46"/>
                  </a:cubicBezTo>
                  <a:cubicBezTo>
                    <a:pt x="114" y="55"/>
                    <a:pt x="127" y="60"/>
                    <a:pt x="130" y="71"/>
                  </a:cubicBezTo>
                  <a:cubicBezTo>
                    <a:pt x="131" y="71"/>
                    <a:pt x="131" y="70"/>
                    <a:pt x="132" y="69"/>
                  </a:cubicBezTo>
                  <a:cubicBezTo>
                    <a:pt x="122" y="62"/>
                    <a:pt x="112" y="54"/>
                    <a:pt x="101" y="48"/>
                  </a:cubicBezTo>
                  <a:cubicBezTo>
                    <a:pt x="100" y="47"/>
                    <a:pt x="99" y="49"/>
                    <a:pt x="100" y="50"/>
                  </a:cubicBezTo>
                  <a:cubicBezTo>
                    <a:pt x="108" y="58"/>
                    <a:pt x="117" y="64"/>
                    <a:pt x="123" y="73"/>
                  </a:cubicBezTo>
                  <a:cubicBezTo>
                    <a:pt x="124" y="72"/>
                    <a:pt x="124" y="71"/>
                    <a:pt x="125" y="71"/>
                  </a:cubicBezTo>
                  <a:cubicBezTo>
                    <a:pt x="112" y="65"/>
                    <a:pt x="103" y="52"/>
                    <a:pt x="89" y="47"/>
                  </a:cubicBezTo>
                  <a:cubicBezTo>
                    <a:pt x="87" y="47"/>
                    <a:pt x="86" y="48"/>
                    <a:pt x="87" y="49"/>
                  </a:cubicBezTo>
                  <a:cubicBezTo>
                    <a:pt x="95" y="59"/>
                    <a:pt x="105" y="65"/>
                    <a:pt x="114" y="74"/>
                  </a:cubicBezTo>
                  <a:cubicBezTo>
                    <a:pt x="115" y="73"/>
                    <a:pt x="115" y="72"/>
                    <a:pt x="116" y="71"/>
                  </a:cubicBezTo>
                  <a:cubicBezTo>
                    <a:pt x="110" y="68"/>
                    <a:pt x="104" y="64"/>
                    <a:pt x="98" y="60"/>
                  </a:cubicBezTo>
                  <a:cubicBezTo>
                    <a:pt x="93" y="57"/>
                    <a:pt x="87" y="53"/>
                    <a:pt x="80" y="52"/>
                  </a:cubicBezTo>
                  <a:cubicBezTo>
                    <a:pt x="79" y="52"/>
                    <a:pt x="78" y="54"/>
                    <a:pt x="79" y="55"/>
                  </a:cubicBezTo>
                  <a:cubicBezTo>
                    <a:pt x="87" y="63"/>
                    <a:pt x="96" y="73"/>
                    <a:pt x="108" y="77"/>
                  </a:cubicBezTo>
                  <a:cubicBezTo>
                    <a:pt x="110" y="78"/>
                    <a:pt x="111" y="76"/>
                    <a:pt x="110" y="75"/>
                  </a:cubicBezTo>
                  <a:cubicBezTo>
                    <a:pt x="84" y="56"/>
                    <a:pt x="54" y="43"/>
                    <a:pt x="23" y="36"/>
                  </a:cubicBezTo>
                  <a:cubicBezTo>
                    <a:pt x="21" y="35"/>
                    <a:pt x="21" y="38"/>
                    <a:pt x="22" y="38"/>
                  </a:cubicBezTo>
                  <a:cubicBezTo>
                    <a:pt x="50" y="47"/>
                    <a:pt x="76" y="64"/>
                    <a:pt x="106" y="68"/>
                  </a:cubicBezTo>
                  <a:cubicBezTo>
                    <a:pt x="107" y="68"/>
                    <a:pt x="108" y="66"/>
                    <a:pt x="107" y="66"/>
                  </a:cubicBezTo>
                  <a:cubicBezTo>
                    <a:pt x="80" y="39"/>
                    <a:pt x="38" y="47"/>
                    <a:pt x="6" y="30"/>
                  </a:cubicBezTo>
                  <a:cubicBezTo>
                    <a:pt x="6" y="31"/>
                    <a:pt x="6" y="32"/>
                    <a:pt x="6" y="33"/>
                  </a:cubicBezTo>
                  <a:cubicBezTo>
                    <a:pt x="23" y="31"/>
                    <a:pt x="41" y="38"/>
                    <a:pt x="57" y="43"/>
                  </a:cubicBezTo>
                  <a:cubicBezTo>
                    <a:pt x="76" y="49"/>
                    <a:pt x="95" y="54"/>
                    <a:pt x="113" y="64"/>
                  </a:cubicBezTo>
                  <a:cubicBezTo>
                    <a:pt x="114" y="64"/>
                    <a:pt x="115" y="62"/>
                    <a:pt x="114" y="61"/>
                  </a:cubicBezTo>
                  <a:cubicBezTo>
                    <a:pt x="105" y="55"/>
                    <a:pt x="95" y="51"/>
                    <a:pt x="85" y="46"/>
                  </a:cubicBezTo>
                  <a:cubicBezTo>
                    <a:pt x="75" y="42"/>
                    <a:pt x="65" y="38"/>
                    <a:pt x="55" y="35"/>
                  </a:cubicBezTo>
                  <a:cubicBezTo>
                    <a:pt x="47" y="33"/>
                    <a:pt x="39" y="32"/>
                    <a:pt x="31" y="30"/>
                  </a:cubicBezTo>
                  <a:cubicBezTo>
                    <a:pt x="23" y="28"/>
                    <a:pt x="14" y="25"/>
                    <a:pt x="8" y="20"/>
                  </a:cubicBezTo>
                  <a:cubicBezTo>
                    <a:pt x="7" y="20"/>
                    <a:pt x="7" y="21"/>
                    <a:pt x="7" y="22"/>
                  </a:cubicBezTo>
                  <a:cubicBezTo>
                    <a:pt x="46" y="21"/>
                    <a:pt x="80" y="45"/>
                    <a:pt x="116" y="57"/>
                  </a:cubicBezTo>
                  <a:cubicBezTo>
                    <a:pt x="118" y="57"/>
                    <a:pt x="119" y="56"/>
                    <a:pt x="117" y="54"/>
                  </a:cubicBezTo>
                  <a:cubicBezTo>
                    <a:pt x="89" y="28"/>
                    <a:pt x="48" y="27"/>
                    <a:pt x="12" y="17"/>
                  </a:cubicBezTo>
                  <a:cubicBezTo>
                    <a:pt x="12" y="17"/>
                    <a:pt x="12" y="18"/>
                    <a:pt x="12" y="19"/>
                  </a:cubicBezTo>
                  <a:cubicBezTo>
                    <a:pt x="50" y="18"/>
                    <a:pt x="84" y="36"/>
                    <a:pt x="119" y="49"/>
                  </a:cubicBezTo>
                  <a:cubicBezTo>
                    <a:pt x="120" y="49"/>
                    <a:pt x="122" y="47"/>
                    <a:pt x="120" y="46"/>
                  </a:cubicBezTo>
                  <a:cubicBezTo>
                    <a:pt x="106" y="37"/>
                    <a:pt x="89" y="31"/>
                    <a:pt x="73" y="25"/>
                  </a:cubicBezTo>
                  <a:cubicBezTo>
                    <a:pt x="66" y="23"/>
                    <a:pt x="59" y="21"/>
                    <a:pt x="51" y="19"/>
                  </a:cubicBezTo>
                  <a:cubicBezTo>
                    <a:pt x="44" y="17"/>
                    <a:pt x="36" y="15"/>
                    <a:pt x="30" y="10"/>
                  </a:cubicBezTo>
                  <a:cubicBezTo>
                    <a:pt x="29" y="11"/>
                    <a:pt x="29" y="12"/>
                    <a:pt x="29" y="13"/>
                  </a:cubicBezTo>
                  <a:cubicBezTo>
                    <a:pt x="68" y="15"/>
                    <a:pt x="103" y="32"/>
                    <a:pt x="139" y="47"/>
                  </a:cubicBezTo>
                  <a:cubicBezTo>
                    <a:pt x="140" y="48"/>
                    <a:pt x="141" y="46"/>
                    <a:pt x="140" y="45"/>
                  </a:cubicBezTo>
                  <a:cubicBezTo>
                    <a:pt x="131" y="35"/>
                    <a:pt x="118" y="29"/>
                    <a:pt x="105" y="24"/>
                  </a:cubicBezTo>
                  <a:cubicBezTo>
                    <a:pt x="91" y="19"/>
                    <a:pt x="77" y="15"/>
                    <a:pt x="64" y="10"/>
                  </a:cubicBezTo>
                  <a:cubicBezTo>
                    <a:pt x="62" y="9"/>
                    <a:pt x="61" y="12"/>
                    <a:pt x="63" y="12"/>
                  </a:cubicBezTo>
                  <a:cubicBezTo>
                    <a:pt x="81" y="22"/>
                    <a:pt x="102" y="28"/>
                    <a:pt x="121" y="38"/>
                  </a:cubicBezTo>
                  <a:cubicBezTo>
                    <a:pt x="122" y="38"/>
                    <a:pt x="123" y="36"/>
                    <a:pt x="122" y="35"/>
                  </a:cubicBezTo>
                  <a:cubicBezTo>
                    <a:pt x="86" y="14"/>
                    <a:pt x="42" y="17"/>
                    <a:pt x="2" y="10"/>
                  </a:cubicBezTo>
                  <a:cubicBezTo>
                    <a:pt x="2" y="11"/>
                    <a:pt x="2" y="12"/>
                    <a:pt x="2" y="13"/>
                  </a:cubicBezTo>
                  <a:cubicBezTo>
                    <a:pt x="24" y="13"/>
                    <a:pt x="45" y="18"/>
                    <a:pt x="67" y="23"/>
                  </a:cubicBezTo>
                  <a:cubicBezTo>
                    <a:pt x="86" y="27"/>
                    <a:pt x="102" y="40"/>
                    <a:pt x="121" y="44"/>
                  </a:cubicBezTo>
                  <a:cubicBezTo>
                    <a:pt x="123" y="45"/>
                    <a:pt x="123" y="43"/>
                    <a:pt x="122" y="42"/>
                  </a:cubicBezTo>
                  <a:cubicBezTo>
                    <a:pt x="108" y="29"/>
                    <a:pt x="90" y="20"/>
                    <a:pt x="72" y="13"/>
                  </a:cubicBezTo>
                  <a:cubicBezTo>
                    <a:pt x="54" y="7"/>
                    <a:pt x="34" y="2"/>
                    <a:pt x="14" y="2"/>
                  </a:cubicBezTo>
                  <a:cubicBezTo>
                    <a:pt x="14" y="3"/>
                    <a:pt x="14" y="4"/>
                    <a:pt x="14" y="5"/>
                  </a:cubicBezTo>
                  <a:cubicBezTo>
                    <a:pt x="34" y="3"/>
                    <a:pt x="54" y="5"/>
                    <a:pt x="73" y="10"/>
                  </a:cubicBezTo>
                  <a:cubicBezTo>
                    <a:pt x="92" y="16"/>
                    <a:pt x="111" y="24"/>
                    <a:pt x="125" y="39"/>
                  </a:cubicBezTo>
                  <a:cubicBezTo>
                    <a:pt x="126" y="38"/>
                    <a:pt x="126" y="37"/>
                    <a:pt x="127" y="37"/>
                  </a:cubicBezTo>
                  <a:cubicBezTo>
                    <a:pt x="120" y="31"/>
                    <a:pt x="112" y="27"/>
                    <a:pt x="104" y="23"/>
                  </a:cubicBezTo>
                  <a:cubicBezTo>
                    <a:pt x="96" y="20"/>
                    <a:pt x="88" y="16"/>
                    <a:pt x="80" y="14"/>
                  </a:cubicBezTo>
                  <a:cubicBezTo>
                    <a:pt x="63" y="9"/>
                    <a:pt x="45" y="11"/>
                    <a:pt x="29" y="5"/>
                  </a:cubicBezTo>
                  <a:cubicBezTo>
                    <a:pt x="29" y="5"/>
                    <a:pt x="28" y="6"/>
                    <a:pt x="28" y="7"/>
                  </a:cubicBezTo>
                  <a:cubicBezTo>
                    <a:pt x="61" y="8"/>
                    <a:pt x="96" y="13"/>
                    <a:pt x="121" y="36"/>
                  </a:cubicBezTo>
                  <a:cubicBezTo>
                    <a:pt x="122" y="35"/>
                    <a:pt x="122" y="34"/>
                    <a:pt x="123" y="33"/>
                  </a:cubicBezTo>
                  <a:cubicBezTo>
                    <a:pt x="92" y="24"/>
                    <a:pt x="62" y="10"/>
                    <a:pt x="29" y="11"/>
                  </a:cubicBezTo>
                  <a:cubicBezTo>
                    <a:pt x="27" y="11"/>
                    <a:pt x="28" y="13"/>
                    <a:pt x="29" y="14"/>
                  </a:cubicBezTo>
                  <a:cubicBezTo>
                    <a:pt x="55" y="21"/>
                    <a:pt x="84" y="13"/>
                    <a:pt x="109" y="25"/>
                  </a:cubicBezTo>
                  <a:cubicBezTo>
                    <a:pt x="110" y="26"/>
                    <a:pt x="111" y="23"/>
                    <a:pt x="110" y="2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3" name="Freeform 50"/>
            <p:cNvSpPr/>
            <p:nvPr/>
          </p:nvSpPr>
          <p:spPr bwMode="auto">
            <a:xfrm>
              <a:off x="3865" y="2264"/>
              <a:ext cx="46" cy="53"/>
            </a:xfrm>
            <a:custGeom>
              <a:avLst/>
              <a:gdLst>
                <a:gd name="T0" fmla="*/ 6 w 24"/>
                <a:gd name="T1" fmla="*/ 4 h 27"/>
                <a:gd name="T2" fmla="*/ 1 w 24"/>
                <a:gd name="T3" fmla="*/ 16 h 27"/>
                <a:gd name="T4" fmla="*/ 3 w 24"/>
                <a:gd name="T5" fmla="*/ 18 h 27"/>
                <a:gd name="T6" fmla="*/ 20 w 24"/>
                <a:gd name="T7" fmla="*/ 3 h 27"/>
                <a:gd name="T8" fmla="*/ 18 w 24"/>
                <a:gd name="T9" fmla="*/ 2 h 27"/>
                <a:gd name="T10" fmla="*/ 10 w 24"/>
                <a:gd name="T11" fmla="*/ 14 h 27"/>
                <a:gd name="T12" fmla="*/ 1 w 24"/>
                <a:gd name="T13" fmla="*/ 24 h 27"/>
                <a:gd name="T14" fmla="*/ 3 w 24"/>
                <a:gd name="T15" fmla="*/ 26 h 27"/>
                <a:gd name="T16" fmla="*/ 23 w 24"/>
                <a:gd name="T17" fmla="*/ 6 h 27"/>
                <a:gd name="T18" fmla="*/ 21 w 24"/>
                <a:gd name="T19" fmla="*/ 4 h 27"/>
                <a:gd name="T20" fmla="*/ 14 w 24"/>
                <a:gd name="T21" fmla="*/ 15 h 27"/>
                <a:gd name="T22" fmla="*/ 3 w 24"/>
                <a:gd name="T23" fmla="*/ 23 h 27"/>
                <a:gd name="T24" fmla="*/ 5 w 24"/>
                <a:gd name="T25" fmla="*/ 24 h 27"/>
                <a:gd name="T26" fmla="*/ 6 w 24"/>
                <a:gd name="T27" fmla="*/ 16 h 27"/>
                <a:gd name="T28" fmla="*/ 3 w 24"/>
                <a:gd name="T29" fmla="*/ 15 h 27"/>
                <a:gd name="T30" fmla="*/ 3 w 24"/>
                <a:gd name="T31" fmla="*/ 24 h 27"/>
                <a:gd name="T32" fmla="*/ 4 w 24"/>
                <a:gd name="T33" fmla="*/ 25 h 27"/>
                <a:gd name="T34" fmla="*/ 16 w 24"/>
                <a:gd name="T35" fmla="*/ 17 h 27"/>
                <a:gd name="T36" fmla="*/ 24 w 24"/>
                <a:gd name="T37" fmla="*/ 5 h 27"/>
                <a:gd name="T38" fmla="*/ 21 w 24"/>
                <a:gd name="T39" fmla="*/ 4 h 27"/>
                <a:gd name="T40" fmla="*/ 1 w 24"/>
                <a:gd name="T41" fmla="*/ 24 h 27"/>
                <a:gd name="T42" fmla="*/ 3 w 24"/>
                <a:gd name="T43" fmla="*/ 26 h 27"/>
                <a:gd name="T44" fmla="*/ 20 w 24"/>
                <a:gd name="T45" fmla="*/ 2 h 27"/>
                <a:gd name="T46" fmla="*/ 18 w 24"/>
                <a:gd name="T47" fmla="*/ 1 h 27"/>
                <a:gd name="T48" fmla="*/ 2 w 24"/>
                <a:gd name="T49" fmla="*/ 15 h 27"/>
                <a:gd name="T50" fmla="*/ 3 w 24"/>
                <a:gd name="T51" fmla="*/ 17 h 27"/>
                <a:gd name="T52" fmla="*/ 9 w 24"/>
                <a:gd name="T53" fmla="*/ 5 h 27"/>
                <a:gd name="T54" fmla="*/ 6 w 24"/>
                <a:gd name="T55"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 h="27">
                  <a:moveTo>
                    <a:pt x="6" y="4"/>
                  </a:moveTo>
                  <a:cubicBezTo>
                    <a:pt x="5" y="8"/>
                    <a:pt x="3" y="12"/>
                    <a:pt x="1" y="16"/>
                  </a:cubicBezTo>
                  <a:cubicBezTo>
                    <a:pt x="1" y="17"/>
                    <a:pt x="2" y="18"/>
                    <a:pt x="3" y="18"/>
                  </a:cubicBezTo>
                  <a:cubicBezTo>
                    <a:pt x="10" y="15"/>
                    <a:pt x="14" y="8"/>
                    <a:pt x="20" y="3"/>
                  </a:cubicBezTo>
                  <a:cubicBezTo>
                    <a:pt x="19" y="3"/>
                    <a:pt x="18" y="2"/>
                    <a:pt x="18" y="2"/>
                  </a:cubicBezTo>
                  <a:cubicBezTo>
                    <a:pt x="17" y="6"/>
                    <a:pt x="14" y="10"/>
                    <a:pt x="10" y="14"/>
                  </a:cubicBezTo>
                  <a:cubicBezTo>
                    <a:pt x="7" y="17"/>
                    <a:pt x="4" y="20"/>
                    <a:pt x="1" y="24"/>
                  </a:cubicBezTo>
                  <a:cubicBezTo>
                    <a:pt x="0" y="26"/>
                    <a:pt x="2" y="27"/>
                    <a:pt x="3" y="26"/>
                  </a:cubicBezTo>
                  <a:cubicBezTo>
                    <a:pt x="10" y="20"/>
                    <a:pt x="16" y="12"/>
                    <a:pt x="23" y="6"/>
                  </a:cubicBezTo>
                  <a:cubicBezTo>
                    <a:pt x="22" y="5"/>
                    <a:pt x="22" y="5"/>
                    <a:pt x="21" y="4"/>
                  </a:cubicBezTo>
                  <a:cubicBezTo>
                    <a:pt x="20" y="8"/>
                    <a:pt x="17" y="12"/>
                    <a:pt x="14" y="15"/>
                  </a:cubicBezTo>
                  <a:cubicBezTo>
                    <a:pt x="11" y="18"/>
                    <a:pt x="8" y="21"/>
                    <a:pt x="3" y="23"/>
                  </a:cubicBezTo>
                  <a:cubicBezTo>
                    <a:pt x="4" y="23"/>
                    <a:pt x="5" y="23"/>
                    <a:pt x="5" y="24"/>
                  </a:cubicBezTo>
                  <a:cubicBezTo>
                    <a:pt x="5" y="21"/>
                    <a:pt x="5" y="18"/>
                    <a:pt x="6" y="16"/>
                  </a:cubicBezTo>
                  <a:cubicBezTo>
                    <a:pt x="7" y="14"/>
                    <a:pt x="4" y="13"/>
                    <a:pt x="3" y="15"/>
                  </a:cubicBezTo>
                  <a:cubicBezTo>
                    <a:pt x="2" y="18"/>
                    <a:pt x="2" y="21"/>
                    <a:pt x="3" y="24"/>
                  </a:cubicBezTo>
                  <a:cubicBezTo>
                    <a:pt x="3" y="25"/>
                    <a:pt x="4" y="26"/>
                    <a:pt x="4" y="25"/>
                  </a:cubicBezTo>
                  <a:cubicBezTo>
                    <a:pt x="9" y="23"/>
                    <a:pt x="12" y="20"/>
                    <a:pt x="16" y="17"/>
                  </a:cubicBezTo>
                  <a:cubicBezTo>
                    <a:pt x="19" y="14"/>
                    <a:pt x="22" y="10"/>
                    <a:pt x="24" y="5"/>
                  </a:cubicBezTo>
                  <a:cubicBezTo>
                    <a:pt x="24" y="4"/>
                    <a:pt x="23" y="3"/>
                    <a:pt x="21" y="4"/>
                  </a:cubicBezTo>
                  <a:cubicBezTo>
                    <a:pt x="14" y="10"/>
                    <a:pt x="8" y="18"/>
                    <a:pt x="1" y="24"/>
                  </a:cubicBezTo>
                  <a:cubicBezTo>
                    <a:pt x="2" y="25"/>
                    <a:pt x="2" y="25"/>
                    <a:pt x="3" y="26"/>
                  </a:cubicBezTo>
                  <a:cubicBezTo>
                    <a:pt x="9" y="18"/>
                    <a:pt x="19" y="12"/>
                    <a:pt x="20" y="2"/>
                  </a:cubicBezTo>
                  <a:cubicBezTo>
                    <a:pt x="20" y="1"/>
                    <a:pt x="19" y="0"/>
                    <a:pt x="18" y="1"/>
                  </a:cubicBezTo>
                  <a:cubicBezTo>
                    <a:pt x="12" y="5"/>
                    <a:pt x="9" y="12"/>
                    <a:pt x="2" y="15"/>
                  </a:cubicBezTo>
                  <a:cubicBezTo>
                    <a:pt x="2" y="16"/>
                    <a:pt x="3" y="17"/>
                    <a:pt x="3" y="17"/>
                  </a:cubicBezTo>
                  <a:cubicBezTo>
                    <a:pt x="5" y="13"/>
                    <a:pt x="7" y="9"/>
                    <a:pt x="9" y="5"/>
                  </a:cubicBezTo>
                  <a:cubicBezTo>
                    <a:pt x="10" y="3"/>
                    <a:pt x="7" y="2"/>
                    <a:pt x="6" y="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4" name="Freeform 51"/>
            <p:cNvSpPr/>
            <p:nvPr/>
          </p:nvSpPr>
          <p:spPr bwMode="auto">
            <a:xfrm>
              <a:off x="3525" y="2191"/>
              <a:ext cx="249" cy="242"/>
            </a:xfrm>
            <a:custGeom>
              <a:avLst/>
              <a:gdLst>
                <a:gd name="T0" fmla="*/ 118 w 129"/>
                <a:gd name="T1" fmla="*/ 44 h 125"/>
                <a:gd name="T2" fmla="*/ 103 w 129"/>
                <a:gd name="T3" fmla="*/ 36 h 125"/>
                <a:gd name="T4" fmla="*/ 44 w 129"/>
                <a:gd name="T5" fmla="*/ 55 h 125"/>
                <a:gd name="T6" fmla="*/ 43 w 129"/>
                <a:gd name="T7" fmla="*/ 45 h 125"/>
                <a:gd name="T8" fmla="*/ 90 w 129"/>
                <a:gd name="T9" fmla="*/ 19 h 125"/>
                <a:gd name="T10" fmla="*/ 65 w 129"/>
                <a:gd name="T11" fmla="*/ 30 h 125"/>
                <a:gd name="T12" fmla="*/ 27 w 129"/>
                <a:gd name="T13" fmla="*/ 33 h 125"/>
                <a:gd name="T14" fmla="*/ 67 w 129"/>
                <a:gd name="T15" fmla="*/ 13 h 125"/>
                <a:gd name="T16" fmla="*/ 36 w 129"/>
                <a:gd name="T17" fmla="*/ 33 h 125"/>
                <a:gd name="T18" fmla="*/ 12 w 129"/>
                <a:gd name="T19" fmla="*/ 26 h 125"/>
                <a:gd name="T20" fmla="*/ 28 w 129"/>
                <a:gd name="T21" fmla="*/ 8 h 125"/>
                <a:gd name="T22" fmla="*/ 75 w 129"/>
                <a:gd name="T23" fmla="*/ 10 h 125"/>
                <a:gd name="T24" fmla="*/ 30 w 129"/>
                <a:gd name="T25" fmla="*/ 14 h 125"/>
                <a:gd name="T26" fmla="*/ 73 w 129"/>
                <a:gd name="T27" fmla="*/ 1 h 125"/>
                <a:gd name="T28" fmla="*/ 60 w 129"/>
                <a:gd name="T29" fmla="*/ 43 h 125"/>
                <a:gd name="T30" fmla="*/ 56 w 129"/>
                <a:gd name="T31" fmla="*/ 15 h 125"/>
                <a:gd name="T32" fmla="*/ 98 w 129"/>
                <a:gd name="T33" fmla="*/ 34 h 125"/>
                <a:gd name="T34" fmla="*/ 44 w 129"/>
                <a:gd name="T35" fmla="*/ 42 h 125"/>
                <a:gd name="T36" fmla="*/ 38 w 129"/>
                <a:gd name="T37" fmla="*/ 28 h 125"/>
                <a:gd name="T38" fmla="*/ 77 w 129"/>
                <a:gd name="T39" fmla="*/ 51 h 125"/>
                <a:gd name="T40" fmla="*/ 28 w 129"/>
                <a:gd name="T41" fmla="*/ 65 h 125"/>
                <a:gd name="T42" fmla="*/ 11 w 129"/>
                <a:gd name="T43" fmla="*/ 53 h 125"/>
                <a:gd name="T44" fmla="*/ 33 w 129"/>
                <a:gd name="T45" fmla="*/ 50 h 125"/>
                <a:gd name="T46" fmla="*/ 21 w 129"/>
                <a:gd name="T47" fmla="*/ 70 h 125"/>
                <a:gd name="T48" fmla="*/ 1 w 129"/>
                <a:gd name="T49" fmla="*/ 53 h 125"/>
                <a:gd name="T50" fmla="*/ 61 w 129"/>
                <a:gd name="T51" fmla="*/ 55 h 125"/>
                <a:gd name="T52" fmla="*/ 72 w 129"/>
                <a:gd name="T53" fmla="*/ 42 h 125"/>
                <a:gd name="T54" fmla="*/ 46 w 129"/>
                <a:gd name="T55" fmla="*/ 56 h 125"/>
                <a:gd name="T56" fmla="*/ 38 w 129"/>
                <a:gd name="T57" fmla="*/ 54 h 125"/>
                <a:gd name="T58" fmla="*/ 36 w 129"/>
                <a:gd name="T59" fmla="*/ 122 h 125"/>
                <a:gd name="T60" fmla="*/ 43 w 129"/>
                <a:gd name="T61" fmla="*/ 122 h 125"/>
                <a:gd name="T62" fmla="*/ 36 w 129"/>
                <a:gd name="T63" fmla="*/ 123 h 125"/>
                <a:gd name="T64" fmla="*/ 43 w 129"/>
                <a:gd name="T65" fmla="*/ 97 h 125"/>
                <a:gd name="T66" fmla="*/ 43 w 129"/>
                <a:gd name="T67" fmla="*/ 86 h 125"/>
                <a:gd name="T68" fmla="*/ 41 w 129"/>
                <a:gd name="T69" fmla="*/ 84 h 125"/>
                <a:gd name="T70" fmla="*/ 48 w 129"/>
                <a:gd name="T71" fmla="*/ 40 h 125"/>
                <a:gd name="T72" fmla="*/ 38 w 129"/>
                <a:gd name="T73" fmla="*/ 57 h 125"/>
                <a:gd name="T74" fmla="*/ 7 w 129"/>
                <a:gd name="T75" fmla="*/ 54 h 125"/>
                <a:gd name="T76" fmla="*/ 55 w 129"/>
                <a:gd name="T77" fmla="*/ 62 h 125"/>
                <a:gd name="T78" fmla="*/ 43 w 129"/>
                <a:gd name="T79" fmla="*/ 53 h 125"/>
                <a:gd name="T80" fmla="*/ 25 w 129"/>
                <a:gd name="T81" fmla="*/ 37 h 125"/>
                <a:gd name="T82" fmla="*/ 46 w 129"/>
                <a:gd name="T83" fmla="*/ 54 h 125"/>
                <a:gd name="T84" fmla="*/ 87 w 129"/>
                <a:gd name="T85" fmla="*/ 41 h 125"/>
                <a:gd name="T86" fmla="*/ 80 w 129"/>
                <a:gd name="T87" fmla="*/ 28 h 125"/>
                <a:gd name="T88" fmla="*/ 45 w 129"/>
                <a:gd name="T89" fmla="*/ 33 h 125"/>
                <a:gd name="T90" fmla="*/ 98 w 129"/>
                <a:gd name="T91" fmla="*/ 32 h 125"/>
                <a:gd name="T92" fmla="*/ 25 w 129"/>
                <a:gd name="T93" fmla="*/ 16 h 125"/>
                <a:gd name="T94" fmla="*/ 34 w 129"/>
                <a:gd name="T95" fmla="*/ 31 h 125"/>
                <a:gd name="T96" fmla="*/ 74 w 129"/>
                <a:gd name="T97" fmla="*/ 9 h 125"/>
                <a:gd name="T98" fmla="*/ 12 w 129"/>
                <a:gd name="T99" fmla="*/ 29 h 125"/>
                <a:gd name="T100" fmla="*/ 29 w 129"/>
                <a:gd name="T101" fmla="*/ 34 h 125"/>
                <a:gd name="T102" fmla="*/ 43 w 129"/>
                <a:gd name="T103" fmla="*/ 11 h 125"/>
                <a:gd name="T104" fmla="*/ 13 w 129"/>
                <a:gd name="T105" fmla="*/ 43 h 125"/>
                <a:gd name="T106" fmla="*/ 59 w 129"/>
                <a:gd name="T107" fmla="*/ 21 h 125"/>
                <a:gd name="T108" fmla="*/ 50 w 129"/>
                <a:gd name="T109" fmla="*/ 19 h 125"/>
                <a:gd name="T110" fmla="*/ 35 w 129"/>
                <a:gd name="T111" fmla="*/ 45 h 125"/>
                <a:gd name="T112" fmla="*/ 107 w 129"/>
                <a:gd name="T113" fmla="*/ 19 h 125"/>
                <a:gd name="T114" fmla="*/ 113 w 129"/>
                <a:gd name="T115" fmla="*/ 30 h 125"/>
                <a:gd name="T116" fmla="*/ 82 w 129"/>
                <a:gd name="T117" fmla="*/ 34 h 125"/>
                <a:gd name="T118" fmla="*/ 49 w 129"/>
                <a:gd name="T119" fmla="*/ 62 h 125"/>
                <a:gd name="T120" fmla="*/ 63 w 129"/>
                <a:gd name="T121" fmla="*/ 4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 h="125">
                  <a:moveTo>
                    <a:pt x="125" y="42"/>
                  </a:moveTo>
                  <a:cubicBezTo>
                    <a:pt x="104" y="39"/>
                    <a:pt x="84" y="44"/>
                    <a:pt x="63" y="49"/>
                  </a:cubicBezTo>
                  <a:cubicBezTo>
                    <a:pt x="64" y="50"/>
                    <a:pt x="64" y="51"/>
                    <a:pt x="64" y="52"/>
                  </a:cubicBezTo>
                  <a:cubicBezTo>
                    <a:pt x="71" y="45"/>
                    <a:pt x="81" y="44"/>
                    <a:pt x="90" y="43"/>
                  </a:cubicBezTo>
                  <a:cubicBezTo>
                    <a:pt x="100" y="43"/>
                    <a:pt x="109" y="43"/>
                    <a:pt x="118" y="44"/>
                  </a:cubicBezTo>
                  <a:cubicBezTo>
                    <a:pt x="120" y="44"/>
                    <a:pt x="120" y="41"/>
                    <a:pt x="118" y="41"/>
                  </a:cubicBezTo>
                  <a:cubicBezTo>
                    <a:pt x="94" y="38"/>
                    <a:pt x="66" y="45"/>
                    <a:pt x="49" y="62"/>
                  </a:cubicBezTo>
                  <a:cubicBezTo>
                    <a:pt x="48" y="63"/>
                    <a:pt x="48" y="65"/>
                    <a:pt x="50" y="65"/>
                  </a:cubicBezTo>
                  <a:cubicBezTo>
                    <a:pt x="61" y="59"/>
                    <a:pt x="70" y="49"/>
                    <a:pt x="82" y="43"/>
                  </a:cubicBezTo>
                  <a:cubicBezTo>
                    <a:pt x="88" y="39"/>
                    <a:pt x="96" y="37"/>
                    <a:pt x="103" y="36"/>
                  </a:cubicBezTo>
                  <a:cubicBezTo>
                    <a:pt x="111" y="36"/>
                    <a:pt x="119" y="37"/>
                    <a:pt x="127" y="38"/>
                  </a:cubicBezTo>
                  <a:cubicBezTo>
                    <a:pt x="128" y="38"/>
                    <a:pt x="129" y="36"/>
                    <a:pt x="127" y="35"/>
                  </a:cubicBezTo>
                  <a:cubicBezTo>
                    <a:pt x="113" y="30"/>
                    <a:pt x="97" y="29"/>
                    <a:pt x="82" y="31"/>
                  </a:cubicBezTo>
                  <a:cubicBezTo>
                    <a:pt x="67" y="33"/>
                    <a:pt x="50" y="39"/>
                    <a:pt x="42" y="53"/>
                  </a:cubicBezTo>
                  <a:cubicBezTo>
                    <a:pt x="41" y="54"/>
                    <a:pt x="42" y="55"/>
                    <a:pt x="44" y="55"/>
                  </a:cubicBezTo>
                  <a:cubicBezTo>
                    <a:pt x="55" y="51"/>
                    <a:pt x="64" y="43"/>
                    <a:pt x="74" y="37"/>
                  </a:cubicBezTo>
                  <a:cubicBezTo>
                    <a:pt x="86" y="31"/>
                    <a:pt x="100" y="30"/>
                    <a:pt x="113" y="30"/>
                  </a:cubicBezTo>
                  <a:cubicBezTo>
                    <a:pt x="115" y="30"/>
                    <a:pt x="115" y="28"/>
                    <a:pt x="114" y="27"/>
                  </a:cubicBezTo>
                  <a:cubicBezTo>
                    <a:pt x="102" y="22"/>
                    <a:pt x="87" y="23"/>
                    <a:pt x="75" y="25"/>
                  </a:cubicBezTo>
                  <a:cubicBezTo>
                    <a:pt x="63" y="28"/>
                    <a:pt x="49" y="33"/>
                    <a:pt x="43" y="45"/>
                  </a:cubicBezTo>
                  <a:cubicBezTo>
                    <a:pt x="43" y="46"/>
                    <a:pt x="43" y="47"/>
                    <a:pt x="44" y="47"/>
                  </a:cubicBezTo>
                  <a:cubicBezTo>
                    <a:pt x="54" y="48"/>
                    <a:pt x="64" y="41"/>
                    <a:pt x="72" y="36"/>
                  </a:cubicBezTo>
                  <a:cubicBezTo>
                    <a:pt x="83" y="29"/>
                    <a:pt x="96" y="26"/>
                    <a:pt x="108" y="22"/>
                  </a:cubicBezTo>
                  <a:cubicBezTo>
                    <a:pt x="109" y="21"/>
                    <a:pt x="109" y="20"/>
                    <a:pt x="108" y="19"/>
                  </a:cubicBezTo>
                  <a:cubicBezTo>
                    <a:pt x="102" y="18"/>
                    <a:pt x="96" y="19"/>
                    <a:pt x="90" y="19"/>
                  </a:cubicBezTo>
                  <a:cubicBezTo>
                    <a:pt x="81" y="20"/>
                    <a:pt x="72" y="21"/>
                    <a:pt x="63" y="23"/>
                  </a:cubicBezTo>
                  <a:cubicBezTo>
                    <a:pt x="55" y="25"/>
                    <a:pt x="47" y="27"/>
                    <a:pt x="41" y="32"/>
                  </a:cubicBezTo>
                  <a:cubicBezTo>
                    <a:pt x="36" y="35"/>
                    <a:pt x="32" y="39"/>
                    <a:pt x="32" y="45"/>
                  </a:cubicBezTo>
                  <a:cubicBezTo>
                    <a:pt x="33" y="46"/>
                    <a:pt x="33" y="46"/>
                    <a:pt x="34" y="47"/>
                  </a:cubicBezTo>
                  <a:cubicBezTo>
                    <a:pt x="46" y="48"/>
                    <a:pt x="57" y="38"/>
                    <a:pt x="65" y="30"/>
                  </a:cubicBezTo>
                  <a:cubicBezTo>
                    <a:pt x="68" y="26"/>
                    <a:pt x="80" y="11"/>
                    <a:pt x="69" y="10"/>
                  </a:cubicBezTo>
                  <a:cubicBezTo>
                    <a:pt x="65" y="9"/>
                    <a:pt x="60" y="11"/>
                    <a:pt x="56" y="13"/>
                  </a:cubicBezTo>
                  <a:cubicBezTo>
                    <a:pt x="53" y="14"/>
                    <a:pt x="50" y="16"/>
                    <a:pt x="46" y="17"/>
                  </a:cubicBezTo>
                  <a:cubicBezTo>
                    <a:pt x="42" y="20"/>
                    <a:pt x="38" y="22"/>
                    <a:pt x="35" y="25"/>
                  </a:cubicBezTo>
                  <a:cubicBezTo>
                    <a:pt x="32" y="27"/>
                    <a:pt x="29" y="30"/>
                    <a:pt x="27" y="33"/>
                  </a:cubicBezTo>
                  <a:cubicBezTo>
                    <a:pt x="26" y="37"/>
                    <a:pt x="29" y="40"/>
                    <a:pt x="33" y="41"/>
                  </a:cubicBezTo>
                  <a:cubicBezTo>
                    <a:pt x="37" y="42"/>
                    <a:pt x="42" y="39"/>
                    <a:pt x="45" y="37"/>
                  </a:cubicBezTo>
                  <a:cubicBezTo>
                    <a:pt x="51" y="33"/>
                    <a:pt x="55" y="29"/>
                    <a:pt x="59" y="25"/>
                  </a:cubicBezTo>
                  <a:cubicBezTo>
                    <a:pt x="62" y="22"/>
                    <a:pt x="66" y="18"/>
                    <a:pt x="68" y="14"/>
                  </a:cubicBezTo>
                  <a:cubicBezTo>
                    <a:pt x="68" y="14"/>
                    <a:pt x="68" y="13"/>
                    <a:pt x="67" y="13"/>
                  </a:cubicBezTo>
                  <a:cubicBezTo>
                    <a:pt x="58" y="6"/>
                    <a:pt x="44" y="13"/>
                    <a:pt x="36" y="18"/>
                  </a:cubicBezTo>
                  <a:cubicBezTo>
                    <a:pt x="30" y="22"/>
                    <a:pt x="25" y="26"/>
                    <a:pt x="20" y="31"/>
                  </a:cubicBezTo>
                  <a:cubicBezTo>
                    <a:pt x="16" y="34"/>
                    <a:pt x="12" y="38"/>
                    <a:pt x="10" y="42"/>
                  </a:cubicBezTo>
                  <a:cubicBezTo>
                    <a:pt x="10" y="43"/>
                    <a:pt x="10" y="44"/>
                    <a:pt x="11" y="44"/>
                  </a:cubicBezTo>
                  <a:cubicBezTo>
                    <a:pt x="21" y="46"/>
                    <a:pt x="30" y="39"/>
                    <a:pt x="36" y="33"/>
                  </a:cubicBezTo>
                  <a:cubicBezTo>
                    <a:pt x="44" y="26"/>
                    <a:pt x="51" y="18"/>
                    <a:pt x="57" y="9"/>
                  </a:cubicBezTo>
                  <a:cubicBezTo>
                    <a:pt x="57" y="9"/>
                    <a:pt x="57" y="8"/>
                    <a:pt x="56" y="7"/>
                  </a:cubicBezTo>
                  <a:cubicBezTo>
                    <a:pt x="54" y="6"/>
                    <a:pt x="51" y="6"/>
                    <a:pt x="48" y="7"/>
                  </a:cubicBezTo>
                  <a:cubicBezTo>
                    <a:pt x="44" y="7"/>
                    <a:pt x="40" y="9"/>
                    <a:pt x="36" y="11"/>
                  </a:cubicBezTo>
                  <a:cubicBezTo>
                    <a:pt x="27" y="14"/>
                    <a:pt x="19" y="19"/>
                    <a:pt x="12" y="26"/>
                  </a:cubicBezTo>
                  <a:cubicBezTo>
                    <a:pt x="9" y="30"/>
                    <a:pt x="5" y="38"/>
                    <a:pt x="10" y="42"/>
                  </a:cubicBezTo>
                  <a:cubicBezTo>
                    <a:pt x="16" y="45"/>
                    <a:pt x="24" y="40"/>
                    <a:pt x="29" y="38"/>
                  </a:cubicBezTo>
                  <a:cubicBezTo>
                    <a:pt x="35" y="34"/>
                    <a:pt x="42" y="28"/>
                    <a:pt x="47" y="22"/>
                  </a:cubicBezTo>
                  <a:cubicBezTo>
                    <a:pt x="51" y="18"/>
                    <a:pt x="52" y="11"/>
                    <a:pt x="47" y="7"/>
                  </a:cubicBezTo>
                  <a:cubicBezTo>
                    <a:pt x="42" y="3"/>
                    <a:pt x="33" y="6"/>
                    <a:pt x="28" y="8"/>
                  </a:cubicBezTo>
                  <a:cubicBezTo>
                    <a:pt x="21" y="10"/>
                    <a:pt x="14" y="14"/>
                    <a:pt x="9" y="20"/>
                  </a:cubicBezTo>
                  <a:cubicBezTo>
                    <a:pt x="6" y="24"/>
                    <a:pt x="6" y="30"/>
                    <a:pt x="11" y="32"/>
                  </a:cubicBezTo>
                  <a:cubicBezTo>
                    <a:pt x="17" y="35"/>
                    <a:pt x="26" y="33"/>
                    <a:pt x="32" y="31"/>
                  </a:cubicBezTo>
                  <a:cubicBezTo>
                    <a:pt x="41" y="29"/>
                    <a:pt x="49" y="25"/>
                    <a:pt x="58" y="21"/>
                  </a:cubicBezTo>
                  <a:cubicBezTo>
                    <a:pt x="64" y="18"/>
                    <a:pt x="70" y="14"/>
                    <a:pt x="75" y="10"/>
                  </a:cubicBezTo>
                  <a:cubicBezTo>
                    <a:pt x="75" y="9"/>
                    <a:pt x="75" y="9"/>
                    <a:pt x="76" y="9"/>
                  </a:cubicBezTo>
                  <a:cubicBezTo>
                    <a:pt x="76" y="8"/>
                    <a:pt x="76" y="7"/>
                    <a:pt x="75" y="7"/>
                  </a:cubicBezTo>
                  <a:cubicBezTo>
                    <a:pt x="73" y="6"/>
                    <a:pt x="70" y="6"/>
                    <a:pt x="67" y="6"/>
                  </a:cubicBezTo>
                  <a:cubicBezTo>
                    <a:pt x="63" y="6"/>
                    <a:pt x="59" y="6"/>
                    <a:pt x="55" y="7"/>
                  </a:cubicBezTo>
                  <a:cubicBezTo>
                    <a:pt x="46" y="8"/>
                    <a:pt x="38" y="10"/>
                    <a:pt x="30" y="14"/>
                  </a:cubicBezTo>
                  <a:cubicBezTo>
                    <a:pt x="25" y="17"/>
                    <a:pt x="20" y="22"/>
                    <a:pt x="24" y="28"/>
                  </a:cubicBezTo>
                  <a:cubicBezTo>
                    <a:pt x="27" y="34"/>
                    <a:pt x="36" y="34"/>
                    <a:pt x="41" y="33"/>
                  </a:cubicBezTo>
                  <a:cubicBezTo>
                    <a:pt x="50" y="32"/>
                    <a:pt x="59" y="29"/>
                    <a:pt x="66" y="24"/>
                  </a:cubicBezTo>
                  <a:cubicBezTo>
                    <a:pt x="72" y="21"/>
                    <a:pt x="79" y="17"/>
                    <a:pt x="81" y="11"/>
                  </a:cubicBezTo>
                  <a:cubicBezTo>
                    <a:pt x="83" y="5"/>
                    <a:pt x="78" y="2"/>
                    <a:pt x="73" y="1"/>
                  </a:cubicBezTo>
                  <a:cubicBezTo>
                    <a:pt x="66" y="0"/>
                    <a:pt x="57" y="1"/>
                    <a:pt x="50" y="2"/>
                  </a:cubicBezTo>
                  <a:cubicBezTo>
                    <a:pt x="42" y="4"/>
                    <a:pt x="34" y="7"/>
                    <a:pt x="27" y="11"/>
                  </a:cubicBezTo>
                  <a:cubicBezTo>
                    <a:pt x="22" y="14"/>
                    <a:pt x="18" y="19"/>
                    <a:pt x="19" y="26"/>
                  </a:cubicBezTo>
                  <a:cubicBezTo>
                    <a:pt x="21" y="33"/>
                    <a:pt x="27" y="37"/>
                    <a:pt x="34" y="39"/>
                  </a:cubicBezTo>
                  <a:cubicBezTo>
                    <a:pt x="42" y="42"/>
                    <a:pt x="51" y="43"/>
                    <a:pt x="60" y="43"/>
                  </a:cubicBezTo>
                  <a:cubicBezTo>
                    <a:pt x="68" y="43"/>
                    <a:pt x="77" y="42"/>
                    <a:pt x="85" y="40"/>
                  </a:cubicBezTo>
                  <a:cubicBezTo>
                    <a:pt x="90" y="38"/>
                    <a:pt x="96" y="36"/>
                    <a:pt x="100" y="32"/>
                  </a:cubicBezTo>
                  <a:cubicBezTo>
                    <a:pt x="100" y="32"/>
                    <a:pt x="100" y="31"/>
                    <a:pt x="100" y="31"/>
                  </a:cubicBezTo>
                  <a:cubicBezTo>
                    <a:pt x="97" y="25"/>
                    <a:pt x="89" y="23"/>
                    <a:pt x="83" y="21"/>
                  </a:cubicBezTo>
                  <a:cubicBezTo>
                    <a:pt x="74" y="18"/>
                    <a:pt x="65" y="16"/>
                    <a:pt x="56" y="15"/>
                  </a:cubicBezTo>
                  <a:cubicBezTo>
                    <a:pt x="49" y="15"/>
                    <a:pt x="41" y="15"/>
                    <a:pt x="36" y="19"/>
                  </a:cubicBezTo>
                  <a:cubicBezTo>
                    <a:pt x="29" y="24"/>
                    <a:pt x="37" y="31"/>
                    <a:pt x="41" y="34"/>
                  </a:cubicBezTo>
                  <a:cubicBezTo>
                    <a:pt x="48" y="38"/>
                    <a:pt x="57" y="40"/>
                    <a:pt x="64" y="42"/>
                  </a:cubicBezTo>
                  <a:cubicBezTo>
                    <a:pt x="76" y="44"/>
                    <a:pt x="89" y="43"/>
                    <a:pt x="98" y="36"/>
                  </a:cubicBezTo>
                  <a:cubicBezTo>
                    <a:pt x="99" y="36"/>
                    <a:pt x="99" y="35"/>
                    <a:pt x="98" y="34"/>
                  </a:cubicBezTo>
                  <a:cubicBezTo>
                    <a:pt x="97" y="32"/>
                    <a:pt x="95" y="31"/>
                    <a:pt x="92" y="30"/>
                  </a:cubicBezTo>
                  <a:cubicBezTo>
                    <a:pt x="89" y="28"/>
                    <a:pt x="85" y="26"/>
                    <a:pt x="81" y="25"/>
                  </a:cubicBezTo>
                  <a:cubicBezTo>
                    <a:pt x="73" y="23"/>
                    <a:pt x="63" y="21"/>
                    <a:pt x="54" y="21"/>
                  </a:cubicBezTo>
                  <a:cubicBezTo>
                    <a:pt x="48" y="21"/>
                    <a:pt x="40" y="21"/>
                    <a:pt x="37" y="27"/>
                  </a:cubicBezTo>
                  <a:cubicBezTo>
                    <a:pt x="34" y="33"/>
                    <a:pt x="40" y="39"/>
                    <a:pt x="44" y="42"/>
                  </a:cubicBezTo>
                  <a:cubicBezTo>
                    <a:pt x="52" y="46"/>
                    <a:pt x="60" y="48"/>
                    <a:pt x="69" y="49"/>
                  </a:cubicBezTo>
                  <a:cubicBezTo>
                    <a:pt x="75" y="50"/>
                    <a:pt x="83" y="51"/>
                    <a:pt x="89" y="48"/>
                  </a:cubicBezTo>
                  <a:cubicBezTo>
                    <a:pt x="93" y="45"/>
                    <a:pt x="90" y="40"/>
                    <a:pt x="87" y="37"/>
                  </a:cubicBezTo>
                  <a:cubicBezTo>
                    <a:pt x="81" y="33"/>
                    <a:pt x="73" y="32"/>
                    <a:pt x="66" y="30"/>
                  </a:cubicBezTo>
                  <a:cubicBezTo>
                    <a:pt x="57" y="29"/>
                    <a:pt x="47" y="28"/>
                    <a:pt x="38" y="28"/>
                  </a:cubicBezTo>
                  <a:cubicBezTo>
                    <a:pt x="31" y="28"/>
                    <a:pt x="23" y="28"/>
                    <a:pt x="17" y="32"/>
                  </a:cubicBezTo>
                  <a:cubicBezTo>
                    <a:pt x="12" y="34"/>
                    <a:pt x="11" y="40"/>
                    <a:pt x="15" y="44"/>
                  </a:cubicBezTo>
                  <a:cubicBezTo>
                    <a:pt x="19" y="50"/>
                    <a:pt x="28" y="52"/>
                    <a:pt x="35" y="54"/>
                  </a:cubicBezTo>
                  <a:cubicBezTo>
                    <a:pt x="43" y="56"/>
                    <a:pt x="53" y="58"/>
                    <a:pt x="62" y="57"/>
                  </a:cubicBezTo>
                  <a:cubicBezTo>
                    <a:pt x="68" y="57"/>
                    <a:pt x="74" y="56"/>
                    <a:pt x="77" y="51"/>
                  </a:cubicBezTo>
                  <a:cubicBezTo>
                    <a:pt x="80" y="45"/>
                    <a:pt x="75" y="41"/>
                    <a:pt x="71" y="39"/>
                  </a:cubicBezTo>
                  <a:cubicBezTo>
                    <a:pt x="63" y="36"/>
                    <a:pt x="55" y="35"/>
                    <a:pt x="46" y="34"/>
                  </a:cubicBezTo>
                  <a:cubicBezTo>
                    <a:pt x="39" y="33"/>
                    <a:pt x="31" y="33"/>
                    <a:pt x="23" y="35"/>
                  </a:cubicBezTo>
                  <a:cubicBezTo>
                    <a:pt x="17" y="36"/>
                    <a:pt x="11" y="41"/>
                    <a:pt x="12" y="48"/>
                  </a:cubicBezTo>
                  <a:cubicBezTo>
                    <a:pt x="13" y="56"/>
                    <a:pt x="21" y="62"/>
                    <a:pt x="28" y="65"/>
                  </a:cubicBezTo>
                  <a:cubicBezTo>
                    <a:pt x="34" y="68"/>
                    <a:pt x="43" y="70"/>
                    <a:pt x="50" y="66"/>
                  </a:cubicBezTo>
                  <a:cubicBezTo>
                    <a:pt x="52" y="65"/>
                    <a:pt x="54" y="63"/>
                    <a:pt x="54" y="60"/>
                  </a:cubicBezTo>
                  <a:cubicBezTo>
                    <a:pt x="54" y="57"/>
                    <a:pt x="52" y="55"/>
                    <a:pt x="50" y="54"/>
                  </a:cubicBezTo>
                  <a:cubicBezTo>
                    <a:pt x="44" y="49"/>
                    <a:pt x="35" y="47"/>
                    <a:pt x="28" y="47"/>
                  </a:cubicBezTo>
                  <a:cubicBezTo>
                    <a:pt x="22" y="46"/>
                    <a:pt x="14" y="46"/>
                    <a:pt x="11" y="53"/>
                  </a:cubicBezTo>
                  <a:cubicBezTo>
                    <a:pt x="7" y="59"/>
                    <a:pt x="16" y="64"/>
                    <a:pt x="21" y="66"/>
                  </a:cubicBezTo>
                  <a:cubicBezTo>
                    <a:pt x="27" y="68"/>
                    <a:pt x="34" y="69"/>
                    <a:pt x="41" y="69"/>
                  </a:cubicBezTo>
                  <a:cubicBezTo>
                    <a:pt x="46" y="69"/>
                    <a:pt x="52" y="68"/>
                    <a:pt x="56" y="65"/>
                  </a:cubicBezTo>
                  <a:cubicBezTo>
                    <a:pt x="57" y="64"/>
                    <a:pt x="57" y="64"/>
                    <a:pt x="57" y="63"/>
                  </a:cubicBezTo>
                  <a:cubicBezTo>
                    <a:pt x="54" y="54"/>
                    <a:pt x="41" y="51"/>
                    <a:pt x="33" y="50"/>
                  </a:cubicBezTo>
                  <a:cubicBezTo>
                    <a:pt x="28" y="49"/>
                    <a:pt x="22" y="49"/>
                    <a:pt x="17" y="49"/>
                  </a:cubicBezTo>
                  <a:cubicBezTo>
                    <a:pt x="12" y="50"/>
                    <a:pt x="8" y="51"/>
                    <a:pt x="5" y="53"/>
                  </a:cubicBezTo>
                  <a:cubicBezTo>
                    <a:pt x="4" y="54"/>
                    <a:pt x="4" y="54"/>
                    <a:pt x="4" y="55"/>
                  </a:cubicBezTo>
                  <a:cubicBezTo>
                    <a:pt x="5" y="58"/>
                    <a:pt x="8" y="60"/>
                    <a:pt x="10" y="62"/>
                  </a:cubicBezTo>
                  <a:cubicBezTo>
                    <a:pt x="13" y="65"/>
                    <a:pt x="17" y="67"/>
                    <a:pt x="21" y="70"/>
                  </a:cubicBezTo>
                  <a:cubicBezTo>
                    <a:pt x="27" y="73"/>
                    <a:pt x="36" y="78"/>
                    <a:pt x="43" y="75"/>
                  </a:cubicBezTo>
                  <a:cubicBezTo>
                    <a:pt x="49" y="72"/>
                    <a:pt x="50" y="64"/>
                    <a:pt x="46" y="59"/>
                  </a:cubicBezTo>
                  <a:cubicBezTo>
                    <a:pt x="40" y="53"/>
                    <a:pt x="30" y="52"/>
                    <a:pt x="22" y="50"/>
                  </a:cubicBezTo>
                  <a:cubicBezTo>
                    <a:pt x="16" y="50"/>
                    <a:pt x="8" y="48"/>
                    <a:pt x="1" y="50"/>
                  </a:cubicBezTo>
                  <a:cubicBezTo>
                    <a:pt x="0" y="50"/>
                    <a:pt x="0" y="53"/>
                    <a:pt x="1" y="53"/>
                  </a:cubicBezTo>
                  <a:cubicBezTo>
                    <a:pt x="16" y="55"/>
                    <a:pt x="32" y="48"/>
                    <a:pt x="45" y="43"/>
                  </a:cubicBezTo>
                  <a:cubicBezTo>
                    <a:pt x="59" y="38"/>
                    <a:pt x="76" y="32"/>
                    <a:pt x="90" y="40"/>
                  </a:cubicBezTo>
                  <a:cubicBezTo>
                    <a:pt x="90" y="39"/>
                    <a:pt x="90" y="38"/>
                    <a:pt x="90" y="38"/>
                  </a:cubicBezTo>
                  <a:cubicBezTo>
                    <a:pt x="87" y="42"/>
                    <a:pt x="81" y="45"/>
                    <a:pt x="77" y="47"/>
                  </a:cubicBezTo>
                  <a:cubicBezTo>
                    <a:pt x="71" y="50"/>
                    <a:pt x="66" y="52"/>
                    <a:pt x="61" y="55"/>
                  </a:cubicBezTo>
                  <a:cubicBezTo>
                    <a:pt x="56" y="58"/>
                    <a:pt x="52" y="62"/>
                    <a:pt x="48" y="67"/>
                  </a:cubicBezTo>
                  <a:cubicBezTo>
                    <a:pt x="44" y="72"/>
                    <a:pt x="40" y="77"/>
                    <a:pt x="38" y="84"/>
                  </a:cubicBezTo>
                  <a:cubicBezTo>
                    <a:pt x="38" y="85"/>
                    <a:pt x="40" y="86"/>
                    <a:pt x="41" y="85"/>
                  </a:cubicBezTo>
                  <a:cubicBezTo>
                    <a:pt x="51" y="71"/>
                    <a:pt x="59" y="55"/>
                    <a:pt x="74" y="44"/>
                  </a:cubicBezTo>
                  <a:cubicBezTo>
                    <a:pt x="73" y="43"/>
                    <a:pt x="72" y="43"/>
                    <a:pt x="72" y="42"/>
                  </a:cubicBezTo>
                  <a:cubicBezTo>
                    <a:pt x="68" y="50"/>
                    <a:pt x="64" y="57"/>
                    <a:pt x="59" y="65"/>
                  </a:cubicBezTo>
                  <a:cubicBezTo>
                    <a:pt x="57" y="69"/>
                    <a:pt x="54" y="73"/>
                    <a:pt x="51" y="76"/>
                  </a:cubicBezTo>
                  <a:cubicBezTo>
                    <a:pt x="49" y="79"/>
                    <a:pt x="46" y="82"/>
                    <a:pt x="43" y="83"/>
                  </a:cubicBezTo>
                  <a:cubicBezTo>
                    <a:pt x="43" y="83"/>
                    <a:pt x="44" y="83"/>
                    <a:pt x="44" y="84"/>
                  </a:cubicBezTo>
                  <a:cubicBezTo>
                    <a:pt x="40" y="75"/>
                    <a:pt x="46" y="65"/>
                    <a:pt x="46" y="56"/>
                  </a:cubicBezTo>
                  <a:cubicBezTo>
                    <a:pt x="46" y="55"/>
                    <a:pt x="45" y="54"/>
                    <a:pt x="44" y="55"/>
                  </a:cubicBezTo>
                  <a:cubicBezTo>
                    <a:pt x="33" y="66"/>
                    <a:pt x="42" y="83"/>
                    <a:pt x="43" y="96"/>
                  </a:cubicBezTo>
                  <a:cubicBezTo>
                    <a:pt x="44" y="96"/>
                    <a:pt x="45" y="95"/>
                    <a:pt x="45" y="95"/>
                  </a:cubicBezTo>
                  <a:cubicBezTo>
                    <a:pt x="41" y="89"/>
                    <a:pt x="41" y="82"/>
                    <a:pt x="41" y="75"/>
                  </a:cubicBezTo>
                  <a:cubicBezTo>
                    <a:pt x="41" y="68"/>
                    <a:pt x="41" y="60"/>
                    <a:pt x="38" y="54"/>
                  </a:cubicBezTo>
                  <a:cubicBezTo>
                    <a:pt x="37" y="53"/>
                    <a:pt x="37" y="53"/>
                    <a:pt x="36" y="53"/>
                  </a:cubicBezTo>
                  <a:cubicBezTo>
                    <a:pt x="32" y="54"/>
                    <a:pt x="30" y="60"/>
                    <a:pt x="30" y="64"/>
                  </a:cubicBezTo>
                  <a:cubicBezTo>
                    <a:pt x="28" y="70"/>
                    <a:pt x="29" y="77"/>
                    <a:pt x="29" y="84"/>
                  </a:cubicBezTo>
                  <a:cubicBezTo>
                    <a:pt x="30" y="97"/>
                    <a:pt x="32" y="110"/>
                    <a:pt x="34" y="123"/>
                  </a:cubicBezTo>
                  <a:cubicBezTo>
                    <a:pt x="34" y="123"/>
                    <a:pt x="35" y="123"/>
                    <a:pt x="36" y="122"/>
                  </a:cubicBezTo>
                  <a:cubicBezTo>
                    <a:pt x="29" y="101"/>
                    <a:pt x="38" y="78"/>
                    <a:pt x="30" y="57"/>
                  </a:cubicBezTo>
                  <a:cubicBezTo>
                    <a:pt x="29" y="56"/>
                    <a:pt x="28" y="56"/>
                    <a:pt x="27" y="57"/>
                  </a:cubicBezTo>
                  <a:cubicBezTo>
                    <a:pt x="22" y="68"/>
                    <a:pt x="24" y="80"/>
                    <a:pt x="27" y="91"/>
                  </a:cubicBezTo>
                  <a:cubicBezTo>
                    <a:pt x="30" y="102"/>
                    <a:pt x="35" y="113"/>
                    <a:pt x="40" y="124"/>
                  </a:cubicBezTo>
                  <a:cubicBezTo>
                    <a:pt x="41" y="125"/>
                    <a:pt x="44" y="124"/>
                    <a:pt x="43" y="122"/>
                  </a:cubicBezTo>
                  <a:cubicBezTo>
                    <a:pt x="38" y="113"/>
                    <a:pt x="33" y="102"/>
                    <a:pt x="30" y="92"/>
                  </a:cubicBezTo>
                  <a:cubicBezTo>
                    <a:pt x="27" y="81"/>
                    <a:pt x="25" y="69"/>
                    <a:pt x="30" y="58"/>
                  </a:cubicBezTo>
                  <a:cubicBezTo>
                    <a:pt x="29" y="58"/>
                    <a:pt x="28" y="58"/>
                    <a:pt x="27" y="58"/>
                  </a:cubicBezTo>
                  <a:cubicBezTo>
                    <a:pt x="35" y="79"/>
                    <a:pt x="26" y="102"/>
                    <a:pt x="34" y="124"/>
                  </a:cubicBezTo>
                  <a:cubicBezTo>
                    <a:pt x="34" y="125"/>
                    <a:pt x="36" y="124"/>
                    <a:pt x="36" y="123"/>
                  </a:cubicBezTo>
                  <a:cubicBezTo>
                    <a:pt x="35" y="111"/>
                    <a:pt x="33" y="99"/>
                    <a:pt x="32" y="88"/>
                  </a:cubicBezTo>
                  <a:cubicBezTo>
                    <a:pt x="32" y="81"/>
                    <a:pt x="31" y="74"/>
                    <a:pt x="32" y="67"/>
                  </a:cubicBezTo>
                  <a:cubicBezTo>
                    <a:pt x="32" y="63"/>
                    <a:pt x="33" y="57"/>
                    <a:pt x="37" y="56"/>
                  </a:cubicBezTo>
                  <a:cubicBezTo>
                    <a:pt x="36" y="56"/>
                    <a:pt x="36" y="55"/>
                    <a:pt x="35" y="55"/>
                  </a:cubicBezTo>
                  <a:cubicBezTo>
                    <a:pt x="41" y="68"/>
                    <a:pt x="34" y="85"/>
                    <a:pt x="43" y="97"/>
                  </a:cubicBezTo>
                  <a:cubicBezTo>
                    <a:pt x="44" y="98"/>
                    <a:pt x="46" y="97"/>
                    <a:pt x="46" y="96"/>
                  </a:cubicBezTo>
                  <a:cubicBezTo>
                    <a:pt x="45" y="84"/>
                    <a:pt x="36" y="67"/>
                    <a:pt x="46" y="57"/>
                  </a:cubicBezTo>
                  <a:cubicBezTo>
                    <a:pt x="45" y="57"/>
                    <a:pt x="44" y="56"/>
                    <a:pt x="44" y="56"/>
                  </a:cubicBezTo>
                  <a:cubicBezTo>
                    <a:pt x="44" y="65"/>
                    <a:pt x="37" y="75"/>
                    <a:pt x="42" y="85"/>
                  </a:cubicBezTo>
                  <a:cubicBezTo>
                    <a:pt x="42" y="85"/>
                    <a:pt x="42" y="86"/>
                    <a:pt x="43" y="86"/>
                  </a:cubicBezTo>
                  <a:cubicBezTo>
                    <a:pt x="51" y="84"/>
                    <a:pt x="57" y="75"/>
                    <a:pt x="61" y="68"/>
                  </a:cubicBezTo>
                  <a:cubicBezTo>
                    <a:pt x="66" y="60"/>
                    <a:pt x="70" y="52"/>
                    <a:pt x="74" y="43"/>
                  </a:cubicBezTo>
                  <a:cubicBezTo>
                    <a:pt x="75" y="42"/>
                    <a:pt x="73" y="41"/>
                    <a:pt x="72" y="42"/>
                  </a:cubicBezTo>
                  <a:cubicBezTo>
                    <a:pt x="58" y="52"/>
                    <a:pt x="49" y="69"/>
                    <a:pt x="39" y="83"/>
                  </a:cubicBezTo>
                  <a:cubicBezTo>
                    <a:pt x="39" y="84"/>
                    <a:pt x="40" y="84"/>
                    <a:pt x="41" y="84"/>
                  </a:cubicBezTo>
                  <a:cubicBezTo>
                    <a:pt x="43" y="78"/>
                    <a:pt x="47" y="72"/>
                    <a:pt x="51" y="67"/>
                  </a:cubicBezTo>
                  <a:cubicBezTo>
                    <a:pt x="55" y="63"/>
                    <a:pt x="60" y="59"/>
                    <a:pt x="65" y="56"/>
                  </a:cubicBezTo>
                  <a:cubicBezTo>
                    <a:pt x="74" y="51"/>
                    <a:pt x="86" y="48"/>
                    <a:pt x="92" y="39"/>
                  </a:cubicBezTo>
                  <a:cubicBezTo>
                    <a:pt x="93" y="39"/>
                    <a:pt x="92" y="38"/>
                    <a:pt x="92" y="37"/>
                  </a:cubicBezTo>
                  <a:cubicBezTo>
                    <a:pt x="78" y="30"/>
                    <a:pt x="62" y="35"/>
                    <a:pt x="48" y="40"/>
                  </a:cubicBezTo>
                  <a:cubicBezTo>
                    <a:pt x="33" y="45"/>
                    <a:pt x="17" y="53"/>
                    <a:pt x="2" y="50"/>
                  </a:cubicBezTo>
                  <a:cubicBezTo>
                    <a:pt x="2" y="51"/>
                    <a:pt x="2" y="52"/>
                    <a:pt x="2" y="53"/>
                  </a:cubicBezTo>
                  <a:cubicBezTo>
                    <a:pt x="5" y="52"/>
                    <a:pt x="8" y="52"/>
                    <a:pt x="11" y="52"/>
                  </a:cubicBezTo>
                  <a:cubicBezTo>
                    <a:pt x="15" y="52"/>
                    <a:pt x="20" y="53"/>
                    <a:pt x="24" y="53"/>
                  </a:cubicBezTo>
                  <a:cubicBezTo>
                    <a:pt x="29" y="54"/>
                    <a:pt x="34" y="55"/>
                    <a:pt x="38" y="57"/>
                  </a:cubicBezTo>
                  <a:cubicBezTo>
                    <a:pt x="41" y="58"/>
                    <a:pt x="44" y="60"/>
                    <a:pt x="46" y="64"/>
                  </a:cubicBezTo>
                  <a:cubicBezTo>
                    <a:pt x="47" y="67"/>
                    <a:pt x="45" y="71"/>
                    <a:pt x="42" y="72"/>
                  </a:cubicBezTo>
                  <a:cubicBezTo>
                    <a:pt x="39" y="74"/>
                    <a:pt x="35" y="73"/>
                    <a:pt x="31" y="72"/>
                  </a:cubicBezTo>
                  <a:cubicBezTo>
                    <a:pt x="23" y="69"/>
                    <a:pt x="15" y="64"/>
                    <a:pt x="9" y="58"/>
                  </a:cubicBezTo>
                  <a:cubicBezTo>
                    <a:pt x="8" y="57"/>
                    <a:pt x="7" y="55"/>
                    <a:pt x="7" y="54"/>
                  </a:cubicBezTo>
                  <a:cubicBezTo>
                    <a:pt x="7" y="55"/>
                    <a:pt x="6" y="55"/>
                    <a:pt x="6" y="56"/>
                  </a:cubicBezTo>
                  <a:cubicBezTo>
                    <a:pt x="9" y="53"/>
                    <a:pt x="13" y="53"/>
                    <a:pt x="17" y="52"/>
                  </a:cubicBezTo>
                  <a:cubicBezTo>
                    <a:pt x="22" y="51"/>
                    <a:pt x="27" y="52"/>
                    <a:pt x="32" y="52"/>
                  </a:cubicBezTo>
                  <a:cubicBezTo>
                    <a:pt x="39" y="53"/>
                    <a:pt x="51" y="56"/>
                    <a:pt x="54" y="64"/>
                  </a:cubicBezTo>
                  <a:cubicBezTo>
                    <a:pt x="54" y="64"/>
                    <a:pt x="54" y="63"/>
                    <a:pt x="55" y="62"/>
                  </a:cubicBezTo>
                  <a:cubicBezTo>
                    <a:pt x="52" y="65"/>
                    <a:pt x="48" y="66"/>
                    <a:pt x="44" y="66"/>
                  </a:cubicBezTo>
                  <a:cubicBezTo>
                    <a:pt x="39" y="67"/>
                    <a:pt x="34" y="66"/>
                    <a:pt x="30" y="65"/>
                  </a:cubicBezTo>
                  <a:cubicBezTo>
                    <a:pt x="25" y="65"/>
                    <a:pt x="11" y="62"/>
                    <a:pt x="13" y="54"/>
                  </a:cubicBezTo>
                  <a:cubicBezTo>
                    <a:pt x="15" y="48"/>
                    <a:pt x="27" y="49"/>
                    <a:pt x="32" y="50"/>
                  </a:cubicBezTo>
                  <a:cubicBezTo>
                    <a:pt x="36" y="51"/>
                    <a:pt x="40" y="52"/>
                    <a:pt x="43" y="53"/>
                  </a:cubicBezTo>
                  <a:cubicBezTo>
                    <a:pt x="46" y="55"/>
                    <a:pt x="49" y="56"/>
                    <a:pt x="51" y="59"/>
                  </a:cubicBezTo>
                  <a:cubicBezTo>
                    <a:pt x="52" y="61"/>
                    <a:pt x="50" y="63"/>
                    <a:pt x="48" y="64"/>
                  </a:cubicBezTo>
                  <a:cubicBezTo>
                    <a:pt x="45" y="66"/>
                    <a:pt x="40" y="66"/>
                    <a:pt x="37" y="65"/>
                  </a:cubicBezTo>
                  <a:cubicBezTo>
                    <a:pt x="29" y="64"/>
                    <a:pt x="19" y="58"/>
                    <a:pt x="15" y="51"/>
                  </a:cubicBezTo>
                  <a:cubicBezTo>
                    <a:pt x="12" y="44"/>
                    <a:pt x="18" y="38"/>
                    <a:pt x="25" y="37"/>
                  </a:cubicBezTo>
                  <a:cubicBezTo>
                    <a:pt x="33" y="36"/>
                    <a:pt x="41" y="36"/>
                    <a:pt x="49" y="37"/>
                  </a:cubicBezTo>
                  <a:cubicBezTo>
                    <a:pt x="57" y="38"/>
                    <a:pt x="66" y="39"/>
                    <a:pt x="72" y="43"/>
                  </a:cubicBezTo>
                  <a:cubicBezTo>
                    <a:pt x="74" y="44"/>
                    <a:pt x="76" y="46"/>
                    <a:pt x="75" y="48"/>
                  </a:cubicBezTo>
                  <a:cubicBezTo>
                    <a:pt x="75" y="51"/>
                    <a:pt x="72" y="53"/>
                    <a:pt x="70" y="53"/>
                  </a:cubicBezTo>
                  <a:cubicBezTo>
                    <a:pt x="63" y="56"/>
                    <a:pt x="54" y="55"/>
                    <a:pt x="46" y="54"/>
                  </a:cubicBezTo>
                  <a:cubicBezTo>
                    <a:pt x="37" y="52"/>
                    <a:pt x="28" y="50"/>
                    <a:pt x="21" y="45"/>
                  </a:cubicBezTo>
                  <a:cubicBezTo>
                    <a:pt x="17" y="43"/>
                    <a:pt x="12" y="38"/>
                    <a:pt x="18" y="34"/>
                  </a:cubicBezTo>
                  <a:cubicBezTo>
                    <a:pt x="24" y="31"/>
                    <a:pt x="33" y="31"/>
                    <a:pt x="39" y="31"/>
                  </a:cubicBezTo>
                  <a:cubicBezTo>
                    <a:pt x="49" y="31"/>
                    <a:pt x="58" y="32"/>
                    <a:pt x="68" y="34"/>
                  </a:cubicBezTo>
                  <a:cubicBezTo>
                    <a:pt x="74" y="35"/>
                    <a:pt x="82" y="36"/>
                    <a:pt x="87" y="41"/>
                  </a:cubicBezTo>
                  <a:cubicBezTo>
                    <a:pt x="92" y="45"/>
                    <a:pt x="82" y="47"/>
                    <a:pt x="80" y="47"/>
                  </a:cubicBezTo>
                  <a:cubicBezTo>
                    <a:pt x="71" y="48"/>
                    <a:pt x="62" y="46"/>
                    <a:pt x="54" y="43"/>
                  </a:cubicBezTo>
                  <a:cubicBezTo>
                    <a:pt x="49" y="41"/>
                    <a:pt x="39" y="37"/>
                    <a:pt x="39" y="31"/>
                  </a:cubicBezTo>
                  <a:cubicBezTo>
                    <a:pt x="39" y="24"/>
                    <a:pt x="50" y="24"/>
                    <a:pt x="55" y="24"/>
                  </a:cubicBezTo>
                  <a:cubicBezTo>
                    <a:pt x="63" y="24"/>
                    <a:pt x="72" y="25"/>
                    <a:pt x="80" y="28"/>
                  </a:cubicBezTo>
                  <a:cubicBezTo>
                    <a:pt x="84" y="29"/>
                    <a:pt x="87" y="30"/>
                    <a:pt x="91" y="32"/>
                  </a:cubicBezTo>
                  <a:cubicBezTo>
                    <a:pt x="93" y="33"/>
                    <a:pt x="95" y="34"/>
                    <a:pt x="96" y="36"/>
                  </a:cubicBezTo>
                  <a:cubicBezTo>
                    <a:pt x="96" y="35"/>
                    <a:pt x="96" y="35"/>
                    <a:pt x="97" y="34"/>
                  </a:cubicBezTo>
                  <a:cubicBezTo>
                    <a:pt x="86" y="42"/>
                    <a:pt x="72" y="41"/>
                    <a:pt x="60" y="38"/>
                  </a:cubicBezTo>
                  <a:cubicBezTo>
                    <a:pt x="55" y="37"/>
                    <a:pt x="50" y="35"/>
                    <a:pt x="45" y="33"/>
                  </a:cubicBezTo>
                  <a:cubicBezTo>
                    <a:pt x="42" y="31"/>
                    <a:pt x="37" y="29"/>
                    <a:pt x="36" y="24"/>
                  </a:cubicBezTo>
                  <a:cubicBezTo>
                    <a:pt x="35" y="18"/>
                    <a:pt x="47" y="18"/>
                    <a:pt x="51" y="18"/>
                  </a:cubicBezTo>
                  <a:cubicBezTo>
                    <a:pt x="61" y="18"/>
                    <a:pt x="70" y="20"/>
                    <a:pt x="79" y="23"/>
                  </a:cubicBezTo>
                  <a:cubicBezTo>
                    <a:pt x="83" y="24"/>
                    <a:pt x="87" y="25"/>
                    <a:pt x="91" y="27"/>
                  </a:cubicBezTo>
                  <a:cubicBezTo>
                    <a:pt x="93" y="28"/>
                    <a:pt x="96" y="29"/>
                    <a:pt x="98" y="32"/>
                  </a:cubicBezTo>
                  <a:cubicBezTo>
                    <a:pt x="98" y="31"/>
                    <a:pt x="98" y="31"/>
                    <a:pt x="98" y="30"/>
                  </a:cubicBezTo>
                  <a:cubicBezTo>
                    <a:pt x="93" y="35"/>
                    <a:pt x="85" y="37"/>
                    <a:pt x="78" y="38"/>
                  </a:cubicBezTo>
                  <a:cubicBezTo>
                    <a:pt x="69" y="40"/>
                    <a:pt x="59" y="40"/>
                    <a:pt x="49" y="40"/>
                  </a:cubicBezTo>
                  <a:cubicBezTo>
                    <a:pt x="41" y="39"/>
                    <a:pt x="32" y="37"/>
                    <a:pt x="26" y="32"/>
                  </a:cubicBezTo>
                  <a:cubicBezTo>
                    <a:pt x="21" y="27"/>
                    <a:pt x="20" y="21"/>
                    <a:pt x="25" y="16"/>
                  </a:cubicBezTo>
                  <a:cubicBezTo>
                    <a:pt x="31" y="11"/>
                    <a:pt x="39" y="8"/>
                    <a:pt x="46" y="6"/>
                  </a:cubicBezTo>
                  <a:cubicBezTo>
                    <a:pt x="54" y="4"/>
                    <a:pt x="63" y="3"/>
                    <a:pt x="71" y="4"/>
                  </a:cubicBezTo>
                  <a:cubicBezTo>
                    <a:pt x="75" y="4"/>
                    <a:pt x="81" y="6"/>
                    <a:pt x="77" y="12"/>
                  </a:cubicBezTo>
                  <a:cubicBezTo>
                    <a:pt x="74" y="18"/>
                    <a:pt x="65" y="22"/>
                    <a:pt x="59" y="25"/>
                  </a:cubicBezTo>
                  <a:cubicBezTo>
                    <a:pt x="51" y="29"/>
                    <a:pt x="42" y="31"/>
                    <a:pt x="34" y="31"/>
                  </a:cubicBezTo>
                  <a:cubicBezTo>
                    <a:pt x="28" y="30"/>
                    <a:pt x="23" y="25"/>
                    <a:pt x="27" y="20"/>
                  </a:cubicBezTo>
                  <a:cubicBezTo>
                    <a:pt x="30" y="17"/>
                    <a:pt x="33" y="15"/>
                    <a:pt x="37" y="14"/>
                  </a:cubicBezTo>
                  <a:cubicBezTo>
                    <a:pt x="41" y="12"/>
                    <a:pt x="45" y="11"/>
                    <a:pt x="50" y="10"/>
                  </a:cubicBezTo>
                  <a:cubicBezTo>
                    <a:pt x="57" y="9"/>
                    <a:pt x="65" y="7"/>
                    <a:pt x="73" y="9"/>
                  </a:cubicBezTo>
                  <a:cubicBezTo>
                    <a:pt x="73" y="9"/>
                    <a:pt x="74" y="9"/>
                    <a:pt x="74" y="9"/>
                  </a:cubicBezTo>
                  <a:cubicBezTo>
                    <a:pt x="74" y="8"/>
                    <a:pt x="74" y="8"/>
                    <a:pt x="74" y="7"/>
                  </a:cubicBezTo>
                  <a:cubicBezTo>
                    <a:pt x="72" y="9"/>
                    <a:pt x="70" y="10"/>
                    <a:pt x="68" y="12"/>
                  </a:cubicBezTo>
                  <a:cubicBezTo>
                    <a:pt x="65" y="14"/>
                    <a:pt x="61" y="16"/>
                    <a:pt x="58" y="18"/>
                  </a:cubicBezTo>
                  <a:cubicBezTo>
                    <a:pt x="49" y="22"/>
                    <a:pt x="41" y="26"/>
                    <a:pt x="32" y="29"/>
                  </a:cubicBezTo>
                  <a:cubicBezTo>
                    <a:pt x="26" y="30"/>
                    <a:pt x="17" y="33"/>
                    <a:pt x="12" y="29"/>
                  </a:cubicBezTo>
                  <a:cubicBezTo>
                    <a:pt x="6" y="25"/>
                    <a:pt x="13" y="19"/>
                    <a:pt x="17" y="17"/>
                  </a:cubicBezTo>
                  <a:cubicBezTo>
                    <a:pt x="23" y="12"/>
                    <a:pt x="31" y="9"/>
                    <a:pt x="39" y="8"/>
                  </a:cubicBezTo>
                  <a:cubicBezTo>
                    <a:pt x="41" y="8"/>
                    <a:pt x="45" y="8"/>
                    <a:pt x="46" y="10"/>
                  </a:cubicBezTo>
                  <a:cubicBezTo>
                    <a:pt x="48" y="12"/>
                    <a:pt x="48" y="16"/>
                    <a:pt x="47" y="18"/>
                  </a:cubicBezTo>
                  <a:cubicBezTo>
                    <a:pt x="43" y="25"/>
                    <a:pt x="36" y="30"/>
                    <a:pt x="29" y="34"/>
                  </a:cubicBezTo>
                  <a:cubicBezTo>
                    <a:pt x="26" y="36"/>
                    <a:pt x="22" y="38"/>
                    <a:pt x="19" y="39"/>
                  </a:cubicBezTo>
                  <a:cubicBezTo>
                    <a:pt x="16" y="40"/>
                    <a:pt x="13" y="41"/>
                    <a:pt x="11" y="39"/>
                  </a:cubicBezTo>
                  <a:cubicBezTo>
                    <a:pt x="9" y="36"/>
                    <a:pt x="11" y="32"/>
                    <a:pt x="13" y="29"/>
                  </a:cubicBezTo>
                  <a:cubicBezTo>
                    <a:pt x="17" y="25"/>
                    <a:pt x="22" y="22"/>
                    <a:pt x="26" y="19"/>
                  </a:cubicBezTo>
                  <a:cubicBezTo>
                    <a:pt x="31" y="16"/>
                    <a:pt x="37" y="13"/>
                    <a:pt x="43" y="11"/>
                  </a:cubicBezTo>
                  <a:cubicBezTo>
                    <a:pt x="46" y="10"/>
                    <a:pt x="52" y="8"/>
                    <a:pt x="55" y="10"/>
                  </a:cubicBezTo>
                  <a:cubicBezTo>
                    <a:pt x="55" y="9"/>
                    <a:pt x="55" y="8"/>
                    <a:pt x="55" y="8"/>
                  </a:cubicBezTo>
                  <a:cubicBezTo>
                    <a:pt x="49" y="15"/>
                    <a:pt x="43" y="23"/>
                    <a:pt x="36" y="29"/>
                  </a:cubicBezTo>
                  <a:cubicBezTo>
                    <a:pt x="30" y="35"/>
                    <a:pt x="21" y="43"/>
                    <a:pt x="11" y="41"/>
                  </a:cubicBezTo>
                  <a:cubicBezTo>
                    <a:pt x="12" y="42"/>
                    <a:pt x="12" y="43"/>
                    <a:pt x="13" y="43"/>
                  </a:cubicBezTo>
                  <a:cubicBezTo>
                    <a:pt x="15" y="39"/>
                    <a:pt x="18" y="36"/>
                    <a:pt x="21" y="33"/>
                  </a:cubicBezTo>
                  <a:cubicBezTo>
                    <a:pt x="26" y="29"/>
                    <a:pt x="31" y="25"/>
                    <a:pt x="36" y="21"/>
                  </a:cubicBezTo>
                  <a:cubicBezTo>
                    <a:pt x="43" y="17"/>
                    <a:pt x="57" y="9"/>
                    <a:pt x="65" y="15"/>
                  </a:cubicBezTo>
                  <a:cubicBezTo>
                    <a:pt x="65" y="14"/>
                    <a:pt x="65" y="14"/>
                    <a:pt x="65" y="13"/>
                  </a:cubicBezTo>
                  <a:cubicBezTo>
                    <a:pt x="64" y="16"/>
                    <a:pt x="61" y="19"/>
                    <a:pt x="59" y="21"/>
                  </a:cubicBezTo>
                  <a:cubicBezTo>
                    <a:pt x="55" y="25"/>
                    <a:pt x="52" y="29"/>
                    <a:pt x="48" y="32"/>
                  </a:cubicBezTo>
                  <a:cubicBezTo>
                    <a:pt x="44" y="35"/>
                    <a:pt x="40" y="37"/>
                    <a:pt x="36" y="38"/>
                  </a:cubicBezTo>
                  <a:cubicBezTo>
                    <a:pt x="33" y="39"/>
                    <a:pt x="29" y="37"/>
                    <a:pt x="30" y="34"/>
                  </a:cubicBezTo>
                  <a:cubicBezTo>
                    <a:pt x="31" y="30"/>
                    <a:pt x="36" y="27"/>
                    <a:pt x="39" y="25"/>
                  </a:cubicBezTo>
                  <a:cubicBezTo>
                    <a:pt x="42" y="23"/>
                    <a:pt x="46" y="20"/>
                    <a:pt x="50" y="19"/>
                  </a:cubicBezTo>
                  <a:cubicBezTo>
                    <a:pt x="52" y="17"/>
                    <a:pt x="71" y="9"/>
                    <a:pt x="71" y="15"/>
                  </a:cubicBezTo>
                  <a:cubicBezTo>
                    <a:pt x="70" y="18"/>
                    <a:pt x="68" y="22"/>
                    <a:pt x="66" y="24"/>
                  </a:cubicBezTo>
                  <a:cubicBezTo>
                    <a:pt x="63" y="28"/>
                    <a:pt x="60" y="31"/>
                    <a:pt x="57" y="34"/>
                  </a:cubicBezTo>
                  <a:cubicBezTo>
                    <a:pt x="51" y="39"/>
                    <a:pt x="43" y="45"/>
                    <a:pt x="34" y="44"/>
                  </a:cubicBezTo>
                  <a:cubicBezTo>
                    <a:pt x="34" y="44"/>
                    <a:pt x="35" y="45"/>
                    <a:pt x="35" y="45"/>
                  </a:cubicBezTo>
                  <a:cubicBezTo>
                    <a:pt x="34" y="39"/>
                    <a:pt x="39" y="35"/>
                    <a:pt x="44" y="33"/>
                  </a:cubicBezTo>
                  <a:cubicBezTo>
                    <a:pt x="51" y="29"/>
                    <a:pt x="58" y="27"/>
                    <a:pt x="66" y="25"/>
                  </a:cubicBezTo>
                  <a:cubicBezTo>
                    <a:pt x="74" y="23"/>
                    <a:pt x="82" y="22"/>
                    <a:pt x="90" y="22"/>
                  </a:cubicBezTo>
                  <a:cubicBezTo>
                    <a:pt x="96" y="21"/>
                    <a:pt x="102" y="21"/>
                    <a:pt x="107" y="22"/>
                  </a:cubicBezTo>
                  <a:cubicBezTo>
                    <a:pt x="107" y="21"/>
                    <a:pt x="107" y="20"/>
                    <a:pt x="107" y="19"/>
                  </a:cubicBezTo>
                  <a:cubicBezTo>
                    <a:pt x="95" y="23"/>
                    <a:pt x="83" y="26"/>
                    <a:pt x="72" y="32"/>
                  </a:cubicBezTo>
                  <a:cubicBezTo>
                    <a:pt x="64" y="37"/>
                    <a:pt x="54" y="45"/>
                    <a:pt x="44" y="44"/>
                  </a:cubicBezTo>
                  <a:cubicBezTo>
                    <a:pt x="45" y="45"/>
                    <a:pt x="45" y="45"/>
                    <a:pt x="46" y="46"/>
                  </a:cubicBezTo>
                  <a:cubicBezTo>
                    <a:pt x="51" y="35"/>
                    <a:pt x="65" y="30"/>
                    <a:pt x="76" y="28"/>
                  </a:cubicBezTo>
                  <a:cubicBezTo>
                    <a:pt x="88" y="26"/>
                    <a:pt x="101" y="25"/>
                    <a:pt x="113" y="30"/>
                  </a:cubicBezTo>
                  <a:cubicBezTo>
                    <a:pt x="113" y="29"/>
                    <a:pt x="113" y="28"/>
                    <a:pt x="113" y="27"/>
                  </a:cubicBezTo>
                  <a:cubicBezTo>
                    <a:pt x="100" y="27"/>
                    <a:pt x="87" y="28"/>
                    <a:pt x="75" y="34"/>
                  </a:cubicBezTo>
                  <a:cubicBezTo>
                    <a:pt x="64" y="39"/>
                    <a:pt x="55" y="48"/>
                    <a:pt x="43" y="52"/>
                  </a:cubicBezTo>
                  <a:cubicBezTo>
                    <a:pt x="43" y="53"/>
                    <a:pt x="44" y="53"/>
                    <a:pt x="44" y="54"/>
                  </a:cubicBezTo>
                  <a:cubicBezTo>
                    <a:pt x="52" y="41"/>
                    <a:pt x="68" y="36"/>
                    <a:pt x="82" y="34"/>
                  </a:cubicBezTo>
                  <a:cubicBezTo>
                    <a:pt x="97" y="32"/>
                    <a:pt x="112" y="33"/>
                    <a:pt x="126" y="38"/>
                  </a:cubicBezTo>
                  <a:cubicBezTo>
                    <a:pt x="127" y="37"/>
                    <a:pt x="127" y="36"/>
                    <a:pt x="127" y="35"/>
                  </a:cubicBezTo>
                  <a:cubicBezTo>
                    <a:pt x="120" y="34"/>
                    <a:pt x="112" y="33"/>
                    <a:pt x="105" y="33"/>
                  </a:cubicBezTo>
                  <a:cubicBezTo>
                    <a:pt x="97" y="34"/>
                    <a:pt x="90" y="36"/>
                    <a:pt x="83" y="39"/>
                  </a:cubicBezTo>
                  <a:cubicBezTo>
                    <a:pt x="71" y="45"/>
                    <a:pt x="61" y="56"/>
                    <a:pt x="49" y="62"/>
                  </a:cubicBezTo>
                  <a:cubicBezTo>
                    <a:pt x="49" y="63"/>
                    <a:pt x="50" y="64"/>
                    <a:pt x="50" y="64"/>
                  </a:cubicBezTo>
                  <a:cubicBezTo>
                    <a:pt x="68" y="48"/>
                    <a:pt x="94" y="40"/>
                    <a:pt x="118" y="44"/>
                  </a:cubicBezTo>
                  <a:cubicBezTo>
                    <a:pt x="118" y="43"/>
                    <a:pt x="118" y="42"/>
                    <a:pt x="118" y="41"/>
                  </a:cubicBezTo>
                  <a:cubicBezTo>
                    <a:pt x="109" y="41"/>
                    <a:pt x="99" y="40"/>
                    <a:pt x="89" y="41"/>
                  </a:cubicBezTo>
                  <a:cubicBezTo>
                    <a:pt x="80" y="41"/>
                    <a:pt x="70" y="43"/>
                    <a:pt x="63" y="49"/>
                  </a:cubicBezTo>
                  <a:cubicBezTo>
                    <a:pt x="62" y="50"/>
                    <a:pt x="62" y="52"/>
                    <a:pt x="64" y="52"/>
                  </a:cubicBezTo>
                  <a:cubicBezTo>
                    <a:pt x="84" y="47"/>
                    <a:pt x="104" y="42"/>
                    <a:pt x="125" y="45"/>
                  </a:cubicBezTo>
                  <a:cubicBezTo>
                    <a:pt x="127" y="45"/>
                    <a:pt x="127" y="42"/>
                    <a:pt x="125" y="4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5" name="Freeform 52"/>
            <p:cNvSpPr/>
            <p:nvPr/>
          </p:nvSpPr>
          <p:spPr bwMode="auto">
            <a:xfrm>
              <a:off x="3529" y="2286"/>
              <a:ext cx="508" cy="458"/>
            </a:xfrm>
            <a:custGeom>
              <a:avLst/>
              <a:gdLst>
                <a:gd name="T0" fmla="*/ 21 w 263"/>
                <a:gd name="T1" fmla="*/ 0 h 237"/>
                <a:gd name="T2" fmla="*/ 29 w 263"/>
                <a:gd name="T3" fmla="*/ 10 h 237"/>
                <a:gd name="T4" fmla="*/ 51 w 263"/>
                <a:gd name="T5" fmla="*/ 93 h 237"/>
                <a:gd name="T6" fmla="*/ 16 w 263"/>
                <a:gd name="T7" fmla="*/ 67 h 237"/>
                <a:gd name="T8" fmla="*/ 13 w 263"/>
                <a:gd name="T9" fmla="*/ 74 h 237"/>
                <a:gd name="T10" fmla="*/ 14 w 263"/>
                <a:gd name="T11" fmla="*/ 55 h 237"/>
                <a:gd name="T12" fmla="*/ 4 w 263"/>
                <a:gd name="T13" fmla="*/ 54 h 237"/>
                <a:gd name="T14" fmla="*/ 12 w 263"/>
                <a:gd name="T15" fmla="*/ 77 h 237"/>
                <a:gd name="T16" fmla="*/ 64 w 263"/>
                <a:gd name="T17" fmla="*/ 117 h 237"/>
                <a:gd name="T18" fmla="*/ 84 w 263"/>
                <a:gd name="T19" fmla="*/ 138 h 237"/>
                <a:gd name="T20" fmla="*/ 94 w 263"/>
                <a:gd name="T21" fmla="*/ 162 h 237"/>
                <a:gd name="T22" fmla="*/ 69 w 263"/>
                <a:gd name="T23" fmla="*/ 109 h 237"/>
                <a:gd name="T24" fmla="*/ 23 w 263"/>
                <a:gd name="T25" fmla="*/ 69 h 237"/>
                <a:gd name="T26" fmla="*/ 95 w 263"/>
                <a:gd name="T27" fmla="*/ 148 h 237"/>
                <a:gd name="T28" fmla="*/ 156 w 263"/>
                <a:gd name="T29" fmla="*/ 205 h 237"/>
                <a:gd name="T30" fmla="*/ 163 w 263"/>
                <a:gd name="T31" fmla="*/ 210 h 237"/>
                <a:gd name="T32" fmla="*/ 104 w 263"/>
                <a:gd name="T33" fmla="*/ 168 h 237"/>
                <a:gd name="T34" fmla="*/ 196 w 263"/>
                <a:gd name="T35" fmla="*/ 187 h 237"/>
                <a:gd name="T36" fmla="*/ 157 w 263"/>
                <a:gd name="T37" fmla="*/ 159 h 237"/>
                <a:gd name="T38" fmla="*/ 152 w 263"/>
                <a:gd name="T39" fmla="*/ 158 h 237"/>
                <a:gd name="T40" fmla="*/ 124 w 263"/>
                <a:gd name="T41" fmla="*/ 172 h 237"/>
                <a:gd name="T42" fmla="*/ 148 w 263"/>
                <a:gd name="T43" fmla="*/ 193 h 237"/>
                <a:gd name="T44" fmla="*/ 207 w 263"/>
                <a:gd name="T45" fmla="*/ 216 h 237"/>
                <a:gd name="T46" fmla="*/ 204 w 263"/>
                <a:gd name="T47" fmla="*/ 227 h 237"/>
                <a:gd name="T48" fmla="*/ 228 w 263"/>
                <a:gd name="T49" fmla="*/ 218 h 237"/>
                <a:gd name="T50" fmla="*/ 238 w 263"/>
                <a:gd name="T51" fmla="*/ 207 h 237"/>
                <a:gd name="T52" fmla="*/ 251 w 263"/>
                <a:gd name="T53" fmla="*/ 198 h 237"/>
                <a:gd name="T54" fmla="*/ 185 w 263"/>
                <a:gd name="T55" fmla="*/ 201 h 237"/>
                <a:gd name="T56" fmla="*/ 203 w 263"/>
                <a:gd name="T57" fmla="*/ 175 h 237"/>
                <a:gd name="T58" fmla="*/ 184 w 263"/>
                <a:gd name="T59" fmla="*/ 201 h 237"/>
                <a:gd name="T60" fmla="*/ 198 w 263"/>
                <a:gd name="T61" fmla="*/ 208 h 237"/>
                <a:gd name="T62" fmla="*/ 261 w 263"/>
                <a:gd name="T63" fmla="*/ 206 h 237"/>
                <a:gd name="T64" fmla="*/ 250 w 263"/>
                <a:gd name="T65" fmla="*/ 215 h 237"/>
                <a:gd name="T66" fmla="*/ 225 w 263"/>
                <a:gd name="T67" fmla="*/ 225 h 237"/>
                <a:gd name="T68" fmla="*/ 158 w 263"/>
                <a:gd name="T69" fmla="*/ 206 h 237"/>
                <a:gd name="T70" fmla="*/ 168 w 263"/>
                <a:gd name="T71" fmla="*/ 196 h 237"/>
                <a:gd name="T72" fmla="*/ 165 w 263"/>
                <a:gd name="T73" fmla="*/ 185 h 237"/>
                <a:gd name="T74" fmla="*/ 153 w 263"/>
                <a:gd name="T75" fmla="*/ 173 h 237"/>
                <a:gd name="T76" fmla="*/ 122 w 263"/>
                <a:gd name="T77" fmla="*/ 167 h 237"/>
                <a:gd name="T78" fmla="*/ 162 w 263"/>
                <a:gd name="T79" fmla="*/ 180 h 237"/>
                <a:gd name="T80" fmla="*/ 165 w 263"/>
                <a:gd name="T81" fmla="*/ 200 h 237"/>
                <a:gd name="T82" fmla="*/ 144 w 263"/>
                <a:gd name="T83" fmla="*/ 204 h 237"/>
                <a:gd name="T84" fmla="*/ 63 w 263"/>
                <a:gd name="T85" fmla="*/ 158 h 237"/>
                <a:gd name="T86" fmla="*/ 151 w 263"/>
                <a:gd name="T87" fmla="*/ 174 h 237"/>
                <a:gd name="T88" fmla="*/ 86 w 263"/>
                <a:gd name="T89" fmla="*/ 125 h 237"/>
                <a:gd name="T90" fmla="*/ 100 w 263"/>
                <a:gd name="T91" fmla="*/ 153 h 237"/>
                <a:gd name="T92" fmla="*/ 34 w 263"/>
                <a:gd name="T93" fmla="*/ 96 h 237"/>
                <a:gd name="T94" fmla="*/ 67 w 263"/>
                <a:gd name="T95" fmla="*/ 140 h 237"/>
                <a:gd name="T96" fmla="*/ 83 w 263"/>
                <a:gd name="T97" fmla="*/ 159 h 237"/>
                <a:gd name="T98" fmla="*/ 37 w 263"/>
                <a:gd name="T99" fmla="*/ 88 h 237"/>
                <a:gd name="T100" fmla="*/ 13 w 263"/>
                <a:gd name="T101" fmla="*/ 19 h 237"/>
                <a:gd name="T102" fmla="*/ 9 w 263"/>
                <a:gd name="T103" fmla="*/ 15 h 237"/>
                <a:gd name="T104" fmla="*/ 6 w 263"/>
                <a:gd name="T105" fmla="*/ 32 h 237"/>
                <a:gd name="T106" fmla="*/ 20 w 263"/>
                <a:gd name="T107" fmla="*/ 70 h 237"/>
                <a:gd name="T108" fmla="*/ 44 w 263"/>
                <a:gd name="T109" fmla="*/ 92 h 237"/>
                <a:gd name="T110" fmla="*/ 42 w 263"/>
                <a:gd name="T111" fmla="*/ 8 h 237"/>
                <a:gd name="T112" fmla="*/ 32 w 263"/>
                <a:gd name="T113" fmla="*/ 49 h 237"/>
                <a:gd name="T114" fmla="*/ 29 w 263"/>
                <a:gd name="T115" fmla="*/ 3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 h="237">
                  <a:moveTo>
                    <a:pt x="24" y="14"/>
                  </a:moveTo>
                  <a:cubicBezTo>
                    <a:pt x="17" y="24"/>
                    <a:pt x="14" y="37"/>
                    <a:pt x="13" y="49"/>
                  </a:cubicBezTo>
                  <a:cubicBezTo>
                    <a:pt x="12" y="60"/>
                    <a:pt x="14" y="74"/>
                    <a:pt x="24" y="81"/>
                  </a:cubicBezTo>
                  <a:cubicBezTo>
                    <a:pt x="24" y="82"/>
                    <a:pt x="25" y="82"/>
                    <a:pt x="26" y="81"/>
                  </a:cubicBezTo>
                  <a:cubicBezTo>
                    <a:pt x="29" y="77"/>
                    <a:pt x="30" y="70"/>
                    <a:pt x="30" y="65"/>
                  </a:cubicBezTo>
                  <a:cubicBezTo>
                    <a:pt x="32" y="57"/>
                    <a:pt x="32" y="48"/>
                    <a:pt x="32" y="39"/>
                  </a:cubicBezTo>
                  <a:cubicBezTo>
                    <a:pt x="32" y="30"/>
                    <a:pt x="31" y="21"/>
                    <a:pt x="29" y="13"/>
                  </a:cubicBezTo>
                  <a:cubicBezTo>
                    <a:pt x="28" y="8"/>
                    <a:pt x="26" y="2"/>
                    <a:pt x="21" y="0"/>
                  </a:cubicBezTo>
                  <a:cubicBezTo>
                    <a:pt x="20" y="0"/>
                    <a:pt x="19" y="0"/>
                    <a:pt x="19" y="1"/>
                  </a:cubicBezTo>
                  <a:cubicBezTo>
                    <a:pt x="13" y="17"/>
                    <a:pt x="17" y="35"/>
                    <a:pt x="18" y="51"/>
                  </a:cubicBezTo>
                  <a:cubicBezTo>
                    <a:pt x="18" y="59"/>
                    <a:pt x="18" y="66"/>
                    <a:pt x="20" y="74"/>
                  </a:cubicBezTo>
                  <a:cubicBezTo>
                    <a:pt x="21" y="79"/>
                    <a:pt x="22" y="86"/>
                    <a:pt x="27" y="89"/>
                  </a:cubicBezTo>
                  <a:cubicBezTo>
                    <a:pt x="28" y="89"/>
                    <a:pt x="29" y="89"/>
                    <a:pt x="30" y="88"/>
                  </a:cubicBezTo>
                  <a:cubicBezTo>
                    <a:pt x="34" y="76"/>
                    <a:pt x="35" y="62"/>
                    <a:pt x="35" y="49"/>
                  </a:cubicBezTo>
                  <a:cubicBezTo>
                    <a:pt x="35" y="36"/>
                    <a:pt x="34" y="23"/>
                    <a:pt x="32" y="10"/>
                  </a:cubicBezTo>
                  <a:cubicBezTo>
                    <a:pt x="32" y="8"/>
                    <a:pt x="30" y="8"/>
                    <a:pt x="29" y="10"/>
                  </a:cubicBezTo>
                  <a:cubicBezTo>
                    <a:pt x="26" y="26"/>
                    <a:pt x="31" y="42"/>
                    <a:pt x="34" y="57"/>
                  </a:cubicBezTo>
                  <a:cubicBezTo>
                    <a:pt x="36" y="71"/>
                    <a:pt x="35" y="86"/>
                    <a:pt x="43" y="98"/>
                  </a:cubicBezTo>
                  <a:cubicBezTo>
                    <a:pt x="44" y="99"/>
                    <a:pt x="45" y="99"/>
                    <a:pt x="46" y="98"/>
                  </a:cubicBezTo>
                  <a:cubicBezTo>
                    <a:pt x="50" y="85"/>
                    <a:pt x="47" y="71"/>
                    <a:pt x="47" y="58"/>
                  </a:cubicBezTo>
                  <a:cubicBezTo>
                    <a:pt x="47" y="41"/>
                    <a:pt x="47" y="24"/>
                    <a:pt x="45" y="7"/>
                  </a:cubicBezTo>
                  <a:cubicBezTo>
                    <a:pt x="45" y="6"/>
                    <a:pt x="42" y="6"/>
                    <a:pt x="42" y="7"/>
                  </a:cubicBezTo>
                  <a:cubicBezTo>
                    <a:pt x="42" y="36"/>
                    <a:pt x="45" y="65"/>
                    <a:pt x="48" y="93"/>
                  </a:cubicBezTo>
                  <a:cubicBezTo>
                    <a:pt x="49" y="95"/>
                    <a:pt x="51" y="95"/>
                    <a:pt x="51" y="93"/>
                  </a:cubicBezTo>
                  <a:cubicBezTo>
                    <a:pt x="51" y="67"/>
                    <a:pt x="54" y="39"/>
                    <a:pt x="44" y="15"/>
                  </a:cubicBezTo>
                  <a:cubicBezTo>
                    <a:pt x="43" y="14"/>
                    <a:pt x="41" y="14"/>
                    <a:pt x="41" y="15"/>
                  </a:cubicBezTo>
                  <a:cubicBezTo>
                    <a:pt x="32" y="40"/>
                    <a:pt x="48" y="66"/>
                    <a:pt x="44" y="91"/>
                  </a:cubicBezTo>
                  <a:cubicBezTo>
                    <a:pt x="45" y="91"/>
                    <a:pt x="45" y="91"/>
                    <a:pt x="46" y="91"/>
                  </a:cubicBezTo>
                  <a:cubicBezTo>
                    <a:pt x="42" y="81"/>
                    <a:pt x="34" y="5"/>
                    <a:pt x="13" y="20"/>
                  </a:cubicBezTo>
                  <a:cubicBezTo>
                    <a:pt x="10" y="22"/>
                    <a:pt x="9" y="27"/>
                    <a:pt x="9" y="31"/>
                  </a:cubicBezTo>
                  <a:cubicBezTo>
                    <a:pt x="8" y="37"/>
                    <a:pt x="9" y="43"/>
                    <a:pt x="11" y="49"/>
                  </a:cubicBezTo>
                  <a:cubicBezTo>
                    <a:pt x="12" y="55"/>
                    <a:pt x="14" y="61"/>
                    <a:pt x="16" y="67"/>
                  </a:cubicBezTo>
                  <a:cubicBezTo>
                    <a:pt x="17" y="71"/>
                    <a:pt x="19" y="76"/>
                    <a:pt x="22" y="79"/>
                  </a:cubicBezTo>
                  <a:cubicBezTo>
                    <a:pt x="23" y="79"/>
                    <a:pt x="24" y="79"/>
                    <a:pt x="24" y="79"/>
                  </a:cubicBezTo>
                  <a:cubicBezTo>
                    <a:pt x="31" y="69"/>
                    <a:pt x="28" y="55"/>
                    <a:pt x="25" y="44"/>
                  </a:cubicBezTo>
                  <a:cubicBezTo>
                    <a:pt x="23" y="34"/>
                    <a:pt x="18" y="20"/>
                    <a:pt x="7" y="15"/>
                  </a:cubicBezTo>
                  <a:cubicBezTo>
                    <a:pt x="7" y="14"/>
                    <a:pt x="6" y="15"/>
                    <a:pt x="6" y="15"/>
                  </a:cubicBezTo>
                  <a:cubicBezTo>
                    <a:pt x="3" y="20"/>
                    <a:pt x="3" y="26"/>
                    <a:pt x="3" y="31"/>
                  </a:cubicBezTo>
                  <a:cubicBezTo>
                    <a:pt x="3" y="39"/>
                    <a:pt x="4" y="46"/>
                    <a:pt x="6" y="53"/>
                  </a:cubicBezTo>
                  <a:cubicBezTo>
                    <a:pt x="7" y="60"/>
                    <a:pt x="10" y="67"/>
                    <a:pt x="13" y="74"/>
                  </a:cubicBezTo>
                  <a:cubicBezTo>
                    <a:pt x="15" y="79"/>
                    <a:pt x="19" y="84"/>
                    <a:pt x="23" y="86"/>
                  </a:cubicBezTo>
                  <a:cubicBezTo>
                    <a:pt x="24" y="87"/>
                    <a:pt x="25" y="87"/>
                    <a:pt x="25" y="86"/>
                  </a:cubicBezTo>
                  <a:cubicBezTo>
                    <a:pt x="35" y="78"/>
                    <a:pt x="32" y="60"/>
                    <a:pt x="29" y="49"/>
                  </a:cubicBezTo>
                  <a:cubicBezTo>
                    <a:pt x="27" y="41"/>
                    <a:pt x="25" y="34"/>
                    <a:pt x="21" y="27"/>
                  </a:cubicBezTo>
                  <a:cubicBezTo>
                    <a:pt x="18" y="22"/>
                    <a:pt x="15" y="17"/>
                    <a:pt x="10" y="13"/>
                  </a:cubicBezTo>
                  <a:cubicBezTo>
                    <a:pt x="10" y="13"/>
                    <a:pt x="9" y="13"/>
                    <a:pt x="9" y="13"/>
                  </a:cubicBezTo>
                  <a:cubicBezTo>
                    <a:pt x="4" y="17"/>
                    <a:pt x="5" y="24"/>
                    <a:pt x="6" y="30"/>
                  </a:cubicBezTo>
                  <a:cubicBezTo>
                    <a:pt x="7" y="38"/>
                    <a:pt x="10" y="47"/>
                    <a:pt x="14" y="55"/>
                  </a:cubicBezTo>
                  <a:cubicBezTo>
                    <a:pt x="17" y="63"/>
                    <a:pt x="21" y="70"/>
                    <a:pt x="27" y="76"/>
                  </a:cubicBezTo>
                  <a:cubicBezTo>
                    <a:pt x="30" y="80"/>
                    <a:pt x="35" y="83"/>
                    <a:pt x="40" y="79"/>
                  </a:cubicBezTo>
                  <a:cubicBezTo>
                    <a:pt x="44" y="76"/>
                    <a:pt x="44" y="69"/>
                    <a:pt x="43" y="64"/>
                  </a:cubicBezTo>
                  <a:cubicBezTo>
                    <a:pt x="41" y="55"/>
                    <a:pt x="38" y="47"/>
                    <a:pt x="34" y="40"/>
                  </a:cubicBezTo>
                  <a:cubicBezTo>
                    <a:pt x="30" y="33"/>
                    <a:pt x="25" y="26"/>
                    <a:pt x="19" y="21"/>
                  </a:cubicBezTo>
                  <a:cubicBezTo>
                    <a:pt x="16" y="18"/>
                    <a:pt x="10" y="14"/>
                    <a:pt x="6" y="17"/>
                  </a:cubicBezTo>
                  <a:cubicBezTo>
                    <a:pt x="1" y="19"/>
                    <a:pt x="1" y="25"/>
                    <a:pt x="0" y="30"/>
                  </a:cubicBezTo>
                  <a:cubicBezTo>
                    <a:pt x="0" y="38"/>
                    <a:pt x="2" y="46"/>
                    <a:pt x="4" y="54"/>
                  </a:cubicBezTo>
                  <a:cubicBezTo>
                    <a:pt x="9" y="72"/>
                    <a:pt x="16" y="89"/>
                    <a:pt x="26" y="105"/>
                  </a:cubicBezTo>
                  <a:cubicBezTo>
                    <a:pt x="29" y="109"/>
                    <a:pt x="33" y="115"/>
                    <a:pt x="38" y="117"/>
                  </a:cubicBezTo>
                  <a:cubicBezTo>
                    <a:pt x="43" y="119"/>
                    <a:pt x="45" y="116"/>
                    <a:pt x="46" y="112"/>
                  </a:cubicBezTo>
                  <a:cubicBezTo>
                    <a:pt x="46" y="105"/>
                    <a:pt x="44" y="98"/>
                    <a:pt x="42" y="92"/>
                  </a:cubicBezTo>
                  <a:cubicBezTo>
                    <a:pt x="39" y="84"/>
                    <a:pt x="35" y="76"/>
                    <a:pt x="30" y="69"/>
                  </a:cubicBezTo>
                  <a:cubicBezTo>
                    <a:pt x="25" y="61"/>
                    <a:pt x="17" y="52"/>
                    <a:pt x="6" y="52"/>
                  </a:cubicBezTo>
                  <a:cubicBezTo>
                    <a:pt x="6" y="52"/>
                    <a:pt x="6" y="53"/>
                    <a:pt x="5" y="53"/>
                  </a:cubicBezTo>
                  <a:cubicBezTo>
                    <a:pt x="2" y="61"/>
                    <a:pt x="8" y="71"/>
                    <a:pt x="12" y="77"/>
                  </a:cubicBezTo>
                  <a:cubicBezTo>
                    <a:pt x="18" y="86"/>
                    <a:pt x="24" y="94"/>
                    <a:pt x="31" y="102"/>
                  </a:cubicBezTo>
                  <a:cubicBezTo>
                    <a:pt x="35" y="107"/>
                    <a:pt x="38" y="112"/>
                    <a:pt x="42" y="117"/>
                  </a:cubicBezTo>
                  <a:cubicBezTo>
                    <a:pt x="46" y="123"/>
                    <a:pt x="51" y="130"/>
                    <a:pt x="57" y="136"/>
                  </a:cubicBezTo>
                  <a:cubicBezTo>
                    <a:pt x="61" y="142"/>
                    <a:pt x="65" y="147"/>
                    <a:pt x="70" y="152"/>
                  </a:cubicBezTo>
                  <a:cubicBezTo>
                    <a:pt x="73" y="156"/>
                    <a:pt x="77" y="161"/>
                    <a:pt x="82" y="162"/>
                  </a:cubicBezTo>
                  <a:cubicBezTo>
                    <a:pt x="83" y="162"/>
                    <a:pt x="84" y="162"/>
                    <a:pt x="84" y="161"/>
                  </a:cubicBezTo>
                  <a:cubicBezTo>
                    <a:pt x="87" y="153"/>
                    <a:pt x="83" y="145"/>
                    <a:pt x="79" y="139"/>
                  </a:cubicBezTo>
                  <a:cubicBezTo>
                    <a:pt x="75" y="131"/>
                    <a:pt x="70" y="124"/>
                    <a:pt x="64" y="117"/>
                  </a:cubicBezTo>
                  <a:cubicBezTo>
                    <a:pt x="52" y="101"/>
                    <a:pt x="38" y="83"/>
                    <a:pt x="19" y="73"/>
                  </a:cubicBezTo>
                  <a:cubicBezTo>
                    <a:pt x="19" y="73"/>
                    <a:pt x="18" y="74"/>
                    <a:pt x="18" y="74"/>
                  </a:cubicBezTo>
                  <a:cubicBezTo>
                    <a:pt x="15" y="83"/>
                    <a:pt x="21" y="91"/>
                    <a:pt x="25" y="97"/>
                  </a:cubicBezTo>
                  <a:cubicBezTo>
                    <a:pt x="31" y="105"/>
                    <a:pt x="39" y="112"/>
                    <a:pt x="46" y="119"/>
                  </a:cubicBezTo>
                  <a:cubicBezTo>
                    <a:pt x="53" y="126"/>
                    <a:pt x="58" y="134"/>
                    <a:pt x="65" y="142"/>
                  </a:cubicBezTo>
                  <a:cubicBezTo>
                    <a:pt x="72" y="150"/>
                    <a:pt x="80" y="159"/>
                    <a:pt x="90" y="163"/>
                  </a:cubicBezTo>
                  <a:cubicBezTo>
                    <a:pt x="91" y="163"/>
                    <a:pt x="92" y="163"/>
                    <a:pt x="92" y="162"/>
                  </a:cubicBezTo>
                  <a:cubicBezTo>
                    <a:pt x="94" y="153"/>
                    <a:pt x="89" y="145"/>
                    <a:pt x="84" y="138"/>
                  </a:cubicBezTo>
                  <a:cubicBezTo>
                    <a:pt x="78" y="130"/>
                    <a:pt x="71" y="123"/>
                    <a:pt x="65" y="116"/>
                  </a:cubicBezTo>
                  <a:cubicBezTo>
                    <a:pt x="58" y="108"/>
                    <a:pt x="52" y="99"/>
                    <a:pt x="45" y="91"/>
                  </a:cubicBezTo>
                  <a:cubicBezTo>
                    <a:pt x="38" y="84"/>
                    <a:pt x="30" y="77"/>
                    <a:pt x="21" y="73"/>
                  </a:cubicBezTo>
                  <a:cubicBezTo>
                    <a:pt x="20" y="73"/>
                    <a:pt x="19" y="74"/>
                    <a:pt x="19" y="75"/>
                  </a:cubicBezTo>
                  <a:cubicBezTo>
                    <a:pt x="20" y="82"/>
                    <a:pt x="25" y="89"/>
                    <a:pt x="30" y="95"/>
                  </a:cubicBezTo>
                  <a:cubicBezTo>
                    <a:pt x="36" y="103"/>
                    <a:pt x="43" y="110"/>
                    <a:pt x="50" y="116"/>
                  </a:cubicBezTo>
                  <a:cubicBezTo>
                    <a:pt x="57" y="124"/>
                    <a:pt x="63" y="131"/>
                    <a:pt x="70" y="139"/>
                  </a:cubicBezTo>
                  <a:cubicBezTo>
                    <a:pt x="77" y="147"/>
                    <a:pt x="85" y="156"/>
                    <a:pt x="94" y="162"/>
                  </a:cubicBezTo>
                  <a:cubicBezTo>
                    <a:pt x="95" y="162"/>
                    <a:pt x="97" y="162"/>
                    <a:pt x="96" y="160"/>
                  </a:cubicBezTo>
                  <a:cubicBezTo>
                    <a:pt x="95" y="144"/>
                    <a:pt x="81" y="132"/>
                    <a:pt x="72" y="120"/>
                  </a:cubicBezTo>
                  <a:cubicBezTo>
                    <a:pt x="60" y="103"/>
                    <a:pt x="48" y="85"/>
                    <a:pt x="38" y="67"/>
                  </a:cubicBezTo>
                  <a:cubicBezTo>
                    <a:pt x="37" y="68"/>
                    <a:pt x="36" y="68"/>
                    <a:pt x="36" y="69"/>
                  </a:cubicBezTo>
                  <a:cubicBezTo>
                    <a:pt x="60" y="95"/>
                    <a:pt x="77" y="126"/>
                    <a:pt x="98" y="155"/>
                  </a:cubicBezTo>
                  <a:cubicBezTo>
                    <a:pt x="99" y="156"/>
                    <a:pt x="101" y="155"/>
                    <a:pt x="101" y="154"/>
                  </a:cubicBezTo>
                  <a:cubicBezTo>
                    <a:pt x="97" y="145"/>
                    <a:pt x="92" y="138"/>
                    <a:pt x="86" y="131"/>
                  </a:cubicBezTo>
                  <a:cubicBezTo>
                    <a:pt x="81" y="123"/>
                    <a:pt x="74" y="116"/>
                    <a:pt x="69" y="109"/>
                  </a:cubicBezTo>
                  <a:cubicBezTo>
                    <a:pt x="56" y="93"/>
                    <a:pt x="42" y="79"/>
                    <a:pt x="31" y="62"/>
                  </a:cubicBezTo>
                  <a:cubicBezTo>
                    <a:pt x="31" y="63"/>
                    <a:pt x="30" y="63"/>
                    <a:pt x="29" y="64"/>
                  </a:cubicBezTo>
                  <a:cubicBezTo>
                    <a:pt x="58" y="87"/>
                    <a:pt x="77" y="119"/>
                    <a:pt x="101" y="146"/>
                  </a:cubicBezTo>
                  <a:cubicBezTo>
                    <a:pt x="102" y="147"/>
                    <a:pt x="103" y="146"/>
                    <a:pt x="103" y="145"/>
                  </a:cubicBezTo>
                  <a:cubicBezTo>
                    <a:pt x="100" y="137"/>
                    <a:pt x="94" y="130"/>
                    <a:pt x="89" y="124"/>
                  </a:cubicBezTo>
                  <a:cubicBezTo>
                    <a:pt x="83" y="118"/>
                    <a:pt x="76" y="112"/>
                    <a:pt x="70" y="106"/>
                  </a:cubicBezTo>
                  <a:cubicBezTo>
                    <a:pt x="56" y="92"/>
                    <a:pt x="42" y="78"/>
                    <a:pt x="25" y="67"/>
                  </a:cubicBezTo>
                  <a:cubicBezTo>
                    <a:pt x="24" y="67"/>
                    <a:pt x="22" y="68"/>
                    <a:pt x="23" y="69"/>
                  </a:cubicBezTo>
                  <a:cubicBezTo>
                    <a:pt x="52" y="107"/>
                    <a:pt x="96" y="129"/>
                    <a:pt x="129" y="162"/>
                  </a:cubicBezTo>
                  <a:cubicBezTo>
                    <a:pt x="130" y="161"/>
                    <a:pt x="130" y="160"/>
                    <a:pt x="131" y="160"/>
                  </a:cubicBezTo>
                  <a:cubicBezTo>
                    <a:pt x="100" y="137"/>
                    <a:pt x="65" y="122"/>
                    <a:pt x="33" y="102"/>
                  </a:cubicBezTo>
                  <a:cubicBezTo>
                    <a:pt x="32" y="102"/>
                    <a:pt x="31" y="103"/>
                    <a:pt x="31" y="104"/>
                  </a:cubicBezTo>
                  <a:cubicBezTo>
                    <a:pt x="70" y="129"/>
                    <a:pt x="107" y="158"/>
                    <a:pt x="150" y="177"/>
                  </a:cubicBezTo>
                  <a:cubicBezTo>
                    <a:pt x="150" y="176"/>
                    <a:pt x="150" y="175"/>
                    <a:pt x="151" y="174"/>
                  </a:cubicBezTo>
                  <a:cubicBezTo>
                    <a:pt x="141" y="170"/>
                    <a:pt x="131" y="166"/>
                    <a:pt x="122" y="161"/>
                  </a:cubicBezTo>
                  <a:cubicBezTo>
                    <a:pt x="113" y="157"/>
                    <a:pt x="104" y="153"/>
                    <a:pt x="95" y="148"/>
                  </a:cubicBezTo>
                  <a:cubicBezTo>
                    <a:pt x="80" y="139"/>
                    <a:pt x="66" y="128"/>
                    <a:pt x="48" y="125"/>
                  </a:cubicBezTo>
                  <a:cubicBezTo>
                    <a:pt x="47" y="125"/>
                    <a:pt x="46" y="126"/>
                    <a:pt x="47" y="127"/>
                  </a:cubicBezTo>
                  <a:cubicBezTo>
                    <a:pt x="72" y="157"/>
                    <a:pt x="112" y="169"/>
                    <a:pt x="143" y="192"/>
                  </a:cubicBezTo>
                  <a:cubicBezTo>
                    <a:pt x="143" y="191"/>
                    <a:pt x="144" y="190"/>
                    <a:pt x="144" y="190"/>
                  </a:cubicBezTo>
                  <a:cubicBezTo>
                    <a:pt x="117" y="181"/>
                    <a:pt x="89" y="171"/>
                    <a:pt x="65" y="156"/>
                  </a:cubicBezTo>
                  <a:cubicBezTo>
                    <a:pt x="63" y="155"/>
                    <a:pt x="62" y="157"/>
                    <a:pt x="63" y="158"/>
                  </a:cubicBezTo>
                  <a:cubicBezTo>
                    <a:pt x="77" y="168"/>
                    <a:pt x="93" y="174"/>
                    <a:pt x="109" y="182"/>
                  </a:cubicBezTo>
                  <a:cubicBezTo>
                    <a:pt x="124" y="190"/>
                    <a:pt x="139" y="200"/>
                    <a:pt x="156" y="205"/>
                  </a:cubicBezTo>
                  <a:cubicBezTo>
                    <a:pt x="157" y="205"/>
                    <a:pt x="158" y="203"/>
                    <a:pt x="157" y="202"/>
                  </a:cubicBezTo>
                  <a:cubicBezTo>
                    <a:pt x="145" y="197"/>
                    <a:pt x="133" y="192"/>
                    <a:pt x="122" y="187"/>
                  </a:cubicBezTo>
                  <a:cubicBezTo>
                    <a:pt x="110" y="181"/>
                    <a:pt x="98" y="175"/>
                    <a:pt x="89" y="166"/>
                  </a:cubicBezTo>
                  <a:cubicBezTo>
                    <a:pt x="89" y="166"/>
                    <a:pt x="88" y="167"/>
                    <a:pt x="87" y="167"/>
                  </a:cubicBezTo>
                  <a:cubicBezTo>
                    <a:pt x="101" y="177"/>
                    <a:pt x="113" y="189"/>
                    <a:pt x="128" y="197"/>
                  </a:cubicBezTo>
                  <a:cubicBezTo>
                    <a:pt x="133" y="201"/>
                    <a:pt x="139" y="204"/>
                    <a:pt x="145" y="207"/>
                  </a:cubicBezTo>
                  <a:cubicBezTo>
                    <a:pt x="150" y="210"/>
                    <a:pt x="156" y="213"/>
                    <a:pt x="162" y="212"/>
                  </a:cubicBezTo>
                  <a:cubicBezTo>
                    <a:pt x="163" y="212"/>
                    <a:pt x="164" y="211"/>
                    <a:pt x="163" y="210"/>
                  </a:cubicBezTo>
                  <a:cubicBezTo>
                    <a:pt x="145" y="184"/>
                    <a:pt x="108" y="184"/>
                    <a:pt x="87" y="160"/>
                  </a:cubicBezTo>
                  <a:cubicBezTo>
                    <a:pt x="87" y="161"/>
                    <a:pt x="86" y="162"/>
                    <a:pt x="86" y="163"/>
                  </a:cubicBezTo>
                  <a:cubicBezTo>
                    <a:pt x="119" y="176"/>
                    <a:pt x="155" y="185"/>
                    <a:pt x="186" y="204"/>
                  </a:cubicBezTo>
                  <a:cubicBezTo>
                    <a:pt x="186" y="203"/>
                    <a:pt x="186" y="202"/>
                    <a:pt x="186" y="201"/>
                  </a:cubicBezTo>
                  <a:cubicBezTo>
                    <a:pt x="179" y="202"/>
                    <a:pt x="172" y="199"/>
                    <a:pt x="165" y="197"/>
                  </a:cubicBezTo>
                  <a:cubicBezTo>
                    <a:pt x="158" y="194"/>
                    <a:pt x="151" y="191"/>
                    <a:pt x="144" y="187"/>
                  </a:cubicBezTo>
                  <a:cubicBezTo>
                    <a:pt x="137" y="185"/>
                    <a:pt x="130" y="182"/>
                    <a:pt x="124" y="180"/>
                  </a:cubicBezTo>
                  <a:cubicBezTo>
                    <a:pt x="117" y="177"/>
                    <a:pt x="109" y="174"/>
                    <a:pt x="104" y="168"/>
                  </a:cubicBezTo>
                  <a:cubicBezTo>
                    <a:pt x="104" y="168"/>
                    <a:pt x="103" y="169"/>
                    <a:pt x="103" y="170"/>
                  </a:cubicBezTo>
                  <a:cubicBezTo>
                    <a:pt x="137" y="172"/>
                    <a:pt x="167" y="188"/>
                    <a:pt x="200" y="195"/>
                  </a:cubicBezTo>
                  <a:cubicBezTo>
                    <a:pt x="201" y="196"/>
                    <a:pt x="202" y="194"/>
                    <a:pt x="201" y="193"/>
                  </a:cubicBezTo>
                  <a:cubicBezTo>
                    <a:pt x="197" y="188"/>
                    <a:pt x="191" y="185"/>
                    <a:pt x="185" y="183"/>
                  </a:cubicBezTo>
                  <a:cubicBezTo>
                    <a:pt x="178" y="181"/>
                    <a:pt x="171" y="179"/>
                    <a:pt x="164" y="177"/>
                  </a:cubicBezTo>
                  <a:cubicBezTo>
                    <a:pt x="147" y="173"/>
                    <a:pt x="130" y="165"/>
                    <a:pt x="112" y="164"/>
                  </a:cubicBezTo>
                  <a:cubicBezTo>
                    <a:pt x="110" y="164"/>
                    <a:pt x="109" y="165"/>
                    <a:pt x="111" y="166"/>
                  </a:cubicBezTo>
                  <a:cubicBezTo>
                    <a:pt x="136" y="182"/>
                    <a:pt x="169" y="175"/>
                    <a:pt x="196" y="187"/>
                  </a:cubicBezTo>
                  <a:cubicBezTo>
                    <a:pt x="196" y="186"/>
                    <a:pt x="197" y="185"/>
                    <a:pt x="197" y="184"/>
                  </a:cubicBezTo>
                  <a:cubicBezTo>
                    <a:pt x="190" y="185"/>
                    <a:pt x="183" y="185"/>
                    <a:pt x="177" y="184"/>
                  </a:cubicBezTo>
                  <a:cubicBezTo>
                    <a:pt x="167" y="182"/>
                    <a:pt x="158" y="180"/>
                    <a:pt x="150" y="177"/>
                  </a:cubicBezTo>
                  <a:cubicBezTo>
                    <a:pt x="141" y="175"/>
                    <a:pt x="133" y="171"/>
                    <a:pt x="125" y="166"/>
                  </a:cubicBezTo>
                  <a:cubicBezTo>
                    <a:pt x="119" y="162"/>
                    <a:pt x="113" y="158"/>
                    <a:pt x="111" y="151"/>
                  </a:cubicBezTo>
                  <a:cubicBezTo>
                    <a:pt x="111" y="151"/>
                    <a:pt x="111" y="152"/>
                    <a:pt x="110" y="153"/>
                  </a:cubicBezTo>
                  <a:cubicBezTo>
                    <a:pt x="117" y="147"/>
                    <a:pt x="127" y="150"/>
                    <a:pt x="134" y="152"/>
                  </a:cubicBezTo>
                  <a:cubicBezTo>
                    <a:pt x="142" y="154"/>
                    <a:pt x="149" y="157"/>
                    <a:pt x="157" y="159"/>
                  </a:cubicBezTo>
                  <a:cubicBezTo>
                    <a:pt x="165" y="162"/>
                    <a:pt x="173" y="164"/>
                    <a:pt x="181" y="168"/>
                  </a:cubicBezTo>
                  <a:cubicBezTo>
                    <a:pt x="189" y="171"/>
                    <a:pt x="197" y="175"/>
                    <a:pt x="202" y="181"/>
                  </a:cubicBezTo>
                  <a:cubicBezTo>
                    <a:pt x="202" y="181"/>
                    <a:pt x="203" y="180"/>
                    <a:pt x="203" y="179"/>
                  </a:cubicBezTo>
                  <a:cubicBezTo>
                    <a:pt x="187" y="183"/>
                    <a:pt x="169" y="176"/>
                    <a:pt x="154" y="170"/>
                  </a:cubicBezTo>
                  <a:cubicBezTo>
                    <a:pt x="138" y="165"/>
                    <a:pt x="121" y="161"/>
                    <a:pt x="107" y="151"/>
                  </a:cubicBezTo>
                  <a:cubicBezTo>
                    <a:pt x="107" y="151"/>
                    <a:pt x="107" y="152"/>
                    <a:pt x="107" y="153"/>
                  </a:cubicBezTo>
                  <a:cubicBezTo>
                    <a:pt x="112" y="152"/>
                    <a:pt x="119" y="153"/>
                    <a:pt x="124" y="153"/>
                  </a:cubicBezTo>
                  <a:cubicBezTo>
                    <a:pt x="133" y="155"/>
                    <a:pt x="143" y="156"/>
                    <a:pt x="152" y="158"/>
                  </a:cubicBezTo>
                  <a:cubicBezTo>
                    <a:pt x="161" y="160"/>
                    <a:pt x="171" y="163"/>
                    <a:pt x="180" y="166"/>
                  </a:cubicBezTo>
                  <a:cubicBezTo>
                    <a:pt x="186" y="168"/>
                    <a:pt x="193" y="171"/>
                    <a:pt x="197" y="176"/>
                  </a:cubicBezTo>
                  <a:cubicBezTo>
                    <a:pt x="201" y="180"/>
                    <a:pt x="197" y="184"/>
                    <a:pt x="193" y="184"/>
                  </a:cubicBezTo>
                  <a:cubicBezTo>
                    <a:pt x="185" y="186"/>
                    <a:pt x="177" y="185"/>
                    <a:pt x="169" y="183"/>
                  </a:cubicBezTo>
                  <a:cubicBezTo>
                    <a:pt x="160" y="182"/>
                    <a:pt x="151" y="179"/>
                    <a:pt x="142" y="177"/>
                  </a:cubicBezTo>
                  <a:cubicBezTo>
                    <a:pt x="136" y="175"/>
                    <a:pt x="130" y="173"/>
                    <a:pt x="125" y="170"/>
                  </a:cubicBezTo>
                  <a:cubicBezTo>
                    <a:pt x="125" y="170"/>
                    <a:pt x="124" y="170"/>
                    <a:pt x="124" y="170"/>
                  </a:cubicBezTo>
                  <a:cubicBezTo>
                    <a:pt x="124" y="171"/>
                    <a:pt x="124" y="171"/>
                    <a:pt x="124" y="172"/>
                  </a:cubicBezTo>
                  <a:cubicBezTo>
                    <a:pt x="130" y="168"/>
                    <a:pt x="138" y="168"/>
                    <a:pt x="145" y="168"/>
                  </a:cubicBezTo>
                  <a:cubicBezTo>
                    <a:pt x="151" y="169"/>
                    <a:pt x="156" y="170"/>
                    <a:pt x="162" y="170"/>
                  </a:cubicBezTo>
                  <a:cubicBezTo>
                    <a:pt x="171" y="171"/>
                    <a:pt x="180" y="172"/>
                    <a:pt x="190" y="175"/>
                  </a:cubicBezTo>
                  <a:cubicBezTo>
                    <a:pt x="194" y="176"/>
                    <a:pt x="208" y="180"/>
                    <a:pt x="205" y="188"/>
                  </a:cubicBezTo>
                  <a:cubicBezTo>
                    <a:pt x="204" y="190"/>
                    <a:pt x="201" y="191"/>
                    <a:pt x="198" y="192"/>
                  </a:cubicBezTo>
                  <a:cubicBezTo>
                    <a:pt x="194" y="193"/>
                    <a:pt x="190" y="193"/>
                    <a:pt x="186" y="194"/>
                  </a:cubicBezTo>
                  <a:cubicBezTo>
                    <a:pt x="174" y="194"/>
                    <a:pt x="161" y="193"/>
                    <a:pt x="148" y="190"/>
                  </a:cubicBezTo>
                  <a:cubicBezTo>
                    <a:pt x="147" y="190"/>
                    <a:pt x="146" y="193"/>
                    <a:pt x="148" y="193"/>
                  </a:cubicBezTo>
                  <a:cubicBezTo>
                    <a:pt x="160" y="196"/>
                    <a:pt x="172" y="196"/>
                    <a:pt x="185" y="197"/>
                  </a:cubicBezTo>
                  <a:cubicBezTo>
                    <a:pt x="196" y="198"/>
                    <a:pt x="210" y="200"/>
                    <a:pt x="218" y="209"/>
                  </a:cubicBezTo>
                  <a:cubicBezTo>
                    <a:pt x="219" y="208"/>
                    <a:pt x="219" y="208"/>
                    <a:pt x="219" y="207"/>
                  </a:cubicBezTo>
                  <a:cubicBezTo>
                    <a:pt x="210" y="213"/>
                    <a:pt x="199" y="213"/>
                    <a:pt x="188" y="213"/>
                  </a:cubicBezTo>
                  <a:cubicBezTo>
                    <a:pt x="178" y="212"/>
                    <a:pt x="168" y="210"/>
                    <a:pt x="158" y="206"/>
                  </a:cubicBezTo>
                  <a:cubicBezTo>
                    <a:pt x="158" y="207"/>
                    <a:pt x="158" y="208"/>
                    <a:pt x="158" y="209"/>
                  </a:cubicBezTo>
                  <a:cubicBezTo>
                    <a:pt x="170" y="209"/>
                    <a:pt x="181" y="213"/>
                    <a:pt x="193" y="215"/>
                  </a:cubicBezTo>
                  <a:cubicBezTo>
                    <a:pt x="198" y="215"/>
                    <a:pt x="202" y="216"/>
                    <a:pt x="207" y="216"/>
                  </a:cubicBezTo>
                  <a:cubicBezTo>
                    <a:pt x="211" y="217"/>
                    <a:pt x="216" y="218"/>
                    <a:pt x="220" y="221"/>
                  </a:cubicBezTo>
                  <a:cubicBezTo>
                    <a:pt x="220" y="220"/>
                    <a:pt x="220" y="219"/>
                    <a:pt x="220" y="218"/>
                  </a:cubicBezTo>
                  <a:cubicBezTo>
                    <a:pt x="202" y="222"/>
                    <a:pt x="181" y="219"/>
                    <a:pt x="165" y="211"/>
                  </a:cubicBezTo>
                  <a:cubicBezTo>
                    <a:pt x="165" y="212"/>
                    <a:pt x="165" y="213"/>
                    <a:pt x="164" y="214"/>
                  </a:cubicBezTo>
                  <a:cubicBezTo>
                    <a:pt x="174" y="212"/>
                    <a:pt x="184" y="214"/>
                    <a:pt x="194" y="216"/>
                  </a:cubicBezTo>
                  <a:cubicBezTo>
                    <a:pt x="204" y="218"/>
                    <a:pt x="214" y="222"/>
                    <a:pt x="224" y="225"/>
                  </a:cubicBezTo>
                  <a:cubicBezTo>
                    <a:pt x="224" y="224"/>
                    <a:pt x="224" y="223"/>
                    <a:pt x="224" y="223"/>
                  </a:cubicBezTo>
                  <a:cubicBezTo>
                    <a:pt x="218" y="227"/>
                    <a:pt x="211" y="227"/>
                    <a:pt x="204" y="227"/>
                  </a:cubicBezTo>
                  <a:cubicBezTo>
                    <a:pt x="197" y="227"/>
                    <a:pt x="190" y="226"/>
                    <a:pt x="183" y="226"/>
                  </a:cubicBezTo>
                  <a:cubicBezTo>
                    <a:pt x="182" y="226"/>
                    <a:pt x="181" y="228"/>
                    <a:pt x="183" y="229"/>
                  </a:cubicBezTo>
                  <a:cubicBezTo>
                    <a:pt x="188" y="230"/>
                    <a:pt x="193" y="230"/>
                    <a:pt x="198" y="230"/>
                  </a:cubicBezTo>
                  <a:cubicBezTo>
                    <a:pt x="205" y="229"/>
                    <a:pt x="211" y="229"/>
                    <a:pt x="218" y="227"/>
                  </a:cubicBezTo>
                  <a:cubicBezTo>
                    <a:pt x="225" y="226"/>
                    <a:pt x="231" y="224"/>
                    <a:pt x="238" y="222"/>
                  </a:cubicBezTo>
                  <a:cubicBezTo>
                    <a:pt x="242" y="220"/>
                    <a:pt x="247" y="218"/>
                    <a:pt x="251" y="215"/>
                  </a:cubicBezTo>
                  <a:cubicBezTo>
                    <a:pt x="252" y="214"/>
                    <a:pt x="252" y="212"/>
                    <a:pt x="250" y="212"/>
                  </a:cubicBezTo>
                  <a:cubicBezTo>
                    <a:pt x="243" y="211"/>
                    <a:pt x="234" y="215"/>
                    <a:pt x="228" y="218"/>
                  </a:cubicBezTo>
                  <a:cubicBezTo>
                    <a:pt x="221" y="222"/>
                    <a:pt x="213" y="227"/>
                    <a:pt x="211" y="235"/>
                  </a:cubicBezTo>
                  <a:cubicBezTo>
                    <a:pt x="211" y="235"/>
                    <a:pt x="211" y="236"/>
                    <a:pt x="212" y="237"/>
                  </a:cubicBezTo>
                  <a:cubicBezTo>
                    <a:pt x="216" y="237"/>
                    <a:pt x="221" y="236"/>
                    <a:pt x="225" y="234"/>
                  </a:cubicBezTo>
                  <a:cubicBezTo>
                    <a:pt x="230" y="232"/>
                    <a:pt x="236" y="229"/>
                    <a:pt x="241" y="226"/>
                  </a:cubicBezTo>
                  <a:cubicBezTo>
                    <a:pt x="246" y="223"/>
                    <a:pt x="251" y="219"/>
                    <a:pt x="255" y="215"/>
                  </a:cubicBezTo>
                  <a:cubicBezTo>
                    <a:pt x="258" y="212"/>
                    <a:pt x="261" y="209"/>
                    <a:pt x="262" y="205"/>
                  </a:cubicBezTo>
                  <a:cubicBezTo>
                    <a:pt x="263" y="204"/>
                    <a:pt x="263" y="204"/>
                    <a:pt x="262" y="203"/>
                  </a:cubicBezTo>
                  <a:cubicBezTo>
                    <a:pt x="254" y="201"/>
                    <a:pt x="245" y="204"/>
                    <a:pt x="238" y="207"/>
                  </a:cubicBezTo>
                  <a:cubicBezTo>
                    <a:pt x="230" y="211"/>
                    <a:pt x="222" y="215"/>
                    <a:pt x="215" y="220"/>
                  </a:cubicBezTo>
                  <a:cubicBezTo>
                    <a:pt x="214" y="221"/>
                    <a:pt x="214" y="223"/>
                    <a:pt x="216" y="223"/>
                  </a:cubicBezTo>
                  <a:cubicBezTo>
                    <a:pt x="224" y="223"/>
                    <a:pt x="233" y="220"/>
                    <a:pt x="240" y="216"/>
                  </a:cubicBezTo>
                  <a:cubicBezTo>
                    <a:pt x="248" y="213"/>
                    <a:pt x="256" y="210"/>
                    <a:pt x="261" y="203"/>
                  </a:cubicBezTo>
                  <a:cubicBezTo>
                    <a:pt x="262" y="202"/>
                    <a:pt x="261" y="201"/>
                    <a:pt x="260" y="201"/>
                  </a:cubicBezTo>
                  <a:cubicBezTo>
                    <a:pt x="240" y="200"/>
                    <a:pt x="220" y="211"/>
                    <a:pt x="199" y="208"/>
                  </a:cubicBezTo>
                  <a:cubicBezTo>
                    <a:pt x="199" y="209"/>
                    <a:pt x="199" y="210"/>
                    <a:pt x="199" y="211"/>
                  </a:cubicBezTo>
                  <a:cubicBezTo>
                    <a:pt x="216" y="205"/>
                    <a:pt x="233" y="199"/>
                    <a:pt x="251" y="198"/>
                  </a:cubicBezTo>
                  <a:cubicBezTo>
                    <a:pt x="250" y="197"/>
                    <a:pt x="250" y="196"/>
                    <a:pt x="250" y="195"/>
                  </a:cubicBezTo>
                  <a:cubicBezTo>
                    <a:pt x="230" y="201"/>
                    <a:pt x="208" y="205"/>
                    <a:pt x="187" y="203"/>
                  </a:cubicBezTo>
                  <a:cubicBezTo>
                    <a:pt x="188" y="204"/>
                    <a:pt x="188" y="205"/>
                    <a:pt x="188" y="206"/>
                  </a:cubicBezTo>
                  <a:cubicBezTo>
                    <a:pt x="196" y="201"/>
                    <a:pt x="205" y="198"/>
                    <a:pt x="213" y="196"/>
                  </a:cubicBezTo>
                  <a:cubicBezTo>
                    <a:pt x="223" y="193"/>
                    <a:pt x="232" y="191"/>
                    <a:pt x="242" y="190"/>
                  </a:cubicBezTo>
                  <a:cubicBezTo>
                    <a:pt x="242" y="189"/>
                    <a:pt x="241" y="188"/>
                    <a:pt x="241" y="187"/>
                  </a:cubicBezTo>
                  <a:cubicBezTo>
                    <a:pt x="223" y="192"/>
                    <a:pt x="204" y="200"/>
                    <a:pt x="184" y="198"/>
                  </a:cubicBezTo>
                  <a:cubicBezTo>
                    <a:pt x="185" y="199"/>
                    <a:pt x="185" y="200"/>
                    <a:pt x="185" y="201"/>
                  </a:cubicBezTo>
                  <a:cubicBezTo>
                    <a:pt x="203" y="191"/>
                    <a:pt x="223" y="188"/>
                    <a:pt x="241" y="180"/>
                  </a:cubicBezTo>
                  <a:cubicBezTo>
                    <a:pt x="243" y="180"/>
                    <a:pt x="242" y="177"/>
                    <a:pt x="241" y="178"/>
                  </a:cubicBezTo>
                  <a:cubicBezTo>
                    <a:pt x="220" y="180"/>
                    <a:pt x="199" y="187"/>
                    <a:pt x="178" y="186"/>
                  </a:cubicBezTo>
                  <a:cubicBezTo>
                    <a:pt x="178" y="187"/>
                    <a:pt x="178" y="188"/>
                    <a:pt x="178" y="189"/>
                  </a:cubicBezTo>
                  <a:cubicBezTo>
                    <a:pt x="194" y="182"/>
                    <a:pt x="211" y="180"/>
                    <a:pt x="227" y="172"/>
                  </a:cubicBezTo>
                  <a:cubicBezTo>
                    <a:pt x="228" y="172"/>
                    <a:pt x="228" y="170"/>
                    <a:pt x="226" y="170"/>
                  </a:cubicBezTo>
                  <a:cubicBezTo>
                    <a:pt x="218" y="167"/>
                    <a:pt x="211" y="171"/>
                    <a:pt x="203" y="172"/>
                  </a:cubicBezTo>
                  <a:cubicBezTo>
                    <a:pt x="201" y="172"/>
                    <a:pt x="201" y="175"/>
                    <a:pt x="203" y="175"/>
                  </a:cubicBezTo>
                  <a:cubicBezTo>
                    <a:pt x="210" y="174"/>
                    <a:pt x="218" y="170"/>
                    <a:pt x="225" y="172"/>
                  </a:cubicBezTo>
                  <a:cubicBezTo>
                    <a:pt x="225" y="172"/>
                    <a:pt x="225" y="171"/>
                    <a:pt x="225" y="170"/>
                  </a:cubicBezTo>
                  <a:cubicBezTo>
                    <a:pt x="210" y="177"/>
                    <a:pt x="193" y="180"/>
                    <a:pt x="177" y="186"/>
                  </a:cubicBezTo>
                  <a:cubicBezTo>
                    <a:pt x="176" y="187"/>
                    <a:pt x="176" y="189"/>
                    <a:pt x="177" y="189"/>
                  </a:cubicBezTo>
                  <a:cubicBezTo>
                    <a:pt x="199" y="189"/>
                    <a:pt x="220" y="183"/>
                    <a:pt x="241" y="180"/>
                  </a:cubicBezTo>
                  <a:cubicBezTo>
                    <a:pt x="241" y="180"/>
                    <a:pt x="241" y="179"/>
                    <a:pt x="240" y="178"/>
                  </a:cubicBezTo>
                  <a:cubicBezTo>
                    <a:pt x="222" y="186"/>
                    <a:pt x="202" y="189"/>
                    <a:pt x="184" y="198"/>
                  </a:cubicBezTo>
                  <a:cubicBezTo>
                    <a:pt x="183" y="199"/>
                    <a:pt x="183" y="201"/>
                    <a:pt x="184" y="201"/>
                  </a:cubicBezTo>
                  <a:cubicBezTo>
                    <a:pt x="204" y="202"/>
                    <a:pt x="223" y="195"/>
                    <a:pt x="242" y="190"/>
                  </a:cubicBezTo>
                  <a:cubicBezTo>
                    <a:pt x="243" y="190"/>
                    <a:pt x="243" y="187"/>
                    <a:pt x="241" y="187"/>
                  </a:cubicBezTo>
                  <a:cubicBezTo>
                    <a:pt x="232" y="188"/>
                    <a:pt x="223" y="190"/>
                    <a:pt x="214" y="193"/>
                  </a:cubicBezTo>
                  <a:cubicBezTo>
                    <a:pt x="205" y="195"/>
                    <a:pt x="195" y="198"/>
                    <a:pt x="187" y="203"/>
                  </a:cubicBezTo>
                  <a:cubicBezTo>
                    <a:pt x="186" y="204"/>
                    <a:pt x="186" y="205"/>
                    <a:pt x="187" y="206"/>
                  </a:cubicBezTo>
                  <a:cubicBezTo>
                    <a:pt x="208" y="208"/>
                    <a:pt x="231" y="204"/>
                    <a:pt x="251" y="198"/>
                  </a:cubicBezTo>
                  <a:cubicBezTo>
                    <a:pt x="253" y="197"/>
                    <a:pt x="252" y="195"/>
                    <a:pt x="250" y="195"/>
                  </a:cubicBezTo>
                  <a:cubicBezTo>
                    <a:pt x="232" y="196"/>
                    <a:pt x="215" y="203"/>
                    <a:pt x="198" y="208"/>
                  </a:cubicBezTo>
                  <a:cubicBezTo>
                    <a:pt x="197" y="209"/>
                    <a:pt x="197" y="211"/>
                    <a:pt x="199" y="211"/>
                  </a:cubicBezTo>
                  <a:cubicBezTo>
                    <a:pt x="220" y="213"/>
                    <a:pt x="239" y="203"/>
                    <a:pt x="260" y="204"/>
                  </a:cubicBezTo>
                  <a:cubicBezTo>
                    <a:pt x="260" y="203"/>
                    <a:pt x="259" y="202"/>
                    <a:pt x="259" y="201"/>
                  </a:cubicBezTo>
                  <a:cubicBezTo>
                    <a:pt x="255" y="208"/>
                    <a:pt x="246" y="211"/>
                    <a:pt x="239" y="214"/>
                  </a:cubicBezTo>
                  <a:cubicBezTo>
                    <a:pt x="232" y="217"/>
                    <a:pt x="224" y="220"/>
                    <a:pt x="215" y="220"/>
                  </a:cubicBezTo>
                  <a:cubicBezTo>
                    <a:pt x="216" y="221"/>
                    <a:pt x="216" y="222"/>
                    <a:pt x="216" y="223"/>
                  </a:cubicBezTo>
                  <a:cubicBezTo>
                    <a:pt x="223" y="218"/>
                    <a:pt x="230" y="214"/>
                    <a:pt x="237" y="211"/>
                  </a:cubicBezTo>
                  <a:cubicBezTo>
                    <a:pt x="244" y="208"/>
                    <a:pt x="253" y="204"/>
                    <a:pt x="261" y="206"/>
                  </a:cubicBezTo>
                  <a:cubicBezTo>
                    <a:pt x="260" y="205"/>
                    <a:pt x="260" y="205"/>
                    <a:pt x="260" y="204"/>
                  </a:cubicBezTo>
                  <a:cubicBezTo>
                    <a:pt x="259" y="208"/>
                    <a:pt x="256" y="211"/>
                    <a:pt x="253" y="213"/>
                  </a:cubicBezTo>
                  <a:cubicBezTo>
                    <a:pt x="249" y="217"/>
                    <a:pt x="244" y="221"/>
                    <a:pt x="239" y="224"/>
                  </a:cubicBezTo>
                  <a:cubicBezTo>
                    <a:pt x="235" y="227"/>
                    <a:pt x="230" y="229"/>
                    <a:pt x="225" y="231"/>
                  </a:cubicBezTo>
                  <a:cubicBezTo>
                    <a:pt x="221" y="233"/>
                    <a:pt x="216" y="234"/>
                    <a:pt x="212" y="234"/>
                  </a:cubicBezTo>
                  <a:cubicBezTo>
                    <a:pt x="213" y="234"/>
                    <a:pt x="213" y="235"/>
                    <a:pt x="213" y="236"/>
                  </a:cubicBezTo>
                  <a:cubicBezTo>
                    <a:pt x="216" y="229"/>
                    <a:pt x="223" y="224"/>
                    <a:pt x="229" y="221"/>
                  </a:cubicBezTo>
                  <a:cubicBezTo>
                    <a:pt x="235" y="217"/>
                    <a:pt x="243" y="214"/>
                    <a:pt x="250" y="215"/>
                  </a:cubicBezTo>
                  <a:cubicBezTo>
                    <a:pt x="250" y="214"/>
                    <a:pt x="250" y="213"/>
                    <a:pt x="249" y="212"/>
                  </a:cubicBezTo>
                  <a:cubicBezTo>
                    <a:pt x="246" y="216"/>
                    <a:pt x="241" y="218"/>
                    <a:pt x="237" y="220"/>
                  </a:cubicBezTo>
                  <a:cubicBezTo>
                    <a:pt x="230" y="222"/>
                    <a:pt x="224" y="223"/>
                    <a:pt x="218" y="225"/>
                  </a:cubicBezTo>
                  <a:cubicBezTo>
                    <a:pt x="212" y="226"/>
                    <a:pt x="205" y="227"/>
                    <a:pt x="199" y="227"/>
                  </a:cubicBezTo>
                  <a:cubicBezTo>
                    <a:pt x="194" y="227"/>
                    <a:pt x="188" y="227"/>
                    <a:pt x="183" y="226"/>
                  </a:cubicBezTo>
                  <a:cubicBezTo>
                    <a:pt x="183" y="227"/>
                    <a:pt x="183" y="228"/>
                    <a:pt x="183" y="229"/>
                  </a:cubicBezTo>
                  <a:cubicBezTo>
                    <a:pt x="190" y="229"/>
                    <a:pt x="198" y="230"/>
                    <a:pt x="205" y="230"/>
                  </a:cubicBezTo>
                  <a:cubicBezTo>
                    <a:pt x="212" y="230"/>
                    <a:pt x="220" y="229"/>
                    <a:pt x="225" y="225"/>
                  </a:cubicBezTo>
                  <a:cubicBezTo>
                    <a:pt x="226" y="224"/>
                    <a:pt x="226" y="223"/>
                    <a:pt x="225" y="222"/>
                  </a:cubicBezTo>
                  <a:cubicBezTo>
                    <a:pt x="215" y="219"/>
                    <a:pt x="205" y="216"/>
                    <a:pt x="195" y="214"/>
                  </a:cubicBezTo>
                  <a:cubicBezTo>
                    <a:pt x="185" y="211"/>
                    <a:pt x="174" y="209"/>
                    <a:pt x="164" y="211"/>
                  </a:cubicBezTo>
                  <a:cubicBezTo>
                    <a:pt x="163" y="211"/>
                    <a:pt x="163" y="213"/>
                    <a:pt x="164" y="214"/>
                  </a:cubicBezTo>
                  <a:cubicBezTo>
                    <a:pt x="181" y="222"/>
                    <a:pt x="202" y="225"/>
                    <a:pt x="221" y="221"/>
                  </a:cubicBezTo>
                  <a:cubicBezTo>
                    <a:pt x="222" y="221"/>
                    <a:pt x="222" y="219"/>
                    <a:pt x="221" y="219"/>
                  </a:cubicBezTo>
                  <a:cubicBezTo>
                    <a:pt x="214" y="213"/>
                    <a:pt x="203" y="213"/>
                    <a:pt x="195" y="212"/>
                  </a:cubicBezTo>
                  <a:cubicBezTo>
                    <a:pt x="182" y="210"/>
                    <a:pt x="170" y="206"/>
                    <a:pt x="158" y="206"/>
                  </a:cubicBezTo>
                  <a:cubicBezTo>
                    <a:pt x="156" y="206"/>
                    <a:pt x="156" y="209"/>
                    <a:pt x="157" y="209"/>
                  </a:cubicBezTo>
                  <a:cubicBezTo>
                    <a:pt x="168" y="213"/>
                    <a:pt x="179" y="215"/>
                    <a:pt x="190" y="216"/>
                  </a:cubicBezTo>
                  <a:cubicBezTo>
                    <a:pt x="200" y="216"/>
                    <a:pt x="212" y="215"/>
                    <a:pt x="220" y="209"/>
                  </a:cubicBezTo>
                  <a:cubicBezTo>
                    <a:pt x="221" y="209"/>
                    <a:pt x="221" y="208"/>
                    <a:pt x="221" y="207"/>
                  </a:cubicBezTo>
                  <a:cubicBezTo>
                    <a:pt x="212" y="198"/>
                    <a:pt x="199" y="196"/>
                    <a:pt x="187" y="195"/>
                  </a:cubicBezTo>
                  <a:cubicBezTo>
                    <a:pt x="174" y="193"/>
                    <a:pt x="161" y="193"/>
                    <a:pt x="148" y="190"/>
                  </a:cubicBezTo>
                  <a:cubicBezTo>
                    <a:pt x="148" y="191"/>
                    <a:pt x="148" y="192"/>
                    <a:pt x="148" y="193"/>
                  </a:cubicBezTo>
                  <a:cubicBezTo>
                    <a:pt x="155" y="195"/>
                    <a:pt x="161" y="195"/>
                    <a:pt x="168" y="196"/>
                  </a:cubicBezTo>
                  <a:cubicBezTo>
                    <a:pt x="177" y="197"/>
                    <a:pt x="186" y="197"/>
                    <a:pt x="195" y="196"/>
                  </a:cubicBezTo>
                  <a:cubicBezTo>
                    <a:pt x="200" y="195"/>
                    <a:pt x="208" y="193"/>
                    <a:pt x="208" y="186"/>
                  </a:cubicBezTo>
                  <a:cubicBezTo>
                    <a:pt x="208" y="178"/>
                    <a:pt x="198" y="175"/>
                    <a:pt x="192" y="173"/>
                  </a:cubicBezTo>
                  <a:cubicBezTo>
                    <a:pt x="183" y="170"/>
                    <a:pt x="172" y="169"/>
                    <a:pt x="162" y="167"/>
                  </a:cubicBezTo>
                  <a:cubicBezTo>
                    <a:pt x="149" y="166"/>
                    <a:pt x="134" y="162"/>
                    <a:pt x="123" y="170"/>
                  </a:cubicBezTo>
                  <a:cubicBezTo>
                    <a:pt x="122" y="170"/>
                    <a:pt x="122" y="172"/>
                    <a:pt x="123" y="172"/>
                  </a:cubicBezTo>
                  <a:cubicBezTo>
                    <a:pt x="128" y="175"/>
                    <a:pt x="133" y="177"/>
                    <a:pt x="139" y="178"/>
                  </a:cubicBezTo>
                  <a:cubicBezTo>
                    <a:pt x="148" y="181"/>
                    <a:pt x="156" y="184"/>
                    <a:pt x="165" y="185"/>
                  </a:cubicBezTo>
                  <a:cubicBezTo>
                    <a:pt x="173" y="187"/>
                    <a:pt x="182" y="188"/>
                    <a:pt x="190" y="188"/>
                  </a:cubicBezTo>
                  <a:cubicBezTo>
                    <a:pt x="195" y="187"/>
                    <a:pt x="200" y="185"/>
                    <a:pt x="201" y="180"/>
                  </a:cubicBezTo>
                  <a:cubicBezTo>
                    <a:pt x="202" y="175"/>
                    <a:pt x="197" y="171"/>
                    <a:pt x="193" y="169"/>
                  </a:cubicBezTo>
                  <a:cubicBezTo>
                    <a:pt x="186" y="165"/>
                    <a:pt x="178" y="162"/>
                    <a:pt x="170" y="160"/>
                  </a:cubicBezTo>
                  <a:cubicBezTo>
                    <a:pt x="152" y="155"/>
                    <a:pt x="134" y="151"/>
                    <a:pt x="116" y="150"/>
                  </a:cubicBezTo>
                  <a:cubicBezTo>
                    <a:pt x="113" y="150"/>
                    <a:pt x="109" y="150"/>
                    <a:pt x="106" y="150"/>
                  </a:cubicBezTo>
                  <a:cubicBezTo>
                    <a:pt x="105" y="151"/>
                    <a:pt x="105" y="152"/>
                    <a:pt x="106" y="153"/>
                  </a:cubicBezTo>
                  <a:cubicBezTo>
                    <a:pt x="120" y="163"/>
                    <a:pt x="137" y="167"/>
                    <a:pt x="153" y="173"/>
                  </a:cubicBezTo>
                  <a:cubicBezTo>
                    <a:pt x="169" y="178"/>
                    <a:pt x="187" y="186"/>
                    <a:pt x="203" y="182"/>
                  </a:cubicBezTo>
                  <a:cubicBezTo>
                    <a:pt x="204" y="182"/>
                    <a:pt x="205" y="181"/>
                    <a:pt x="204" y="180"/>
                  </a:cubicBezTo>
                  <a:cubicBezTo>
                    <a:pt x="199" y="173"/>
                    <a:pt x="191" y="169"/>
                    <a:pt x="184" y="166"/>
                  </a:cubicBezTo>
                  <a:cubicBezTo>
                    <a:pt x="175" y="162"/>
                    <a:pt x="166" y="159"/>
                    <a:pt x="157" y="156"/>
                  </a:cubicBezTo>
                  <a:cubicBezTo>
                    <a:pt x="149" y="154"/>
                    <a:pt x="141" y="151"/>
                    <a:pt x="133" y="149"/>
                  </a:cubicBezTo>
                  <a:cubicBezTo>
                    <a:pt x="125" y="147"/>
                    <a:pt x="116" y="145"/>
                    <a:pt x="109" y="150"/>
                  </a:cubicBezTo>
                  <a:cubicBezTo>
                    <a:pt x="108" y="151"/>
                    <a:pt x="108" y="151"/>
                    <a:pt x="108" y="152"/>
                  </a:cubicBezTo>
                  <a:cubicBezTo>
                    <a:pt x="110" y="159"/>
                    <a:pt x="116" y="164"/>
                    <a:pt x="122" y="167"/>
                  </a:cubicBezTo>
                  <a:cubicBezTo>
                    <a:pt x="130" y="173"/>
                    <a:pt x="138" y="176"/>
                    <a:pt x="147" y="179"/>
                  </a:cubicBezTo>
                  <a:cubicBezTo>
                    <a:pt x="157" y="183"/>
                    <a:pt x="166" y="185"/>
                    <a:pt x="176" y="186"/>
                  </a:cubicBezTo>
                  <a:cubicBezTo>
                    <a:pt x="183" y="187"/>
                    <a:pt x="190" y="188"/>
                    <a:pt x="197" y="187"/>
                  </a:cubicBezTo>
                  <a:cubicBezTo>
                    <a:pt x="198" y="186"/>
                    <a:pt x="199" y="185"/>
                    <a:pt x="197" y="184"/>
                  </a:cubicBezTo>
                  <a:cubicBezTo>
                    <a:pt x="184" y="178"/>
                    <a:pt x="169" y="177"/>
                    <a:pt x="155" y="176"/>
                  </a:cubicBezTo>
                  <a:cubicBezTo>
                    <a:pt x="141" y="174"/>
                    <a:pt x="125" y="172"/>
                    <a:pt x="112" y="164"/>
                  </a:cubicBezTo>
                  <a:cubicBezTo>
                    <a:pt x="112" y="165"/>
                    <a:pt x="112" y="166"/>
                    <a:pt x="111" y="167"/>
                  </a:cubicBezTo>
                  <a:cubicBezTo>
                    <a:pt x="129" y="167"/>
                    <a:pt x="145" y="175"/>
                    <a:pt x="162" y="180"/>
                  </a:cubicBezTo>
                  <a:cubicBezTo>
                    <a:pt x="168" y="181"/>
                    <a:pt x="175" y="183"/>
                    <a:pt x="182" y="185"/>
                  </a:cubicBezTo>
                  <a:cubicBezTo>
                    <a:pt x="188" y="187"/>
                    <a:pt x="195" y="190"/>
                    <a:pt x="199" y="195"/>
                  </a:cubicBezTo>
                  <a:cubicBezTo>
                    <a:pt x="199" y="194"/>
                    <a:pt x="200" y="193"/>
                    <a:pt x="200" y="193"/>
                  </a:cubicBezTo>
                  <a:cubicBezTo>
                    <a:pt x="167" y="185"/>
                    <a:pt x="137" y="169"/>
                    <a:pt x="103" y="167"/>
                  </a:cubicBezTo>
                  <a:cubicBezTo>
                    <a:pt x="102" y="167"/>
                    <a:pt x="101" y="168"/>
                    <a:pt x="102" y="169"/>
                  </a:cubicBezTo>
                  <a:cubicBezTo>
                    <a:pt x="107" y="175"/>
                    <a:pt x="114" y="179"/>
                    <a:pt x="120" y="181"/>
                  </a:cubicBezTo>
                  <a:cubicBezTo>
                    <a:pt x="127" y="184"/>
                    <a:pt x="135" y="187"/>
                    <a:pt x="142" y="190"/>
                  </a:cubicBezTo>
                  <a:cubicBezTo>
                    <a:pt x="150" y="193"/>
                    <a:pt x="157" y="197"/>
                    <a:pt x="165" y="200"/>
                  </a:cubicBezTo>
                  <a:cubicBezTo>
                    <a:pt x="172" y="202"/>
                    <a:pt x="179" y="205"/>
                    <a:pt x="187" y="204"/>
                  </a:cubicBezTo>
                  <a:cubicBezTo>
                    <a:pt x="188" y="204"/>
                    <a:pt x="188" y="202"/>
                    <a:pt x="187" y="201"/>
                  </a:cubicBezTo>
                  <a:cubicBezTo>
                    <a:pt x="156" y="182"/>
                    <a:pt x="121" y="173"/>
                    <a:pt x="87" y="160"/>
                  </a:cubicBezTo>
                  <a:cubicBezTo>
                    <a:pt x="86" y="160"/>
                    <a:pt x="84" y="161"/>
                    <a:pt x="85" y="162"/>
                  </a:cubicBezTo>
                  <a:cubicBezTo>
                    <a:pt x="95" y="174"/>
                    <a:pt x="110" y="180"/>
                    <a:pt x="123" y="186"/>
                  </a:cubicBezTo>
                  <a:cubicBezTo>
                    <a:pt x="137" y="192"/>
                    <a:pt x="152" y="199"/>
                    <a:pt x="161" y="212"/>
                  </a:cubicBezTo>
                  <a:cubicBezTo>
                    <a:pt x="161" y="211"/>
                    <a:pt x="162" y="210"/>
                    <a:pt x="162" y="210"/>
                  </a:cubicBezTo>
                  <a:cubicBezTo>
                    <a:pt x="156" y="210"/>
                    <a:pt x="150" y="207"/>
                    <a:pt x="144" y="204"/>
                  </a:cubicBezTo>
                  <a:cubicBezTo>
                    <a:pt x="139" y="201"/>
                    <a:pt x="134" y="197"/>
                    <a:pt x="128" y="194"/>
                  </a:cubicBezTo>
                  <a:cubicBezTo>
                    <a:pt x="114" y="186"/>
                    <a:pt x="102" y="175"/>
                    <a:pt x="89" y="165"/>
                  </a:cubicBezTo>
                  <a:cubicBezTo>
                    <a:pt x="88" y="164"/>
                    <a:pt x="86" y="166"/>
                    <a:pt x="87" y="167"/>
                  </a:cubicBezTo>
                  <a:cubicBezTo>
                    <a:pt x="106" y="186"/>
                    <a:pt x="132" y="195"/>
                    <a:pt x="156" y="205"/>
                  </a:cubicBezTo>
                  <a:cubicBezTo>
                    <a:pt x="156" y="204"/>
                    <a:pt x="156" y="203"/>
                    <a:pt x="157" y="202"/>
                  </a:cubicBezTo>
                  <a:cubicBezTo>
                    <a:pt x="140" y="197"/>
                    <a:pt x="126" y="187"/>
                    <a:pt x="111" y="180"/>
                  </a:cubicBezTo>
                  <a:cubicBezTo>
                    <a:pt x="95" y="172"/>
                    <a:pt x="79" y="166"/>
                    <a:pt x="65" y="156"/>
                  </a:cubicBezTo>
                  <a:cubicBezTo>
                    <a:pt x="64" y="156"/>
                    <a:pt x="64" y="157"/>
                    <a:pt x="63" y="158"/>
                  </a:cubicBezTo>
                  <a:cubicBezTo>
                    <a:pt x="87" y="174"/>
                    <a:pt x="116" y="183"/>
                    <a:pt x="143" y="192"/>
                  </a:cubicBezTo>
                  <a:cubicBezTo>
                    <a:pt x="145" y="193"/>
                    <a:pt x="146" y="191"/>
                    <a:pt x="145" y="190"/>
                  </a:cubicBezTo>
                  <a:cubicBezTo>
                    <a:pt x="114" y="167"/>
                    <a:pt x="74" y="155"/>
                    <a:pt x="49" y="125"/>
                  </a:cubicBezTo>
                  <a:cubicBezTo>
                    <a:pt x="49" y="126"/>
                    <a:pt x="48" y="127"/>
                    <a:pt x="48" y="128"/>
                  </a:cubicBezTo>
                  <a:cubicBezTo>
                    <a:pt x="65" y="131"/>
                    <a:pt x="80" y="142"/>
                    <a:pt x="95" y="151"/>
                  </a:cubicBezTo>
                  <a:cubicBezTo>
                    <a:pt x="103" y="155"/>
                    <a:pt x="112" y="159"/>
                    <a:pt x="121" y="163"/>
                  </a:cubicBezTo>
                  <a:cubicBezTo>
                    <a:pt x="130" y="168"/>
                    <a:pt x="140" y="173"/>
                    <a:pt x="150" y="177"/>
                  </a:cubicBezTo>
                  <a:cubicBezTo>
                    <a:pt x="151" y="178"/>
                    <a:pt x="152" y="175"/>
                    <a:pt x="151" y="174"/>
                  </a:cubicBezTo>
                  <a:cubicBezTo>
                    <a:pt x="108" y="155"/>
                    <a:pt x="72" y="126"/>
                    <a:pt x="33" y="102"/>
                  </a:cubicBezTo>
                  <a:cubicBezTo>
                    <a:pt x="31" y="101"/>
                    <a:pt x="29" y="103"/>
                    <a:pt x="31" y="104"/>
                  </a:cubicBezTo>
                  <a:cubicBezTo>
                    <a:pt x="63" y="124"/>
                    <a:pt x="98" y="139"/>
                    <a:pt x="129" y="162"/>
                  </a:cubicBezTo>
                  <a:cubicBezTo>
                    <a:pt x="131" y="163"/>
                    <a:pt x="132" y="161"/>
                    <a:pt x="131" y="160"/>
                  </a:cubicBezTo>
                  <a:cubicBezTo>
                    <a:pt x="98" y="127"/>
                    <a:pt x="54" y="106"/>
                    <a:pt x="26" y="68"/>
                  </a:cubicBezTo>
                  <a:cubicBezTo>
                    <a:pt x="25" y="68"/>
                    <a:pt x="24" y="69"/>
                    <a:pt x="24" y="70"/>
                  </a:cubicBezTo>
                  <a:cubicBezTo>
                    <a:pt x="40" y="80"/>
                    <a:pt x="54" y="94"/>
                    <a:pt x="68" y="108"/>
                  </a:cubicBezTo>
                  <a:cubicBezTo>
                    <a:pt x="74" y="113"/>
                    <a:pt x="80" y="119"/>
                    <a:pt x="86" y="125"/>
                  </a:cubicBezTo>
                  <a:cubicBezTo>
                    <a:pt x="92" y="131"/>
                    <a:pt x="98" y="138"/>
                    <a:pt x="100" y="146"/>
                  </a:cubicBezTo>
                  <a:cubicBezTo>
                    <a:pt x="101" y="145"/>
                    <a:pt x="102" y="145"/>
                    <a:pt x="103" y="144"/>
                  </a:cubicBezTo>
                  <a:cubicBezTo>
                    <a:pt x="79" y="117"/>
                    <a:pt x="60" y="85"/>
                    <a:pt x="31" y="62"/>
                  </a:cubicBezTo>
                  <a:cubicBezTo>
                    <a:pt x="30" y="61"/>
                    <a:pt x="28" y="63"/>
                    <a:pt x="29" y="64"/>
                  </a:cubicBezTo>
                  <a:cubicBezTo>
                    <a:pt x="40" y="80"/>
                    <a:pt x="54" y="95"/>
                    <a:pt x="66" y="110"/>
                  </a:cubicBezTo>
                  <a:cubicBezTo>
                    <a:pt x="72" y="117"/>
                    <a:pt x="77" y="124"/>
                    <a:pt x="83" y="131"/>
                  </a:cubicBezTo>
                  <a:cubicBezTo>
                    <a:pt x="89" y="138"/>
                    <a:pt x="95" y="146"/>
                    <a:pt x="98" y="155"/>
                  </a:cubicBezTo>
                  <a:cubicBezTo>
                    <a:pt x="99" y="154"/>
                    <a:pt x="100" y="154"/>
                    <a:pt x="100" y="153"/>
                  </a:cubicBezTo>
                  <a:cubicBezTo>
                    <a:pt x="80" y="125"/>
                    <a:pt x="62" y="94"/>
                    <a:pt x="38" y="67"/>
                  </a:cubicBezTo>
                  <a:cubicBezTo>
                    <a:pt x="37" y="66"/>
                    <a:pt x="35" y="68"/>
                    <a:pt x="36" y="69"/>
                  </a:cubicBezTo>
                  <a:cubicBezTo>
                    <a:pt x="46" y="86"/>
                    <a:pt x="58" y="103"/>
                    <a:pt x="69" y="120"/>
                  </a:cubicBezTo>
                  <a:cubicBezTo>
                    <a:pt x="73" y="126"/>
                    <a:pt x="79" y="132"/>
                    <a:pt x="83" y="139"/>
                  </a:cubicBezTo>
                  <a:cubicBezTo>
                    <a:pt x="88" y="145"/>
                    <a:pt x="93" y="153"/>
                    <a:pt x="94" y="161"/>
                  </a:cubicBezTo>
                  <a:cubicBezTo>
                    <a:pt x="94" y="160"/>
                    <a:pt x="95" y="160"/>
                    <a:pt x="96" y="160"/>
                  </a:cubicBezTo>
                  <a:cubicBezTo>
                    <a:pt x="78" y="148"/>
                    <a:pt x="67" y="130"/>
                    <a:pt x="53" y="116"/>
                  </a:cubicBezTo>
                  <a:cubicBezTo>
                    <a:pt x="46" y="109"/>
                    <a:pt x="40" y="103"/>
                    <a:pt x="34" y="96"/>
                  </a:cubicBezTo>
                  <a:cubicBezTo>
                    <a:pt x="29" y="90"/>
                    <a:pt x="23" y="82"/>
                    <a:pt x="22" y="74"/>
                  </a:cubicBezTo>
                  <a:cubicBezTo>
                    <a:pt x="21" y="75"/>
                    <a:pt x="20" y="75"/>
                    <a:pt x="20" y="76"/>
                  </a:cubicBezTo>
                  <a:cubicBezTo>
                    <a:pt x="29" y="79"/>
                    <a:pt x="37" y="86"/>
                    <a:pt x="43" y="94"/>
                  </a:cubicBezTo>
                  <a:cubicBezTo>
                    <a:pt x="50" y="101"/>
                    <a:pt x="56" y="109"/>
                    <a:pt x="62" y="117"/>
                  </a:cubicBezTo>
                  <a:cubicBezTo>
                    <a:pt x="68" y="123"/>
                    <a:pt x="74" y="130"/>
                    <a:pt x="79" y="136"/>
                  </a:cubicBezTo>
                  <a:cubicBezTo>
                    <a:pt x="85" y="143"/>
                    <a:pt x="91" y="152"/>
                    <a:pt x="89" y="161"/>
                  </a:cubicBezTo>
                  <a:cubicBezTo>
                    <a:pt x="90" y="161"/>
                    <a:pt x="91" y="161"/>
                    <a:pt x="91" y="160"/>
                  </a:cubicBezTo>
                  <a:cubicBezTo>
                    <a:pt x="81" y="157"/>
                    <a:pt x="74" y="148"/>
                    <a:pt x="67" y="140"/>
                  </a:cubicBezTo>
                  <a:cubicBezTo>
                    <a:pt x="61" y="133"/>
                    <a:pt x="55" y="125"/>
                    <a:pt x="49" y="118"/>
                  </a:cubicBezTo>
                  <a:cubicBezTo>
                    <a:pt x="42" y="112"/>
                    <a:pt x="35" y="105"/>
                    <a:pt x="29" y="98"/>
                  </a:cubicBezTo>
                  <a:cubicBezTo>
                    <a:pt x="25" y="92"/>
                    <a:pt x="18" y="83"/>
                    <a:pt x="20" y="75"/>
                  </a:cubicBezTo>
                  <a:cubicBezTo>
                    <a:pt x="20" y="75"/>
                    <a:pt x="19" y="76"/>
                    <a:pt x="18" y="76"/>
                  </a:cubicBezTo>
                  <a:cubicBezTo>
                    <a:pt x="37" y="85"/>
                    <a:pt x="49" y="103"/>
                    <a:pt x="62" y="118"/>
                  </a:cubicBezTo>
                  <a:cubicBezTo>
                    <a:pt x="66" y="125"/>
                    <a:pt x="71" y="131"/>
                    <a:pt x="75" y="137"/>
                  </a:cubicBezTo>
                  <a:cubicBezTo>
                    <a:pt x="79" y="144"/>
                    <a:pt x="84" y="153"/>
                    <a:pt x="81" y="160"/>
                  </a:cubicBezTo>
                  <a:cubicBezTo>
                    <a:pt x="82" y="160"/>
                    <a:pt x="82" y="159"/>
                    <a:pt x="83" y="159"/>
                  </a:cubicBezTo>
                  <a:cubicBezTo>
                    <a:pt x="77" y="158"/>
                    <a:pt x="73" y="152"/>
                    <a:pt x="70" y="148"/>
                  </a:cubicBezTo>
                  <a:cubicBezTo>
                    <a:pt x="66" y="143"/>
                    <a:pt x="62" y="138"/>
                    <a:pt x="57" y="133"/>
                  </a:cubicBezTo>
                  <a:cubicBezTo>
                    <a:pt x="49" y="123"/>
                    <a:pt x="42" y="111"/>
                    <a:pt x="34" y="101"/>
                  </a:cubicBezTo>
                  <a:cubicBezTo>
                    <a:pt x="28" y="94"/>
                    <a:pt x="21" y="86"/>
                    <a:pt x="16" y="78"/>
                  </a:cubicBezTo>
                  <a:cubicBezTo>
                    <a:pt x="12" y="72"/>
                    <a:pt x="5" y="62"/>
                    <a:pt x="8" y="54"/>
                  </a:cubicBezTo>
                  <a:cubicBezTo>
                    <a:pt x="8" y="55"/>
                    <a:pt x="7" y="55"/>
                    <a:pt x="7" y="55"/>
                  </a:cubicBezTo>
                  <a:cubicBezTo>
                    <a:pt x="14" y="55"/>
                    <a:pt x="20" y="60"/>
                    <a:pt x="24" y="65"/>
                  </a:cubicBezTo>
                  <a:cubicBezTo>
                    <a:pt x="30" y="72"/>
                    <a:pt x="34" y="80"/>
                    <a:pt x="37" y="88"/>
                  </a:cubicBezTo>
                  <a:cubicBezTo>
                    <a:pt x="40" y="95"/>
                    <a:pt x="42" y="102"/>
                    <a:pt x="43" y="109"/>
                  </a:cubicBezTo>
                  <a:cubicBezTo>
                    <a:pt x="43" y="111"/>
                    <a:pt x="43" y="113"/>
                    <a:pt x="42" y="115"/>
                  </a:cubicBezTo>
                  <a:cubicBezTo>
                    <a:pt x="41" y="115"/>
                    <a:pt x="39" y="114"/>
                    <a:pt x="38" y="114"/>
                  </a:cubicBezTo>
                  <a:cubicBezTo>
                    <a:pt x="33" y="110"/>
                    <a:pt x="29" y="104"/>
                    <a:pt x="26" y="99"/>
                  </a:cubicBezTo>
                  <a:cubicBezTo>
                    <a:pt x="21" y="90"/>
                    <a:pt x="17" y="82"/>
                    <a:pt x="13" y="73"/>
                  </a:cubicBezTo>
                  <a:cubicBezTo>
                    <a:pt x="10" y="64"/>
                    <a:pt x="7" y="55"/>
                    <a:pt x="5" y="46"/>
                  </a:cubicBezTo>
                  <a:cubicBezTo>
                    <a:pt x="4" y="39"/>
                    <a:pt x="2" y="31"/>
                    <a:pt x="4" y="24"/>
                  </a:cubicBezTo>
                  <a:cubicBezTo>
                    <a:pt x="5" y="20"/>
                    <a:pt x="8" y="17"/>
                    <a:pt x="13" y="19"/>
                  </a:cubicBezTo>
                  <a:cubicBezTo>
                    <a:pt x="19" y="22"/>
                    <a:pt x="24" y="29"/>
                    <a:pt x="28" y="35"/>
                  </a:cubicBezTo>
                  <a:cubicBezTo>
                    <a:pt x="32" y="42"/>
                    <a:pt x="36" y="51"/>
                    <a:pt x="39" y="59"/>
                  </a:cubicBezTo>
                  <a:cubicBezTo>
                    <a:pt x="40" y="64"/>
                    <a:pt x="42" y="72"/>
                    <a:pt x="39" y="77"/>
                  </a:cubicBezTo>
                  <a:cubicBezTo>
                    <a:pt x="35" y="81"/>
                    <a:pt x="31" y="76"/>
                    <a:pt x="28" y="74"/>
                  </a:cubicBezTo>
                  <a:cubicBezTo>
                    <a:pt x="23" y="68"/>
                    <a:pt x="20" y="61"/>
                    <a:pt x="16" y="54"/>
                  </a:cubicBezTo>
                  <a:cubicBezTo>
                    <a:pt x="13" y="47"/>
                    <a:pt x="10" y="39"/>
                    <a:pt x="9" y="31"/>
                  </a:cubicBezTo>
                  <a:cubicBezTo>
                    <a:pt x="8" y="26"/>
                    <a:pt x="7" y="19"/>
                    <a:pt x="10" y="15"/>
                  </a:cubicBezTo>
                  <a:cubicBezTo>
                    <a:pt x="10" y="15"/>
                    <a:pt x="9" y="15"/>
                    <a:pt x="9" y="15"/>
                  </a:cubicBezTo>
                  <a:cubicBezTo>
                    <a:pt x="13" y="19"/>
                    <a:pt x="16" y="24"/>
                    <a:pt x="19" y="28"/>
                  </a:cubicBezTo>
                  <a:cubicBezTo>
                    <a:pt x="22" y="35"/>
                    <a:pt x="24" y="42"/>
                    <a:pt x="26" y="48"/>
                  </a:cubicBezTo>
                  <a:cubicBezTo>
                    <a:pt x="28" y="55"/>
                    <a:pt x="29" y="62"/>
                    <a:pt x="29" y="69"/>
                  </a:cubicBezTo>
                  <a:cubicBezTo>
                    <a:pt x="28" y="75"/>
                    <a:pt x="27" y="81"/>
                    <a:pt x="23" y="84"/>
                  </a:cubicBezTo>
                  <a:cubicBezTo>
                    <a:pt x="24" y="84"/>
                    <a:pt x="24" y="84"/>
                    <a:pt x="25" y="84"/>
                  </a:cubicBezTo>
                  <a:cubicBezTo>
                    <a:pt x="20" y="82"/>
                    <a:pt x="18" y="77"/>
                    <a:pt x="15" y="72"/>
                  </a:cubicBezTo>
                  <a:cubicBezTo>
                    <a:pt x="12" y="66"/>
                    <a:pt x="10" y="59"/>
                    <a:pt x="8" y="52"/>
                  </a:cubicBezTo>
                  <a:cubicBezTo>
                    <a:pt x="7" y="46"/>
                    <a:pt x="6" y="39"/>
                    <a:pt x="6" y="32"/>
                  </a:cubicBezTo>
                  <a:cubicBezTo>
                    <a:pt x="5" y="27"/>
                    <a:pt x="6" y="21"/>
                    <a:pt x="8" y="16"/>
                  </a:cubicBezTo>
                  <a:cubicBezTo>
                    <a:pt x="8" y="17"/>
                    <a:pt x="7" y="17"/>
                    <a:pt x="6" y="17"/>
                  </a:cubicBezTo>
                  <a:cubicBezTo>
                    <a:pt x="11" y="19"/>
                    <a:pt x="14" y="23"/>
                    <a:pt x="16" y="27"/>
                  </a:cubicBezTo>
                  <a:cubicBezTo>
                    <a:pt x="19" y="33"/>
                    <a:pt x="21" y="39"/>
                    <a:pt x="23" y="45"/>
                  </a:cubicBezTo>
                  <a:cubicBezTo>
                    <a:pt x="24" y="51"/>
                    <a:pt x="25" y="57"/>
                    <a:pt x="25" y="63"/>
                  </a:cubicBezTo>
                  <a:cubicBezTo>
                    <a:pt x="25" y="68"/>
                    <a:pt x="25" y="73"/>
                    <a:pt x="22" y="77"/>
                  </a:cubicBezTo>
                  <a:cubicBezTo>
                    <a:pt x="23" y="77"/>
                    <a:pt x="23" y="77"/>
                    <a:pt x="24" y="77"/>
                  </a:cubicBezTo>
                  <a:cubicBezTo>
                    <a:pt x="22" y="75"/>
                    <a:pt x="21" y="72"/>
                    <a:pt x="20" y="70"/>
                  </a:cubicBezTo>
                  <a:cubicBezTo>
                    <a:pt x="18" y="66"/>
                    <a:pt x="17" y="62"/>
                    <a:pt x="16" y="58"/>
                  </a:cubicBezTo>
                  <a:cubicBezTo>
                    <a:pt x="13" y="50"/>
                    <a:pt x="11" y="40"/>
                    <a:pt x="11" y="31"/>
                  </a:cubicBezTo>
                  <a:cubicBezTo>
                    <a:pt x="12" y="27"/>
                    <a:pt x="14" y="18"/>
                    <a:pt x="21" y="21"/>
                  </a:cubicBezTo>
                  <a:cubicBezTo>
                    <a:pt x="23" y="23"/>
                    <a:pt x="25" y="25"/>
                    <a:pt x="26" y="28"/>
                  </a:cubicBezTo>
                  <a:cubicBezTo>
                    <a:pt x="28" y="31"/>
                    <a:pt x="30" y="35"/>
                    <a:pt x="31" y="38"/>
                  </a:cubicBezTo>
                  <a:cubicBezTo>
                    <a:pt x="34" y="49"/>
                    <a:pt x="36" y="59"/>
                    <a:pt x="38" y="70"/>
                  </a:cubicBezTo>
                  <a:cubicBezTo>
                    <a:pt x="39" y="74"/>
                    <a:pt x="40" y="79"/>
                    <a:pt x="41" y="83"/>
                  </a:cubicBezTo>
                  <a:cubicBezTo>
                    <a:pt x="42" y="86"/>
                    <a:pt x="42" y="89"/>
                    <a:pt x="44" y="92"/>
                  </a:cubicBezTo>
                  <a:cubicBezTo>
                    <a:pt x="44" y="93"/>
                    <a:pt x="46" y="93"/>
                    <a:pt x="46" y="91"/>
                  </a:cubicBezTo>
                  <a:cubicBezTo>
                    <a:pt x="48" y="79"/>
                    <a:pt x="46" y="67"/>
                    <a:pt x="44" y="54"/>
                  </a:cubicBezTo>
                  <a:cubicBezTo>
                    <a:pt x="41" y="42"/>
                    <a:pt x="39" y="28"/>
                    <a:pt x="44" y="16"/>
                  </a:cubicBezTo>
                  <a:cubicBezTo>
                    <a:pt x="43" y="16"/>
                    <a:pt x="42" y="16"/>
                    <a:pt x="41" y="16"/>
                  </a:cubicBezTo>
                  <a:cubicBezTo>
                    <a:pt x="51" y="40"/>
                    <a:pt x="48" y="68"/>
                    <a:pt x="48" y="93"/>
                  </a:cubicBezTo>
                  <a:cubicBezTo>
                    <a:pt x="49" y="93"/>
                    <a:pt x="50" y="93"/>
                    <a:pt x="51" y="93"/>
                  </a:cubicBezTo>
                  <a:cubicBezTo>
                    <a:pt x="48" y="64"/>
                    <a:pt x="44" y="36"/>
                    <a:pt x="45" y="8"/>
                  </a:cubicBezTo>
                  <a:cubicBezTo>
                    <a:pt x="44" y="8"/>
                    <a:pt x="43" y="8"/>
                    <a:pt x="42" y="8"/>
                  </a:cubicBezTo>
                  <a:cubicBezTo>
                    <a:pt x="44" y="24"/>
                    <a:pt x="44" y="40"/>
                    <a:pt x="44" y="57"/>
                  </a:cubicBezTo>
                  <a:cubicBezTo>
                    <a:pt x="44" y="63"/>
                    <a:pt x="45" y="70"/>
                    <a:pt x="45" y="76"/>
                  </a:cubicBezTo>
                  <a:cubicBezTo>
                    <a:pt x="45" y="83"/>
                    <a:pt x="46" y="90"/>
                    <a:pt x="43" y="97"/>
                  </a:cubicBezTo>
                  <a:cubicBezTo>
                    <a:pt x="44" y="97"/>
                    <a:pt x="45" y="97"/>
                    <a:pt x="46" y="97"/>
                  </a:cubicBezTo>
                  <a:cubicBezTo>
                    <a:pt x="38" y="85"/>
                    <a:pt x="39" y="69"/>
                    <a:pt x="36" y="56"/>
                  </a:cubicBezTo>
                  <a:cubicBezTo>
                    <a:pt x="34" y="41"/>
                    <a:pt x="29" y="26"/>
                    <a:pt x="32" y="10"/>
                  </a:cubicBezTo>
                  <a:cubicBezTo>
                    <a:pt x="31" y="10"/>
                    <a:pt x="30" y="10"/>
                    <a:pt x="29" y="10"/>
                  </a:cubicBezTo>
                  <a:cubicBezTo>
                    <a:pt x="32" y="23"/>
                    <a:pt x="33" y="36"/>
                    <a:pt x="32" y="49"/>
                  </a:cubicBezTo>
                  <a:cubicBezTo>
                    <a:pt x="32" y="62"/>
                    <a:pt x="31" y="75"/>
                    <a:pt x="27" y="87"/>
                  </a:cubicBezTo>
                  <a:cubicBezTo>
                    <a:pt x="28" y="87"/>
                    <a:pt x="28" y="87"/>
                    <a:pt x="29" y="86"/>
                  </a:cubicBezTo>
                  <a:cubicBezTo>
                    <a:pt x="24" y="84"/>
                    <a:pt x="23" y="76"/>
                    <a:pt x="22" y="71"/>
                  </a:cubicBezTo>
                  <a:cubicBezTo>
                    <a:pt x="21" y="64"/>
                    <a:pt x="21" y="57"/>
                    <a:pt x="20" y="51"/>
                  </a:cubicBezTo>
                  <a:cubicBezTo>
                    <a:pt x="19" y="35"/>
                    <a:pt x="15" y="17"/>
                    <a:pt x="22" y="2"/>
                  </a:cubicBezTo>
                  <a:cubicBezTo>
                    <a:pt x="21" y="2"/>
                    <a:pt x="20" y="2"/>
                    <a:pt x="20" y="2"/>
                  </a:cubicBezTo>
                  <a:cubicBezTo>
                    <a:pt x="24" y="4"/>
                    <a:pt x="26" y="11"/>
                    <a:pt x="27" y="15"/>
                  </a:cubicBezTo>
                  <a:cubicBezTo>
                    <a:pt x="28" y="23"/>
                    <a:pt x="29" y="31"/>
                    <a:pt x="29" y="39"/>
                  </a:cubicBezTo>
                  <a:cubicBezTo>
                    <a:pt x="29" y="47"/>
                    <a:pt x="29" y="56"/>
                    <a:pt x="28" y="64"/>
                  </a:cubicBezTo>
                  <a:cubicBezTo>
                    <a:pt x="27" y="69"/>
                    <a:pt x="27" y="76"/>
                    <a:pt x="23" y="79"/>
                  </a:cubicBezTo>
                  <a:cubicBezTo>
                    <a:pt x="24" y="79"/>
                    <a:pt x="25" y="79"/>
                    <a:pt x="25" y="79"/>
                  </a:cubicBezTo>
                  <a:cubicBezTo>
                    <a:pt x="16" y="72"/>
                    <a:pt x="15" y="59"/>
                    <a:pt x="16" y="48"/>
                  </a:cubicBezTo>
                  <a:cubicBezTo>
                    <a:pt x="17" y="37"/>
                    <a:pt x="20" y="25"/>
                    <a:pt x="26" y="16"/>
                  </a:cubicBezTo>
                  <a:cubicBezTo>
                    <a:pt x="27" y="15"/>
                    <a:pt x="25" y="13"/>
                    <a:pt x="24" y="1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6" name="Freeform 53"/>
            <p:cNvSpPr/>
            <p:nvPr/>
          </p:nvSpPr>
          <p:spPr bwMode="auto">
            <a:xfrm>
              <a:off x="3565" y="2319"/>
              <a:ext cx="522" cy="421"/>
            </a:xfrm>
            <a:custGeom>
              <a:avLst/>
              <a:gdLst>
                <a:gd name="T0" fmla="*/ 194 w 270"/>
                <a:gd name="T1" fmla="*/ 148 h 218"/>
                <a:gd name="T2" fmla="*/ 192 w 270"/>
                <a:gd name="T3" fmla="*/ 184 h 218"/>
                <a:gd name="T4" fmla="*/ 258 w 270"/>
                <a:gd name="T5" fmla="*/ 146 h 218"/>
                <a:gd name="T6" fmla="*/ 242 w 270"/>
                <a:gd name="T7" fmla="*/ 100 h 218"/>
                <a:gd name="T8" fmla="*/ 218 w 270"/>
                <a:gd name="T9" fmla="*/ 140 h 218"/>
                <a:gd name="T10" fmla="*/ 233 w 270"/>
                <a:gd name="T11" fmla="*/ 129 h 218"/>
                <a:gd name="T12" fmla="*/ 237 w 270"/>
                <a:gd name="T13" fmla="*/ 183 h 218"/>
                <a:gd name="T14" fmla="*/ 250 w 270"/>
                <a:gd name="T15" fmla="*/ 67 h 218"/>
                <a:gd name="T16" fmla="*/ 259 w 270"/>
                <a:gd name="T17" fmla="*/ 110 h 218"/>
                <a:gd name="T18" fmla="*/ 270 w 270"/>
                <a:gd name="T19" fmla="*/ 105 h 218"/>
                <a:gd name="T20" fmla="*/ 220 w 270"/>
                <a:gd name="T21" fmla="*/ 77 h 218"/>
                <a:gd name="T22" fmla="*/ 198 w 270"/>
                <a:gd name="T23" fmla="*/ 42 h 218"/>
                <a:gd name="T24" fmla="*/ 230 w 270"/>
                <a:gd name="T25" fmla="*/ 59 h 218"/>
                <a:gd name="T26" fmla="*/ 232 w 270"/>
                <a:gd name="T27" fmla="*/ 45 h 218"/>
                <a:gd name="T28" fmla="*/ 254 w 270"/>
                <a:gd name="T29" fmla="*/ 62 h 218"/>
                <a:gd name="T30" fmla="*/ 249 w 270"/>
                <a:gd name="T31" fmla="*/ 35 h 218"/>
                <a:gd name="T32" fmla="*/ 223 w 270"/>
                <a:gd name="T33" fmla="*/ 31 h 218"/>
                <a:gd name="T34" fmla="*/ 198 w 270"/>
                <a:gd name="T35" fmla="*/ 29 h 218"/>
                <a:gd name="T36" fmla="*/ 202 w 270"/>
                <a:gd name="T37" fmla="*/ 8 h 218"/>
                <a:gd name="T38" fmla="*/ 248 w 270"/>
                <a:gd name="T39" fmla="*/ 119 h 218"/>
                <a:gd name="T40" fmla="*/ 199 w 270"/>
                <a:gd name="T41" fmla="*/ 148 h 218"/>
                <a:gd name="T42" fmla="*/ 211 w 270"/>
                <a:gd name="T43" fmla="*/ 122 h 218"/>
                <a:gd name="T44" fmla="*/ 150 w 270"/>
                <a:gd name="T45" fmla="*/ 193 h 218"/>
                <a:gd name="T46" fmla="*/ 103 w 270"/>
                <a:gd name="T47" fmla="*/ 177 h 218"/>
                <a:gd name="T48" fmla="*/ 55 w 270"/>
                <a:gd name="T49" fmla="*/ 159 h 218"/>
                <a:gd name="T50" fmla="*/ 129 w 270"/>
                <a:gd name="T51" fmla="*/ 204 h 218"/>
                <a:gd name="T52" fmla="*/ 205 w 270"/>
                <a:gd name="T53" fmla="*/ 206 h 218"/>
                <a:gd name="T54" fmla="*/ 165 w 270"/>
                <a:gd name="T55" fmla="*/ 205 h 218"/>
                <a:gd name="T56" fmla="*/ 160 w 270"/>
                <a:gd name="T57" fmla="*/ 209 h 218"/>
                <a:gd name="T58" fmla="*/ 84 w 270"/>
                <a:gd name="T59" fmla="*/ 185 h 218"/>
                <a:gd name="T60" fmla="*/ 86 w 270"/>
                <a:gd name="T61" fmla="*/ 182 h 218"/>
                <a:gd name="T62" fmla="*/ 212 w 270"/>
                <a:gd name="T63" fmla="*/ 198 h 218"/>
                <a:gd name="T64" fmla="*/ 57 w 270"/>
                <a:gd name="T65" fmla="*/ 152 h 218"/>
                <a:gd name="T66" fmla="*/ 39 w 270"/>
                <a:gd name="T67" fmla="*/ 138 h 218"/>
                <a:gd name="T68" fmla="*/ 146 w 270"/>
                <a:gd name="T69" fmla="*/ 193 h 218"/>
                <a:gd name="T70" fmla="*/ 223 w 270"/>
                <a:gd name="T71" fmla="*/ 156 h 218"/>
                <a:gd name="T72" fmla="*/ 252 w 270"/>
                <a:gd name="T73" fmla="*/ 97 h 218"/>
                <a:gd name="T74" fmla="*/ 210 w 270"/>
                <a:gd name="T75" fmla="*/ 133 h 218"/>
                <a:gd name="T76" fmla="*/ 227 w 270"/>
                <a:gd name="T77" fmla="*/ 88 h 218"/>
                <a:gd name="T78" fmla="*/ 192 w 270"/>
                <a:gd name="T79" fmla="*/ 29 h 218"/>
                <a:gd name="T80" fmla="*/ 191 w 270"/>
                <a:gd name="T81" fmla="*/ 44 h 218"/>
                <a:gd name="T82" fmla="*/ 214 w 270"/>
                <a:gd name="T83" fmla="*/ 47 h 218"/>
                <a:gd name="T84" fmla="*/ 222 w 270"/>
                <a:gd name="T85" fmla="*/ 33 h 218"/>
                <a:gd name="T86" fmla="*/ 246 w 270"/>
                <a:gd name="T87" fmla="*/ 36 h 218"/>
                <a:gd name="T88" fmla="*/ 251 w 270"/>
                <a:gd name="T89" fmla="*/ 63 h 218"/>
                <a:gd name="T90" fmla="*/ 229 w 270"/>
                <a:gd name="T91" fmla="*/ 45 h 218"/>
                <a:gd name="T92" fmla="*/ 208 w 270"/>
                <a:gd name="T93" fmla="*/ 33 h 218"/>
                <a:gd name="T94" fmla="*/ 197 w 270"/>
                <a:gd name="T95" fmla="*/ 41 h 218"/>
                <a:gd name="T96" fmla="*/ 220 w 270"/>
                <a:gd name="T97" fmla="*/ 77 h 218"/>
                <a:gd name="T98" fmla="*/ 269 w 270"/>
                <a:gd name="T99" fmla="*/ 105 h 218"/>
                <a:gd name="T100" fmla="*/ 262 w 270"/>
                <a:gd name="T101" fmla="*/ 110 h 218"/>
                <a:gd name="T102" fmla="*/ 247 w 270"/>
                <a:gd name="T103" fmla="*/ 66 h 218"/>
                <a:gd name="T104" fmla="*/ 235 w 270"/>
                <a:gd name="T105" fmla="*/ 183 h 218"/>
                <a:gd name="T106" fmla="*/ 227 w 270"/>
                <a:gd name="T107" fmla="*/ 154 h 218"/>
                <a:gd name="T108" fmla="*/ 209 w 270"/>
                <a:gd name="T109" fmla="*/ 158 h 218"/>
                <a:gd name="T110" fmla="*/ 232 w 270"/>
                <a:gd name="T111" fmla="*/ 194 h 218"/>
                <a:gd name="T112" fmla="*/ 258 w 270"/>
                <a:gd name="T113" fmla="*/ 145 h 218"/>
                <a:gd name="T114" fmla="*/ 193 w 270"/>
                <a:gd name="T115" fmla="*/ 186 h 218"/>
                <a:gd name="T116" fmla="*/ 224 w 270"/>
                <a:gd name="T117" fmla="*/ 110 h 218"/>
                <a:gd name="T118" fmla="*/ 170 w 270"/>
                <a:gd name="T119" fmla="*/ 162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0" h="218">
                  <a:moveTo>
                    <a:pt x="171" y="165"/>
                  </a:moveTo>
                  <a:cubicBezTo>
                    <a:pt x="185" y="159"/>
                    <a:pt x="198" y="148"/>
                    <a:pt x="213" y="147"/>
                  </a:cubicBezTo>
                  <a:cubicBezTo>
                    <a:pt x="213" y="146"/>
                    <a:pt x="212" y="146"/>
                    <a:pt x="211" y="145"/>
                  </a:cubicBezTo>
                  <a:cubicBezTo>
                    <a:pt x="212" y="157"/>
                    <a:pt x="197" y="164"/>
                    <a:pt x="188" y="167"/>
                  </a:cubicBezTo>
                  <a:cubicBezTo>
                    <a:pt x="182" y="170"/>
                    <a:pt x="176" y="171"/>
                    <a:pt x="169" y="171"/>
                  </a:cubicBezTo>
                  <a:cubicBezTo>
                    <a:pt x="164" y="171"/>
                    <a:pt x="158" y="171"/>
                    <a:pt x="154" y="168"/>
                  </a:cubicBezTo>
                  <a:cubicBezTo>
                    <a:pt x="154" y="168"/>
                    <a:pt x="154" y="169"/>
                    <a:pt x="154" y="169"/>
                  </a:cubicBezTo>
                  <a:cubicBezTo>
                    <a:pt x="155" y="163"/>
                    <a:pt x="164" y="159"/>
                    <a:pt x="169" y="157"/>
                  </a:cubicBezTo>
                  <a:cubicBezTo>
                    <a:pt x="177" y="153"/>
                    <a:pt x="186" y="151"/>
                    <a:pt x="194" y="148"/>
                  </a:cubicBezTo>
                  <a:cubicBezTo>
                    <a:pt x="202" y="145"/>
                    <a:pt x="208" y="142"/>
                    <a:pt x="214" y="136"/>
                  </a:cubicBezTo>
                  <a:cubicBezTo>
                    <a:pt x="222" y="129"/>
                    <a:pt x="227" y="120"/>
                    <a:pt x="226" y="110"/>
                  </a:cubicBezTo>
                  <a:cubicBezTo>
                    <a:pt x="226" y="109"/>
                    <a:pt x="225" y="108"/>
                    <a:pt x="224" y="109"/>
                  </a:cubicBezTo>
                  <a:cubicBezTo>
                    <a:pt x="208" y="133"/>
                    <a:pt x="199" y="168"/>
                    <a:pt x="169" y="179"/>
                  </a:cubicBezTo>
                  <a:cubicBezTo>
                    <a:pt x="170" y="180"/>
                    <a:pt x="170" y="180"/>
                    <a:pt x="170" y="181"/>
                  </a:cubicBezTo>
                  <a:cubicBezTo>
                    <a:pt x="198" y="164"/>
                    <a:pt x="249" y="150"/>
                    <a:pt x="246" y="108"/>
                  </a:cubicBezTo>
                  <a:cubicBezTo>
                    <a:pt x="246" y="107"/>
                    <a:pt x="245" y="107"/>
                    <a:pt x="244" y="107"/>
                  </a:cubicBezTo>
                  <a:cubicBezTo>
                    <a:pt x="232" y="117"/>
                    <a:pt x="228" y="134"/>
                    <a:pt x="222" y="148"/>
                  </a:cubicBezTo>
                  <a:cubicBezTo>
                    <a:pt x="216" y="162"/>
                    <a:pt x="208" y="179"/>
                    <a:pt x="192" y="184"/>
                  </a:cubicBezTo>
                  <a:cubicBezTo>
                    <a:pt x="192" y="184"/>
                    <a:pt x="193" y="185"/>
                    <a:pt x="194" y="185"/>
                  </a:cubicBezTo>
                  <a:cubicBezTo>
                    <a:pt x="208" y="160"/>
                    <a:pt x="246" y="149"/>
                    <a:pt x="249" y="117"/>
                  </a:cubicBezTo>
                  <a:cubicBezTo>
                    <a:pt x="249" y="115"/>
                    <a:pt x="247" y="115"/>
                    <a:pt x="246" y="116"/>
                  </a:cubicBezTo>
                  <a:cubicBezTo>
                    <a:pt x="242" y="129"/>
                    <a:pt x="239" y="142"/>
                    <a:pt x="233" y="154"/>
                  </a:cubicBezTo>
                  <a:cubicBezTo>
                    <a:pt x="228" y="167"/>
                    <a:pt x="221" y="179"/>
                    <a:pt x="209" y="187"/>
                  </a:cubicBezTo>
                  <a:cubicBezTo>
                    <a:pt x="209" y="187"/>
                    <a:pt x="210" y="188"/>
                    <a:pt x="211" y="188"/>
                  </a:cubicBezTo>
                  <a:cubicBezTo>
                    <a:pt x="218" y="180"/>
                    <a:pt x="225" y="173"/>
                    <a:pt x="234" y="166"/>
                  </a:cubicBezTo>
                  <a:cubicBezTo>
                    <a:pt x="242" y="159"/>
                    <a:pt x="250" y="153"/>
                    <a:pt x="259" y="147"/>
                  </a:cubicBezTo>
                  <a:cubicBezTo>
                    <a:pt x="259" y="147"/>
                    <a:pt x="258" y="146"/>
                    <a:pt x="258" y="146"/>
                  </a:cubicBezTo>
                  <a:cubicBezTo>
                    <a:pt x="255" y="166"/>
                    <a:pt x="240" y="184"/>
                    <a:pt x="223" y="195"/>
                  </a:cubicBezTo>
                  <a:cubicBezTo>
                    <a:pt x="224" y="196"/>
                    <a:pt x="225" y="196"/>
                    <a:pt x="226" y="197"/>
                  </a:cubicBezTo>
                  <a:cubicBezTo>
                    <a:pt x="236" y="178"/>
                    <a:pt x="258" y="164"/>
                    <a:pt x="258" y="141"/>
                  </a:cubicBezTo>
                  <a:cubicBezTo>
                    <a:pt x="258" y="140"/>
                    <a:pt x="256" y="140"/>
                    <a:pt x="255" y="141"/>
                  </a:cubicBezTo>
                  <a:cubicBezTo>
                    <a:pt x="249" y="147"/>
                    <a:pt x="247" y="156"/>
                    <a:pt x="244" y="164"/>
                  </a:cubicBezTo>
                  <a:cubicBezTo>
                    <a:pt x="240" y="174"/>
                    <a:pt x="235" y="184"/>
                    <a:pt x="231" y="195"/>
                  </a:cubicBezTo>
                  <a:cubicBezTo>
                    <a:pt x="231" y="196"/>
                    <a:pt x="233" y="197"/>
                    <a:pt x="234" y="196"/>
                  </a:cubicBezTo>
                  <a:cubicBezTo>
                    <a:pt x="244" y="182"/>
                    <a:pt x="250" y="165"/>
                    <a:pt x="252" y="148"/>
                  </a:cubicBezTo>
                  <a:cubicBezTo>
                    <a:pt x="255" y="132"/>
                    <a:pt x="253" y="113"/>
                    <a:pt x="242" y="100"/>
                  </a:cubicBezTo>
                  <a:cubicBezTo>
                    <a:pt x="241" y="99"/>
                    <a:pt x="240" y="99"/>
                    <a:pt x="240" y="100"/>
                  </a:cubicBezTo>
                  <a:cubicBezTo>
                    <a:pt x="238" y="104"/>
                    <a:pt x="238" y="109"/>
                    <a:pt x="237" y="113"/>
                  </a:cubicBezTo>
                  <a:cubicBezTo>
                    <a:pt x="236" y="121"/>
                    <a:pt x="235" y="129"/>
                    <a:pt x="233" y="136"/>
                  </a:cubicBezTo>
                  <a:cubicBezTo>
                    <a:pt x="232" y="145"/>
                    <a:pt x="230" y="154"/>
                    <a:pt x="228" y="163"/>
                  </a:cubicBezTo>
                  <a:cubicBezTo>
                    <a:pt x="226" y="170"/>
                    <a:pt x="224" y="177"/>
                    <a:pt x="220" y="183"/>
                  </a:cubicBezTo>
                  <a:cubicBezTo>
                    <a:pt x="217" y="187"/>
                    <a:pt x="213" y="190"/>
                    <a:pt x="209" y="187"/>
                  </a:cubicBezTo>
                  <a:cubicBezTo>
                    <a:pt x="206" y="186"/>
                    <a:pt x="206" y="182"/>
                    <a:pt x="206" y="179"/>
                  </a:cubicBezTo>
                  <a:cubicBezTo>
                    <a:pt x="206" y="175"/>
                    <a:pt x="208" y="170"/>
                    <a:pt x="209" y="166"/>
                  </a:cubicBezTo>
                  <a:cubicBezTo>
                    <a:pt x="212" y="157"/>
                    <a:pt x="215" y="149"/>
                    <a:pt x="218" y="140"/>
                  </a:cubicBezTo>
                  <a:cubicBezTo>
                    <a:pt x="220" y="135"/>
                    <a:pt x="221" y="128"/>
                    <a:pt x="223" y="122"/>
                  </a:cubicBezTo>
                  <a:cubicBezTo>
                    <a:pt x="224" y="114"/>
                    <a:pt x="225" y="105"/>
                    <a:pt x="226" y="97"/>
                  </a:cubicBezTo>
                  <a:cubicBezTo>
                    <a:pt x="226" y="92"/>
                    <a:pt x="225" y="87"/>
                    <a:pt x="225" y="82"/>
                  </a:cubicBezTo>
                  <a:cubicBezTo>
                    <a:pt x="225" y="80"/>
                    <a:pt x="223" y="80"/>
                    <a:pt x="222" y="81"/>
                  </a:cubicBezTo>
                  <a:cubicBezTo>
                    <a:pt x="214" y="95"/>
                    <a:pt x="216" y="113"/>
                    <a:pt x="215" y="129"/>
                  </a:cubicBezTo>
                  <a:cubicBezTo>
                    <a:pt x="214" y="145"/>
                    <a:pt x="208" y="164"/>
                    <a:pt x="214" y="180"/>
                  </a:cubicBezTo>
                  <a:cubicBezTo>
                    <a:pt x="215" y="181"/>
                    <a:pt x="216" y="182"/>
                    <a:pt x="217" y="181"/>
                  </a:cubicBezTo>
                  <a:cubicBezTo>
                    <a:pt x="224" y="176"/>
                    <a:pt x="227" y="167"/>
                    <a:pt x="229" y="158"/>
                  </a:cubicBezTo>
                  <a:cubicBezTo>
                    <a:pt x="231" y="149"/>
                    <a:pt x="232" y="139"/>
                    <a:pt x="233" y="129"/>
                  </a:cubicBezTo>
                  <a:cubicBezTo>
                    <a:pt x="234" y="120"/>
                    <a:pt x="234" y="112"/>
                    <a:pt x="234" y="103"/>
                  </a:cubicBezTo>
                  <a:cubicBezTo>
                    <a:pt x="234" y="99"/>
                    <a:pt x="234" y="93"/>
                    <a:pt x="235" y="89"/>
                  </a:cubicBezTo>
                  <a:cubicBezTo>
                    <a:pt x="235" y="85"/>
                    <a:pt x="236" y="80"/>
                    <a:pt x="239" y="77"/>
                  </a:cubicBezTo>
                  <a:cubicBezTo>
                    <a:pt x="238" y="77"/>
                    <a:pt x="237" y="77"/>
                    <a:pt x="237" y="77"/>
                  </a:cubicBezTo>
                  <a:cubicBezTo>
                    <a:pt x="242" y="84"/>
                    <a:pt x="244" y="92"/>
                    <a:pt x="246" y="100"/>
                  </a:cubicBezTo>
                  <a:cubicBezTo>
                    <a:pt x="248" y="109"/>
                    <a:pt x="248" y="119"/>
                    <a:pt x="248" y="129"/>
                  </a:cubicBezTo>
                  <a:cubicBezTo>
                    <a:pt x="248" y="139"/>
                    <a:pt x="246" y="149"/>
                    <a:pt x="244" y="159"/>
                  </a:cubicBezTo>
                  <a:cubicBezTo>
                    <a:pt x="242" y="167"/>
                    <a:pt x="239" y="175"/>
                    <a:pt x="235" y="182"/>
                  </a:cubicBezTo>
                  <a:cubicBezTo>
                    <a:pt x="236" y="182"/>
                    <a:pt x="236" y="183"/>
                    <a:pt x="237" y="183"/>
                  </a:cubicBezTo>
                  <a:cubicBezTo>
                    <a:pt x="233" y="166"/>
                    <a:pt x="240" y="149"/>
                    <a:pt x="243" y="132"/>
                  </a:cubicBezTo>
                  <a:cubicBezTo>
                    <a:pt x="245" y="113"/>
                    <a:pt x="244" y="94"/>
                    <a:pt x="245" y="76"/>
                  </a:cubicBezTo>
                  <a:cubicBezTo>
                    <a:pt x="244" y="76"/>
                    <a:pt x="243" y="76"/>
                    <a:pt x="242" y="76"/>
                  </a:cubicBezTo>
                  <a:cubicBezTo>
                    <a:pt x="246" y="106"/>
                    <a:pt x="250" y="138"/>
                    <a:pt x="247" y="169"/>
                  </a:cubicBezTo>
                  <a:cubicBezTo>
                    <a:pt x="248" y="169"/>
                    <a:pt x="249" y="169"/>
                    <a:pt x="250" y="169"/>
                  </a:cubicBezTo>
                  <a:cubicBezTo>
                    <a:pt x="248" y="158"/>
                    <a:pt x="249" y="147"/>
                    <a:pt x="250" y="136"/>
                  </a:cubicBezTo>
                  <a:cubicBezTo>
                    <a:pt x="250" y="127"/>
                    <a:pt x="251" y="117"/>
                    <a:pt x="250" y="108"/>
                  </a:cubicBezTo>
                  <a:cubicBezTo>
                    <a:pt x="250" y="101"/>
                    <a:pt x="248" y="94"/>
                    <a:pt x="248" y="87"/>
                  </a:cubicBezTo>
                  <a:cubicBezTo>
                    <a:pt x="247" y="81"/>
                    <a:pt x="246" y="72"/>
                    <a:pt x="250" y="67"/>
                  </a:cubicBezTo>
                  <a:cubicBezTo>
                    <a:pt x="249" y="67"/>
                    <a:pt x="248" y="67"/>
                    <a:pt x="247" y="67"/>
                  </a:cubicBezTo>
                  <a:cubicBezTo>
                    <a:pt x="252" y="79"/>
                    <a:pt x="252" y="93"/>
                    <a:pt x="253" y="106"/>
                  </a:cubicBezTo>
                  <a:cubicBezTo>
                    <a:pt x="253" y="121"/>
                    <a:pt x="256" y="136"/>
                    <a:pt x="254" y="152"/>
                  </a:cubicBezTo>
                  <a:cubicBezTo>
                    <a:pt x="255" y="152"/>
                    <a:pt x="256" y="152"/>
                    <a:pt x="257" y="152"/>
                  </a:cubicBezTo>
                  <a:cubicBezTo>
                    <a:pt x="254" y="136"/>
                    <a:pt x="254" y="121"/>
                    <a:pt x="253" y="106"/>
                  </a:cubicBezTo>
                  <a:cubicBezTo>
                    <a:pt x="253" y="101"/>
                    <a:pt x="252" y="95"/>
                    <a:pt x="252" y="90"/>
                  </a:cubicBezTo>
                  <a:cubicBezTo>
                    <a:pt x="251" y="85"/>
                    <a:pt x="251" y="78"/>
                    <a:pt x="254" y="74"/>
                  </a:cubicBezTo>
                  <a:cubicBezTo>
                    <a:pt x="253" y="74"/>
                    <a:pt x="252" y="73"/>
                    <a:pt x="251" y="73"/>
                  </a:cubicBezTo>
                  <a:cubicBezTo>
                    <a:pt x="257" y="85"/>
                    <a:pt x="258" y="97"/>
                    <a:pt x="259" y="110"/>
                  </a:cubicBezTo>
                  <a:cubicBezTo>
                    <a:pt x="260" y="123"/>
                    <a:pt x="260" y="136"/>
                    <a:pt x="260" y="149"/>
                  </a:cubicBezTo>
                  <a:cubicBezTo>
                    <a:pt x="260" y="150"/>
                    <a:pt x="262" y="151"/>
                    <a:pt x="262" y="150"/>
                  </a:cubicBezTo>
                  <a:cubicBezTo>
                    <a:pt x="270" y="126"/>
                    <a:pt x="265" y="101"/>
                    <a:pt x="259" y="77"/>
                  </a:cubicBezTo>
                  <a:cubicBezTo>
                    <a:pt x="258" y="77"/>
                    <a:pt x="257" y="78"/>
                    <a:pt x="257" y="78"/>
                  </a:cubicBezTo>
                  <a:cubicBezTo>
                    <a:pt x="262" y="90"/>
                    <a:pt x="261" y="104"/>
                    <a:pt x="260" y="117"/>
                  </a:cubicBezTo>
                  <a:cubicBezTo>
                    <a:pt x="259" y="130"/>
                    <a:pt x="256" y="143"/>
                    <a:pt x="258" y="156"/>
                  </a:cubicBezTo>
                  <a:cubicBezTo>
                    <a:pt x="258" y="157"/>
                    <a:pt x="260" y="157"/>
                    <a:pt x="260" y="156"/>
                  </a:cubicBezTo>
                  <a:cubicBezTo>
                    <a:pt x="265" y="150"/>
                    <a:pt x="265" y="142"/>
                    <a:pt x="265" y="134"/>
                  </a:cubicBezTo>
                  <a:cubicBezTo>
                    <a:pt x="266" y="124"/>
                    <a:pt x="269" y="115"/>
                    <a:pt x="270" y="105"/>
                  </a:cubicBezTo>
                  <a:cubicBezTo>
                    <a:pt x="270" y="103"/>
                    <a:pt x="268" y="102"/>
                    <a:pt x="267" y="104"/>
                  </a:cubicBezTo>
                  <a:cubicBezTo>
                    <a:pt x="255" y="131"/>
                    <a:pt x="254" y="162"/>
                    <a:pt x="235" y="185"/>
                  </a:cubicBezTo>
                  <a:cubicBezTo>
                    <a:pt x="236" y="186"/>
                    <a:pt x="236" y="186"/>
                    <a:pt x="237" y="186"/>
                  </a:cubicBezTo>
                  <a:cubicBezTo>
                    <a:pt x="244" y="172"/>
                    <a:pt x="252" y="159"/>
                    <a:pt x="257" y="144"/>
                  </a:cubicBezTo>
                  <a:cubicBezTo>
                    <a:pt x="256" y="144"/>
                    <a:pt x="255" y="144"/>
                    <a:pt x="254" y="143"/>
                  </a:cubicBezTo>
                  <a:cubicBezTo>
                    <a:pt x="253" y="159"/>
                    <a:pt x="250" y="176"/>
                    <a:pt x="241" y="190"/>
                  </a:cubicBezTo>
                  <a:cubicBezTo>
                    <a:pt x="242" y="190"/>
                    <a:pt x="242" y="191"/>
                    <a:pt x="243" y="191"/>
                  </a:cubicBezTo>
                  <a:cubicBezTo>
                    <a:pt x="251" y="173"/>
                    <a:pt x="248" y="153"/>
                    <a:pt x="243" y="134"/>
                  </a:cubicBezTo>
                  <a:cubicBezTo>
                    <a:pt x="237" y="114"/>
                    <a:pt x="227" y="96"/>
                    <a:pt x="220" y="77"/>
                  </a:cubicBezTo>
                  <a:cubicBezTo>
                    <a:pt x="220" y="75"/>
                    <a:pt x="217" y="76"/>
                    <a:pt x="218" y="78"/>
                  </a:cubicBezTo>
                  <a:cubicBezTo>
                    <a:pt x="225" y="99"/>
                    <a:pt x="221" y="121"/>
                    <a:pt x="223" y="142"/>
                  </a:cubicBezTo>
                  <a:cubicBezTo>
                    <a:pt x="223" y="144"/>
                    <a:pt x="225" y="144"/>
                    <a:pt x="225" y="142"/>
                  </a:cubicBezTo>
                  <a:cubicBezTo>
                    <a:pt x="229" y="109"/>
                    <a:pt x="222" y="75"/>
                    <a:pt x="207" y="44"/>
                  </a:cubicBezTo>
                  <a:cubicBezTo>
                    <a:pt x="206" y="45"/>
                    <a:pt x="206" y="45"/>
                    <a:pt x="205" y="46"/>
                  </a:cubicBezTo>
                  <a:cubicBezTo>
                    <a:pt x="220" y="63"/>
                    <a:pt x="216" y="89"/>
                    <a:pt x="232" y="106"/>
                  </a:cubicBezTo>
                  <a:cubicBezTo>
                    <a:pt x="233" y="107"/>
                    <a:pt x="235" y="106"/>
                    <a:pt x="235" y="105"/>
                  </a:cubicBezTo>
                  <a:cubicBezTo>
                    <a:pt x="234" y="93"/>
                    <a:pt x="227" y="82"/>
                    <a:pt x="220" y="73"/>
                  </a:cubicBezTo>
                  <a:cubicBezTo>
                    <a:pt x="212" y="62"/>
                    <a:pt x="203" y="53"/>
                    <a:pt x="198" y="42"/>
                  </a:cubicBezTo>
                  <a:cubicBezTo>
                    <a:pt x="197" y="42"/>
                    <a:pt x="196" y="43"/>
                    <a:pt x="196" y="43"/>
                  </a:cubicBezTo>
                  <a:cubicBezTo>
                    <a:pt x="206" y="50"/>
                    <a:pt x="213" y="60"/>
                    <a:pt x="221" y="69"/>
                  </a:cubicBezTo>
                  <a:cubicBezTo>
                    <a:pt x="228" y="79"/>
                    <a:pt x="235" y="90"/>
                    <a:pt x="242" y="100"/>
                  </a:cubicBezTo>
                  <a:cubicBezTo>
                    <a:pt x="243" y="101"/>
                    <a:pt x="245" y="100"/>
                    <a:pt x="244" y="99"/>
                  </a:cubicBezTo>
                  <a:cubicBezTo>
                    <a:pt x="237" y="76"/>
                    <a:pt x="220" y="59"/>
                    <a:pt x="208" y="39"/>
                  </a:cubicBezTo>
                  <a:cubicBezTo>
                    <a:pt x="207" y="39"/>
                    <a:pt x="206" y="40"/>
                    <a:pt x="206" y="40"/>
                  </a:cubicBezTo>
                  <a:cubicBezTo>
                    <a:pt x="220" y="55"/>
                    <a:pt x="225" y="77"/>
                    <a:pt x="241" y="90"/>
                  </a:cubicBezTo>
                  <a:cubicBezTo>
                    <a:pt x="242" y="91"/>
                    <a:pt x="243" y="90"/>
                    <a:pt x="243" y="89"/>
                  </a:cubicBezTo>
                  <a:cubicBezTo>
                    <a:pt x="241" y="78"/>
                    <a:pt x="236" y="68"/>
                    <a:pt x="230" y="59"/>
                  </a:cubicBezTo>
                  <a:cubicBezTo>
                    <a:pt x="224" y="49"/>
                    <a:pt x="217" y="40"/>
                    <a:pt x="210" y="31"/>
                  </a:cubicBezTo>
                  <a:cubicBezTo>
                    <a:pt x="209" y="32"/>
                    <a:pt x="208" y="32"/>
                    <a:pt x="208" y="33"/>
                  </a:cubicBezTo>
                  <a:cubicBezTo>
                    <a:pt x="223" y="45"/>
                    <a:pt x="228" y="64"/>
                    <a:pt x="241" y="77"/>
                  </a:cubicBezTo>
                  <a:cubicBezTo>
                    <a:pt x="242" y="78"/>
                    <a:pt x="244" y="77"/>
                    <a:pt x="244" y="76"/>
                  </a:cubicBezTo>
                  <a:cubicBezTo>
                    <a:pt x="239" y="56"/>
                    <a:pt x="222" y="42"/>
                    <a:pt x="212" y="25"/>
                  </a:cubicBezTo>
                  <a:cubicBezTo>
                    <a:pt x="211" y="25"/>
                    <a:pt x="210" y="25"/>
                    <a:pt x="210" y="26"/>
                  </a:cubicBezTo>
                  <a:cubicBezTo>
                    <a:pt x="219" y="42"/>
                    <a:pt x="229" y="58"/>
                    <a:pt x="242" y="72"/>
                  </a:cubicBezTo>
                  <a:cubicBezTo>
                    <a:pt x="243" y="73"/>
                    <a:pt x="245" y="72"/>
                    <a:pt x="244" y="71"/>
                  </a:cubicBezTo>
                  <a:cubicBezTo>
                    <a:pt x="242" y="62"/>
                    <a:pt x="237" y="53"/>
                    <a:pt x="232" y="45"/>
                  </a:cubicBezTo>
                  <a:cubicBezTo>
                    <a:pt x="227" y="36"/>
                    <a:pt x="221" y="28"/>
                    <a:pt x="216" y="20"/>
                  </a:cubicBezTo>
                  <a:cubicBezTo>
                    <a:pt x="215" y="18"/>
                    <a:pt x="212" y="20"/>
                    <a:pt x="213" y="21"/>
                  </a:cubicBezTo>
                  <a:cubicBezTo>
                    <a:pt x="224" y="38"/>
                    <a:pt x="234" y="56"/>
                    <a:pt x="249" y="70"/>
                  </a:cubicBezTo>
                  <a:cubicBezTo>
                    <a:pt x="250" y="71"/>
                    <a:pt x="251" y="69"/>
                    <a:pt x="251" y="68"/>
                  </a:cubicBezTo>
                  <a:cubicBezTo>
                    <a:pt x="248" y="58"/>
                    <a:pt x="242" y="48"/>
                    <a:pt x="235" y="39"/>
                  </a:cubicBezTo>
                  <a:cubicBezTo>
                    <a:pt x="228" y="30"/>
                    <a:pt x="221" y="22"/>
                    <a:pt x="213" y="13"/>
                  </a:cubicBezTo>
                  <a:cubicBezTo>
                    <a:pt x="212" y="12"/>
                    <a:pt x="210" y="13"/>
                    <a:pt x="211" y="15"/>
                  </a:cubicBezTo>
                  <a:cubicBezTo>
                    <a:pt x="223" y="32"/>
                    <a:pt x="238" y="47"/>
                    <a:pt x="251" y="63"/>
                  </a:cubicBezTo>
                  <a:cubicBezTo>
                    <a:pt x="252" y="64"/>
                    <a:pt x="254" y="63"/>
                    <a:pt x="254" y="62"/>
                  </a:cubicBezTo>
                  <a:cubicBezTo>
                    <a:pt x="246" y="42"/>
                    <a:pt x="231" y="26"/>
                    <a:pt x="219" y="9"/>
                  </a:cubicBezTo>
                  <a:cubicBezTo>
                    <a:pt x="218" y="10"/>
                    <a:pt x="218" y="10"/>
                    <a:pt x="217" y="11"/>
                  </a:cubicBezTo>
                  <a:cubicBezTo>
                    <a:pt x="227" y="24"/>
                    <a:pt x="237" y="37"/>
                    <a:pt x="249" y="47"/>
                  </a:cubicBezTo>
                  <a:cubicBezTo>
                    <a:pt x="250" y="48"/>
                    <a:pt x="252" y="47"/>
                    <a:pt x="252" y="46"/>
                  </a:cubicBezTo>
                  <a:cubicBezTo>
                    <a:pt x="251" y="38"/>
                    <a:pt x="245" y="31"/>
                    <a:pt x="240" y="25"/>
                  </a:cubicBezTo>
                  <a:cubicBezTo>
                    <a:pt x="234" y="19"/>
                    <a:pt x="228" y="13"/>
                    <a:pt x="222" y="7"/>
                  </a:cubicBezTo>
                  <a:cubicBezTo>
                    <a:pt x="221" y="7"/>
                    <a:pt x="221" y="8"/>
                    <a:pt x="220" y="8"/>
                  </a:cubicBezTo>
                  <a:cubicBezTo>
                    <a:pt x="230" y="17"/>
                    <a:pt x="237" y="28"/>
                    <a:pt x="247" y="37"/>
                  </a:cubicBezTo>
                  <a:cubicBezTo>
                    <a:pt x="248" y="38"/>
                    <a:pt x="250" y="36"/>
                    <a:pt x="249" y="35"/>
                  </a:cubicBezTo>
                  <a:cubicBezTo>
                    <a:pt x="241" y="21"/>
                    <a:pt x="227" y="10"/>
                    <a:pt x="213" y="1"/>
                  </a:cubicBezTo>
                  <a:cubicBezTo>
                    <a:pt x="212" y="0"/>
                    <a:pt x="211" y="1"/>
                    <a:pt x="211" y="2"/>
                  </a:cubicBezTo>
                  <a:cubicBezTo>
                    <a:pt x="211" y="9"/>
                    <a:pt x="216" y="15"/>
                    <a:pt x="220" y="21"/>
                  </a:cubicBezTo>
                  <a:cubicBezTo>
                    <a:pt x="224" y="27"/>
                    <a:pt x="230" y="32"/>
                    <a:pt x="234" y="38"/>
                  </a:cubicBezTo>
                  <a:cubicBezTo>
                    <a:pt x="235" y="38"/>
                    <a:pt x="236" y="37"/>
                    <a:pt x="236" y="36"/>
                  </a:cubicBezTo>
                  <a:cubicBezTo>
                    <a:pt x="226" y="30"/>
                    <a:pt x="219" y="19"/>
                    <a:pt x="210" y="11"/>
                  </a:cubicBezTo>
                  <a:cubicBezTo>
                    <a:pt x="209" y="10"/>
                    <a:pt x="208" y="12"/>
                    <a:pt x="208" y="13"/>
                  </a:cubicBezTo>
                  <a:cubicBezTo>
                    <a:pt x="211" y="20"/>
                    <a:pt x="216" y="27"/>
                    <a:pt x="221" y="33"/>
                  </a:cubicBezTo>
                  <a:cubicBezTo>
                    <a:pt x="222" y="32"/>
                    <a:pt x="222" y="31"/>
                    <a:pt x="223" y="31"/>
                  </a:cubicBezTo>
                  <a:cubicBezTo>
                    <a:pt x="216" y="27"/>
                    <a:pt x="213" y="20"/>
                    <a:pt x="206" y="17"/>
                  </a:cubicBezTo>
                  <a:cubicBezTo>
                    <a:pt x="205" y="16"/>
                    <a:pt x="204" y="17"/>
                    <a:pt x="204" y="18"/>
                  </a:cubicBezTo>
                  <a:cubicBezTo>
                    <a:pt x="205" y="25"/>
                    <a:pt x="211" y="30"/>
                    <a:pt x="214" y="36"/>
                  </a:cubicBezTo>
                  <a:cubicBezTo>
                    <a:pt x="215" y="36"/>
                    <a:pt x="216" y="35"/>
                    <a:pt x="216" y="34"/>
                  </a:cubicBezTo>
                  <a:cubicBezTo>
                    <a:pt x="210" y="31"/>
                    <a:pt x="206" y="24"/>
                    <a:pt x="200" y="20"/>
                  </a:cubicBezTo>
                  <a:cubicBezTo>
                    <a:pt x="199" y="19"/>
                    <a:pt x="197" y="20"/>
                    <a:pt x="197" y="21"/>
                  </a:cubicBezTo>
                  <a:cubicBezTo>
                    <a:pt x="200" y="31"/>
                    <a:pt x="209" y="37"/>
                    <a:pt x="214" y="46"/>
                  </a:cubicBezTo>
                  <a:cubicBezTo>
                    <a:pt x="215" y="45"/>
                    <a:pt x="215" y="45"/>
                    <a:pt x="216" y="44"/>
                  </a:cubicBezTo>
                  <a:cubicBezTo>
                    <a:pt x="210" y="39"/>
                    <a:pt x="205" y="33"/>
                    <a:pt x="198" y="29"/>
                  </a:cubicBezTo>
                  <a:cubicBezTo>
                    <a:pt x="197" y="28"/>
                    <a:pt x="195" y="29"/>
                    <a:pt x="196" y="30"/>
                  </a:cubicBezTo>
                  <a:cubicBezTo>
                    <a:pt x="197" y="37"/>
                    <a:pt x="203" y="41"/>
                    <a:pt x="206" y="46"/>
                  </a:cubicBezTo>
                  <a:cubicBezTo>
                    <a:pt x="207" y="46"/>
                    <a:pt x="208" y="45"/>
                    <a:pt x="208" y="44"/>
                  </a:cubicBezTo>
                  <a:cubicBezTo>
                    <a:pt x="203" y="40"/>
                    <a:pt x="198" y="34"/>
                    <a:pt x="193" y="30"/>
                  </a:cubicBezTo>
                  <a:cubicBezTo>
                    <a:pt x="192" y="29"/>
                    <a:pt x="190" y="30"/>
                    <a:pt x="190" y="31"/>
                  </a:cubicBezTo>
                  <a:cubicBezTo>
                    <a:pt x="193" y="38"/>
                    <a:pt x="199" y="44"/>
                    <a:pt x="200" y="51"/>
                  </a:cubicBezTo>
                  <a:cubicBezTo>
                    <a:pt x="200" y="51"/>
                    <a:pt x="201" y="50"/>
                    <a:pt x="202" y="50"/>
                  </a:cubicBezTo>
                  <a:cubicBezTo>
                    <a:pt x="182" y="42"/>
                    <a:pt x="205" y="23"/>
                    <a:pt x="203" y="9"/>
                  </a:cubicBezTo>
                  <a:cubicBezTo>
                    <a:pt x="203" y="9"/>
                    <a:pt x="202" y="8"/>
                    <a:pt x="202" y="8"/>
                  </a:cubicBezTo>
                  <a:cubicBezTo>
                    <a:pt x="193" y="9"/>
                    <a:pt x="187" y="19"/>
                    <a:pt x="184" y="26"/>
                  </a:cubicBezTo>
                  <a:cubicBezTo>
                    <a:pt x="183" y="27"/>
                    <a:pt x="184" y="28"/>
                    <a:pt x="186" y="27"/>
                  </a:cubicBezTo>
                  <a:cubicBezTo>
                    <a:pt x="196" y="22"/>
                    <a:pt x="203" y="12"/>
                    <a:pt x="210" y="3"/>
                  </a:cubicBezTo>
                  <a:cubicBezTo>
                    <a:pt x="211" y="2"/>
                    <a:pt x="210" y="0"/>
                    <a:pt x="208" y="1"/>
                  </a:cubicBezTo>
                  <a:cubicBezTo>
                    <a:pt x="200" y="8"/>
                    <a:pt x="193" y="18"/>
                    <a:pt x="189" y="28"/>
                  </a:cubicBezTo>
                  <a:cubicBezTo>
                    <a:pt x="189" y="29"/>
                    <a:pt x="191" y="31"/>
                    <a:pt x="192" y="29"/>
                  </a:cubicBezTo>
                  <a:cubicBezTo>
                    <a:pt x="198" y="21"/>
                    <a:pt x="208" y="17"/>
                    <a:pt x="218" y="21"/>
                  </a:cubicBezTo>
                  <a:cubicBezTo>
                    <a:pt x="229" y="25"/>
                    <a:pt x="235" y="36"/>
                    <a:pt x="239" y="46"/>
                  </a:cubicBezTo>
                  <a:cubicBezTo>
                    <a:pt x="248" y="69"/>
                    <a:pt x="248" y="95"/>
                    <a:pt x="248" y="119"/>
                  </a:cubicBezTo>
                  <a:cubicBezTo>
                    <a:pt x="248" y="121"/>
                    <a:pt x="251" y="121"/>
                    <a:pt x="251" y="119"/>
                  </a:cubicBezTo>
                  <a:cubicBezTo>
                    <a:pt x="252" y="108"/>
                    <a:pt x="250" y="96"/>
                    <a:pt x="246" y="85"/>
                  </a:cubicBezTo>
                  <a:cubicBezTo>
                    <a:pt x="242" y="74"/>
                    <a:pt x="237" y="62"/>
                    <a:pt x="229" y="53"/>
                  </a:cubicBezTo>
                  <a:cubicBezTo>
                    <a:pt x="229" y="53"/>
                    <a:pt x="227" y="53"/>
                    <a:pt x="227" y="54"/>
                  </a:cubicBezTo>
                  <a:cubicBezTo>
                    <a:pt x="220" y="73"/>
                    <a:pt x="227" y="95"/>
                    <a:pt x="223" y="115"/>
                  </a:cubicBezTo>
                  <a:cubicBezTo>
                    <a:pt x="220" y="125"/>
                    <a:pt x="217" y="134"/>
                    <a:pt x="212" y="142"/>
                  </a:cubicBezTo>
                  <a:cubicBezTo>
                    <a:pt x="206" y="151"/>
                    <a:pt x="200" y="159"/>
                    <a:pt x="191" y="164"/>
                  </a:cubicBezTo>
                  <a:cubicBezTo>
                    <a:pt x="192" y="164"/>
                    <a:pt x="192" y="165"/>
                    <a:pt x="193" y="165"/>
                  </a:cubicBezTo>
                  <a:cubicBezTo>
                    <a:pt x="193" y="159"/>
                    <a:pt x="196" y="153"/>
                    <a:pt x="199" y="148"/>
                  </a:cubicBezTo>
                  <a:cubicBezTo>
                    <a:pt x="202" y="142"/>
                    <a:pt x="206" y="136"/>
                    <a:pt x="209" y="130"/>
                  </a:cubicBezTo>
                  <a:cubicBezTo>
                    <a:pt x="216" y="117"/>
                    <a:pt x="218" y="101"/>
                    <a:pt x="220" y="85"/>
                  </a:cubicBezTo>
                  <a:cubicBezTo>
                    <a:pt x="219" y="85"/>
                    <a:pt x="218" y="85"/>
                    <a:pt x="217" y="85"/>
                  </a:cubicBezTo>
                  <a:cubicBezTo>
                    <a:pt x="217" y="91"/>
                    <a:pt x="216" y="97"/>
                    <a:pt x="215" y="103"/>
                  </a:cubicBezTo>
                  <a:cubicBezTo>
                    <a:pt x="213" y="112"/>
                    <a:pt x="211" y="121"/>
                    <a:pt x="208" y="129"/>
                  </a:cubicBezTo>
                  <a:cubicBezTo>
                    <a:pt x="205" y="137"/>
                    <a:pt x="202" y="145"/>
                    <a:pt x="198" y="152"/>
                  </a:cubicBezTo>
                  <a:cubicBezTo>
                    <a:pt x="195" y="157"/>
                    <a:pt x="190" y="163"/>
                    <a:pt x="184" y="163"/>
                  </a:cubicBezTo>
                  <a:cubicBezTo>
                    <a:pt x="184" y="163"/>
                    <a:pt x="185" y="164"/>
                    <a:pt x="185" y="165"/>
                  </a:cubicBezTo>
                  <a:cubicBezTo>
                    <a:pt x="193" y="150"/>
                    <a:pt x="202" y="136"/>
                    <a:pt x="211" y="122"/>
                  </a:cubicBezTo>
                  <a:cubicBezTo>
                    <a:pt x="218" y="109"/>
                    <a:pt x="226" y="96"/>
                    <a:pt x="231" y="82"/>
                  </a:cubicBezTo>
                  <a:cubicBezTo>
                    <a:pt x="233" y="78"/>
                    <a:pt x="235" y="72"/>
                    <a:pt x="238" y="69"/>
                  </a:cubicBezTo>
                  <a:cubicBezTo>
                    <a:pt x="242" y="66"/>
                    <a:pt x="244" y="71"/>
                    <a:pt x="245" y="74"/>
                  </a:cubicBezTo>
                  <a:cubicBezTo>
                    <a:pt x="248" y="81"/>
                    <a:pt x="249" y="90"/>
                    <a:pt x="249" y="98"/>
                  </a:cubicBezTo>
                  <a:cubicBezTo>
                    <a:pt x="250" y="124"/>
                    <a:pt x="244" y="152"/>
                    <a:pt x="230" y="174"/>
                  </a:cubicBezTo>
                  <a:cubicBezTo>
                    <a:pt x="224" y="182"/>
                    <a:pt x="217" y="191"/>
                    <a:pt x="208" y="195"/>
                  </a:cubicBezTo>
                  <a:cubicBezTo>
                    <a:pt x="200" y="198"/>
                    <a:pt x="191" y="200"/>
                    <a:pt x="182" y="201"/>
                  </a:cubicBezTo>
                  <a:cubicBezTo>
                    <a:pt x="176" y="202"/>
                    <a:pt x="169" y="203"/>
                    <a:pt x="162" y="202"/>
                  </a:cubicBezTo>
                  <a:cubicBezTo>
                    <a:pt x="157" y="201"/>
                    <a:pt x="151" y="199"/>
                    <a:pt x="150" y="193"/>
                  </a:cubicBezTo>
                  <a:cubicBezTo>
                    <a:pt x="150" y="194"/>
                    <a:pt x="149" y="194"/>
                    <a:pt x="149" y="195"/>
                  </a:cubicBezTo>
                  <a:cubicBezTo>
                    <a:pt x="155" y="192"/>
                    <a:pt x="162" y="190"/>
                    <a:pt x="168" y="188"/>
                  </a:cubicBezTo>
                  <a:cubicBezTo>
                    <a:pt x="175" y="186"/>
                    <a:pt x="181" y="183"/>
                    <a:pt x="187" y="180"/>
                  </a:cubicBezTo>
                  <a:cubicBezTo>
                    <a:pt x="200" y="173"/>
                    <a:pt x="213" y="166"/>
                    <a:pt x="225" y="158"/>
                  </a:cubicBezTo>
                  <a:cubicBezTo>
                    <a:pt x="224" y="158"/>
                    <a:pt x="224" y="157"/>
                    <a:pt x="223" y="157"/>
                  </a:cubicBezTo>
                  <a:cubicBezTo>
                    <a:pt x="218" y="169"/>
                    <a:pt x="209" y="179"/>
                    <a:pt x="198" y="187"/>
                  </a:cubicBezTo>
                  <a:cubicBezTo>
                    <a:pt x="188" y="195"/>
                    <a:pt x="175" y="201"/>
                    <a:pt x="162" y="202"/>
                  </a:cubicBezTo>
                  <a:cubicBezTo>
                    <a:pt x="147" y="203"/>
                    <a:pt x="133" y="197"/>
                    <a:pt x="120" y="189"/>
                  </a:cubicBezTo>
                  <a:cubicBezTo>
                    <a:pt x="114" y="186"/>
                    <a:pt x="108" y="181"/>
                    <a:pt x="103" y="177"/>
                  </a:cubicBezTo>
                  <a:cubicBezTo>
                    <a:pt x="97" y="172"/>
                    <a:pt x="92" y="167"/>
                    <a:pt x="87" y="163"/>
                  </a:cubicBezTo>
                  <a:cubicBezTo>
                    <a:pt x="84" y="161"/>
                    <a:pt x="81" y="160"/>
                    <a:pt x="79" y="159"/>
                  </a:cubicBezTo>
                  <a:cubicBezTo>
                    <a:pt x="78" y="159"/>
                    <a:pt x="76" y="160"/>
                    <a:pt x="77" y="161"/>
                  </a:cubicBezTo>
                  <a:cubicBezTo>
                    <a:pt x="83" y="173"/>
                    <a:pt x="94" y="181"/>
                    <a:pt x="106" y="187"/>
                  </a:cubicBezTo>
                  <a:cubicBezTo>
                    <a:pt x="119" y="192"/>
                    <a:pt x="133" y="195"/>
                    <a:pt x="146" y="195"/>
                  </a:cubicBezTo>
                  <a:cubicBezTo>
                    <a:pt x="148" y="195"/>
                    <a:pt x="148" y="193"/>
                    <a:pt x="146" y="193"/>
                  </a:cubicBezTo>
                  <a:cubicBezTo>
                    <a:pt x="130" y="190"/>
                    <a:pt x="114" y="187"/>
                    <a:pt x="98" y="182"/>
                  </a:cubicBezTo>
                  <a:cubicBezTo>
                    <a:pt x="83" y="177"/>
                    <a:pt x="67" y="170"/>
                    <a:pt x="56" y="157"/>
                  </a:cubicBezTo>
                  <a:cubicBezTo>
                    <a:pt x="56" y="157"/>
                    <a:pt x="55" y="158"/>
                    <a:pt x="55" y="159"/>
                  </a:cubicBezTo>
                  <a:cubicBezTo>
                    <a:pt x="83" y="175"/>
                    <a:pt x="112" y="196"/>
                    <a:pt x="146" y="197"/>
                  </a:cubicBezTo>
                  <a:cubicBezTo>
                    <a:pt x="148" y="197"/>
                    <a:pt x="149" y="195"/>
                    <a:pt x="147" y="194"/>
                  </a:cubicBezTo>
                  <a:cubicBezTo>
                    <a:pt x="126" y="191"/>
                    <a:pt x="105" y="184"/>
                    <a:pt x="87" y="173"/>
                  </a:cubicBezTo>
                  <a:cubicBezTo>
                    <a:pt x="70" y="163"/>
                    <a:pt x="55" y="149"/>
                    <a:pt x="38" y="137"/>
                  </a:cubicBezTo>
                  <a:cubicBezTo>
                    <a:pt x="37" y="137"/>
                    <a:pt x="36" y="137"/>
                    <a:pt x="36" y="139"/>
                  </a:cubicBezTo>
                  <a:cubicBezTo>
                    <a:pt x="37" y="144"/>
                    <a:pt x="41" y="148"/>
                    <a:pt x="45" y="151"/>
                  </a:cubicBezTo>
                  <a:cubicBezTo>
                    <a:pt x="50" y="155"/>
                    <a:pt x="55" y="159"/>
                    <a:pt x="59" y="164"/>
                  </a:cubicBezTo>
                  <a:cubicBezTo>
                    <a:pt x="70" y="173"/>
                    <a:pt x="81" y="182"/>
                    <a:pt x="93" y="189"/>
                  </a:cubicBezTo>
                  <a:cubicBezTo>
                    <a:pt x="104" y="196"/>
                    <a:pt x="116" y="200"/>
                    <a:pt x="129" y="204"/>
                  </a:cubicBezTo>
                  <a:cubicBezTo>
                    <a:pt x="141" y="207"/>
                    <a:pt x="154" y="208"/>
                    <a:pt x="166" y="206"/>
                  </a:cubicBezTo>
                  <a:cubicBezTo>
                    <a:pt x="168" y="206"/>
                    <a:pt x="168" y="204"/>
                    <a:pt x="167" y="203"/>
                  </a:cubicBezTo>
                  <a:cubicBezTo>
                    <a:pt x="149" y="194"/>
                    <a:pt x="129" y="190"/>
                    <a:pt x="111" y="181"/>
                  </a:cubicBezTo>
                  <a:cubicBezTo>
                    <a:pt x="92" y="172"/>
                    <a:pt x="75" y="159"/>
                    <a:pt x="56" y="151"/>
                  </a:cubicBezTo>
                  <a:cubicBezTo>
                    <a:pt x="55" y="151"/>
                    <a:pt x="54" y="152"/>
                    <a:pt x="54" y="153"/>
                  </a:cubicBezTo>
                  <a:cubicBezTo>
                    <a:pt x="58" y="165"/>
                    <a:pt x="71" y="173"/>
                    <a:pt x="80" y="181"/>
                  </a:cubicBezTo>
                  <a:cubicBezTo>
                    <a:pt x="92" y="191"/>
                    <a:pt x="104" y="200"/>
                    <a:pt x="118" y="207"/>
                  </a:cubicBezTo>
                  <a:cubicBezTo>
                    <a:pt x="132" y="215"/>
                    <a:pt x="147" y="218"/>
                    <a:pt x="163" y="217"/>
                  </a:cubicBezTo>
                  <a:cubicBezTo>
                    <a:pt x="177" y="216"/>
                    <a:pt x="191" y="211"/>
                    <a:pt x="205" y="206"/>
                  </a:cubicBezTo>
                  <a:cubicBezTo>
                    <a:pt x="212" y="203"/>
                    <a:pt x="223" y="200"/>
                    <a:pt x="226" y="192"/>
                  </a:cubicBezTo>
                  <a:cubicBezTo>
                    <a:pt x="227" y="191"/>
                    <a:pt x="226" y="190"/>
                    <a:pt x="225" y="190"/>
                  </a:cubicBezTo>
                  <a:cubicBezTo>
                    <a:pt x="217" y="192"/>
                    <a:pt x="210" y="196"/>
                    <a:pt x="203" y="199"/>
                  </a:cubicBezTo>
                  <a:cubicBezTo>
                    <a:pt x="195" y="202"/>
                    <a:pt x="187" y="203"/>
                    <a:pt x="178" y="204"/>
                  </a:cubicBezTo>
                  <a:cubicBezTo>
                    <a:pt x="162" y="204"/>
                    <a:pt x="146" y="200"/>
                    <a:pt x="132" y="194"/>
                  </a:cubicBezTo>
                  <a:cubicBezTo>
                    <a:pt x="103" y="182"/>
                    <a:pt x="75" y="165"/>
                    <a:pt x="53" y="144"/>
                  </a:cubicBezTo>
                  <a:cubicBezTo>
                    <a:pt x="51" y="142"/>
                    <a:pt x="50" y="141"/>
                    <a:pt x="48" y="140"/>
                  </a:cubicBezTo>
                  <a:cubicBezTo>
                    <a:pt x="47" y="138"/>
                    <a:pt x="45" y="140"/>
                    <a:pt x="46" y="141"/>
                  </a:cubicBezTo>
                  <a:cubicBezTo>
                    <a:pt x="72" y="179"/>
                    <a:pt x="119" y="204"/>
                    <a:pt x="165" y="205"/>
                  </a:cubicBezTo>
                  <a:cubicBezTo>
                    <a:pt x="165" y="204"/>
                    <a:pt x="165" y="203"/>
                    <a:pt x="165" y="202"/>
                  </a:cubicBezTo>
                  <a:cubicBezTo>
                    <a:pt x="151" y="204"/>
                    <a:pt x="137" y="200"/>
                    <a:pt x="123" y="196"/>
                  </a:cubicBezTo>
                  <a:cubicBezTo>
                    <a:pt x="111" y="191"/>
                    <a:pt x="99" y="186"/>
                    <a:pt x="88" y="180"/>
                  </a:cubicBezTo>
                  <a:cubicBezTo>
                    <a:pt x="65" y="168"/>
                    <a:pt x="45" y="151"/>
                    <a:pt x="31" y="130"/>
                  </a:cubicBezTo>
                  <a:cubicBezTo>
                    <a:pt x="30" y="131"/>
                    <a:pt x="30" y="131"/>
                    <a:pt x="29" y="132"/>
                  </a:cubicBezTo>
                  <a:cubicBezTo>
                    <a:pt x="46" y="152"/>
                    <a:pt x="62" y="173"/>
                    <a:pt x="84" y="188"/>
                  </a:cubicBezTo>
                  <a:cubicBezTo>
                    <a:pt x="95" y="195"/>
                    <a:pt x="107" y="201"/>
                    <a:pt x="120" y="204"/>
                  </a:cubicBezTo>
                  <a:cubicBezTo>
                    <a:pt x="126" y="206"/>
                    <a:pt x="133" y="207"/>
                    <a:pt x="140" y="207"/>
                  </a:cubicBezTo>
                  <a:cubicBezTo>
                    <a:pt x="146" y="208"/>
                    <a:pt x="153" y="207"/>
                    <a:pt x="160" y="209"/>
                  </a:cubicBezTo>
                  <a:cubicBezTo>
                    <a:pt x="160" y="208"/>
                    <a:pt x="160" y="207"/>
                    <a:pt x="160" y="206"/>
                  </a:cubicBezTo>
                  <a:cubicBezTo>
                    <a:pt x="146" y="210"/>
                    <a:pt x="131" y="206"/>
                    <a:pt x="118" y="201"/>
                  </a:cubicBezTo>
                  <a:cubicBezTo>
                    <a:pt x="105" y="195"/>
                    <a:pt x="93" y="188"/>
                    <a:pt x="81" y="180"/>
                  </a:cubicBezTo>
                  <a:cubicBezTo>
                    <a:pt x="58" y="165"/>
                    <a:pt x="35" y="149"/>
                    <a:pt x="18" y="128"/>
                  </a:cubicBezTo>
                  <a:cubicBezTo>
                    <a:pt x="11" y="120"/>
                    <a:pt x="6" y="112"/>
                    <a:pt x="3" y="102"/>
                  </a:cubicBezTo>
                  <a:cubicBezTo>
                    <a:pt x="3" y="101"/>
                    <a:pt x="0" y="102"/>
                    <a:pt x="1" y="103"/>
                  </a:cubicBezTo>
                  <a:cubicBezTo>
                    <a:pt x="5" y="116"/>
                    <a:pt x="12" y="126"/>
                    <a:pt x="21" y="136"/>
                  </a:cubicBezTo>
                  <a:cubicBezTo>
                    <a:pt x="30" y="146"/>
                    <a:pt x="41" y="155"/>
                    <a:pt x="53" y="164"/>
                  </a:cubicBezTo>
                  <a:cubicBezTo>
                    <a:pt x="63" y="171"/>
                    <a:pt x="74" y="178"/>
                    <a:pt x="84" y="185"/>
                  </a:cubicBezTo>
                  <a:cubicBezTo>
                    <a:pt x="96" y="193"/>
                    <a:pt x="109" y="200"/>
                    <a:pt x="122" y="205"/>
                  </a:cubicBezTo>
                  <a:cubicBezTo>
                    <a:pt x="134" y="210"/>
                    <a:pt x="147" y="212"/>
                    <a:pt x="160" y="209"/>
                  </a:cubicBezTo>
                  <a:cubicBezTo>
                    <a:pt x="162" y="209"/>
                    <a:pt x="162" y="207"/>
                    <a:pt x="160" y="206"/>
                  </a:cubicBezTo>
                  <a:cubicBezTo>
                    <a:pt x="154" y="205"/>
                    <a:pt x="147" y="205"/>
                    <a:pt x="141" y="205"/>
                  </a:cubicBezTo>
                  <a:cubicBezTo>
                    <a:pt x="134" y="204"/>
                    <a:pt x="128" y="203"/>
                    <a:pt x="122" y="202"/>
                  </a:cubicBezTo>
                  <a:cubicBezTo>
                    <a:pt x="109" y="198"/>
                    <a:pt x="96" y="192"/>
                    <a:pt x="85" y="185"/>
                  </a:cubicBezTo>
                  <a:cubicBezTo>
                    <a:pt x="63" y="171"/>
                    <a:pt x="48" y="150"/>
                    <a:pt x="31" y="130"/>
                  </a:cubicBezTo>
                  <a:cubicBezTo>
                    <a:pt x="30" y="129"/>
                    <a:pt x="28" y="130"/>
                    <a:pt x="29" y="132"/>
                  </a:cubicBezTo>
                  <a:cubicBezTo>
                    <a:pt x="43" y="153"/>
                    <a:pt x="64" y="170"/>
                    <a:pt x="86" y="182"/>
                  </a:cubicBezTo>
                  <a:cubicBezTo>
                    <a:pt x="98" y="189"/>
                    <a:pt x="111" y="194"/>
                    <a:pt x="123" y="199"/>
                  </a:cubicBezTo>
                  <a:cubicBezTo>
                    <a:pt x="137" y="203"/>
                    <a:pt x="151" y="207"/>
                    <a:pt x="165" y="205"/>
                  </a:cubicBezTo>
                  <a:cubicBezTo>
                    <a:pt x="166" y="205"/>
                    <a:pt x="167" y="202"/>
                    <a:pt x="165" y="202"/>
                  </a:cubicBezTo>
                  <a:cubicBezTo>
                    <a:pt x="120" y="201"/>
                    <a:pt x="74" y="177"/>
                    <a:pt x="48" y="140"/>
                  </a:cubicBezTo>
                  <a:cubicBezTo>
                    <a:pt x="48" y="140"/>
                    <a:pt x="47" y="141"/>
                    <a:pt x="46" y="141"/>
                  </a:cubicBezTo>
                  <a:cubicBezTo>
                    <a:pt x="68" y="163"/>
                    <a:pt x="94" y="180"/>
                    <a:pt x="122" y="193"/>
                  </a:cubicBezTo>
                  <a:cubicBezTo>
                    <a:pt x="136" y="199"/>
                    <a:pt x="151" y="204"/>
                    <a:pt x="166" y="206"/>
                  </a:cubicBezTo>
                  <a:cubicBezTo>
                    <a:pt x="174" y="207"/>
                    <a:pt x="182" y="207"/>
                    <a:pt x="189" y="205"/>
                  </a:cubicBezTo>
                  <a:cubicBezTo>
                    <a:pt x="197" y="204"/>
                    <a:pt x="205" y="201"/>
                    <a:pt x="212" y="198"/>
                  </a:cubicBezTo>
                  <a:cubicBezTo>
                    <a:pt x="216" y="196"/>
                    <a:pt x="221" y="194"/>
                    <a:pt x="225" y="193"/>
                  </a:cubicBezTo>
                  <a:cubicBezTo>
                    <a:pt x="225" y="192"/>
                    <a:pt x="224" y="192"/>
                    <a:pt x="224" y="191"/>
                  </a:cubicBezTo>
                  <a:cubicBezTo>
                    <a:pt x="222" y="196"/>
                    <a:pt x="215" y="199"/>
                    <a:pt x="211" y="201"/>
                  </a:cubicBezTo>
                  <a:cubicBezTo>
                    <a:pt x="206" y="203"/>
                    <a:pt x="201" y="205"/>
                    <a:pt x="196" y="207"/>
                  </a:cubicBezTo>
                  <a:cubicBezTo>
                    <a:pt x="180" y="213"/>
                    <a:pt x="163" y="216"/>
                    <a:pt x="146" y="214"/>
                  </a:cubicBezTo>
                  <a:cubicBezTo>
                    <a:pt x="130" y="212"/>
                    <a:pt x="115" y="204"/>
                    <a:pt x="102" y="195"/>
                  </a:cubicBezTo>
                  <a:cubicBezTo>
                    <a:pt x="96" y="190"/>
                    <a:pt x="90" y="185"/>
                    <a:pt x="84" y="180"/>
                  </a:cubicBezTo>
                  <a:cubicBezTo>
                    <a:pt x="79" y="176"/>
                    <a:pt x="73" y="172"/>
                    <a:pt x="68" y="167"/>
                  </a:cubicBezTo>
                  <a:cubicBezTo>
                    <a:pt x="63" y="163"/>
                    <a:pt x="59" y="158"/>
                    <a:pt x="57" y="152"/>
                  </a:cubicBezTo>
                  <a:cubicBezTo>
                    <a:pt x="56" y="152"/>
                    <a:pt x="55" y="153"/>
                    <a:pt x="55" y="154"/>
                  </a:cubicBezTo>
                  <a:cubicBezTo>
                    <a:pt x="74" y="161"/>
                    <a:pt x="90" y="174"/>
                    <a:pt x="109" y="183"/>
                  </a:cubicBezTo>
                  <a:cubicBezTo>
                    <a:pt x="127" y="192"/>
                    <a:pt x="148" y="196"/>
                    <a:pt x="166" y="206"/>
                  </a:cubicBezTo>
                  <a:cubicBezTo>
                    <a:pt x="166" y="205"/>
                    <a:pt x="166" y="204"/>
                    <a:pt x="166" y="203"/>
                  </a:cubicBezTo>
                  <a:cubicBezTo>
                    <a:pt x="154" y="205"/>
                    <a:pt x="142" y="204"/>
                    <a:pt x="131" y="201"/>
                  </a:cubicBezTo>
                  <a:cubicBezTo>
                    <a:pt x="119" y="198"/>
                    <a:pt x="107" y="194"/>
                    <a:pt x="96" y="188"/>
                  </a:cubicBezTo>
                  <a:cubicBezTo>
                    <a:pt x="84" y="182"/>
                    <a:pt x="74" y="173"/>
                    <a:pt x="64" y="164"/>
                  </a:cubicBezTo>
                  <a:cubicBezTo>
                    <a:pt x="59" y="160"/>
                    <a:pt x="55" y="156"/>
                    <a:pt x="50" y="152"/>
                  </a:cubicBezTo>
                  <a:cubicBezTo>
                    <a:pt x="46" y="148"/>
                    <a:pt x="40" y="144"/>
                    <a:pt x="39" y="138"/>
                  </a:cubicBezTo>
                  <a:cubicBezTo>
                    <a:pt x="38" y="139"/>
                    <a:pt x="37" y="139"/>
                    <a:pt x="37" y="140"/>
                  </a:cubicBezTo>
                  <a:cubicBezTo>
                    <a:pt x="54" y="151"/>
                    <a:pt x="69" y="165"/>
                    <a:pt x="87" y="176"/>
                  </a:cubicBezTo>
                  <a:cubicBezTo>
                    <a:pt x="105" y="187"/>
                    <a:pt x="125" y="193"/>
                    <a:pt x="146" y="197"/>
                  </a:cubicBezTo>
                  <a:cubicBezTo>
                    <a:pt x="147" y="196"/>
                    <a:pt x="147" y="195"/>
                    <a:pt x="147" y="194"/>
                  </a:cubicBezTo>
                  <a:cubicBezTo>
                    <a:pt x="113" y="193"/>
                    <a:pt x="84" y="172"/>
                    <a:pt x="56" y="156"/>
                  </a:cubicBezTo>
                  <a:cubicBezTo>
                    <a:pt x="54" y="156"/>
                    <a:pt x="53" y="157"/>
                    <a:pt x="54" y="158"/>
                  </a:cubicBezTo>
                  <a:cubicBezTo>
                    <a:pt x="65" y="172"/>
                    <a:pt x="81" y="179"/>
                    <a:pt x="96" y="184"/>
                  </a:cubicBezTo>
                  <a:cubicBezTo>
                    <a:pt x="113" y="190"/>
                    <a:pt x="129" y="192"/>
                    <a:pt x="146" y="195"/>
                  </a:cubicBezTo>
                  <a:cubicBezTo>
                    <a:pt x="146" y="195"/>
                    <a:pt x="146" y="194"/>
                    <a:pt x="146" y="193"/>
                  </a:cubicBezTo>
                  <a:cubicBezTo>
                    <a:pt x="134" y="193"/>
                    <a:pt x="121" y="190"/>
                    <a:pt x="109" y="185"/>
                  </a:cubicBezTo>
                  <a:cubicBezTo>
                    <a:pt x="97" y="180"/>
                    <a:pt x="85" y="172"/>
                    <a:pt x="79" y="160"/>
                  </a:cubicBezTo>
                  <a:cubicBezTo>
                    <a:pt x="79" y="160"/>
                    <a:pt x="78" y="161"/>
                    <a:pt x="78" y="162"/>
                  </a:cubicBezTo>
                  <a:cubicBezTo>
                    <a:pt x="84" y="164"/>
                    <a:pt x="90" y="169"/>
                    <a:pt x="95" y="173"/>
                  </a:cubicBezTo>
                  <a:cubicBezTo>
                    <a:pt x="100" y="178"/>
                    <a:pt x="105" y="182"/>
                    <a:pt x="111" y="187"/>
                  </a:cubicBezTo>
                  <a:cubicBezTo>
                    <a:pt x="123" y="195"/>
                    <a:pt x="136" y="202"/>
                    <a:pt x="150" y="204"/>
                  </a:cubicBezTo>
                  <a:cubicBezTo>
                    <a:pt x="176" y="208"/>
                    <a:pt x="202" y="192"/>
                    <a:pt x="217" y="173"/>
                  </a:cubicBezTo>
                  <a:cubicBezTo>
                    <a:pt x="220" y="168"/>
                    <a:pt x="223" y="163"/>
                    <a:pt x="226" y="158"/>
                  </a:cubicBezTo>
                  <a:cubicBezTo>
                    <a:pt x="226" y="156"/>
                    <a:pt x="225" y="155"/>
                    <a:pt x="223" y="156"/>
                  </a:cubicBezTo>
                  <a:cubicBezTo>
                    <a:pt x="211" y="164"/>
                    <a:pt x="198" y="171"/>
                    <a:pt x="185" y="178"/>
                  </a:cubicBezTo>
                  <a:cubicBezTo>
                    <a:pt x="173" y="184"/>
                    <a:pt x="160" y="186"/>
                    <a:pt x="148" y="192"/>
                  </a:cubicBezTo>
                  <a:cubicBezTo>
                    <a:pt x="148" y="193"/>
                    <a:pt x="147" y="193"/>
                    <a:pt x="147" y="194"/>
                  </a:cubicBezTo>
                  <a:cubicBezTo>
                    <a:pt x="149" y="201"/>
                    <a:pt x="156" y="203"/>
                    <a:pt x="163" y="204"/>
                  </a:cubicBezTo>
                  <a:cubicBezTo>
                    <a:pt x="172" y="206"/>
                    <a:pt x="181" y="205"/>
                    <a:pt x="190" y="203"/>
                  </a:cubicBezTo>
                  <a:cubicBezTo>
                    <a:pt x="198" y="201"/>
                    <a:pt x="206" y="199"/>
                    <a:pt x="213" y="196"/>
                  </a:cubicBezTo>
                  <a:cubicBezTo>
                    <a:pt x="217" y="193"/>
                    <a:pt x="220" y="190"/>
                    <a:pt x="224" y="186"/>
                  </a:cubicBezTo>
                  <a:cubicBezTo>
                    <a:pt x="228" y="181"/>
                    <a:pt x="232" y="176"/>
                    <a:pt x="235" y="171"/>
                  </a:cubicBezTo>
                  <a:cubicBezTo>
                    <a:pt x="248" y="149"/>
                    <a:pt x="253" y="122"/>
                    <a:pt x="252" y="97"/>
                  </a:cubicBezTo>
                  <a:cubicBezTo>
                    <a:pt x="251" y="89"/>
                    <a:pt x="251" y="81"/>
                    <a:pt x="248" y="73"/>
                  </a:cubicBezTo>
                  <a:cubicBezTo>
                    <a:pt x="247" y="70"/>
                    <a:pt x="245" y="66"/>
                    <a:pt x="242" y="65"/>
                  </a:cubicBezTo>
                  <a:cubicBezTo>
                    <a:pt x="238" y="64"/>
                    <a:pt x="235" y="68"/>
                    <a:pt x="233" y="71"/>
                  </a:cubicBezTo>
                  <a:cubicBezTo>
                    <a:pt x="230" y="76"/>
                    <a:pt x="229" y="81"/>
                    <a:pt x="227" y="86"/>
                  </a:cubicBezTo>
                  <a:cubicBezTo>
                    <a:pt x="223" y="95"/>
                    <a:pt x="218" y="104"/>
                    <a:pt x="213" y="112"/>
                  </a:cubicBezTo>
                  <a:cubicBezTo>
                    <a:pt x="203" y="130"/>
                    <a:pt x="192" y="146"/>
                    <a:pt x="183" y="164"/>
                  </a:cubicBezTo>
                  <a:cubicBezTo>
                    <a:pt x="182" y="164"/>
                    <a:pt x="183" y="165"/>
                    <a:pt x="184" y="166"/>
                  </a:cubicBezTo>
                  <a:cubicBezTo>
                    <a:pt x="190" y="166"/>
                    <a:pt x="195" y="161"/>
                    <a:pt x="198" y="157"/>
                  </a:cubicBezTo>
                  <a:cubicBezTo>
                    <a:pt x="203" y="149"/>
                    <a:pt x="207" y="141"/>
                    <a:pt x="210" y="133"/>
                  </a:cubicBezTo>
                  <a:cubicBezTo>
                    <a:pt x="213" y="124"/>
                    <a:pt x="215" y="115"/>
                    <a:pt x="217" y="106"/>
                  </a:cubicBezTo>
                  <a:cubicBezTo>
                    <a:pt x="218" y="99"/>
                    <a:pt x="220" y="92"/>
                    <a:pt x="220" y="85"/>
                  </a:cubicBezTo>
                  <a:cubicBezTo>
                    <a:pt x="220" y="84"/>
                    <a:pt x="218" y="83"/>
                    <a:pt x="217" y="85"/>
                  </a:cubicBezTo>
                  <a:cubicBezTo>
                    <a:pt x="215" y="101"/>
                    <a:pt x="213" y="116"/>
                    <a:pt x="206" y="130"/>
                  </a:cubicBezTo>
                  <a:cubicBezTo>
                    <a:pt x="203" y="136"/>
                    <a:pt x="199" y="142"/>
                    <a:pt x="196" y="148"/>
                  </a:cubicBezTo>
                  <a:cubicBezTo>
                    <a:pt x="193" y="153"/>
                    <a:pt x="190" y="159"/>
                    <a:pt x="190" y="165"/>
                  </a:cubicBezTo>
                  <a:cubicBezTo>
                    <a:pt x="190" y="166"/>
                    <a:pt x="191" y="167"/>
                    <a:pt x="192" y="166"/>
                  </a:cubicBezTo>
                  <a:cubicBezTo>
                    <a:pt x="209" y="157"/>
                    <a:pt x="219" y="137"/>
                    <a:pt x="224" y="119"/>
                  </a:cubicBezTo>
                  <a:cubicBezTo>
                    <a:pt x="227" y="109"/>
                    <a:pt x="228" y="99"/>
                    <a:pt x="227" y="88"/>
                  </a:cubicBezTo>
                  <a:cubicBezTo>
                    <a:pt x="227" y="77"/>
                    <a:pt x="226" y="66"/>
                    <a:pt x="230" y="55"/>
                  </a:cubicBezTo>
                  <a:cubicBezTo>
                    <a:pt x="229" y="55"/>
                    <a:pt x="228" y="55"/>
                    <a:pt x="227" y="55"/>
                  </a:cubicBezTo>
                  <a:cubicBezTo>
                    <a:pt x="235" y="64"/>
                    <a:pt x="240" y="74"/>
                    <a:pt x="243" y="85"/>
                  </a:cubicBezTo>
                  <a:cubicBezTo>
                    <a:pt x="247" y="96"/>
                    <a:pt x="249" y="108"/>
                    <a:pt x="248" y="119"/>
                  </a:cubicBezTo>
                  <a:cubicBezTo>
                    <a:pt x="249" y="119"/>
                    <a:pt x="250" y="119"/>
                    <a:pt x="251" y="119"/>
                  </a:cubicBezTo>
                  <a:cubicBezTo>
                    <a:pt x="251" y="93"/>
                    <a:pt x="250" y="65"/>
                    <a:pt x="239" y="40"/>
                  </a:cubicBezTo>
                  <a:cubicBezTo>
                    <a:pt x="235" y="30"/>
                    <a:pt x="227" y="21"/>
                    <a:pt x="217" y="18"/>
                  </a:cubicBezTo>
                  <a:cubicBezTo>
                    <a:pt x="206" y="14"/>
                    <a:pt x="196" y="20"/>
                    <a:pt x="190" y="28"/>
                  </a:cubicBezTo>
                  <a:cubicBezTo>
                    <a:pt x="190" y="28"/>
                    <a:pt x="191" y="29"/>
                    <a:pt x="192" y="29"/>
                  </a:cubicBezTo>
                  <a:cubicBezTo>
                    <a:pt x="195" y="19"/>
                    <a:pt x="202" y="10"/>
                    <a:pt x="210" y="3"/>
                  </a:cubicBezTo>
                  <a:cubicBezTo>
                    <a:pt x="209" y="3"/>
                    <a:pt x="209" y="2"/>
                    <a:pt x="208" y="1"/>
                  </a:cubicBezTo>
                  <a:cubicBezTo>
                    <a:pt x="201" y="10"/>
                    <a:pt x="195" y="20"/>
                    <a:pt x="184" y="25"/>
                  </a:cubicBezTo>
                  <a:cubicBezTo>
                    <a:pt x="185" y="25"/>
                    <a:pt x="186" y="26"/>
                    <a:pt x="186" y="27"/>
                  </a:cubicBezTo>
                  <a:cubicBezTo>
                    <a:pt x="189" y="21"/>
                    <a:pt x="194" y="12"/>
                    <a:pt x="202" y="11"/>
                  </a:cubicBezTo>
                  <a:cubicBezTo>
                    <a:pt x="201" y="11"/>
                    <a:pt x="201" y="10"/>
                    <a:pt x="200" y="10"/>
                  </a:cubicBezTo>
                  <a:cubicBezTo>
                    <a:pt x="201" y="14"/>
                    <a:pt x="199" y="17"/>
                    <a:pt x="197" y="21"/>
                  </a:cubicBezTo>
                  <a:cubicBezTo>
                    <a:pt x="196" y="25"/>
                    <a:pt x="193" y="29"/>
                    <a:pt x="192" y="33"/>
                  </a:cubicBezTo>
                  <a:cubicBezTo>
                    <a:pt x="191" y="37"/>
                    <a:pt x="190" y="40"/>
                    <a:pt x="191" y="44"/>
                  </a:cubicBezTo>
                  <a:cubicBezTo>
                    <a:pt x="193" y="48"/>
                    <a:pt x="197" y="51"/>
                    <a:pt x="201" y="52"/>
                  </a:cubicBezTo>
                  <a:cubicBezTo>
                    <a:pt x="202" y="53"/>
                    <a:pt x="203" y="52"/>
                    <a:pt x="203" y="51"/>
                  </a:cubicBezTo>
                  <a:cubicBezTo>
                    <a:pt x="202" y="43"/>
                    <a:pt x="196" y="37"/>
                    <a:pt x="193" y="30"/>
                  </a:cubicBezTo>
                  <a:cubicBezTo>
                    <a:pt x="192" y="31"/>
                    <a:pt x="192" y="31"/>
                    <a:pt x="191" y="32"/>
                  </a:cubicBezTo>
                  <a:cubicBezTo>
                    <a:pt x="196" y="37"/>
                    <a:pt x="201" y="42"/>
                    <a:pt x="207" y="46"/>
                  </a:cubicBezTo>
                  <a:cubicBezTo>
                    <a:pt x="208" y="48"/>
                    <a:pt x="209" y="46"/>
                    <a:pt x="209" y="45"/>
                  </a:cubicBezTo>
                  <a:cubicBezTo>
                    <a:pt x="205" y="40"/>
                    <a:pt x="200" y="36"/>
                    <a:pt x="198" y="30"/>
                  </a:cubicBezTo>
                  <a:cubicBezTo>
                    <a:pt x="198" y="30"/>
                    <a:pt x="197" y="31"/>
                    <a:pt x="197" y="31"/>
                  </a:cubicBezTo>
                  <a:cubicBezTo>
                    <a:pt x="203" y="35"/>
                    <a:pt x="208" y="42"/>
                    <a:pt x="214" y="47"/>
                  </a:cubicBezTo>
                  <a:cubicBezTo>
                    <a:pt x="215" y="47"/>
                    <a:pt x="217" y="46"/>
                    <a:pt x="217" y="45"/>
                  </a:cubicBezTo>
                  <a:cubicBezTo>
                    <a:pt x="214" y="41"/>
                    <a:pt x="211" y="37"/>
                    <a:pt x="208" y="34"/>
                  </a:cubicBezTo>
                  <a:cubicBezTo>
                    <a:pt x="205" y="30"/>
                    <a:pt x="201" y="26"/>
                    <a:pt x="200" y="21"/>
                  </a:cubicBezTo>
                  <a:cubicBezTo>
                    <a:pt x="199" y="21"/>
                    <a:pt x="199" y="22"/>
                    <a:pt x="198" y="22"/>
                  </a:cubicBezTo>
                  <a:cubicBezTo>
                    <a:pt x="204" y="27"/>
                    <a:pt x="208" y="33"/>
                    <a:pt x="215" y="37"/>
                  </a:cubicBezTo>
                  <a:cubicBezTo>
                    <a:pt x="216" y="37"/>
                    <a:pt x="217" y="36"/>
                    <a:pt x="217" y="35"/>
                  </a:cubicBezTo>
                  <a:cubicBezTo>
                    <a:pt x="214" y="29"/>
                    <a:pt x="208" y="24"/>
                    <a:pt x="207" y="18"/>
                  </a:cubicBezTo>
                  <a:cubicBezTo>
                    <a:pt x="206" y="18"/>
                    <a:pt x="205" y="19"/>
                    <a:pt x="205" y="19"/>
                  </a:cubicBezTo>
                  <a:cubicBezTo>
                    <a:pt x="211" y="22"/>
                    <a:pt x="215" y="30"/>
                    <a:pt x="222" y="33"/>
                  </a:cubicBezTo>
                  <a:cubicBezTo>
                    <a:pt x="223" y="34"/>
                    <a:pt x="224" y="32"/>
                    <a:pt x="223" y="31"/>
                  </a:cubicBezTo>
                  <a:cubicBezTo>
                    <a:pt x="218" y="26"/>
                    <a:pt x="214" y="19"/>
                    <a:pt x="211" y="12"/>
                  </a:cubicBezTo>
                  <a:cubicBezTo>
                    <a:pt x="210" y="12"/>
                    <a:pt x="209" y="13"/>
                    <a:pt x="209" y="13"/>
                  </a:cubicBezTo>
                  <a:cubicBezTo>
                    <a:pt x="218" y="22"/>
                    <a:pt x="224" y="32"/>
                    <a:pt x="235" y="39"/>
                  </a:cubicBezTo>
                  <a:cubicBezTo>
                    <a:pt x="236" y="39"/>
                    <a:pt x="237" y="38"/>
                    <a:pt x="237" y="37"/>
                  </a:cubicBezTo>
                  <a:cubicBezTo>
                    <a:pt x="232" y="31"/>
                    <a:pt x="227" y="26"/>
                    <a:pt x="223" y="20"/>
                  </a:cubicBezTo>
                  <a:cubicBezTo>
                    <a:pt x="219" y="15"/>
                    <a:pt x="214" y="9"/>
                    <a:pt x="214" y="1"/>
                  </a:cubicBezTo>
                  <a:cubicBezTo>
                    <a:pt x="213" y="2"/>
                    <a:pt x="212" y="2"/>
                    <a:pt x="212" y="3"/>
                  </a:cubicBezTo>
                  <a:cubicBezTo>
                    <a:pt x="224" y="12"/>
                    <a:pt x="239" y="22"/>
                    <a:pt x="246" y="36"/>
                  </a:cubicBezTo>
                  <a:cubicBezTo>
                    <a:pt x="247" y="36"/>
                    <a:pt x="248" y="35"/>
                    <a:pt x="248" y="35"/>
                  </a:cubicBezTo>
                  <a:cubicBezTo>
                    <a:pt x="239" y="26"/>
                    <a:pt x="232" y="15"/>
                    <a:pt x="222" y="6"/>
                  </a:cubicBezTo>
                  <a:cubicBezTo>
                    <a:pt x="221" y="5"/>
                    <a:pt x="219" y="7"/>
                    <a:pt x="220" y="8"/>
                  </a:cubicBezTo>
                  <a:cubicBezTo>
                    <a:pt x="225" y="14"/>
                    <a:pt x="231" y="20"/>
                    <a:pt x="237" y="26"/>
                  </a:cubicBezTo>
                  <a:cubicBezTo>
                    <a:pt x="242" y="31"/>
                    <a:pt x="248" y="38"/>
                    <a:pt x="249" y="46"/>
                  </a:cubicBezTo>
                  <a:cubicBezTo>
                    <a:pt x="250" y="46"/>
                    <a:pt x="250" y="46"/>
                    <a:pt x="251" y="45"/>
                  </a:cubicBezTo>
                  <a:cubicBezTo>
                    <a:pt x="239" y="35"/>
                    <a:pt x="229" y="22"/>
                    <a:pt x="219" y="9"/>
                  </a:cubicBezTo>
                  <a:cubicBezTo>
                    <a:pt x="218" y="8"/>
                    <a:pt x="216" y="9"/>
                    <a:pt x="217" y="11"/>
                  </a:cubicBezTo>
                  <a:cubicBezTo>
                    <a:pt x="229" y="28"/>
                    <a:pt x="244" y="43"/>
                    <a:pt x="251" y="63"/>
                  </a:cubicBezTo>
                  <a:cubicBezTo>
                    <a:pt x="252" y="62"/>
                    <a:pt x="253" y="62"/>
                    <a:pt x="253" y="61"/>
                  </a:cubicBezTo>
                  <a:cubicBezTo>
                    <a:pt x="240" y="45"/>
                    <a:pt x="226" y="30"/>
                    <a:pt x="213" y="13"/>
                  </a:cubicBezTo>
                  <a:cubicBezTo>
                    <a:pt x="213" y="14"/>
                    <a:pt x="212" y="14"/>
                    <a:pt x="211" y="15"/>
                  </a:cubicBezTo>
                  <a:cubicBezTo>
                    <a:pt x="218" y="23"/>
                    <a:pt x="226" y="32"/>
                    <a:pt x="233" y="40"/>
                  </a:cubicBezTo>
                  <a:cubicBezTo>
                    <a:pt x="239" y="49"/>
                    <a:pt x="246" y="59"/>
                    <a:pt x="249" y="69"/>
                  </a:cubicBezTo>
                  <a:cubicBezTo>
                    <a:pt x="249" y="69"/>
                    <a:pt x="250" y="68"/>
                    <a:pt x="251" y="68"/>
                  </a:cubicBezTo>
                  <a:cubicBezTo>
                    <a:pt x="236" y="54"/>
                    <a:pt x="226" y="36"/>
                    <a:pt x="216" y="20"/>
                  </a:cubicBezTo>
                  <a:cubicBezTo>
                    <a:pt x="215" y="20"/>
                    <a:pt x="214" y="21"/>
                    <a:pt x="213" y="21"/>
                  </a:cubicBezTo>
                  <a:cubicBezTo>
                    <a:pt x="219" y="29"/>
                    <a:pt x="224" y="37"/>
                    <a:pt x="229" y="45"/>
                  </a:cubicBezTo>
                  <a:cubicBezTo>
                    <a:pt x="234" y="53"/>
                    <a:pt x="239" y="62"/>
                    <a:pt x="242" y="71"/>
                  </a:cubicBezTo>
                  <a:cubicBezTo>
                    <a:pt x="242" y="71"/>
                    <a:pt x="243" y="71"/>
                    <a:pt x="244" y="70"/>
                  </a:cubicBezTo>
                  <a:cubicBezTo>
                    <a:pt x="231" y="57"/>
                    <a:pt x="221" y="41"/>
                    <a:pt x="212" y="25"/>
                  </a:cubicBezTo>
                  <a:cubicBezTo>
                    <a:pt x="211" y="23"/>
                    <a:pt x="209" y="24"/>
                    <a:pt x="210" y="26"/>
                  </a:cubicBezTo>
                  <a:cubicBezTo>
                    <a:pt x="214" y="34"/>
                    <a:pt x="221" y="42"/>
                    <a:pt x="226" y="49"/>
                  </a:cubicBezTo>
                  <a:cubicBezTo>
                    <a:pt x="232" y="58"/>
                    <a:pt x="239" y="66"/>
                    <a:pt x="241" y="77"/>
                  </a:cubicBezTo>
                  <a:cubicBezTo>
                    <a:pt x="242" y="76"/>
                    <a:pt x="242" y="76"/>
                    <a:pt x="243" y="75"/>
                  </a:cubicBezTo>
                  <a:cubicBezTo>
                    <a:pt x="230" y="62"/>
                    <a:pt x="224" y="42"/>
                    <a:pt x="209" y="31"/>
                  </a:cubicBezTo>
                  <a:cubicBezTo>
                    <a:pt x="208" y="30"/>
                    <a:pt x="207" y="32"/>
                    <a:pt x="208" y="33"/>
                  </a:cubicBezTo>
                  <a:cubicBezTo>
                    <a:pt x="214" y="41"/>
                    <a:pt x="221" y="50"/>
                    <a:pt x="227" y="58"/>
                  </a:cubicBezTo>
                  <a:cubicBezTo>
                    <a:pt x="233" y="68"/>
                    <a:pt x="238" y="78"/>
                    <a:pt x="240" y="89"/>
                  </a:cubicBezTo>
                  <a:cubicBezTo>
                    <a:pt x="241" y="89"/>
                    <a:pt x="242" y="88"/>
                    <a:pt x="243" y="88"/>
                  </a:cubicBezTo>
                  <a:cubicBezTo>
                    <a:pt x="227" y="75"/>
                    <a:pt x="222" y="53"/>
                    <a:pt x="208" y="39"/>
                  </a:cubicBezTo>
                  <a:cubicBezTo>
                    <a:pt x="207" y="38"/>
                    <a:pt x="205" y="39"/>
                    <a:pt x="205" y="40"/>
                  </a:cubicBezTo>
                  <a:cubicBezTo>
                    <a:pt x="217" y="60"/>
                    <a:pt x="235" y="77"/>
                    <a:pt x="242" y="100"/>
                  </a:cubicBezTo>
                  <a:cubicBezTo>
                    <a:pt x="243" y="99"/>
                    <a:pt x="243" y="99"/>
                    <a:pt x="244" y="98"/>
                  </a:cubicBezTo>
                  <a:cubicBezTo>
                    <a:pt x="237" y="88"/>
                    <a:pt x="230" y="78"/>
                    <a:pt x="223" y="68"/>
                  </a:cubicBezTo>
                  <a:cubicBezTo>
                    <a:pt x="216" y="58"/>
                    <a:pt x="207" y="48"/>
                    <a:pt x="197" y="41"/>
                  </a:cubicBezTo>
                  <a:cubicBezTo>
                    <a:pt x="196" y="40"/>
                    <a:pt x="194" y="41"/>
                    <a:pt x="195" y="43"/>
                  </a:cubicBezTo>
                  <a:cubicBezTo>
                    <a:pt x="201" y="53"/>
                    <a:pt x="209" y="63"/>
                    <a:pt x="216" y="72"/>
                  </a:cubicBezTo>
                  <a:cubicBezTo>
                    <a:pt x="224" y="82"/>
                    <a:pt x="231" y="93"/>
                    <a:pt x="232" y="105"/>
                  </a:cubicBezTo>
                  <a:cubicBezTo>
                    <a:pt x="233" y="105"/>
                    <a:pt x="234" y="105"/>
                    <a:pt x="234" y="104"/>
                  </a:cubicBezTo>
                  <a:cubicBezTo>
                    <a:pt x="219" y="88"/>
                    <a:pt x="222" y="61"/>
                    <a:pt x="207" y="44"/>
                  </a:cubicBezTo>
                  <a:cubicBezTo>
                    <a:pt x="206" y="43"/>
                    <a:pt x="204" y="44"/>
                    <a:pt x="205" y="46"/>
                  </a:cubicBezTo>
                  <a:cubicBezTo>
                    <a:pt x="219" y="75"/>
                    <a:pt x="226" y="109"/>
                    <a:pt x="223" y="142"/>
                  </a:cubicBezTo>
                  <a:cubicBezTo>
                    <a:pt x="224" y="142"/>
                    <a:pt x="224" y="142"/>
                    <a:pt x="225" y="142"/>
                  </a:cubicBezTo>
                  <a:cubicBezTo>
                    <a:pt x="223" y="120"/>
                    <a:pt x="227" y="98"/>
                    <a:pt x="220" y="77"/>
                  </a:cubicBezTo>
                  <a:cubicBezTo>
                    <a:pt x="219" y="77"/>
                    <a:pt x="219" y="78"/>
                    <a:pt x="218" y="78"/>
                  </a:cubicBezTo>
                  <a:cubicBezTo>
                    <a:pt x="224" y="96"/>
                    <a:pt x="233" y="113"/>
                    <a:pt x="239" y="132"/>
                  </a:cubicBezTo>
                  <a:cubicBezTo>
                    <a:pt x="245" y="151"/>
                    <a:pt x="249" y="171"/>
                    <a:pt x="241" y="190"/>
                  </a:cubicBezTo>
                  <a:cubicBezTo>
                    <a:pt x="240" y="191"/>
                    <a:pt x="242" y="193"/>
                    <a:pt x="243" y="191"/>
                  </a:cubicBezTo>
                  <a:cubicBezTo>
                    <a:pt x="253" y="178"/>
                    <a:pt x="256" y="160"/>
                    <a:pt x="257" y="144"/>
                  </a:cubicBezTo>
                  <a:cubicBezTo>
                    <a:pt x="257" y="142"/>
                    <a:pt x="255" y="141"/>
                    <a:pt x="255" y="143"/>
                  </a:cubicBezTo>
                  <a:cubicBezTo>
                    <a:pt x="250" y="158"/>
                    <a:pt x="242" y="171"/>
                    <a:pt x="235" y="185"/>
                  </a:cubicBezTo>
                  <a:cubicBezTo>
                    <a:pt x="234" y="187"/>
                    <a:pt x="236" y="188"/>
                    <a:pt x="237" y="187"/>
                  </a:cubicBezTo>
                  <a:cubicBezTo>
                    <a:pt x="256" y="163"/>
                    <a:pt x="257" y="132"/>
                    <a:pt x="269" y="105"/>
                  </a:cubicBezTo>
                  <a:cubicBezTo>
                    <a:pt x="269" y="105"/>
                    <a:pt x="268" y="105"/>
                    <a:pt x="267" y="104"/>
                  </a:cubicBezTo>
                  <a:cubicBezTo>
                    <a:pt x="267" y="114"/>
                    <a:pt x="263" y="122"/>
                    <a:pt x="263" y="131"/>
                  </a:cubicBezTo>
                  <a:cubicBezTo>
                    <a:pt x="262" y="139"/>
                    <a:pt x="263" y="148"/>
                    <a:pt x="258" y="155"/>
                  </a:cubicBezTo>
                  <a:cubicBezTo>
                    <a:pt x="259" y="155"/>
                    <a:pt x="260" y="155"/>
                    <a:pt x="261" y="155"/>
                  </a:cubicBezTo>
                  <a:cubicBezTo>
                    <a:pt x="258" y="129"/>
                    <a:pt x="270" y="102"/>
                    <a:pt x="259" y="77"/>
                  </a:cubicBezTo>
                  <a:cubicBezTo>
                    <a:pt x="258" y="76"/>
                    <a:pt x="256" y="76"/>
                    <a:pt x="256" y="78"/>
                  </a:cubicBezTo>
                  <a:cubicBezTo>
                    <a:pt x="262" y="101"/>
                    <a:pt x="267" y="125"/>
                    <a:pt x="260" y="148"/>
                  </a:cubicBezTo>
                  <a:cubicBezTo>
                    <a:pt x="261" y="149"/>
                    <a:pt x="261" y="149"/>
                    <a:pt x="262" y="149"/>
                  </a:cubicBezTo>
                  <a:cubicBezTo>
                    <a:pt x="263" y="136"/>
                    <a:pt x="263" y="123"/>
                    <a:pt x="262" y="110"/>
                  </a:cubicBezTo>
                  <a:cubicBezTo>
                    <a:pt x="261" y="98"/>
                    <a:pt x="259" y="84"/>
                    <a:pt x="254" y="72"/>
                  </a:cubicBezTo>
                  <a:cubicBezTo>
                    <a:pt x="254" y="71"/>
                    <a:pt x="252" y="71"/>
                    <a:pt x="252" y="72"/>
                  </a:cubicBezTo>
                  <a:cubicBezTo>
                    <a:pt x="249" y="76"/>
                    <a:pt x="249" y="81"/>
                    <a:pt x="249" y="86"/>
                  </a:cubicBezTo>
                  <a:cubicBezTo>
                    <a:pt x="249" y="92"/>
                    <a:pt x="250" y="98"/>
                    <a:pt x="250" y="103"/>
                  </a:cubicBezTo>
                  <a:cubicBezTo>
                    <a:pt x="252" y="120"/>
                    <a:pt x="251" y="136"/>
                    <a:pt x="254" y="152"/>
                  </a:cubicBezTo>
                  <a:cubicBezTo>
                    <a:pt x="254" y="153"/>
                    <a:pt x="257" y="153"/>
                    <a:pt x="257" y="152"/>
                  </a:cubicBezTo>
                  <a:cubicBezTo>
                    <a:pt x="259" y="137"/>
                    <a:pt x="256" y="122"/>
                    <a:pt x="255" y="107"/>
                  </a:cubicBezTo>
                  <a:cubicBezTo>
                    <a:pt x="255" y="93"/>
                    <a:pt x="255" y="79"/>
                    <a:pt x="250" y="66"/>
                  </a:cubicBezTo>
                  <a:cubicBezTo>
                    <a:pt x="249" y="65"/>
                    <a:pt x="248" y="65"/>
                    <a:pt x="247" y="66"/>
                  </a:cubicBezTo>
                  <a:cubicBezTo>
                    <a:pt x="244" y="71"/>
                    <a:pt x="244" y="78"/>
                    <a:pt x="245" y="83"/>
                  </a:cubicBezTo>
                  <a:cubicBezTo>
                    <a:pt x="245" y="91"/>
                    <a:pt x="247" y="99"/>
                    <a:pt x="248" y="107"/>
                  </a:cubicBezTo>
                  <a:cubicBezTo>
                    <a:pt x="249" y="116"/>
                    <a:pt x="248" y="126"/>
                    <a:pt x="247" y="135"/>
                  </a:cubicBezTo>
                  <a:cubicBezTo>
                    <a:pt x="246" y="147"/>
                    <a:pt x="245" y="158"/>
                    <a:pt x="247" y="169"/>
                  </a:cubicBezTo>
                  <a:cubicBezTo>
                    <a:pt x="247" y="171"/>
                    <a:pt x="249" y="171"/>
                    <a:pt x="250" y="169"/>
                  </a:cubicBezTo>
                  <a:cubicBezTo>
                    <a:pt x="253" y="138"/>
                    <a:pt x="249" y="106"/>
                    <a:pt x="245" y="75"/>
                  </a:cubicBezTo>
                  <a:cubicBezTo>
                    <a:pt x="244" y="74"/>
                    <a:pt x="242" y="74"/>
                    <a:pt x="242" y="75"/>
                  </a:cubicBezTo>
                  <a:cubicBezTo>
                    <a:pt x="242" y="94"/>
                    <a:pt x="243" y="114"/>
                    <a:pt x="240" y="133"/>
                  </a:cubicBezTo>
                  <a:cubicBezTo>
                    <a:pt x="237" y="149"/>
                    <a:pt x="230" y="166"/>
                    <a:pt x="235" y="183"/>
                  </a:cubicBezTo>
                  <a:cubicBezTo>
                    <a:pt x="235" y="184"/>
                    <a:pt x="236" y="185"/>
                    <a:pt x="237" y="184"/>
                  </a:cubicBezTo>
                  <a:cubicBezTo>
                    <a:pt x="242" y="177"/>
                    <a:pt x="244" y="169"/>
                    <a:pt x="246" y="161"/>
                  </a:cubicBezTo>
                  <a:cubicBezTo>
                    <a:pt x="249" y="150"/>
                    <a:pt x="250" y="140"/>
                    <a:pt x="251" y="129"/>
                  </a:cubicBezTo>
                  <a:cubicBezTo>
                    <a:pt x="251" y="119"/>
                    <a:pt x="251" y="109"/>
                    <a:pt x="249" y="99"/>
                  </a:cubicBezTo>
                  <a:cubicBezTo>
                    <a:pt x="247" y="90"/>
                    <a:pt x="244" y="82"/>
                    <a:pt x="239" y="75"/>
                  </a:cubicBezTo>
                  <a:cubicBezTo>
                    <a:pt x="239" y="75"/>
                    <a:pt x="238" y="75"/>
                    <a:pt x="237" y="75"/>
                  </a:cubicBezTo>
                  <a:cubicBezTo>
                    <a:pt x="231" y="81"/>
                    <a:pt x="231" y="91"/>
                    <a:pt x="231" y="99"/>
                  </a:cubicBezTo>
                  <a:cubicBezTo>
                    <a:pt x="231" y="108"/>
                    <a:pt x="231" y="117"/>
                    <a:pt x="230" y="125"/>
                  </a:cubicBezTo>
                  <a:cubicBezTo>
                    <a:pt x="229" y="135"/>
                    <a:pt x="229" y="145"/>
                    <a:pt x="227" y="154"/>
                  </a:cubicBezTo>
                  <a:cubicBezTo>
                    <a:pt x="225" y="163"/>
                    <a:pt x="222" y="173"/>
                    <a:pt x="215" y="179"/>
                  </a:cubicBezTo>
                  <a:cubicBezTo>
                    <a:pt x="216" y="179"/>
                    <a:pt x="216" y="179"/>
                    <a:pt x="217" y="179"/>
                  </a:cubicBezTo>
                  <a:cubicBezTo>
                    <a:pt x="214" y="171"/>
                    <a:pt x="214" y="163"/>
                    <a:pt x="215" y="154"/>
                  </a:cubicBezTo>
                  <a:cubicBezTo>
                    <a:pt x="216" y="146"/>
                    <a:pt x="217" y="138"/>
                    <a:pt x="218" y="130"/>
                  </a:cubicBezTo>
                  <a:cubicBezTo>
                    <a:pt x="218" y="122"/>
                    <a:pt x="218" y="114"/>
                    <a:pt x="219" y="106"/>
                  </a:cubicBezTo>
                  <a:cubicBezTo>
                    <a:pt x="219" y="98"/>
                    <a:pt x="220" y="90"/>
                    <a:pt x="224" y="83"/>
                  </a:cubicBezTo>
                  <a:cubicBezTo>
                    <a:pt x="224" y="82"/>
                    <a:pt x="223" y="82"/>
                    <a:pt x="222" y="82"/>
                  </a:cubicBezTo>
                  <a:cubicBezTo>
                    <a:pt x="224" y="99"/>
                    <a:pt x="221" y="116"/>
                    <a:pt x="218" y="133"/>
                  </a:cubicBezTo>
                  <a:cubicBezTo>
                    <a:pt x="216" y="141"/>
                    <a:pt x="212" y="149"/>
                    <a:pt x="209" y="158"/>
                  </a:cubicBezTo>
                  <a:cubicBezTo>
                    <a:pt x="206" y="165"/>
                    <a:pt x="202" y="175"/>
                    <a:pt x="203" y="184"/>
                  </a:cubicBezTo>
                  <a:cubicBezTo>
                    <a:pt x="204" y="189"/>
                    <a:pt x="210" y="192"/>
                    <a:pt x="215" y="191"/>
                  </a:cubicBezTo>
                  <a:cubicBezTo>
                    <a:pt x="220" y="189"/>
                    <a:pt x="223" y="184"/>
                    <a:pt x="225" y="179"/>
                  </a:cubicBezTo>
                  <a:cubicBezTo>
                    <a:pt x="228" y="172"/>
                    <a:pt x="230" y="165"/>
                    <a:pt x="232" y="157"/>
                  </a:cubicBezTo>
                  <a:cubicBezTo>
                    <a:pt x="236" y="141"/>
                    <a:pt x="238" y="125"/>
                    <a:pt x="241" y="109"/>
                  </a:cubicBezTo>
                  <a:cubicBezTo>
                    <a:pt x="241" y="106"/>
                    <a:pt x="241" y="103"/>
                    <a:pt x="242" y="101"/>
                  </a:cubicBezTo>
                  <a:cubicBezTo>
                    <a:pt x="241" y="101"/>
                    <a:pt x="241" y="101"/>
                    <a:pt x="240" y="101"/>
                  </a:cubicBezTo>
                  <a:cubicBezTo>
                    <a:pt x="251" y="114"/>
                    <a:pt x="252" y="132"/>
                    <a:pt x="250" y="148"/>
                  </a:cubicBezTo>
                  <a:cubicBezTo>
                    <a:pt x="247" y="164"/>
                    <a:pt x="241" y="181"/>
                    <a:pt x="232" y="194"/>
                  </a:cubicBezTo>
                  <a:cubicBezTo>
                    <a:pt x="232" y="195"/>
                    <a:pt x="233" y="195"/>
                    <a:pt x="234" y="196"/>
                  </a:cubicBezTo>
                  <a:cubicBezTo>
                    <a:pt x="237" y="186"/>
                    <a:pt x="242" y="176"/>
                    <a:pt x="246" y="166"/>
                  </a:cubicBezTo>
                  <a:cubicBezTo>
                    <a:pt x="249" y="158"/>
                    <a:pt x="252" y="149"/>
                    <a:pt x="258" y="142"/>
                  </a:cubicBezTo>
                  <a:cubicBezTo>
                    <a:pt x="257" y="142"/>
                    <a:pt x="256" y="142"/>
                    <a:pt x="255" y="142"/>
                  </a:cubicBezTo>
                  <a:cubicBezTo>
                    <a:pt x="255" y="153"/>
                    <a:pt x="249" y="162"/>
                    <a:pt x="242" y="170"/>
                  </a:cubicBezTo>
                  <a:cubicBezTo>
                    <a:pt x="236" y="179"/>
                    <a:pt x="228" y="186"/>
                    <a:pt x="223" y="196"/>
                  </a:cubicBezTo>
                  <a:cubicBezTo>
                    <a:pt x="222" y="197"/>
                    <a:pt x="224" y="198"/>
                    <a:pt x="225" y="197"/>
                  </a:cubicBezTo>
                  <a:cubicBezTo>
                    <a:pt x="242" y="186"/>
                    <a:pt x="258" y="167"/>
                    <a:pt x="260" y="146"/>
                  </a:cubicBezTo>
                  <a:cubicBezTo>
                    <a:pt x="260" y="145"/>
                    <a:pt x="259" y="144"/>
                    <a:pt x="258" y="145"/>
                  </a:cubicBezTo>
                  <a:cubicBezTo>
                    <a:pt x="249" y="150"/>
                    <a:pt x="240" y="157"/>
                    <a:pt x="232" y="164"/>
                  </a:cubicBezTo>
                  <a:cubicBezTo>
                    <a:pt x="224" y="171"/>
                    <a:pt x="216" y="178"/>
                    <a:pt x="209" y="187"/>
                  </a:cubicBezTo>
                  <a:cubicBezTo>
                    <a:pt x="207" y="188"/>
                    <a:pt x="209" y="189"/>
                    <a:pt x="211" y="189"/>
                  </a:cubicBezTo>
                  <a:cubicBezTo>
                    <a:pt x="222" y="181"/>
                    <a:pt x="229" y="169"/>
                    <a:pt x="235" y="157"/>
                  </a:cubicBezTo>
                  <a:cubicBezTo>
                    <a:pt x="241" y="144"/>
                    <a:pt x="245" y="131"/>
                    <a:pt x="249" y="117"/>
                  </a:cubicBezTo>
                  <a:cubicBezTo>
                    <a:pt x="248" y="117"/>
                    <a:pt x="247" y="117"/>
                    <a:pt x="246" y="116"/>
                  </a:cubicBezTo>
                  <a:cubicBezTo>
                    <a:pt x="245" y="132"/>
                    <a:pt x="234" y="143"/>
                    <a:pt x="222" y="153"/>
                  </a:cubicBezTo>
                  <a:cubicBezTo>
                    <a:pt x="211" y="163"/>
                    <a:pt x="198" y="171"/>
                    <a:pt x="191" y="184"/>
                  </a:cubicBezTo>
                  <a:cubicBezTo>
                    <a:pt x="190" y="185"/>
                    <a:pt x="192" y="186"/>
                    <a:pt x="193" y="186"/>
                  </a:cubicBezTo>
                  <a:cubicBezTo>
                    <a:pt x="209" y="181"/>
                    <a:pt x="217" y="167"/>
                    <a:pt x="223" y="152"/>
                  </a:cubicBezTo>
                  <a:cubicBezTo>
                    <a:pt x="226" y="145"/>
                    <a:pt x="229" y="137"/>
                    <a:pt x="233" y="129"/>
                  </a:cubicBezTo>
                  <a:cubicBezTo>
                    <a:pt x="236" y="122"/>
                    <a:pt x="240" y="115"/>
                    <a:pt x="246" y="109"/>
                  </a:cubicBezTo>
                  <a:cubicBezTo>
                    <a:pt x="245" y="109"/>
                    <a:pt x="244" y="109"/>
                    <a:pt x="244" y="109"/>
                  </a:cubicBezTo>
                  <a:cubicBezTo>
                    <a:pt x="245" y="128"/>
                    <a:pt x="231" y="142"/>
                    <a:pt x="216" y="153"/>
                  </a:cubicBezTo>
                  <a:cubicBezTo>
                    <a:pt x="201" y="163"/>
                    <a:pt x="184" y="169"/>
                    <a:pt x="169" y="179"/>
                  </a:cubicBezTo>
                  <a:cubicBezTo>
                    <a:pt x="167" y="180"/>
                    <a:pt x="169" y="182"/>
                    <a:pt x="170" y="181"/>
                  </a:cubicBezTo>
                  <a:cubicBezTo>
                    <a:pt x="201" y="170"/>
                    <a:pt x="210" y="135"/>
                    <a:pt x="226" y="111"/>
                  </a:cubicBezTo>
                  <a:cubicBezTo>
                    <a:pt x="225" y="111"/>
                    <a:pt x="225" y="110"/>
                    <a:pt x="224" y="110"/>
                  </a:cubicBezTo>
                  <a:cubicBezTo>
                    <a:pt x="224" y="122"/>
                    <a:pt x="217" y="131"/>
                    <a:pt x="208" y="138"/>
                  </a:cubicBezTo>
                  <a:cubicBezTo>
                    <a:pt x="202" y="142"/>
                    <a:pt x="195" y="144"/>
                    <a:pt x="188" y="147"/>
                  </a:cubicBezTo>
                  <a:cubicBezTo>
                    <a:pt x="180" y="150"/>
                    <a:pt x="171" y="152"/>
                    <a:pt x="164" y="156"/>
                  </a:cubicBezTo>
                  <a:cubicBezTo>
                    <a:pt x="159" y="159"/>
                    <a:pt x="152" y="163"/>
                    <a:pt x="151" y="169"/>
                  </a:cubicBezTo>
                  <a:cubicBezTo>
                    <a:pt x="151" y="169"/>
                    <a:pt x="152" y="170"/>
                    <a:pt x="152" y="170"/>
                  </a:cubicBezTo>
                  <a:cubicBezTo>
                    <a:pt x="163" y="177"/>
                    <a:pt x="178" y="174"/>
                    <a:pt x="189" y="170"/>
                  </a:cubicBezTo>
                  <a:cubicBezTo>
                    <a:pt x="200" y="166"/>
                    <a:pt x="214" y="158"/>
                    <a:pt x="214" y="145"/>
                  </a:cubicBezTo>
                  <a:cubicBezTo>
                    <a:pt x="214" y="144"/>
                    <a:pt x="213" y="144"/>
                    <a:pt x="213" y="144"/>
                  </a:cubicBezTo>
                  <a:cubicBezTo>
                    <a:pt x="197" y="145"/>
                    <a:pt x="184" y="157"/>
                    <a:pt x="170" y="162"/>
                  </a:cubicBezTo>
                  <a:cubicBezTo>
                    <a:pt x="168" y="163"/>
                    <a:pt x="169" y="166"/>
                    <a:pt x="171" y="16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7" name="Freeform 54"/>
            <p:cNvSpPr/>
            <p:nvPr/>
          </p:nvSpPr>
          <p:spPr bwMode="auto">
            <a:xfrm>
              <a:off x="3523" y="2218"/>
              <a:ext cx="545" cy="499"/>
            </a:xfrm>
            <a:custGeom>
              <a:avLst/>
              <a:gdLst>
                <a:gd name="T0" fmla="*/ 28 w 282"/>
                <a:gd name="T1" fmla="*/ 89 h 258"/>
                <a:gd name="T2" fmla="*/ 82 w 282"/>
                <a:gd name="T3" fmla="*/ 14 h 258"/>
                <a:gd name="T4" fmla="*/ 33 w 282"/>
                <a:gd name="T5" fmla="*/ 52 h 258"/>
                <a:gd name="T6" fmla="*/ 56 w 282"/>
                <a:gd name="T7" fmla="*/ 138 h 258"/>
                <a:gd name="T8" fmla="*/ 32 w 282"/>
                <a:gd name="T9" fmla="*/ 43 h 258"/>
                <a:gd name="T10" fmla="*/ 70 w 282"/>
                <a:gd name="T11" fmla="*/ 5 h 258"/>
                <a:gd name="T12" fmla="*/ 14 w 282"/>
                <a:gd name="T13" fmla="*/ 54 h 258"/>
                <a:gd name="T14" fmla="*/ 24 w 282"/>
                <a:gd name="T15" fmla="*/ 114 h 258"/>
                <a:gd name="T16" fmla="*/ 62 w 282"/>
                <a:gd name="T17" fmla="*/ 11 h 258"/>
                <a:gd name="T18" fmla="*/ 1 w 282"/>
                <a:gd name="T19" fmla="*/ 68 h 258"/>
                <a:gd name="T20" fmla="*/ 66 w 282"/>
                <a:gd name="T21" fmla="*/ 181 h 258"/>
                <a:gd name="T22" fmla="*/ 173 w 282"/>
                <a:gd name="T23" fmla="*/ 212 h 258"/>
                <a:gd name="T24" fmla="*/ 243 w 282"/>
                <a:gd name="T25" fmla="*/ 116 h 258"/>
                <a:gd name="T26" fmla="*/ 87 w 282"/>
                <a:gd name="T27" fmla="*/ 180 h 258"/>
                <a:gd name="T28" fmla="*/ 21 w 282"/>
                <a:gd name="T29" fmla="*/ 57 h 258"/>
                <a:gd name="T30" fmla="*/ 29 w 282"/>
                <a:gd name="T31" fmla="*/ 95 h 258"/>
                <a:gd name="T32" fmla="*/ 162 w 282"/>
                <a:gd name="T33" fmla="*/ 230 h 258"/>
                <a:gd name="T34" fmla="*/ 246 w 282"/>
                <a:gd name="T35" fmla="*/ 106 h 258"/>
                <a:gd name="T36" fmla="*/ 252 w 282"/>
                <a:gd name="T37" fmla="*/ 205 h 258"/>
                <a:gd name="T38" fmla="*/ 162 w 282"/>
                <a:gd name="T39" fmla="*/ 237 h 258"/>
                <a:gd name="T40" fmla="*/ 15 w 282"/>
                <a:gd name="T41" fmla="*/ 65 h 258"/>
                <a:gd name="T42" fmla="*/ 130 w 282"/>
                <a:gd name="T43" fmla="*/ 229 h 258"/>
                <a:gd name="T44" fmla="*/ 272 w 282"/>
                <a:gd name="T45" fmla="*/ 148 h 258"/>
                <a:gd name="T46" fmla="*/ 245 w 282"/>
                <a:gd name="T47" fmla="*/ 76 h 258"/>
                <a:gd name="T48" fmla="*/ 243 w 282"/>
                <a:gd name="T49" fmla="*/ 232 h 258"/>
                <a:gd name="T50" fmla="*/ 74 w 282"/>
                <a:gd name="T51" fmla="*/ 181 h 258"/>
                <a:gd name="T52" fmla="*/ 30 w 282"/>
                <a:gd name="T53" fmla="*/ 58 h 258"/>
                <a:gd name="T54" fmla="*/ 12 w 282"/>
                <a:gd name="T55" fmla="*/ 62 h 258"/>
                <a:gd name="T56" fmla="*/ 49 w 282"/>
                <a:gd name="T57" fmla="*/ 160 h 258"/>
                <a:gd name="T58" fmla="*/ 258 w 282"/>
                <a:gd name="T59" fmla="*/ 222 h 258"/>
                <a:gd name="T60" fmla="*/ 262 w 282"/>
                <a:gd name="T61" fmla="*/ 101 h 258"/>
                <a:gd name="T62" fmla="*/ 271 w 282"/>
                <a:gd name="T63" fmla="*/ 194 h 258"/>
                <a:gd name="T64" fmla="*/ 206 w 282"/>
                <a:gd name="T65" fmla="*/ 241 h 258"/>
                <a:gd name="T66" fmla="*/ 21 w 282"/>
                <a:gd name="T67" fmla="*/ 100 h 258"/>
                <a:gd name="T68" fmla="*/ 23 w 282"/>
                <a:gd name="T69" fmla="*/ 43 h 258"/>
                <a:gd name="T70" fmla="*/ 27 w 282"/>
                <a:gd name="T71" fmla="*/ 62 h 258"/>
                <a:gd name="T72" fmla="*/ 73 w 282"/>
                <a:gd name="T73" fmla="*/ 184 h 258"/>
                <a:gd name="T74" fmla="*/ 238 w 282"/>
                <a:gd name="T75" fmla="*/ 239 h 258"/>
                <a:gd name="T76" fmla="*/ 266 w 282"/>
                <a:gd name="T77" fmla="*/ 104 h 258"/>
                <a:gd name="T78" fmla="*/ 244 w 282"/>
                <a:gd name="T79" fmla="*/ 76 h 258"/>
                <a:gd name="T80" fmla="*/ 137 w 282"/>
                <a:gd name="T81" fmla="*/ 229 h 258"/>
                <a:gd name="T82" fmla="*/ 15 w 282"/>
                <a:gd name="T83" fmla="*/ 65 h 258"/>
                <a:gd name="T84" fmla="*/ 151 w 282"/>
                <a:gd name="T85" fmla="*/ 236 h 258"/>
                <a:gd name="T86" fmla="*/ 246 w 282"/>
                <a:gd name="T87" fmla="*/ 106 h 258"/>
                <a:gd name="T88" fmla="*/ 240 w 282"/>
                <a:gd name="T89" fmla="*/ 195 h 258"/>
                <a:gd name="T90" fmla="*/ 98 w 282"/>
                <a:gd name="T91" fmla="*/ 207 h 258"/>
                <a:gd name="T92" fmla="*/ 28 w 282"/>
                <a:gd name="T93" fmla="*/ 73 h 258"/>
                <a:gd name="T94" fmla="*/ 17 w 282"/>
                <a:gd name="T95" fmla="*/ 84 h 258"/>
                <a:gd name="T96" fmla="*/ 148 w 282"/>
                <a:gd name="T97" fmla="*/ 216 h 258"/>
                <a:gd name="T98" fmla="*/ 241 w 282"/>
                <a:gd name="T99" fmla="*/ 117 h 258"/>
                <a:gd name="T100" fmla="*/ 157 w 282"/>
                <a:gd name="T101" fmla="*/ 211 h 258"/>
                <a:gd name="T102" fmla="*/ 19 w 282"/>
                <a:gd name="T103" fmla="*/ 115 h 258"/>
                <a:gd name="T104" fmla="*/ 60 w 282"/>
                <a:gd name="T105" fmla="*/ 12 h 258"/>
                <a:gd name="T106" fmla="*/ 21 w 282"/>
                <a:gd name="T107" fmla="*/ 113 h 258"/>
                <a:gd name="T108" fmla="*/ 17 w 282"/>
                <a:gd name="T109" fmla="*/ 53 h 258"/>
                <a:gd name="T110" fmla="*/ 72 w 282"/>
                <a:gd name="T111" fmla="*/ 8 h 258"/>
                <a:gd name="T112" fmla="*/ 26 w 282"/>
                <a:gd name="T113" fmla="*/ 81 h 258"/>
                <a:gd name="T114" fmla="*/ 56 w 282"/>
                <a:gd name="T115" fmla="*/ 139 h 258"/>
                <a:gd name="T116" fmla="*/ 82 w 282"/>
                <a:gd name="T117" fmla="*/ 14 h 258"/>
                <a:gd name="T118" fmla="*/ 31 w 282"/>
                <a:gd name="T119" fmla="*/ 65 h 258"/>
                <a:gd name="T120" fmla="*/ 56 w 282"/>
                <a:gd name="T121" fmla="*/ 17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258">
                  <a:moveTo>
                    <a:pt x="58" y="176"/>
                  </a:moveTo>
                  <a:cubicBezTo>
                    <a:pt x="49" y="163"/>
                    <a:pt x="40" y="149"/>
                    <a:pt x="34" y="134"/>
                  </a:cubicBezTo>
                  <a:cubicBezTo>
                    <a:pt x="28" y="120"/>
                    <a:pt x="26" y="105"/>
                    <a:pt x="28" y="89"/>
                  </a:cubicBezTo>
                  <a:cubicBezTo>
                    <a:pt x="29" y="74"/>
                    <a:pt x="34" y="59"/>
                    <a:pt x="42" y="47"/>
                  </a:cubicBezTo>
                  <a:cubicBezTo>
                    <a:pt x="49" y="36"/>
                    <a:pt x="58" y="27"/>
                    <a:pt x="69" y="20"/>
                  </a:cubicBezTo>
                  <a:cubicBezTo>
                    <a:pt x="73" y="18"/>
                    <a:pt x="78" y="16"/>
                    <a:pt x="82" y="14"/>
                  </a:cubicBezTo>
                  <a:cubicBezTo>
                    <a:pt x="84" y="13"/>
                    <a:pt x="83" y="11"/>
                    <a:pt x="82" y="11"/>
                  </a:cubicBezTo>
                  <a:cubicBezTo>
                    <a:pt x="71" y="10"/>
                    <a:pt x="60" y="16"/>
                    <a:pt x="52" y="23"/>
                  </a:cubicBezTo>
                  <a:cubicBezTo>
                    <a:pt x="43" y="31"/>
                    <a:pt x="36" y="41"/>
                    <a:pt x="33" y="52"/>
                  </a:cubicBezTo>
                  <a:cubicBezTo>
                    <a:pt x="28" y="66"/>
                    <a:pt x="30" y="82"/>
                    <a:pt x="34" y="95"/>
                  </a:cubicBezTo>
                  <a:cubicBezTo>
                    <a:pt x="39" y="111"/>
                    <a:pt x="47" y="125"/>
                    <a:pt x="54" y="140"/>
                  </a:cubicBezTo>
                  <a:cubicBezTo>
                    <a:pt x="54" y="140"/>
                    <a:pt x="55" y="139"/>
                    <a:pt x="56" y="138"/>
                  </a:cubicBezTo>
                  <a:cubicBezTo>
                    <a:pt x="47" y="132"/>
                    <a:pt x="41" y="121"/>
                    <a:pt x="37" y="111"/>
                  </a:cubicBezTo>
                  <a:cubicBezTo>
                    <a:pt x="32" y="99"/>
                    <a:pt x="29" y="87"/>
                    <a:pt x="28" y="75"/>
                  </a:cubicBezTo>
                  <a:cubicBezTo>
                    <a:pt x="27" y="64"/>
                    <a:pt x="28" y="53"/>
                    <a:pt x="32" y="43"/>
                  </a:cubicBezTo>
                  <a:cubicBezTo>
                    <a:pt x="36" y="31"/>
                    <a:pt x="43" y="20"/>
                    <a:pt x="52" y="13"/>
                  </a:cubicBezTo>
                  <a:cubicBezTo>
                    <a:pt x="58" y="9"/>
                    <a:pt x="64" y="7"/>
                    <a:pt x="71" y="8"/>
                  </a:cubicBezTo>
                  <a:cubicBezTo>
                    <a:pt x="71" y="7"/>
                    <a:pt x="70" y="6"/>
                    <a:pt x="70" y="5"/>
                  </a:cubicBezTo>
                  <a:cubicBezTo>
                    <a:pt x="65" y="10"/>
                    <a:pt x="57" y="12"/>
                    <a:pt x="51" y="15"/>
                  </a:cubicBezTo>
                  <a:cubicBezTo>
                    <a:pt x="45" y="17"/>
                    <a:pt x="39" y="21"/>
                    <a:pt x="34" y="25"/>
                  </a:cubicBezTo>
                  <a:cubicBezTo>
                    <a:pt x="24" y="32"/>
                    <a:pt x="17" y="42"/>
                    <a:pt x="14" y="54"/>
                  </a:cubicBezTo>
                  <a:cubicBezTo>
                    <a:pt x="11" y="64"/>
                    <a:pt x="10" y="76"/>
                    <a:pt x="10" y="87"/>
                  </a:cubicBezTo>
                  <a:cubicBezTo>
                    <a:pt x="11" y="97"/>
                    <a:pt x="14" y="108"/>
                    <a:pt x="22" y="115"/>
                  </a:cubicBezTo>
                  <a:cubicBezTo>
                    <a:pt x="23" y="115"/>
                    <a:pt x="24" y="115"/>
                    <a:pt x="24" y="114"/>
                  </a:cubicBezTo>
                  <a:cubicBezTo>
                    <a:pt x="31" y="94"/>
                    <a:pt x="24" y="72"/>
                    <a:pt x="30" y="51"/>
                  </a:cubicBezTo>
                  <a:cubicBezTo>
                    <a:pt x="36" y="35"/>
                    <a:pt x="53" y="28"/>
                    <a:pt x="62" y="13"/>
                  </a:cubicBezTo>
                  <a:cubicBezTo>
                    <a:pt x="63" y="13"/>
                    <a:pt x="63" y="12"/>
                    <a:pt x="62" y="11"/>
                  </a:cubicBezTo>
                  <a:cubicBezTo>
                    <a:pt x="52" y="7"/>
                    <a:pt x="41" y="8"/>
                    <a:pt x="32" y="13"/>
                  </a:cubicBezTo>
                  <a:cubicBezTo>
                    <a:pt x="22" y="18"/>
                    <a:pt x="15" y="27"/>
                    <a:pt x="10" y="36"/>
                  </a:cubicBezTo>
                  <a:cubicBezTo>
                    <a:pt x="5" y="46"/>
                    <a:pt x="1" y="57"/>
                    <a:pt x="1" y="68"/>
                  </a:cubicBezTo>
                  <a:cubicBezTo>
                    <a:pt x="0" y="81"/>
                    <a:pt x="5" y="94"/>
                    <a:pt x="11" y="106"/>
                  </a:cubicBezTo>
                  <a:cubicBezTo>
                    <a:pt x="18" y="121"/>
                    <a:pt x="27" y="134"/>
                    <a:pt x="37" y="147"/>
                  </a:cubicBezTo>
                  <a:cubicBezTo>
                    <a:pt x="46" y="158"/>
                    <a:pt x="56" y="170"/>
                    <a:pt x="66" y="181"/>
                  </a:cubicBezTo>
                  <a:cubicBezTo>
                    <a:pt x="75" y="191"/>
                    <a:pt x="86" y="201"/>
                    <a:pt x="99" y="207"/>
                  </a:cubicBezTo>
                  <a:cubicBezTo>
                    <a:pt x="106" y="211"/>
                    <a:pt x="114" y="213"/>
                    <a:pt x="121" y="214"/>
                  </a:cubicBezTo>
                  <a:cubicBezTo>
                    <a:pt x="138" y="217"/>
                    <a:pt x="156" y="215"/>
                    <a:pt x="173" y="212"/>
                  </a:cubicBezTo>
                  <a:cubicBezTo>
                    <a:pt x="190" y="208"/>
                    <a:pt x="207" y="202"/>
                    <a:pt x="222" y="192"/>
                  </a:cubicBezTo>
                  <a:cubicBezTo>
                    <a:pt x="234" y="184"/>
                    <a:pt x="244" y="173"/>
                    <a:pt x="249" y="160"/>
                  </a:cubicBezTo>
                  <a:cubicBezTo>
                    <a:pt x="254" y="145"/>
                    <a:pt x="251" y="129"/>
                    <a:pt x="243" y="116"/>
                  </a:cubicBezTo>
                  <a:cubicBezTo>
                    <a:pt x="243" y="115"/>
                    <a:pt x="240" y="115"/>
                    <a:pt x="241" y="117"/>
                  </a:cubicBezTo>
                  <a:cubicBezTo>
                    <a:pt x="249" y="165"/>
                    <a:pt x="208" y="213"/>
                    <a:pt x="160" y="214"/>
                  </a:cubicBezTo>
                  <a:cubicBezTo>
                    <a:pt x="132" y="214"/>
                    <a:pt x="107" y="198"/>
                    <a:pt x="87" y="180"/>
                  </a:cubicBezTo>
                  <a:cubicBezTo>
                    <a:pt x="67" y="163"/>
                    <a:pt x="51" y="142"/>
                    <a:pt x="37" y="120"/>
                  </a:cubicBezTo>
                  <a:cubicBezTo>
                    <a:pt x="31" y="110"/>
                    <a:pt x="26" y="99"/>
                    <a:pt x="22" y="88"/>
                  </a:cubicBezTo>
                  <a:cubicBezTo>
                    <a:pt x="18" y="79"/>
                    <a:pt x="15" y="66"/>
                    <a:pt x="21" y="57"/>
                  </a:cubicBezTo>
                  <a:cubicBezTo>
                    <a:pt x="20" y="57"/>
                    <a:pt x="19" y="57"/>
                    <a:pt x="18" y="57"/>
                  </a:cubicBezTo>
                  <a:cubicBezTo>
                    <a:pt x="23" y="62"/>
                    <a:pt x="24" y="69"/>
                    <a:pt x="25" y="75"/>
                  </a:cubicBezTo>
                  <a:cubicBezTo>
                    <a:pt x="26" y="82"/>
                    <a:pt x="28" y="88"/>
                    <a:pt x="29" y="95"/>
                  </a:cubicBezTo>
                  <a:cubicBezTo>
                    <a:pt x="34" y="112"/>
                    <a:pt x="39" y="128"/>
                    <a:pt x="46" y="144"/>
                  </a:cubicBezTo>
                  <a:cubicBezTo>
                    <a:pt x="57" y="167"/>
                    <a:pt x="72" y="189"/>
                    <a:pt x="92" y="205"/>
                  </a:cubicBezTo>
                  <a:cubicBezTo>
                    <a:pt x="112" y="221"/>
                    <a:pt x="136" y="230"/>
                    <a:pt x="162" y="230"/>
                  </a:cubicBezTo>
                  <a:cubicBezTo>
                    <a:pt x="186" y="230"/>
                    <a:pt x="213" y="224"/>
                    <a:pt x="232" y="207"/>
                  </a:cubicBezTo>
                  <a:cubicBezTo>
                    <a:pt x="246" y="196"/>
                    <a:pt x="254" y="179"/>
                    <a:pt x="256" y="161"/>
                  </a:cubicBezTo>
                  <a:cubicBezTo>
                    <a:pt x="258" y="143"/>
                    <a:pt x="252" y="124"/>
                    <a:pt x="246" y="106"/>
                  </a:cubicBezTo>
                  <a:cubicBezTo>
                    <a:pt x="246" y="104"/>
                    <a:pt x="243" y="106"/>
                    <a:pt x="244" y="107"/>
                  </a:cubicBezTo>
                  <a:cubicBezTo>
                    <a:pt x="249" y="124"/>
                    <a:pt x="254" y="141"/>
                    <a:pt x="256" y="158"/>
                  </a:cubicBezTo>
                  <a:cubicBezTo>
                    <a:pt x="257" y="173"/>
                    <a:pt x="257" y="190"/>
                    <a:pt x="252" y="205"/>
                  </a:cubicBezTo>
                  <a:cubicBezTo>
                    <a:pt x="248" y="216"/>
                    <a:pt x="242" y="226"/>
                    <a:pt x="232" y="233"/>
                  </a:cubicBezTo>
                  <a:cubicBezTo>
                    <a:pt x="223" y="239"/>
                    <a:pt x="212" y="242"/>
                    <a:pt x="201" y="243"/>
                  </a:cubicBezTo>
                  <a:cubicBezTo>
                    <a:pt x="187" y="244"/>
                    <a:pt x="174" y="241"/>
                    <a:pt x="162" y="237"/>
                  </a:cubicBezTo>
                  <a:cubicBezTo>
                    <a:pt x="149" y="233"/>
                    <a:pt x="137" y="228"/>
                    <a:pt x="126" y="221"/>
                  </a:cubicBezTo>
                  <a:cubicBezTo>
                    <a:pt x="104" y="209"/>
                    <a:pt x="85" y="191"/>
                    <a:pt x="69" y="172"/>
                  </a:cubicBezTo>
                  <a:cubicBezTo>
                    <a:pt x="45" y="140"/>
                    <a:pt x="28" y="103"/>
                    <a:pt x="15" y="65"/>
                  </a:cubicBezTo>
                  <a:cubicBezTo>
                    <a:pt x="15" y="64"/>
                    <a:pt x="12" y="64"/>
                    <a:pt x="13" y="66"/>
                  </a:cubicBezTo>
                  <a:cubicBezTo>
                    <a:pt x="24" y="111"/>
                    <a:pt x="44" y="155"/>
                    <a:pt x="75" y="189"/>
                  </a:cubicBezTo>
                  <a:cubicBezTo>
                    <a:pt x="91" y="206"/>
                    <a:pt x="109" y="220"/>
                    <a:pt x="130" y="229"/>
                  </a:cubicBezTo>
                  <a:cubicBezTo>
                    <a:pt x="151" y="238"/>
                    <a:pt x="177" y="242"/>
                    <a:pt x="200" y="236"/>
                  </a:cubicBezTo>
                  <a:cubicBezTo>
                    <a:pt x="225" y="230"/>
                    <a:pt x="247" y="213"/>
                    <a:pt x="260" y="190"/>
                  </a:cubicBezTo>
                  <a:cubicBezTo>
                    <a:pt x="268" y="177"/>
                    <a:pt x="272" y="163"/>
                    <a:pt x="272" y="148"/>
                  </a:cubicBezTo>
                  <a:cubicBezTo>
                    <a:pt x="272" y="131"/>
                    <a:pt x="267" y="115"/>
                    <a:pt x="260" y="101"/>
                  </a:cubicBezTo>
                  <a:cubicBezTo>
                    <a:pt x="256" y="92"/>
                    <a:pt x="252" y="83"/>
                    <a:pt x="246" y="74"/>
                  </a:cubicBezTo>
                  <a:cubicBezTo>
                    <a:pt x="246" y="75"/>
                    <a:pt x="245" y="76"/>
                    <a:pt x="245" y="76"/>
                  </a:cubicBezTo>
                  <a:cubicBezTo>
                    <a:pt x="255" y="83"/>
                    <a:pt x="260" y="97"/>
                    <a:pt x="265" y="108"/>
                  </a:cubicBezTo>
                  <a:cubicBezTo>
                    <a:pt x="272" y="125"/>
                    <a:pt x="277" y="142"/>
                    <a:pt x="278" y="160"/>
                  </a:cubicBezTo>
                  <a:cubicBezTo>
                    <a:pt x="279" y="188"/>
                    <a:pt x="265" y="214"/>
                    <a:pt x="243" y="232"/>
                  </a:cubicBezTo>
                  <a:cubicBezTo>
                    <a:pt x="222" y="248"/>
                    <a:pt x="196" y="255"/>
                    <a:pt x="170" y="250"/>
                  </a:cubicBezTo>
                  <a:cubicBezTo>
                    <a:pt x="143" y="245"/>
                    <a:pt x="121" y="229"/>
                    <a:pt x="101" y="211"/>
                  </a:cubicBezTo>
                  <a:cubicBezTo>
                    <a:pt x="92" y="202"/>
                    <a:pt x="83" y="192"/>
                    <a:pt x="74" y="181"/>
                  </a:cubicBezTo>
                  <a:cubicBezTo>
                    <a:pt x="65" y="170"/>
                    <a:pt x="57" y="158"/>
                    <a:pt x="49" y="146"/>
                  </a:cubicBezTo>
                  <a:cubicBezTo>
                    <a:pt x="41" y="132"/>
                    <a:pt x="35" y="117"/>
                    <a:pt x="31" y="102"/>
                  </a:cubicBezTo>
                  <a:cubicBezTo>
                    <a:pt x="27" y="87"/>
                    <a:pt x="28" y="73"/>
                    <a:pt x="30" y="58"/>
                  </a:cubicBezTo>
                  <a:cubicBezTo>
                    <a:pt x="31" y="53"/>
                    <a:pt x="31" y="48"/>
                    <a:pt x="29" y="43"/>
                  </a:cubicBezTo>
                  <a:cubicBezTo>
                    <a:pt x="26" y="39"/>
                    <a:pt x="22" y="39"/>
                    <a:pt x="19" y="43"/>
                  </a:cubicBezTo>
                  <a:cubicBezTo>
                    <a:pt x="15" y="48"/>
                    <a:pt x="13" y="56"/>
                    <a:pt x="12" y="62"/>
                  </a:cubicBezTo>
                  <a:cubicBezTo>
                    <a:pt x="12" y="69"/>
                    <a:pt x="12" y="76"/>
                    <a:pt x="14" y="84"/>
                  </a:cubicBezTo>
                  <a:cubicBezTo>
                    <a:pt x="17" y="98"/>
                    <a:pt x="23" y="111"/>
                    <a:pt x="29" y="124"/>
                  </a:cubicBezTo>
                  <a:cubicBezTo>
                    <a:pt x="35" y="137"/>
                    <a:pt x="41" y="148"/>
                    <a:pt x="49" y="160"/>
                  </a:cubicBezTo>
                  <a:cubicBezTo>
                    <a:pt x="64" y="182"/>
                    <a:pt x="82" y="202"/>
                    <a:pt x="104" y="216"/>
                  </a:cubicBezTo>
                  <a:cubicBezTo>
                    <a:pt x="127" y="231"/>
                    <a:pt x="154" y="241"/>
                    <a:pt x="181" y="243"/>
                  </a:cubicBezTo>
                  <a:cubicBezTo>
                    <a:pt x="208" y="246"/>
                    <a:pt x="237" y="241"/>
                    <a:pt x="258" y="222"/>
                  </a:cubicBezTo>
                  <a:cubicBezTo>
                    <a:pt x="268" y="213"/>
                    <a:pt x="273" y="200"/>
                    <a:pt x="276" y="187"/>
                  </a:cubicBezTo>
                  <a:cubicBezTo>
                    <a:pt x="280" y="171"/>
                    <a:pt x="280" y="156"/>
                    <a:pt x="276" y="141"/>
                  </a:cubicBezTo>
                  <a:cubicBezTo>
                    <a:pt x="273" y="127"/>
                    <a:pt x="267" y="114"/>
                    <a:pt x="262" y="101"/>
                  </a:cubicBezTo>
                  <a:cubicBezTo>
                    <a:pt x="261" y="99"/>
                    <a:pt x="259" y="100"/>
                    <a:pt x="259" y="102"/>
                  </a:cubicBezTo>
                  <a:cubicBezTo>
                    <a:pt x="265" y="117"/>
                    <a:pt x="272" y="132"/>
                    <a:pt x="275" y="148"/>
                  </a:cubicBezTo>
                  <a:cubicBezTo>
                    <a:pt x="278" y="163"/>
                    <a:pt x="276" y="179"/>
                    <a:pt x="271" y="194"/>
                  </a:cubicBezTo>
                  <a:cubicBezTo>
                    <a:pt x="269" y="201"/>
                    <a:pt x="266" y="208"/>
                    <a:pt x="262" y="213"/>
                  </a:cubicBezTo>
                  <a:cubicBezTo>
                    <a:pt x="258" y="219"/>
                    <a:pt x="252" y="224"/>
                    <a:pt x="246" y="228"/>
                  </a:cubicBezTo>
                  <a:cubicBezTo>
                    <a:pt x="234" y="235"/>
                    <a:pt x="220" y="239"/>
                    <a:pt x="206" y="241"/>
                  </a:cubicBezTo>
                  <a:cubicBezTo>
                    <a:pt x="178" y="243"/>
                    <a:pt x="149" y="237"/>
                    <a:pt x="124" y="225"/>
                  </a:cubicBezTo>
                  <a:cubicBezTo>
                    <a:pt x="100" y="213"/>
                    <a:pt x="79" y="195"/>
                    <a:pt x="62" y="173"/>
                  </a:cubicBezTo>
                  <a:cubicBezTo>
                    <a:pt x="45" y="151"/>
                    <a:pt x="31" y="126"/>
                    <a:pt x="21" y="100"/>
                  </a:cubicBezTo>
                  <a:cubicBezTo>
                    <a:pt x="16" y="86"/>
                    <a:pt x="12" y="70"/>
                    <a:pt x="17" y="55"/>
                  </a:cubicBezTo>
                  <a:cubicBezTo>
                    <a:pt x="18" y="52"/>
                    <a:pt x="19" y="48"/>
                    <a:pt x="21" y="45"/>
                  </a:cubicBezTo>
                  <a:cubicBezTo>
                    <a:pt x="21" y="44"/>
                    <a:pt x="22" y="43"/>
                    <a:pt x="23" y="43"/>
                  </a:cubicBezTo>
                  <a:cubicBezTo>
                    <a:pt x="25" y="42"/>
                    <a:pt x="27" y="45"/>
                    <a:pt x="27" y="47"/>
                  </a:cubicBezTo>
                  <a:cubicBezTo>
                    <a:pt x="28" y="48"/>
                    <a:pt x="28" y="51"/>
                    <a:pt x="28" y="53"/>
                  </a:cubicBezTo>
                  <a:cubicBezTo>
                    <a:pt x="28" y="56"/>
                    <a:pt x="27" y="59"/>
                    <a:pt x="27" y="62"/>
                  </a:cubicBezTo>
                  <a:cubicBezTo>
                    <a:pt x="24" y="77"/>
                    <a:pt x="25" y="92"/>
                    <a:pt x="29" y="106"/>
                  </a:cubicBezTo>
                  <a:cubicBezTo>
                    <a:pt x="33" y="121"/>
                    <a:pt x="40" y="136"/>
                    <a:pt x="48" y="149"/>
                  </a:cubicBezTo>
                  <a:cubicBezTo>
                    <a:pt x="55" y="162"/>
                    <a:pt x="64" y="173"/>
                    <a:pt x="73" y="184"/>
                  </a:cubicBezTo>
                  <a:cubicBezTo>
                    <a:pt x="81" y="194"/>
                    <a:pt x="90" y="204"/>
                    <a:pt x="99" y="213"/>
                  </a:cubicBezTo>
                  <a:cubicBezTo>
                    <a:pt x="118" y="231"/>
                    <a:pt x="140" y="246"/>
                    <a:pt x="166" y="252"/>
                  </a:cubicBezTo>
                  <a:cubicBezTo>
                    <a:pt x="191" y="258"/>
                    <a:pt x="216" y="253"/>
                    <a:pt x="238" y="239"/>
                  </a:cubicBezTo>
                  <a:cubicBezTo>
                    <a:pt x="259" y="225"/>
                    <a:pt x="275" y="203"/>
                    <a:pt x="279" y="179"/>
                  </a:cubicBezTo>
                  <a:cubicBezTo>
                    <a:pt x="282" y="162"/>
                    <a:pt x="280" y="144"/>
                    <a:pt x="275" y="128"/>
                  </a:cubicBezTo>
                  <a:cubicBezTo>
                    <a:pt x="273" y="120"/>
                    <a:pt x="269" y="112"/>
                    <a:pt x="266" y="104"/>
                  </a:cubicBezTo>
                  <a:cubicBezTo>
                    <a:pt x="264" y="99"/>
                    <a:pt x="261" y="93"/>
                    <a:pt x="258" y="87"/>
                  </a:cubicBezTo>
                  <a:cubicBezTo>
                    <a:pt x="255" y="82"/>
                    <a:pt x="251" y="77"/>
                    <a:pt x="246" y="74"/>
                  </a:cubicBezTo>
                  <a:cubicBezTo>
                    <a:pt x="245" y="73"/>
                    <a:pt x="243" y="75"/>
                    <a:pt x="244" y="76"/>
                  </a:cubicBezTo>
                  <a:cubicBezTo>
                    <a:pt x="262" y="105"/>
                    <a:pt x="276" y="139"/>
                    <a:pt x="265" y="174"/>
                  </a:cubicBezTo>
                  <a:cubicBezTo>
                    <a:pt x="257" y="199"/>
                    <a:pt x="235" y="220"/>
                    <a:pt x="210" y="230"/>
                  </a:cubicBezTo>
                  <a:cubicBezTo>
                    <a:pt x="187" y="239"/>
                    <a:pt x="160" y="237"/>
                    <a:pt x="137" y="229"/>
                  </a:cubicBezTo>
                  <a:cubicBezTo>
                    <a:pt x="115" y="221"/>
                    <a:pt x="96" y="207"/>
                    <a:pt x="80" y="191"/>
                  </a:cubicBezTo>
                  <a:cubicBezTo>
                    <a:pt x="48" y="157"/>
                    <a:pt x="27" y="112"/>
                    <a:pt x="16" y="67"/>
                  </a:cubicBezTo>
                  <a:cubicBezTo>
                    <a:pt x="16" y="66"/>
                    <a:pt x="15" y="66"/>
                    <a:pt x="15" y="65"/>
                  </a:cubicBezTo>
                  <a:cubicBezTo>
                    <a:pt x="14" y="66"/>
                    <a:pt x="14" y="66"/>
                    <a:pt x="13" y="66"/>
                  </a:cubicBezTo>
                  <a:cubicBezTo>
                    <a:pt x="29" y="114"/>
                    <a:pt x="51" y="161"/>
                    <a:pt x="88" y="196"/>
                  </a:cubicBezTo>
                  <a:cubicBezTo>
                    <a:pt x="106" y="214"/>
                    <a:pt x="128" y="227"/>
                    <a:pt x="151" y="236"/>
                  </a:cubicBezTo>
                  <a:cubicBezTo>
                    <a:pt x="174" y="245"/>
                    <a:pt x="200" y="250"/>
                    <a:pt x="223" y="241"/>
                  </a:cubicBezTo>
                  <a:cubicBezTo>
                    <a:pt x="242" y="233"/>
                    <a:pt x="254" y="215"/>
                    <a:pt x="257" y="195"/>
                  </a:cubicBezTo>
                  <a:cubicBezTo>
                    <a:pt x="263" y="165"/>
                    <a:pt x="256" y="135"/>
                    <a:pt x="246" y="106"/>
                  </a:cubicBezTo>
                  <a:cubicBezTo>
                    <a:pt x="245" y="107"/>
                    <a:pt x="245" y="107"/>
                    <a:pt x="244" y="107"/>
                  </a:cubicBezTo>
                  <a:cubicBezTo>
                    <a:pt x="249" y="122"/>
                    <a:pt x="253" y="136"/>
                    <a:pt x="253" y="152"/>
                  </a:cubicBezTo>
                  <a:cubicBezTo>
                    <a:pt x="254" y="167"/>
                    <a:pt x="249" y="182"/>
                    <a:pt x="240" y="195"/>
                  </a:cubicBezTo>
                  <a:cubicBezTo>
                    <a:pt x="225" y="216"/>
                    <a:pt x="197" y="225"/>
                    <a:pt x="172" y="227"/>
                  </a:cubicBezTo>
                  <a:cubicBezTo>
                    <a:pt x="159" y="228"/>
                    <a:pt x="145" y="227"/>
                    <a:pt x="132" y="224"/>
                  </a:cubicBezTo>
                  <a:cubicBezTo>
                    <a:pt x="120" y="220"/>
                    <a:pt x="109" y="214"/>
                    <a:pt x="98" y="207"/>
                  </a:cubicBezTo>
                  <a:cubicBezTo>
                    <a:pt x="77" y="191"/>
                    <a:pt x="62" y="170"/>
                    <a:pt x="50" y="146"/>
                  </a:cubicBezTo>
                  <a:cubicBezTo>
                    <a:pt x="42" y="130"/>
                    <a:pt x="37" y="112"/>
                    <a:pt x="32" y="94"/>
                  </a:cubicBezTo>
                  <a:cubicBezTo>
                    <a:pt x="30" y="87"/>
                    <a:pt x="29" y="80"/>
                    <a:pt x="28" y="73"/>
                  </a:cubicBezTo>
                  <a:cubicBezTo>
                    <a:pt x="26" y="67"/>
                    <a:pt x="25" y="60"/>
                    <a:pt x="21" y="55"/>
                  </a:cubicBezTo>
                  <a:cubicBezTo>
                    <a:pt x="20" y="55"/>
                    <a:pt x="19" y="55"/>
                    <a:pt x="18" y="55"/>
                  </a:cubicBezTo>
                  <a:cubicBezTo>
                    <a:pt x="13" y="64"/>
                    <a:pt x="15" y="75"/>
                    <a:pt x="17" y="84"/>
                  </a:cubicBezTo>
                  <a:cubicBezTo>
                    <a:pt x="21" y="95"/>
                    <a:pt x="26" y="106"/>
                    <a:pt x="32" y="116"/>
                  </a:cubicBezTo>
                  <a:cubicBezTo>
                    <a:pt x="44" y="138"/>
                    <a:pt x="59" y="158"/>
                    <a:pt x="77" y="176"/>
                  </a:cubicBezTo>
                  <a:cubicBezTo>
                    <a:pt x="97" y="194"/>
                    <a:pt x="121" y="211"/>
                    <a:pt x="148" y="216"/>
                  </a:cubicBezTo>
                  <a:cubicBezTo>
                    <a:pt x="171" y="219"/>
                    <a:pt x="194" y="211"/>
                    <a:pt x="212" y="197"/>
                  </a:cubicBezTo>
                  <a:cubicBezTo>
                    <a:pt x="235" y="178"/>
                    <a:pt x="249" y="147"/>
                    <a:pt x="243" y="116"/>
                  </a:cubicBezTo>
                  <a:cubicBezTo>
                    <a:pt x="242" y="116"/>
                    <a:pt x="242" y="117"/>
                    <a:pt x="241" y="117"/>
                  </a:cubicBezTo>
                  <a:cubicBezTo>
                    <a:pt x="249" y="132"/>
                    <a:pt x="252" y="148"/>
                    <a:pt x="244" y="164"/>
                  </a:cubicBezTo>
                  <a:cubicBezTo>
                    <a:pt x="237" y="179"/>
                    <a:pt x="223" y="189"/>
                    <a:pt x="209" y="196"/>
                  </a:cubicBezTo>
                  <a:cubicBezTo>
                    <a:pt x="193" y="204"/>
                    <a:pt x="175" y="209"/>
                    <a:pt x="157" y="211"/>
                  </a:cubicBezTo>
                  <a:cubicBezTo>
                    <a:pt x="141" y="213"/>
                    <a:pt x="124" y="213"/>
                    <a:pt x="109" y="208"/>
                  </a:cubicBezTo>
                  <a:cubicBezTo>
                    <a:pt x="83" y="199"/>
                    <a:pt x="64" y="176"/>
                    <a:pt x="47" y="155"/>
                  </a:cubicBezTo>
                  <a:cubicBezTo>
                    <a:pt x="37" y="142"/>
                    <a:pt x="27" y="130"/>
                    <a:pt x="19" y="115"/>
                  </a:cubicBezTo>
                  <a:cubicBezTo>
                    <a:pt x="11" y="103"/>
                    <a:pt x="4" y="88"/>
                    <a:pt x="3" y="73"/>
                  </a:cubicBezTo>
                  <a:cubicBezTo>
                    <a:pt x="2" y="45"/>
                    <a:pt x="27" y="0"/>
                    <a:pt x="61" y="14"/>
                  </a:cubicBezTo>
                  <a:cubicBezTo>
                    <a:pt x="60" y="13"/>
                    <a:pt x="60" y="12"/>
                    <a:pt x="60" y="12"/>
                  </a:cubicBezTo>
                  <a:cubicBezTo>
                    <a:pt x="56" y="19"/>
                    <a:pt x="49" y="24"/>
                    <a:pt x="43" y="29"/>
                  </a:cubicBezTo>
                  <a:cubicBezTo>
                    <a:pt x="37" y="35"/>
                    <a:pt x="32" y="41"/>
                    <a:pt x="28" y="49"/>
                  </a:cubicBezTo>
                  <a:cubicBezTo>
                    <a:pt x="20" y="69"/>
                    <a:pt x="28" y="92"/>
                    <a:pt x="21" y="113"/>
                  </a:cubicBezTo>
                  <a:cubicBezTo>
                    <a:pt x="22" y="113"/>
                    <a:pt x="23" y="113"/>
                    <a:pt x="24" y="113"/>
                  </a:cubicBezTo>
                  <a:cubicBezTo>
                    <a:pt x="16" y="106"/>
                    <a:pt x="14" y="94"/>
                    <a:pt x="13" y="85"/>
                  </a:cubicBezTo>
                  <a:cubicBezTo>
                    <a:pt x="12" y="74"/>
                    <a:pt x="14" y="63"/>
                    <a:pt x="17" y="53"/>
                  </a:cubicBezTo>
                  <a:cubicBezTo>
                    <a:pt x="20" y="42"/>
                    <a:pt x="28" y="32"/>
                    <a:pt x="37" y="25"/>
                  </a:cubicBezTo>
                  <a:cubicBezTo>
                    <a:pt x="43" y="22"/>
                    <a:pt x="48" y="18"/>
                    <a:pt x="54" y="16"/>
                  </a:cubicBezTo>
                  <a:cubicBezTo>
                    <a:pt x="60" y="14"/>
                    <a:pt x="67" y="12"/>
                    <a:pt x="72" y="8"/>
                  </a:cubicBezTo>
                  <a:cubicBezTo>
                    <a:pt x="73" y="7"/>
                    <a:pt x="72" y="5"/>
                    <a:pt x="71" y="5"/>
                  </a:cubicBezTo>
                  <a:cubicBezTo>
                    <a:pt x="47" y="3"/>
                    <a:pt x="32" y="29"/>
                    <a:pt x="27" y="49"/>
                  </a:cubicBezTo>
                  <a:cubicBezTo>
                    <a:pt x="24" y="60"/>
                    <a:pt x="24" y="70"/>
                    <a:pt x="26" y="81"/>
                  </a:cubicBezTo>
                  <a:cubicBezTo>
                    <a:pt x="28" y="93"/>
                    <a:pt x="31" y="105"/>
                    <a:pt x="36" y="116"/>
                  </a:cubicBezTo>
                  <a:cubicBezTo>
                    <a:pt x="40" y="125"/>
                    <a:pt x="46" y="134"/>
                    <a:pt x="54" y="141"/>
                  </a:cubicBezTo>
                  <a:cubicBezTo>
                    <a:pt x="55" y="142"/>
                    <a:pt x="57" y="140"/>
                    <a:pt x="56" y="139"/>
                  </a:cubicBezTo>
                  <a:cubicBezTo>
                    <a:pt x="44" y="114"/>
                    <a:pt x="26" y="84"/>
                    <a:pt x="35" y="55"/>
                  </a:cubicBezTo>
                  <a:cubicBezTo>
                    <a:pt x="38" y="44"/>
                    <a:pt x="44" y="35"/>
                    <a:pt x="52" y="27"/>
                  </a:cubicBezTo>
                  <a:cubicBezTo>
                    <a:pt x="60" y="19"/>
                    <a:pt x="70" y="13"/>
                    <a:pt x="82" y="14"/>
                  </a:cubicBezTo>
                  <a:cubicBezTo>
                    <a:pt x="82" y="13"/>
                    <a:pt x="81" y="12"/>
                    <a:pt x="81" y="11"/>
                  </a:cubicBezTo>
                  <a:cubicBezTo>
                    <a:pt x="70" y="16"/>
                    <a:pt x="59" y="23"/>
                    <a:pt x="50" y="32"/>
                  </a:cubicBezTo>
                  <a:cubicBezTo>
                    <a:pt x="41" y="41"/>
                    <a:pt x="35" y="53"/>
                    <a:pt x="31" y="65"/>
                  </a:cubicBezTo>
                  <a:cubicBezTo>
                    <a:pt x="26" y="79"/>
                    <a:pt x="23" y="95"/>
                    <a:pt x="25" y="110"/>
                  </a:cubicBezTo>
                  <a:cubicBezTo>
                    <a:pt x="27" y="125"/>
                    <a:pt x="32" y="139"/>
                    <a:pt x="39" y="152"/>
                  </a:cubicBezTo>
                  <a:cubicBezTo>
                    <a:pt x="44" y="161"/>
                    <a:pt x="50" y="169"/>
                    <a:pt x="56" y="177"/>
                  </a:cubicBezTo>
                  <a:cubicBezTo>
                    <a:pt x="57" y="179"/>
                    <a:pt x="59" y="177"/>
                    <a:pt x="58" y="17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grpSp>
      <p:pic>
        <p:nvPicPr>
          <p:cNvPr id="5" name="Alan Walker - Fade-纯音乐、带感">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17972" y="-1001486"/>
            <a:ext cx="609600" cy="609600"/>
          </a:xfrm>
          <a:prstGeom prst="rect">
            <a:avLst/>
          </a:prstGeom>
        </p:spPr>
      </p:pic>
      <p:sp>
        <p:nvSpPr>
          <p:cNvPr id="68" name="Rectangle 27">
            <a:extLst>
              <a:ext uri="{FF2B5EF4-FFF2-40B4-BE49-F238E27FC236}">
                <a16:creationId xmlns:a16="http://schemas.microsoft.com/office/drawing/2014/main" id="{C4A36D70-95ED-41F7-9A98-1A0F1E4F0DF0}"/>
              </a:ext>
            </a:extLst>
          </p:cNvPr>
          <p:cNvSpPr/>
          <p:nvPr/>
        </p:nvSpPr>
        <p:spPr>
          <a:xfrm>
            <a:off x="5367936" y="3665404"/>
            <a:ext cx="2047931" cy="477500"/>
          </a:xfrm>
          <a:prstGeom prst="roundRect">
            <a:avLst>
              <a:gd name="adj" fmla="val 27969"/>
            </a:avLst>
          </a:prstGeom>
          <a:noFill/>
          <a:ln w="9525">
            <a:solidFill>
              <a:schemeClr val="tx1">
                <a:lumMod val="95000"/>
                <a:lumOff val="5000"/>
              </a:schemeClr>
            </a:solidFill>
          </a:ln>
        </p:spPr>
        <p:txBody>
          <a:bodyPr wrap="square">
            <a:spAutoFit/>
          </a:bodyPr>
          <a:lstStyle/>
          <a:p>
            <a:pPr algn="ctr"/>
            <a:r>
              <a:rPr lang="zh-CN" altLang="en-US" sz="2000" dirty="0">
                <a:latin typeface="华文楷体" panose="02010600040101010101" pitchFamily="2" charset="-122"/>
                <a:ea typeface="华文楷体" panose="02010600040101010101" pitchFamily="2" charset="-122"/>
              </a:rPr>
              <a:t>主讲人：王帆</a:t>
            </a:r>
          </a:p>
        </p:txBody>
      </p:sp>
      <p:sp>
        <p:nvSpPr>
          <p:cNvPr id="69" name="Rectangle 27">
            <a:extLst>
              <a:ext uri="{FF2B5EF4-FFF2-40B4-BE49-F238E27FC236}">
                <a16:creationId xmlns:a16="http://schemas.microsoft.com/office/drawing/2014/main" id="{E9280554-1E21-4BD3-8A4C-F879D8D28E63}"/>
              </a:ext>
            </a:extLst>
          </p:cNvPr>
          <p:cNvSpPr/>
          <p:nvPr/>
        </p:nvSpPr>
        <p:spPr>
          <a:xfrm>
            <a:off x="8081847" y="3655077"/>
            <a:ext cx="2047931" cy="477500"/>
          </a:xfrm>
          <a:prstGeom prst="roundRect">
            <a:avLst>
              <a:gd name="adj" fmla="val 27969"/>
            </a:avLst>
          </a:prstGeom>
          <a:noFill/>
          <a:ln w="9525">
            <a:solidFill>
              <a:schemeClr val="tx1">
                <a:lumMod val="95000"/>
                <a:lumOff val="5000"/>
              </a:schemeClr>
            </a:solidFill>
          </a:ln>
        </p:spPr>
        <p:txBody>
          <a:bodyPr wrap="square">
            <a:spAutoFit/>
          </a:bodyPr>
          <a:lstStyle/>
          <a:p>
            <a:pPr algn="ctr"/>
            <a:r>
              <a:rPr lang="en-US" altLang="zh-CN" sz="2000" dirty="0">
                <a:latin typeface="华文楷体" panose="02010600040101010101" pitchFamily="2" charset="-122"/>
                <a:ea typeface="华文楷体" panose="02010600040101010101" pitchFamily="2" charset="-122"/>
              </a:rPr>
              <a:t>Date</a:t>
            </a:r>
            <a:r>
              <a:rPr lang="zh-CN" altLang="en-US" sz="2000" dirty="0">
                <a:latin typeface="华文楷体" panose="02010600040101010101" pitchFamily="2" charset="-122"/>
                <a:ea typeface="华文楷体" panose="02010600040101010101" pitchFamily="2" charset="-122"/>
              </a:rPr>
              <a:t>：</a:t>
            </a:r>
            <a:r>
              <a:rPr lang="en-US" altLang="zh-CN" sz="2000" dirty="0">
                <a:latin typeface="华文楷体" panose="02010600040101010101" pitchFamily="2" charset="-122"/>
                <a:ea typeface="华文楷体" panose="02010600040101010101" pitchFamily="2" charset="-122"/>
              </a:rPr>
              <a:t>8</a:t>
            </a:r>
            <a:r>
              <a:rPr lang="zh-CN" altLang="en-US" sz="2000" dirty="0">
                <a:latin typeface="华文楷体" panose="02010600040101010101" pitchFamily="2" charset="-122"/>
                <a:ea typeface="华文楷体" panose="02010600040101010101" pitchFamily="2" charset="-122"/>
              </a:rPr>
              <a:t>月</a:t>
            </a:r>
            <a:r>
              <a:rPr lang="en-US" altLang="zh-CN" sz="2000" dirty="0">
                <a:latin typeface="华文楷体" panose="02010600040101010101" pitchFamily="2" charset="-122"/>
                <a:ea typeface="华文楷体" panose="02010600040101010101" pitchFamily="2" charset="-122"/>
              </a:rPr>
              <a:t>20</a:t>
            </a:r>
            <a:r>
              <a:rPr lang="zh-CN" altLang="en-US" sz="2000" dirty="0">
                <a:latin typeface="华文楷体" panose="02010600040101010101" pitchFamily="2" charset="-122"/>
                <a:ea typeface="华文楷体" panose="02010600040101010101" pitchFamily="2" charset="-122"/>
              </a:rPr>
              <a:t>日</a:t>
            </a:r>
          </a:p>
        </p:txBody>
      </p:sp>
      <p:sp>
        <p:nvSpPr>
          <p:cNvPr id="70" name="Rectangle 27">
            <a:extLst>
              <a:ext uri="{FF2B5EF4-FFF2-40B4-BE49-F238E27FC236}">
                <a16:creationId xmlns:a16="http://schemas.microsoft.com/office/drawing/2014/main" id="{3E6A8869-1850-4F35-B04B-3E54DD12CE36}"/>
              </a:ext>
            </a:extLst>
          </p:cNvPr>
          <p:cNvSpPr/>
          <p:nvPr/>
        </p:nvSpPr>
        <p:spPr>
          <a:xfrm>
            <a:off x="5367936" y="4225809"/>
            <a:ext cx="4761842" cy="844808"/>
          </a:xfrm>
          <a:prstGeom prst="roundRect">
            <a:avLst>
              <a:gd name="adj" fmla="val 27969"/>
            </a:avLst>
          </a:prstGeom>
          <a:noFill/>
          <a:ln w="9525">
            <a:solidFill>
              <a:schemeClr val="tx1">
                <a:lumMod val="95000"/>
                <a:lumOff val="5000"/>
              </a:schemeClr>
            </a:solidFill>
          </a:ln>
        </p:spPr>
        <p:txBody>
          <a:bodyPr wrap="square">
            <a:spAutoFit/>
          </a:bodyPr>
          <a:lstStyle/>
          <a:p>
            <a:r>
              <a:rPr lang="zh-CN" altLang="en-US" sz="2000" dirty="0">
                <a:latin typeface="华文楷体" panose="02010600040101010101" pitchFamily="2" charset="-122"/>
                <a:ea typeface="华文楷体" panose="02010600040101010101" pitchFamily="2" charset="-122"/>
              </a:rPr>
              <a:t>小组成员：王帆、陈子创、刘宜松、</a:t>
            </a:r>
            <a:endParaRPr lang="en-US" altLang="zh-CN" sz="2000" dirty="0">
              <a:latin typeface="华文楷体" panose="02010600040101010101" pitchFamily="2" charset="-122"/>
              <a:ea typeface="华文楷体" panose="02010600040101010101" pitchFamily="2" charset="-122"/>
            </a:endParaRPr>
          </a:p>
          <a:p>
            <a:r>
              <a:rPr lang="en-US" altLang="zh-CN" sz="2000" dirty="0">
                <a:latin typeface="华文楷体" panose="02010600040101010101" pitchFamily="2" charset="-122"/>
                <a:ea typeface="华文楷体" panose="02010600040101010101" pitchFamily="2" charset="-122"/>
              </a:rPr>
              <a:t>	     </a:t>
            </a:r>
            <a:r>
              <a:rPr lang="zh-CN" altLang="en-US" sz="2000" dirty="0">
                <a:latin typeface="华文楷体" panose="02010600040101010101" pitchFamily="2" charset="-122"/>
                <a:ea typeface="华文楷体" panose="02010600040101010101" pitchFamily="2" charset="-122"/>
              </a:rPr>
              <a:t>邱鸿鑫、潘裕康、王俊朗</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timing>
    <p:tnLst>
      <p:par>
        <p:cTn id="1" dur="indefinite" restart="never" nodeType="tmRoot">
          <p:childTnLst>
            <p:audio>
              <p:cMediaNode vol="80000" numSld="99">
                <p:cTn id="2" repeatCount="indefinite"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B984AD0-C7BF-40A3-B55D-C0CEB58377A2}"/>
              </a:ext>
            </a:extLst>
          </p:cNvPr>
          <p:cNvSpPr/>
          <p:nvPr/>
        </p:nvSpPr>
        <p:spPr bwMode="auto">
          <a:xfrm>
            <a:off x="507999" y="336367"/>
            <a:ext cx="432000" cy="432000"/>
          </a:xfrm>
          <a:prstGeom prst="rect">
            <a:avLst/>
          </a:prstGeom>
          <a:no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sp>
        <p:nvSpPr>
          <p:cNvPr id="3" name="矩形 2">
            <a:extLst>
              <a:ext uri="{FF2B5EF4-FFF2-40B4-BE49-F238E27FC236}">
                <a16:creationId xmlns:a16="http://schemas.microsoft.com/office/drawing/2014/main" id="{D38F6B13-F916-4E76-A334-50F9EAFDD9BE}"/>
              </a:ext>
            </a:extLst>
          </p:cNvPr>
          <p:cNvSpPr/>
          <p:nvPr/>
        </p:nvSpPr>
        <p:spPr bwMode="auto">
          <a:xfrm>
            <a:off x="758757" y="573932"/>
            <a:ext cx="288000" cy="288000"/>
          </a:xfrm>
          <a:prstGeom prst="rect">
            <a:avLst/>
          </a:prstGeom>
          <a:pattFill prst="ltUpDiag">
            <a:fgClr>
              <a:schemeClr val="accent1"/>
            </a:fgClr>
            <a:bgClr>
              <a:schemeClr val="accent1">
                <a:lumMod val="40000"/>
                <a:lumOff val="60000"/>
              </a:schemeClr>
            </a:bgClr>
          </a:patt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cxnSp>
        <p:nvCxnSpPr>
          <p:cNvPr id="4" name="直接连接符 3">
            <a:extLst>
              <a:ext uri="{FF2B5EF4-FFF2-40B4-BE49-F238E27FC236}">
                <a16:creationId xmlns:a16="http://schemas.microsoft.com/office/drawing/2014/main" id="{CE43685F-51F8-4F05-BB9D-101D5E0B3876}"/>
              </a:ext>
            </a:extLst>
          </p:cNvPr>
          <p:cNvCxnSpPr/>
          <p:nvPr/>
        </p:nvCxnSpPr>
        <p:spPr>
          <a:xfrm>
            <a:off x="1235414" y="865762"/>
            <a:ext cx="10656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5ECD366B-17BA-465D-BB4F-450DD989BE22}"/>
              </a:ext>
            </a:extLst>
          </p:cNvPr>
          <p:cNvSpPr txBox="1"/>
          <p:nvPr/>
        </p:nvSpPr>
        <p:spPr>
          <a:xfrm>
            <a:off x="1294788" y="362339"/>
            <a:ext cx="3628417" cy="492443"/>
          </a:xfrm>
          <a:prstGeom prst="rect">
            <a:avLst/>
          </a:prstGeom>
          <a:noFill/>
        </p:spPr>
        <p:txBody>
          <a:bodyPr wrap="square" rtlCol="0">
            <a:spAutoFit/>
          </a:bodyPr>
          <a:lstStyle/>
          <a:p>
            <a:r>
              <a:rPr lang="zh-CN" altLang="en-US" sz="2600" dirty="0">
                <a:latin typeface="华文楷体" panose="02010600040101010101" pitchFamily="2" charset="-122"/>
                <a:ea typeface="华文楷体" panose="02010600040101010101" pitchFamily="2" charset="-122"/>
              </a:rPr>
              <a:t>数据可视化</a:t>
            </a:r>
          </a:p>
        </p:txBody>
      </p:sp>
      <p:sp>
        <p:nvSpPr>
          <p:cNvPr id="6" name="文本框 5">
            <a:extLst>
              <a:ext uri="{FF2B5EF4-FFF2-40B4-BE49-F238E27FC236}">
                <a16:creationId xmlns:a16="http://schemas.microsoft.com/office/drawing/2014/main" id="{769EA76A-9BBB-4D16-9CA1-6C7124863DDC}"/>
              </a:ext>
            </a:extLst>
          </p:cNvPr>
          <p:cNvSpPr txBox="1"/>
          <p:nvPr/>
        </p:nvSpPr>
        <p:spPr>
          <a:xfrm>
            <a:off x="9636066" y="277423"/>
            <a:ext cx="2438399" cy="523220"/>
          </a:xfrm>
          <a:prstGeom prst="rect">
            <a:avLst/>
          </a:prstGeom>
          <a:noFill/>
        </p:spPr>
        <p:txBody>
          <a:bodyPr wrap="square" rtlCol="0">
            <a:spAutoFit/>
          </a:bodyPr>
          <a:lstStyle/>
          <a:p>
            <a:pPr algn="r"/>
            <a:r>
              <a:rPr lang="zh-CN" altLang="en-US" sz="2800" dirty="0">
                <a:solidFill>
                  <a:schemeClr val="accent1"/>
                </a:solidFill>
                <a:latin typeface="华文楷体" panose="02010600040101010101" pitchFamily="2" charset="-122"/>
                <a:ea typeface="华文楷体" panose="02010600040101010101" pitchFamily="2" charset="-122"/>
              </a:rPr>
              <a:t>第九组</a:t>
            </a:r>
          </a:p>
        </p:txBody>
      </p:sp>
      <p:pic>
        <p:nvPicPr>
          <p:cNvPr id="214" name="图片 213">
            <a:extLst>
              <a:ext uri="{FF2B5EF4-FFF2-40B4-BE49-F238E27FC236}">
                <a16:creationId xmlns:a16="http://schemas.microsoft.com/office/drawing/2014/main" id="{E681B7E9-87B4-4040-8AB3-117AF9F92216}"/>
              </a:ext>
            </a:extLst>
          </p:cNvPr>
          <p:cNvPicPr>
            <a:picLocks noChangeAspect="1"/>
          </p:cNvPicPr>
          <p:nvPr/>
        </p:nvPicPr>
        <p:blipFill>
          <a:blip r:embed="rId2"/>
          <a:stretch>
            <a:fillRect/>
          </a:stretch>
        </p:blipFill>
        <p:spPr>
          <a:xfrm>
            <a:off x="8824687" y="991349"/>
            <a:ext cx="3367314" cy="3379784"/>
          </a:xfrm>
          <a:prstGeom prst="rect">
            <a:avLst/>
          </a:prstGeom>
        </p:spPr>
      </p:pic>
      <p:pic>
        <p:nvPicPr>
          <p:cNvPr id="216" name="图片 215">
            <a:extLst>
              <a:ext uri="{FF2B5EF4-FFF2-40B4-BE49-F238E27FC236}">
                <a16:creationId xmlns:a16="http://schemas.microsoft.com/office/drawing/2014/main" id="{B7B065DE-42BA-4FD0-A3F9-7C16F2A4B656}"/>
              </a:ext>
            </a:extLst>
          </p:cNvPr>
          <p:cNvPicPr>
            <a:picLocks noChangeAspect="1"/>
          </p:cNvPicPr>
          <p:nvPr/>
        </p:nvPicPr>
        <p:blipFill>
          <a:blip r:embed="rId3"/>
          <a:stretch>
            <a:fillRect/>
          </a:stretch>
        </p:blipFill>
        <p:spPr>
          <a:xfrm>
            <a:off x="75998" y="4645800"/>
            <a:ext cx="4963887" cy="1976362"/>
          </a:xfrm>
          <a:prstGeom prst="rect">
            <a:avLst/>
          </a:prstGeom>
        </p:spPr>
      </p:pic>
      <p:cxnSp>
        <p:nvCxnSpPr>
          <p:cNvPr id="218" name="直接连接符 217">
            <a:extLst>
              <a:ext uri="{FF2B5EF4-FFF2-40B4-BE49-F238E27FC236}">
                <a16:creationId xmlns:a16="http://schemas.microsoft.com/office/drawing/2014/main" id="{45486B36-6A51-4E03-8BD2-50CF29EACBB2}"/>
              </a:ext>
            </a:extLst>
          </p:cNvPr>
          <p:cNvCxnSpPr/>
          <p:nvPr/>
        </p:nvCxnSpPr>
        <p:spPr>
          <a:xfrm>
            <a:off x="3792072" y="2667631"/>
            <a:ext cx="4425573" cy="0"/>
          </a:xfrm>
          <a:prstGeom prst="line">
            <a:avLst/>
          </a:prstGeom>
          <a:noFill/>
          <a:ln w="9525" cap="flat" cmpd="sng" algn="ctr">
            <a:solidFill>
              <a:schemeClr val="tx1">
                <a:lumMod val="50000"/>
                <a:lumOff val="50000"/>
              </a:schemeClr>
            </a:solidFill>
            <a:prstDash val="dash"/>
          </a:ln>
          <a:effectLst/>
        </p:spPr>
      </p:cxnSp>
      <p:cxnSp>
        <p:nvCxnSpPr>
          <p:cNvPr id="219" name="直接连接符 218">
            <a:extLst>
              <a:ext uri="{FF2B5EF4-FFF2-40B4-BE49-F238E27FC236}">
                <a16:creationId xmlns:a16="http://schemas.microsoft.com/office/drawing/2014/main" id="{36638D66-479C-499F-98C7-E015889381D4}"/>
              </a:ext>
            </a:extLst>
          </p:cNvPr>
          <p:cNvCxnSpPr/>
          <p:nvPr/>
        </p:nvCxnSpPr>
        <p:spPr>
          <a:xfrm>
            <a:off x="3791257" y="4107791"/>
            <a:ext cx="4426388" cy="0"/>
          </a:xfrm>
          <a:prstGeom prst="line">
            <a:avLst/>
          </a:prstGeom>
          <a:noFill/>
          <a:ln w="9525" cap="flat" cmpd="sng" algn="ctr">
            <a:solidFill>
              <a:schemeClr val="tx1">
                <a:lumMod val="50000"/>
                <a:lumOff val="50000"/>
              </a:schemeClr>
            </a:solidFill>
            <a:prstDash val="dash"/>
          </a:ln>
          <a:effectLst/>
        </p:spPr>
      </p:cxnSp>
      <p:grpSp>
        <p:nvGrpSpPr>
          <p:cNvPr id="220" name="组合 219">
            <a:extLst>
              <a:ext uri="{FF2B5EF4-FFF2-40B4-BE49-F238E27FC236}">
                <a16:creationId xmlns:a16="http://schemas.microsoft.com/office/drawing/2014/main" id="{E9A82B06-36F6-48FE-BDC3-5B36291F9520}"/>
              </a:ext>
            </a:extLst>
          </p:cNvPr>
          <p:cNvGrpSpPr/>
          <p:nvPr/>
        </p:nvGrpSpPr>
        <p:grpSpPr>
          <a:xfrm>
            <a:off x="3736322" y="1611515"/>
            <a:ext cx="799264" cy="799264"/>
            <a:chOff x="6607232" y="1948997"/>
            <a:chExt cx="799264" cy="799264"/>
          </a:xfrm>
          <a:solidFill>
            <a:schemeClr val="accent1"/>
          </a:solidFill>
        </p:grpSpPr>
        <p:sp>
          <p:nvSpPr>
            <p:cNvPr id="221" name="椭圆 220">
              <a:extLst>
                <a:ext uri="{FF2B5EF4-FFF2-40B4-BE49-F238E27FC236}">
                  <a16:creationId xmlns:a16="http://schemas.microsoft.com/office/drawing/2014/main" id="{947A87B1-0C49-4E42-99C0-32A75DBC4537}"/>
                </a:ext>
              </a:extLst>
            </p:cNvPr>
            <p:cNvSpPr/>
            <p:nvPr/>
          </p:nvSpPr>
          <p:spPr>
            <a:xfrm>
              <a:off x="6607232" y="1948997"/>
              <a:ext cx="799264" cy="799264"/>
            </a:xfrm>
            <a:prstGeom prst="ellipse">
              <a:avLst/>
            </a:prstGeom>
            <a:pattFill prst="ltUpDiag">
              <a:fgClr>
                <a:schemeClr val="accent1"/>
              </a:fgClr>
              <a:bgClr>
                <a:schemeClr val="accent1">
                  <a:lumMod val="20000"/>
                  <a:lumOff val="80000"/>
                </a:schemeClr>
              </a:bgClr>
            </a:pattFill>
            <a:ln w="63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tx1">
                    <a:lumMod val="65000"/>
                    <a:lumOff val="35000"/>
                  </a:schemeClr>
                </a:solidFill>
                <a:latin typeface="华文楷体" panose="02010600040101010101" pitchFamily="2" charset="-122"/>
                <a:ea typeface="华文楷体" panose="02010600040101010101" pitchFamily="2" charset="-122"/>
              </a:endParaRPr>
            </a:p>
          </p:txBody>
        </p:sp>
        <p:sp>
          <p:nvSpPr>
            <p:cNvPr id="222" name="Freeform 13">
              <a:extLst>
                <a:ext uri="{FF2B5EF4-FFF2-40B4-BE49-F238E27FC236}">
                  <a16:creationId xmlns:a16="http://schemas.microsoft.com/office/drawing/2014/main" id="{9CCA3B92-7F7B-434C-A821-240FF5F4F6B2}"/>
                </a:ext>
              </a:extLst>
            </p:cNvPr>
            <p:cNvSpPr>
              <a:spLocks noEditPoints="1"/>
            </p:cNvSpPr>
            <p:nvPr/>
          </p:nvSpPr>
          <p:spPr bwMode="auto">
            <a:xfrm>
              <a:off x="6813788" y="2203022"/>
              <a:ext cx="386151" cy="303317"/>
            </a:xfrm>
            <a:custGeom>
              <a:avLst/>
              <a:gdLst>
                <a:gd name="T0" fmla="*/ 282 w 766"/>
                <a:gd name="T1" fmla="*/ 304 h 600"/>
                <a:gd name="T2" fmla="*/ 391 w 766"/>
                <a:gd name="T3" fmla="*/ 248 h 600"/>
                <a:gd name="T4" fmla="*/ 596 w 766"/>
                <a:gd name="T5" fmla="*/ 213 h 600"/>
                <a:gd name="T6" fmla="*/ 652 w 766"/>
                <a:gd name="T7" fmla="*/ 129 h 600"/>
                <a:gd name="T8" fmla="*/ 570 w 766"/>
                <a:gd name="T9" fmla="*/ 186 h 600"/>
                <a:gd name="T10" fmla="*/ 391 w 766"/>
                <a:gd name="T11" fmla="*/ 195 h 600"/>
                <a:gd name="T12" fmla="*/ 766 w 766"/>
                <a:gd name="T13" fmla="*/ 80 h 600"/>
                <a:gd name="T14" fmla="*/ 465 w 766"/>
                <a:gd name="T15" fmla="*/ 32 h 600"/>
                <a:gd name="T16" fmla="*/ 437 w 766"/>
                <a:gd name="T17" fmla="*/ 0 h 600"/>
                <a:gd name="T18" fmla="*/ 154 w 766"/>
                <a:gd name="T19" fmla="*/ 32 h 600"/>
                <a:gd name="T20" fmla="*/ 175 w 766"/>
                <a:gd name="T21" fmla="*/ 80 h 600"/>
                <a:gd name="T22" fmla="*/ 216 w 766"/>
                <a:gd name="T23" fmla="*/ 135 h 600"/>
                <a:gd name="T24" fmla="*/ 706 w 766"/>
                <a:gd name="T25" fmla="*/ 80 h 600"/>
                <a:gd name="T26" fmla="*/ 355 w 766"/>
                <a:gd name="T27" fmla="*/ 394 h 600"/>
                <a:gd name="T28" fmla="*/ 706 w 766"/>
                <a:gd name="T29" fmla="*/ 410 h 600"/>
                <a:gd name="T30" fmla="*/ 361 w 766"/>
                <a:gd name="T31" fmla="*/ 427 h 600"/>
                <a:gd name="T32" fmla="*/ 362 w 766"/>
                <a:gd name="T33" fmla="*/ 478 h 600"/>
                <a:gd name="T34" fmla="*/ 437 w 766"/>
                <a:gd name="T35" fmla="*/ 595 h 600"/>
                <a:gd name="T36" fmla="*/ 465 w 766"/>
                <a:gd name="T37" fmla="*/ 478 h 600"/>
                <a:gd name="T38" fmla="*/ 603 w 766"/>
                <a:gd name="T39" fmla="*/ 592 h 600"/>
                <a:gd name="T40" fmla="*/ 591 w 766"/>
                <a:gd name="T41" fmla="*/ 478 h 600"/>
                <a:gd name="T42" fmla="*/ 766 w 766"/>
                <a:gd name="T43" fmla="*/ 427 h 600"/>
                <a:gd name="T44" fmla="*/ 747 w 766"/>
                <a:gd name="T45" fmla="*/ 80 h 600"/>
                <a:gd name="T46" fmla="*/ 161 w 766"/>
                <a:gd name="T47" fmla="*/ 310 h 600"/>
                <a:gd name="T48" fmla="*/ 235 w 766"/>
                <a:gd name="T49" fmla="*/ 236 h 600"/>
                <a:gd name="T50" fmla="*/ 86 w 766"/>
                <a:gd name="T51" fmla="*/ 236 h 600"/>
                <a:gd name="T52" fmla="*/ 208 w 766"/>
                <a:gd name="T53" fmla="*/ 325 h 600"/>
                <a:gd name="T54" fmla="*/ 181 w 766"/>
                <a:gd name="T55" fmla="*/ 325 h 600"/>
                <a:gd name="T56" fmla="*/ 188 w 766"/>
                <a:gd name="T57" fmla="*/ 339 h 600"/>
                <a:gd name="T58" fmla="*/ 196 w 766"/>
                <a:gd name="T59" fmla="*/ 510 h 600"/>
                <a:gd name="T60" fmla="*/ 129 w 766"/>
                <a:gd name="T61" fmla="*/ 510 h 600"/>
                <a:gd name="T62" fmla="*/ 137 w 766"/>
                <a:gd name="T63" fmla="*/ 339 h 600"/>
                <a:gd name="T64" fmla="*/ 145 w 766"/>
                <a:gd name="T65" fmla="*/ 325 h 600"/>
                <a:gd name="T66" fmla="*/ 0 w 766"/>
                <a:gd name="T67" fmla="*/ 438 h 600"/>
                <a:gd name="T68" fmla="*/ 66 w 766"/>
                <a:gd name="T69" fmla="*/ 600 h 600"/>
                <a:gd name="T70" fmla="*/ 89 w 766"/>
                <a:gd name="T71" fmla="*/ 432 h 600"/>
                <a:gd name="T72" fmla="*/ 230 w 766"/>
                <a:gd name="T73" fmla="*/ 600 h 600"/>
                <a:gd name="T74" fmla="*/ 253 w 766"/>
                <a:gd name="T75" fmla="*/ 432 h 600"/>
                <a:gd name="T76" fmla="*/ 321 w 766"/>
                <a:gd name="T77" fmla="*/ 600 h 600"/>
                <a:gd name="T78" fmla="*/ 208 w 766"/>
                <a:gd name="T79" fmla="*/ 32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6" h="60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grpFill/>
            <a:ln>
              <a:noFill/>
            </a:ln>
          </p:spPr>
          <p:txBody>
            <a:bodyPr vert="horz" wrap="square" lIns="121920" tIns="60960" rIns="121920" bIns="60960" numCol="1" anchor="t" anchorCtr="0" compatLnSpc="1"/>
            <a:lstStyle/>
            <a:p>
              <a:endParaRPr lang="zh-CN" altLang="en-US" sz="2400">
                <a:latin typeface="华文楷体" panose="02010600040101010101" pitchFamily="2" charset="-122"/>
                <a:ea typeface="华文楷体" panose="02010600040101010101" pitchFamily="2" charset="-122"/>
              </a:endParaRPr>
            </a:p>
          </p:txBody>
        </p:sp>
      </p:grpSp>
      <p:grpSp>
        <p:nvGrpSpPr>
          <p:cNvPr id="223" name="组合 222">
            <a:extLst>
              <a:ext uri="{FF2B5EF4-FFF2-40B4-BE49-F238E27FC236}">
                <a16:creationId xmlns:a16="http://schemas.microsoft.com/office/drawing/2014/main" id="{5C8E6C24-86B1-4D41-BFE7-D7477FD911CC}"/>
              </a:ext>
            </a:extLst>
          </p:cNvPr>
          <p:cNvGrpSpPr/>
          <p:nvPr/>
        </p:nvGrpSpPr>
        <p:grpSpPr>
          <a:xfrm>
            <a:off x="3756895" y="2988898"/>
            <a:ext cx="799264" cy="799264"/>
            <a:chOff x="6627805" y="3326380"/>
            <a:chExt cx="799264" cy="799264"/>
          </a:xfrm>
          <a:solidFill>
            <a:schemeClr val="accent1"/>
          </a:solidFill>
        </p:grpSpPr>
        <p:sp>
          <p:nvSpPr>
            <p:cNvPr id="224" name="椭圆 223">
              <a:extLst>
                <a:ext uri="{FF2B5EF4-FFF2-40B4-BE49-F238E27FC236}">
                  <a16:creationId xmlns:a16="http://schemas.microsoft.com/office/drawing/2014/main" id="{A1DE7008-D531-49F4-9E0F-FADC631D7B53}"/>
                </a:ext>
              </a:extLst>
            </p:cNvPr>
            <p:cNvSpPr/>
            <p:nvPr/>
          </p:nvSpPr>
          <p:spPr>
            <a:xfrm>
              <a:off x="6627805" y="3326380"/>
              <a:ext cx="799264" cy="799264"/>
            </a:xfrm>
            <a:prstGeom prst="ellipse">
              <a:avLst/>
            </a:prstGeom>
            <a:pattFill prst="ltUpDiag">
              <a:fgClr>
                <a:schemeClr val="accent1"/>
              </a:fgClr>
              <a:bgClr>
                <a:schemeClr val="accent1">
                  <a:lumMod val="20000"/>
                  <a:lumOff val="80000"/>
                </a:schemeClr>
              </a:bgClr>
            </a:pattFill>
            <a:ln w="63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tx1">
                    <a:lumMod val="65000"/>
                    <a:lumOff val="35000"/>
                  </a:schemeClr>
                </a:solidFill>
                <a:latin typeface="华文楷体" panose="02010600040101010101" pitchFamily="2" charset="-122"/>
                <a:ea typeface="华文楷体" panose="02010600040101010101" pitchFamily="2" charset="-122"/>
              </a:endParaRPr>
            </a:p>
          </p:txBody>
        </p:sp>
        <p:sp>
          <p:nvSpPr>
            <p:cNvPr id="225" name="Freeform 17">
              <a:extLst>
                <a:ext uri="{FF2B5EF4-FFF2-40B4-BE49-F238E27FC236}">
                  <a16:creationId xmlns:a16="http://schemas.microsoft.com/office/drawing/2014/main" id="{C6E3C3BB-1005-4758-B601-80E55DDBE0B1}"/>
                </a:ext>
              </a:extLst>
            </p:cNvPr>
            <p:cNvSpPr>
              <a:spLocks noEditPoints="1"/>
            </p:cNvSpPr>
            <p:nvPr/>
          </p:nvSpPr>
          <p:spPr bwMode="auto">
            <a:xfrm>
              <a:off x="6813788" y="3497540"/>
              <a:ext cx="386152" cy="412943"/>
            </a:xfrm>
            <a:custGeom>
              <a:avLst/>
              <a:gdLst>
                <a:gd name="T0" fmla="*/ 224 w 593"/>
                <a:gd name="T1" fmla="*/ 394 h 633"/>
                <a:gd name="T2" fmla="*/ 213 w 593"/>
                <a:gd name="T3" fmla="*/ 358 h 633"/>
                <a:gd name="T4" fmla="*/ 259 w 593"/>
                <a:gd name="T5" fmla="*/ 173 h 633"/>
                <a:gd name="T6" fmla="*/ 307 w 593"/>
                <a:gd name="T7" fmla="*/ 323 h 633"/>
                <a:gd name="T8" fmla="*/ 367 w 593"/>
                <a:gd name="T9" fmla="*/ 149 h 633"/>
                <a:gd name="T10" fmla="*/ 234 w 593"/>
                <a:gd name="T11" fmla="*/ 296 h 633"/>
                <a:gd name="T12" fmla="*/ 223 w 593"/>
                <a:gd name="T13" fmla="*/ 315 h 633"/>
                <a:gd name="T14" fmla="*/ 304 w 593"/>
                <a:gd name="T15" fmla="*/ 363 h 633"/>
                <a:gd name="T16" fmla="*/ 391 w 593"/>
                <a:gd name="T17" fmla="*/ 127 h 633"/>
                <a:gd name="T18" fmla="*/ 395 w 593"/>
                <a:gd name="T19" fmla="*/ 81 h 633"/>
                <a:gd name="T20" fmla="*/ 391 w 593"/>
                <a:gd name="T21" fmla="*/ 127 h 633"/>
                <a:gd name="T22" fmla="*/ 463 w 593"/>
                <a:gd name="T23" fmla="*/ 149 h 633"/>
                <a:gd name="T24" fmla="*/ 417 w 593"/>
                <a:gd name="T25" fmla="*/ 154 h 633"/>
                <a:gd name="T26" fmla="*/ 338 w 593"/>
                <a:gd name="T27" fmla="*/ 107 h 633"/>
                <a:gd name="T28" fmla="*/ 319 w 593"/>
                <a:gd name="T29" fmla="*/ 65 h 633"/>
                <a:gd name="T30" fmla="*/ 338 w 593"/>
                <a:gd name="T31" fmla="*/ 107 h 633"/>
                <a:gd name="T32" fmla="*/ 261 w 593"/>
                <a:gd name="T33" fmla="*/ 79 h 633"/>
                <a:gd name="T34" fmla="*/ 266 w 593"/>
                <a:gd name="T35" fmla="*/ 125 h 633"/>
                <a:gd name="T36" fmla="*/ 435 w 593"/>
                <a:gd name="T37" fmla="*/ 226 h 633"/>
                <a:gd name="T38" fmla="*/ 477 w 593"/>
                <a:gd name="T39" fmla="*/ 207 h 633"/>
                <a:gd name="T40" fmla="*/ 435 w 593"/>
                <a:gd name="T41" fmla="*/ 226 h 633"/>
                <a:gd name="T42" fmla="*/ 218 w 593"/>
                <a:gd name="T43" fmla="*/ 324 h 633"/>
                <a:gd name="T44" fmla="*/ 206 w 593"/>
                <a:gd name="T45" fmla="*/ 344 h 633"/>
                <a:gd name="T46" fmla="*/ 288 w 593"/>
                <a:gd name="T47" fmla="*/ 391 h 633"/>
                <a:gd name="T48" fmla="*/ 216 w 593"/>
                <a:gd name="T49" fmla="*/ 633 h 633"/>
                <a:gd name="T50" fmla="*/ 231 w 593"/>
                <a:gd name="T51" fmla="*/ 37 h 633"/>
                <a:gd name="T52" fmla="*/ 564 w 593"/>
                <a:gd name="T53" fmla="*/ 180 h 633"/>
                <a:gd name="T54" fmla="*/ 569 w 593"/>
                <a:gd name="T55" fmla="*/ 276 h 633"/>
                <a:gd name="T56" fmla="*/ 586 w 593"/>
                <a:gd name="T57" fmla="*/ 396 h 633"/>
                <a:gd name="T58" fmla="*/ 565 w 593"/>
                <a:gd name="T59" fmla="*/ 498 h 633"/>
                <a:gd name="T60" fmla="*/ 442 w 593"/>
                <a:gd name="T61" fmla="*/ 526 h 633"/>
                <a:gd name="T62" fmla="*/ 216 w 593"/>
                <a:gd name="T63" fmla="*/ 633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3" h="633">
                  <a:moveTo>
                    <a:pt x="213" y="358"/>
                  </a:moveTo>
                  <a:cubicBezTo>
                    <a:pt x="207" y="371"/>
                    <a:pt x="212" y="387"/>
                    <a:pt x="224" y="394"/>
                  </a:cubicBezTo>
                  <a:cubicBezTo>
                    <a:pt x="235" y="400"/>
                    <a:pt x="248" y="398"/>
                    <a:pt x="257" y="391"/>
                  </a:cubicBezTo>
                  <a:lnTo>
                    <a:pt x="213" y="358"/>
                  </a:lnTo>
                  <a:close/>
                  <a:moveTo>
                    <a:pt x="367" y="149"/>
                  </a:moveTo>
                  <a:cubicBezTo>
                    <a:pt x="328" y="126"/>
                    <a:pt x="279" y="137"/>
                    <a:pt x="259" y="173"/>
                  </a:cubicBezTo>
                  <a:cubicBezTo>
                    <a:pt x="238" y="210"/>
                    <a:pt x="265" y="250"/>
                    <a:pt x="246" y="288"/>
                  </a:cubicBezTo>
                  <a:lnTo>
                    <a:pt x="307" y="323"/>
                  </a:lnTo>
                  <a:cubicBezTo>
                    <a:pt x="330" y="288"/>
                    <a:pt x="380" y="291"/>
                    <a:pt x="401" y="255"/>
                  </a:cubicBezTo>
                  <a:cubicBezTo>
                    <a:pt x="421" y="219"/>
                    <a:pt x="406" y="172"/>
                    <a:pt x="367" y="149"/>
                  </a:cubicBezTo>
                  <a:close/>
                  <a:moveTo>
                    <a:pt x="301" y="346"/>
                  </a:moveTo>
                  <a:lnTo>
                    <a:pt x="234" y="296"/>
                  </a:lnTo>
                  <a:cubicBezTo>
                    <a:pt x="229" y="292"/>
                    <a:pt x="223" y="293"/>
                    <a:pt x="219" y="299"/>
                  </a:cubicBezTo>
                  <a:cubicBezTo>
                    <a:pt x="216" y="304"/>
                    <a:pt x="218" y="312"/>
                    <a:pt x="223" y="315"/>
                  </a:cubicBezTo>
                  <a:lnTo>
                    <a:pt x="289" y="366"/>
                  </a:lnTo>
                  <a:cubicBezTo>
                    <a:pt x="295" y="370"/>
                    <a:pt x="301" y="368"/>
                    <a:pt x="304" y="363"/>
                  </a:cubicBezTo>
                  <a:cubicBezTo>
                    <a:pt x="307" y="357"/>
                    <a:pt x="306" y="350"/>
                    <a:pt x="301" y="346"/>
                  </a:cubicBezTo>
                  <a:close/>
                  <a:moveTo>
                    <a:pt x="391" y="127"/>
                  </a:moveTo>
                  <a:lnTo>
                    <a:pt x="412" y="90"/>
                  </a:lnTo>
                  <a:lnTo>
                    <a:pt x="395" y="81"/>
                  </a:lnTo>
                  <a:lnTo>
                    <a:pt x="374" y="117"/>
                  </a:lnTo>
                  <a:lnTo>
                    <a:pt x="391" y="127"/>
                  </a:lnTo>
                  <a:close/>
                  <a:moveTo>
                    <a:pt x="426" y="170"/>
                  </a:moveTo>
                  <a:lnTo>
                    <a:pt x="463" y="149"/>
                  </a:lnTo>
                  <a:lnTo>
                    <a:pt x="453" y="133"/>
                  </a:lnTo>
                  <a:lnTo>
                    <a:pt x="417" y="154"/>
                  </a:lnTo>
                  <a:lnTo>
                    <a:pt x="426" y="170"/>
                  </a:lnTo>
                  <a:close/>
                  <a:moveTo>
                    <a:pt x="338" y="107"/>
                  </a:moveTo>
                  <a:lnTo>
                    <a:pt x="338" y="65"/>
                  </a:lnTo>
                  <a:lnTo>
                    <a:pt x="319" y="65"/>
                  </a:lnTo>
                  <a:lnTo>
                    <a:pt x="319" y="107"/>
                  </a:lnTo>
                  <a:lnTo>
                    <a:pt x="338" y="107"/>
                  </a:lnTo>
                  <a:close/>
                  <a:moveTo>
                    <a:pt x="282" y="116"/>
                  </a:moveTo>
                  <a:lnTo>
                    <a:pt x="261" y="79"/>
                  </a:lnTo>
                  <a:lnTo>
                    <a:pt x="245" y="89"/>
                  </a:lnTo>
                  <a:lnTo>
                    <a:pt x="266" y="125"/>
                  </a:lnTo>
                  <a:lnTo>
                    <a:pt x="282" y="116"/>
                  </a:lnTo>
                  <a:close/>
                  <a:moveTo>
                    <a:pt x="435" y="226"/>
                  </a:moveTo>
                  <a:lnTo>
                    <a:pt x="477" y="226"/>
                  </a:lnTo>
                  <a:lnTo>
                    <a:pt x="477" y="207"/>
                  </a:lnTo>
                  <a:lnTo>
                    <a:pt x="436" y="207"/>
                  </a:lnTo>
                  <a:lnTo>
                    <a:pt x="435" y="226"/>
                  </a:lnTo>
                  <a:close/>
                  <a:moveTo>
                    <a:pt x="284" y="375"/>
                  </a:moveTo>
                  <a:lnTo>
                    <a:pt x="218" y="324"/>
                  </a:lnTo>
                  <a:cubicBezTo>
                    <a:pt x="213" y="320"/>
                    <a:pt x="206" y="322"/>
                    <a:pt x="203" y="327"/>
                  </a:cubicBezTo>
                  <a:cubicBezTo>
                    <a:pt x="200" y="333"/>
                    <a:pt x="201" y="340"/>
                    <a:pt x="206" y="344"/>
                  </a:cubicBezTo>
                  <a:lnTo>
                    <a:pt x="273" y="394"/>
                  </a:lnTo>
                  <a:cubicBezTo>
                    <a:pt x="278" y="398"/>
                    <a:pt x="285" y="397"/>
                    <a:pt x="288" y="391"/>
                  </a:cubicBezTo>
                  <a:cubicBezTo>
                    <a:pt x="291" y="386"/>
                    <a:pt x="289" y="378"/>
                    <a:pt x="284" y="375"/>
                  </a:cubicBezTo>
                  <a:close/>
                  <a:moveTo>
                    <a:pt x="216" y="633"/>
                  </a:moveTo>
                  <a:cubicBezTo>
                    <a:pt x="223" y="583"/>
                    <a:pt x="223" y="530"/>
                    <a:pt x="210" y="483"/>
                  </a:cubicBezTo>
                  <a:cubicBezTo>
                    <a:pt x="0" y="365"/>
                    <a:pt x="55" y="92"/>
                    <a:pt x="231" y="37"/>
                  </a:cubicBezTo>
                  <a:cubicBezTo>
                    <a:pt x="324" y="0"/>
                    <a:pt x="450" y="22"/>
                    <a:pt x="533" y="105"/>
                  </a:cubicBezTo>
                  <a:cubicBezTo>
                    <a:pt x="593" y="165"/>
                    <a:pt x="564" y="180"/>
                    <a:pt x="564" y="180"/>
                  </a:cubicBezTo>
                  <a:lnTo>
                    <a:pt x="551" y="187"/>
                  </a:lnTo>
                  <a:cubicBezTo>
                    <a:pt x="558" y="216"/>
                    <a:pt x="571" y="268"/>
                    <a:pt x="569" y="276"/>
                  </a:cubicBezTo>
                  <a:cubicBezTo>
                    <a:pt x="567" y="285"/>
                    <a:pt x="556" y="295"/>
                    <a:pt x="556" y="295"/>
                  </a:cubicBezTo>
                  <a:lnTo>
                    <a:pt x="586" y="396"/>
                  </a:lnTo>
                  <a:lnTo>
                    <a:pt x="559" y="407"/>
                  </a:lnTo>
                  <a:cubicBezTo>
                    <a:pt x="565" y="439"/>
                    <a:pt x="568" y="466"/>
                    <a:pt x="565" y="498"/>
                  </a:cubicBezTo>
                  <a:cubicBezTo>
                    <a:pt x="565" y="503"/>
                    <a:pt x="547" y="519"/>
                    <a:pt x="532" y="520"/>
                  </a:cubicBezTo>
                  <a:lnTo>
                    <a:pt x="442" y="526"/>
                  </a:lnTo>
                  <a:lnTo>
                    <a:pt x="448" y="633"/>
                  </a:lnTo>
                  <a:lnTo>
                    <a:pt x="216" y="633"/>
                  </a:lnTo>
                  <a:close/>
                </a:path>
              </a:pathLst>
            </a:custGeom>
            <a:grpFill/>
            <a:ln>
              <a:noFill/>
            </a:ln>
          </p:spPr>
          <p:txBody>
            <a:bodyPr vert="horz" wrap="square" lIns="121920" tIns="60960" rIns="121920" bIns="60960" numCol="1" anchor="t" anchorCtr="0" compatLnSpc="1"/>
            <a:lstStyle/>
            <a:p>
              <a:endParaRPr lang="zh-CN" altLang="en-US" sz="2400">
                <a:latin typeface="华文楷体" panose="02010600040101010101" pitchFamily="2" charset="-122"/>
                <a:ea typeface="华文楷体" panose="02010600040101010101" pitchFamily="2" charset="-122"/>
              </a:endParaRPr>
            </a:p>
          </p:txBody>
        </p:sp>
      </p:grpSp>
      <p:grpSp>
        <p:nvGrpSpPr>
          <p:cNvPr id="226" name="组合 225">
            <a:extLst>
              <a:ext uri="{FF2B5EF4-FFF2-40B4-BE49-F238E27FC236}">
                <a16:creationId xmlns:a16="http://schemas.microsoft.com/office/drawing/2014/main" id="{0987A24E-B0E9-4C56-A71B-BC8448ED2374}"/>
              </a:ext>
            </a:extLst>
          </p:cNvPr>
          <p:cNvGrpSpPr/>
          <p:nvPr/>
        </p:nvGrpSpPr>
        <p:grpSpPr>
          <a:xfrm>
            <a:off x="4598121" y="1556175"/>
            <a:ext cx="3576329" cy="979707"/>
            <a:chOff x="657222" y="1494198"/>
            <a:chExt cx="3576329" cy="979707"/>
          </a:xfrm>
        </p:grpSpPr>
        <p:sp>
          <p:nvSpPr>
            <p:cNvPr id="227" name="TextBox 145">
              <a:extLst>
                <a:ext uri="{FF2B5EF4-FFF2-40B4-BE49-F238E27FC236}">
                  <a16:creationId xmlns:a16="http://schemas.microsoft.com/office/drawing/2014/main" id="{C0FD6FBF-D823-402C-84DE-3B7BE957F319}"/>
                </a:ext>
              </a:extLst>
            </p:cNvPr>
            <p:cNvSpPr txBox="1"/>
            <p:nvPr/>
          </p:nvSpPr>
          <p:spPr>
            <a:xfrm>
              <a:off x="657222" y="1933839"/>
              <a:ext cx="3576329" cy="540066"/>
            </a:xfrm>
            <a:prstGeom prst="rect">
              <a:avLst/>
            </a:prstGeom>
            <a:noFill/>
          </p:spPr>
          <p:txBody>
            <a:bodyPr wrap="square" lIns="162544" tIns="81271" rIns="162544" bIns="81271" rtlCol="0">
              <a:spAutoFit/>
            </a:bodyPr>
            <a:lstStyle/>
            <a:p>
              <a:pPr fontAlgn="base">
                <a:lnSpc>
                  <a:spcPct val="150000"/>
                </a:lnSpc>
                <a:spcBef>
                  <a:spcPct val="0"/>
                </a:spcBef>
                <a:spcAft>
                  <a:spcPct val="0"/>
                </a:spcAft>
              </a:pPr>
              <a:r>
                <a:rPr lang="zh-CN" altLang="en-US" dirty="0">
                  <a:solidFill>
                    <a:schemeClr val="tx1">
                      <a:lumMod val="95000"/>
                      <a:lumOff val="5000"/>
                    </a:schemeClr>
                  </a:solidFill>
                  <a:latin typeface="华文楷体" panose="02010600040101010101" pitchFamily="2" charset="-122"/>
                  <a:ea typeface="华文楷体" panose="02010600040101010101" pitchFamily="2" charset="-122"/>
                  <a:sym typeface="Gill Sans" charset="0"/>
                </a:rPr>
                <a:t>用于构建用户界面的渐进式框架。</a:t>
              </a:r>
              <a:endParaRPr lang="en-US" altLang="zh-CN"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endParaRPr>
            </a:p>
          </p:txBody>
        </p:sp>
        <p:sp>
          <p:nvSpPr>
            <p:cNvPr id="228" name="TextBox 148">
              <a:extLst>
                <a:ext uri="{FF2B5EF4-FFF2-40B4-BE49-F238E27FC236}">
                  <a16:creationId xmlns:a16="http://schemas.microsoft.com/office/drawing/2014/main" id="{F4A44D9D-7E41-4034-A9BF-7A27E4562FBE}"/>
                </a:ext>
              </a:extLst>
            </p:cNvPr>
            <p:cNvSpPr txBox="1"/>
            <p:nvPr/>
          </p:nvSpPr>
          <p:spPr>
            <a:xfrm>
              <a:off x="657222" y="1494198"/>
              <a:ext cx="2589135" cy="584775"/>
            </a:xfrm>
            <a:prstGeom prst="rect">
              <a:avLst/>
            </a:prstGeom>
            <a:noFill/>
          </p:spPr>
          <p:txBody>
            <a:bodyPr wrap="square" lIns="162544" tIns="0" rIns="162544" bIns="0" rtlCol="0" anchor="t">
              <a:spAutoFit/>
            </a:bodyPr>
            <a:lstStyle/>
            <a:p>
              <a:pPr>
                <a:lnSpc>
                  <a:spcPct val="150000"/>
                </a:lnSpc>
              </a:pPr>
              <a:r>
                <a:rPr lang="en-US" altLang="zh-CN" sz="28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Vue</a:t>
              </a:r>
              <a:endParaRPr lang="zh-CN" altLang="en-US" sz="28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endParaRPr>
            </a:p>
          </p:txBody>
        </p:sp>
      </p:grpSp>
      <p:grpSp>
        <p:nvGrpSpPr>
          <p:cNvPr id="229" name="组合 228">
            <a:extLst>
              <a:ext uri="{FF2B5EF4-FFF2-40B4-BE49-F238E27FC236}">
                <a16:creationId xmlns:a16="http://schemas.microsoft.com/office/drawing/2014/main" id="{2E4B3F5E-FEF7-453E-8489-4EBE29C12544}"/>
              </a:ext>
            </a:extLst>
          </p:cNvPr>
          <p:cNvGrpSpPr/>
          <p:nvPr/>
        </p:nvGrpSpPr>
        <p:grpSpPr>
          <a:xfrm>
            <a:off x="4598121" y="2865215"/>
            <a:ext cx="4426902" cy="996228"/>
            <a:chOff x="657222" y="1494198"/>
            <a:chExt cx="4426902" cy="996228"/>
          </a:xfrm>
        </p:grpSpPr>
        <p:sp>
          <p:nvSpPr>
            <p:cNvPr id="230" name="TextBox 145">
              <a:extLst>
                <a:ext uri="{FF2B5EF4-FFF2-40B4-BE49-F238E27FC236}">
                  <a16:creationId xmlns:a16="http://schemas.microsoft.com/office/drawing/2014/main" id="{5F1E6847-1C51-4FA8-927F-9D96D04EFF7B}"/>
                </a:ext>
              </a:extLst>
            </p:cNvPr>
            <p:cNvSpPr txBox="1"/>
            <p:nvPr/>
          </p:nvSpPr>
          <p:spPr>
            <a:xfrm>
              <a:off x="658551" y="1950360"/>
              <a:ext cx="4425573" cy="540066"/>
            </a:xfrm>
            <a:prstGeom prst="rect">
              <a:avLst/>
            </a:prstGeom>
            <a:noFill/>
          </p:spPr>
          <p:txBody>
            <a:bodyPr wrap="square" lIns="162544" tIns="81271" rIns="162544" bIns="81271" rtlCol="0">
              <a:spAutoFit/>
            </a:bodyPr>
            <a:lstStyle/>
            <a:p>
              <a:pPr fontAlgn="base">
                <a:lnSpc>
                  <a:spcPct val="150000"/>
                </a:lnSpc>
                <a:spcBef>
                  <a:spcPct val="0"/>
                </a:spcBef>
                <a:spcAft>
                  <a:spcPct val="0"/>
                </a:spcAft>
              </a:pPr>
              <a:r>
                <a:rPr lang="zh-CN" altLang="en-US" dirty="0">
                  <a:solidFill>
                    <a:schemeClr val="tx1">
                      <a:lumMod val="95000"/>
                      <a:lumOff val="5000"/>
                    </a:schemeClr>
                  </a:solidFill>
                  <a:latin typeface="华文楷体" panose="02010600040101010101" pitchFamily="2" charset="-122"/>
                  <a:ea typeface="华文楷体" panose="02010600040101010101" pitchFamily="2" charset="-122"/>
                  <a:sym typeface="Gill Sans" charset="0"/>
                </a:rPr>
                <a:t>一个使用 </a:t>
              </a:r>
              <a:r>
                <a:rPr lang="en-US" altLang="zh-CN" dirty="0">
                  <a:solidFill>
                    <a:schemeClr val="tx1">
                      <a:lumMod val="95000"/>
                      <a:lumOff val="5000"/>
                    </a:schemeClr>
                  </a:solidFill>
                  <a:latin typeface="华文楷体" panose="02010600040101010101" pitchFamily="2" charset="-122"/>
                  <a:ea typeface="华文楷体" panose="02010600040101010101" pitchFamily="2" charset="-122"/>
                  <a:sym typeface="Gill Sans" charset="0"/>
                </a:rPr>
                <a:t>JavaScript </a:t>
              </a:r>
              <a:r>
                <a:rPr lang="zh-CN" altLang="en-US" dirty="0">
                  <a:solidFill>
                    <a:schemeClr val="tx1">
                      <a:lumMod val="95000"/>
                      <a:lumOff val="5000"/>
                    </a:schemeClr>
                  </a:solidFill>
                  <a:latin typeface="华文楷体" panose="02010600040101010101" pitchFamily="2" charset="-122"/>
                  <a:ea typeface="华文楷体" panose="02010600040101010101" pitchFamily="2" charset="-122"/>
                  <a:sym typeface="Gill Sans" charset="0"/>
                </a:rPr>
                <a:t>实现的开源可视化库。</a:t>
              </a:r>
              <a:endParaRPr lang="en-US" altLang="zh-CN"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endParaRPr>
            </a:p>
          </p:txBody>
        </p:sp>
        <p:sp>
          <p:nvSpPr>
            <p:cNvPr id="231" name="TextBox 148">
              <a:extLst>
                <a:ext uri="{FF2B5EF4-FFF2-40B4-BE49-F238E27FC236}">
                  <a16:creationId xmlns:a16="http://schemas.microsoft.com/office/drawing/2014/main" id="{58984F13-8BD1-468A-9584-F71923DD66C8}"/>
                </a:ext>
              </a:extLst>
            </p:cNvPr>
            <p:cNvSpPr txBox="1"/>
            <p:nvPr/>
          </p:nvSpPr>
          <p:spPr>
            <a:xfrm>
              <a:off x="657222" y="1494198"/>
              <a:ext cx="3210565" cy="584775"/>
            </a:xfrm>
            <a:prstGeom prst="rect">
              <a:avLst/>
            </a:prstGeom>
            <a:noFill/>
          </p:spPr>
          <p:txBody>
            <a:bodyPr wrap="square" lIns="162544" tIns="0" rIns="162544" bIns="0" rtlCol="0" anchor="t">
              <a:spAutoFit/>
            </a:bodyPr>
            <a:lstStyle/>
            <a:p>
              <a:pPr>
                <a:lnSpc>
                  <a:spcPct val="150000"/>
                </a:lnSpc>
              </a:pPr>
              <a:r>
                <a:rPr lang="en-US" altLang="zh-CN" sz="2800" dirty="0" err="1">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Echarts</a:t>
              </a:r>
              <a:r>
                <a:rPr lang="zh-CN" altLang="en-US" sz="28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及其子包</a:t>
              </a:r>
            </a:p>
          </p:txBody>
        </p:sp>
      </p:grpSp>
    </p:spTree>
    <p:extLst>
      <p:ext uri="{BB962C8B-B14F-4D97-AF65-F5344CB8AC3E}">
        <p14:creationId xmlns:p14="http://schemas.microsoft.com/office/powerpoint/2010/main" val="1490363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8"/>
                                        </p:tgtEl>
                                        <p:attrNameLst>
                                          <p:attrName>style.visibility</p:attrName>
                                        </p:attrNameLst>
                                      </p:cBhvr>
                                      <p:to>
                                        <p:strVal val="visible"/>
                                      </p:to>
                                    </p:set>
                                    <p:animEffect transition="in" filter="fade">
                                      <p:cBhvr>
                                        <p:cTn id="7" dur="500"/>
                                        <p:tgtEl>
                                          <p:spTgt spid="218"/>
                                        </p:tgtEl>
                                      </p:cBhvr>
                                    </p:animEffect>
                                  </p:childTnLst>
                                </p:cTn>
                              </p:par>
                              <p:par>
                                <p:cTn id="8" presetID="10" presetClass="entr" presetSubtype="0" fill="hold" nodeType="withEffect">
                                  <p:stCondLst>
                                    <p:cond delay="0"/>
                                  </p:stCondLst>
                                  <p:childTnLst>
                                    <p:set>
                                      <p:cBhvr>
                                        <p:cTn id="9" dur="1" fill="hold">
                                          <p:stCondLst>
                                            <p:cond delay="0"/>
                                          </p:stCondLst>
                                        </p:cTn>
                                        <p:tgtEl>
                                          <p:spTgt spid="220"/>
                                        </p:tgtEl>
                                        <p:attrNameLst>
                                          <p:attrName>style.visibility</p:attrName>
                                        </p:attrNameLst>
                                      </p:cBhvr>
                                      <p:to>
                                        <p:strVal val="visible"/>
                                      </p:to>
                                    </p:set>
                                    <p:animEffect transition="in" filter="fade">
                                      <p:cBhvr>
                                        <p:cTn id="10" dur="500"/>
                                        <p:tgtEl>
                                          <p:spTgt spid="220"/>
                                        </p:tgtEl>
                                      </p:cBhvr>
                                    </p:animEffect>
                                  </p:childTnLst>
                                </p:cTn>
                              </p:par>
                              <p:par>
                                <p:cTn id="11" presetID="10" presetClass="entr" presetSubtype="0" fill="hold" nodeType="withEffect">
                                  <p:stCondLst>
                                    <p:cond delay="0"/>
                                  </p:stCondLst>
                                  <p:childTnLst>
                                    <p:set>
                                      <p:cBhvr>
                                        <p:cTn id="12" dur="1" fill="hold">
                                          <p:stCondLst>
                                            <p:cond delay="0"/>
                                          </p:stCondLst>
                                        </p:cTn>
                                        <p:tgtEl>
                                          <p:spTgt spid="226"/>
                                        </p:tgtEl>
                                        <p:attrNameLst>
                                          <p:attrName>style.visibility</p:attrName>
                                        </p:attrNameLst>
                                      </p:cBhvr>
                                      <p:to>
                                        <p:strVal val="visible"/>
                                      </p:to>
                                    </p:set>
                                    <p:animEffect transition="in" filter="fade">
                                      <p:cBhvr>
                                        <p:cTn id="13" dur="500"/>
                                        <p:tgtEl>
                                          <p:spTgt spid="22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19"/>
                                        </p:tgtEl>
                                        <p:attrNameLst>
                                          <p:attrName>style.visibility</p:attrName>
                                        </p:attrNameLst>
                                      </p:cBhvr>
                                      <p:to>
                                        <p:strVal val="visible"/>
                                      </p:to>
                                    </p:set>
                                    <p:animEffect transition="in" filter="fade">
                                      <p:cBhvr>
                                        <p:cTn id="18" dur="500"/>
                                        <p:tgtEl>
                                          <p:spTgt spid="219"/>
                                        </p:tgtEl>
                                      </p:cBhvr>
                                    </p:animEffect>
                                  </p:childTnLst>
                                </p:cTn>
                              </p:par>
                              <p:par>
                                <p:cTn id="19" presetID="10" presetClass="entr" presetSubtype="0" fill="hold" nodeType="withEffect">
                                  <p:stCondLst>
                                    <p:cond delay="0"/>
                                  </p:stCondLst>
                                  <p:childTnLst>
                                    <p:set>
                                      <p:cBhvr>
                                        <p:cTn id="20" dur="1" fill="hold">
                                          <p:stCondLst>
                                            <p:cond delay="0"/>
                                          </p:stCondLst>
                                        </p:cTn>
                                        <p:tgtEl>
                                          <p:spTgt spid="223"/>
                                        </p:tgtEl>
                                        <p:attrNameLst>
                                          <p:attrName>style.visibility</p:attrName>
                                        </p:attrNameLst>
                                      </p:cBhvr>
                                      <p:to>
                                        <p:strVal val="visible"/>
                                      </p:to>
                                    </p:set>
                                    <p:animEffect transition="in" filter="fade">
                                      <p:cBhvr>
                                        <p:cTn id="21" dur="500"/>
                                        <p:tgtEl>
                                          <p:spTgt spid="2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322234" y="2218267"/>
            <a:ext cx="6326717" cy="995209"/>
          </a:xfrm>
          <a:prstGeom prst="rect">
            <a:avLst/>
          </a:prstGeom>
        </p:spPr>
        <p:txBody>
          <a:bodyPr>
            <a:spAutoFit/>
          </a:bodyPr>
          <a:lstStyle/>
          <a:p>
            <a:pPr algn="ctr">
              <a:defRPr/>
            </a:pPr>
            <a:r>
              <a:rPr lang="zh-CN" altLang="en-US" sz="5865" kern="100" dirty="0">
                <a:solidFill>
                  <a:schemeClr val="accent1"/>
                </a:solidFill>
                <a:latin typeface="华文楷体" panose="02010600040101010101" pitchFamily="2" charset="-122"/>
                <a:ea typeface="华文楷体" panose="02010600040101010101" pitchFamily="2" charset="-122"/>
                <a:cs typeface="Times New Roman" panose="02020603050405020304" pitchFamily="18" charset="0"/>
              </a:rPr>
              <a:t>项目总结</a:t>
            </a:r>
            <a:endParaRPr lang="zh-CN" altLang="zh-CN" sz="5865" kern="100" dirty="0">
              <a:solidFill>
                <a:schemeClr val="accent1"/>
              </a:solidFill>
              <a:latin typeface="华文楷体" panose="02010600040101010101" pitchFamily="2" charset="-122"/>
              <a:ea typeface="华文楷体" panose="02010600040101010101" pitchFamily="2" charset="-122"/>
              <a:cs typeface="Times New Roman" panose="02020603050405020304" pitchFamily="18" charset="0"/>
            </a:endParaRPr>
          </a:p>
        </p:txBody>
      </p:sp>
      <p:grpSp>
        <p:nvGrpSpPr>
          <p:cNvPr id="4" name="Group 4"/>
          <p:cNvGrpSpPr>
            <a:grpSpLocks noChangeAspect="1"/>
          </p:cNvGrpSpPr>
          <p:nvPr/>
        </p:nvGrpSpPr>
        <p:grpSpPr bwMode="auto">
          <a:xfrm>
            <a:off x="1968796" y="826683"/>
            <a:ext cx="2090510" cy="4407305"/>
            <a:chOff x="3298" y="765"/>
            <a:chExt cx="1201" cy="2532"/>
          </a:xfrm>
          <a:solidFill>
            <a:schemeClr val="accent1"/>
          </a:solidFill>
        </p:grpSpPr>
        <p:sp>
          <p:nvSpPr>
            <p:cNvPr id="16" name="Freeform 5"/>
            <p:cNvSpPr>
              <a:spLocks noEditPoints="1"/>
            </p:cNvSpPr>
            <p:nvPr/>
          </p:nvSpPr>
          <p:spPr bwMode="auto">
            <a:xfrm>
              <a:off x="3562" y="1293"/>
              <a:ext cx="335" cy="446"/>
            </a:xfrm>
            <a:custGeom>
              <a:avLst/>
              <a:gdLst>
                <a:gd name="T0" fmla="*/ 10 w 127"/>
                <a:gd name="T1" fmla="*/ 47 h 170"/>
                <a:gd name="T2" fmla="*/ 82 w 127"/>
                <a:gd name="T3" fmla="*/ 8 h 170"/>
                <a:gd name="T4" fmla="*/ 64 w 127"/>
                <a:gd name="T5" fmla="*/ 18 h 170"/>
                <a:gd name="T6" fmla="*/ 82 w 127"/>
                <a:gd name="T7" fmla="*/ 22 h 170"/>
                <a:gd name="T8" fmla="*/ 67 w 127"/>
                <a:gd name="T9" fmla="*/ 18 h 170"/>
                <a:gd name="T10" fmla="*/ 78 w 127"/>
                <a:gd name="T11" fmla="*/ 27 h 170"/>
                <a:gd name="T12" fmla="*/ 51 w 127"/>
                <a:gd name="T13" fmla="*/ 26 h 170"/>
                <a:gd name="T14" fmla="*/ 81 w 127"/>
                <a:gd name="T15" fmla="*/ 32 h 170"/>
                <a:gd name="T16" fmla="*/ 39 w 127"/>
                <a:gd name="T17" fmla="*/ 31 h 170"/>
                <a:gd name="T18" fmla="*/ 69 w 127"/>
                <a:gd name="T19" fmla="*/ 42 h 170"/>
                <a:gd name="T20" fmla="*/ 32 w 127"/>
                <a:gd name="T21" fmla="*/ 50 h 170"/>
                <a:gd name="T22" fmla="*/ 19 w 127"/>
                <a:gd name="T23" fmla="*/ 38 h 170"/>
                <a:gd name="T24" fmla="*/ 43 w 127"/>
                <a:gd name="T25" fmla="*/ 43 h 170"/>
                <a:gd name="T26" fmla="*/ 99 w 127"/>
                <a:gd name="T27" fmla="*/ 43 h 170"/>
                <a:gd name="T28" fmla="*/ 40 w 127"/>
                <a:gd name="T29" fmla="*/ 45 h 170"/>
                <a:gd name="T30" fmla="*/ 60 w 127"/>
                <a:gd name="T31" fmla="*/ 48 h 170"/>
                <a:gd name="T32" fmla="*/ 67 w 127"/>
                <a:gd name="T33" fmla="*/ 51 h 170"/>
                <a:gd name="T34" fmla="*/ 58 w 127"/>
                <a:gd name="T35" fmla="*/ 53 h 170"/>
                <a:gd name="T36" fmla="*/ 55 w 127"/>
                <a:gd name="T37" fmla="*/ 56 h 170"/>
                <a:gd name="T38" fmla="*/ 88 w 127"/>
                <a:gd name="T39" fmla="*/ 56 h 170"/>
                <a:gd name="T40" fmla="*/ 23 w 127"/>
                <a:gd name="T41" fmla="*/ 60 h 170"/>
                <a:gd name="T42" fmla="*/ 91 w 127"/>
                <a:gd name="T43" fmla="*/ 60 h 170"/>
                <a:gd name="T44" fmla="*/ 63 w 127"/>
                <a:gd name="T45" fmla="*/ 63 h 170"/>
                <a:gd name="T46" fmla="*/ 77 w 127"/>
                <a:gd name="T47" fmla="*/ 65 h 170"/>
                <a:gd name="T48" fmla="*/ 36 w 127"/>
                <a:gd name="T49" fmla="*/ 67 h 170"/>
                <a:gd name="T50" fmla="*/ 46 w 127"/>
                <a:gd name="T51" fmla="*/ 70 h 170"/>
                <a:gd name="T52" fmla="*/ 90 w 127"/>
                <a:gd name="T53" fmla="*/ 72 h 170"/>
                <a:gd name="T54" fmla="*/ 32 w 127"/>
                <a:gd name="T55" fmla="*/ 69 h 170"/>
                <a:gd name="T56" fmla="*/ 69 w 127"/>
                <a:gd name="T57" fmla="*/ 72 h 170"/>
                <a:gd name="T58" fmla="*/ 92 w 127"/>
                <a:gd name="T59" fmla="*/ 74 h 170"/>
                <a:gd name="T60" fmla="*/ 59 w 127"/>
                <a:gd name="T61" fmla="*/ 74 h 170"/>
                <a:gd name="T62" fmla="*/ 18 w 127"/>
                <a:gd name="T63" fmla="*/ 132 h 170"/>
                <a:gd name="T64" fmla="*/ 29 w 127"/>
                <a:gd name="T65" fmla="*/ 77 h 170"/>
                <a:gd name="T66" fmla="*/ 41 w 127"/>
                <a:gd name="T67" fmla="*/ 79 h 170"/>
                <a:gd name="T68" fmla="*/ 116 w 127"/>
                <a:gd name="T69" fmla="*/ 81 h 170"/>
                <a:gd name="T70" fmla="*/ 45 w 127"/>
                <a:gd name="T71" fmla="*/ 90 h 170"/>
                <a:gd name="T72" fmla="*/ 88 w 127"/>
                <a:gd name="T73" fmla="*/ 90 h 170"/>
                <a:gd name="T74" fmla="*/ 72 w 127"/>
                <a:gd name="T75" fmla="*/ 89 h 170"/>
                <a:gd name="T76" fmla="*/ 21 w 127"/>
                <a:gd name="T77" fmla="*/ 89 h 170"/>
                <a:gd name="T78" fmla="*/ 33 w 127"/>
                <a:gd name="T79" fmla="*/ 91 h 170"/>
                <a:gd name="T80" fmla="*/ 74 w 127"/>
                <a:gd name="T81" fmla="*/ 91 h 170"/>
                <a:gd name="T82" fmla="*/ 66 w 127"/>
                <a:gd name="T83" fmla="*/ 93 h 170"/>
                <a:gd name="T84" fmla="*/ 51 w 127"/>
                <a:gd name="T85" fmla="*/ 98 h 170"/>
                <a:gd name="T86" fmla="*/ 64 w 127"/>
                <a:gd name="T87" fmla="*/ 102 h 170"/>
                <a:gd name="T88" fmla="*/ 25 w 127"/>
                <a:gd name="T89" fmla="*/ 108 h 170"/>
                <a:gd name="T90" fmla="*/ 47 w 127"/>
                <a:gd name="T91" fmla="*/ 104 h 170"/>
                <a:gd name="T92" fmla="*/ 70 w 127"/>
                <a:gd name="T93" fmla="*/ 105 h 170"/>
                <a:gd name="T94" fmla="*/ 75 w 127"/>
                <a:gd name="T95" fmla="*/ 110 h 170"/>
                <a:gd name="T96" fmla="*/ 113 w 127"/>
                <a:gd name="T97" fmla="*/ 111 h 170"/>
                <a:gd name="T98" fmla="*/ 52 w 127"/>
                <a:gd name="T99" fmla="*/ 117 h 170"/>
                <a:gd name="T100" fmla="*/ 68 w 127"/>
                <a:gd name="T101" fmla="*/ 115 h 170"/>
                <a:gd name="T102" fmla="*/ 82 w 127"/>
                <a:gd name="T103" fmla="*/ 119 h 170"/>
                <a:gd name="T104" fmla="*/ 71 w 127"/>
                <a:gd name="T105" fmla="*/ 123 h 170"/>
                <a:gd name="T106" fmla="*/ 71 w 127"/>
                <a:gd name="T107" fmla="*/ 127 h 170"/>
                <a:gd name="T108" fmla="*/ 43 w 127"/>
                <a:gd name="T109" fmla="*/ 132 h 170"/>
                <a:gd name="T110" fmla="*/ 93 w 127"/>
                <a:gd name="T111" fmla="*/ 137 h 170"/>
                <a:gd name="T112" fmla="*/ 83 w 127"/>
                <a:gd name="T113" fmla="*/ 138 h 170"/>
                <a:gd name="T114" fmla="*/ 88 w 127"/>
                <a:gd name="T115" fmla="*/ 144 h 170"/>
                <a:gd name="T116" fmla="*/ 54 w 127"/>
                <a:gd name="T117" fmla="*/ 146 h 170"/>
                <a:gd name="T118" fmla="*/ 70 w 127"/>
                <a:gd name="T119" fmla="*/ 15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7" h="170">
                  <a:moveTo>
                    <a:pt x="101" y="160"/>
                  </a:moveTo>
                  <a:cubicBezTo>
                    <a:pt x="100" y="161"/>
                    <a:pt x="99" y="160"/>
                    <a:pt x="98" y="160"/>
                  </a:cubicBezTo>
                  <a:cubicBezTo>
                    <a:pt x="90" y="163"/>
                    <a:pt x="83" y="170"/>
                    <a:pt x="71" y="167"/>
                  </a:cubicBezTo>
                  <a:cubicBezTo>
                    <a:pt x="69" y="167"/>
                    <a:pt x="68" y="165"/>
                    <a:pt x="66" y="165"/>
                  </a:cubicBezTo>
                  <a:cubicBezTo>
                    <a:pt x="57" y="163"/>
                    <a:pt x="49" y="164"/>
                    <a:pt x="43" y="160"/>
                  </a:cubicBezTo>
                  <a:cubicBezTo>
                    <a:pt x="42" y="159"/>
                    <a:pt x="40" y="157"/>
                    <a:pt x="39" y="156"/>
                  </a:cubicBezTo>
                  <a:cubicBezTo>
                    <a:pt x="37" y="155"/>
                    <a:pt x="35" y="154"/>
                    <a:pt x="34" y="152"/>
                  </a:cubicBezTo>
                  <a:cubicBezTo>
                    <a:pt x="33" y="152"/>
                    <a:pt x="31" y="154"/>
                    <a:pt x="31" y="153"/>
                  </a:cubicBezTo>
                  <a:cubicBezTo>
                    <a:pt x="29" y="153"/>
                    <a:pt x="29" y="151"/>
                    <a:pt x="31" y="150"/>
                  </a:cubicBezTo>
                  <a:cubicBezTo>
                    <a:pt x="21" y="142"/>
                    <a:pt x="12" y="133"/>
                    <a:pt x="9" y="119"/>
                  </a:cubicBezTo>
                  <a:cubicBezTo>
                    <a:pt x="7" y="110"/>
                    <a:pt x="6" y="99"/>
                    <a:pt x="4" y="88"/>
                  </a:cubicBezTo>
                  <a:cubicBezTo>
                    <a:pt x="3" y="83"/>
                    <a:pt x="0" y="78"/>
                    <a:pt x="2" y="70"/>
                  </a:cubicBezTo>
                  <a:cubicBezTo>
                    <a:pt x="3" y="64"/>
                    <a:pt x="7" y="55"/>
                    <a:pt x="10" y="47"/>
                  </a:cubicBezTo>
                  <a:cubicBezTo>
                    <a:pt x="17" y="33"/>
                    <a:pt x="27" y="24"/>
                    <a:pt x="39" y="15"/>
                  </a:cubicBezTo>
                  <a:cubicBezTo>
                    <a:pt x="44" y="10"/>
                    <a:pt x="51" y="4"/>
                    <a:pt x="58" y="3"/>
                  </a:cubicBezTo>
                  <a:cubicBezTo>
                    <a:pt x="69" y="0"/>
                    <a:pt x="81" y="2"/>
                    <a:pt x="88" y="8"/>
                  </a:cubicBezTo>
                  <a:cubicBezTo>
                    <a:pt x="98" y="16"/>
                    <a:pt x="107" y="26"/>
                    <a:pt x="115" y="38"/>
                  </a:cubicBezTo>
                  <a:cubicBezTo>
                    <a:pt x="116" y="39"/>
                    <a:pt x="117" y="41"/>
                    <a:pt x="118" y="41"/>
                  </a:cubicBezTo>
                  <a:cubicBezTo>
                    <a:pt x="118" y="42"/>
                    <a:pt x="117" y="43"/>
                    <a:pt x="117" y="43"/>
                  </a:cubicBezTo>
                  <a:cubicBezTo>
                    <a:pt x="118" y="45"/>
                    <a:pt x="121" y="48"/>
                    <a:pt x="121" y="49"/>
                  </a:cubicBezTo>
                  <a:cubicBezTo>
                    <a:pt x="123" y="56"/>
                    <a:pt x="122" y="61"/>
                    <a:pt x="125" y="66"/>
                  </a:cubicBezTo>
                  <a:cubicBezTo>
                    <a:pt x="124" y="68"/>
                    <a:pt x="126" y="73"/>
                    <a:pt x="127" y="74"/>
                  </a:cubicBezTo>
                  <a:cubicBezTo>
                    <a:pt x="126" y="82"/>
                    <a:pt x="124" y="94"/>
                    <a:pt x="124" y="103"/>
                  </a:cubicBezTo>
                  <a:cubicBezTo>
                    <a:pt x="118" y="122"/>
                    <a:pt x="117" y="147"/>
                    <a:pt x="102" y="157"/>
                  </a:cubicBezTo>
                  <a:cubicBezTo>
                    <a:pt x="102" y="158"/>
                    <a:pt x="102" y="159"/>
                    <a:pt x="101" y="160"/>
                  </a:cubicBezTo>
                  <a:close/>
                  <a:moveTo>
                    <a:pt x="82" y="8"/>
                  </a:moveTo>
                  <a:cubicBezTo>
                    <a:pt x="80" y="7"/>
                    <a:pt x="74" y="5"/>
                    <a:pt x="72" y="7"/>
                  </a:cubicBezTo>
                  <a:cubicBezTo>
                    <a:pt x="75" y="8"/>
                    <a:pt x="79" y="8"/>
                    <a:pt x="82" y="8"/>
                  </a:cubicBezTo>
                  <a:close/>
                  <a:moveTo>
                    <a:pt x="68" y="7"/>
                  </a:moveTo>
                  <a:cubicBezTo>
                    <a:pt x="69" y="6"/>
                    <a:pt x="65" y="6"/>
                    <a:pt x="63" y="7"/>
                  </a:cubicBezTo>
                  <a:cubicBezTo>
                    <a:pt x="63" y="8"/>
                    <a:pt x="63" y="8"/>
                    <a:pt x="64" y="8"/>
                  </a:cubicBezTo>
                  <a:cubicBezTo>
                    <a:pt x="65" y="8"/>
                    <a:pt x="67" y="8"/>
                    <a:pt x="68" y="7"/>
                  </a:cubicBezTo>
                  <a:close/>
                  <a:moveTo>
                    <a:pt x="69" y="14"/>
                  </a:moveTo>
                  <a:cubicBezTo>
                    <a:pt x="69" y="16"/>
                    <a:pt x="71" y="15"/>
                    <a:pt x="70" y="17"/>
                  </a:cubicBezTo>
                  <a:cubicBezTo>
                    <a:pt x="72" y="17"/>
                    <a:pt x="73" y="16"/>
                    <a:pt x="73" y="14"/>
                  </a:cubicBezTo>
                  <a:cubicBezTo>
                    <a:pt x="72" y="14"/>
                    <a:pt x="72" y="12"/>
                    <a:pt x="71" y="12"/>
                  </a:cubicBezTo>
                  <a:cubicBezTo>
                    <a:pt x="70" y="13"/>
                    <a:pt x="70" y="14"/>
                    <a:pt x="69" y="14"/>
                  </a:cubicBezTo>
                  <a:close/>
                  <a:moveTo>
                    <a:pt x="61" y="22"/>
                  </a:moveTo>
                  <a:cubicBezTo>
                    <a:pt x="62" y="21"/>
                    <a:pt x="64" y="19"/>
                    <a:pt x="64" y="18"/>
                  </a:cubicBezTo>
                  <a:cubicBezTo>
                    <a:pt x="62" y="19"/>
                    <a:pt x="62" y="21"/>
                    <a:pt x="60" y="22"/>
                  </a:cubicBezTo>
                  <a:cubicBezTo>
                    <a:pt x="60" y="21"/>
                    <a:pt x="60" y="21"/>
                    <a:pt x="59" y="20"/>
                  </a:cubicBezTo>
                  <a:cubicBezTo>
                    <a:pt x="61" y="19"/>
                    <a:pt x="61" y="15"/>
                    <a:pt x="65" y="16"/>
                  </a:cubicBezTo>
                  <a:cubicBezTo>
                    <a:pt x="65" y="15"/>
                    <a:pt x="66" y="14"/>
                    <a:pt x="65" y="14"/>
                  </a:cubicBezTo>
                  <a:cubicBezTo>
                    <a:pt x="64" y="16"/>
                    <a:pt x="64" y="13"/>
                    <a:pt x="65" y="13"/>
                  </a:cubicBezTo>
                  <a:cubicBezTo>
                    <a:pt x="62" y="12"/>
                    <a:pt x="63" y="14"/>
                    <a:pt x="60" y="14"/>
                  </a:cubicBezTo>
                  <a:cubicBezTo>
                    <a:pt x="59" y="16"/>
                    <a:pt x="55" y="19"/>
                    <a:pt x="53" y="23"/>
                  </a:cubicBezTo>
                  <a:cubicBezTo>
                    <a:pt x="55" y="22"/>
                    <a:pt x="57" y="23"/>
                    <a:pt x="58" y="23"/>
                  </a:cubicBezTo>
                  <a:cubicBezTo>
                    <a:pt x="59" y="22"/>
                    <a:pt x="60" y="21"/>
                    <a:pt x="61" y="22"/>
                  </a:cubicBezTo>
                  <a:close/>
                  <a:moveTo>
                    <a:pt x="51" y="15"/>
                  </a:moveTo>
                  <a:cubicBezTo>
                    <a:pt x="52" y="15"/>
                    <a:pt x="53" y="14"/>
                    <a:pt x="54" y="13"/>
                  </a:cubicBezTo>
                  <a:cubicBezTo>
                    <a:pt x="52" y="13"/>
                    <a:pt x="51" y="14"/>
                    <a:pt x="51" y="15"/>
                  </a:cubicBezTo>
                  <a:close/>
                  <a:moveTo>
                    <a:pt x="82" y="22"/>
                  </a:moveTo>
                  <a:cubicBezTo>
                    <a:pt x="84" y="21"/>
                    <a:pt x="86" y="20"/>
                    <a:pt x="88" y="19"/>
                  </a:cubicBezTo>
                  <a:cubicBezTo>
                    <a:pt x="84" y="17"/>
                    <a:pt x="83" y="14"/>
                    <a:pt x="78" y="15"/>
                  </a:cubicBezTo>
                  <a:cubicBezTo>
                    <a:pt x="78" y="18"/>
                    <a:pt x="81" y="19"/>
                    <a:pt x="82" y="22"/>
                  </a:cubicBezTo>
                  <a:close/>
                  <a:moveTo>
                    <a:pt x="98" y="26"/>
                  </a:moveTo>
                  <a:cubicBezTo>
                    <a:pt x="99" y="25"/>
                    <a:pt x="100" y="25"/>
                    <a:pt x="100" y="24"/>
                  </a:cubicBezTo>
                  <a:cubicBezTo>
                    <a:pt x="98" y="21"/>
                    <a:pt x="95" y="19"/>
                    <a:pt x="92" y="17"/>
                  </a:cubicBezTo>
                  <a:cubicBezTo>
                    <a:pt x="93" y="21"/>
                    <a:pt x="96" y="23"/>
                    <a:pt x="98" y="26"/>
                  </a:cubicBezTo>
                  <a:close/>
                  <a:moveTo>
                    <a:pt x="63" y="34"/>
                  </a:moveTo>
                  <a:cubicBezTo>
                    <a:pt x="65" y="33"/>
                    <a:pt x="67" y="30"/>
                    <a:pt x="66" y="27"/>
                  </a:cubicBezTo>
                  <a:cubicBezTo>
                    <a:pt x="69" y="26"/>
                    <a:pt x="72" y="24"/>
                    <a:pt x="70" y="22"/>
                  </a:cubicBezTo>
                  <a:cubicBezTo>
                    <a:pt x="68" y="22"/>
                    <a:pt x="67" y="24"/>
                    <a:pt x="66" y="22"/>
                  </a:cubicBezTo>
                  <a:cubicBezTo>
                    <a:pt x="67" y="21"/>
                    <a:pt x="69" y="22"/>
                    <a:pt x="69" y="20"/>
                  </a:cubicBezTo>
                  <a:cubicBezTo>
                    <a:pt x="68" y="20"/>
                    <a:pt x="68" y="19"/>
                    <a:pt x="67" y="18"/>
                  </a:cubicBezTo>
                  <a:cubicBezTo>
                    <a:pt x="65" y="23"/>
                    <a:pt x="58" y="28"/>
                    <a:pt x="63" y="34"/>
                  </a:cubicBezTo>
                  <a:close/>
                  <a:moveTo>
                    <a:pt x="38" y="22"/>
                  </a:moveTo>
                  <a:cubicBezTo>
                    <a:pt x="38" y="23"/>
                    <a:pt x="38" y="23"/>
                    <a:pt x="38" y="23"/>
                  </a:cubicBezTo>
                  <a:cubicBezTo>
                    <a:pt x="40" y="23"/>
                    <a:pt x="42" y="20"/>
                    <a:pt x="40" y="19"/>
                  </a:cubicBezTo>
                  <a:cubicBezTo>
                    <a:pt x="40" y="21"/>
                    <a:pt x="38" y="21"/>
                    <a:pt x="38" y="22"/>
                  </a:cubicBezTo>
                  <a:close/>
                  <a:moveTo>
                    <a:pt x="42" y="29"/>
                  </a:moveTo>
                  <a:cubicBezTo>
                    <a:pt x="44" y="28"/>
                    <a:pt x="43" y="31"/>
                    <a:pt x="44" y="32"/>
                  </a:cubicBezTo>
                  <a:cubicBezTo>
                    <a:pt x="47" y="29"/>
                    <a:pt x="51" y="23"/>
                    <a:pt x="52" y="19"/>
                  </a:cubicBezTo>
                  <a:cubicBezTo>
                    <a:pt x="49" y="23"/>
                    <a:pt x="44" y="24"/>
                    <a:pt x="42" y="29"/>
                  </a:cubicBezTo>
                  <a:close/>
                  <a:moveTo>
                    <a:pt x="78" y="27"/>
                  </a:moveTo>
                  <a:cubicBezTo>
                    <a:pt x="78" y="26"/>
                    <a:pt x="79" y="26"/>
                    <a:pt x="79" y="25"/>
                  </a:cubicBezTo>
                  <a:cubicBezTo>
                    <a:pt x="78" y="24"/>
                    <a:pt x="77" y="21"/>
                    <a:pt x="75" y="20"/>
                  </a:cubicBezTo>
                  <a:cubicBezTo>
                    <a:pt x="73" y="22"/>
                    <a:pt x="76" y="26"/>
                    <a:pt x="78" y="27"/>
                  </a:cubicBezTo>
                  <a:close/>
                  <a:moveTo>
                    <a:pt x="87" y="23"/>
                  </a:moveTo>
                  <a:cubicBezTo>
                    <a:pt x="90" y="25"/>
                    <a:pt x="89" y="30"/>
                    <a:pt x="93" y="31"/>
                  </a:cubicBezTo>
                  <a:cubicBezTo>
                    <a:pt x="93" y="29"/>
                    <a:pt x="92" y="29"/>
                    <a:pt x="92" y="27"/>
                  </a:cubicBezTo>
                  <a:cubicBezTo>
                    <a:pt x="93" y="27"/>
                    <a:pt x="93" y="26"/>
                    <a:pt x="94" y="27"/>
                  </a:cubicBezTo>
                  <a:cubicBezTo>
                    <a:pt x="93" y="24"/>
                    <a:pt x="89" y="17"/>
                    <a:pt x="87" y="23"/>
                  </a:cubicBezTo>
                  <a:close/>
                  <a:moveTo>
                    <a:pt x="22" y="45"/>
                  </a:moveTo>
                  <a:cubicBezTo>
                    <a:pt x="28" y="39"/>
                    <a:pt x="33" y="34"/>
                    <a:pt x="37" y="26"/>
                  </a:cubicBezTo>
                  <a:cubicBezTo>
                    <a:pt x="36" y="26"/>
                    <a:pt x="36" y="24"/>
                    <a:pt x="35" y="25"/>
                  </a:cubicBezTo>
                  <a:cubicBezTo>
                    <a:pt x="31" y="32"/>
                    <a:pt x="24" y="36"/>
                    <a:pt x="22" y="45"/>
                  </a:cubicBezTo>
                  <a:close/>
                  <a:moveTo>
                    <a:pt x="51" y="26"/>
                  </a:moveTo>
                  <a:cubicBezTo>
                    <a:pt x="51" y="28"/>
                    <a:pt x="52" y="29"/>
                    <a:pt x="53" y="29"/>
                  </a:cubicBezTo>
                  <a:cubicBezTo>
                    <a:pt x="54" y="28"/>
                    <a:pt x="53" y="27"/>
                    <a:pt x="53" y="25"/>
                  </a:cubicBezTo>
                  <a:cubicBezTo>
                    <a:pt x="52" y="25"/>
                    <a:pt x="52" y="26"/>
                    <a:pt x="51" y="26"/>
                  </a:cubicBezTo>
                  <a:close/>
                  <a:moveTo>
                    <a:pt x="73" y="32"/>
                  </a:moveTo>
                  <a:cubicBezTo>
                    <a:pt x="72" y="31"/>
                    <a:pt x="75" y="31"/>
                    <a:pt x="75" y="29"/>
                  </a:cubicBezTo>
                  <a:cubicBezTo>
                    <a:pt x="74" y="28"/>
                    <a:pt x="74" y="26"/>
                    <a:pt x="72" y="26"/>
                  </a:cubicBezTo>
                  <a:cubicBezTo>
                    <a:pt x="69" y="28"/>
                    <a:pt x="72" y="33"/>
                    <a:pt x="73" y="32"/>
                  </a:cubicBezTo>
                  <a:close/>
                  <a:moveTo>
                    <a:pt x="100" y="30"/>
                  </a:moveTo>
                  <a:cubicBezTo>
                    <a:pt x="102" y="33"/>
                    <a:pt x="105" y="35"/>
                    <a:pt x="106" y="39"/>
                  </a:cubicBezTo>
                  <a:cubicBezTo>
                    <a:pt x="111" y="44"/>
                    <a:pt x="110" y="53"/>
                    <a:pt x="114" y="58"/>
                  </a:cubicBezTo>
                  <a:cubicBezTo>
                    <a:pt x="114" y="46"/>
                    <a:pt x="108" y="35"/>
                    <a:pt x="101" y="28"/>
                  </a:cubicBezTo>
                  <a:cubicBezTo>
                    <a:pt x="101" y="29"/>
                    <a:pt x="101" y="29"/>
                    <a:pt x="100" y="30"/>
                  </a:cubicBezTo>
                  <a:close/>
                  <a:moveTo>
                    <a:pt x="81" y="32"/>
                  </a:moveTo>
                  <a:cubicBezTo>
                    <a:pt x="81" y="30"/>
                    <a:pt x="84" y="31"/>
                    <a:pt x="84" y="29"/>
                  </a:cubicBezTo>
                  <a:cubicBezTo>
                    <a:pt x="83" y="29"/>
                    <a:pt x="83" y="29"/>
                    <a:pt x="82" y="28"/>
                  </a:cubicBezTo>
                  <a:cubicBezTo>
                    <a:pt x="82" y="30"/>
                    <a:pt x="80" y="31"/>
                    <a:pt x="81" y="32"/>
                  </a:cubicBezTo>
                  <a:close/>
                  <a:moveTo>
                    <a:pt x="46" y="35"/>
                  </a:moveTo>
                  <a:cubicBezTo>
                    <a:pt x="47" y="37"/>
                    <a:pt x="48" y="38"/>
                    <a:pt x="50" y="40"/>
                  </a:cubicBezTo>
                  <a:cubicBezTo>
                    <a:pt x="51" y="39"/>
                    <a:pt x="52" y="37"/>
                    <a:pt x="52" y="36"/>
                  </a:cubicBezTo>
                  <a:cubicBezTo>
                    <a:pt x="50" y="35"/>
                    <a:pt x="51" y="32"/>
                    <a:pt x="48" y="30"/>
                  </a:cubicBezTo>
                  <a:cubicBezTo>
                    <a:pt x="48" y="33"/>
                    <a:pt x="46" y="32"/>
                    <a:pt x="46" y="35"/>
                  </a:cubicBezTo>
                  <a:close/>
                  <a:moveTo>
                    <a:pt x="55" y="32"/>
                  </a:moveTo>
                  <a:cubicBezTo>
                    <a:pt x="55" y="31"/>
                    <a:pt x="55" y="30"/>
                    <a:pt x="53" y="30"/>
                  </a:cubicBezTo>
                  <a:cubicBezTo>
                    <a:pt x="53" y="32"/>
                    <a:pt x="54" y="33"/>
                    <a:pt x="55" y="32"/>
                  </a:cubicBezTo>
                  <a:close/>
                  <a:moveTo>
                    <a:pt x="39" y="31"/>
                  </a:moveTo>
                  <a:cubicBezTo>
                    <a:pt x="36" y="33"/>
                    <a:pt x="38" y="36"/>
                    <a:pt x="40" y="38"/>
                  </a:cubicBezTo>
                  <a:cubicBezTo>
                    <a:pt x="42" y="38"/>
                    <a:pt x="43" y="34"/>
                    <a:pt x="41" y="34"/>
                  </a:cubicBezTo>
                  <a:cubicBezTo>
                    <a:pt x="41" y="34"/>
                    <a:pt x="40" y="36"/>
                    <a:pt x="39" y="35"/>
                  </a:cubicBezTo>
                  <a:cubicBezTo>
                    <a:pt x="41" y="34"/>
                    <a:pt x="40" y="31"/>
                    <a:pt x="39" y="31"/>
                  </a:cubicBezTo>
                  <a:close/>
                  <a:moveTo>
                    <a:pt x="65" y="38"/>
                  </a:moveTo>
                  <a:cubicBezTo>
                    <a:pt x="66" y="39"/>
                    <a:pt x="67" y="38"/>
                    <a:pt x="69" y="38"/>
                  </a:cubicBezTo>
                  <a:cubicBezTo>
                    <a:pt x="68" y="36"/>
                    <a:pt x="69" y="35"/>
                    <a:pt x="70" y="35"/>
                  </a:cubicBezTo>
                  <a:cubicBezTo>
                    <a:pt x="68" y="35"/>
                    <a:pt x="69" y="33"/>
                    <a:pt x="67" y="34"/>
                  </a:cubicBezTo>
                  <a:cubicBezTo>
                    <a:pt x="67" y="35"/>
                    <a:pt x="65" y="36"/>
                    <a:pt x="65" y="38"/>
                  </a:cubicBezTo>
                  <a:close/>
                  <a:moveTo>
                    <a:pt x="59" y="40"/>
                  </a:moveTo>
                  <a:cubicBezTo>
                    <a:pt x="63" y="39"/>
                    <a:pt x="60" y="34"/>
                    <a:pt x="58" y="34"/>
                  </a:cubicBezTo>
                  <a:cubicBezTo>
                    <a:pt x="55" y="36"/>
                    <a:pt x="59" y="38"/>
                    <a:pt x="59" y="40"/>
                  </a:cubicBezTo>
                  <a:close/>
                  <a:moveTo>
                    <a:pt x="98" y="40"/>
                  </a:moveTo>
                  <a:cubicBezTo>
                    <a:pt x="97" y="38"/>
                    <a:pt x="98" y="35"/>
                    <a:pt x="96" y="35"/>
                  </a:cubicBezTo>
                  <a:cubicBezTo>
                    <a:pt x="96" y="37"/>
                    <a:pt x="97" y="39"/>
                    <a:pt x="98" y="40"/>
                  </a:cubicBezTo>
                  <a:close/>
                  <a:moveTo>
                    <a:pt x="67" y="41"/>
                  </a:moveTo>
                  <a:cubicBezTo>
                    <a:pt x="68" y="41"/>
                    <a:pt x="68" y="42"/>
                    <a:pt x="69" y="42"/>
                  </a:cubicBezTo>
                  <a:cubicBezTo>
                    <a:pt x="69" y="40"/>
                    <a:pt x="71" y="40"/>
                    <a:pt x="71" y="37"/>
                  </a:cubicBezTo>
                  <a:cubicBezTo>
                    <a:pt x="70" y="37"/>
                    <a:pt x="71" y="36"/>
                    <a:pt x="69" y="36"/>
                  </a:cubicBezTo>
                  <a:cubicBezTo>
                    <a:pt x="70" y="39"/>
                    <a:pt x="68" y="39"/>
                    <a:pt x="67" y="41"/>
                  </a:cubicBezTo>
                  <a:close/>
                  <a:moveTo>
                    <a:pt x="87" y="42"/>
                  </a:moveTo>
                  <a:cubicBezTo>
                    <a:pt x="87" y="40"/>
                    <a:pt x="87" y="38"/>
                    <a:pt x="84" y="36"/>
                  </a:cubicBezTo>
                  <a:cubicBezTo>
                    <a:pt x="83" y="39"/>
                    <a:pt x="87" y="40"/>
                    <a:pt x="87" y="42"/>
                  </a:cubicBezTo>
                  <a:close/>
                  <a:moveTo>
                    <a:pt x="77" y="40"/>
                  </a:moveTo>
                  <a:cubicBezTo>
                    <a:pt x="77" y="40"/>
                    <a:pt x="77" y="41"/>
                    <a:pt x="78" y="41"/>
                  </a:cubicBezTo>
                  <a:cubicBezTo>
                    <a:pt x="79" y="40"/>
                    <a:pt x="81" y="37"/>
                    <a:pt x="79" y="37"/>
                  </a:cubicBezTo>
                  <a:cubicBezTo>
                    <a:pt x="79" y="38"/>
                    <a:pt x="76" y="38"/>
                    <a:pt x="77" y="40"/>
                  </a:cubicBezTo>
                  <a:close/>
                  <a:moveTo>
                    <a:pt x="32" y="50"/>
                  </a:moveTo>
                  <a:cubicBezTo>
                    <a:pt x="34" y="49"/>
                    <a:pt x="35" y="48"/>
                    <a:pt x="33" y="46"/>
                  </a:cubicBezTo>
                  <a:cubicBezTo>
                    <a:pt x="31" y="46"/>
                    <a:pt x="32" y="48"/>
                    <a:pt x="32" y="50"/>
                  </a:cubicBezTo>
                  <a:close/>
                  <a:moveTo>
                    <a:pt x="34" y="43"/>
                  </a:moveTo>
                  <a:cubicBezTo>
                    <a:pt x="36" y="43"/>
                    <a:pt x="35" y="45"/>
                    <a:pt x="37" y="45"/>
                  </a:cubicBezTo>
                  <a:cubicBezTo>
                    <a:pt x="37" y="43"/>
                    <a:pt x="39" y="43"/>
                    <a:pt x="38" y="41"/>
                  </a:cubicBezTo>
                  <a:cubicBezTo>
                    <a:pt x="36" y="40"/>
                    <a:pt x="36" y="38"/>
                    <a:pt x="35" y="38"/>
                  </a:cubicBezTo>
                  <a:cubicBezTo>
                    <a:pt x="34" y="39"/>
                    <a:pt x="34" y="41"/>
                    <a:pt x="32" y="41"/>
                  </a:cubicBezTo>
                  <a:cubicBezTo>
                    <a:pt x="32" y="43"/>
                    <a:pt x="31" y="45"/>
                    <a:pt x="29" y="45"/>
                  </a:cubicBezTo>
                  <a:cubicBezTo>
                    <a:pt x="29" y="46"/>
                    <a:pt x="30" y="47"/>
                    <a:pt x="31" y="47"/>
                  </a:cubicBezTo>
                  <a:cubicBezTo>
                    <a:pt x="32" y="46"/>
                    <a:pt x="33" y="43"/>
                    <a:pt x="35" y="42"/>
                  </a:cubicBezTo>
                  <a:cubicBezTo>
                    <a:pt x="35" y="43"/>
                    <a:pt x="35" y="43"/>
                    <a:pt x="34" y="43"/>
                  </a:cubicBezTo>
                  <a:close/>
                  <a:moveTo>
                    <a:pt x="5" y="76"/>
                  </a:moveTo>
                  <a:cubicBezTo>
                    <a:pt x="8" y="72"/>
                    <a:pt x="14" y="66"/>
                    <a:pt x="12" y="61"/>
                  </a:cubicBezTo>
                  <a:cubicBezTo>
                    <a:pt x="13" y="60"/>
                    <a:pt x="13" y="58"/>
                    <a:pt x="14" y="57"/>
                  </a:cubicBezTo>
                  <a:cubicBezTo>
                    <a:pt x="14" y="50"/>
                    <a:pt x="19" y="44"/>
                    <a:pt x="19" y="38"/>
                  </a:cubicBezTo>
                  <a:cubicBezTo>
                    <a:pt x="13" y="49"/>
                    <a:pt x="7" y="61"/>
                    <a:pt x="5" y="76"/>
                  </a:cubicBezTo>
                  <a:close/>
                  <a:moveTo>
                    <a:pt x="42" y="42"/>
                  </a:moveTo>
                  <a:cubicBezTo>
                    <a:pt x="44" y="42"/>
                    <a:pt x="45" y="39"/>
                    <a:pt x="44" y="38"/>
                  </a:cubicBezTo>
                  <a:cubicBezTo>
                    <a:pt x="44" y="40"/>
                    <a:pt x="42" y="40"/>
                    <a:pt x="42" y="42"/>
                  </a:cubicBezTo>
                  <a:close/>
                  <a:moveTo>
                    <a:pt x="51" y="43"/>
                  </a:moveTo>
                  <a:cubicBezTo>
                    <a:pt x="54" y="45"/>
                    <a:pt x="53" y="46"/>
                    <a:pt x="56" y="47"/>
                  </a:cubicBezTo>
                  <a:cubicBezTo>
                    <a:pt x="58" y="44"/>
                    <a:pt x="57" y="39"/>
                    <a:pt x="53" y="39"/>
                  </a:cubicBezTo>
                  <a:cubicBezTo>
                    <a:pt x="53" y="41"/>
                    <a:pt x="51" y="41"/>
                    <a:pt x="51" y="43"/>
                  </a:cubicBezTo>
                  <a:close/>
                  <a:moveTo>
                    <a:pt x="43" y="43"/>
                  </a:moveTo>
                  <a:cubicBezTo>
                    <a:pt x="43" y="45"/>
                    <a:pt x="44" y="45"/>
                    <a:pt x="45" y="46"/>
                  </a:cubicBezTo>
                  <a:cubicBezTo>
                    <a:pt x="47" y="45"/>
                    <a:pt x="47" y="44"/>
                    <a:pt x="48" y="42"/>
                  </a:cubicBezTo>
                  <a:cubicBezTo>
                    <a:pt x="47" y="42"/>
                    <a:pt x="47" y="41"/>
                    <a:pt x="46" y="41"/>
                  </a:cubicBezTo>
                  <a:cubicBezTo>
                    <a:pt x="45" y="42"/>
                    <a:pt x="44" y="42"/>
                    <a:pt x="43" y="43"/>
                  </a:cubicBezTo>
                  <a:close/>
                  <a:moveTo>
                    <a:pt x="62" y="44"/>
                  </a:moveTo>
                  <a:cubicBezTo>
                    <a:pt x="63" y="44"/>
                    <a:pt x="62" y="42"/>
                    <a:pt x="64" y="43"/>
                  </a:cubicBezTo>
                  <a:cubicBezTo>
                    <a:pt x="64" y="42"/>
                    <a:pt x="64" y="41"/>
                    <a:pt x="63" y="41"/>
                  </a:cubicBezTo>
                  <a:cubicBezTo>
                    <a:pt x="62" y="42"/>
                    <a:pt x="62" y="42"/>
                    <a:pt x="62" y="44"/>
                  </a:cubicBezTo>
                  <a:close/>
                  <a:moveTo>
                    <a:pt x="83" y="47"/>
                  </a:moveTo>
                  <a:cubicBezTo>
                    <a:pt x="85" y="46"/>
                    <a:pt x="84" y="42"/>
                    <a:pt x="81" y="41"/>
                  </a:cubicBezTo>
                  <a:cubicBezTo>
                    <a:pt x="79" y="43"/>
                    <a:pt x="81" y="47"/>
                    <a:pt x="83" y="47"/>
                  </a:cubicBezTo>
                  <a:close/>
                  <a:moveTo>
                    <a:pt x="71" y="45"/>
                  </a:moveTo>
                  <a:cubicBezTo>
                    <a:pt x="72" y="46"/>
                    <a:pt x="72" y="48"/>
                    <a:pt x="73" y="48"/>
                  </a:cubicBezTo>
                  <a:cubicBezTo>
                    <a:pt x="74" y="46"/>
                    <a:pt x="75" y="45"/>
                    <a:pt x="76" y="43"/>
                  </a:cubicBezTo>
                  <a:cubicBezTo>
                    <a:pt x="74" y="41"/>
                    <a:pt x="71" y="43"/>
                    <a:pt x="71" y="45"/>
                  </a:cubicBezTo>
                  <a:close/>
                  <a:moveTo>
                    <a:pt x="101" y="45"/>
                  </a:moveTo>
                  <a:cubicBezTo>
                    <a:pt x="101" y="44"/>
                    <a:pt x="100" y="41"/>
                    <a:pt x="99" y="43"/>
                  </a:cubicBezTo>
                  <a:cubicBezTo>
                    <a:pt x="100" y="43"/>
                    <a:pt x="100" y="45"/>
                    <a:pt x="101" y="45"/>
                  </a:cubicBezTo>
                  <a:close/>
                  <a:moveTo>
                    <a:pt x="63" y="46"/>
                  </a:moveTo>
                  <a:cubicBezTo>
                    <a:pt x="64" y="46"/>
                    <a:pt x="64" y="47"/>
                    <a:pt x="65" y="47"/>
                  </a:cubicBezTo>
                  <a:cubicBezTo>
                    <a:pt x="65" y="46"/>
                    <a:pt x="66" y="46"/>
                    <a:pt x="66" y="44"/>
                  </a:cubicBezTo>
                  <a:cubicBezTo>
                    <a:pt x="65" y="44"/>
                    <a:pt x="65" y="44"/>
                    <a:pt x="65" y="44"/>
                  </a:cubicBezTo>
                  <a:cubicBezTo>
                    <a:pt x="65" y="46"/>
                    <a:pt x="63" y="45"/>
                    <a:pt x="63" y="46"/>
                  </a:cubicBezTo>
                  <a:close/>
                  <a:moveTo>
                    <a:pt x="91" y="47"/>
                  </a:moveTo>
                  <a:cubicBezTo>
                    <a:pt x="91" y="46"/>
                    <a:pt x="90" y="44"/>
                    <a:pt x="89" y="44"/>
                  </a:cubicBezTo>
                  <a:cubicBezTo>
                    <a:pt x="88" y="45"/>
                    <a:pt x="90" y="47"/>
                    <a:pt x="91" y="47"/>
                  </a:cubicBezTo>
                  <a:close/>
                  <a:moveTo>
                    <a:pt x="38" y="48"/>
                  </a:moveTo>
                  <a:cubicBezTo>
                    <a:pt x="39" y="49"/>
                    <a:pt x="40" y="50"/>
                    <a:pt x="40" y="51"/>
                  </a:cubicBezTo>
                  <a:cubicBezTo>
                    <a:pt x="42" y="51"/>
                    <a:pt x="42" y="50"/>
                    <a:pt x="43" y="49"/>
                  </a:cubicBezTo>
                  <a:cubicBezTo>
                    <a:pt x="42" y="47"/>
                    <a:pt x="41" y="46"/>
                    <a:pt x="40" y="45"/>
                  </a:cubicBezTo>
                  <a:cubicBezTo>
                    <a:pt x="39" y="46"/>
                    <a:pt x="38" y="46"/>
                    <a:pt x="38" y="48"/>
                  </a:cubicBezTo>
                  <a:close/>
                  <a:moveTo>
                    <a:pt x="47" y="48"/>
                  </a:moveTo>
                  <a:cubicBezTo>
                    <a:pt x="48" y="50"/>
                    <a:pt x="49" y="51"/>
                    <a:pt x="51" y="53"/>
                  </a:cubicBezTo>
                  <a:cubicBezTo>
                    <a:pt x="51" y="52"/>
                    <a:pt x="53" y="51"/>
                    <a:pt x="53" y="50"/>
                  </a:cubicBezTo>
                  <a:cubicBezTo>
                    <a:pt x="52" y="48"/>
                    <a:pt x="51" y="46"/>
                    <a:pt x="49" y="45"/>
                  </a:cubicBezTo>
                  <a:cubicBezTo>
                    <a:pt x="49" y="47"/>
                    <a:pt x="47" y="46"/>
                    <a:pt x="47" y="48"/>
                  </a:cubicBezTo>
                  <a:close/>
                  <a:moveTo>
                    <a:pt x="116" y="47"/>
                  </a:moveTo>
                  <a:cubicBezTo>
                    <a:pt x="116" y="47"/>
                    <a:pt x="113" y="44"/>
                    <a:pt x="114" y="46"/>
                  </a:cubicBezTo>
                  <a:cubicBezTo>
                    <a:pt x="119" y="58"/>
                    <a:pt x="119" y="74"/>
                    <a:pt x="121" y="86"/>
                  </a:cubicBezTo>
                  <a:cubicBezTo>
                    <a:pt x="122" y="77"/>
                    <a:pt x="120" y="52"/>
                    <a:pt x="116" y="47"/>
                  </a:cubicBezTo>
                  <a:close/>
                  <a:moveTo>
                    <a:pt x="57" y="50"/>
                  </a:moveTo>
                  <a:cubicBezTo>
                    <a:pt x="59" y="50"/>
                    <a:pt x="59" y="47"/>
                    <a:pt x="60" y="49"/>
                  </a:cubicBezTo>
                  <a:cubicBezTo>
                    <a:pt x="60" y="49"/>
                    <a:pt x="60" y="48"/>
                    <a:pt x="60" y="48"/>
                  </a:cubicBezTo>
                  <a:cubicBezTo>
                    <a:pt x="61" y="48"/>
                    <a:pt x="61" y="48"/>
                    <a:pt x="61" y="47"/>
                  </a:cubicBezTo>
                  <a:cubicBezTo>
                    <a:pt x="60" y="47"/>
                    <a:pt x="60" y="47"/>
                    <a:pt x="59" y="47"/>
                  </a:cubicBezTo>
                  <a:cubicBezTo>
                    <a:pt x="59" y="48"/>
                    <a:pt x="57" y="48"/>
                    <a:pt x="57" y="50"/>
                  </a:cubicBezTo>
                  <a:close/>
                  <a:moveTo>
                    <a:pt x="75" y="51"/>
                  </a:moveTo>
                  <a:cubicBezTo>
                    <a:pt x="77" y="52"/>
                    <a:pt x="76" y="54"/>
                    <a:pt x="78" y="54"/>
                  </a:cubicBezTo>
                  <a:cubicBezTo>
                    <a:pt x="79" y="53"/>
                    <a:pt x="80" y="52"/>
                    <a:pt x="80" y="52"/>
                  </a:cubicBezTo>
                  <a:cubicBezTo>
                    <a:pt x="80" y="50"/>
                    <a:pt x="79" y="48"/>
                    <a:pt x="78" y="47"/>
                  </a:cubicBezTo>
                  <a:cubicBezTo>
                    <a:pt x="77" y="48"/>
                    <a:pt x="75" y="49"/>
                    <a:pt x="75" y="51"/>
                  </a:cubicBezTo>
                  <a:close/>
                  <a:moveTo>
                    <a:pt x="67" y="51"/>
                  </a:moveTo>
                  <a:cubicBezTo>
                    <a:pt x="69" y="51"/>
                    <a:pt x="68" y="53"/>
                    <a:pt x="70" y="53"/>
                  </a:cubicBezTo>
                  <a:cubicBezTo>
                    <a:pt x="71" y="51"/>
                    <a:pt x="69" y="50"/>
                    <a:pt x="69" y="48"/>
                  </a:cubicBezTo>
                  <a:cubicBezTo>
                    <a:pt x="68" y="48"/>
                    <a:pt x="68" y="48"/>
                    <a:pt x="67" y="48"/>
                  </a:cubicBezTo>
                  <a:cubicBezTo>
                    <a:pt x="67" y="49"/>
                    <a:pt x="67" y="50"/>
                    <a:pt x="67" y="51"/>
                  </a:cubicBezTo>
                  <a:close/>
                  <a:moveTo>
                    <a:pt x="84" y="52"/>
                  </a:moveTo>
                  <a:cubicBezTo>
                    <a:pt x="85" y="52"/>
                    <a:pt x="86" y="53"/>
                    <a:pt x="87" y="53"/>
                  </a:cubicBezTo>
                  <a:cubicBezTo>
                    <a:pt x="88" y="51"/>
                    <a:pt x="88" y="49"/>
                    <a:pt x="86" y="48"/>
                  </a:cubicBezTo>
                  <a:cubicBezTo>
                    <a:pt x="85" y="49"/>
                    <a:pt x="84" y="50"/>
                    <a:pt x="84" y="52"/>
                  </a:cubicBezTo>
                  <a:close/>
                  <a:moveTo>
                    <a:pt x="26" y="52"/>
                  </a:moveTo>
                  <a:cubicBezTo>
                    <a:pt x="27" y="51"/>
                    <a:pt x="27" y="50"/>
                    <a:pt x="27" y="49"/>
                  </a:cubicBezTo>
                  <a:cubicBezTo>
                    <a:pt x="26" y="49"/>
                    <a:pt x="25" y="52"/>
                    <a:pt x="26" y="52"/>
                  </a:cubicBezTo>
                  <a:close/>
                  <a:moveTo>
                    <a:pt x="58" y="53"/>
                  </a:moveTo>
                  <a:cubicBezTo>
                    <a:pt x="59" y="53"/>
                    <a:pt x="59" y="53"/>
                    <a:pt x="60" y="54"/>
                  </a:cubicBezTo>
                  <a:cubicBezTo>
                    <a:pt x="60" y="52"/>
                    <a:pt x="63" y="51"/>
                    <a:pt x="61" y="49"/>
                  </a:cubicBezTo>
                  <a:cubicBezTo>
                    <a:pt x="60" y="49"/>
                    <a:pt x="60" y="51"/>
                    <a:pt x="59" y="50"/>
                  </a:cubicBezTo>
                  <a:cubicBezTo>
                    <a:pt x="59" y="50"/>
                    <a:pt x="59" y="49"/>
                    <a:pt x="59" y="49"/>
                  </a:cubicBezTo>
                  <a:cubicBezTo>
                    <a:pt x="58" y="50"/>
                    <a:pt x="59" y="51"/>
                    <a:pt x="58" y="53"/>
                  </a:cubicBezTo>
                  <a:close/>
                  <a:moveTo>
                    <a:pt x="28" y="56"/>
                  </a:moveTo>
                  <a:cubicBezTo>
                    <a:pt x="30" y="56"/>
                    <a:pt x="31" y="52"/>
                    <a:pt x="28" y="51"/>
                  </a:cubicBezTo>
                  <a:cubicBezTo>
                    <a:pt x="28" y="54"/>
                    <a:pt x="26" y="55"/>
                    <a:pt x="28" y="56"/>
                  </a:cubicBezTo>
                  <a:close/>
                  <a:moveTo>
                    <a:pt x="34" y="53"/>
                  </a:moveTo>
                  <a:cubicBezTo>
                    <a:pt x="35" y="54"/>
                    <a:pt x="36" y="56"/>
                    <a:pt x="37" y="56"/>
                  </a:cubicBezTo>
                  <a:cubicBezTo>
                    <a:pt x="38" y="56"/>
                    <a:pt x="38" y="56"/>
                    <a:pt x="39" y="55"/>
                  </a:cubicBezTo>
                  <a:cubicBezTo>
                    <a:pt x="38" y="54"/>
                    <a:pt x="37" y="52"/>
                    <a:pt x="36" y="51"/>
                  </a:cubicBezTo>
                  <a:cubicBezTo>
                    <a:pt x="35" y="52"/>
                    <a:pt x="35" y="52"/>
                    <a:pt x="34" y="53"/>
                  </a:cubicBezTo>
                  <a:close/>
                  <a:moveTo>
                    <a:pt x="42" y="54"/>
                  </a:moveTo>
                  <a:cubicBezTo>
                    <a:pt x="44" y="56"/>
                    <a:pt x="44" y="58"/>
                    <a:pt x="46" y="59"/>
                  </a:cubicBezTo>
                  <a:cubicBezTo>
                    <a:pt x="51" y="56"/>
                    <a:pt x="44" y="48"/>
                    <a:pt x="42" y="54"/>
                  </a:cubicBezTo>
                  <a:close/>
                  <a:moveTo>
                    <a:pt x="52" y="56"/>
                  </a:moveTo>
                  <a:cubicBezTo>
                    <a:pt x="53" y="57"/>
                    <a:pt x="55" y="56"/>
                    <a:pt x="55" y="56"/>
                  </a:cubicBezTo>
                  <a:cubicBezTo>
                    <a:pt x="55" y="57"/>
                    <a:pt x="54" y="59"/>
                    <a:pt x="55" y="60"/>
                  </a:cubicBezTo>
                  <a:cubicBezTo>
                    <a:pt x="57" y="59"/>
                    <a:pt x="57" y="55"/>
                    <a:pt x="58" y="56"/>
                  </a:cubicBezTo>
                  <a:cubicBezTo>
                    <a:pt x="57" y="54"/>
                    <a:pt x="56" y="54"/>
                    <a:pt x="54" y="53"/>
                  </a:cubicBezTo>
                  <a:cubicBezTo>
                    <a:pt x="53" y="54"/>
                    <a:pt x="53" y="55"/>
                    <a:pt x="52" y="56"/>
                  </a:cubicBezTo>
                  <a:close/>
                  <a:moveTo>
                    <a:pt x="62" y="56"/>
                  </a:moveTo>
                  <a:cubicBezTo>
                    <a:pt x="63" y="57"/>
                    <a:pt x="64" y="59"/>
                    <a:pt x="65" y="60"/>
                  </a:cubicBezTo>
                  <a:cubicBezTo>
                    <a:pt x="66" y="59"/>
                    <a:pt x="67" y="59"/>
                    <a:pt x="67" y="58"/>
                  </a:cubicBezTo>
                  <a:cubicBezTo>
                    <a:pt x="65" y="57"/>
                    <a:pt x="64" y="52"/>
                    <a:pt x="62" y="56"/>
                  </a:cubicBezTo>
                  <a:close/>
                  <a:moveTo>
                    <a:pt x="80" y="59"/>
                  </a:moveTo>
                  <a:cubicBezTo>
                    <a:pt x="83" y="59"/>
                    <a:pt x="83" y="57"/>
                    <a:pt x="84" y="55"/>
                  </a:cubicBezTo>
                  <a:cubicBezTo>
                    <a:pt x="83" y="56"/>
                    <a:pt x="83" y="54"/>
                    <a:pt x="82" y="54"/>
                  </a:cubicBezTo>
                  <a:cubicBezTo>
                    <a:pt x="81" y="56"/>
                    <a:pt x="78" y="57"/>
                    <a:pt x="80" y="59"/>
                  </a:cubicBezTo>
                  <a:close/>
                  <a:moveTo>
                    <a:pt x="88" y="56"/>
                  </a:moveTo>
                  <a:cubicBezTo>
                    <a:pt x="89" y="57"/>
                    <a:pt x="91" y="56"/>
                    <a:pt x="91" y="55"/>
                  </a:cubicBezTo>
                  <a:cubicBezTo>
                    <a:pt x="90" y="55"/>
                    <a:pt x="90" y="55"/>
                    <a:pt x="91" y="54"/>
                  </a:cubicBezTo>
                  <a:cubicBezTo>
                    <a:pt x="89" y="54"/>
                    <a:pt x="89" y="55"/>
                    <a:pt x="88" y="56"/>
                  </a:cubicBezTo>
                  <a:close/>
                  <a:moveTo>
                    <a:pt x="71" y="56"/>
                  </a:moveTo>
                  <a:cubicBezTo>
                    <a:pt x="72" y="58"/>
                    <a:pt x="74" y="54"/>
                    <a:pt x="72" y="54"/>
                  </a:cubicBezTo>
                  <a:cubicBezTo>
                    <a:pt x="72" y="55"/>
                    <a:pt x="71" y="55"/>
                    <a:pt x="71" y="56"/>
                  </a:cubicBezTo>
                  <a:close/>
                  <a:moveTo>
                    <a:pt x="23" y="60"/>
                  </a:moveTo>
                  <a:cubicBezTo>
                    <a:pt x="22" y="62"/>
                    <a:pt x="20" y="65"/>
                    <a:pt x="21" y="67"/>
                  </a:cubicBezTo>
                  <a:cubicBezTo>
                    <a:pt x="22" y="64"/>
                    <a:pt x="26" y="62"/>
                    <a:pt x="26" y="59"/>
                  </a:cubicBezTo>
                  <a:cubicBezTo>
                    <a:pt x="25" y="57"/>
                    <a:pt x="24" y="60"/>
                    <a:pt x="24" y="59"/>
                  </a:cubicBezTo>
                  <a:cubicBezTo>
                    <a:pt x="24" y="58"/>
                    <a:pt x="25" y="58"/>
                    <a:pt x="25" y="57"/>
                  </a:cubicBezTo>
                  <a:cubicBezTo>
                    <a:pt x="24" y="57"/>
                    <a:pt x="24" y="56"/>
                    <a:pt x="23" y="56"/>
                  </a:cubicBezTo>
                  <a:cubicBezTo>
                    <a:pt x="23" y="58"/>
                    <a:pt x="21" y="59"/>
                    <a:pt x="23" y="60"/>
                  </a:cubicBezTo>
                  <a:close/>
                  <a:moveTo>
                    <a:pt x="30" y="58"/>
                  </a:moveTo>
                  <a:cubicBezTo>
                    <a:pt x="31" y="60"/>
                    <a:pt x="31" y="62"/>
                    <a:pt x="33" y="62"/>
                  </a:cubicBezTo>
                  <a:cubicBezTo>
                    <a:pt x="34" y="62"/>
                    <a:pt x="34" y="60"/>
                    <a:pt x="35" y="60"/>
                  </a:cubicBezTo>
                  <a:cubicBezTo>
                    <a:pt x="34" y="58"/>
                    <a:pt x="33" y="57"/>
                    <a:pt x="32" y="56"/>
                  </a:cubicBezTo>
                  <a:cubicBezTo>
                    <a:pt x="32" y="57"/>
                    <a:pt x="31" y="58"/>
                    <a:pt x="30" y="58"/>
                  </a:cubicBezTo>
                  <a:close/>
                  <a:moveTo>
                    <a:pt x="74" y="60"/>
                  </a:moveTo>
                  <a:cubicBezTo>
                    <a:pt x="75" y="59"/>
                    <a:pt x="74" y="56"/>
                    <a:pt x="73" y="56"/>
                  </a:cubicBezTo>
                  <a:cubicBezTo>
                    <a:pt x="73" y="58"/>
                    <a:pt x="73" y="59"/>
                    <a:pt x="74" y="60"/>
                  </a:cubicBezTo>
                  <a:close/>
                  <a:moveTo>
                    <a:pt x="43" y="64"/>
                  </a:moveTo>
                  <a:cubicBezTo>
                    <a:pt x="45" y="61"/>
                    <a:pt x="41" y="59"/>
                    <a:pt x="40" y="57"/>
                  </a:cubicBezTo>
                  <a:cubicBezTo>
                    <a:pt x="38" y="59"/>
                    <a:pt x="41" y="63"/>
                    <a:pt x="43" y="64"/>
                  </a:cubicBezTo>
                  <a:close/>
                  <a:moveTo>
                    <a:pt x="91" y="58"/>
                  </a:moveTo>
                  <a:cubicBezTo>
                    <a:pt x="90" y="59"/>
                    <a:pt x="91" y="60"/>
                    <a:pt x="91" y="60"/>
                  </a:cubicBezTo>
                  <a:cubicBezTo>
                    <a:pt x="92" y="60"/>
                    <a:pt x="93" y="59"/>
                    <a:pt x="93" y="58"/>
                  </a:cubicBezTo>
                  <a:cubicBezTo>
                    <a:pt x="92" y="57"/>
                    <a:pt x="92" y="58"/>
                    <a:pt x="91" y="58"/>
                  </a:cubicBezTo>
                  <a:close/>
                  <a:moveTo>
                    <a:pt x="113" y="60"/>
                  </a:moveTo>
                  <a:cubicBezTo>
                    <a:pt x="113" y="64"/>
                    <a:pt x="115" y="67"/>
                    <a:pt x="116" y="70"/>
                  </a:cubicBezTo>
                  <a:cubicBezTo>
                    <a:pt x="115" y="66"/>
                    <a:pt x="116" y="61"/>
                    <a:pt x="114" y="59"/>
                  </a:cubicBezTo>
                  <a:cubicBezTo>
                    <a:pt x="114" y="59"/>
                    <a:pt x="113" y="59"/>
                    <a:pt x="113" y="60"/>
                  </a:cubicBezTo>
                  <a:close/>
                  <a:moveTo>
                    <a:pt x="101" y="60"/>
                  </a:moveTo>
                  <a:cubicBezTo>
                    <a:pt x="101" y="62"/>
                    <a:pt x="102" y="62"/>
                    <a:pt x="103" y="62"/>
                  </a:cubicBezTo>
                  <a:cubicBezTo>
                    <a:pt x="103" y="61"/>
                    <a:pt x="103" y="60"/>
                    <a:pt x="102" y="60"/>
                  </a:cubicBezTo>
                  <a:cubicBezTo>
                    <a:pt x="102" y="60"/>
                    <a:pt x="102" y="60"/>
                    <a:pt x="101" y="60"/>
                  </a:cubicBezTo>
                  <a:close/>
                  <a:moveTo>
                    <a:pt x="63" y="63"/>
                  </a:moveTo>
                  <a:cubicBezTo>
                    <a:pt x="61" y="64"/>
                    <a:pt x="60" y="61"/>
                    <a:pt x="59" y="60"/>
                  </a:cubicBezTo>
                  <a:cubicBezTo>
                    <a:pt x="54" y="62"/>
                    <a:pt x="63" y="70"/>
                    <a:pt x="63" y="63"/>
                  </a:cubicBezTo>
                  <a:close/>
                  <a:moveTo>
                    <a:pt x="50" y="66"/>
                  </a:moveTo>
                  <a:cubicBezTo>
                    <a:pt x="52" y="65"/>
                    <a:pt x="53" y="64"/>
                    <a:pt x="53" y="62"/>
                  </a:cubicBezTo>
                  <a:cubicBezTo>
                    <a:pt x="53" y="61"/>
                    <a:pt x="53" y="60"/>
                    <a:pt x="51" y="60"/>
                  </a:cubicBezTo>
                  <a:cubicBezTo>
                    <a:pt x="52" y="63"/>
                    <a:pt x="49" y="63"/>
                    <a:pt x="50" y="66"/>
                  </a:cubicBezTo>
                  <a:close/>
                  <a:moveTo>
                    <a:pt x="69" y="66"/>
                  </a:moveTo>
                  <a:cubicBezTo>
                    <a:pt x="69" y="66"/>
                    <a:pt x="70" y="66"/>
                    <a:pt x="71" y="66"/>
                  </a:cubicBezTo>
                  <a:cubicBezTo>
                    <a:pt x="70" y="64"/>
                    <a:pt x="74" y="63"/>
                    <a:pt x="71" y="62"/>
                  </a:cubicBezTo>
                  <a:cubicBezTo>
                    <a:pt x="71" y="64"/>
                    <a:pt x="69" y="62"/>
                    <a:pt x="68" y="61"/>
                  </a:cubicBezTo>
                  <a:cubicBezTo>
                    <a:pt x="67" y="63"/>
                    <a:pt x="68" y="64"/>
                    <a:pt x="69" y="66"/>
                  </a:cubicBezTo>
                  <a:close/>
                  <a:moveTo>
                    <a:pt x="77" y="65"/>
                  </a:moveTo>
                  <a:cubicBezTo>
                    <a:pt x="77" y="64"/>
                    <a:pt x="78" y="64"/>
                    <a:pt x="78" y="64"/>
                  </a:cubicBezTo>
                  <a:cubicBezTo>
                    <a:pt x="78" y="63"/>
                    <a:pt x="77" y="62"/>
                    <a:pt x="76" y="61"/>
                  </a:cubicBezTo>
                  <a:cubicBezTo>
                    <a:pt x="76" y="63"/>
                    <a:pt x="76" y="64"/>
                    <a:pt x="77" y="65"/>
                  </a:cubicBezTo>
                  <a:close/>
                  <a:moveTo>
                    <a:pt x="94" y="64"/>
                  </a:moveTo>
                  <a:cubicBezTo>
                    <a:pt x="94" y="63"/>
                    <a:pt x="96" y="63"/>
                    <a:pt x="96" y="62"/>
                  </a:cubicBezTo>
                  <a:cubicBezTo>
                    <a:pt x="94" y="60"/>
                    <a:pt x="92" y="64"/>
                    <a:pt x="94" y="64"/>
                  </a:cubicBezTo>
                  <a:close/>
                  <a:moveTo>
                    <a:pt x="26" y="66"/>
                  </a:moveTo>
                  <a:cubicBezTo>
                    <a:pt x="27" y="66"/>
                    <a:pt x="27" y="65"/>
                    <a:pt x="27" y="66"/>
                  </a:cubicBezTo>
                  <a:cubicBezTo>
                    <a:pt x="26" y="67"/>
                    <a:pt x="27" y="68"/>
                    <a:pt x="28" y="69"/>
                  </a:cubicBezTo>
                  <a:cubicBezTo>
                    <a:pt x="30" y="69"/>
                    <a:pt x="30" y="67"/>
                    <a:pt x="31" y="66"/>
                  </a:cubicBezTo>
                  <a:cubicBezTo>
                    <a:pt x="29" y="65"/>
                    <a:pt x="29" y="63"/>
                    <a:pt x="28" y="62"/>
                  </a:cubicBezTo>
                  <a:cubicBezTo>
                    <a:pt x="27" y="64"/>
                    <a:pt x="26" y="65"/>
                    <a:pt x="26" y="66"/>
                  </a:cubicBezTo>
                  <a:close/>
                  <a:moveTo>
                    <a:pt x="37" y="62"/>
                  </a:moveTo>
                  <a:cubicBezTo>
                    <a:pt x="36" y="62"/>
                    <a:pt x="34" y="65"/>
                    <a:pt x="35" y="66"/>
                  </a:cubicBezTo>
                  <a:cubicBezTo>
                    <a:pt x="35" y="65"/>
                    <a:pt x="37" y="64"/>
                    <a:pt x="37" y="65"/>
                  </a:cubicBezTo>
                  <a:cubicBezTo>
                    <a:pt x="36" y="65"/>
                    <a:pt x="36" y="66"/>
                    <a:pt x="36" y="67"/>
                  </a:cubicBezTo>
                  <a:cubicBezTo>
                    <a:pt x="37" y="67"/>
                    <a:pt x="37" y="70"/>
                    <a:pt x="39" y="70"/>
                  </a:cubicBezTo>
                  <a:cubicBezTo>
                    <a:pt x="39" y="68"/>
                    <a:pt x="41" y="69"/>
                    <a:pt x="40" y="67"/>
                  </a:cubicBezTo>
                  <a:cubicBezTo>
                    <a:pt x="40" y="64"/>
                    <a:pt x="36" y="65"/>
                    <a:pt x="37" y="62"/>
                  </a:cubicBezTo>
                  <a:close/>
                  <a:moveTo>
                    <a:pt x="84" y="63"/>
                  </a:moveTo>
                  <a:cubicBezTo>
                    <a:pt x="85" y="65"/>
                    <a:pt x="86" y="64"/>
                    <a:pt x="85" y="66"/>
                  </a:cubicBezTo>
                  <a:cubicBezTo>
                    <a:pt x="87" y="67"/>
                    <a:pt x="88" y="66"/>
                    <a:pt x="89" y="64"/>
                  </a:cubicBezTo>
                  <a:cubicBezTo>
                    <a:pt x="88" y="62"/>
                    <a:pt x="87" y="62"/>
                    <a:pt x="84" y="63"/>
                  </a:cubicBezTo>
                  <a:close/>
                  <a:moveTo>
                    <a:pt x="97" y="71"/>
                  </a:moveTo>
                  <a:cubicBezTo>
                    <a:pt x="98" y="70"/>
                    <a:pt x="99" y="72"/>
                    <a:pt x="99" y="71"/>
                  </a:cubicBezTo>
                  <a:cubicBezTo>
                    <a:pt x="97" y="70"/>
                    <a:pt x="97" y="68"/>
                    <a:pt x="98" y="67"/>
                  </a:cubicBezTo>
                  <a:cubicBezTo>
                    <a:pt x="98" y="67"/>
                    <a:pt x="97" y="67"/>
                    <a:pt x="97" y="67"/>
                  </a:cubicBezTo>
                  <a:cubicBezTo>
                    <a:pt x="96" y="68"/>
                    <a:pt x="97" y="68"/>
                    <a:pt x="97" y="71"/>
                  </a:cubicBezTo>
                  <a:close/>
                  <a:moveTo>
                    <a:pt x="46" y="70"/>
                  </a:moveTo>
                  <a:cubicBezTo>
                    <a:pt x="47" y="70"/>
                    <a:pt x="47" y="70"/>
                    <a:pt x="48" y="70"/>
                  </a:cubicBezTo>
                  <a:cubicBezTo>
                    <a:pt x="48" y="69"/>
                    <a:pt x="49" y="70"/>
                    <a:pt x="49" y="68"/>
                  </a:cubicBezTo>
                  <a:cubicBezTo>
                    <a:pt x="48" y="68"/>
                    <a:pt x="48" y="68"/>
                    <a:pt x="48" y="67"/>
                  </a:cubicBezTo>
                  <a:cubicBezTo>
                    <a:pt x="47" y="69"/>
                    <a:pt x="48" y="66"/>
                    <a:pt x="46" y="67"/>
                  </a:cubicBezTo>
                  <a:cubicBezTo>
                    <a:pt x="46" y="68"/>
                    <a:pt x="47" y="68"/>
                    <a:pt x="46" y="70"/>
                  </a:cubicBezTo>
                  <a:close/>
                  <a:moveTo>
                    <a:pt x="57" y="73"/>
                  </a:moveTo>
                  <a:cubicBezTo>
                    <a:pt x="59" y="71"/>
                    <a:pt x="56" y="67"/>
                    <a:pt x="54" y="67"/>
                  </a:cubicBezTo>
                  <a:cubicBezTo>
                    <a:pt x="52" y="70"/>
                    <a:pt x="55" y="71"/>
                    <a:pt x="57" y="73"/>
                  </a:cubicBezTo>
                  <a:close/>
                  <a:moveTo>
                    <a:pt x="73" y="69"/>
                  </a:moveTo>
                  <a:cubicBezTo>
                    <a:pt x="73" y="68"/>
                    <a:pt x="73" y="67"/>
                    <a:pt x="72" y="67"/>
                  </a:cubicBezTo>
                  <a:cubicBezTo>
                    <a:pt x="72" y="68"/>
                    <a:pt x="72" y="70"/>
                    <a:pt x="73" y="69"/>
                  </a:cubicBezTo>
                  <a:close/>
                  <a:moveTo>
                    <a:pt x="89" y="69"/>
                  </a:moveTo>
                  <a:cubicBezTo>
                    <a:pt x="89" y="70"/>
                    <a:pt x="89" y="71"/>
                    <a:pt x="90" y="72"/>
                  </a:cubicBezTo>
                  <a:cubicBezTo>
                    <a:pt x="92" y="71"/>
                    <a:pt x="92" y="69"/>
                    <a:pt x="91" y="67"/>
                  </a:cubicBezTo>
                  <a:cubicBezTo>
                    <a:pt x="90" y="68"/>
                    <a:pt x="90" y="69"/>
                    <a:pt x="89" y="69"/>
                  </a:cubicBezTo>
                  <a:close/>
                  <a:moveTo>
                    <a:pt x="64" y="68"/>
                  </a:moveTo>
                  <a:cubicBezTo>
                    <a:pt x="64" y="69"/>
                    <a:pt x="63" y="70"/>
                    <a:pt x="63" y="71"/>
                  </a:cubicBezTo>
                  <a:cubicBezTo>
                    <a:pt x="64" y="71"/>
                    <a:pt x="64" y="73"/>
                    <a:pt x="66" y="72"/>
                  </a:cubicBezTo>
                  <a:cubicBezTo>
                    <a:pt x="66" y="70"/>
                    <a:pt x="69" y="69"/>
                    <a:pt x="67" y="68"/>
                  </a:cubicBezTo>
                  <a:cubicBezTo>
                    <a:pt x="67" y="72"/>
                    <a:pt x="66" y="67"/>
                    <a:pt x="64" y="68"/>
                  </a:cubicBezTo>
                  <a:close/>
                  <a:moveTo>
                    <a:pt x="31" y="71"/>
                  </a:moveTo>
                  <a:cubicBezTo>
                    <a:pt x="32" y="71"/>
                    <a:pt x="33" y="71"/>
                    <a:pt x="33" y="71"/>
                  </a:cubicBezTo>
                  <a:cubicBezTo>
                    <a:pt x="32" y="72"/>
                    <a:pt x="31" y="73"/>
                    <a:pt x="31" y="74"/>
                  </a:cubicBezTo>
                  <a:cubicBezTo>
                    <a:pt x="32" y="75"/>
                    <a:pt x="32" y="77"/>
                    <a:pt x="34" y="77"/>
                  </a:cubicBezTo>
                  <a:cubicBezTo>
                    <a:pt x="35" y="76"/>
                    <a:pt x="35" y="74"/>
                    <a:pt x="36" y="74"/>
                  </a:cubicBezTo>
                  <a:cubicBezTo>
                    <a:pt x="35" y="72"/>
                    <a:pt x="34" y="70"/>
                    <a:pt x="32" y="69"/>
                  </a:cubicBezTo>
                  <a:cubicBezTo>
                    <a:pt x="31" y="69"/>
                    <a:pt x="31" y="70"/>
                    <a:pt x="31" y="71"/>
                  </a:cubicBezTo>
                  <a:close/>
                  <a:moveTo>
                    <a:pt x="26" y="75"/>
                  </a:moveTo>
                  <a:cubicBezTo>
                    <a:pt x="27" y="72"/>
                    <a:pt x="24" y="71"/>
                    <a:pt x="23" y="69"/>
                  </a:cubicBezTo>
                  <a:cubicBezTo>
                    <a:pt x="21" y="71"/>
                    <a:pt x="24" y="74"/>
                    <a:pt x="26" y="75"/>
                  </a:cubicBezTo>
                  <a:close/>
                  <a:moveTo>
                    <a:pt x="40" y="74"/>
                  </a:moveTo>
                  <a:cubicBezTo>
                    <a:pt x="42" y="74"/>
                    <a:pt x="43" y="70"/>
                    <a:pt x="42" y="70"/>
                  </a:cubicBezTo>
                  <a:cubicBezTo>
                    <a:pt x="42" y="72"/>
                    <a:pt x="39" y="71"/>
                    <a:pt x="40" y="74"/>
                  </a:cubicBezTo>
                  <a:close/>
                  <a:moveTo>
                    <a:pt x="117" y="72"/>
                  </a:moveTo>
                  <a:cubicBezTo>
                    <a:pt x="116" y="72"/>
                    <a:pt x="116" y="71"/>
                    <a:pt x="116" y="71"/>
                  </a:cubicBezTo>
                  <a:cubicBezTo>
                    <a:pt x="116" y="75"/>
                    <a:pt x="117" y="78"/>
                    <a:pt x="117" y="72"/>
                  </a:cubicBezTo>
                  <a:close/>
                  <a:moveTo>
                    <a:pt x="67" y="76"/>
                  </a:moveTo>
                  <a:cubicBezTo>
                    <a:pt x="69" y="76"/>
                    <a:pt x="70" y="74"/>
                    <a:pt x="71" y="72"/>
                  </a:cubicBezTo>
                  <a:cubicBezTo>
                    <a:pt x="70" y="72"/>
                    <a:pt x="70" y="72"/>
                    <a:pt x="69" y="72"/>
                  </a:cubicBezTo>
                  <a:cubicBezTo>
                    <a:pt x="68" y="73"/>
                    <a:pt x="67" y="75"/>
                    <a:pt x="67" y="76"/>
                  </a:cubicBezTo>
                  <a:close/>
                  <a:moveTo>
                    <a:pt x="43" y="77"/>
                  </a:moveTo>
                  <a:cubicBezTo>
                    <a:pt x="44" y="75"/>
                    <a:pt x="45" y="75"/>
                    <a:pt x="45" y="74"/>
                  </a:cubicBezTo>
                  <a:cubicBezTo>
                    <a:pt x="45" y="73"/>
                    <a:pt x="44" y="72"/>
                    <a:pt x="43" y="72"/>
                  </a:cubicBezTo>
                  <a:cubicBezTo>
                    <a:pt x="43" y="73"/>
                    <a:pt x="41" y="76"/>
                    <a:pt x="43" y="77"/>
                  </a:cubicBezTo>
                  <a:close/>
                  <a:moveTo>
                    <a:pt x="50" y="76"/>
                  </a:moveTo>
                  <a:cubicBezTo>
                    <a:pt x="53" y="75"/>
                    <a:pt x="52" y="78"/>
                    <a:pt x="54" y="78"/>
                  </a:cubicBezTo>
                  <a:cubicBezTo>
                    <a:pt x="54" y="75"/>
                    <a:pt x="50" y="75"/>
                    <a:pt x="52" y="72"/>
                  </a:cubicBezTo>
                  <a:cubicBezTo>
                    <a:pt x="49" y="72"/>
                    <a:pt x="51" y="75"/>
                    <a:pt x="50" y="76"/>
                  </a:cubicBezTo>
                  <a:close/>
                  <a:moveTo>
                    <a:pt x="80" y="76"/>
                  </a:moveTo>
                  <a:cubicBezTo>
                    <a:pt x="81" y="75"/>
                    <a:pt x="80" y="73"/>
                    <a:pt x="78" y="72"/>
                  </a:cubicBezTo>
                  <a:cubicBezTo>
                    <a:pt x="79" y="74"/>
                    <a:pt x="79" y="75"/>
                    <a:pt x="80" y="76"/>
                  </a:cubicBezTo>
                  <a:close/>
                  <a:moveTo>
                    <a:pt x="92" y="74"/>
                  </a:moveTo>
                  <a:cubicBezTo>
                    <a:pt x="93" y="75"/>
                    <a:pt x="93" y="74"/>
                    <a:pt x="93" y="73"/>
                  </a:cubicBezTo>
                  <a:cubicBezTo>
                    <a:pt x="92" y="72"/>
                    <a:pt x="92" y="73"/>
                    <a:pt x="92" y="74"/>
                  </a:cubicBezTo>
                  <a:close/>
                  <a:moveTo>
                    <a:pt x="102" y="76"/>
                  </a:moveTo>
                  <a:cubicBezTo>
                    <a:pt x="102" y="75"/>
                    <a:pt x="102" y="74"/>
                    <a:pt x="101" y="74"/>
                  </a:cubicBezTo>
                  <a:cubicBezTo>
                    <a:pt x="101" y="75"/>
                    <a:pt x="101" y="76"/>
                    <a:pt x="102" y="76"/>
                  </a:cubicBezTo>
                  <a:close/>
                  <a:moveTo>
                    <a:pt x="110" y="74"/>
                  </a:moveTo>
                  <a:cubicBezTo>
                    <a:pt x="111" y="77"/>
                    <a:pt x="110" y="81"/>
                    <a:pt x="112" y="82"/>
                  </a:cubicBezTo>
                  <a:cubicBezTo>
                    <a:pt x="113" y="80"/>
                    <a:pt x="112" y="77"/>
                    <a:pt x="112" y="75"/>
                  </a:cubicBezTo>
                  <a:cubicBezTo>
                    <a:pt x="111" y="75"/>
                    <a:pt x="111" y="73"/>
                    <a:pt x="110" y="74"/>
                  </a:cubicBezTo>
                  <a:close/>
                  <a:moveTo>
                    <a:pt x="59" y="78"/>
                  </a:moveTo>
                  <a:cubicBezTo>
                    <a:pt x="60" y="78"/>
                    <a:pt x="60" y="79"/>
                    <a:pt x="61" y="78"/>
                  </a:cubicBezTo>
                  <a:cubicBezTo>
                    <a:pt x="61" y="76"/>
                    <a:pt x="62" y="76"/>
                    <a:pt x="63" y="74"/>
                  </a:cubicBezTo>
                  <a:cubicBezTo>
                    <a:pt x="61" y="75"/>
                    <a:pt x="61" y="75"/>
                    <a:pt x="59" y="74"/>
                  </a:cubicBezTo>
                  <a:cubicBezTo>
                    <a:pt x="59" y="75"/>
                    <a:pt x="59" y="76"/>
                    <a:pt x="59" y="78"/>
                  </a:cubicBezTo>
                  <a:close/>
                  <a:moveTo>
                    <a:pt x="79" y="78"/>
                  </a:moveTo>
                  <a:cubicBezTo>
                    <a:pt x="79" y="77"/>
                    <a:pt x="78" y="75"/>
                    <a:pt x="77" y="74"/>
                  </a:cubicBezTo>
                  <a:cubicBezTo>
                    <a:pt x="77" y="76"/>
                    <a:pt x="78" y="78"/>
                    <a:pt x="79" y="78"/>
                  </a:cubicBezTo>
                  <a:close/>
                  <a:moveTo>
                    <a:pt x="95" y="78"/>
                  </a:moveTo>
                  <a:cubicBezTo>
                    <a:pt x="96" y="77"/>
                    <a:pt x="96" y="75"/>
                    <a:pt x="94" y="75"/>
                  </a:cubicBezTo>
                  <a:cubicBezTo>
                    <a:pt x="93" y="76"/>
                    <a:pt x="94" y="78"/>
                    <a:pt x="95" y="78"/>
                  </a:cubicBezTo>
                  <a:close/>
                  <a:moveTo>
                    <a:pt x="18" y="81"/>
                  </a:moveTo>
                  <a:cubicBezTo>
                    <a:pt x="20" y="80"/>
                    <a:pt x="23" y="81"/>
                    <a:pt x="23" y="77"/>
                  </a:cubicBezTo>
                  <a:cubicBezTo>
                    <a:pt x="22" y="77"/>
                    <a:pt x="22" y="75"/>
                    <a:pt x="20" y="75"/>
                  </a:cubicBezTo>
                  <a:cubicBezTo>
                    <a:pt x="19" y="77"/>
                    <a:pt x="18" y="78"/>
                    <a:pt x="18" y="81"/>
                  </a:cubicBezTo>
                  <a:close/>
                  <a:moveTo>
                    <a:pt x="6" y="81"/>
                  </a:moveTo>
                  <a:cubicBezTo>
                    <a:pt x="10" y="99"/>
                    <a:pt x="10" y="118"/>
                    <a:pt x="18" y="132"/>
                  </a:cubicBezTo>
                  <a:cubicBezTo>
                    <a:pt x="23" y="136"/>
                    <a:pt x="26" y="142"/>
                    <a:pt x="32" y="145"/>
                  </a:cubicBezTo>
                  <a:cubicBezTo>
                    <a:pt x="28" y="139"/>
                    <a:pt x="24" y="131"/>
                    <a:pt x="21" y="126"/>
                  </a:cubicBezTo>
                  <a:cubicBezTo>
                    <a:pt x="20" y="123"/>
                    <a:pt x="18" y="119"/>
                    <a:pt x="18" y="116"/>
                  </a:cubicBezTo>
                  <a:cubicBezTo>
                    <a:pt x="17" y="112"/>
                    <a:pt x="15" y="107"/>
                    <a:pt x="15" y="104"/>
                  </a:cubicBezTo>
                  <a:cubicBezTo>
                    <a:pt x="14" y="98"/>
                    <a:pt x="15" y="92"/>
                    <a:pt x="13" y="86"/>
                  </a:cubicBezTo>
                  <a:cubicBezTo>
                    <a:pt x="12" y="85"/>
                    <a:pt x="11" y="88"/>
                    <a:pt x="10" y="86"/>
                  </a:cubicBezTo>
                  <a:cubicBezTo>
                    <a:pt x="9" y="83"/>
                    <a:pt x="14" y="80"/>
                    <a:pt x="12" y="76"/>
                  </a:cubicBezTo>
                  <a:cubicBezTo>
                    <a:pt x="10" y="78"/>
                    <a:pt x="9" y="81"/>
                    <a:pt x="6" y="81"/>
                  </a:cubicBezTo>
                  <a:close/>
                  <a:moveTo>
                    <a:pt x="36" y="80"/>
                  </a:moveTo>
                  <a:cubicBezTo>
                    <a:pt x="37" y="79"/>
                    <a:pt x="38" y="78"/>
                    <a:pt x="39" y="77"/>
                  </a:cubicBezTo>
                  <a:cubicBezTo>
                    <a:pt x="37" y="77"/>
                    <a:pt x="36" y="78"/>
                    <a:pt x="36" y="80"/>
                  </a:cubicBezTo>
                  <a:close/>
                  <a:moveTo>
                    <a:pt x="31" y="81"/>
                  </a:moveTo>
                  <a:cubicBezTo>
                    <a:pt x="32" y="80"/>
                    <a:pt x="30" y="78"/>
                    <a:pt x="29" y="77"/>
                  </a:cubicBezTo>
                  <a:cubicBezTo>
                    <a:pt x="27" y="79"/>
                    <a:pt x="29" y="81"/>
                    <a:pt x="31" y="81"/>
                  </a:cubicBezTo>
                  <a:close/>
                  <a:moveTo>
                    <a:pt x="45" y="80"/>
                  </a:moveTo>
                  <a:cubicBezTo>
                    <a:pt x="46" y="81"/>
                    <a:pt x="47" y="82"/>
                    <a:pt x="48" y="84"/>
                  </a:cubicBezTo>
                  <a:cubicBezTo>
                    <a:pt x="50" y="83"/>
                    <a:pt x="51" y="83"/>
                    <a:pt x="51" y="80"/>
                  </a:cubicBezTo>
                  <a:cubicBezTo>
                    <a:pt x="50" y="79"/>
                    <a:pt x="48" y="80"/>
                    <a:pt x="48" y="77"/>
                  </a:cubicBezTo>
                  <a:cubicBezTo>
                    <a:pt x="46" y="77"/>
                    <a:pt x="45" y="78"/>
                    <a:pt x="45" y="80"/>
                  </a:cubicBezTo>
                  <a:close/>
                  <a:moveTo>
                    <a:pt x="63" y="80"/>
                  </a:moveTo>
                  <a:cubicBezTo>
                    <a:pt x="63" y="80"/>
                    <a:pt x="63" y="81"/>
                    <a:pt x="63" y="81"/>
                  </a:cubicBezTo>
                  <a:cubicBezTo>
                    <a:pt x="65" y="82"/>
                    <a:pt x="67" y="78"/>
                    <a:pt x="65" y="78"/>
                  </a:cubicBezTo>
                  <a:cubicBezTo>
                    <a:pt x="63" y="78"/>
                    <a:pt x="65" y="80"/>
                    <a:pt x="63" y="80"/>
                  </a:cubicBezTo>
                  <a:close/>
                  <a:moveTo>
                    <a:pt x="37" y="82"/>
                  </a:moveTo>
                  <a:cubicBezTo>
                    <a:pt x="38" y="82"/>
                    <a:pt x="38" y="82"/>
                    <a:pt x="38" y="83"/>
                  </a:cubicBezTo>
                  <a:cubicBezTo>
                    <a:pt x="40" y="82"/>
                    <a:pt x="41" y="81"/>
                    <a:pt x="41" y="79"/>
                  </a:cubicBezTo>
                  <a:cubicBezTo>
                    <a:pt x="39" y="78"/>
                    <a:pt x="38" y="80"/>
                    <a:pt x="37" y="82"/>
                  </a:cubicBezTo>
                  <a:close/>
                  <a:moveTo>
                    <a:pt x="84" y="81"/>
                  </a:moveTo>
                  <a:cubicBezTo>
                    <a:pt x="84" y="80"/>
                    <a:pt x="85" y="79"/>
                    <a:pt x="83" y="79"/>
                  </a:cubicBezTo>
                  <a:cubicBezTo>
                    <a:pt x="82" y="80"/>
                    <a:pt x="84" y="81"/>
                    <a:pt x="84" y="81"/>
                  </a:cubicBezTo>
                  <a:close/>
                  <a:moveTo>
                    <a:pt x="75" y="85"/>
                  </a:moveTo>
                  <a:cubicBezTo>
                    <a:pt x="77" y="82"/>
                    <a:pt x="73" y="79"/>
                    <a:pt x="71" y="80"/>
                  </a:cubicBezTo>
                  <a:cubicBezTo>
                    <a:pt x="71" y="80"/>
                    <a:pt x="71" y="79"/>
                    <a:pt x="71" y="80"/>
                  </a:cubicBezTo>
                  <a:cubicBezTo>
                    <a:pt x="72" y="82"/>
                    <a:pt x="73" y="84"/>
                    <a:pt x="75" y="85"/>
                  </a:cubicBezTo>
                  <a:close/>
                  <a:moveTo>
                    <a:pt x="116" y="81"/>
                  </a:moveTo>
                  <a:cubicBezTo>
                    <a:pt x="117" y="88"/>
                    <a:pt x="111" y="101"/>
                    <a:pt x="116" y="106"/>
                  </a:cubicBezTo>
                  <a:cubicBezTo>
                    <a:pt x="117" y="99"/>
                    <a:pt x="117" y="87"/>
                    <a:pt x="117" y="80"/>
                  </a:cubicBezTo>
                  <a:cubicBezTo>
                    <a:pt x="117" y="80"/>
                    <a:pt x="117" y="79"/>
                    <a:pt x="116" y="80"/>
                  </a:cubicBezTo>
                  <a:cubicBezTo>
                    <a:pt x="116" y="80"/>
                    <a:pt x="116" y="80"/>
                    <a:pt x="116" y="81"/>
                  </a:cubicBezTo>
                  <a:close/>
                  <a:moveTo>
                    <a:pt x="91" y="82"/>
                  </a:moveTo>
                  <a:cubicBezTo>
                    <a:pt x="91" y="82"/>
                    <a:pt x="92" y="82"/>
                    <a:pt x="92" y="82"/>
                  </a:cubicBezTo>
                  <a:cubicBezTo>
                    <a:pt x="92" y="81"/>
                    <a:pt x="92" y="80"/>
                    <a:pt x="91" y="80"/>
                  </a:cubicBezTo>
                  <a:cubicBezTo>
                    <a:pt x="91" y="81"/>
                    <a:pt x="90" y="81"/>
                    <a:pt x="91" y="82"/>
                  </a:cubicBezTo>
                  <a:close/>
                  <a:moveTo>
                    <a:pt x="58" y="82"/>
                  </a:moveTo>
                  <a:cubicBezTo>
                    <a:pt x="56" y="82"/>
                    <a:pt x="57" y="81"/>
                    <a:pt x="56" y="80"/>
                  </a:cubicBezTo>
                  <a:cubicBezTo>
                    <a:pt x="55" y="82"/>
                    <a:pt x="56" y="84"/>
                    <a:pt x="58" y="82"/>
                  </a:cubicBezTo>
                  <a:close/>
                  <a:moveTo>
                    <a:pt x="27" y="87"/>
                  </a:moveTo>
                  <a:cubicBezTo>
                    <a:pt x="28" y="87"/>
                    <a:pt x="27" y="86"/>
                    <a:pt x="28" y="86"/>
                  </a:cubicBezTo>
                  <a:cubicBezTo>
                    <a:pt x="28" y="83"/>
                    <a:pt x="27" y="82"/>
                    <a:pt x="26" y="81"/>
                  </a:cubicBezTo>
                  <a:cubicBezTo>
                    <a:pt x="24" y="83"/>
                    <a:pt x="24" y="87"/>
                    <a:pt x="27" y="87"/>
                  </a:cubicBezTo>
                  <a:close/>
                  <a:moveTo>
                    <a:pt x="40" y="86"/>
                  </a:moveTo>
                  <a:cubicBezTo>
                    <a:pt x="41" y="88"/>
                    <a:pt x="43" y="89"/>
                    <a:pt x="45" y="90"/>
                  </a:cubicBezTo>
                  <a:cubicBezTo>
                    <a:pt x="45" y="89"/>
                    <a:pt x="46" y="88"/>
                    <a:pt x="46" y="87"/>
                  </a:cubicBezTo>
                  <a:cubicBezTo>
                    <a:pt x="45" y="86"/>
                    <a:pt x="44" y="83"/>
                    <a:pt x="43" y="82"/>
                  </a:cubicBezTo>
                  <a:cubicBezTo>
                    <a:pt x="42" y="84"/>
                    <a:pt x="41" y="84"/>
                    <a:pt x="40" y="86"/>
                  </a:cubicBezTo>
                  <a:close/>
                  <a:moveTo>
                    <a:pt x="18" y="86"/>
                  </a:moveTo>
                  <a:cubicBezTo>
                    <a:pt x="20" y="86"/>
                    <a:pt x="21" y="83"/>
                    <a:pt x="19" y="83"/>
                  </a:cubicBezTo>
                  <a:cubicBezTo>
                    <a:pt x="18" y="84"/>
                    <a:pt x="17" y="84"/>
                    <a:pt x="18" y="86"/>
                  </a:cubicBezTo>
                  <a:close/>
                  <a:moveTo>
                    <a:pt x="51" y="88"/>
                  </a:moveTo>
                  <a:cubicBezTo>
                    <a:pt x="52" y="88"/>
                    <a:pt x="52" y="89"/>
                    <a:pt x="53" y="89"/>
                  </a:cubicBezTo>
                  <a:cubicBezTo>
                    <a:pt x="55" y="88"/>
                    <a:pt x="54" y="85"/>
                    <a:pt x="55" y="85"/>
                  </a:cubicBezTo>
                  <a:cubicBezTo>
                    <a:pt x="54" y="85"/>
                    <a:pt x="54" y="83"/>
                    <a:pt x="53" y="83"/>
                  </a:cubicBezTo>
                  <a:cubicBezTo>
                    <a:pt x="52" y="86"/>
                    <a:pt x="51" y="85"/>
                    <a:pt x="51" y="88"/>
                  </a:cubicBezTo>
                  <a:close/>
                  <a:moveTo>
                    <a:pt x="86" y="88"/>
                  </a:moveTo>
                  <a:cubicBezTo>
                    <a:pt x="86" y="89"/>
                    <a:pt x="87" y="89"/>
                    <a:pt x="88" y="90"/>
                  </a:cubicBezTo>
                  <a:cubicBezTo>
                    <a:pt x="89" y="89"/>
                    <a:pt x="88" y="87"/>
                    <a:pt x="89" y="88"/>
                  </a:cubicBezTo>
                  <a:cubicBezTo>
                    <a:pt x="89" y="87"/>
                    <a:pt x="89" y="85"/>
                    <a:pt x="87" y="86"/>
                  </a:cubicBezTo>
                  <a:cubicBezTo>
                    <a:pt x="86" y="87"/>
                    <a:pt x="88" y="88"/>
                    <a:pt x="86" y="88"/>
                  </a:cubicBezTo>
                  <a:close/>
                  <a:moveTo>
                    <a:pt x="86" y="83"/>
                  </a:moveTo>
                  <a:cubicBezTo>
                    <a:pt x="86" y="84"/>
                    <a:pt x="86" y="84"/>
                    <a:pt x="85" y="84"/>
                  </a:cubicBezTo>
                  <a:cubicBezTo>
                    <a:pt x="85" y="85"/>
                    <a:pt x="86" y="86"/>
                    <a:pt x="86" y="86"/>
                  </a:cubicBezTo>
                  <a:cubicBezTo>
                    <a:pt x="87" y="85"/>
                    <a:pt x="88" y="84"/>
                    <a:pt x="86" y="83"/>
                  </a:cubicBezTo>
                  <a:close/>
                  <a:moveTo>
                    <a:pt x="34" y="87"/>
                  </a:moveTo>
                  <a:cubicBezTo>
                    <a:pt x="36" y="89"/>
                    <a:pt x="38" y="84"/>
                    <a:pt x="35" y="84"/>
                  </a:cubicBezTo>
                  <a:cubicBezTo>
                    <a:pt x="35" y="86"/>
                    <a:pt x="33" y="85"/>
                    <a:pt x="34" y="87"/>
                  </a:cubicBezTo>
                  <a:close/>
                  <a:moveTo>
                    <a:pt x="72" y="89"/>
                  </a:moveTo>
                  <a:cubicBezTo>
                    <a:pt x="72" y="87"/>
                    <a:pt x="71" y="85"/>
                    <a:pt x="69" y="84"/>
                  </a:cubicBezTo>
                  <a:cubicBezTo>
                    <a:pt x="70" y="86"/>
                    <a:pt x="71" y="88"/>
                    <a:pt x="72" y="89"/>
                  </a:cubicBezTo>
                  <a:close/>
                  <a:moveTo>
                    <a:pt x="77" y="90"/>
                  </a:moveTo>
                  <a:cubicBezTo>
                    <a:pt x="78" y="90"/>
                    <a:pt x="78" y="91"/>
                    <a:pt x="79" y="90"/>
                  </a:cubicBezTo>
                  <a:cubicBezTo>
                    <a:pt x="79" y="89"/>
                    <a:pt x="81" y="88"/>
                    <a:pt x="80" y="86"/>
                  </a:cubicBezTo>
                  <a:cubicBezTo>
                    <a:pt x="79" y="86"/>
                    <a:pt x="80" y="88"/>
                    <a:pt x="78" y="88"/>
                  </a:cubicBezTo>
                  <a:cubicBezTo>
                    <a:pt x="78" y="87"/>
                    <a:pt x="78" y="86"/>
                    <a:pt x="78" y="86"/>
                  </a:cubicBezTo>
                  <a:cubicBezTo>
                    <a:pt x="76" y="87"/>
                    <a:pt x="78" y="89"/>
                    <a:pt x="77" y="90"/>
                  </a:cubicBezTo>
                  <a:close/>
                  <a:moveTo>
                    <a:pt x="121" y="90"/>
                  </a:moveTo>
                  <a:cubicBezTo>
                    <a:pt x="121" y="89"/>
                    <a:pt x="122" y="87"/>
                    <a:pt x="120" y="87"/>
                  </a:cubicBezTo>
                  <a:cubicBezTo>
                    <a:pt x="121" y="88"/>
                    <a:pt x="120" y="90"/>
                    <a:pt x="121" y="90"/>
                  </a:cubicBezTo>
                  <a:close/>
                  <a:moveTo>
                    <a:pt x="71" y="91"/>
                  </a:moveTo>
                  <a:cubicBezTo>
                    <a:pt x="70" y="90"/>
                    <a:pt x="68" y="87"/>
                    <a:pt x="67" y="87"/>
                  </a:cubicBezTo>
                  <a:cubicBezTo>
                    <a:pt x="69" y="88"/>
                    <a:pt x="69" y="90"/>
                    <a:pt x="71" y="91"/>
                  </a:cubicBezTo>
                  <a:close/>
                  <a:moveTo>
                    <a:pt x="21" y="89"/>
                  </a:moveTo>
                  <a:cubicBezTo>
                    <a:pt x="21" y="91"/>
                    <a:pt x="22" y="91"/>
                    <a:pt x="24" y="92"/>
                  </a:cubicBezTo>
                  <a:cubicBezTo>
                    <a:pt x="25" y="90"/>
                    <a:pt x="23" y="88"/>
                    <a:pt x="22" y="88"/>
                  </a:cubicBezTo>
                  <a:cubicBezTo>
                    <a:pt x="22" y="89"/>
                    <a:pt x="21" y="89"/>
                    <a:pt x="21" y="89"/>
                  </a:cubicBezTo>
                  <a:close/>
                  <a:moveTo>
                    <a:pt x="59" y="90"/>
                  </a:moveTo>
                  <a:cubicBezTo>
                    <a:pt x="58" y="90"/>
                    <a:pt x="58" y="89"/>
                    <a:pt x="57" y="88"/>
                  </a:cubicBezTo>
                  <a:cubicBezTo>
                    <a:pt x="56" y="90"/>
                    <a:pt x="55" y="91"/>
                    <a:pt x="55" y="93"/>
                  </a:cubicBezTo>
                  <a:cubicBezTo>
                    <a:pt x="58" y="93"/>
                    <a:pt x="58" y="90"/>
                    <a:pt x="58" y="90"/>
                  </a:cubicBezTo>
                  <a:cubicBezTo>
                    <a:pt x="58" y="90"/>
                    <a:pt x="59" y="90"/>
                    <a:pt x="59" y="90"/>
                  </a:cubicBezTo>
                  <a:close/>
                  <a:moveTo>
                    <a:pt x="41" y="95"/>
                  </a:moveTo>
                  <a:cubicBezTo>
                    <a:pt x="43" y="93"/>
                    <a:pt x="40" y="90"/>
                    <a:pt x="38" y="89"/>
                  </a:cubicBezTo>
                  <a:cubicBezTo>
                    <a:pt x="36" y="91"/>
                    <a:pt x="38" y="95"/>
                    <a:pt x="41" y="95"/>
                  </a:cubicBezTo>
                  <a:close/>
                  <a:moveTo>
                    <a:pt x="30" y="93"/>
                  </a:moveTo>
                  <a:cubicBezTo>
                    <a:pt x="32" y="94"/>
                    <a:pt x="32" y="92"/>
                    <a:pt x="33" y="91"/>
                  </a:cubicBezTo>
                  <a:cubicBezTo>
                    <a:pt x="32" y="91"/>
                    <a:pt x="33" y="89"/>
                    <a:pt x="32" y="90"/>
                  </a:cubicBezTo>
                  <a:cubicBezTo>
                    <a:pt x="31" y="91"/>
                    <a:pt x="30" y="92"/>
                    <a:pt x="30" y="93"/>
                  </a:cubicBezTo>
                  <a:close/>
                  <a:moveTo>
                    <a:pt x="48" y="96"/>
                  </a:moveTo>
                  <a:cubicBezTo>
                    <a:pt x="49" y="95"/>
                    <a:pt x="50" y="94"/>
                    <a:pt x="51" y="92"/>
                  </a:cubicBezTo>
                  <a:cubicBezTo>
                    <a:pt x="50" y="87"/>
                    <a:pt x="43" y="94"/>
                    <a:pt x="48" y="96"/>
                  </a:cubicBezTo>
                  <a:close/>
                  <a:moveTo>
                    <a:pt x="97" y="93"/>
                  </a:moveTo>
                  <a:cubicBezTo>
                    <a:pt x="98" y="93"/>
                    <a:pt x="98" y="94"/>
                    <a:pt x="99" y="93"/>
                  </a:cubicBezTo>
                  <a:cubicBezTo>
                    <a:pt x="100" y="93"/>
                    <a:pt x="99" y="91"/>
                    <a:pt x="98" y="91"/>
                  </a:cubicBezTo>
                  <a:cubicBezTo>
                    <a:pt x="98" y="92"/>
                    <a:pt x="97" y="91"/>
                    <a:pt x="97" y="93"/>
                  </a:cubicBezTo>
                  <a:close/>
                  <a:moveTo>
                    <a:pt x="74" y="93"/>
                  </a:moveTo>
                  <a:cubicBezTo>
                    <a:pt x="74" y="93"/>
                    <a:pt x="75" y="93"/>
                    <a:pt x="75" y="93"/>
                  </a:cubicBezTo>
                  <a:cubicBezTo>
                    <a:pt x="75" y="94"/>
                    <a:pt x="75" y="95"/>
                    <a:pt x="76" y="95"/>
                  </a:cubicBezTo>
                  <a:cubicBezTo>
                    <a:pt x="76" y="93"/>
                    <a:pt x="76" y="91"/>
                    <a:pt x="74" y="91"/>
                  </a:cubicBezTo>
                  <a:cubicBezTo>
                    <a:pt x="74" y="92"/>
                    <a:pt x="74" y="92"/>
                    <a:pt x="74" y="93"/>
                  </a:cubicBezTo>
                  <a:close/>
                  <a:moveTo>
                    <a:pt x="90" y="93"/>
                  </a:moveTo>
                  <a:cubicBezTo>
                    <a:pt x="92" y="91"/>
                    <a:pt x="91" y="94"/>
                    <a:pt x="92" y="94"/>
                  </a:cubicBezTo>
                  <a:cubicBezTo>
                    <a:pt x="92" y="93"/>
                    <a:pt x="93" y="94"/>
                    <a:pt x="93" y="93"/>
                  </a:cubicBezTo>
                  <a:cubicBezTo>
                    <a:pt x="92" y="92"/>
                    <a:pt x="91" y="91"/>
                    <a:pt x="90" y="91"/>
                  </a:cubicBezTo>
                  <a:cubicBezTo>
                    <a:pt x="90" y="92"/>
                    <a:pt x="89" y="93"/>
                    <a:pt x="90" y="93"/>
                  </a:cubicBezTo>
                  <a:close/>
                  <a:moveTo>
                    <a:pt x="19" y="97"/>
                  </a:moveTo>
                  <a:cubicBezTo>
                    <a:pt x="21" y="98"/>
                    <a:pt x="19" y="96"/>
                    <a:pt x="21" y="96"/>
                  </a:cubicBezTo>
                  <a:cubicBezTo>
                    <a:pt x="21" y="94"/>
                    <a:pt x="20" y="93"/>
                    <a:pt x="19" y="92"/>
                  </a:cubicBezTo>
                  <a:cubicBezTo>
                    <a:pt x="18" y="93"/>
                    <a:pt x="19" y="96"/>
                    <a:pt x="19" y="97"/>
                  </a:cubicBezTo>
                  <a:close/>
                  <a:moveTo>
                    <a:pt x="66" y="95"/>
                  </a:moveTo>
                  <a:cubicBezTo>
                    <a:pt x="67" y="95"/>
                    <a:pt x="68" y="95"/>
                    <a:pt x="68" y="95"/>
                  </a:cubicBezTo>
                  <a:cubicBezTo>
                    <a:pt x="68" y="94"/>
                    <a:pt x="67" y="93"/>
                    <a:pt x="66" y="93"/>
                  </a:cubicBezTo>
                  <a:cubicBezTo>
                    <a:pt x="66" y="93"/>
                    <a:pt x="66" y="94"/>
                    <a:pt x="66" y="95"/>
                  </a:cubicBezTo>
                  <a:close/>
                  <a:moveTo>
                    <a:pt x="33" y="97"/>
                  </a:moveTo>
                  <a:cubicBezTo>
                    <a:pt x="35" y="98"/>
                    <a:pt x="35" y="100"/>
                    <a:pt x="37" y="100"/>
                  </a:cubicBezTo>
                  <a:cubicBezTo>
                    <a:pt x="38" y="100"/>
                    <a:pt x="38" y="99"/>
                    <a:pt x="39" y="98"/>
                  </a:cubicBezTo>
                  <a:cubicBezTo>
                    <a:pt x="37" y="97"/>
                    <a:pt x="37" y="95"/>
                    <a:pt x="35" y="93"/>
                  </a:cubicBezTo>
                  <a:cubicBezTo>
                    <a:pt x="35" y="95"/>
                    <a:pt x="34" y="95"/>
                    <a:pt x="33" y="97"/>
                  </a:cubicBezTo>
                  <a:close/>
                  <a:moveTo>
                    <a:pt x="80" y="94"/>
                  </a:moveTo>
                  <a:cubicBezTo>
                    <a:pt x="81" y="96"/>
                    <a:pt x="82" y="97"/>
                    <a:pt x="84" y="97"/>
                  </a:cubicBezTo>
                  <a:cubicBezTo>
                    <a:pt x="84" y="94"/>
                    <a:pt x="82" y="93"/>
                    <a:pt x="80" y="94"/>
                  </a:cubicBezTo>
                  <a:close/>
                  <a:moveTo>
                    <a:pt x="65" y="99"/>
                  </a:moveTo>
                  <a:cubicBezTo>
                    <a:pt x="64" y="98"/>
                    <a:pt x="64" y="95"/>
                    <a:pt x="62" y="94"/>
                  </a:cubicBezTo>
                  <a:cubicBezTo>
                    <a:pt x="63" y="96"/>
                    <a:pt x="64" y="100"/>
                    <a:pt x="65" y="99"/>
                  </a:cubicBezTo>
                  <a:close/>
                  <a:moveTo>
                    <a:pt x="51" y="98"/>
                  </a:moveTo>
                  <a:cubicBezTo>
                    <a:pt x="52" y="98"/>
                    <a:pt x="54" y="96"/>
                    <a:pt x="52" y="95"/>
                  </a:cubicBezTo>
                  <a:cubicBezTo>
                    <a:pt x="52" y="96"/>
                    <a:pt x="51" y="97"/>
                    <a:pt x="51" y="98"/>
                  </a:cubicBezTo>
                  <a:close/>
                  <a:moveTo>
                    <a:pt x="28" y="99"/>
                  </a:moveTo>
                  <a:cubicBezTo>
                    <a:pt x="29" y="98"/>
                    <a:pt x="29" y="95"/>
                    <a:pt x="27" y="95"/>
                  </a:cubicBezTo>
                  <a:cubicBezTo>
                    <a:pt x="25" y="96"/>
                    <a:pt x="26" y="98"/>
                    <a:pt x="28" y="99"/>
                  </a:cubicBezTo>
                  <a:close/>
                  <a:moveTo>
                    <a:pt x="95" y="99"/>
                  </a:moveTo>
                  <a:cubicBezTo>
                    <a:pt x="95" y="98"/>
                    <a:pt x="95" y="98"/>
                    <a:pt x="96" y="98"/>
                  </a:cubicBezTo>
                  <a:cubicBezTo>
                    <a:pt x="95" y="97"/>
                    <a:pt x="95" y="96"/>
                    <a:pt x="94" y="96"/>
                  </a:cubicBezTo>
                  <a:cubicBezTo>
                    <a:pt x="94" y="96"/>
                    <a:pt x="93" y="99"/>
                    <a:pt x="95" y="99"/>
                  </a:cubicBezTo>
                  <a:close/>
                  <a:moveTo>
                    <a:pt x="44" y="100"/>
                  </a:moveTo>
                  <a:cubicBezTo>
                    <a:pt x="46" y="101"/>
                    <a:pt x="46" y="97"/>
                    <a:pt x="45" y="96"/>
                  </a:cubicBezTo>
                  <a:cubicBezTo>
                    <a:pt x="44" y="97"/>
                    <a:pt x="43" y="98"/>
                    <a:pt x="44" y="100"/>
                  </a:cubicBezTo>
                  <a:close/>
                  <a:moveTo>
                    <a:pt x="64" y="102"/>
                  </a:moveTo>
                  <a:cubicBezTo>
                    <a:pt x="64" y="100"/>
                    <a:pt x="62" y="98"/>
                    <a:pt x="60" y="96"/>
                  </a:cubicBezTo>
                  <a:cubicBezTo>
                    <a:pt x="59" y="99"/>
                    <a:pt x="62" y="101"/>
                    <a:pt x="64" y="102"/>
                  </a:cubicBezTo>
                  <a:close/>
                  <a:moveTo>
                    <a:pt x="81" y="101"/>
                  </a:moveTo>
                  <a:cubicBezTo>
                    <a:pt x="81" y="98"/>
                    <a:pt x="79" y="98"/>
                    <a:pt x="78" y="96"/>
                  </a:cubicBezTo>
                  <a:cubicBezTo>
                    <a:pt x="78" y="98"/>
                    <a:pt x="79" y="101"/>
                    <a:pt x="81" y="101"/>
                  </a:cubicBezTo>
                  <a:close/>
                  <a:moveTo>
                    <a:pt x="84" y="101"/>
                  </a:moveTo>
                  <a:cubicBezTo>
                    <a:pt x="86" y="101"/>
                    <a:pt x="86" y="103"/>
                    <a:pt x="87" y="102"/>
                  </a:cubicBezTo>
                  <a:cubicBezTo>
                    <a:pt x="87" y="101"/>
                    <a:pt x="87" y="100"/>
                    <a:pt x="85" y="99"/>
                  </a:cubicBezTo>
                  <a:cubicBezTo>
                    <a:pt x="86" y="100"/>
                    <a:pt x="84" y="100"/>
                    <a:pt x="84" y="101"/>
                  </a:cubicBezTo>
                  <a:close/>
                  <a:moveTo>
                    <a:pt x="20" y="102"/>
                  </a:moveTo>
                  <a:cubicBezTo>
                    <a:pt x="20" y="106"/>
                    <a:pt x="22" y="108"/>
                    <a:pt x="22" y="112"/>
                  </a:cubicBezTo>
                  <a:cubicBezTo>
                    <a:pt x="25" y="110"/>
                    <a:pt x="25" y="114"/>
                    <a:pt x="27" y="114"/>
                  </a:cubicBezTo>
                  <a:cubicBezTo>
                    <a:pt x="30" y="112"/>
                    <a:pt x="25" y="111"/>
                    <a:pt x="25" y="108"/>
                  </a:cubicBezTo>
                  <a:cubicBezTo>
                    <a:pt x="24" y="108"/>
                    <a:pt x="24" y="109"/>
                    <a:pt x="23" y="109"/>
                  </a:cubicBezTo>
                  <a:cubicBezTo>
                    <a:pt x="23" y="109"/>
                    <a:pt x="22" y="108"/>
                    <a:pt x="22" y="108"/>
                  </a:cubicBezTo>
                  <a:cubicBezTo>
                    <a:pt x="22" y="105"/>
                    <a:pt x="23" y="105"/>
                    <a:pt x="22" y="103"/>
                  </a:cubicBezTo>
                  <a:cubicBezTo>
                    <a:pt x="23" y="103"/>
                    <a:pt x="23" y="101"/>
                    <a:pt x="25" y="101"/>
                  </a:cubicBezTo>
                  <a:cubicBezTo>
                    <a:pt x="24" y="98"/>
                    <a:pt x="22" y="101"/>
                    <a:pt x="20" y="102"/>
                  </a:cubicBezTo>
                  <a:close/>
                  <a:moveTo>
                    <a:pt x="30" y="102"/>
                  </a:moveTo>
                  <a:cubicBezTo>
                    <a:pt x="31" y="103"/>
                    <a:pt x="31" y="106"/>
                    <a:pt x="34" y="106"/>
                  </a:cubicBezTo>
                  <a:cubicBezTo>
                    <a:pt x="33" y="104"/>
                    <a:pt x="36" y="104"/>
                    <a:pt x="34" y="103"/>
                  </a:cubicBezTo>
                  <a:cubicBezTo>
                    <a:pt x="33" y="105"/>
                    <a:pt x="32" y="101"/>
                    <a:pt x="31" y="100"/>
                  </a:cubicBezTo>
                  <a:cubicBezTo>
                    <a:pt x="31" y="101"/>
                    <a:pt x="30" y="101"/>
                    <a:pt x="30" y="102"/>
                  </a:cubicBezTo>
                  <a:close/>
                  <a:moveTo>
                    <a:pt x="47" y="104"/>
                  </a:moveTo>
                  <a:cubicBezTo>
                    <a:pt x="48" y="103"/>
                    <a:pt x="49" y="102"/>
                    <a:pt x="49" y="101"/>
                  </a:cubicBezTo>
                  <a:cubicBezTo>
                    <a:pt x="47" y="101"/>
                    <a:pt x="46" y="103"/>
                    <a:pt x="47" y="104"/>
                  </a:cubicBezTo>
                  <a:close/>
                  <a:moveTo>
                    <a:pt x="59" y="108"/>
                  </a:moveTo>
                  <a:cubicBezTo>
                    <a:pt x="62" y="106"/>
                    <a:pt x="60" y="103"/>
                    <a:pt x="58" y="101"/>
                  </a:cubicBezTo>
                  <a:cubicBezTo>
                    <a:pt x="55" y="103"/>
                    <a:pt x="56" y="107"/>
                    <a:pt x="59" y="108"/>
                  </a:cubicBezTo>
                  <a:close/>
                  <a:moveTo>
                    <a:pt x="105" y="105"/>
                  </a:moveTo>
                  <a:cubicBezTo>
                    <a:pt x="107" y="106"/>
                    <a:pt x="107" y="109"/>
                    <a:pt x="110" y="109"/>
                  </a:cubicBezTo>
                  <a:cubicBezTo>
                    <a:pt x="110" y="106"/>
                    <a:pt x="109" y="103"/>
                    <a:pt x="106" y="101"/>
                  </a:cubicBezTo>
                  <a:cubicBezTo>
                    <a:pt x="106" y="103"/>
                    <a:pt x="105" y="103"/>
                    <a:pt x="105" y="105"/>
                  </a:cubicBezTo>
                  <a:close/>
                  <a:moveTo>
                    <a:pt x="40" y="106"/>
                  </a:moveTo>
                  <a:cubicBezTo>
                    <a:pt x="41" y="105"/>
                    <a:pt x="43" y="104"/>
                    <a:pt x="42" y="102"/>
                  </a:cubicBezTo>
                  <a:cubicBezTo>
                    <a:pt x="40" y="102"/>
                    <a:pt x="40" y="106"/>
                    <a:pt x="40" y="106"/>
                  </a:cubicBezTo>
                  <a:close/>
                  <a:moveTo>
                    <a:pt x="70" y="105"/>
                  </a:moveTo>
                  <a:cubicBezTo>
                    <a:pt x="70" y="103"/>
                    <a:pt x="69" y="103"/>
                    <a:pt x="68" y="102"/>
                  </a:cubicBezTo>
                  <a:cubicBezTo>
                    <a:pt x="68" y="103"/>
                    <a:pt x="68" y="105"/>
                    <a:pt x="70" y="105"/>
                  </a:cubicBezTo>
                  <a:close/>
                  <a:moveTo>
                    <a:pt x="83" y="108"/>
                  </a:moveTo>
                  <a:cubicBezTo>
                    <a:pt x="84" y="108"/>
                    <a:pt x="85" y="105"/>
                    <a:pt x="84" y="104"/>
                  </a:cubicBezTo>
                  <a:cubicBezTo>
                    <a:pt x="81" y="105"/>
                    <a:pt x="83" y="107"/>
                    <a:pt x="83" y="108"/>
                  </a:cubicBezTo>
                  <a:close/>
                  <a:moveTo>
                    <a:pt x="31" y="109"/>
                  </a:moveTo>
                  <a:cubicBezTo>
                    <a:pt x="31" y="108"/>
                    <a:pt x="29" y="106"/>
                    <a:pt x="28" y="106"/>
                  </a:cubicBezTo>
                  <a:cubicBezTo>
                    <a:pt x="28" y="107"/>
                    <a:pt x="30" y="108"/>
                    <a:pt x="31" y="109"/>
                  </a:cubicBezTo>
                  <a:close/>
                  <a:moveTo>
                    <a:pt x="43" y="109"/>
                  </a:moveTo>
                  <a:cubicBezTo>
                    <a:pt x="44" y="108"/>
                    <a:pt x="45" y="108"/>
                    <a:pt x="45" y="106"/>
                  </a:cubicBezTo>
                  <a:cubicBezTo>
                    <a:pt x="43" y="106"/>
                    <a:pt x="42" y="108"/>
                    <a:pt x="43" y="109"/>
                  </a:cubicBezTo>
                  <a:close/>
                  <a:moveTo>
                    <a:pt x="72" y="106"/>
                  </a:moveTo>
                  <a:cubicBezTo>
                    <a:pt x="71" y="106"/>
                    <a:pt x="72" y="108"/>
                    <a:pt x="71" y="109"/>
                  </a:cubicBezTo>
                  <a:cubicBezTo>
                    <a:pt x="72" y="109"/>
                    <a:pt x="74" y="111"/>
                    <a:pt x="73" y="112"/>
                  </a:cubicBezTo>
                  <a:cubicBezTo>
                    <a:pt x="74" y="112"/>
                    <a:pt x="75" y="111"/>
                    <a:pt x="75" y="110"/>
                  </a:cubicBezTo>
                  <a:cubicBezTo>
                    <a:pt x="74" y="108"/>
                    <a:pt x="71" y="109"/>
                    <a:pt x="72" y="106"/>
                  </a:cubicBezTo>
                  <a:close/>
                  <a:moveTo>
                    <a:pt x="103" y="113"/>
                  </a:moveTo>
                  <a:cubicBezTo>
                    <a:pt x="106" y="113"/>
                    <a:pt x="103" y="109"/>
                    <a:pt x="102" y="108"/>
                  </a:cubicBezTo>
                  <a:cubicBezTo>
                    <a:pt x="101" y="110"/>
                    <a:pt x="104" y="111"/>
                    <a:pt x="103" y="113"/>
                  </a:cubicBezTo>
                  <a:close/>
                  <a:moveTo>
                    <a:pt x="52" y="112"/>
                  </a:moveTo>
                  <a:cubicBezTo>
                    <a:pt x="54" y="112"/>
                    <a:pt x="55" y="113"/>
                    <a:pt x="56" y="113"/>
                  </a:cubicBezTo>
                  <a:cubicBezTo>
                    <a:pt x="55" y="111"/>
                    <a:pt x="54" y="110"/>
                    <a:pt x="52" y="109"/>
                  </a:cubicBezTo>
                  <a:cubicBezTo>
                    <a:pt x="52" y="110"/>
                    <a:pt x="53" y="111"/>
                    <a:pt x="52" y="112"/>
                  </a:cubicBezTo>
                  <a:close/>
                  <a:moveTo>
                    <a:pt x="62" y="110"/>
                  </a:moveTo>
                  <a:cubicBezTo>
                    <a:pt x="62" y="112"/>
                    <a:pt x="62" y="113"/>
                    <a:pt x="64" y="113"/>
                  </a:cubicBezTo>
                  <a:cubicBezTo>
                    <a:pt x="66" y="112"/>
                    <a:pt x="65" y="111"/>
                    <a:pt x="65" y="109"/>
                  </a:cubicBezTo>
                  <a:cubicBezTo>
                    <a:pt x="63" y="108"/>
                    <a:pt x="63" y="110"/>
                    <a:pt x="62" y="110"/>
                  </a:cubicBezTo>
                  <a:close/>
                  <a:moveTo>
                    <a:pt x="113" y="111"/>
                  </a:moveTo>
                  <a:cubicBezTo>
                    <a:pt x="112" y="114"/>
                    <a:pt x="115" y="119"/>
                    <a:pt x="110" y="119"/>
                  </a:cubicBezTo>
                  <a:cubicBezTo>
                    <a:pt x="110" y="125"/>
                    <a:pt x="105" y="130"/>
                    <a:pt x="105" y="136"/>
                  </a:cubicBezTo>
                  <a:cubicBezTo>
                    <a:pt x="112" y="130"/>
                    <a:pt x="114" y="118"/>
                    <a:pt x="116" y="110"/>
                  </a:cubicBezTo>
                  <a:cubicBezTo>
                    <a:pt x="116" y="111"/>
                    <a:pt x="115" y="111"/>
                    <a:pt x="113" y="111"/>
                  </a:cubicBezTo>
                  <a:close/>
                  <a:moveTo>
                    <a:pt x="87" y="114"/>
                  </a:moveTo>
                  <a:cubicBezTo>
                    <a:pt x="88" y="113"/>
                    <a:pt x="89" y="113"/>
                    <a:pt x="89" y="111"/>
                  </a:cubicBezTo>
                  <a:cubicBezTo>
                    <a:pt x="88" y="111"/>
                    <a:pt x="87" y="111"/>
                    <a:pt x="87" y="111"/>
                  </a:cubicBezTo>
                  <a:cubicBezTo>
                    <a:pt x="87" y="113"/>
                    <a:pt x="87" y="113"/>
                    <a:pt x="87" y="114"/>
                  </a:cubicBezTo>
                  <a:close/>
                  <a:moveTo>
                    <a:pt x="49" y="115"/>
                  </a:moveTo>
                  <a:cubicBezTo>
                    <a:pt x="49" y="117"/>
                    <a:pt x="50" y="118"/>
                    <a:pt x="52" y="119"/>
                  </a:cubicBezTo>
                  <a:cubicBezTo>
                    <a:pt x="52" y="118"/>
                    <a:pt x="51" y="118"/>
                    <a:pt x="51" y="116"/>
                  </a:cubicBezTo>
                  <a:cubicBezTo>
                    <a:pt x="49" y="117"/>
                    <a:pt x="50" y="115"/>
                    <a:pt x="49" y="115"/>
                  </a:cubicBezTo>
                  <a:close/>
                  <a:moveTo>
                    <a:pt x="52" y="117"/>
                  </a:moveTo>
                  <a:cubicBezTo>
                    <a:pt x="53" y="115"/>
                    <a:pt x="51" y="114"/>
                    <a:pt x="50" y="113"/>
                  </a:cubicBezTo>
                  <a:cubicBezTo>
                    <a:pt x="49" y="115"/>
                    <a:pt x="51" y="116"/>
                    <a:pt x="52" y="117"/>
                  </a:cubicBezTo>
                  <a:close/>
                  <a:moveTo>
                    <a:pt x="76" y="118"/>
                  </a:moveTo>
                  <a:cubicBezTo>
                    <a:pt x="78" y="118"/>
                    <a:pt x="78" y="116"/>
                    <a:pt x="79" y="115"/>
                  </a:cubicBezTo>
                  <a:cubicBezTo>
                    <a:pt x="78" y="114"/>
                    <a:pt x="78" y="113"/>
                    <a:pt x="77" y="113"/>
                  </a:cubicBezTo>
                  <a:cubicBezTo>
                    <a:pt x="75" y="116"/>
                    <a:pt x="77" y="115"/>
                    <a:pt x="76" y="118"/>
                  </a:cubicBezTo>
                  <a:close/>
                  <a:moveTo>
                    <a:pt x="97" y="116"/>
                  </a:moveTo>
                  <a:cubicBezTo>
                    <a:pt x="99" y="116"/>
                    <a:pt x="99" y="117"/>
                    <a:pt x="100" y="117"/>
                  </a:cubicBezTo>
                  <a:cubicBezTo>
                    <a:pt x="102" y="116"/>
                    <a:pt x="100" y="114"/>
                    <a:pt x="98" y="114"/>
                  </a:cubicBezTo>
                  <a:cubicBezTo>
                    <a:pt x="99" y="115"/>
                    <a:pt x="98" y="115"/>
                    <a:pt x="97" y="116"/>
                  </a:cubicBezTo>
                  <a:close/>
                  <a:moveTo>
                    <a:pt x="68" y="119"/>
                  </a:moveTo>
                  <a:cubicBezTo>
                    <a:pt x="69" y="120"/>
                    <a:pt x="69" y="119"/>
                    <a:pt x="70" y="119"/>
                  </a:cubicBezTo>
                  <a:cubicBezTo>
                    <a:pt x="71" y="117"/>
                    <a:pt x="69" y="116"/>
                    <a:pt x="68" y="115"/>
                  </a:cubicBezTo>
                  <a:cubicBezTo>
                    <a:pt x="66" y="116"/>
                    <a:pt x="67" y="118"/>
                    <a:pt x="68" y="119"/>
                  </a:cubicBezTo>
                  <a:close/>
                  <a:moveTo>
                    <a:pt x="92" y="119"/>
                  </a:moveTo>
                  <a:cubicBezTo>
                    <a:pt x="92" y="118"/>
                    <a:pt x="92" y="117"/>
                    <a:pt x="92" y="116"/>
                  </a:cubicBezTo>
                  <a:cubicBezTo>
                    <a:pt x="92" y="116"/>
                    <a:pt x="91" y="116"/>
                    <a:pt x="91" y="116"/>
                  </a:cubicBezTo>
                  <a:cubicBezTo>
                    <a:pt x="90" y="117"/>
                    <a:pt x="91" y="119"/>
                    <a:pt x="92" y="119"/>
                  </a:cubicBezTo>
                  <a:close/>
                  <a:moveTo>
                    <a:pt x="103" y="122"/>
                  </a:moveTo>
                  <a:cubicBezTo>
                    <a:pt x="103" y="122"/>
                    <a:pt x="104" y="122"/>
                    <a:pt x="104" y="123"/>
                  </a:cubicBezTo>
                  <a:cubicBezTo>
                    <a:pt x="107" y="123"/>
                    <a:pt x="106" y="117"/>
                    <a:pt x="107" y="116"/>
                  </a:cubicBezTo>
                  <a:cubicBezTo>
                    <a:pt x="105" y="118"/>
                    <a:pt x="104" y="120"/>
                    <a:pt x="103" y="122"/>
                  </a:cubicBezTo>
                  <a:close/>
                  <a:moveTo>
                    <a:pt x="32" y="120"/>
                  </a:moveTo>
                  <a:cubicBezTo>
                    <a:pt x="32" y="119"/>
                    <a:pt x="32" y="118"/>
                    <a:pt x="30" y="118"/>
                  </a:cubicBezTo>
                  <a:cubicBezTo>
                    <a:pt x="29" y="119"/>
                    <a:pt x="30" y="121"/>
                    <a:pt x="32" y="120"/>
                  </a:cubicBezTo>
                  <a:close/>
                  <a:moveTo>
                    <a:pt x="82" y="119"/>
                  </a:moveTo>
                  <a:cubicBezTo>
                    <a:pt x="81" y="119"/>
                    <a:pt x="79" y="123"/>
                    <a:pt x="81" y="122"/>
                  </a:cubicBezTo>
                  <a:cubicBezTo>
                    <a:pt x="80" y="122"/>
                    <a:pt x="84" y="120"/>
                    <a:pt x="82" y="119"/>
                  </a:cubicBezTo>
                  <a:close/>
                  <a:moveTo>
                    <a:pt x="93" y="122"/>
                  </a:moveTo>
                  <a:cubicBezTo>
                    <a:pt x="94" y="122"/>
                    <a:pt x="95" y="122"/>
                    <a:pt x="96" y="122"/>
                  </a:cubicBezTo>
                  <a:cubicBezTo>
                    <a:pt x="96" y="121"/>
                    <a:pt x="96" y="120"/>
                    <a:pt x="94" y="120"/>
                  </a:cubicBezTo>
                  <a:cubicBezTo>
                    <a:pt x="94" y="121"/>
                    <a:pt x="94" y="121"/>
                    <a:pt x="93" y="122"/>
                  </a:cubicBezTo>
                  <a:close/>
                  <a:moveTo>
                    <a:pt x="58" y="123"/>
                  </a:moveTo>
                  <a:cubicBezTo>
                    <a:pt x="59" y="121"/>
                    <a:pt x="58" y="121"/>
                    <a:pt x="56" y="120"/>
                  </a:cubicBezTo>
                  <a:cubicBezTo>
                    <a:pt x="55" y="122"/>
                    <a:pt x="56" y="123"/>
                    <a:pt x="58" y="123"/>
                  </a:cubicBezTo>
                  <a:close/>
                  <a:moveTo>
                    <a:pt x="67" y="123"/>
                  </a:moveTo>
                  <a:cubicBezTo>
                    <a:pt x="67" y="122"/>
                    <a:pt x="66" y="121"/>
                    <a:pt x="65" y="120"/>
                  </a:cubicBezTo>
                  <a:cubicBezTo>
                    <a:pt x="64" y="122"/>
                    <a:pt x="66" y="123"/>
                    <a:pt x="67" y="123"/>
                  </a:cubicBezTo>
                  <a:close/>
                  <a:moveTo>
                    <a:pt x="71" y="123"/>
                  </a:moveTo>
                  <a:cubicBezTo>
                    <a:pt x="72" y="123"/>
                    <a:pt x="72" y="124"/>
                    <a:pt x="73" y="124"/>
                  </a:cubicBezTo>
                  <a:cubicBezTo>
                    <a:pt x="74" y="123"/>
                    <a:pt x="74" y="123"/>
                    <a:pt x="74" y="122"/>
                  </a:cubicBezTo>
                  <a:cubicBezTo>
                    <a:pt x="73" y="122"/>
                    <a:pt x="73" y="121"/>
                    <a:pt x="72" y="121"/>
                  </a:cubicBezTo>
                  <a:cubicBezTo>
                    <a:pt x="72" y="122"/>
                    <a:pt x="71" y="121"/>
                    <a:pt x="71" y="123"/>
                  </a:cubicBezTo>
                  <a:close/>
                  <a:moveTo>
                    <a:pt x="66" y="124"/>
                  </a:moveTo>
                  <a:cubicBezTo>
                    <a:pt x="64" y="124"/>
                    <a:pt x="64" y="124"/>
                    <a:pt x="63" y="124"/>
                  </a:cubicBezTo>
                  <a:cubicBezTo>
                    <a:pt x="63" y="125"/>
                    <a:pt x="66" y="126"/>
                    <a:pt x="66" y="124"/>
                  </a:cubicBezTo>
                  <a:close/>
                  <a:moveTo>
                    <a:pt x="85" y="127"/>
                  </a:moveTo>
                  <a:cubicBezTo>
                    <a:pt x="86" y="127"/>
                    <a:pt x="87" y="126"/>
                    <a:pt x="87" y="125"/>
                  </a:cubicBezTo>
                  <a:cubicBezTo>
                    <a:pt x="85" y="125"/>
                    <a:pt x="84" y="127"/>
                    <a:pt x="85" y="127"/>
                  </a:cubicBezTo>
                  <a:close/>
                  <a:moveTo>
                    <a:pt x="68" y="129"/>
                  </a:moveTo>
                  <a:cubicBezTo>
                    <a:pt x="70" y="129"/>
                    <a:pt x="67" y="130"/>
                    <a:pt x="70" y="130"/>
                  </a:cubicBezTo>
                  <a:cubicBezTo>
                    <a:pt x="69" y="128"/>
                    <a:pt x="71" y="128"/>
                    <a:pt x="71" y="127"/>
                  </a:cubicBezTo>
                  <a:cubicBezTo>
                    <a:pt x="70" y="127"/>
                    <a:pt x="70" y="126"/>
                    <a:pt x="69" y="126"/>
                  </a:cubicBezTo>
                  <a:cubicBezTo>
                    <a:pt x="69" y="129"/>
                    <a:pt x="68" y="127"/>
                    <a:pt x="68" y="129"/>
                  </a:cubicBezTo>
                  <a:close/>
                  <a:moveTo>
                    <a:pt x="62" y="130"/>
                  </a:moveTo>
                  <a:cubicBezTo>
                    <a:pt x="63" y="129"/>
                    <a:pt x="64" y="126"/>
                    <a:pt x="61" y="126"/>
                  </a:cubicBezTo>
                  <a:cubicBezTo>
                    <a:pt x="62" y="128"/>
                    <a:pt x="61" y="129"/>
                    <a:pt x="62" y="130"/>
                  </a:cubicBezTo>
                  <a:close/>
                  <a:moveTo>
                    <a:pt x="75" y="127"/>
                  </a:moveTo>
                  <a:cubicBezTo>
                    <a:pt x="75" y="128"/>
                    <a:pt x="76" y="129"/>
                    <a:pt x="77" y="129"/>
                  </a:cubicBezTo>
                  <a:cubicBezTo>
                    <a:pt x="78" y="127"/>
                    <a:pt x="77" y="126"/>
                    <a:pt x="75" y="127"/>
                  </a:cubicBezTo>
                  <a:close/>
                  <a:moveTo>
                    <a:pt x="99" y="130"/>
                  </a:moveTo>
                  <a:cubicBezTo>
                    <a:pt x="99" y="128"/>
                    <a:pt x="101" y="128"/>
                    <a:pt x="100" y="126"/>
                  </a:cubicBezTo>
                  <a:cubicBezTo>
                    <a:pt x="98" y="127"/>
                    <a:pt x="98" y="129"/>
                    <a:pt x="99" y="130"/>
                  </a:cubicBezTo>
                  <a:close/>
                  <a:moveTo>
                    <a:pt x="40" y="128"/>
                  </a:moveTo>
                  <a:cubicBezTo>
                    <a:pt x="41" y="129"/>
                    <a:pt x="42" y="131"/>
                    <a:pt x="43" y="132"/>
                  </a:cubicBezTo>
                  <a:cubicBezTo>
                    <a:pt x="43" y="130"/>
                    <a:pt x="41" y="126"/>
                    <a:pt x="40" y="128"/>
                  </a:cubicBezTo>
                  <a:close/>
                  <a:moveTo>
                    <a:pt x="89" y="132"/>
                  </a:moveTo>
                  <a:cubicBezTo>
                    <a:pt x="89" y="130"/>
                    <a:pt x="90" y="131"/>
                    <a:pt x="90" y="129"/>
                  </a:cubicBezTo>
                  <a:cubicBezTo>
                    <a:pt x="89" y="129"/>
                    <a:pt x="89" y="129"/>
                    <a:pt x="88" y="129"/>
                  </a:cubicBezTo>
                  <a:cubicBezTo>
                    <a:pt x="88" y="130"/>
                    <a:pt x="87" y="131"/>
                    <a:pt x="89" y="132"/>
                  </a:cubicBezTo>
                  <a:close/>
                  <a:moveTo>
                    <a:pt x="52" y="134"/>
                  </a:moveTo>
                  <a:cubicBezTo>
                    <a:pt x="52" y="132"/>
                    <a:pt x="51" y="131"/>
                    <a:pt x="49" y="130"/>
                  </a:cubicBezTo>
                  <a:cubicBezTo>
                    <a:pt x="48" y="132"/>
                    <a:pt x="50" y="134"/>
                    <a:pt x="52" y="134"/>
                  </a:cubicBezTo>
                  <a:close/>
                  <a:moveTo>
                    <a:pt x="71" y="133"/>
                  </a:moveTo>
                  <a:cubicBezTo>
                    <a:pt x="72" y="134"/>
                    <a:pt x="74" y="134"/>
                    <a:pt x="74" y="133"/>
                  </a:cubicBezTo>
                  <a:cubicBezTo>
                    <a:pt x="74" y="132"/>
                    <a:pt x="74" y="131"/>
                    <a:pt x="73" y="131"/>
                  </a:cubicBezTo>
                  <a:cubicBezTo>
                    <a:pt x="73" y="132"/>
                    <a:pt x="71" y="132"/>
                    <a:pt x="71" y="133"/>
                  </a:cubicBezTo>
                  <a:close/>
                  <a:moveTo>
                    <a:pt x="93" y="137"/>
                  </a:moveTo>
                  <a:cubicBezTo>
                    <a:pt x="94" y="137"/>
                    <a:pt x="95" y="136"/>
                    <a:pt x="95" y="134"/>
                  </a:cubicBezTo>
                  <a:cubicBezTo>
                    <a:pt x="95" y="134"/>
                    <a:pt x="94" y="134"/>
                    <a:pt x="94" y="134"/>
                  </a:cubicBezTo>
                  <a:cubicBezTo>
                    <a:pt x="93" y="135"/>
                    <a:pt x="92" y="136"/>
                    <a:pt x="93" y="137"/>
                  </a:cubicBezTo>
                  <a:close/>
                  <a:moveTo>
                    <a:pt x="49" y="139"/>
                  </a:moveTo>
                  <a:cubicBezTo>
                    <a:pt x="48" y="137"/>
                    <a:pt x="48" y="135"/>
                    <a:pt x="46" y="135"/>
                  </a:cubicBezTo>
                  <a:cubicBezTo>
                    <a:pt x="45" y="136"/>
                    <a:pt x="47" y="138"/>
                    <a:pt x="49" y="139"/>
                  </a:cubicBezTo>
                  <a:close/>
                  <a:moveTo>
                    <a:pt x="96" y="140"/>
                  </a:moveTo>
                  <a:cubicBezTo>
                    <a:pt x="98" y="141"/>
                    <a:pt x="101" y="137"/>
                    <a:pt x="100" y="135"/>
                  </a:cubicBezTo>
                  <a:cubicBezTo>
                    <a:pt x="99" y="137"/>
                    <a:pt x="97" y="138"/>
                    <a:pt x="96" y="140"/>
                  </a:cubicBezTo>
                  <a:close/>
                  <a:moveTo>
                    <a:pt x="83" y="138"/>
                  </a:moveTo>
                  <a:cubicBezTo>
                    <a:pt x="83" y="138"/>
                    <a:pt x="84" y="138"/>
                    <a:pt x="84" y="138"/>
                  </a:cubicBezTo>
                  <a:cubicBezTo>
                    <a:pt x="84" y="137"/>
                    <a:pt x="84" y="136"/>
                    <a:pt x="84" y="136"/>
                  </a:cubicBezTo>
                  <a:cubicBezTo>
                    <a:pt x="83" y="136"/>
                    <a:pt x="83" y="137"/>
                    <a:pt x="83" y="138"/>
                  </a:cubicBezTo>
                  <a:close/>
                  <a:moveTo>
                    <a:pt x="56" y="139"/>
                  </a:moveTo>
                  <a:cubicBezTo>
                    <a:pt x="56" y="137"/>
                    <a:pt x="56" y="136"/>
                    <a:pt x="55" y="136"/>
                  </a:cubicBezTo>
                  <a:cubicBezTo>
                    <a:pt x="55" y="137"/>
                    <a:pt x="55" y="139"/>
                    <a:pt x="56" y="139"/>
                  </a:cubicBezTo>
                  <a:close/>
                  <a:moveTo>
                    <a:pt x="77" y="139"/>
                  </a:moveTo>
                  <a:cubicBezTo>
                    <a:pt x="79" y="139"/>
                    <a:pt x="79" y="136"/>
                    <a:pt x="77" y="136"/>
                  </a:cubicBezTo>
                  <a:cubicBezTo>
                    <a:pt x="77" y="137"/>
                    <a:pt x="76" y="138"/>
                    <a:pt x="77" y="139"/>
                  </a:cubicBezTo>
                  <a:close/>
                  <a:moveTo>
                    <a:pt x="71" y="139"/>
                  </a:moveTo>
                  <a:cubicBezTo>
                    <a:pt x="70" y="137"/>
                    <a:pt x="70" y="137"/>
                    <a:pt x="69" y="137"/>
                  </a:cubicBezTo>
                  <a:cubicBezTo>
                    <a:pt x="69" y="138"/>
                    <a:pt x="70" y="139"/>
                    <a:pt x="71" y="139"/>
                  </a:cubicBezTo>
                  <a:close/>
                  <a:moveTo>
                    <a:pt x="52" y="144"/>
                  </a:moveTo>
                  <a:cubicBezTo>
                    <a:pt x="53" y="143"/>
                    <a:pt x="53" y="141"/>
                    <a:pt x="51" y="141"/>
                  </a:cubicBezTo>
                  <a:cubicBezTo>
                    <a:pt x="51" y="143"/>
                    <a:pt x="52" y="143"/>
                    <a:pt x="52" y="144"/>
                  </a:cubicBezTo>
                  <a:close/>
                  <a:moveTo>
                    <a:pt x="88" y="144"/>
                  </a:moveTo>
                  <a:cubicBezTo>
                    <a:pt x="89" y="144"/>
                    <a:pt x="89" y="143"/>
                    <a:pt x="90" y="143"/>
                  </a:cubicBezTo>
                  <a:cubicBezTo>
                    <a:pt x="90" y="142"/>
                    <a:pt x="89" y="141"/>
                    <a:pt x="89" y="141"/>
                  </a:cubicBezTo>
                  <a:cubicBezTo>
                    <a:pt x="89" y="142"/>
                    <a:pt x="87" y="142"/>
                    <a:pt x="88" y="144"/>
                  </a:cubicBezTo>
                  <a:close/>
                  <a:moveTo>
                    <a:pt x="59" y="143"/>
                  </a:moveTo>
                  <a:cubicBezTo>
                    <a:pt x="59" y="143"/>
                    <a:pt x="60" y="143"/>
                    <a:pt x="60" y="143"/>
                  </a:cubicBezTo>
                  <a:cubicBezTo>
                    <a:pt x="60" y="142"/>
                    <a:pt x="60" y="141"/>
                    <a:pt x="59" y="141"/>
                  </a:cubicBezTo>
                  <a:cubicBezTo>
                    <a:pt x="59" y="142"/>
                    <a:pt x="59" y="143"/>
                    <a:pt x="59" y="143"/>
                  </a:cubicBezTo>
                  <a:close/>
                  <a:moveTo>
                    <a:pt x="101" y="148"/>
                  </a:moveTo>
                  <a:cubicBezTo>
                    <a:pt x="103" y="148"/>
                    <a:pt x="107" y="143"/>
                    <a:pt x="105" y="142"/>
                  </a:cubicBezTo>
                  <a:cubicBezTo>
                    <a:pt x="104" y="144"/>
                    <a:pt x="102" y="145"/>
                    <a:pt x="101" y="148"/>
                  </a:cubicBezTo>
                  <a:close/>
                  <a:moveTo>
                    <a:pt x="54" y="146"/>
                  </a:moveTo>
                  <a:cubicBezTo>
                    <a:pt x="55" y="146"/>
                    <a:pt x="56" y="149"/>
                    <a:pt x="57" y="147"/>
                  </a:cubicBezTo>
                  <a:cubicBezTo>
                    <a:pt x="57" y="146"/>
                    <a:pt x="55" y="144"/>
                    <a:pt x="54" y="146"/>
                  </a:cubicBezTo>
                  <a:close/>
                  <a:moveTo>
                    <a:pt x="64" y="148"/>
                  </a:moveTo>
                  <a:cubicBezTo>
                    <a:pt x="64" y="147"/>
                    <a:pt x="64" y="146"/>
                    <a:pt x="63" y="146"/>
                  </a:cubicBezTo>
                  <a:cubicBezTo>
                    <a:pt x="63" y="147"/>
                    <a:pt x="63" y="148"/>
                    <a:pt x="64" y="148"/>
                  </a:cubicBezTo>
                  <a:close/>
                  <a:moveTo>
                    <a:pt x="54" y="159"/>
                  </a:moveTo>
                  <a:cubicBezTo>
                    <a:pt x="50" y="154"/>
                    <a:pt x="43" y="149"/>
                    <a:pt x="38" y="147"/>
                  </a:cubicBezTo>
                  <a:cubicBezTo>
                    <a:pt x="42" y="152"/>
                    <a:pt x="47" y="158"/>
                    <a:pt x="54" y="159"/>
                  </a:cubicBezTo>
                  <a:close/>
                  <a:moveTo>
                    <a:pt x="97" y="152"/>
                  </a:moveTo>
                  <a:cubicBezTo>
                    <a:pt x="99" y="151"/>
                    <a:pt x="100" y="151"/>
                    <a:pt x="100" y="149"/>
                  </a:cubicBezTo>
                  <a:cubicBezTo>
                    <a:pt x="98" y="149"/>
                    <a:pt x="98" y="150"/>
                    <a:pt x="97" y="152"/>
                  </a:cubicBezTo>
                  <a:close/>
                  <a:moveTo>
                    <a:pt x="59" y="152"/>
                  </a:moveTo>
                  <a:cubicBezTo>
                    <a:pt x="61" y="152"/>
                    <a:pt x="61" y="154"/>
                    <a:pt x="63" y="154"/>
                  </a:cubicBezTo>
                  <a:cubicBezTo>
                    <a:pt x="62" y="153"/>
                    <a:pt x="60" y="150"/>
                    <a:pt x="59" y="152"/>
                  </a:cubicBezTo>
                  <a:close/>
                  <a:moveTo>
                    <a:pt x="70" y="154"/>
                  </a:moveTo>
                  <a:cubicBezTo>
                    <a:pt x="69" y="153"/>
                    <a:pt x="68" y="150"/>
                    <a:pt x="67" y="152"/>
                  </a:cubicBezTo>
                  <a:cubicBezTo>
                    <a:pt x="68" y="152"/>
                    <a:pt x="68" y="154"/>
                    <a:pt x="70" y="154"/>
                  </a:cubicBezTo>
                  <a:close/>
                  <a:moveTo>
                    <a:pt x="71" y="156"/>
                  </a:moveTo>
                  <a:cubicBezTo>
                    <a:pt x="72" y="158"/>
                    <a:pt x="73" y="156"/>
                    <a:pt x="75" y="157"/>
                  </a:cubicBezTo>
                  <a:cubicBezTo>
                    <a:pt x="75" y="155"/>
                    <a:pt x="76" y="155"/>
                    <a:pt x="77" y="153"/>
                  </a:cubicBezTo>
                  <a:cubicBezTo>
                    <a:pt x="76" y="153"/>
                    <a:pt x="76" y="153"/>
                    <a:pt x="75" y="152"/>
                  </a:cubicBezTo>
                  <a:cubicBezTo>
                    <a:pt x="74" y="154"/>
                    <a:pt x="75" y="158"/>
                    <a:pt x="71" y="156"/>
                  </a:cubicBezTo>
                  <a:close/>
                  <a:moveTo>
                    <a:pt x="75" y="161"/>
                  </a:moveTo>
                  <a:cubicBezTo>
                    <a:pt x="76" y="164"/>
                    <a:pt x="81" y="162"/>
                    <a:pt x="83" y="161"/>
                  </a:cubicBezTo>
                  <a:cubicBezTo>
                    <a:pt x="80" y="160"/>
                    <a:pt x="79" y="161"/>
                    <a:pt x="75" y="1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7" name="Freeform 6"/>
            <p:cNvSpPr>
              <a:spLocks noEditPoints="1"/>
            </p:cNvSpPr>
            <p:nvPr/>
          </p:nvSpPr>
          <p:spPr bwMode="auto">
            <a:xfrm>
              <a:off x="3298" y="1702"/>
              <a:ext cx="1193" cy="1595"/>
            </a:xfrm>
            <a:custGeom>
              <a:avLst/>
              <a:gdLst>
                <a:gd name="T0" fmla="*/ 238 w 452"/>
                <a:gd name="T1" fmla="*/ 588 h 607"/>
                <a:gd name="T2" fmla="*/ 139 w 452"/>
                <a:gd name="T3" fmla="*/ 421 h 607"/>
                <a:gd name="T4" fmla="*/ 101 w 452"/>
                <a:gd name="T5" fmla="*/ 94 h 607"/>
                <a:gd name="T6" fmla="*/ 230 w 452"/>
                <a:gd name="T7" fmla="*/ 35 h 607"/>
                <a:gd name="T8" fmla="*/ 445 w 452"/>
                <a:gd name="T9" fmla="*/ 6 h 607"/>
                <a:gd name="T10" fmla="*/ 138 w 452"/>
                <a:gd name="T11" fmla="*/ 34 h 607"/>
                <a:gd name="T12" fmla="*/ 153 w 452"/>
                <a:gd name="T13" fmla="*/ 37 h 607"/>
                <a:gd name="T14" fmla="*/ 151 w 452"/>
                <a:gd name="T15" fmla="*/ 42 h 607"/>
                <a:gd name="T16" fmla="*/ 189 w 452"/>
                <a:gd name="T17" fmla="*/ 45 h 607"/>
                <a:gd name="T18" fmla="*/ 102 w 452"/>
                <a:gd name="T19" fmla="*/ 48 h 607"/>
                <a:gd name="T20" fmla="*/ 259 w 452"/>
                <a:gd name="T21" fmla="*/ 56 h 607"/>
                <a:gd name="T22" fmla="*/ 215 w 452"/>
                <a:gd name="T23" fmla="*/ 58 h 607"/>
                <a:gd name="T24" fmla="*/ 133 w 452"/>
                <a:gd name="T25" fmla="*/ 67 h 607"/>
                <a:gd name="T26" fmla="*/ 131 w 452"/>
                <a:gd name="T27" fmla="*/ 72 h 607"/>
                <a:gd name="T28" fmla="*/ 215 w 452"/>
                <a:gd name="T29" fmla="*/ 77 h 607"/>
                <a:gd name="T30" fmla="*/ 86 w 452"/>
                <a:gd name="T31" fmla="*/ 79 h 607"/>
                <a:gd name="T32" fmla="*/ 244 w 452"/>
                <a:gd name="T33" fmla="*/ 83 h 607"/>
                <a:gd name="T34" fmla="*/ 177 w 452"/>
                <a:gd name="T35" fmla="*/ 96 h 607"/>
                <a:gd name="T36" fmla="*/ 150 w 452"/>
                <a:gd name="T37" fmla="*/ 103 h 607"/>
                <a:gd name="T38" fmla="*/ 238 w 452"/>
                <a:gd name="T39" fmla="*/ 105 h 607"/>
                <a:gd name="T40" fmla="*/ 133 w 452"/>
                <a:gd name="T41" fmla="*/ 112 h 607"/>
                <a:gd name="T42" fmla="*/ 143 w 452"/>
                <a:gd name="T43" fmla="*/ 117 h 607"/>
                <a:gd name="T44" fmla="*/ 170 w 452"/>
                <a:gd name="T45" fmla="*/ 127 h 607"/>
                <a:gd name="T46" fmla="*/ 165 w 452"/>
                <a:gd name="T47" fmla="*/ 129 h 607"/>
                <a:gd name="T48" fmla="*/ 128 w 452"/>
                <a:gd name="T49" fmla="*/ 136 h 607"/>
                <a:gd name="T50" fmla="*/ 144 w 452"/>
                <a:gd name="T51" fmla="*/ 139 h 607"/>
                <a:gd name="T52" fmla="*/ 132 w 452"/>
                <a:gd name="T53" fmla="*/ 148 h 607"/>
                <a:gd name="T54" fmla="*/ 328 w 452"/>
                <a:gd name="T55" fmla="*/ 151 h 607"/>
                <a:gd name="T56" fmla="*/ 149 w 452"/>
                <a:gd name="T57" fmla="*/ 160 h 607"/>
                <a:gd name="T58" fmla="*/ 191 w 452"/>
                <a:gd name="T59" fmla="*/ 166 h 607"/>
                <a:gd name="T60" fmla="*/ 60 w 452"/>
                <a:gd name="T61" fmla="*/ 178 h 607"/>
                <a:gd name="T62" fmla="*/ 149 w 452"/>
                <a:gd name="T63" fmla="*/ 184 h 607"/>
                <a:gd name="T64" fmla="*/ 133 w 452"/>
                <a:gd name="T65" fmla="*/ 185 h 607"/>
                <a:gd name="T66" fmla="*/ 230 w 452"/>
                <a:gd name="T67" fmla="*/ 192 h 607"/>
                <a:gd name="T68" fmla="*/ 178 w 452"/>
                <a:gd name="T69" fmla="*/ 208 h 607"/>
                <a:gd name="T70" fmla="*/ 207 w 452"/>
                <a:gd name="T71" fmla="*/ 204 h 607"/>
                <a:gd name="T72" fmla="*/ 210 w 452"/>
                <a:gd name="T73" fmla="*/ 216 h 607"/>
                <a:gd name="T74" fmla="*/ 157 w 452"/>
                <a:gd name="T75" fmla="*/ 221 h 607"/>
                <a:gd name="T76" fmla="*/ 180 w 452"/>
                <a:gd name="T77" fmla="*/ 227 h 607"/>
                <a:gd name="T78" fmla="*/ 149 w 452"/>
                <a:gd name="T79" fmla="*/ 231 h 607"/>
                <a:gd name="T80" fmla="*/ 188 w 452"/>
                <a:gd name="T81" fmla="*/ 239 h 607"/>
                <a:gd name="T82" fmla="*/ 179 w 452"/>
                <a:gd name="T83" fmla="*/ 252 h 607"/>
                <a:gd name="T84" fmla="*/ 120 w 452"/>
                <a:gd name="T85" fmla="*/ 257 h 607"/>
                <a:gd name="T86" fmla="*/ 171 w 452"/>
                <a:gd name="T87" fmla="*/ 270 h 607"/>
                <a:gd name="T88" fmla="*/ 170 w 452"/>
                <a:gd name="T89" fmla="*/ 274 h 607"/>
                <a:gd name="T90" fmla="*/ 126 w 452"/>
                <a:gd name="T91" fmla="*/ 274 h 607"/>
                <a:gd name="T92" fmla="*/ 140 w 452"/>
                <a:gd name="T93" fmla="*/ 283 h 607"/>
                <a:gd name="T94" fmla="*/ 198 w 452"/>
                <a:gd name="T95" fmla="*/ 301 h 607"/>
                <a:gd name="T96" fmla="*/ 28 w 452"/>
                <a:gd name="T97" fmla="*/ 327 h 607"/>
                <a:gd name="T98" fmla="*/ 151 w 452"/>
                <a:gd name="T99" fmla="*/ 309 h 607"/>
                <a:gd name="T100" fmla="*/ 231 w 452"/>
                <a:gd name="T101" fmla="*/ 367 h 607"/>
                <a:gd name="T102" fmla="*/ 133 w 452"/>
                <a:gd name="T103" fmla="*/ 333 h 607"/>
                <a:gd name="T104" fmla="*/ 130 w 452"/>
                <a:gd name="T105" fmla="*/ 352 h 607"/>
                <a:gd name="T106" fmla="*/ 113 w 452"/>
                <a:gd name="T107" fmla="*/ 372 h 607"/>
                <a:gd name="T108" fmla="*/ 213 w 452"/>
                <a:gd name="T109" fmla="*/ 396 h 607"/>
                <a:gd name="T110" fmla="*/ 231 w 452"/>
                <a:gd name="T111" fmla="*/ 426 h 607"/>
                <a:gd name="T112" fmla="*/ 218 w 452"/>
                <a:gd name="T113" fmla="*/ 442 h 607"/>
                <a:gd name="T114" fmla="*/ 209 w 452"/>
                <a:gd name="T115" fmla="*/ 454 h 607"/>
                <a:gd name="T116" fmla="*/ 218 w 452"/>
                <a:gd name="T117" fmla="*/ 488 h 607"/>
                <a:gd name="T118" fmla="*/ 107 w 452"/>
                <a:gd name="T119" fmla="*/ 517 h 607"/>
                <a:gd name="T120" fmla="*/ 230 w 452"/>
                <a:gd name="T121" fmla="*/ 553 h 607"/>
                <a:gd name="T122" fmla="*/ 81 w 452"/>
                <a:gd name="T123" fmla="*/ 571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2" h="607">
                  <a:moveTo>
                    <a:pt x="324" y="157"/>
                  </a:moveTo>
                  <a:cubicBezTo>
                    <a:pt x="324" y="156"/>
                    <a:pt x="323" y="156"/>
                    <a:pt x="322" y="155"/>
                  </a:cubicBezTo>
                  <a:cubicBezTo>
                    <a:pt x="321" y="156"/>
                    <a:pt x="321" y="158"/>
                    <a:pt x="321" y="159"/>
                  </a:cubicBezTo>
                  <a:cubicBezTo>
                    <a:pt x="315" y="158"/>
                    <a:pt x="314" y="152"/>
                    <a:pt x="311" y="147"/>
                  </a:cubicBezTo>
                  <a:cubicBezTo>
                    <a:pt x="308" y="145"/>
                    <a:pt x="305" y="142"/>
                    <a:pt x="304" y="138"/>
                  </a:cubicBezTo>
                  <a:cubicBezTo>
                    <a:pt x="297" y="134"/>
                    <a:pt x="292" y="126"/>
                    <a:pt x="287" y="119"/>
                  </a:cubicBezTo>
                  <a:cubicBezTo>
                    <a:pt x="280" y="110"/>
                    <a:pt x="273" y="100"/>
                    <a:pt x="267" y="91"/>
                  </a:cubicBezTo>
                  <a:cubicBezTo>
                    <a:pt x="259" y="80"/>
                    <a:pt x="250" y="69"/>
                    <a:pt x="243" y="58"/>
                  </a:cubicBezTo>
                  <a:cubicBezTo>
                    <a:pt x="243" y="65"/>
                    <a:pt x="239" y="73"/>
                    <a:pt x="242" y="80"/>
                  </a:cubicBezTo>
                  <a:cubicBezTo>
                    <a:pt x="243" y="75"/>
                    <a:pt x="245" y="69"/>
                    <a:pt x="246" y="68"/>
                  </a:cubicBezTo>
                  <a:cubicBezTo>
                    <a:pt x="248" y="70"/>
                    <a:pt x="249" y="74"/>
                    <a:pt x="249" y="78"/>
                  </a:cubicBezTo>
                  <a:cubicBezTo>
                    <a:pt x="249" y="79"/>
                    <a:pt x="249" y="82"/>
                    <a:pt x="249" y="84"/>
                  </a:cubicBezTo>
                  <a:cubicBezTo>
                    <a:pt x="248" y="95"/>
                    <a:pt x="246" y="109"/>
                    <a:pt x="246" y="121"/>
                  </a:cubicBezTo>
                  <a:cubicBezTo>
                    <a:pt x="246" y="131"/>
                    <a:pt x="244" y="141"/>
                    <a:pt x="243" y="152"/>
                  </a:cubicBezTo>
                  <a:cubicBezTo>
                    <a:pt x="242" y="162"/>
                    <a:pt x="242" y="172"/>
                    <a:pt x="241" y="182"/>
                  </a:cubicBezTo>
                  <a:cubicBezTo>
                    <a:pt x="241" y="185"/>
                    <a:pt x="238" y="192"/>
                    <a:pt x="239" y="196"/>
                  </a:cubicBezTo>
                  <a:cubicBezTo>
                    <a:pt x="239" y="200"/>
                    <a:pt x="239" y="206"/>
                    <a:pt x="238" y="211"/>
                  </a:cubicBezTo>
                  <a:cubicBezTo>
                    <a:pt x="238" y="214"/>
                    <a:pt x="238" y="217"/>
                    <a:pt x="237" y="220"/>
                  </a:cubicBezTo>
                  <a:cubicBezTo>
                    <a:pt x="237" y="223"/>
                    <a:pt x="236" y="226"/>
                    <a:pt x="236" y="229"/>
                  </a:cubicBezTo>
                  <a:cubicBezTo>
                    <a:pt x="237" y="236"/>
                    <a:pt x="234" y="245"/>
                    <a:pt x="238" y="251"/>
                  </a:cubicBezTo>
                  <a:cubicBezTo>
                    <a:pt x="237" y="252"/>
                    <a:pt x="236" y="253"/>
                    <a:pt x="236" y="255"/>
                  </a:cubicBezTo>
                  <a:cubicBezTo>
                    <a:pt x="235" y="279"/>
                    <a:pt x="235" y="298"/>
                    <a:pt x="234" y="317"/>
                  </a:cubicBezTo>
                  <a:cubicBezTo>
                    <a:pt x="235" y="324"/>
                    <a:pt x="233" y="328"/>
                    <a:pt x="235" y="335"/>
                  </a:cubicBezTo>
                  <a:cubicBezTo>
                    <a:pt x="233" y="355"/>
                    <a:pt x="233" y="382"/>
                    <a:pt x="234" y="403"/>
                  </a:cubicBezTo>
                  <a:cubicBezTo>
                    <a:pt x="234" y="404"/>
                    <a:pt x="233" y="404"/>
                    <a:pt x="233" y="404"/>
                  </a:cubicBezTo>
                  <a:cubicBezTo>
                    <a:pt x="233" y="406"/>
                    <a:pt x="234" y="408"/>
                    <a:pt x="234" y="410"/>
                  </a:cubicBezTo>
                  <a:cubicBezTo>
                    <a:pt x="234" y="412"/>
                    <a:pt x="233" y="414"/>
                    <a:pt x="235" y="416"/>
                  </a:cubicBezTo>
                  <a:cubicBezTo>
                    <a:pt x="233" y="427"/>
                    <a:pt x="237" y="441"/>
                    <a:pt x="234" y="452"/>
                  </a:cubicBezTo>
                  <a:cubicBezTo>
                    <a:pt x="236" y="465"/>
                    <a:pt x="233" y="479"/>
                    <a:pt x="234" y="492"/>
                  </a:cubicBezTo>
                  <a:cubicBezTo>
                    <a:pt x="234" y="494"/>
                    <a:pt x="232" y="497"/>
                    <a:pt x="233" y="499"/>
                  </a:cubicBezTo>
                  <a:cubicBezTo>
                    <a:pt x="233" y="503"/>
                    <a:pt x="236" y="506"/>
                    <a:pt x="236" y="511"/>
                  </a:cubicBezTo>
                  <a:cubicBezTo>
                    <a:pt x="236" y="512"/>
                    <a:pt x="234" y="511"/>
                    <a:pt x="234" y="512"/>
                  </a:cubicBezTo>
                  <a:cubicBezTo>
                    <a:pt x="234" y="518"/>
                    <a:pt x="236" y="524"/>
                    <a:pt x="236" y="530"/>
                  </a:cubicBezTo>
                  <a:cubicBezTo>
                    <a:pt x="237" y="539"/>
                    <a:pt x="234" y="549"/>
                    <a:pt x="240" y="556"/>
                  </a:cubicBezTo>
                  <a:cubicBezTo>
                    <a:pt x="240" y="558"/>
                    <a:pt x="241" y="559"/>
                    <a:pt x="241" y="561"/>
                  </a:cubicBezTo>
                  <a:cubicBezTo>
                    <a:pt x="242" y="561"/>
                    <a:pt x="242" y="560"/>
                    <a:pt x="243" y="560"/>
                  </a:cubicBezTo>
                  <a:cubicBezTo>
                    <a:pt x="250" y="567"/>
                    <a:pt x="252" y="577"/>
                    <a:pt x="259" y="583"/>
                  </a:cubicBezTo>
                  <a:cubicBezTo>
                    <a:pt x="258" y="585"/>
                    <a:pt x="260" y="587"/>
                    <a:pt x="261" y="589"/>
                  </a:cubicBezTo>
                  <a:cubicBezTo>
                    <a:pt x="262" y="589"/>
                    <a:pt x="262" y="588"/>
                    <a:pt x="263" y="588"/>
                  </a:cubicBezTo>
                  <a:cubicBezTo>
                    <a:pt x="263" y="585"/>
                    <a:pt x="263" y="583"/>
                    <a:pt x="262" y="582"/>
                  </a:cubicBezTo>
                  <a:cubicBezTo>
                    <a:pt x="264" y="583"/>
                    <a:pt x="266" y="587"/>
                    <a:pt x="267" y="590"/>
                  </a:cubicBezTo>
                  <a:cubicBezTo>
                    <a:pt x="265" y="591"/>
                    <a:pt x="263" y="590"/>
                    <a:pt x="262" y="590"/>
                  </a:cubicBezTo>
                  <a:cubicBezTo>
                    <a:pt x="262" y="593"/>
                    <a:pt x="265" y="593"/>
                    <a:pt x="265" y="596"/>
                  </a:cubicBezTo>
                  <a:cubicBezTo>
                    <a:pt x="259" y="598"/>
                    <a:pt x="259" y="590"/>
                    <a:pt x="256" y="587"/>
                  </a:cubicBezTo>
                  <a:cubicBezTo>
                    <a:pt x="252" y="586"/>
                    <a:pt x="250" y="590"/>
                    <a:pt x="247" y="587"/>
                  </a:cubicBezTo>
                  <a:cubicBezTo>
                    <a:pt x="246" y="588"/>
                    <a:pt x="248" y="592"/>
                    <a:pt x="247" y="595"/>
                  </a:cubicBezTo>
                  <a:cubicBezTo>
                    <a:pt x="241" y="595"/>
                    <a:pt x="242" y="589"/>
                    <a:pt x="238" y="588"/>
                  </a:cubicBezTo>
                  <a:cubicBezTo>
                    <a:pt x="235" y="591"/>
                    <a:pt x="229" y="587"/>
                    <a:pt x="230" y="593"/>
                  </a:cubicBezTo>
                  <a:cubicBezTo>
                    <a:pt x="234" y="594"/>
                    <a:pt x="240" y="597"/>
                    <a:pt x="248" y="597"/>
                  </a:cubicBezTo>
                  <a:cubicBezTo>
                    <a:pt x="254" y="597"/>
                    <a:pt x="267" y="596"/>
                    <a:pt x="261" y="603"/>
                  </a:cubicBezTo>
                  <a:cubicBezTo>
                    <a:pt x="259" y="603"/>
                    <a:pt x="259" y="602"/>
                    <a:pt x="257" y="603"/>
                  </a:cubicBezTo>
                  <a:cubicBezTo>
                    <a:pt x="251" y="607"/>
                    <a:pt x="240" y="607"/>
                    <a:pt x="232" y="604"/>
                  </a:cubicBezTo>
                  <a:cubicBezTo>
                    <a:pt x="230" y="604"/>
                    <a:pt x="230" y="606"/>
                    <a:pt x="229" y="606"/>
                  </a:cubicBezTo>
                  <a:cubicBezTo>
                    <a:pt x="227" y="601"/>
                    <a:pt x="217" y="599"/>
                    <a:pt x="213" y="604"/>
                  </a:cubicBezTo>
                  <a:cubicBezTo>
                    <a:pt x="211" y="603"/>
                    <a:pt x="210" y="602"/>
                    <a:pt x="209" y="600"/>
                  </a:cubicBezTo>
                  <a:cubicBezTo>
                    <a:pt x="211" y="597"/>
                    <a:pt x="211" y="596"/>
                    <a:pt x="210" y="594"/>
                  </a:cubicBezTo>
                  <a:cubicBezTo>
                    <a:pt x="210" y="593"/>
                    <a:pt x="212" y="593"/>
                    <a:pt x="213" y="592"/>
                  </a:cubicBezTo>
                  <a:cubicBezTo>
                    <a:pt x="211" y="589"/>
                    <a:pt x="209" y="585"/>
                    <a:pt x="205" y="583"/>
                  </a:cubicBezTo>
                  <a:cubicBezTo>
                    <a:pt x="204" y="585"/>
                    <a:pt x="207" y="587"/>
                    <a:pt x="208" y="588"/>
                  </a:cubicBezTo>
                  <a:cubicBezTo>
                    <a:pt x="209" y="590"/>
                    <a:pt x="208" y="590"/>
                    <a:pt x="207" y="591"/>
                  </a:cubicBezTo>
                  <a:cubicBezTo>
                    <a:pt x="207" y="594"/>
                    <a:pt x="208" y="598"/>
                    <a:pt x="204" y="598"/>
                  </a:cubicBezTo>
                  <a:cubicBezTo>
                    <a:pt x="197" y="587"/>
                    <a:pt x="204" y="575"/>
                    <a:pt x="204" y="564"/>
                  </a:cubicBezTo>
                  <a:cubicBezTo>
                    <a:pt x="207" y="564"/>
                    <a:pt x="205" y="560"/>
                    <a:pt x="210" y="561"/>
                  </a:cubicBezTo>
                  <a:cubicBezTo>
                    <a:pt x="210" y="558"/>
                    <a:pt x="210" y="556"/>
                    <a:pt x="211" y="554"/>
                  </a:cubicBezTo>
                  <a:cubicBezTo>
                    <a:pt x="211" y="552"/>
                    <a:pt x="208" y="553"/>
                    <a:pt x="209" y="551"/>
                  </a:cubicBezTo>
                  <a:cubicBezTo>
                    <a:pt x="210" y="550"/>
                    <a:pt x="210" y="549"/>
                    <a:pt x="211" y="549"/>
                  </a:cubicBezTo>
                  <a:cubicBezTo>
                    <a:pt x="210" y="531"/>
                    <a:pt x="209" y="508"/>
                    <a:pt x="208" y="491"/>
                  </a:cubicBezTo>
                  <a:cubicBezTo>
                    <a:pt x="207" y="491"/>
                    <a:pt x="207" y="484"/>
                    <a:pt x="206" y="480"/>
                  </a:cubicBezTo>
                  <a:cubicBezTo>
                    <a:pt x="204" y="481"/>
                    <a:pt x="207" y="487"/>
                    <a:pt x="204" y="489"/>
                  </a:cubicBezTo>
                  <a:cubicBezTo>
                    <a:pt x="201" y="488"/>
                    <a:pt x="201" y="480"/>
                    <a:pt x="200" y="475"/>
                  </a:cubicBezTo>
                  <a:cubicBezTo>
                    <a:pt x="197" y="447"/>
                    <a:pt x="198" y="412"/>
                    <a:pt x="193" y="381"/>
                  </a:cubicBezTo>
                  <a:cubicBezTo>
                    <a:pt x="192" y="370"/>
                    <a:pt x="188" y="360"/>
                    <a:pt x="188" y="350"/>
                  </a:cubicBezTo>
                  <a:cubicBezTo>
                    <a:pt x="188" y="343"/>
                    <a:pt x="185" y="335"/>
                    <a:pt x="185" y="327"/>
                  </a:cubicBezTo>
                  <a:cubicBezTo>
                    <a:pt x="184" y="326"/>
                    <a:pt x="184" y="325"/>
                    <a:pt x="183" y="324"/>
                  </a:cubicBezTo>
                  <a:cubicBezTo>
                    <a:pt x="185" y="316"/>
                    <a:pt x="182" y="308"/>
                    <a:pt x="186" y="301"/>
                  </a:cubicBezTo>
                  <a:cubicBezTo>
                    <a:pt x="188" y="306"/>
                    <a:pt x="186" y="311"/>
                    <a:pt x="187" y="317"/>
                  </a:cubicBezTo>
                  <a:cubicBezTo>
                    <a:pt x="188" y="318"/>
                    <a:pt x="189" y="317"/>
                    <a:pt x="190" y="318"/>
                  </a:cubicBezTo>
                  <a:cubicBezTo>
                    <a:pt x="196" y="315"/>
                    <a:pt x="189" y="309"/>
                    <a:pt x="189" y="304"/>
                  </a:cubicBezTo>
                  <a:cubicBezTo>
                    <a:pt x="190" y="304"/>
                    <a:pt x="190" y="304"/>
                    <a:pt x="191" y="304"/>
                  </a:cubicBezTo>
                  <a:cubicBezTo>
                    <a:pt x="193" y="305"/>
                    <a:pt x="192" y="308"/>
                    <a:pt x="195" y="309"/>
                  </a:cubicBezTo>
                  <a:cubicBezTo>
                    <a:pt x="195" y="308"/>
                    <a:pt x="197" y="308"/>
                    <a:pt x="196" y="309"/>
                  </a:cubicBezTo>
                  <a:cubicBezTo>
                    <a:pt x="197" y="308"/>
                    <a:pt x="194" y="302"/>
                    <a:pt x="192" y="303"/>
                  </a:cubicBezTo>
                  <a:cubicBezTo>
                    <a:pt x="195" y="299"/>
                    <a:pt x="188" y="295"/>
                    <a:pt x="191" y="292"/>
                  </a:cubicBezTo>
                  <a:cubicBezTo>
                    <a:pt x="194" y="291"/>
                    <a:pt x="193" y="294"/>
                    <a:pt x="194" y="294"/>
                  </a:cubicBezTo>
                  <a:cubicBezTo>
                    <a:pt x="195" y="293"/>
                    <a:pt x="196" y="292"/>
                    <a:pt x="196" y="290"/>
                  </a:cubicBezTo>
                  <a:cubicBezTo>
                    <a:pt x="194" y="289"/>
                    <a:pt x="192" y="288"/>
                    <a:pt x="191" y="286"/>
                  </a:cubicBezTo>
                  <a:cubicBezTo>
                    <a:pt x="179" y="291"/>
                    <a:pt x="175" y="305"/>
                    <a:pt x="169" y="316"/>
                  </a:cubicBezTo>
                  <a:cubicBezTo>
                    <a:pt x="169" y="318"/>
                    <a:pt x="168" y="318"/>
                    <a:pt x="167" y="317"/>
                  </a:cubicBezTo>
                  <a:cubicBezTo>
                    <a:pt x="168" y="323"/>
                    <a:pt x="163" y="328"/>
                    <a:pt x="163" y="334"/>
                  </a:cubicBezTo>
                  <a:cubicBezTo>
                    <a:pt x="163" y="334"/>
                    <a:pt x="162" y="334"/>
                    <a:pt x="162" y="334"/>
                  </a:cubicBezTo>
                  <a:cubicBezTo>
                    <a:pt x="162" y="340"/>
                    <a:pt x="158" y="348"/>
                    <a:pt x="158" y="354"/>
                  </a:cubicBezTo>
                  <a:cubicBezTo>
                    <a:pt x="157" y="355"/>
                    <a:pt x="157" y="354"/>
                    <a:pt x="155" y="354"/>
                  </a:cubicBezTo>
                  <a:cubicBezTo>
                    <a:pt x="154" y="358"/>
                    <a:pt x="154" y="364"/>
                    <a:pt x="152" y="367"/>
                  </a:cubicBezTo>
                  <a:cubicBezTo>
                    <a:pt x="150" y="388"/>
                    <a:pt x="140" y="405"/>
                    <a:pt x="139" y="421"/>
                  </a:cubicBezTo>
                  <a:cubicBezTo>
                    <a:pt x="137" y="427"/>
                    <a:pt x="135" y="434"/>
                    <a:pt x="136" y="439"/>
                  </a:cubicBezTo>
                  <a:cubicBezTo>
                    <a:pt x="133" y="442"/>
                    <a:pt x="133" y="451"/>
                    <a:pt x="133" y="453"/>
                  </a:cubicBezTo>
                  <a:cubicBezTo>
                    <a:pt x="133" y="454"/>
                    <a:pt x="132" y="453"/>
                    <a:pt x="132" y="454"/>
                  </a:cubicBezTo>
                  <a:cubicBezTo>
                    <a:pt x="131" y="466"/>
                    <a:pt x="127" y="476"/>
                    <a:pt x="126" y="486"/>
                  </a:cubicBezTo>
                  <a:cubicBezTo>
                    <a:pt x="126" y="489"/>
                    <a:pt x="126" y="490"/>
                    <a:pt x="125" y="491"/>
                  </a:cubicBezTo>
                  <a:cubicBezTo>
                    <a:pt x="123" y="499"/>
                    <a:pt x="123" y="509"/>
                    <a:pt x="122" y="517"/>
                  </a:cubicBezTo>
                  <a:cubicBezTo>
                    <a:pt x="122" y="522"/>
                    <a:pt x="120" y="527"/>
                    <a:pt x="119" y="532"/>
                  </a:cubicBezTo>
                  <a:cubicBezTo>
                    <a:pt x="119" y="534"/>
                    <a:pt x="120" y="536"/>
                    <a:pt x="119" y="538"/>
                  </a:cubicBezTo>
                  <a:cubicBezTo>
                    <a:pt x="120" y="540"/>
                    <a:pt x="119" y="545"/>
                    <a:pt x="122" y="546"/>
                  </a:cubicBezTo>
                  <a:cubicBezTo>
                    <a:pt x="121" y="546"/>
                    <a:pt x="121" y="548"/>
                    <a:pt x="121" y="549"/>
                  </a:cubicBezTo>
                  <a:cubicBezTo>
                    <a:pt x="120" y="550"/>
                    <a:pt x="119" y="551"/>
                    <a:pt x="118" y="552"/>
                  </a:cubicBezTo>
                  <a:cubicBezTo>
                    <a:pt x="122" y="557"/>
                    <a:pt x="123" y="562"/>
                    <a:pt x="127" y="567"/>
                  </a:cubicBezTo>
                  <a:cubicBezTo>
                    <a:pt x="130" y="570"/>
                    <a:pt x="134" y="572"/>
                    <a:pt x="136" y="576"/>
                  </a:cubicBezTo>
                  <a:cubicBezTo>
                    <a:pt x="138" y="580"/>
                    <a:pt x="140" y="587"/>
                    <a:pt x="141" y="595"/>
                  </a:cubicBezTo>
                  <a:cubicBezTo>
                    <a:pt x="140" y="596"/>
                    <a:pt x="139" y="597"/>
                    <a:pt x="139" y="599"/>
                  </a:cubicBezTo>
                  <a:cubicBezTo>
                    <a:pt x="133" y="597"/>
                    <a:pt x="125" y="604"/>
                    <a:pt x="124" y="596"/>
                  </a:cubicBezTo>
                  <a:cubicBezTo>
                    <a:pt x="129" y="598"/>
                    <a:pt x="132" y="596"/>
                    <a:pt x="137" y="594"/>
                  </a:cubicBezTo>
                  <a:cubicBezTo>
                    <a:pt x="136" y="587"/>
                    <a:pt x="134" y="582"/>
                    <a:pt x="131" y="576"/>
                  </a:cubicBezTo>
                  <a:cubicBezTo>
                    <a:pt x="128" y="577"/>
                    <a:pt x="126" y="573"/>
                    <a:pt x="125" y="571"/>
                  </a:cubicBezTo>
                  <a:cubicBezTo>
                    <a:pt x="126" y="576"/>
                    <a:pt x="129" y="580"/>
                    <a:pt x="133" y="583"/>
                  </a:cubicBezTo>
                  <a:cubicBezTo>
                    <a:pt x="134" y="587"/>
                    <a:pt x="132" y="586"/>
                    <a:pt x="132" y="589"/>
                  </a:cubicBezTo>
                  <a:cubicBezTo>
                    <a:pt x="129" y="589"/>
                    <a:pt x="130" y="586"/>
                    <a:pt x="128" y="586"/>
                  </a:cubicBezTo>
                  <a:cubicBezTo>
                    <a:pt x="125" y="586"/>
                    <a:pt x="123" y="588"/>
                    <a:pt x="120" y="588"/>
                  </a:cubicBezTo>
                  <a:cubicBezTo>
                    <a:pt x="123" y="590"/>
                    <a:pt x="114" y="590"/>
                    <a:pt x="115" y="594"/>
                  </a:cubicBezTo>
                  <a:cubicBezTo>
                    <a:pt x="112" y="593"/>
                    <a:pt x="108" y="594"/>
                    <a:pt x="106" y="595"/>
                  </a:cubicBezTo>
                  <a:cubicBezTo>
                    <a:pt x="108" y="598"/>
                    <a:pt x="113" y="594"/>
                    <a:pt x="114" y="597"/>
                  </a:cubicBezTo>
                  <a:cubicBezTo>
                    <a:pt x="115" y="599"/>
                    <a:pt x="113" y="598"/>
                    <a:pt x="113" y="600"/>
                  </a:cubicBezTo>
                  <a:cubicBezTo>
                    <a:pt x="102" y="604"/>
                    <a:pt x="88" y="603"/>
                    <a:pt x="82" y="595"/>
                  </a:cubicBezTo>
                  <a:cubicBezTo>
                    <a:pt x="78" y="596"/>
                    <a:pt x="73" y="595"/>
                    <a:pt x="67" y="595"/>
                  </a:cubicBezTo>
                  <a:cubicBezTo>
                    <a:pt x="67" y="592"/>
                    <a:pt x="69" y="587"/>
                    <a:pt x="71" y="586"/>
                  </a:cubicBezTo>
                  <a:cubicBezTo>
                    <a:pt x="72" y="580"/>
                    <a:pt x="73" y="574"/>
                    <a:pt x="74" y="569"/>
                  </a:cubicBezTo>
                  <a:cubicBezTo>
                    <a:pt x="75" y="565"/>
                    <a:pt x="77" y="560"/>
                    <a:pt x="81" y="558"/>
                  </a:cubicBezTo>
                  <a:cubicBezTo>
                    <a:pt x="83" y="558"/>
                    <a:pt x="82" y="561"/>
                    <a:pt x="84" y="561"/>
                  </a:cubicBezTo>
                  <a:cubicBezTo>
                    <a:pt x="78" y="549"/>
                    <a:pt x="90" y="539"/>
                    <a:pt x="103" y="536"/>
                  </a:cubicBezTo>
                  <a:cubicBezTo>
                    <a:pt x="104" y="535"/>
                    <a:pt x="104" y="533"/>
                    <a:pt x="104" y="531"/>
                  </a:cubicBezTo>
                  <a:cubicBezTo>
                    <a:pt x="103" y="531"/>
                    <a:pt x="102" y="531"/>
                    <a:pt x="102" y="530"/>
                  </a:cubicBezTo>
                  <a:cubicBezTo>
                    <a:pt x="102" y="515"/>
                    <a:pt x="103" y="504"/>
                    <a:pt x="104" y="492"/>
                  </a:cubicBezTo>
                  <a:cubicBezTo>
                    <a:pt x="104" y="491"/>
                    <a:pt x="103" y="490"/>
                    <a:pt x="102" y="489"/>
                  </a:cubicBezTo>
                  <a:cubicBezTo>
                    <a:pt x="106" y="476"/>
                    <a:pt x="105" y="461"/>
                    <a:pt x="106" y="446"/>
                  </a:cubicBezTo>
                  <a:cubicBezTo>
                    <a:pt x="107" y="417"/>
                    <a:pt x="110" y="389"/>
                    <a:pt x="111" y="361"/>
                  </a:cubicBezTo>
                  <a:cubicBezTo>
                    <a:pt x="113" y="332"/>
                    <a:pt x="111" y="300"/>
                    <a:pt x="113" y="271"/>
                  </a:cubicBezTo>
                  <a:cubicBezTo>
                    <a:pt x="110" y="267"/>
                    <a:pt x="115" y="263"/>
                    <a:pt x="116" y="260"/>
                  </a:cubicBezTo>
                  <a:cubicBezTo>
                    <a:pt x="117" y="255"/>
                    <a:pt x="115" y="251"/>
                    <a:pt x="116" y="245"/>
                  </a:cubicBezTo>
                  <a:cubicBezTo>
                    <a:pt x="114" y="245"/>
                    <a:pt x="112" y="251"/>
                    <a:pt x="109" y="251"/>
                  </a:cubicBezTo>
                  <a:cubicBezTo>
                    <a:pt x="109" y="235"/>
                    <a:pt x="111" y="220"/>
                    <a:pt x="111" y="206"/>
                  </a:cubicBezTo>
                  <a:cubicBezTo>
                    <a:pt x="111" y="193"/>
                    <a:pt x="111" y="183"/>
                    <a:pt x="110" y="171"/>
                  </a:cubicBezTo>
                  <a:cubicBezTo>
                    <a:pt x="111" y="144"/>
                    <a:pt x="105" y="115"/>
                    <a:pt x="101" y="94"/>
                  </a:cubicBezTo>
                  <a:cubicBezTo>
                    <a:pt x="92" y="105"/>
                    <a:pt x="88" y="123"/>
                    <a:pt x="80" y="135"/>
                  </a:cubicBezTo>
                  <a:cubicBezTo>
                    <a:pt x="80" y="139"/>
                    <a:pt x="79" y="141"/>
                    <a:pt x="78" y="144"/>
                  </a:cubicBezTo>
                  <a:cubicBezTo>
                    <a:pt x="77" y="149"/>
                    <a:pt x="74" y="153"/>
                    <a:pt x="73" y="158"/>
                  </a:cubicBezTo>
                  <a:cubicBezTo>
                    <a:pt x="72" y="160"/>
                    <a:pt x="70" y="162"/>
                    <a:pt x="69" y="164"/>
                  </a:cubicBezTo>
                  <a:cubicBezTo>
                    <a:pt x="67" y="170"/>
                    <a:pt x="64" y="177"/>
                    <a:pt x="62" y="183"/>
                  </a:cubicBezTo>
                  <a:cubicBezTo>
                    <a:pt x="60" y="189"/>
                    <a:pt x="59" y="196"/>
                    <a:pt x="59" y="201"/>
                  </a:cubicBezTo>
                  <a:cubicBezTo>
                    <a:pt x="55" y="204"/>
                    <a:pt x="55" y="210"/>
                    <a:pt x="53" y="214"/>
                  </a:cubicBezTo>
                  <a:cubicBezTo>
                    <a:pt x="48" y="219"/>
                    <a:pt x="49" y="228"/>
                    <a:pt x="46" y="236"/>
                  </a:cubicBezTo>
                  <a:cubicBezTo>
                    <a:pt x="47" y="236"/>
                    <a:pt x="47" y="236"/>
                    <a:pt x="47" y="238"/>
                  </a:cubicBezTo>
                  <a:cubicBezTo>
                    <a:pt x="47" y="238"/>
                    <a:pt x="47" y="238"/>
                    <a:pt x="47" y="237"/>
                  </a:cubicBezTo>
                  <a:cubicBezTo>
                    <a:pt x="46" y="238"/>
                    <a:pt x="47" y="239"/>
                    <a:pt x="45" y="240"/>
                  </a:cubicBezTo>
                  <a:cubicBezTo>
                    <a:pt x="45" y="241"/>
                    <a:pt x="46" y="241"/>
                    <a:pt x="46" y="242"/>
                  </a:cubicBezTo>
                  <a:cubicBezTo>
                    <a:pt x="46" y="252"/>
                    <a:pt x="42" y="263"/>
                    <a:pt x="45" y="270"/>
                  </a:cubicBezTo>
                  <a:cubicBezTo>
                    <a:pt x="46" y="282"/>
                    <a:pt x="42" y="294"/>
                    <a:pt x="41" y="306"/>
                  </a:cubicBezTo>
                  <a:cubicBezTo>
                    <a:pt x="41" y="307"/>
                    <a:pt x="42" y="308"/>
                    <a:pt x="42" y="309"/>
                  </a:cubicBezTo>
                  <a:cubicBezTo>
                    <a:pt x="41" y="317"/>
                    <a:pt x="42" y="326"/>
                    <a:pt x="37" y="332"/>
                  </a:cubicBezTo>
                  <a:cubicBezTo>
                    <a:pt x="30" y="337"/>
                    <a:pt x="23" y="342"/>
                    <a:pt x="19" y="349"/>
                  </a:cubicBezTo>
                  <a:cubicBezTo>
                    <a:pt x="17" y="349"/>
                    <a:pt x="17" y="350"/>
                    <a:pt x="15" y="350"/>
                  </a:cubicBezTo>
                  <a:cubicBezTo>
                    <a:pt x="11" y="354"/>
                    <a:pt x="9" y="366"/>
                    <a:pt x="5" y="370"/>
                  </a:cubicBezTo>
                  <a:cubicBezTo>
                    <a:pt x="4" y="371"/>
                    <a:pt x="1" y="372"/>
                    <a:pt x="0" y="370"/>
                  </a:cubicBezTo>
                  <a:cubicBezTo>
                    <a:pt x="1" y="367"/>
                    <a:pt x="3" y="364"/>
                    <a:pt x="5" y="361"/>
                  </a:cubicBezTo>
                  <a:cubicBezTo>
                    <a:pt x="5" y="359"/>
                    <a:pt x="3" y="358"/>
                    <a:pt x="2" y="357"/>
                  </a:cubicBezTo>
                  <a:cubicBezTo>
                    <a:pt x="5" y="346"/>
                    <a:pt x="7" y="337"/>
                    <a:pt x="9" y="325"/>
                  </a:cubicBezTo>
                  <a:cubicBezTo>
                    <a:pt x="9" y="324"/>
                    <a:pt x="9" y="323"/>
                    <a:pt x="8" y="322"/>
                  </a:cubicBezTo>
                  <a:cubicBezTo>
                    <a:pt x="11" y="310"/>
                    <a:pt x="19" y="301"/>
                    <a:pt x="26" y="291"/>
                  </a:cubicBezTo>
                  <a:cubicBezTo>
                    <a:pt x="27" y="289"/>
                    <a:pt x="27" y="286"/>
                    <a:pt x="29" y="283"/>
                  </a:cubicBezTo>
                  <a:cubicBezTo>
                    <a:pt x="30" y="281"/>
                    <a:pt x="33" y="280"/>
                    <a:pt x="33" y="276"/>
                  </a:cubicBezTo>
                  <a:cubicBezTo>
                    <a:pt x="33" y="274"/>
                    <a:pt x="31" y="275"/>
                    <a:pt x="31" y="274"/>
                  </a:cubicBezTo>
                  <a:cubicBezTo>
                    <a:pt x="32" y="244"/>
                    <a:pt x="43" y="218"/>
                    <a:pt x="42" y="189"/>
                  </a:cubicBezTo>
                  <a:cubicBezTo>
                    <a:pt x="43" y="187"/>
                    <a:pt x="44" y="184"/>
                    <a:pt x="46" y="182"/>
                  </a:cubicBezTo>
                  <a:cubicBezTo>
                    <a:pt x="48" y="174"/>
                    <a:pt x="51" y="168"/>
                    <a:pt x="54" y="161"/>
                  </a:cubicBezTo>
                  <a:cubicBezTo>
                    <a:pt x="61" y="143"/>
                    <a:pt x="69" y="124"/>
                    <a:pt x="78" y="107"/>
                  </a:cubicBezTo>
                  <a:cubicBezTo>
                    <a:pt x="81" y="93"/>
                    <a:pt x="82" y="83"/>
                    <a:pt x="85" y="69"/>
                  </a:cubicBezTo>
                  <a:cubicBezTo>
                    <a:pt x="85" y="68"/>
                    <a:pt x="84" y="69"/>
                    <a:pt x="82" y="69"/>
                  </a:cubicBezTo>
                  <a:cubicBezTo>
                    <a:pt x="81" y="51"/>
                    <a:pt x="93" y="34"/>
                    <a:pt x="101" y="22"/>
                  </a:cubicBezTo>
                  <a:cubicBezTo>
                    <a:pt x="108" y="18"/>
                    <a:pt x="114" y="18"/>
                    <a:pt x="124" y="17"/>
                  </a:cubicBezTo>
                  <a:cubicBezTo>
                    <a:pt x="125" y="18"/>
                    <a:pt x="126" y="18"/>
                    <a:pt x="127" y="19"/>
                  </a:cubicBezTo>
                  <a:cubicBezTo>
                    <a:pt x="134" y="16"/>
                    <a:pt x="138" y="22"/>
                    <a:pt x="145" y="22"/>
                  </a:cubicBezTo>
                  <a:cubicBezTo>
                    <a:pt x="147" y="23"/>
                    <a:pt x="150" y="22"/>
                    <a:pt x="152" y="22"/>
                  </a:cubicBezTo>
                  <a:cubicBezTo>
                    <a:pt x="154" y="22"/>
                    <a:pt x="156" y="24"/>
                    <a:pt x="158" y="24"/>
                  </a:cubicBezTo>
                  <a:cubicBezTo>
                    <a:pt x="165" y="24"/>
                    <a:pt x="171" y="22"/>
                    <a:pt x="180" y="22"/>
                  </a:cubicBezTo>
                  <a:cubicBezTo>
                    <a:pt x="183" y="19"/>
                    <a:pt x="184" y="14"/>
                    <a:pt x="189" y="15"/>
                  </a:cubicBezTo>
                  <a:cubicBezTo>
                    <a:pt x="189" y="17"/>
                    <a:pt x="188" y="18"/>
                    <a:pt x="188" y="20"/>
                  </a:cubicBezTo>
                  <a:cubicBezTo>
                    <a:pt x="202" y="14"/>
                    <a:pt x="222" y="14"/>
                    <a:pt x="232" y="3"/>
                  </a:cubicBezTo>
                  <a:cubicBezTo>
                    <a:pt x="233" y="3"/>
                    <a:pt x="234" y="4"/>
                    <a:pt x="235" y="4"/>
                  </a:cubicBezTo>
                  <a:cubicBezTo>
                    <a:pt x="232" y="13"/>
                    <a:pt x="222" y="13"/>
                    <a:pt x="216" y="18"/>
                  </a:cubicBezTo>
                  <a:cubicBezTo>
                    <a:pt x="223" y="21"/>
                    <a:pt x="226" y="29"/>
                    <a:pt x="230" y="35"/>
                  </a:cubicBezTo>
                  <a:cubicBezTo>
                    <a:pt x="233" y="34"/>
                    <a:pt x="233" y="31"/>
                    <a:pt x="236" y="33"/>
                  </a:cubicBezTo>
                  <a:cubicBezTo>
                    <a:pt x="236" y="32"/>
                    <a:pt x="234" y="28"/>
                    <a:pt x="236" y="27"/>
                  </a:cubicBezTo>
                  <a:cubicBezTo>
                    <a:pt x="235" y="24"/>
                    <a:pt x="235" y="18"/>
                    <a:pt x="229" y="19"/>
                  </a:cubicBezTo>
                  <a:cubicBezTo>
                    <a:pt x="232" y="5"/>
                    <a:pt x="243" y="24"/>
                    <a:pt x="249" y="25"/>
                  </a:cubicBezTo>
                  <a:cubicBezTo>
                    <a:pt x="253" y="42"/>
                    <a:pt x="263" y="54"/>
                    <a:pt x="270" y="68"/>
                  </a:cubicBezTo>
                  <a:cubicBezTo>
                    <a:pt x="271" y="70"/>
                    <a:pt x="272" y="71"/>
                    <a:pt x="274" y="72"/>
                  </a:cubicBezTo>
                  <a:cubicBezTo>
                    <a:pt x="278" y="81"/>
                    <a:pt x="284" y="88"/>
                    <a:pt x="288" y="95"/>
                  </a:cubicBezTo>
                  <a:cubicBezTo>
                    <a:pt x="288" y="96"/>
                    <a:pt x="289" y="96"/>
                    <a:pt x="289" y="96"/>
                  </a:cubicBezTo>
                  <a:cubicBezTo>
                    <a:pt x="290" y="98"/>
                    <a:pt x="290" y="99"/>
                    <a:pt x="291" y="101"/>
                  </a:cubicBezTo>
                  <a:cubicBezTo>
                    <a:pt x="296" y="104"/>
                    <a:pt x="296" y="111"/>
                    <a:pt x="302" y="114"/>
                  </a:cubicBezTo>
                  <a:cubicBezTo>
                    <a:pt x="305" y="121"/>
                    <a:pt x="312" y="124"/>
                    <a:pt x="315" y="131"/>
                  </a:cubicBezTo>
                  <a:cubicBezTo>
                    <a:pt x="319" y="134"/>
                    <a:pt x="322" y="139"/>
                    <a:pt x="326" y="143"/>
                  </a:cubicBezTo>
                  <a:cubicBezTo>
                    <a:pt x="343" y="126"/>
                    <a:pt x="358" y="107"/>
                    <a:pt x="377" y="91"/>
                  </a:cubicBezTo>
                  <a:cubicBezTo>
                    <a:pt x="377" y="90"/>
                    <a:pt x="377" y="89"/>
                    <a:pt x="377" y="87"/>
                  </a:cubicBezTo>
                  <a:cubicBezTo>
                    <a:pt x="380" y="83"/>
                    <a:pt x="385" y="80"/>
                    <a:pt x="387" y="74"/>
                  </a:cubicBezTo>
                  <a:cubicBezTo>
                    <a:pt x="391" y="74"/>
                    <a:pt x="391" y="70"/>
                    <a:pt x="395" y="71"/>
                  </a:cubicBezTo>
                  <a:cubicBezTo>
                    <a:pt x="394" y="70"/>
                    <a:pt x="392" y="70"/>
                    <a:pt x="392" y="68"/>
                  </a:cubicBezTo>
                  <a:cubicBezTo>
                    <a:pt x="395" y="63"/>
                    <a:pt x="398" y="57"/>
                    <a:pt x="401" y="50"/>
                  </a:cubicBezTo>
                  <a:cubicBezTo>
                    <a:pt x="400" y="49"/>
                    <a:pt x="398" y="49"/>
                    <a:pt x="398" y="47"/>
                  </a:cubicBezTo>
                  <a:cubicBezTo>
                    <a:pt x="404" y="37"/>
                    <a:pt x="413" y="31"/>
                    <a:pt x="417" y="21"/>
                  </a:cubicBezTo>
                  <a:cubicBezTo>
                    <a:pt x="427" y="13"/>
                    <a:pt x="439" y="7"/>
                    <a:pt x="449" y="0"/>
                  </a:cubicBezTo>
                  <a:cubicBezTo>
                    <a:pt x="450" y="1"/>
                    <a:pt x="451" y="1"/>
                    <a:pt x="452" y="1"/>
                  </a:cubicBezTo>
                  <a:cubicBezTo>
                    <a:pt x="451" y="13"/>
                    <a:pt x="451" y="23"/>
                    <a:pt x="447" y="31"/>
                  </a:cubicBezTo>
                  <a:cubicBezTo>
                    <a:pt x="448" y="37"/>
                    <a:pt x="446" y="41"/>
                    <a:pt x="442" y="43"/>
                  </a:cubicBezTo>
                  <a:cubicBezTo>
                    <a:pt x="444" y="49"/>
                    <a:pt x="438" y="52"/>
                    <a:pt x="436" y="57"/>
                  </a:cubicBezTo>
                  <a:cubicBezTo>
                    <a:pt x="435" y="57"/>
                    <a:pt x="434" y="56"/>
                    <a:pt x="433" y="57"/>
                  </a:cubicBezTo>
                  <a:cubicBezTo>
                    <a:pt x="427" y="64"/>
                    <a:pt x="418" y="68"/>
                    <a:pt x="414" y="76"/>
                  </a:cubicBezTo>
                  <a:cubicBezTo>
                    <a:pt x="409" y="76"/>
                    <a:pt x="407" y="83"/>
                    <a:pt x="403" y="85"/>
                  </a:cubicBezTo>
                  <a:cubicBezTo>
                    <a:pt x="401" y="85"/>
                    <a:pt x="401" y="84"/>
                    <a:pt x="401" y="83"/>
                  </a:cubicBezTo>
                  <a:cubicBezTo>
                    <a:pt x="399" y="86"/>
                    <a:pt x="395" y="88"/>
                    <a:pt x="393" y="91"/>
                  </a:cubicBezTo>
                  <a:cubicBezTo>
                    <a:pt x="391" y="94"/>
                    <a:pt x="391" y="98"/>
                    <a:pt x="387" y="100"/>
                  </a:cubicBezTo>
                  <a:cubicBezTo>
                    <a:pt x="386" y="99"/>
                    <a:pt x="387" y="99"/>
                    <a:pt x="387" y="97"/>
                  </a:cubicBezTo>
                  <a:cubicBezTo>
                    <a:pt x="384" y="97"/>
                    <a:pt x="383" y="101"/>
                    <a:pt x="380" y="103"/>
                  </a:cubicBezTo>
                  <a:cubicBezTo>
                    <a:pt x="372" y="112"/>
                    <a:pt x="362" y="119"/>
                    <a:pt x="354" y="128"/>
                  </a:cubicBezTo>
                  <a:cubicBezTo>
                    <a:pt x="347" y="135"/>
                    <a:pt x="342" y="143"/>
                    <a:pt x="338" y="151"/>
                  </a:cubicBezTo>
                  <a:cubicBezTo>
                    <a:pt x="338" y="152"/>
                    <a:pt x="339" y="150"/>
                    <a:pt x="340" y="151"/>
                  </a:cubicBezTo>
                  <a:cubicBezTo>
                    <a:pt x="339" y="153"/>
                    <a:pt x="335" y="153"/>
                    <a:pt x="335" y="157"/>
                  </a:cubicBezTo>
                  <a:cubicBezTo>
                    <a:pt x="334" y="157"/>
                    <a:pt x="333" y="156"/>
                    <a:pt x="332" y="156"/>
                  </a:cubicBezTo>
                  <a:cubicBezTo>
                    <a:pt x="332" y="160"/>
                    <a:pt x="327" y="163"/>
                    <a:pt x="323" y="164"/>
                  </a:cubicBezTo>
                  <a:cubicBezTo>
                    <a:pt x="320" y="163"/>
                    <a:pt x="322" y="158"/>
                    <a:pt x="324" y="157"/>
                  </a:cubicBezTo>
                  <a:close/>
                  <a:moveTo>
                    <a:pt x="429" y="16"/>
                  </a:moveTo>
                  <a:cubicBezTo>
                    <a:pt x="429" y="19"/>
                    <a:pt x="431" y="20"/>
                    <a:pt x="432" y="22"/>
                  </a:cubicBezTo>
                  <a:cubicBezTo>
                    <a:pt x="430" y="26"/>
                    <a:pt x="431" y="29"/>
                    <a:pt x="431" y="34"/>
                  </a:cubicBezTo>
                  <a:cubicBezTo>
                    <a:pt x="436" y="32"/>
                    <a:pt x="432" y="20"/>
                    <a:pt x="436" y="15"/>
                  </a:cubicBezTo>
                  <a:cubicBezTo>
                    <a:pt x="439" y="16"/>
                    <a:pt x="439" y="11"/>
                    <a:pt x="441" y="13"/>
                  </a:cubicBezTo>
                  <a:cubicBezTo>
                    <a:pt x="442" y="10"/>
                    <a:pt x="445" y="11"/>
                    <a:pt x="447" y="8"/>
                  </a:cubicBezTo>
                  <a:cubicBezTo>
                    <a:pt x="445" y="8"/>
                    <a:pt x="448" y="6"/>
                    <a:pt x="445" y="6"/>
                  </a:cubicBezTo>
                  <a:cubicBezTo>
                    <a:pt x="440" y="10"/>
                    <a:pt x="435" y="13"/>
                    <a:pt x="429" y="16"/>
                  </a:cubicBezTo>
                  <a:close/>
                  <a:moveTo>
                    <a:pt x="189" y="22"/>
                  </a:moveTo>
                  <a:cubicBezTo>
                    <a:pt x="194" y="21"/>
                    <a:pt x="202" y="21"/>
                    <a:pt x="203" y="18"/>
                  </a:cubicBezTo>
                  <a:cubicBezTo>
                    <a:pt x="200" y="20"/>
                    <a:pt x="193" y="19"/>
                    <a:pt x="189" y="22"/>
                  </a:cubicBezTo>
                  <a:close/>
                  <a:moveTo>
                    <a:pt x="418" y="42"/>
                  </a:moveTo>
                  <a:cubicBezTo>
                    <a:pt x="426" y="38"/>
                    <a:pt x="422" y="25"/>
                    <a:pt x="427" y="19"/>
                  </a:cubicBezTo>
                  <a:cubicBezTo>
                    <a:pt x="424" y="19"/>
                    <a:pt x="421" y="25"/>
                    <a:pt x="418" y="27"/>
                  </a:cubicBezTo>
                  <a:cubicBezTo>
                    <a:pt x="419" y="29"/>
                    <a:pt x="418" y="33"/>
                    <a:pt x="419" y="35"/>
                  </a:cubicBezTo>
                  <a:cubicBezTo>
                    <a:pt x="418" y="34"/>
                    <a:pt x="418" y="35"/>
                    <a:pt x="417" y="35"/>
                  </a:cubicBezTo>
                  <a:cubicBezTo>
                    <a:pt x="417" y="38"/>
                    <a:pt x="419" y="38"/>
                    <a:pt x="418" y="42"/>
                  </a:cubicBezTo>
                  <a:close/>
                  <a:moveTo>
                    <a:pt x="134" y="22"/>
                  </a:moveTo>
                  <a:cubicBezTo>
                    <a:pt x="132" y="19"/>
                    <a:pt x="131" y="20"/>
                    <a:pt x="127" y="20"/>
                  </a:cubicBezTo>
                  <a:cubicBezTo>
                    <a:pt x="129" y="22"/>
                    <a:pt x="132" y="21"/>
                    <a:pt x="134" y="22"/>
                  </a:cubicBezTo>
                  <a:close/>
                  <a:moveTo>
                    <a:pt x="206" y="26"/>
                  </a:moveTo>
                  <a:cubicBezTo>
                    <a:pt x="210" y="25"/>
                    <a:pt x="213" y="25"/>
                    <a:pt x="212" y="20"/>
                  </a:cubicBezTo>
                  <a:cubicBezTo>
                    <a:pt x="208" y="20"/>
                    <a:pt x="208" y="24"/>
                    <a:pt x="206" y="26"/>
                  </a:cubicBezTo>
                  <a:close/>
                  <a:moveTo>
                    <a:pt x="111" y="25"/>
                  </a:moveTo>
                  <a:cubicBezTo>
                    <a:pt x="113" y="25"/>
                    <a:pt x="112" y="24"/>
                    <a:pt x="115" y="25"/>
                  </a:cubicBezTo>
                  <a:cubicBezTo>
                    <a:pt x="115" y="23"/>
                    <a:pt x="117" y="23"/>
                    <a:pt x="117" y="22"/>
                  </a:cubicBezTo>
                  <a:cubicBezTo>
                    <a:pt x="114" y="22"/>
                    <a:pt x="112" y="23"/>
                    <a:pt x="111" y="25"/>
                  </a:cubicBezTo>
                  <a:close/>
                  <a:moveTo>
                    <a:pt x="198" y="27"/>
                  </a:moveTo>
                  <a:cubicBezTo>
                    <a:pt x="202" y="29"/>
                    <a:pt x="203" y="26"/>
                    <a:pt x="204" y="23"/>
                  </a:cubicBezTo>
                  <a:cubicBezTo>
                    <a:pt x="201" y="24"/>
                    <a:pt x="200" y="25"/>
                    <a:pt x="198" y="27"/>
                  </a:cubicBezTo>
                  <a:close/>
                  <a:moveTo>
                    <a:pt x="123" y="28"/>
                  </a:moveTo>
                  <a:cubicBezTo>
                    <a:pt x="124" y="26"/>
                    <a:pt x="125" y="26"/>
                    <a:pt x="126" y="24"/>
                  </a:cubicBezTo>
                  <a:cubicBezTo>
                    <a:pt x="125" y="24"/>
                    <a:pt x="123" y="24"/>
                    <a:pt x="122" y="24"/>
                  </a:cubicBezTo>
                  <a:cubicBezTo>
                    <a:pt x="121" y="25"/>
                    <a:pt x="122" y="27"/>
                    <a:pt x="123" y="28"/>
                  </a:cubicBezTo>
                  <a:close/>
                  <a:moveTo>
                    <a:pt x="184" y="26"/>
                  </a:moveTo>
                  <a:cubicBezTo>
                    <a:pt x="187" y="27"/>
                    <a:pt x="189" y="28"/>
                    <a:pt x="192" y="28"/>
                  </a:cubicBezTo>
                  <a:cubicBezTo>
                    <a:pt x="192" y="27"/>
                    <a:pt x="193" y="26"/>
                    <a:pt x="194" y="25"/>
                  </a:cubicBezTo>
                  <a:cubicBezTo>
                    <a:pt x="191" y="25"/>
                    <a:pt x="187" y="25"/>
                    <a:pt x="184" y="26"/>
                  </a:cubicBezTo>
                  <a:close/>
                  <a:moveTo>
                    <a:pt x="221" y="28"/>
                  </a:moveTo>
                  <a:cubicBezTo>
                    <a:pt x="222" y="26"/>
                    <a:pt x="220" y="25"/>
                    <a:pt x="219" y="24"/>
                  </a:cubicBezTo>
                  <a:cubicBezTo>
                    <a:pt x="219" y="26"/>
                    <a:pt x="220" y="27"/>
                    <a:pt x="221" y="28"/>
                  </a:cubicBezTo>
                  <a:close/>
                  <a:moveTo>
                    <a:pt x="93" y="47"/>
                  </a:moveTo>
                  <a:cubicBezTo>
                    <a:pt x="97" y="40"/>
                    <a:pt x="102" y="34"/>
                    <a:pt x="105" y="26"/>
                  </a:cubicBezTo>
                  <a:cubicBezTo>
                    <a:pt x="97" y="28"/>
                    <a:pt x="96" y="41"/>
                    <a:pt x="93" y="47"/>
                  </a:cubicBezTo>
                  <a:close/>
                  <a:moveTo>
                    <a:pt x="250" y="45"/>
                  </a:moveTo>
                  <a:cubicBezTo>
                    <a:pt x="248" y="37"/>
                    <a:pt x="247" y="29"/>
                    <a:pt x="240" y="26"/>
                  </a:cubicBezTo>
                  <a:cubicBezTo>
                    <a:pt x="242" y="34"/>
                    <a:pt x="246" y="39"/>
                    <a:pt x="250" y="45"/>
                  </a:cubicBezTo>
                  <a:close/>
                  <a:moveTo>
                    <a:pt x="126" y="33"/>
                  </a:moveTo>
                  <a:cubicBezTo>
                    <a:pt x="127" y="33"/>
                    <a:pt x="127" y="35"/>
                    <a:pt x="129" y="35"/>
                  </a:cubicBezTo>
                  <a:cubicBezTo>
                    <a:pt x="130" y="34"/>
                    <a:pt x="131" y="32"/>
                    <a:pt x="132" y="30"/>
                  </a:cubicBezTo>
                  <a:cubicBezTo>
                    <a:pt x="130" y="30"/>
                    <a:pt x="131" y="27"/>
                    <a:pt x="129" y="27"/>
                  </a:cubicBezTo>
                  <a:cubicBezTo>
                    <a:pt x="129" y="29"/>
                    <a:pt x="127" y="30"/>
                    <a:pt x="126" y="33"/>
                  </a:cubicBezTo>
                  <a:close/>
                  <a:moveTo>
                    <a:pt x="136" y="31"/>
                  </a:moveTo>
                  <a:cubicBezTo>
                    <a:pt x="137" y="31"/>
                    <a:pt x="137" y="33"/>
                    <a:pt x="138" y="34"/>
                  </a:cubicBezTo>
                  <a:cubicBezTo>
                    <a:pt x="140" y="32"/>
                    <a:pt x="142" y="30"/>
                    <a:pt x="143" y="27"/>
                  </a:cubicBezTo>
                  <a:cubicBezTo>
                    <a:pt x="138" y="26"/>
                    <a:pt x="137" y="29"/>
                    <a:pt x="136" y="31"/>
                  </a:cubicBezTo>
                  <a:close/>
                  <a:moveTo>
                    <a:pt x="153" y="29"/>
                  </a:moveTo>
                  <a:cubicBezTo>
                    <a:pt x="154" y="31"/>
                    <a:pt x="156" y="31"/>
                    <a:pt x="157" y="32"/>
                  </a:cubicBezTo>
                  <a:cubicBezTo>
                    <a:pt x="158" y="31"/>
                    <a:pt x="159" y="30"/>
                    <a:pt x="160" y="30"/>
                  </a:cubicBezTo>
                  <a:cubicBezTo>
                    <a:pt x="163" y="31"/>
                    <a:pt x="161" y="32"/>
                    <a:pt x="163" y="34"/>
                  </a:cubicBezTo>
                  <a:cubicBezTo>
                    <a:pt x="163" y="33"/>
                    <a:pt x="164" y="33"/>
                    <a:pt x="165" y="33"/>
                  </a:cubicBezTo>
                  <a:cubicBezTo>
                    <a:pt x="165" y="32"/>
                    <a:pt x="163" y="31"/>
                    <a:pt x="165" y="31"/>
                  </a:cubicBezTo>
                  <a:cubicBezTo>
                    <a:pt x="168" y="31"/>
                    <a:pt x="169" y="32"/>
                    <a:pt x="171" y="33"/>
                  </a:cubicBezTo>
                  <a:cubicBezTo>
                    <a:pt x="172" y="31"/>
                    <a:pt x="174" y="30"/>
                    <a:pt x="174" y="27"/>
                  </a:cubicBezTo>
                  <a:cubicBezTo>
                    <a:pt x="166" y="28"/>
                    <a:pt x="158" y="26"/>
                    <a:pt x="153" y="29"/>
                  </a:cubicBezTo>
                  <a:close/>
                  <a:moveTo>
                    <a:pt x="440" y="35"/>
                  </a:moveTo>
                  <a:cubicBezTo>
                    <a:pt x="441" y="33"/>
                    <a:pt x="441" y="30"/>
                    <a:pt x="442" y="27"/>
                  </a:cubicBezTo>
                  <a:cubicBezTo>
                    <a:pt x="442" y="27"/>
                    <a:pt x="441" y="27"/>
                    <a:pt x="441" y="27"/>
                  </a:cubicBezTo>
                  <a:cubicBezTo>
                    <a:pt x="440" y="29"/>
                    <a:pt x="439" y="33"/>
                    <a:pt x="440" y="35"/>
                  </a:cubicBezTo>
                  <a:close/>
                  <a:moveTo>
                    <a:pt x="173" y="32"/>
                  </a:moveTo>
                  <a:cubicBezTo>
                    <a:pt x="174" y="32"/>
                    <a:pt x="175" y="32"/>
                    <a:pt x="176" y="32"/>
                  </a:cubicBezTo>
                  <a:cubicBezTo>
                    <a:pt x="176" y="30"/>
                    <a:pt x="178" y="30"/>
                    <a:pt x="178" y="28"/>
                  </a:cubicBezTo>
                  <a:cubicBezTo>
                    <a:pt x="177" y="28"/>
                    <a:pt x="177" y="28"/>
                    <a:pt x="176" y="28"/>
                  </a:cubicBezTo>
                  <a:cubicBezTo>
                    <a:pt x="175" y="29"/>
                    <a:pt x="174" y="31"/>
                    <a:pt x="173" y="32"/>
                  </a:cubicBezTo>
                  <a:close/>
                  <a:moveTo>
                    <a:pt x="113" y="31"/>
                  </a:moveTo>
                  <a:cubicBezTo>
                    <a:pt x="114" y="31"/>
                    <a:pt x="114" y="31"/>
                    <a:pt x="114" y="31"/>
                  </a:cubicBezTo>
                  <a:cubicBezTo>
                    <a:pt x="115" y="30"/>
                    <a:pt x="116" y="30"/>
                    <a:pt x="116" y="29"/>
                  </a:cubicBezTo>
                  <a:cubicBezTo>
                    <a:pt x="115" y="29"/>
                    <a:pt x="115" y="29"/>
                    <a:pt x="115" y="29"/>
                  </a:cubicBezTo>
                  <a:cubicBezTo>
                    <a:pt x="115" y="30"/>
                    <a:pt x="114" y="30"/>
                    <a:pt x="113" y="31"/>
                  </a:cubicBezTo>
                  <a:close/>
                  <a:moveTo>
                    <a:pt x="180" y="32"/>
                  </a:moveTo>
                  <a:cubicBezTo>
                    <a:pt x="181" y="30"/>
                    <a:pt x="183" y="31"/>
                    <a:pt x="184" y="29"/>
                  </a:cubicBezTo>
                  <a:cubicBezTo>
                    <a:pt x="182" y="30"/>
                    <a:pt x="182" y="29"/>
                    <a:pt x="181" y="29"/>
                  </a:cubicBezTo>
                  <a:cubicBezTo>
                    <a:pt x="182" y="31"/>
                    <a:pt x="179" y="31"/>
                    <a:pt x="180" y="32"/>
                  </a:cubicBezTo>
                  <a:close/>
                  <a:moveTo>
                    <a:pt x="117" y="35"/>
                  </a:moveTo>
                  <a:cubicBezTo>
                    <a:pt x="118" y="33"/>
                    <a:pt x="120" y="32"/>
                    <a:pt x="121" y="30"/>
                  </a:cubicBezTo>
                  <a:cubicBezTo>
                    <a:pt x="120" y="30"/>
                    <a:pt x="120" y="29"/>
                    <a:pt x="119" y="29"/>
                  </a:cubicBezTo>
                  <a:cubicBezTo>
                    <a:pt x="119" y="31"/>
                    <a:pt x="116" y="33"/>
                    <a:pt x="117" y="35"/>
                  </a:cubicBezTo>
                  <a:close/>
                  <a:moveTo>
                    <a:pt x="214" y="33"/>
                  </a:moveTo>
                  <a:cubicBezTo>
                    <a:pt x="216" y="33"/>
                    <a:pt x="218" y="30"/>
                    <a:pt x="216" y="29"/>
                  </a:cubicBezTo>
                  <a:cubicBezTo>
                    <a:pt x="215" y="30"/>
                    <a:pt x="214" y="31"/>
                    <a:pt x="214" y="33"/>
                  </a:cubicBezTo>
                  <a:close/>
                  <a:moveTo>
                    <a:pt x="202" y="34"/>
                  </a:moveTo>
                  <a:cubicBezTo>
                    <a:pt x="204" y="34"/>
                    <a:pt x="205" y="33"/>
                    <a:pt x="205" y="31"/>
                  </a:cubicBezTo>
                  <a:cubicBezTo>
                    <a:pt x="203" y="31"/>
                    <a:pt x="202" y="32"/>
                    <a:pt x="202" y="34"/>
                  </a:cubicBezTo>
                  <a:close/>
                  <a:moveTo>
                    <a:pt x="228" y="37"/>
                  </a:moveTo>
                  <a:cubicBezTo>
                    <a:pt x="227" y="35"/>
                    <a:pt x="226" y="33"/>
                    <a:pt x="224" y="31"/>
                  </a:cubicBezTo>
                  <a:cubicBezTo>
                    <a:pt x="224" y="34"/>
                    <a:pt x="226" y="36"/>
                    <a:pt x="228" y="37"/>
                  </a:cubicBezTo>
                  <a:close/>
                  <a:moveTo>
                    <a:pt x="153" y="37"/>
                  </a:moveTo>
                  <a:cubicBezTo>
                    <a:pt x="153" y="36"/>
                    <a:pt x="153" y="36"/>
                    <a:pt x="154" y="36"/>
                  </a:cubicBezTo>
                  <a:cubicBezTo>
                    <a:pt x="154" y="34"/>
                    <a:pt x="153" y="35"/>
                    <a:pt x="154" y="33"/>
                  </a:cubicBezTo>
                  <a:cubicBezTo>
                    <a:pt x="152" y="33"/>
                    <a:pt x="152" y="31"/>
                    <a:pt x="150" y="32"/>
                  </a:cubicBezTo>
                  <a:cubicBezTo>
                    <a:pt x="149" y="34"/>
                    <a:pt x="151" y="36"/>
                    <a:pt x="153" y="37"/>
                  </a:cubicBezTo>
                  <a:close/>
                  <a:moveTo>
                    <a:pt x="195" y="33"/>
                  </a:moveTo>
                  <a:cubicBezTo>
                    <a:pt x="197" y="32"/>
                    <a:pt x="196" y="35"/>
                    <a:pt x="197" y="35"/>
                  </a:cubicBezTo>
                  <a:cubicBezTo>
                    <a:pt x="197" y="33"/>
                    <a:pt x="198" y="33"/>
                    <a:pt x="198" y="32"/>
                  </a:cubicBezTo>
                  <a:cubicBezTo>
                    <a:pt x="197" y="33"/>
                    <a:pt x="196" y="32"/>
                    <a:pt x="195" y="33"/>
                  </a:cubicBezTo>
                  <a:close/>
                  <a:moveTo>
                    <a:pt x="178" y="34"/>
                  </a:moveTo>
                  <a:cubicBezTo>
                    <a:pt x="181" y="34"/>
                    <a:pt x="185" y="33"/>
                    <a:pt x="185" y="33"/>
                  </a:cubicBezTo>
                  <a:cubicBezTo>
                    <a:pt x="183" y="33"/>
                    <a:pt x="179" y="32"/>
                    <a:pt x="178" y="34"/>
                  </a:cubicBezTo>
                  <a:close/>
                  <a:moveTo>
                    <a:pt x="118" y="38"/>
                  </a:moveTo>
                  <a:cubicBezTo>
                    <a:pt x="120" y="38"/>
                    <a:pt x="122" y="35"/>
                    <a:pt x="121" y="34"/>
                  </a:cubicBezTo>
                  <a:cubicBezTo>
                    <a:pt x="120" y="35"/>
                    <a:pt x="119" y="37"/>
                    <a:pt x="118" y="38"/>
                  </a:cubicBezTo>
                  <a:close/>
                  <a:moveTo>
                    <a:pt x="413" y="36"/>
                  </a:moveTo>
                  <a:cubicBezTo>
                    <a:pt x="413" y="35"/>
                    <a:pt x="413" y="34"/>
                    <a:pt x="413" y="34"/>
                  </a:cubicBezTo>
                  <a:cubicBezTo>
                    <a:pt x="412" y="35"/>
                    <a:pt x="410" y="36"/>
                    <a:pt x="413" y="36"/>
                  </a:cubicBezTo>
                  <a:close/>
                  <a:moveTo>
                    <a:pt x="132" y="40"/>
                  </a:moveTo>
                  <a:cubicBezTo>
                    <a:pt x="134" y="40"/>
                    <a:pt x="137" y="36"/>
                    <a:pt x="134" y="34"/>
                  </a:cubicBezTo>
                  <a:cubicBezTo>
                    <a:pt x="133" y="36"/>
                    <a:pt x="130" y="38"/>
                    <a:pt x="132" y="40"/>
                  </a:cubicBezTo>
                  <a:close/>
                  <a:moveTo>
                    <a:pt x="237" y="42"/>
                  </a:moveTo>
                  <a:cubicBezTo>
                    <a:pt x="239" y="42"/>
                    <a:pt x="239" y="41"/>
                    <a:pt x="241" y="41"/>
                  </a:cubicBezTo>
                  <a:cubicBezTo>
                    <a:pt x="240" y="38"/>
                    <a:pt x="239" y="35"/>
                    <a:pt x="236" y="34"/>
                  </a:cubicBezTo>
                  <a:cubicBezTo>
                    <a:pt x="234" y="37"/>
                    <a:pt x="235" y="39"/>
                    <a:pt x="237" y="42"/>
                  </a:cubicBezTo>
                  <a:close/>
                  <a:moveTo>
                    <a:pt x="216" y="35"/>
                  </a:moveTo>
                  <a:cubicBezTo>
                    <a:pt x="216" y="36"/>
                    <a:pt x="216" y="36"/>
                    <a:pt x="217" y="37"/>
                  </a:cubicBezTo>
                  <a:cubicBezTo>
                    <a:pt x="218" y="38"/>
                    <a:pt x="217" y="36"/>
                    <a:pt x="218" y="36"/>
                  </a:cubicBezTo>
                  <a:cubicBezTo>
                    <a:pt x="218" y="36"/>
                    <a:pt x="218" y="35"/>
                    <a:pt x="218" y="35"/>
                  </a:cubicBezTo>
                  <a:cubicBezTo>
                    <a:pt x="217" y="34"/>
                    <a:pt x="216" y="35"/>
                    <a:pt x="216" y="35"/>
                  </a:cubicBezTo>
                  <a:close/>
                  <a:moveTo>
                    <a:pt x="104" y="44"/>
                  </a:moveTo>
                  <a:cubicBezTo>
                    <a:pt x="105" y="44"/>
                    <a:pt x="105" y="46"/>
                    <a:pt x="106" y="46"/>
                  </a:cubicBezTo>
                  <a:cubicBezTo>
                    <a:pt x="107" y="42"/>
                    <a:pt x="111" y="41"/>
                    <a:pt x="111" y="36"/>
                  </a:cubicBezTo>
                  <a:cubicBezTo>
                    <a:pt x="111" y="36"/>
                    <a:pt x="110" y="35"/>
                    <a:pt x="110" y="35"/>
                  </a:cubicBezTo>
                  <a:cubicBezTo>
                    <a:pt x="108" y="38"/>
                    <a:pt x="105" y="41"/>
                    <a:pt x="104" y="44"/>
                  </a:cubicBezTo>
                  <a:close/>
                  <a:moveTo>
                    <a:pt x="121" y="42"/>
                  </a:moveTo>
                  <a:cubicBezTo>
                    <a:pt x="122" y="43"/>
                    <a:pt x="122" y="44"/>
                    <a:pt x="123" y="45"/>
                  </a:cubicBezTo>
                  <a:cubicBezTo>
                    <a:pt x="124" y="42"/>
                    <a:pt x="128" y="38"/>
                    <a:pt x="124" y="36"/>
                  </a:cubicBezTo>
                  <a:cubicBezTo>
                    <a:pt x="123" y="38"/>
                    <a:pt x="122" y="40"/>
                    <a:pt x="121" y="42"/>
                  </a:cubicBezTo>
                  <a:close/>
                  <a:moveTo>
                    <a:pt x="175" y="41"/>
                  </a:moveTo>
                  <a:cubicBezTo>
                    <a:pt x="178" y="40"/>
                    <a:pt x="180" y="40"/>
                    <a:pt x="182" y="40"/>
                  </a:cubicBezTo>
                  <a:cubicBezTo>
                    <a:pt x="182" y="38"/>
                    <a:pt x="180" y="38"/>
                    <a:pt x="180" y="37"/>
                  </a:cubicBezTo>
                  <a:cubicBezTo>
                    <a:pt x="178" y="37"/>
                    <a:pt x="175" y="37"/>
                    <a:pt x="175" y="41"/>
                  </a:cubicBezTo>
                  <a:close/>
                  <a:moveTo>
                    <a:pt x="189" y="39"/>
                  </a:moveTo>
                  <a:cubicBezTo>
                    <a:pt x="191" y="39"/>
                    <a:pt x="191" y="39"/>
                    <a:pt x="192" y="39"/>
                  </a:cubicBezTo>
                  <a:cubicBezTo>
                    <a:pt x="193" y="37"/>
                    <a:pt x="189" y="38"/>
                    <a:pt x="189" y="39"/>
                  </a:cubicBezTo>
                  <a:close/>
                  <a:moveTo>
                    <a:pt x="433" y="48"/>
                  </a:moveTo>
                  <a:cubicBezTo>
                    <a:pt x="436" y="47"/>
                    <a:pt x="436" y="39"/>
                    <a:pt x="435" y="37"/>
                  </a:cubicBezTo>
                  <a:cubicBezTo>
                    <a:pt x="434" y="41"/>
                    <a:pt x="434" y="45"/>
                    <a:pt x="433" y="48"/>
                  </a:cubicBezTo>
                  <a:close/>
                  <a:moveTo>
                    <a:pt x="151" y="42"/>
                  </a:moveTo>
                  <a:cubicBezTo>
                    <a:pt x="153" y="41"/>
                    <a:pt x="149" y="38"/>
                    <a:pt x="148" y="38"/>
                  </a:cubicBezTo>
                  <a:cubicBezTo>
                    <a:pt x="149" y="40"/>
                    <a:pt x="150" y="41"/>
                    <a:pt x="151" y="42"/>
                  </a:cubicBezTo>
                  <a:close/>
                  <a:moveTo>
                    <a:pt x="415" y="44"/>
                  </a:moveTo>
                  <a:cubicBezTo>
                    <a:pt x="417" y="44"/>
                    <a:pt x="417" y="42"/>
                    <a:pt x="418" y="42"/>
                  </a:cubicBezTo>
                  <a:cubicBezTo>
                    <a:pt x="416" y="42"/>
                    <a:pt x="417" y="38"/>
                    <a:pt x="416" y="38"/>
                  </a:cubicBezTo>
                  <a:cubicBezTo>
                    <a:pt x="415" y="40"/>
                    <a:pt x="416" y="42"/>
                    <a:pt x="415" y="44"/>
                  </a:cubicBezTo>
                  <a:close/>
                  <a:moveTo>
                    <a:pt x="134" y="41"/>
                  </a:moveTo>
                  <a:cubicBezTo>
                    <a:pt x="134" y="42"/>
                    <a:pt x="134" y="44"/>
                    <a:pt x="136" y="44"/>
                  </a:cubicBezTo>
                  <a:cubicBezTo>
                    <a:pt x="136" y="42"/>
                    <a:pt x="139" y="40"/>
                    <a:pt x="137" y="38"/>
                  </a:cubicBezTo>
                  <a:cubicBezTo>
                    <a:pt x="136" y="39"/>
                    <a:pt x="136" y="41"/>
                    <a:pt x="134" y="41"/>
                  </a:cubicBezTo>
                  <a:close/>
                  <a:moveTo>
                    <a:pt x="209" y="43"/>
                  </a:moveTo>
                  <a:cubicBezTo>
                    <a:pt x="211" y="43"/>
                    <a:pt x="210" y="47"/>
                    <a:pt x="213" y="47"/>
                  </a:cubicBezTo>
                  <a:cubicBezTo>
                    <a:pt x="214" y="45"/>
                    <a:pt x="217" y="41"/>
                    <a:pt x="213" y="40"/>
                  </a:cubicBezTo>
                  <a:cubicBezTo>
                    <a:pt x="212" y="41"/>
                    <a:pt x="210" y="42"/>
                    <a:pt x="209" y="43"/>
                  </a:cubicBezTo>
                  <a:close/>
                  <a:moveTo>
                    <a:pt x="222" y="45"/>
                  </a:moveTo>
                  <a:cubicBezTo>
                    <a:pt x="222" y="43"/>
                    <a:pt x="223" y="43"/>
                    <a:pt x="223" y="42"/>
                  </a:cubicBezTo>
                  <a:cubicBezTo>
                    <a:pt x="222" y="41"/>
                    <a:pt x="222" y="40"/>
                    <a:pt x="220" y="40"/>
                  </a:cubicBezTo>
                  <a:cubicBezTo>
                    <a:pt x="219" y="42"/>
                    <a:pt x="221" y="44"/>
                    <a:pt x="222" y="45"/>
                  </a:cubicBezTo>
                  <a:close/>
                  <a:moveTo>
                    <a:pt x="199" y="43"/>
                  </a:moveTo>
                  <a:cubicBezTo>
                    <a:pt x="200" y="44"/>
                    <a:pt x="201" y="46"/>
                    <a:pt x="202" y="47"/>
                  </a:cubicBezTo>
                  <a:cubicBezTo>
                    <a:pt x="206" y="46"/>
                    <a:pt x="204" y="42"/>
                    <a:pt x="201" y="41"/>
                  </a:cubicBezTo>
                  <a:cubicBezTo>
                    <a:pt x="201" y="42"/>
                    <a:pt x="199" y="42"/>
                    <a:pt x="199" y="43"/>
                  </a:cubicBezTo>
                  <a:close/>
                  <a:moveTo>
                    <a:pt x="104" y="43"/>
                  </a:moveTo>
                  <a:cubicBezTo>
                    <a:pt x="103" y="43"/>
                    <a:pt x="104" y="41"/>
                    <a:pt x="102" y="41"/>
                  </a:cubicBezTo>
                  <a:cubicBezTo>
                    <a:pt x="102" y="42"/>
                    <a:pt x="102" y="44"/>
                    <a:pt x="104" y="43"/>
                  </a:cubicBezTo>
                  <a:close/>
                  <a:moveTo>
                    <a:pt x="115" y="43"/>
                  </a:moveTo>
                  <a:cubicBezTo>
                    <a:pt x="116" y="43"/>
                    <a:pt x="116" y="44"/>
                    <a:pt x="117" y="44"/>
                  </a:cubicBezTo>
                  <a:cubicBezTo>
                    <a:pt x="117" y="43"/>
                    <a:pt x="118" y="41"/>
                    <a:pt x="116" y="41"/>
                  </a:cubicBezTo>
                  <a:cubicBezTo>
                    <a:pt x="116" y="42"/>
                    <a:pt x="115" y="42"/>
                    <a:pt x="115" y="43"/>
                  </a:cubicBezTo>
                  <a:close/>
                  <a:moveTo>
                    <a:pt x="145" y="44"/>
                  </a:moveTo>
                  <a:cubicBezTo>
                    <a:pt x="146" y="45"/>
                    <a:pt x="146" y="47"/>
                    <a:pt x="147" y="48"/>
                  </a:cubicBezTo>
                  <a:cubicBezTo>
                    <a:pt x="149" y="46"/>
                    <a:pt x="147" y="42"/>
                    <a:pt x="145" y="41"/>
                  </a:cubicBezTo>
                  <a:cubicBezTo>
                    <a:pt x="145" y="42"/>
                    <a:pt x="144" y="43"/>
                    <a:pt x="145" y="44"/>
                  </a:cubicBezTo>
                  <a:close/>
                  <a:moveTo>
                    <a:pt x="406" y="44"/>
                  </a:moveTo>
                  <a:cubicBezTo>
                    <a:pt x="407" y="44"/>
                    <a:pt x="407" y="45"/>
                    <a:pt x="408" y="45"/>
                  </a:cubicBezTo>
                  <a:cubicBezTo>
                    <a:pt x="408" y="44"/>
                    <a:pt x="410" y="41"/>
                    <a:pt x="408" y="41"/>
                  </a:cubicBezTo>
                  <a:cubicBezTo>
                    <a:pt x="407" y="42"/>
                    <a:pt x="406" y="43"/>
                    <a:pt x="406" y="44"/>
                  </a:cubicBezTo>
                  <a:close/>
                  <a:moveTo>
                    <a:pt x="108" y="49"/>
                  </a:moveTo>
                  <a:cubicBezTo>
                    <a:pt x="109" y="47"/>
                    <a:pt x="112" y="45"/>
                    <a:pt x="111" y="43"/>
                  </a:cubicBezTo>
                  <a:cubicBezTo>
                    <a:pt x="110" y="45"/>
                    <a:pt x="108" y="47"/>
                    <a:pt x="108" y="49"/>
                  </a:cubicBezTo>
                  <a:close/>
                  <a:moveTo>
                    <a:pt x="163" y="44"/>
                  </a:moveTo>
                  <a:cubicBezTo>
                    <a:pt x="165" y="44"/>
                    <a:pt x="165" y="48"/>
                    <a:pt x="167" y="48"/>
                  </a:cubicBezTo>
                  <a:cubicBezTo>
                    <a:pt x="168" y="47"/>
                    <a:pt x="169" y="46"/>
                    <a:pt x="169" y="44"/>
                  </a:cubicBezTo>
                  <a:cubicBezTo>
                    <a:pt x="167" y="45"/>
                    <a:pt x="163" y="42"/>
                    <a:pt x="163" y="44"/>
                  </a:cubicBezTo>
                  <a:close/>
                  <a:moveTo>
                    <a:pt x="126" y="48"/>
                  </a:moveTo>
                  <a:cubicBezTo>
                    <a:pt x="128" y="48"/>
                    <a:pt x="128" y="46"/>
                    <a:pt x="130" y="45"/>
                  </a:cubicBezTo>
                  <a:cubicBezTo>
                    <a:pt x="129" y="45"/>
                    <a:pt x="129" y="43"/>
                    <a:pt x="129" y="43"/>
                  </a:cubicBezTo>
                  <a:cubicBezTo>
                    <a:pt x="128" y="45"/>
                    <a:pt x="125" y="47"/>
                    <a:pt x="126" y="48"/>
                  </a:cubicBezTo>
                  <a:close/>
                  <a:moveTo>
                    <a:pt x="189" y="45"/>
                  </a:moveTo>
                  <a:cubicBezTo>
                    <a:pt x="190" y="45"/>
                    <a:pt x="189" y="46"/>
                    <a:pt x="190" y="46"/>
                  </a:cubicBezTo>
                  <a:cubicBezTo>
                    <a:pt x="190" y="45"/>
                    <a:pt x="192" y="45"/>
                    <a:pt x="191" y="44"/>
                  </a:cubicBezTo>
                  <a:cubicBezTo>
                    <a:pt x="190" y="44"/>
                    <a:pt x="189" y="43"/>
                    <a:pt x="189" y="45"/>
                  </a:cubicBezTo>
                  <a:close/>
                  <a:moveTo>
                    <a:pt x="192" y="49"/>
                  </a:moveTo>
                  <a:cubicBezTo>
                    <a:pt x="194" y="52"/>
                    <a:pt x="195" y="55"/>
                    <a:pt x="198" y="56"/>
                  </a:cubicBezTo>
                  <a:cubicBezTo>
                    <a:pt x="201" y="54"/>
                    <a:pt x="199" y="50"/>
                    <a:pt x="197" y="48"/>
                  </a:cubicBezTo>
                  <a:cubicBezTo>
                    <a:pt x="195" y="47"/>
                    <a:pt x="195" y="51"/>
                    <a:pt x="193" y="50"/>
                  </a:cubicBezTo>
                  <a:cubicBezTo>
                    <a:pt x="193" y="48"/>
                    <a:pt x="197" y="45"/>
                    <a:pt x="195" y="45"/>
                  </a:cubicBezTo>
                  <a:cubicBezTo>
                    <a:pt x="194" y="46"/>
                    <a:pt x="193" y="47"/>
                    <a:pt x="192" y="49"/>
                  </a:cubicBezTo>
                  <a:close/>
                  <a:moveTo>
                    <a:pt x="224" y="48"/>
                  </a:moveTo>
                  <a:cubicBezTo>
                    <a:pt x="225" y="47"/>
                    <a:pt x="227" y="46"/>
                    <a:pt x="225" y="45"/>
                  </a:cubicBezTo>
                  <a:cubicBezTo>
                    <a:pt x="224" y="45"/>
                    <a:pt x="222" y="46"/>
                    <a:pt x="224" y="48"/>
                  </a:cubicBezTo>
                  <a:close/>
                  <a:moveTo>
                    <a:pt x="121" y="48"/>
                  </a:moveTo>
                  <a:cubicBezTo>
                    <a:pt x="120" y="48"/>
                    <a:pt x="121" y="45"/>
                    <a:pt x="119" y="45"/>
                  </a:cubicBezTo>
                  <a:cubicBezTo>
                    <a:pt x="118" y="47"/>
                    <a:pt x="120" y="49"/>
                    <a:pt x="121" y="48"/>
                  </a:cubicBezTo>
                  <a:close/>
                  <a:moveTo>
                    <a:pt x="155" y="48"/>
                  </a:moveTo>
                  <a:cubicBezTo>
                    <a:pt x="157" y="48"/>
                    <a:pt x="158" y="46"/>
                    <a:pt x="157" y="45"/>
                  </a:cubicBezTo>
                  <a:cubicBezTo>
                    <a:pt x="156" y="46"/>
                    <a:pt x="156" y="47"/>
                    <a:pt x="155" y="48"/>
                  </a:cubicBezTo>
                  <a:close/>
                  <a:moveTo>
                    <a:pt x="170" y="53"/>
                  </a:moveTo>
                  <a:cubicBezTo>
                    <a:pt x="172" y="52"/>
                    <a:pt x="171" y="55"/>
                    <a:pt x="173" y="54"/>
                  </a:cubicBezTo>
                  <a:cubicBezTo>
                    <a:pt x="175" y="51"/>
                    <a:pt x="175" y="48"/>
                    <a:pt x="172" y="45"/>
                  </a:cubicBezTo>
                  <a:cubicBezTo>
                    <a:pt x="171" y="47"/>
                    <a:pt x="169" y="50"/>
                    <a:pt x="170" y="53"/>
                  </a:cubicBezTo>
                  <a:close/>
                  <a:moveTo>
                    <a:pt x="182" y="50"/>
                  </a:moveTo>
                  <a:cubicBezTo>
                    <a:pt x="183" y="52"/>
                    <a:pt x="184" y="54"/>
                    <a:pt x="186" y="54"/>
                  </a:cubicBezTo>
                  <a:cubicBezTo>
                    <a:pt x="187" y="53"/>
                    <a:pt x="187" y="51"/>
                    <a:pt x="188" y="50"/>
                  </a:cubicBezTo>
                  <a:cubicBezTo>
                    <a:pt x="187" y="49"/>
                    <a:pt x="187" y="46"/>
                    <a:pt x="184" y="46"/>
                  </a:cubicBezTo>
                  <a:cubicBezTo>
                    <a:pt x="184" y="47"/>
                    <a:pt x="183" y="48"/>
                    <a:pt x="182" y="50"/>
                  </a:cubicBezTo>
                  <a:close/>
                  <a:moveTo>
                    <a:pt x="111" y="50"/>
                  </a:moveTo>
                  <a:cubicBezTo>
                    <a:pt x="112" y="50"/>
                    <a:pt x="112" y="51"/>
                    <a:pt x="113" y="51"/>
                  </a:cubicBezTo>
                  <a:cubicBezTo>
                    <a:pt x="113" y="49"/>
                    <a:pt x="115" y="49"/>
                    <a:pt x="115" y="47"/>
                  </a:cubicBezTo>
                  <a:cubicBezTo>
                    <a:pt x="114" y="47"/>
                    <a:pt x="114" y="46"/>
                    <a:pt x="113" y="46"/>
                  </a:cubicBezTo>
                  <a:cubicBezTo>
                    <a:pt x="113" y="47"/>
                    <a:pt x="111" y="48"/>
                    <a:pt x="111" y="50"/>
                  </a:cubicBezTo>
                  <a:close/>
                  <a:moveTo>
                    <a:pt x="128" y="50"/>
                  </a:moveTo>
                  <a:cubicBezTo>
                    <a:pt x="129" y="51"/>
                    <a:pt x="129" y="53"/>
                    <a:pt x="131" y="53"/>
                  </a:cubicBezTo>
                  <a:cubicBezTo>
                    <a:pt x="131" y="51"/>
                    <a:pt x="133" y="51"/>
                    <a:pt x="133" y="49"/>
                  </a:cubicBezTo>
                  <a:cubicBezTo>
                    <a:pt x="132" y="48"/>
                    <a:pt x="132" y="46"/>
                    <a:pt x="130" y="47"/>
                  </a:cubicBezTo>
                  <a:cubicBezTo>
                    <a:pt x="130" y="48"/>
                    <a:pt x="128" y="48"/>
                    <a:pt x="128" y="50"/>
                  </a:cubicBezTo>
                  <a:close/>
                  <a:moveTo>
                    <a:pt x="215" y="51"/>
                  </a:moveTo>
                  <a:cubicBezTo>
                    <a:pt x="217" y="51"/>
                    <a:pt x="218" y="49"/>
                    <a:pt x="218" y="47"/>
                  </a:cubicBezTo>
                  <a:cubicBezTo>
                    <a:pt x="218" y="47"/>
                    <a:pt x="218" y="46"/>
                    <a:pt x="217" y="47"/>
                  </a:cubicBezTo>
                  <a:cubicBezTo>
                    <a:pt x="217" y="48"/>
                    <a:pt x="214" y="50"/>
                    <a:pt x="215" y="51"/>
                  </a:cubicBezTo>
                  <a:close/>
                  <a:moveTo>
                    <a:pt x="143" y="54"/>
                  </a:moveTo>
                  <a:cubicBezTo>
                    <a:pt x="144" y="53"/>
                    <a:pt x="145" y="52"/>
                    <a:pt x="145" y="50"/>
                  </a:cubicBezTo>
                  <a:cubicBezTo>
                    <a:pt x="144" y="49"/>
                    <a:pt x="144" y="48"/>
                    <a:pt x="142" y="47"/>
                  </a:cubicBezTo>
                  <a:cubicBezTo>
                    <a:pt x="141" y="49"/>
                    <a:pt x="140" y="53"/>
                    <a:pt x="143" y="54"/>
                  </a:cubicBezTo>
                  <a:close/>
                  <a:moveTo>
                    <a:pt x="103" y="51"/>
                  </a:moveTo>
                  <a:cubicBezTo>
                    <a:pt x="104" y="49"/>
                    <a:pt x="103" y="48"/>
                    <a:pt x="102" y="48"/>
                  </a:cubicBezTo>
                  <a:cubicBezTo>
                    <a:pt x="100" y="49"/>
                    <a:pt x="101" y="51"/>
                    <a:pt x="103" y="51"/>
                  </a:cubicBezTo>
                  <a:close/>
                  <a:moveTo>
                    <a:pt x="209" y="55"/>
                  </a:moveTo>
                  <a:cubicBezTo>
                    <a:pt x="212" y="52"/>
                    <a:pt x="208" y="50"/>
                    <a:pt x="207" y="48"/>
                  </a:cubicBezTo>
                  <a:cubicBezTo>
                    <a:pt x="204" y="51"/>
                    <a:pt x="206" y="53"/>
                    <a:pt x="209" y="55"/>
                  </a:cubicBezTo>
                  <a:close/>
                  <a:moveTo>
                    <a:pt x="422" y="62"/>
                  </a:moveTo>
                  <a:cubicBezTo>
                    <a:pt x="424" y="61"/>
                    <a:pt x="424" y="58"/>
                    <a:pt x="427" y="58"/>
                  </a:cubicBezTo>
                  <a:cubicBezTo>
                    <a:pt x="427" y="54"/>
                    <a:pt x="428" y="51"/>
                    <a:pt x="427" y="48"/>
                  </a:cubicBezTo>
                  <a:cubicBezTo>
                    <a:pt x="422" y="50"/>
                    <a:pt x="422" y="56"/>
                    <a:pt x="422" y="62"/>
                  </a:cubicBezTo>
                  <a:close/>
                  <a:moveTo>
                    <a:pt x="158" y="51"/>
                  </a:moveTo>
                  <a:cubicBezTo>
                    <a:pt x="159" y="50"/>
                    <a:pt x="160" y="50"/>
                    <a:pt x="160" y="48"/>
                  </a:cubicBezTo>
                  <a:cubicBezTo>
                    <a:pt x="159" y="48"/>
                    <a:pt x="158" y="51"/>
                    <a:pt x="158" y="51"/>
                  </a:cubicBezTo>
                  <a:close/>
                  <a:moveTo>
                    <a:pt x="229" y="54"/>
                  </a:moveTo>
                  <a:cubicBezTo>
                    <a:pt x="229" y="52"/>
                    <a:pt x="229" y="49"/>
                    <a:pt x="226" y="49"/>
                  </a:cubicBezTo>
                  <a:cubicBezTo>
                    <a:pt x="226" y="51"/>
                    <a:pt x="227" y="53"/>
                    <a:pt x="229" y="54"/>
                  </a:cubicBezTo>
                  <a:close/>
                  <a:moveTo>
                    <a:pt x="163" y="56"/>
                  </a:moveTo>
                  <a:cubicBezTo>
                    <a:pt x="165" y="55"/>
                    <a:pt x="165" y="53"/>
                    <a:pt x="164" y="50"/>
                  </a:cubicBezTo>
                  <a:cubicBezTo>
                    <a:pt x="162" y="50"/>
                    <a:pt x="162" y="51"/>
                    <a:pt x="161" y="50"/>
                  </a:cubicBezTo>
                  <a:cubicBezTo>
                    <a:pt x="159" y="52"/>
                    <a:pt x="160" y="55"/>
                    <a:pt x="163" y="56"/>
                  </a:cubicBezTo>
                  <a:close/>
                  <a:moveTo>
                    <a:pt x="235" y="53"/>
                  </a:moveTo>
                  <a:cubicBezTo>
                    <a:pt x="234" y="55"/>
                    <a:pt x="235" y="58"/>
                    <a:pt x="237" y="59"/>
                  </a:cubicBezTo>
                  <a:cubicBezTo>
                    <a:pt x="238" y="57"/>
                    <a:pt x="240" y="55"/>
                    <a:pt x="242" y="57"/>
                  </a:cubicBezTo>
                  <a:cubicBezTo>
                    <a:pt x="241" y="54"/>
                    <a:pt x="239" y="52"/>
                    <a:pt x="237" y="50"/>
                  </a:cubicBezTo>
                  <a:cubicBezTo>
                    <a:pt x="238" y="52"/>
                    <a:pt x="237" y="54"/>
                    <a:pt x="235" y="53"/>
                  </a:cubicBezTo>
                  <a:close/>
                  <a:moveTo>
                    <a:pt x="218" y="53"/>
                  </a:moveTo>
                  <a:cubicBezTo>
                    <a:pt x="218" y="55"/>
                    <a:pt x="218" y="55"/>
                    <a:pt x="220" y="55"/>
                  </a:cubicBezTo>
                  <a:cubicBezTo>
                    <a:pt x="220" y="54"/>
                    <a:pt x="221" y="53"/>
                    <a:pt x="221" y="51"/>
                  </a:cubicBezTo>
                  <a:cubicBezTo>
                    <a:pt x="221" y="51"/>
                    <a:pt x="221" y="50"/>
                    <a:pt x="220" y="50"/>
                  </a:cubicBezTo>
                  <a:cubicBezTo>
                    <a:pt x="220" y="52"/>
                    <a:pt x="218" y="52"/>
                    <a:pt x="218" y="53"/>
                  </a:cubicBezTo>
                  <a:close/>
                  <a:moveTo>
                    <a:pt x="113" y="58"/>
                  </a:moveTo>
                  <a:cubicBezTo>
                    <a:pt x="115" y="58"/>
                    <a:pt x="114" y="57"/>
                    <a:pt x="116" y="57"/>
                  </a:cubicBezTo>
                  <a:cubicBezTo>
                    <a:pt x="115" y="54"/>
                    <a:pt x="119" y="53"/>
                    <a:pt x="116" y="51"/>
                  </a:cubicBezTo>
                  <a:cubicBezTo>
                    <a:pt x="116" y="54"/>
                    <a:pt x="113" y="54"/>
                    <a:pt x="113" y="58"/>
                  </a:cubicBezTo>
                  <a:close/>
                  <a:moveTo>
                    <a:pt x="153" y="55"/>
                  </a:moveTo>
                  <a:cubicBezTo>
                    <a:pt x="154" y="54"/>
                    <a:pt x="153" y="53"/>
                    <a:pt x="153" y="52"/>
                  </a:cubicBezTo>
                  <a:cubicBezTo>
                    <a:pt x="150" y="51"/>
                    <a:pt x="151" y="55"/>
                    <a:pt x="153" y="55"/>
                  </a:cubicBezTo>
                  <a:close/>
                  <a:moveTo>
                    <a:pt x="174" y="54"/>
                  </a:moveTo>
                  <a:cubicBezTo>
                    <a:pt x="175" y="56"/>
                    <a:pt x="178" y="52"/>
                    <a:pt x="176" y="52"/>
                  </a:cubicBezTo>
                  <a:cubicBezTo>
                    <a:pt x="175" y="53"/>
                    <a:pt x="174" y="53"/>
                    <a:pt x="174" y="54"/>
                  </a:cubicBezTo>
                  <a:close/>
                  <a:moveTo>
                    <a:pt x="188" y="57"/>
                  </a:moveTo>
                  <a:cubicBezTo>
                    <a:pt x="190" y="59"/>
                    <a:pt x="191" y="63"/>
                    <a:pt x="195" y="64"/>
                  </a:cubicBezTo>
                  <a:cubicBezTo>
                    <a:pt x="195" y="63"/>
                    <a:pt x="195" y="63"/>
                    <a:pt x="196" y="63"/>
                  </a:cubicBezTo>
                  <a:cubicBezTo>
                    <a:pt x="196" y="60"/>
                    <a:pt x="193" y="59"/>
                    <a:pt x="192" y="56"/>
                  </a:cubicBezTo>
                  <a:cubicBezTo>
                    <a:pt x="191" y="55"/>
                    <a:pt x="190" y="58"/>
                    <a:pt x="190" y="56"/>
                  </a:cubicBezTo>
                  <a:cubicBezTo>
                    <a:pt x="188" y="55"/>
                    <a:pt x="192" y="53"/>
                    <a:pt x="190" y="54"/>
                  </a:cubicBezTo>
                  <a:cubicBezTo>
                    <a:pt x="189" y="55"/>
                    <a:pt x="188" y="56"/>
                    <a:pt x="188" y="57"/>
                  </a:cubicBezTo>
                  <a:close/>
                  <a:moveTo>
                    <a:pt x="257" y="56"/>
                  </a:moveTo>
                  <a:cubicBezTo>
                    <a:pt x="259" y="55"/>
                    <a:pt x="258" y="58"/>
                    <a:pt x="259" y="56"/>
                  </a:cubicBezTo>
                  <a:cubicBezTo>
                    <a:pt x="258" y="56"/>
                    <a:pt x="258" y="53"/>
                    <a:pt x="257" y="54"/>
                  </a:cubicBezTo>
                  <a:cubicBezTo>
                    <a:pt x="258" y="54"/>
                    <a:pt x="256" y="55"/>
                    <a:pt x="257" y="56"/>
                  </a:cubicBezTo>
                  <a:close/>
                  <a:moveTo>
                    <a:pt x="183" y="59"/>
                  </a:moveTo>
                  <a:cubicBezTo>
                    <a:pt x="184" y="57"/>
                    <a:pt x="181" y="54"/>
                    <a:pt x="180" y="54"/>
                  </a:cubicBezTo>
                  <a:cubicBezTo>
                    <a:pt x="181" y="55"/>
                    <a:pt x="182" y="57"/>
                    <a:pt x="183" y="59"/>
                  </a:cubicBezTo>
                  <a:close/>
                  <a:moveTo>
                    <a:pt x="415" y="68"/>
                  </a:moveTo>
                  <a:cubicBezTo>
                    <a:pt x="417" y="68"/>
                    <a:pt x="417" y="66"/>
                    <a:pt x="419" y="65"/>
                  </a:cubicBezTo>
                  <a:cubicBezTo>
                    <a:pt x="416" y="62"/>
                    <a:pt x="419" y="57"/>
                    <a:pt x="417" y="54"/>
                  </a:cubicBezTo>
                  <a:cubicBezTo>
                    <a:pt x="413" y="57"/>
                    <a:pt x="415" y="66"/>
                    <a:pt x="415" y="68"/>
                  </a:cubicBezTo>
                  <a:close/>
                  <a:moveTo>
                    <a:pt x="147" y="59"/>
                  </a:moveTo>
                  <a:cubicBezTo>
                    <a:pt x="148" y="60"/>
                    <a:pt x="148" y="61"/>
                    <a:pt x="150" y="61"/>
                  </a:cubicBezTo>
                  <a:cubicBezTo>
                    <a:pt x="150" y="59"/>
                    <a:pt x="151" y="57"/>
                    <a:pt x="149" y="55"/>
                  </a:cubicBezTo>
                  <a:cubicBezTo>
                    <a:pt x="149" y="57"/>
                    <a:pt x="147" y="57"/>
                    <a:pt x="147" y="59"/>
                  </a:cubicBezTo>
                  <a:close/>
                  <a:moveTo>
                    <a:pt x="106" y="57"/>
                  </a:moveTo>
                  <a:cubicBezTo>
                    <a:pt x="106" y="59"/>
                    <a:pt x="107" y="60"/>
                    <a:pt x="108" y="61"/>
                  </a:cubicBezTo>
                  <a:cubicBezTo>
                    <a:pt x="109" y="59"/>
                    <a:pt x="108" y="56"/>
                    <a:pt x="107" y="56"/>
                  </a:cubicBezTo>
                  <a:cubicBezTo>
                    <a:pt x="107" y="56"/>
                    <a:pt x="106" y="57"/>
                    <a:pt x="106" y="57"/>
                  </a:cubicBezTo>
                  <a:close/>
                  <a:moveTo>
                    <a:pt x="200" y="61"/>
                  </a:moveTo>
                  <a:cubicBezTo>
                    <a:pt x="202" y="62"/>
                    <a:pt x="203" y="64"/>
                    <a:pt x="204" y="65"/>
                  </a:cubicBezTo>
                  <a:cubicBezTo>
                    <a:pt x="207" y="62"/>
                    <a:pt x="204" y="58"/>
                    <a:pt x="202" y="56"/>
                  </a:cubicBezTo>
                  <a:cubicBezTo>
                    <a:pt x="202" y="58"/>
                    <a:pt x="201" y="59"/>
                    <a:pt x="200" y="61"/>
                  </a:cubicBezTo>
                  <a:close/>
                  <a:moveTo>
                    <a:pt x="224" y="60"/>
                  </a:moveTo>
                  <a:cubicBezTo>
                    <a:pt x="225" y="59"/>
                    <a:pt x="225" y="57"/>
                    <a:pt x="224" y="56"/>
                  </a:cubicBezTo>
                  <a:cubicBezTo>
                    <a:pt x="222" y="57"/>
                    <a:pt x="221" y="60"/>
                    <a:pt x="224" y="60"/>
                  </a:cubicBezTo>
                  <a:close/>
                  <a:moveTo>
                    <a:pt x="135" y="61"/>
                  </a:moveTo>
                  <a:cubicBezTo>
                    <a:pt x="136" y="61"/>
                    <a:pt x="137" y="61"/>
                    <a:pt x="137" y="62"/>
                  </a:cubicBezTo>
                  <a:cubicBezTo>
                    <a:pt x="140" y="63"/>
                    <a:pt x="140" y="56"/>
                    <a:pt x="137" y="56"/>
                  </a:cubicBezTo>
                  <a:cubicBezTo>
                    <a:pt x="137" y="58"/>
                    <a:pt x="135" y="59"/>
                    <a:pt x="135" y="61"/>
                  </a:cubicBezTo>
                  <a:close/>
                  <a:moveTo>
                    <a:pt x="167" y="61"/>
                  </a:moveTo>
                  <a:cubicBezTo>
                    <a:pt x="169" y="60"/>
                    <a:pt x="168" y="57"/>
                    <a:pt x="166" y="56"/>
                  </a:cubicBezTo>
                  <a:cubicBezTo>
                    <a:pt x="165" y="58"/>
                    <a:pt x="165" y="61"/>
                    <a:pt x="167" y="61"/>
                  </a:cubicBezTo>
                  <a:close/>
                  <a:moveTo>
                    <a:pt x="95" y="59"/>
                  </a:moveTo>
                  <a:cubicBezTo>
                    <a:pt x="97" y="59"/>
                    <a:pt x="96" y="57"/>
                    <a:pt x="95" y="57"/>
                  </a:cubicBezTo>
                  <a:cubicBezTo>
                    <a:pt x="96" y="58"/>
                    <a:pt x="94" y="58"/>
                    <a:pt x="95" y="59"/>
                  </a:cubicBezTo>
                  <a:close/>
                  <a:moveTo>
                    <a:pt x="176" y="60"/>
                  </a:moveTo>
                  <a:cubicBezTo>
                    <a:pt x="176" y="62"/>
                    <a:pt x="177" y="63"/>
                    <a:pt x="180" y="65"/>
                  </a:cubicBezTo>
                  <a:cubicBezTo>
                    <a:pt x="185" y="62"/>
                    <a:pt x="177" y="53"/>
                    <a:pt x="176" y="60"/>
                  </a:cubicBezTo>
                  <a:close/>
                  <a:moveTo>
                    <a:pt x="259" y="60"/>
                  </a:moveTo>
                  <a:cubicBezTo>
                    <a:pt x="262" y="61"/>
                    <a:pt x="262" y="64"/>
                    <a:pt x="264" y="66"/>
                  </a:cubicBezTo>
                  <a:cubicBezTo>
                    <a:pt x="263" y="63"/>
                    <a:pt x="261" y="58"/>
                    <a:pt x="259" y="58"/>
                  </a:cubicBezTo>
                  <a:cubicBezTo>
                    <a:pt x="260" y="58"/>
                    <a:pt x="258" y="59"/>
                    <a:pt x="259" y="60"/>
                  </a:cubicBezTo>
                  <a:close/>
                  <a:moveTo>
                    <a:pt x="159" y="63"/>
                  </a:moveTo>
                  <a:cubicBezTo>
                    <a:pt x="160" y="61"/>
                    <a:pt x="159" y="58"/>
                    <a:pt x="156" y="58"/>
                  </a:cubicBezTo>
                  <a:cubicBezTo>
                    <a:pt x="156" y="61"/>
                    <a:pt x="157" y="63"/>
                    <a:pt x="159" y="63"/>
                  </a:cubicBezTo>
                  <a:close/>
                  <a:moveTo>
                    <a:pt x="212" y="59"/>
                  </a:moveTo>
                  <a:cubicBezTo>
                    <a:pt x="213" y="61"/>
                    <a:pt x="214" y="62"/>
                    <a:pt x="216" y="63"/>
                  </a:cubicBezTo>
                  <a:cubicBezTo>
                    <a:pt x="217" y="62"/>
                    <a:pt x="216" y="60"/>
                    <a:pt x="215" y="58"/>
                  </a:cubicBezTo>
                  <a:cubicBezTo>
                    <a:pt x="212" y="58"/>
                    <a:pt x="215" y="60"/>
                    <a:pt x="212" y="59"/>
                  </a:cubicBezTo>
                  <a:close/>
                  <a:moveTo>
                    <a:pt x="100" y="66"/>
                  </a:moveTo>
                  <a:cubicBezTo>
                    <a:pt x="101" y="67"/>
                    <a:pt x="102" y="65"/>
                    <a:pt x="103" y="66"/>
                  </a:cubicBezTo>
                  <a:cubicBezTo>
                    <a:pt x="103" y="67"/>
                    <a:pt x="102" y="67"/>
                    <a:pt x="102" y="69"/>
                  </a:cubicBezTo>
                  <a:cubicBezTo>
                    <a:pt x="104" y="68"/>
                    <a:pt x="105" y="66"/>
                    <a:pt x="106" y="64"/>
                  </a:cubicBezTo>
                  <a:cubicBezTo>
                    <a:pt x="105" y="62"/>
                    <a:pt x="104" y="60"/>
                    <a:pt x="101" y="59"/>
                  </a:cubicBezTo>
                  <a:cubicBezTo>
                    <a:pt x="100" y="61"/>
                    <a:pt x="101" y="64"/>
                    <a:pt x="100" y="66"/>
                  </a:cubicBezTo>
                  <a:close/>
                  <a:moveTo>
                    <a:pt x="409" y="74"/>
                  </a:moveTo>
                  <a:cubicBezTo>
                    <a:pt x="413" y="72"/>
                    <a:pt x="410" y="63"/>
                    <a:pt x="412" y="59"/>
                  </a:cubicBezTo>
                  <a:cubicBezTo>
                    <a:pt x="411" y="59"/>
                    <a:pt x="411" y="59"/>
                    <a:pt x="410" y="59"/>
                  </a:cubicBezTo>
                  <a:cubicBezTo>
                    <a:pt x="411" y="64"/>
                    <a:pt x="408" y="71"/>
                    <a:pt x="409" y="74"/>
                  </a:cubicBezTo>
                  <a:close/>
                  <a:moveTo>
                    <a:pt x="126" y="62"/>
                  </a:moveTo>
                  <a:cubicBezTo>
                    <a:pt x="126" y="60"/>
                    <a:pt x="124" y="60"/>
                    <a:pt x="123" y="59"/>
                  </a:cubicBezTo>
                  <a:cubicBezTo>
                    <a:pt x="123" y="61"/>
                    <a:pt x="124" y="63"/>
                    <a:pt x="126" y="62"/>
                  </a:cubicBezTo>
                  <a:close/>
                  <a:moveTo>
                    <a:pt x="93" y="64"/>
                  </a:moveTo>
                  <a:cubicBezTo>
                    <a:pt x="94" y="64"/>
                    <a:pt x="94" y="61"/>
                    <a:pt x="94" y="60"/>
                  </a:cubicBezTo>
                  <a:cubicBezTo>
                    <a:pt x="94" y="62"/>
                    <a:pt x="92" y="62"/>
                    <a:pt x="93" y="64"/>
                  </a:cubicBezTo>
                  <a:close/>
                  <a:moveTo>
                    <a:pt x="170" y="64"/>
                  </a:moveTo>
                  <a:cubicBezTo>
                    <a:pt x="169" y="63"/>
                    <a:pt x="171" y="63"/>
                    <a:pt x="171" y="62"/>
                  </a:cubicBezTo>
                  <a:cubicBezTo>
                    <a:pt x="170" y="62"/>
                    <a:pt x="170" y="60"/>
                    <a:pt x="169" y="61"/>
                  </a:cubicBezTo>
                  <a:cubicBezTo>
                    <a:pt x="168" y="62"/>
                    <a:pt x="167" y="64"/>
                    <a:pt x="170" y="64"/>
                  </a:cubicBezTo>
                  <a:close/>
                  <a:moveTo>
                    <a:pt x="225" y="61"/>
                  </a:moveTo>
                  <a:cubicBezTo>
                    <a:pt x="225" y="62"/>
                    <a:pt x="226" y="62"/>
                    <a:pt x="226" y="62"/>
                  </a:cubicBezTo>
                  <a:cubicBezTo>
                    <a:pt x="226" y="62"/>
                    <a:pt x="227" y="61"/>
                    <a:pt x="227" y="61"/>
                  </a:cubicBezTo>
                  <a:cubicBezTo>
                    <a:pt x="226" y="60"/>
                    <a:pt x="226" y="61"/>
                    <a:pt x="225" y="61"/>
                  </a:cubicBezTo>
                  <a:close/>
                  <a:moveTo>
                    <a:pt x="118" y="64"/>
                  </a:moveTo>
                  <a:cubicBezTo>
                    <a:pt x="118" y="67"/>
                    <a:pt x="120" y="67"/>
                    <a:pt x="122" y="68"/>
                  </a:cubicBezTo>
                  <a:cubicBezTo>
                    <a:pt x="123" y="67"/>
                    <a:pt x="124" y="66"/>
                    <a:pt x="124" y="65"/>
                  </a:cubicBezTo>
                  <a:cubicBezTo>
                    <a:pt x="123" y="64"/>
                    <a:pt x="123" y="62"/>
                    <a:pt x="121" y="61"/>
                  </a:cubicBezTo>
                  <a:cubicBezTo>
                    <a:pt x="121" y="63"/>
                    <a:pt x="120" y="63"/>
                    <a:pt x="118" y="64"/>
                  </a:cubicBezTo>
                  <a:close/>
                  <a:moveTo>
                    <a:pt x="158" y="68"/>
                  </a:moveTo>
                  <a:cubicBezTo>
                    <a:pt x="157" y="65"/>
                    <a:pt x="156" y="63"/>
                    <a:pt x="154" y="62"/>
                  </a:cubicBezTo>
                  <a:cubicBezTo>
                    <a:pt x="154" y="64"/>
                    <a:pt x="154" y="64"/>
                    <a:pt x="152" y="64"/>
                  </a:cubicBezTo>
                  <a:cubicBezTo>
                    <a:pt x="152" y="66"/>
                    <a:pt x="154" y="66"/>
                    <a:pt x="152" y="68"/>
                  </a:cubicBezTo>
                  <a:cubicBezTo>
                    <a:pt x="154" y="68"/>
                    <a:pt x="155" y="69"/>
                    <a:pt x="156" y="70"/>
                  </a:cubicBezTo>
                  <a:cubicBezTo>
                    <a:pt x="158" y="69"/>
                    <a:pt x="155" y="67"/>
                    <a:pt x="156" y="66"/>
                  </a:cubicBezTo>
                  <a:cubicBezTo>
                    <a:pt x="157" y="66"/>
                    <a:pt x="156" y="68"/>
                    <a:pt x="158" y="68"/>
                  </a:cubicBezTo>
                  <a:close/>
                  <a:moveTo>
                    <a:pt x="145" y="65"/>
                  </a:moveTo>
                  <a:cubicBezTo>
                    <a:pt x="146" y="65"/>
                    <a:pt x="146" y="65"/>
                    <a:pt x="147" y="65"/>
                  </a:cubicBezTo>
                  <a:cubicBezTo>
                    <a:pt x="147" y="63"/>
                    <a:pt x="146" y="62"/>
                    <a:pt x="145" y="62"/>
                  </a:cubicBezTo>
                  <a:cubicBezTo>
                    <a:pt x="144" y="63"/>
                    <a:pt x="145" y="63"/>
                    <a:pt x="145" y="65"/>
                  </a:cubicBezTo>
                  <a:close/>
                  <a:moveTo>
                    <a:pt x="186" y="63"/>
                  </a:moveTo>
                  <a:cubicBezTo>
                    <a:pt x="187" y="67"/>
                    <a:pt x="189" y="68"/>
                    <a:pt x="191" y="70"/>
                  </a:cubicBezTo>
                  <a:cubicBezTo>
                    <a:pt x="192" y="70"/>
                    <a:pt x="191" y="68"/>
                    <a:pt x="192" y="68"/>
                  </a:cubicBezTo>
                  <a:cubicBezTo>
                    <a:pt x="191" y="66"/>
                    <a:pt x="189" y="61"/>
                    <a:pt x="186" y="63"/>
                  </a:cubicBezTo>
                  <a:close/>
                  <a:moveTo>
                    <a:pt x="133" y="64"/>
                  </a:moveTo>
                  <a:cubicBezTo>
                    <a:pt x="133" y="66"/>
                    <a:pt x="135" y="66"/>
                    <a:pt x="133" y="67"/>
                  </a:cubicBezTo>
                  <a:cubicBezTo>
                    <a:pt x="134" y="67"/>
                    <a:pt x="134" y="68"/>
                    <a:pt x="135" y="68"/>
                  </a:cubicBezTo>
                  <a:cubicBezTo>
                    <a:pt x="136" y="66"/>
                    <a:pt x="135" y="63"/>
                    <a:pt x="134" y="63"/>
                  </a:cubicBezTo>
                  <a:cubicBezTo>
                    <a:pt x="134" y="63"/>
                    <a:pt x="134" y="64"/>
                    <a:pt x="133" y="64"/>
                  </a:cubicBezTo>
                  <a:close/>
                  <a:moveTo>
                    <a:pt x="219" y="68"/>
                  </a:moveTo>
                  <a:cubicBezTo>
                    <a:pt x="220" y="67"/>
                    <a:pt x="221" y="64"/>
                    <a:pt x="218" y="64"/>
                  </a:cubicBezTo>
                  <a:cubicBezTo>
                    <a:pt x="217" y="65"/>
                    <a:pt x="217" y="68"/>
                    <a:pt x="219" y="68"/>
                  </a:cubicBezTo>
                  <a:close/>
                  <a:moveTo>
                    <a:pt x="399" y="68"/>
                  </a:moveTo>
                  <a:cubicBezTo>
                    <a:pt x="399" y="67"/>
                    <a:pt x="401" y="64"/>
                    <a:pt x="400" y="64"/>
                  </a:cubicBezTo>
                  <a:cubicBezTo>
                    <a:pt x="400" y="66"/>
                    <a:pt x="397" y="67"/>
                    <a:pt x="399" y="68"/>
                  </a:cubicBezTo>
                  <a:close/>
                  <a:moveTo>
                    <a:pt x="142" y="68"/>
                  </a:moveTo>
                  <a:cubicBezTo>
                    <a:pt x="143" y="69"/>
                    <a:pt x="143" y="70"/>
                    <a:pt x="145" y="70"/>
                  </a:cubicBezTo>
                  <a:cubicBezTo>
                    <a:pt x="146" y="69"/>
                    <a:pt x="147" y="66"/>
                    <a:pt x="144" y="65"/>
                  </a:cubicBezTo>
                  <a:cubicBezTo>
                    <a:pt x="143" y="66"/>
                    <a:pt x="142" y="67"/>
                    <a:pt x="142" y="68"/>
                  </a:cubicBezTo>
                  <a:close/>
                  <a:moveTo>
                    <a:pt x="163" y="67"/>
                  </a:moveTo>
                  <a:cubicBezTo>
                    <a:pt x="162" y="67"/>
                    <a:pt x="164" y="65"/>
                    <a:pt x="162" y="65"/>
                  </a:cubicBezTo>
                  <a:cubicBezTo>
                    <a:pt x="160" y="66"/>
                    <a:pt x="162" y="69"/>
                    <a:pt x="163" y="67"/>
                  </a:cubicBezTo>
                  <a:close/>
                  <a:moveTo>
                    <a:pt x="178" y="69"/>
                  </a:moveTo>
                  <a:cubicBezTo>
                    <a:pt x="178" y="68"/>
                    <a:pt x="176" y="65"/>
                    <a:pt x="175" y="66"/>
                  </a:cubicBezTo>
                  <a:cubicBezTo>
                    <a:pt x="176" y="67"/>
                    <a:pt x="176" y="69"/>
                    <a:pt x="178" y="69"/>
                  </a:cubicBezTo>
                  <a:close/>
                  <a:moveTo>
                    <a:pt x="197" y="68"/>
                  </a:moveTo>
                  <a:cubicBezTo>
                    <a:pt x="198" y="69"/>
                    <a:pt x="199" y="71"/>
                    <a:pt x="201" y="72"/>
                  </a:cubicBezTo>
                  <a:cubicBezTo>
                    <a:pt x="201" y="68"/>
                    <a:pt x="200" y="67"/>
                    <a:pt x="197" y="65"/>
                  </a:cubicBezTo>
                  <a:cubicBezTo>
                    <a:pt x="197" y="66"/>
                    <a:pt x="196" y="66"/>
                    <a:pt x="197" y="68"/>
                  </a:cubicBezTo>
                  <a:close/>
                  <a:moveTo>
                    <a:pt x="207" y="69"/>
                  </a:moveTo>
                  <a:cubicBezTo>
                    <a:pt x="208" y="70"/>
                    <a:pt x="210" y="70"/>
                    <a:pt x="210" y="73"/>
                  </a:cubicBezTo>
                  <a:cubicBezTo>
                    <a:pt x="211" y="73"/>
                    <a:pt x="211" y="71"/>
                    <a:pt x="211" y="69"/>
                  </a:cubicBezTo>
                  <a:cubicBezTo>
                    <a:pt x="210" y="68"/>
                    <a:pt x="210" y="67"/>
                    <a:pt x="209" y="66"/>
                  </a:cubicBezTo>
                  <a:cubicBezTo>
                    <a:pt x="208" y="67"/>
                    <a:pt x="208" y="68"/>
                    <a:pt x="207" y="69"/>
                  </a:cubicBezTo>
                  <a:close/>
                  <a:moveTo>
                    <a:pt x="93" y="77"/>
                  </a:moveTo>
                  <a:cubicBezTo>
                    <a:pt x="94" y="73"/>
                    <a:pt x="98" y="72"/>
                    <a:pt x="97" y="67"/>
                  </a:cubicBezTo>
                  <a:cubicBezTo>
                    <a:pt x="97" y="67"/>
                    <a:pt x="96" y="67"/>
                    <a:pt x="96" y="67"/>
                  </a:cubicBezTo>
                  <a:cubicBezTo>
                    <a:pt x="96" y="70"/>
                    <a:pt x="93" y="74"/>
                    <a:pt x="93" y="77"/>
                  </a:cubicBezTo>
                  <a:close/>
                  <a:moveTo>
                    <a:pt x="176" y="72"/>
                  </a:moveTo>
                  <a:cubicBezTo>
                    <a:pt x="177" y="70"/>
                    <a:pt x="174" y="66"/>
                    <a:pt x="172" y="67"/>
                  </a:cubicBezTo>
                  <a:cubicBezTo>
                    <a:pt x="172" y="69"/>
                    <a:pt x="174" y="71"/>
                    <a:pt x="176" y="72"/>
                  </a:cubicBezTo>
                  <a:close/>
                  <a:moveTo>
                    <a:pt x="188" y="75"/>
                  </a:moveTo>
                  <a:cubicBezTo>
                    <a:pt x="190" y="72"/>
                    <a:pt x="187" y="70"/>
                    <a:pt x="186" y="68"/>
                  </a:cubicBezTo>
                  <a:cubicBezTo>
                    <a:pt x="184" y="67"/>
                    <a:pt x="185" y="69"/>
                    <a:pt x="183" y="68"/>
                  </a:cubicBezTo>
                  <a:cubicBezTo>
                    <a:pt x="183" y="68"/>
                    <a:pt x="183" y="68"/>
                    <a:pt x="182" y="68"/>
                  </a:cubicBezTo>
                  <a:cubicBezTo>
                    <a:pt x="183" y="71"/>
                    <a:pt x="186" y="73"/>
                    <a:pt x="188" y="75"/>
                  </a:cubicBezTo>
                  <a:close/>
                  <a:moveTo>
                    <a:pt x="220" y="68"/>
                  </a:moveTo>
                  <a:cubicBezTo>
                    <a:pt x="220" y="73"/>
                    <a:pt x="224" y="69"/>
                    <a:pt x="221" y="68"/>
                  </a:cubicBezTo>
                  <a:cubicBezTo>
                    <a:pt x="221" y="68"/>
                    <a:pt x="221" y="68"/>
                    <a:pt x="220" y="68"/>
                  </a:cubicBezTo>
                  <a:close/>
                  <a:moveTo>
                    <a:pt x="126" y="77"/>
                  </a:moveTo>
                  <a:cubicBezTo>
                    <a:pt x="128" y="77"/>
                    <a:pt x="128" y="79"/>
                    <a:pt x="130" y="78"/>
                  </a:cubicBezTo>
                  <a:cubicBezTo>
                    <a:pt x="130" y="76"/>
                    <a:pt x="131" y="76"/>
                    <a:pt x="131" y="75"/>
                  </a:cubicBezTo>
                  <a:cubicBezTo>
                    <a:pt x="129" y="75"/>
                    <a:pt x="131" y="73"/>
                    <a:pt x="131" y="72"/>
                  </a:cubicBezTo>
                  <a:cubicBezTo>
                    <a:pt x="131" y="72"/>
                    <a:pt x="132" y="73"/>
                    <a:pt x="132" y="73"/>
                  </a:cubicBezTo>
                  <a:cubicBezTo>
                    <a:pt x="133" y="70"/>
                    <a:pt x="133" y="69"/>
                    <a:pt x="131" y="68"/>
                  </a:cubicBezTo>
                  <a:cubicBezTo>
                    <a:pt x="129" y="71"/>
                    <a:pt x="128" y="74"/>
                    <a:pt x="126" y="77"/>
                  </a:cubicBezTo>
                  <a:close/>
                  <a:moveTo>
                    <a:pt x="102" y="73"/>
                  </a:moveTo>
                  <a:cubicBezTo>
                    <a:pt x="101" y="71"/>
                    <a:pt x="102" y="71"/>
                    <a:pt x="102" y="70"/>
                  </a:cubicBezTo>
                  <a:cubicBezTo>
                    <a:pt x="100" y="70"/>
                    <a:pt x="102" y="75"/>
                    <a:pt x="101" y="76"/>
                  </a:cubicBezTo>
                  <a:cubicBezTo>
                    <a:pt x="103" y="76"/>
                    <a:pt x="103" y="73"/>
                    <a:pt x="105" y="73"/>
                  </a:cubicBezTo>
                  <a:cubicBezTo>
                    <a:pt x="106" y="74"/>
                    <a:pt x="106" y="74"/>
                    <a:pt x="107" y="74"/>
                  </a:cubicBezTo>
                  <a:cubicBezTo>
                    <a:pt x="106" y="71"/>
                    <a:pt x="108" y="70"/>
                    <a:pt x="109" y="69"/>
                  </a:cubicBezTo>
                  <a:cubicBezTo>
                    <a:pt x="107" y="70"/>
                    <a:pt x="107" y="69"/>
                    <a:pt x="106" y="69"/>
                  </a:cubicBezTo>
                  <a:cubicBezTo>
                    <a:pt x="104" y="70"/>
                    <a:pt x="105" y="73"/>
                    <a:pt x="102" y="73"/>
                  </a:cubicBezTo>
                  <a:close/>
                  <a:moveTo>
                    <a:pt x="154" y="74"/>
                  </a:moveTo>
                  <a:cubicBezTo>
                    <a:pt x="153" y="72"/>
                    <a:pt x="152" y="70"/>
                    <a:pt x="150" y="69"/>
                  </a:cubicBezTo>
                  <a:cubicBezTo>
                    <a:pt x="150" y="72"/>
                    <a:pt x="152" y="73"/>
                    <a:pt x="154" y="74"/>
                  </a:cubicBezTo>
                  <a:close/>
                  <a:moveTo>
                    <a:pt x="165" y="71"/>
                  </a:moveTo>
                  <a:cubicBezTo>
                    <a:pt x="166" y="70"/>
                    <a:pt x="164" y="68"/>
                    <a:pt x="164" y="69"/>
                  </a:cubicBezTo>
                  <a:cubicBezTo>
                    <a:pt x="164" y="69"/>
                    <a:pt x="164" y="71"/>
                    <a:pt x="165" y="71"/>
                  </a:cubicBezTo>
                  <a:close/>
                  <a:moveTo>
                    <a:pt x="217" y="72"/>
                  </a:moveTo>
                  <a:cubicBezTo>
                    <a:pt x="216" y="71"/>
                    <a:pt x="216" y="70"/>
                    <a:pt x="215" y="70"/>
                  </a:cubicBezTo>
                  <a:cubicBezTo>
                    <a:pt x="215" y="71"/>
                    <a:pt x="215" y="72"/>
                    <a:pt x="217" y="72"/>
                  </a:cubicBezTo>
                  <a:close/>
                  <a:moveTo>
                    <a:pt x="193" y="74"/>
                  </a:moveTo>
                  <a:cubicBezTo>
                    <a:pt x="194" y="76"/>
                    <a:pt x="195" y="79"/>
                    <a:pt x="197" y="80"/>
                  </a:cubicBezTo>
                  <a:cubicBezTo>
                    <a:pt x="197" y="78"/>
                    <a:pt x="199" y="77"/>
                    <a:pt x="199" y="75"/>
                  </a:cubicBezTo>
                  <a:cubicBezTo>
                    <a:pt x="197" y="74"/>
                    <a:pt x="197" y="71"/>
                    <a:pt x="194" y="71"/>
                  </a:cubicBezTo>
                  <a:cubicBezTo>
                    <a:pt x="194" y="72"/>
                    <a:pt x="193" y="73"/>
                    <a:pt x="193" y="74"/>
                  </a:cubicBezTo>
                  <a:close/>
                  <a:moveTo>
                    <a:pt x="119" y="75"/>
                  </a:moveTo>
                  <a:cubicBezTo>
                    <a:pt x="119" y="72"/>
                    <a:pt x="118" y="72"/>
                    <a:pt x="117" y="71"/>
                  </a:cubicBezTo>
                  <a:cubicBezTo>
                    <a:pt x="115" y="73"/>
                    <a:pt x="117" y="75"/>
                    <a:pt x="119" y="75"/>
                  </a:cubicBezTo>
                  <a:close/>
                  <a:moveTo>
                    <a:pt x="140" y="75"/>
                  </a:moveTo>
                  <a:cubicBezTo>
                    <a:pt x="141" y="75"/>
                    <a:pt x="141" y="76"/>
                    <a:pt x="142" y="76"/>
                  </a:cubicBezTo>
                  <a:cubicBezTo>
                    <a:pt x="142" y="75"/>
                    <a:pt x="143" y="74"/>
                    <a:pt x="143" y="74"/>
                  </a:cubicBezTo>
                  <a:cubicBezTo>
                    <a:pt x="142" y="73"/>
                    <a:pt x="142" y="72"/>
                    <a:pt x="140" y="71"/>
                  </a:cubicBezTo>
                  <a:cubicBezTo>
                    <a:pt x="139" y="72"/>
                    <a:pt x="140" y="73"/>
                    <a:pt x="140" y="75"/>
                  </a:cubicBezTo>
                  <a:close/>
                  <a:moveTo>
                    <a:pt x="174" y="76"/>
                  </a:moveTo>
                  <a:cubicBezTo>
                    <a:pt x="174" y="74"/>
                    <a:pt x="172" y="73"/>
                    <a:pt x="170" y="71"/>
                  </a:cubicBezTo>
                  <a:cubicBezTo>
                    <a:pt x="170" y="74"/>
                    <a:pt x="172" y="77"/>
                    <a:pt x="174" y="76"/>
                  </a:cubicBezTo>
                  <a:close/>
                  <a:moveTo>
                    <a:pt x="147" y="74"/>
                  </a:moveTo>
                  <a:cubicBezTo>
                    <a:pt x="149" y="76"/>
                    <a:pt x="149" y="78"/>
                    <a:pt x="152" y="79"/>
                  </a:cubicBezTo>
                  <a:cubicBezTo>
                    <a:pt x="154" y="76"/>
                    <a:pt x="149" y="69"/>
                    <a:pt x="147" y="74"/>
                  </a:cubicBezTo>
                  <a:close/>
                  <a:moveTo>
                    <a:pt x="159" y="74"/>
                  </a:moveTo>
                  <a:cubicBezTo>
                    <a:pt x="161" y="75"/>
                    <a:pt x="160" y="76"/>
                    <a:pt x="159" y="76"/>
                  </a:cubicBezTo>
                  <a:cubicBezTo>
                    <a:pt x="160" y="77"/>
                    <a:pt x="161" y="77"/>
                    <a:pt x="161" y="77"/>
                  </a:cubicBezTo>
                  <a:cubicBezTo>
                    <a:pt x="162" y="76"/>
                    <a:pt x="162" y="75"/>
                    <a:pt x="163" y="75"/>
                  </a:cubicBezTo>
                  <a:cubicBezTo>
                    <a:pt x="163" y="74"/>
                    <a:pt x="162" y="72"/>
                    <a:pt x="161" y="73"/>
                  </a:cubicBezTo>
                  <a:cubicBezTo>
                    <a:pt x="163" y="74"/>
                    <a:pt x="159" y="73"/>
                    <a:pt x="159" y="74"/>
                  </a:cubicBezTo>
                  <a:close/>
                  <a:moveTo>
                    <a:pt x="212" y="75"/>
                  </a:moveTo>
                  <a:cubicBezTo>
                    <a:pt x="214" y="76"/>
                    <a:pt x="213" y="78"/>
                    <a:pt x="215" y="77"/>
                  </a:cubicBezTo>
                  <a:cubicBezTo>
                    <a:pt x="214" y="76"/>
                    <a:pt x="215" y="74"/>
                    <a:pt x="213" y="73"/>
                  </a:cubicBezTo>
                  <a:cubicBezTo>
                    <a:pt x="213" y="74"/>
                    <a:pt x="213" y="75"/>
                    <a:pt x="212" y="75"/>
                  </a:cubicBezTo>
                  <a:close/>
                  <a:moveTo>
                    <a:pt x="218" y="76"/>
                  </a:moveTo>
                  <a:cubicBezTo>
                    <a:pt x="219" y="75"/>
                    <a:pt x="219" y="74"/>
                    <a:pt x="218" y="73"/>
                  </a:cubicBezTo>
                  <a:cubicBezTo>
                    <a:pt x="217" y="74"/>
                    <a:pt x="217" y="76"/>
                    <a:pt x="218" y="76"/>
                  </a:cubicBezTo>
                  <a:close/>
                  <a:moveTo>
                    <a:pt x="172" y="80"/>
                  </a:moveTo>
                  <a:cubicBezTo>
                    <a:pt x="173" y="78"/>
                    <a:pt x="170" y="75"/>
                    <a:pt x="168" y="74"/>
                  </a:cubicBezTo>
                  <a:cubicBezTo>
                    <a:pt x="168" y="77"/>
                    <a:pt x="170" y="79"/>
                    <a:pt x="172" y="80"/>
                  </a:cubicBezTo>
                  <a:close/>
                  <a:moveTo>
                    <a:pt x="185" y="80"/>
                  </a:moveTo>
                  <a:cubicBezTo>
                    <a:pt x="187" y="77"/>
                    <a:pt x="183" y="75"/>
                    <a:pt x="181" y="74"/>
                  </a:cubicBezTo>
                  <a:cubicBezTo>
                    <a:pt x="181" y="76"/>
                    <a:pt x="183" y="79"/>
                    <a:pt x="185" y="80"/>
                  </a:cubicBezTo>
                  <a:close/>
                  <a:moveTo>
                    <a:pt x="206" y="79"/>
                  </a:moveTo>
                  <a:cubicBezTo>
                    <a:pt x="206" y="77"/>
                    <a:pt x="205" y="75"/>
                    <a:pt x="204" y="74"/>
                  </a:cubicBezTo>
                  <a:cubicBezTo>
                    <a:pt x="203" y="77"/>
                    <a:pt x="205" y="78"/>
                    <a:pt x="206" y="79"/>
                  </a:cubicBezTo>
                  <a:close/>
                  <a:moveTo>
                    <a:pt x="191" y="79"/>
                  </a:moveTo>
                  <a:cubicBezTo>
                    <a:pt x="192" y="80"/>
                    <a:pt x="193" y="82"/>
                    <a:pt x="195" y="84"/>
                  </a:cubicBezTo>
                  <a:cubicBezTo>
                    <a:pt x="197" y="81"/>
                    <a:pt x="193" y="78"/>
                    <a:pt x="191" y="76"/>
                  </a:cubicBezTo>
                  <a:cubicBezTo>
                    <a:pt x="191" y="77"/>
                    <a:pt x="190" y="78"/>
                    <a:pt x="191" y="79"/>
                  </a:cubicBezTo>
                  <a:close/>
                  <a:moveTo>
                    <a:pt x="133" y="83"/>
                  </a:moveTo>
                  <a:cubicBezTo>
                    <a:pt x="134" y="84"/>
                    <a:pt x="134" y="86"/>
                    <a:pt x="136" y="86"/>
                  </a:cubicBezTo>
                  <a:cubicBezTo>
                    <a:pt x="137" y="83"/>
                    <a:pt x="139" y="81"/>
                    <a:pt x="139" y="78"/>
                  </a:cubicBezTo>
                  <a:cubicBezTo>
                    <a:pt x="138" y="78"/>
                    <a:pt x="139" y="76"/>
                    <a:pt x="137" y="77"/>
                  </a:cubicBezTo>
                  <a:cubicBezTo>
                    <a:pt x="135" y="79"/>
                    <a:pt x="135" y="81"/>
                    <a:pt x="133" y="83"/>
                  </a:cubicBezTo>
                  <a:close/>
                  <a:moveTo>
                    <a:pt x="217" y="79"/>
                  </a:moveTo>
                  <a:cubicBezTo>
                    <a:pt x="217" y="78"/>
                    <a:pt x="216" y="77"/>
                    <a:pt x="216" y="77"/>
                  </a:cubicBezTo>
                  <a:cubicBezTo>
                    <a:pt x="215" y="77"/>
                    <a:pt x="215" y="79"/>
                    <a:pt x="217" y="79"/>
                  </a:cubicBezTo>
                  <a:close/>
                  <a:moveTo>
                    <a:pt x="149" y="84"/>
                  </a:moveTo>
                  <a:cubicBezTo>
                    <a:pt x="150" y="81"/>
                    <a:pt x="147" y="80"/>
                    <a:pt x="145" y="78"/>
                  </a:cubicBezTo>
                  <a:cubicBezTo>
                    <a:pt x="144" y="81"/>
                    <a:pt x="147" y="83"/>
                    <a:pt x="149" y="84"/>
                  </a:cubicBezTo>
                  <a:close/>
                  <a:moveTo>
                    <a:pt x="164" y="80"/>
                  </a:moveTo>
                  <a:cubicBezTo>
                    <a:pt x="166" y="82"/>
                    <a:pt x="167" y="85"/>
                    <a:pt x="169" y="86"/>
                  </a:cubicBezTo>
                  <a:cubicBezTo>
                    <a:pt x="171" y="82"/>
                    <a:pt x="168" y="79"/>
                    <a:pt x="165" y="78"/>
                  </a:cubicBezTo>
                  <a:cubicBezTo>
                    <a:pt x="166" y="79"/>
                    <a:pt x="166" y="80"/>
                    <a:pt x="164" y="80"/>
                  </a:cubicBezTo>
                  <a:close/>
                  <a:moveTo>
                    <a:pt x="103" y="87"/>
                  </a:moveTo>
                  <a:cubicBezTo>
                    <a:pt x="104" y="91"/>
                    <a:pt x="106" y="97"/>
                    <a:pt x="105" y="100"/>
                  </a:cubicBezTo>
                  <a:cubicBezTo>
                    <a:pt x="108" y="109"/>
                    <a:pt x="108" y="119"/>
                    <a:pt x="109" y="126"/>
                  </a:cubicBezTo>
                  <a:cubicBezTo>
                    <a:pt x="112" y="122"/>
                    <a:pt x="110" y="116"/>
                    <a:pt x="111" y="112"/>
                  </a:cubicBezTo>
                  <a:cubicBezTo>
                    <a:pt x="107" y="109"/>
                    <a:pt x="110" y="105"/>
                    <a:pt x="111" y="103"/>
                  </a:cubicBezTo>
                  <a:cubicBezTo>
                    <a:pt x="112" y="98"/>
                    <a:pt x="109" y="94"/>
                    <a:pt x="109" y="88"/>
                  </a:cubicBezTo>
                  <a:cubicBezTo>
                    <a:pt x="111" y="87"/>
                    <a:pt x="111" y="78"/>
                    <a:pt x="108" y="78"/>
                  </a:cubicBezTo>
                  <a:cubicBezTo>
                    <a:pt x="107" y="81"/>
                    <a:pt x="106" y="85"/>
                    <a:pt x="103" y="87"/>
                  </a:cubicBezTo>
                  <a:close/>
                  <a:moveTo>
                    <a:pt x="158" y="81"/>
                  </a:moveTo>
                  <a:cubicBezTo>
                    <a:pt x="160" y="80"/>
                    <a:pt x="159" y="80"/>
                    <a:pt x="159" y="78"/>
                  </a:cubicBezTo>
                  <a:cubicBezTo>
                    <a:pt x="158" y="78"/>
                    <a:pt x="158" y="79"/>
                    <a:pt x="157" y="78"/>
                  </a:cubicBezTo>
                  <a:cubicBezTo>
                    <a:pt x="157" y="80"/>
                    <a:pt x="157" y="81"/>
                    <a:pt x="158" y="81"/>
                  </a:cubicBezTo>
                  <a:close/>
                  <a:moveTo>
                    <a:pt x="86" y="82"/>
                  </a:moveTo>
                  <a:cubicBezTo>
                    <a:pt x="86" y="81"/>
                    <a:pt x="87" y="79"/>
                    <a:pt x="86" y="79"/>
                  </a:cubicBezTo>
                  <a:cubicBezTo>
                    <a:pt x="85" y="79"/>
                    <a:pt x="84" y="82"/>
                    <a:pt x="86" y="82"/>
                  </a:cubicBezTo>
                  <a:close/>
                  <a:moveTo>
                    <a:pt x="127" y="81"/>
                  </a:moveTo>
                  <a:cubicBezTo>
                    <a:pt x="127" y="80"/>
                    <a:pt x="127" y="79"/>
                    <a:pt x="125" y="79"/>
                  </a:cubicBezTo>
                  <a:cubicBezTo>
                    <a:pt x="126" y="80"/>
                    <a:pt x="126" y="81"/>
                    <a:pt x="127" y="81"/>
                  </a:cubicBezTo>
                  <a:close/>
                  <a:moveTo>
                    <a:pt x="199" y="83"/>
                  </a:moveTo>
                  <a:cubicBezTo>
                    <a:pt x="200" y="85"/>
                    <a:pt x="200" y="87"/>
                    <a:pt x="202" y="87"/>
                  </a:cubicBezTo>
                  <a:cubicBezTo>
                    <a:pt x="203" y="85"/>
                    <a:pt x="204" y="84"/>
                    <a:pt x="204" y="83"/>
                  </a:cubicBezTo>
                  <a:cubicBezTo>
                    <a:pt x="204" y="81"/>
                    <a:pt x="203" y="80"/>
                    <a:pt x="201" y="79"/>
                  </a:cubicBezTo>
                  <a:cubicBezTo>
                    <a:pt x="201" y="80"/>
                    <a:pt x="200" y="81"/>
                    <a:pt x="199" y="83"/>
                  </a:cubicBezTo>
                  <a:close/>
                  <a:moveTo>
                    <a:pt x="211" y="81"/>
                  </a:moveTo>
                  <a:cubicBezTo>
                    <a:pt x="212" y="80"/>
                    <a:pt x="212" y="78"/>
                    <a:pt x="210" y="79"/>
                  </a:cubicBezTo>
                  <a:cubicBezTo>
                    <a:pt x="210" y="79"/>
                    <a:pt x="211" y="81"/>
                    <a:pt x="211" y="81"/>
                  </a:cubicBezTo>
                  <a:close/>
                  <a:moveTo>
                    <a:pt x="182" y="87"/>
                  </a:moveTo>
                  <a:cubicBezTo>
                    <a:pt x="182" y="85"/>
                    <a:pt x="180" y="81"/>
                    <a:pt x="178" y="81"/>
                  </a:cubicBezTo>
                  <a:cubicBezTo>
                    <a:pt x="176" y="82"/>
                    <a:pt x="180" y="88"/>
                    <a:pt x="182" y="87"/>
                  </a:cubicBezTo>
                  <a:close/>
                  <a:moveTo>
                    <a:pt x="154" y="85"/>
                  </a:moveTo>
                  <a:cubicBezTo>
                    <a:pt x="155" y="85"/>
                    <a:pt x="155" y="86"/>
                    <a:pt x="157" y="86"/>
                  </a:cubicBezTo>
                  <a:cubicBezTo>
                    <a:pt x="158" y="84"/>
                    <a:pt x="157" y="83"/>
                    <a:pt x="156" y="81"/>
                  </a:cubicBezTo>
                  <a:cubicBezTo>
                    <a:pt x="155" y="83"/>
                    <a:pt x="155" y="83"/>
                    <a:pt x="154" y="85"/>
                  </a:cubicBezTo>
                  <a:close/>
                  <a:moveTo>
                    <a:pt x="213" y="84"/>
                  </a:moveTo>
                  <a:cubicBezTo>
                    <a:pt x="215" y="84"/>
                    <a:pt x="215" y="81"/>
                    <a:pt x="213" y="81"/>
                  </a:cubicBezTo>
                  <a:cubicBezTo>
                    <a:pt x="212" y="83"/>
                    <a:pt x="212" y="83"/>
                    <a:pt x="213" y="84"/>
                  </a:cubicBezTo>
                  <a:close/>
                  <a:moveTo>
                    <a:pt x="190" y="91"/>
                  </a:moveTo>
                  <a:cubicBezTo>
                    <a:pt x="195" y="89"/>
                    <a:pt x="192" y="84"/>
                    <a:pt x="188" y="82"/>
                  </a:cubicBezTo>
                  <a:cubicBezTo>
                    <a:pt x="187" y="85"/>
                    <a:pt x="191" y="87"/>
                    <a:pt x="190" y="91"/>
                  </a:cubicBezTo>
                  <a:close/>
                  <a:moveTo>
                    <a:pt x="210" y="83"/>
                  </a:moveTo>
                  <a:cubicBezTo>
                    <a:pt x="209" y="83"/>
                    <a:pt x="209" y="83"/>
                    <a:pt x="209" y="84"/>
                  </a:cubicBezTo>
                  <a:cubicBezTo>
                    <a:pt x="210" y="84"/>
                    <a:pt x="210" y="84"/>
                    <a:pt x="210" y="84"/>
                  </a:cubicBezTo>
                  <a:cubicBezTo>
                    <a:pt x="211" y="83"/>
                    <a:pt x="209" y="81"/>
                    <a:pt x="209" y="83"/>
                  </a:cubicBezTo>
                  <a:cubicBezTo>
                    <a:pt x="209" y="83"/>
                    <a:pt x="210" y="83"/>
                    <a:pt x="210" y="83"/>
                  </a:cubicBezTo>
                  <a:close/>
                  <a:moveTo>
                    <a:pt x="382" y="88"/>
                  </a:moveTo>
                  <a:cubicBezTo>
                    <a:pt x="385" y="87"/>
                    <a:pt x="386" y="85"/>
                    <a:pt x="387" y="82"/>
                  </a:cubicBezTo>
                  <a:cubicBezTo>
                    <a:pt x="384" y="83"/>
                    <a:pt x="383" y="86"/>
                    <a:pt x="382" y="88"/>
                  </a:cubicBezTo>
                  <a:close/>
                  <a:moveTo>
                    <a:pt x="140" y="86"/>
                  </a:moveTo>
                  <a:cubicBezTo>
                    <a:pt x="141" y="88"/>
                    <a:pt x="139" y="88"/>
                    <a:pt x="139" y="90"/>
                  </a:cubicBezTo>
                  <a:cubicBezTo>
                    <a:pt x="140" y="92"/>
                    <a:pt x="141" y="94"/>
                    <a:pt x="143" y="94"/>
                  </a:cubicBezTo>
                  <a:cubicBezTo>
                    <a:pt x="144" y="91"/>
                    <a:pt x="146" y="90"/>
                    <a:pt x="146" y="87"/>
                  </a:cubicBezTo>
                  <a:cubicBezTo>
                    <a:pt x="145" y="85"/>
                    <a:pt x="145" y="83"/>
                    <a:pt x="142" y="83"/>
                  </a:cubicBezTo>
                  <a:cubicBezTo>
                    <a:pt x="142" y="84"/>
                    <a:pt x="142" y="86"/>
                    <a:pt x="140" y="86"/>
                  </a:cubicBezTo>
                  <a:close/>
                  <a:moveTo>
                    <a:pt x="239" y="112"/>
                  </a:moveTo>
                  <a:cubicBezTo>
                    <a:pt x="241" y="112"/>
                    <a:pt x="241" y="114"/>
                    <a:pt x="242" y="115"/>
                  </a:cubicBezTo>
                  <a:cubicBezTo>
                    <a:pt x="239" y="125"/>
                    <a:pt x="237" y="139"/>
                    <a:pt x="237" y="148"/>
                  </a:cubicBezTo>
                  <a:cubicBezTo>
                    <a:pt x="235" y="155"/>
                    <a:pt x="236" y="168"/>
                    <a:pt x="235" y="176"/>
                  </a:cubicBezTo>
                  <a:cubicBezTo>
                    <a:pt x="233" y="186"/>
                    <a:pt x="235" y="196"/>
                    <a:pt x="234" y="205"/>
                  </a:cubicBezTo>
                  <a:cubicBezTo>
                    <a:pt x="233" y="211"/>
                    <a:pt x="232" y="217"/>
                    <a:pt x="234" y="223"/>
                  </a:cubicBezTo>
                  <a:cubicBezTo>
                    <a:pt x="238" y="176"/>
                    <a:pt x="243" y="132"/>
                    <a:pt x="245" y="83"/>
                  </a:cubicBezTo>
                  <a:cubicBezTo>
                    <a:pt x="245" y="83"/>
                    <a:pt x="244" y="83"/>
                    <a:pt x="244" y="83"/>
                  </a:cubicBezTo>
                  <a:cubicBezTo>
                    <a:pt x="243" y="93"/>
                    <a:pt x="242" y="102"/>
                    <a:pt x="239" y="112"/>
                  </a:cubicBezTo>
                  <a:close/>
                  <a:moveTo>
                    <a:pt x="161" y="85"/>
                  </a:moveTo>
                  <a:cubicBezTo>
                    <a:pt x="162" y="87"/>
                    <a:pt x="163" y="90"/>
                    <a:pt x="166" y="92"/>
                  </a:cubicBezTo>
                  <a:cubicBezTo>
                    <a:pt x="168" y="89"/>
                    <a:pt x="165" y="86"/>
                    <a:pt x="163" y="84"/>
                  </a:cubicBezTo>
                  <a:cubicBezTo>
                    <a:pt x="162" y="84"/>
                    <a:pt x="162" y="85"/>
                    <a:pt x="161" y="85"/>
                  </a:cubicBezTo>
                  <a:close/>
                  <a:moveTo>
                    <a:pt x="180" y="89"/>
                  </a:moveTo>
                  <a:cubicBezTo>
                    <a:pt x="178" y="88"/>
                    <a:pt x="177" y="84"/>
                    <a:pt x="176" y="85"/>
                  </a:cubicBezTo>
                  <a:cubicBezTo>
                    <a:pt x="177" y="86"/>
                    <a:pt x="178" y="90"/>
                    <a:pt x="180" y="89"/>
                  </a:cubicBezTo>
                  <a:close/>
                  <a:moveTo>
                    <a:pt x="93" y="88"/>
                  </a:moveTo>
                  <a:cubicBezTo>
                    <a:pt x="93" y="87"/>
                    <a:pt x="94" y="86"/>
                    <a:pt x="94" y="85"/>
                  </a:cubicBezTo>
                  <a:cubicBezTo>
                    <a:pt x="93" y="85"/>
                    <a:pt x="91" y="87"/>
                    <a:pt x="93" y="88"/>
                  </a:cubicBezTo>
                  <a:close/>
                  <a:moveTo>
                    <a:pt x="120" y="88"/>
                  </a:moveTo>
                  <a:cubicBezTo>
                    <a:pt x="121" y="89"/>
                    <a:pt x="121" y="90"/>
                    <a:pt x="123" y="90"/>
                  </a:cubicBezTo>
                  <a:cubicBezTo>
                    <a:pt x="124" y="88"/>
                    <a:pt x="124" y="85"/>
                    <a:pt x="122" y="85"/>
                  </a:cubicBezTo>
                  <a:cubicBezTo>
                    <a:pt x="122" y="86"/>
                    <a:pt x="120" y="87"/>
                    <a:pt x="120" y="88"/>
                  </a:cubicBezTo>
                  <a:close/>
                  <a:moveTo>
                    <a:pt x="226" y="87"/>
                  </a:moveTo>
                  <a:cubicBezTo>
                    <a:pt x="228" y="87"/>
                    <a:pt x="226" y="90"/>
                    <a:pt x="228" y="89"/>
                  </a:cubicBezTo>
                  <a:cubicBezTo>
                    <a:pt x="227" y="88"/>
                    <a:pt x="228" y="85"/>
                    <a:pt x="227" y="85"/>
                  </a:cubicBezTo>
                  <a:cubicBezTo>
                    <a:pt x="227" y="86"/>
                    <a:pt x="226" y="87"/>
                    <a:pt x="226" y="87"/>
                  </a:cubicBezTo>
                  <a:close/>
                  <a:moveTo>
                    <a:pt x="239" y="91"/>
                  </a:moveTo>
                  <a:cubicBezTo>
                    <a:pt x="241" y="91"/>
                    <a:pt x="241" y="85"/>
                    <a:pt x="239" y="85"/>
                  </a:cubicBezTo>
                  <a:cubicBezTo>
                    <a:pt x="239" y="87"/>
                    <a:pt x="239" y="88"/>
                    <a:pt x="239" y="91"/>
                  </a:cubicBezTo>
                  <a:close/>
                  <a:moveTo>
                    <a:pt x="200" y="90"/>
                  </a:moveTo>
                  <a:cubicBezTo>
                    <a:pt x="200" y="88"/>
                    <a:pt x="199" y="87"/>
                    <a:pt x="198" y="86"/>
                  </a:cubicBezTo>
                  <a:cubicBezTo>
                    <a:pt x="196" y="87"/>
                    <a:pt x="198" y="89"/>
                    <a:pt x="200" y="90"/>
                  </a:cubicBezTo>
                  <a:close/>
                  <a:moveTo>
                    <a:pt x="208" y="95"/>
                  </a:moveTo>
                  <a:cubicBezTo>
                    <a:pt x="209" y="93"/>
                    <a:pt x="211" y="91"/>
                    <a:pt x="210" y="88"/>
                  </a:cubicBezTo>
                  <a:cubicBezTo>
                    <a:pt x="208" y="89"/>
                    <a:pt x="207" y="93"/>
                    <a:pt x="205" y="92"/>
                  </a:cubicBezTo>
                  <a:cubicBezTo>
                    <a:pt x="206" y="90"/>
                    <a:pt x="209" y="88"/>
                    <a:pt x="208" y="86"/>
                  </a:cubicBezTo>
                  <a:cubicBezTo>
                    <a:pt x="205" y="85"/>
                    <a:pt x="206" y="89"/>
                    <a:pt x="204" y="90"/>
                  </a:cubicBezTo>
                  <a:cubicBezTo>
                    <a:pt x="205" y="92"/>
                    <a:pt x="206" y="94"/>
                    <a:pt x="208" y="95"/>
                  </a:cubicBezTo>
                  <a:close/>
                  <a:moveTo>
                    <a:pt x="154" y="89"/>
                  </a:moveTo>
                  <a:cubicBezTo>
                    <a:pt x="154" y="87"/>
                    <a:pt x="153" y="87"/>
                    <a:pt x="152" y="86"/>
                  </a:cubicBezTo>
                  <a:cubicBezTo>
                    <a:pt x="150" y="87"/>
                    <a:pt x="152" y="91"/>
                    <a:pt x="154" y="89"/>
                  </a:cubicBezTo>
                  <a:close/>
                  <a:moveTo>
                    <a:pt x="217" y="88"/>
                  </a:moveTo>
                  <a:cubicBezTo>
                    <a:pt x="218" y="88"/>
                    <a:pt x="218" y="86"/>
                    <a:pt x="216" y="86"/>
                  </a:cubicBezTo>
                  <a:cubicBezTo>
                    <a:pt x="216" y="87"/>
                    <a:pt x="216" y="88"/>
                    <a:pt x="217" y="88"/>
                  </a:cubicBezTo>
                  <a:close/>
                  <a:moveTo>
                    <a:pt x="131" y="91"/>
                  </a:moveTo>
                  <a:cubicBezTo>
                    <a:pt x="132" y="90"/>
                    <a:pt x="131" y="93"/>
                    <a:pt x="132" y="93"/>
                  </a:cubicBezTo>
                  <a:cubicBezTo>
                    <a:pt x="133" y="91"/>
                    <a:pt x="135" y="87"/>
                    <a:pt x="132" y="87"/>
                  </a:cubicBezTo>
                  <a:cubicBezTo>
                    <a:pt x="130" y="89"/>
                    <a:pt x="131" y="88"/>
                    <a:pt x="131" y="91"/>
                  </a:cubicBezTo>
                  <a:close/>
                  <a:moveTo>
                    <a:pt x="159" y="89"/>
                  </a:moveTo>
                  <a:cubicBezTo>
                    <a:pt x="160" y="89"/>
                    <a:pt x="160" y="89"/>
                    <a:pt x="160" y="89"/>
                  </a:cubicBezTo>
                  <a:cubicBezTo>
                    <a:pt x="160" y="92"/>
                    <a:pt x="161" y="93"/>
                    <a:pt x="164" y="96"/>
                  </a:cubicBezTo>
                  <a:cubicBezTo>
                    <a:pt x="165" y="94"/>
                    <a:pt x="162" y="87"/>
                    <a:pt x="159" y="89"/>
                  </a:cubicBezTo>
                  <a:close/>
                  <a:moveTo>
                    <a:pt x="172" y="90"/>
                  </a:moveTo>
                  <a:cubicBezTo>
                    <a:pt x="173" y="92"/>
                    <a:pt x="175" y="94"/>
                    <a:pt x="177" y="96"/>
                  </a:cubicBezTo>
                  <a:cubicBezTo>
                    <a:pt x="177" y="95"/>
                    <a:pt x="178" y="94"/>
                    <a:pt x="178" y="93"/>
                  </a:cubicBezTo>
                  <a:cubicBezTo>
                    <a:pt x="176" y="91"/>
                    <a:pt x="175" y="86"/>
                    <a:pt x="172" y="90"/>
                  </a:cubicBezTo>
                  <a:close/>
                  <a:moveTo>
                    <a:pt x="184" y="92"/>
                  </a:moveTo>
                  <a:cubicBezTo>
                    <a:pt x="186" y="93"/>
                    <a:pt x="186" y="95"/>
                    <a:pt x="188" y="97"/>
                  </a:cubicBezTo>
                  <a:cubicBezTo>
                    <a:pt x="190" y="93"/>
                    <a:pt x="187" y="90"/>
                    <a:pt x="184" y="88"/>
                  </a:cubicBezTo>
                  <a:cubicBezTo>
                    <a:pt x="185" y="90"/>
                    <a:pt x="183" y="90"/>
                    <a:pt x="184" y="92"/>
                  </a:cubicBezTo>
                  <a:close/>
                  <a:moveTo>
                    <a:pt x="219" y="92"/>
                  </a:moveTo>
                  <a:cubicBezTo>
                    <a:pt x="221" y="92"/>
                    <a:pt x="221" y="90"/>
                    <a:pt x="220" y="89"/>
                  </a:cubicBezTo>
                  <a:cubicBezTo>
                    <a:pt x="219" y="90"/>
                    <a:pt x="219" y="91"/>
                    <a:pt x="219" y="92"/>
                  </a:cubicBezTo>
                  <a:close/>
                  <a:moveTo>
                    <a:pt x="196" y="98"/>
                  </a:moveTo>
                  <a:cubicBezTo>
                    <a:pt x="197" y="96"/>
                    <a:pt x="198" y="95"/>
                    <a:pt x="198" y="93"/>
                  </a:cubicBezTo>
                  <a:cubicBezTo>
                    <a:pt x="197" y="92"/>
                    <a:pt x="196" y="91"/>
                    <a:pt x="195" y="90"/>
                  </a:cubicBezTo>
                  <a:cubicBezTo>
                    <a:pt x="193" y="92"/>
                    <a:pt x="194" y="97"/>
                    <a:pt x="196" y="98"/>
                  </a:cubicBezTo>
                  <a:close/>
                  <a:moveTo>
                    <a:pt x="145" y="97"/>
                  </a:moveTo>
                  <a:cubicBezTo>
                    <a:pt x="146" y="99"/>
                    <a:pt x="146" y="100"/>
                    <a:pt x="148" y="100"/>
                  </a:cubicBezTo>
                  <a:cubicBezTo>
                    <a:pt x="149" y="98"/>
                    <a:pt x="154" y="92"/>
                    <a:pt x="149" y="92"/>
                  </a:cubicBezTo>
                  <a:cubicBezTo>
                    <a:pt x="149" y="93"/>
                    <a:pt x="147" y="96"/>
                    <a:pt x="145" y="97"/>
                  </a:cubicBezTo>
                  <a:close/>
                  <a:moveTo>
                    <a:pt x="117" y="98"/>
                  </a:moveTo>
                  <a:cubicBezTo>
                    <a:pt x="118" y="96"/>
                    <a:pt x="120" y="95"/>
                    <a:pt x="119" y="92"/>
                  </a:cubicBezTo>
                  <a:cubicBezTo>
                    <a:pt x="119" y="92"/>
                    <a:pt x="119" y="92"/>
                    <a:pt x="118" y="92"/>
                  </a:cubicBezTo>
                  <a:cubicBezTo>
                    <a:pt x="118" y="93"/>
                    <a:pt x="115" y="96"/>
                    <a:pt x="117" y="98"/>
                  </a:cubicBezTo>
                  <a:close/>
                  <a:moveTo>
                    <a:pt x="161" y="100"/>
                  </a:moveTo>
                  <a:cubicBezTo>
                    <a:pt x="163" y="97"/>
                    <a:pt x="159" y="94"/>
                    <a:pt x="156" y="93"/>
                  </a:cubicBezTo>
                  <a:cubicBezTo>
                    <a:pt x="157" y="96"/>
                    <a:pt x="159" y="98"/>
                    <a:pt x="161" y="100"/>
                  </a:cubicBezTo>
                  <a:close/>
                  <a:moveTo>
                    <a:pt x="128" y="99"/>
                  </a:moveTo>
                  <a:cubicBezTo>
                    <a:pt x="129" y="97"/>
                    <a:pt x="132" y="93"/>
                    <a:pt x="128" y="93"/>
                  </a:cubicBezTo>
                  <a:cubicBezTo>
                    <a:pt x="128" y="95"/>
                    <a:pt x="126" y="98"/>
                    <a:pt x="128" y="99"/>
                  </a:cubicBezTo>
                  <a:close/>
                  <a:moveTo>
                    <a:pt x="210" y="99"/>
                  </a:moveTo>
                  <a:cubicBezTo>
                    <a:pt x="211" y="100"/>
                    <a:pt x="212" y="102"/>
                    <a:pt x="213" y="103"/>
                  </a:cubicBezTo>
                  <a:cubicBezTo>
                    <a:pt x="215" y="101"/>
                    <a:pt x="214" y="98"/>
                    <a:pt x="215" y="95"/>
                  </a:cubicBezTo>
                  <a:cubicBezTo>
                    <a:pt x="214" y="95"/>
                    <a:pt x="214" y="93"/>
                    <a:pt x="213" y="93"/>
                  </a:cubicBezTo>
                  <a:cubicBezTo>
                    <a:pt x="212" y="95"/>
                    <a:pt x="210" y="96"/>
                    <a:pt x="210" y="99"/>
                  </a:cubicBezTo>
                  <a:close/>
                  <a:moveTo>
                    <a:pt x="136" y="97"/>
                  </a:moveTo>
                  <a:cubicBezTo>
                    <a:pt x="137" y="99"/>
                    <a:pt x="138" y="100"/>
                    <a:pt x="139" y="100"/>
                  </a:cubicBezTo>
                  <a:cubicBezTo>
                    <a:pt x="142" y="98"/>
                    <a:pt x="140" y="94"/>
                    <a:pt x="137" y="94"/>
                  </a:cubicBezTo>
                  <a:cubicBezTo>
                    <a:pt x="137" y="95"/>
                    <a:pt x="136" y="95"/>
                    <a:pt x="136" y="97"/>
                  </a:cubicBezTo>
                  <a:close/>
                  <a:moveTo>
                    <a:pt x="173" y="102"/>
                  </a:moveTo>
                  <a:cubicBezTo>
                    <a:pt x="174" y="101"/>
                    <a:pt x="175" y="100"/>
                    <a:pt x="175" y="99"/>
                  </a:cubicBezTo>
                  <a:cubicBezTo>
                    <a:pt x="173" y="97"/>
                    <a:pt x="173" y="95"/>
                    <a:pt x="171" y="94"/>
                  </a:cubicBezTo>
                  <a:cubicBezTo>
                    <a:pt x="168" y="96"/>
                    <a:pt x="170" y="101"/>
                    <a:pt x="173" y="102"/>
                  </a:cubicBezTo>
                  <a:close/>
                  <a:moveTo>
                    <a:pt x="224" y="99"/>
                  </a:moveTo>
                  <a:cubicBezTo>
                    <a:pt x="225" y="98"/>
                    <a:pt x="226" y="95"/>
                    <a:pt x="224" y="95"/>
                  </a:cubicBezTo>
                  <a:cubicBezTo>
                    <a:pt x="223" y="96"/>
                    <a:pt x="223" y="98"/>
                    <a:pt x="224" y="99"/>
                  </a:cubicBezTo>
                  <a:close/>
                  <a:moveTo>
                    <a:pt x="119" y="101"/>
                  </a:moveTo>
                  <a:cubicBezTo>
                    <a:pt x="120" y="99"/>
                    <a:pt x="121" y="98"/>
                    <a:pt x="121" y="97"/>
                  </a:cubicBezTo>
                  <a:cubicBezTo>
                    <a:pt x="119" y="96"/>
                    <a:pt x="119" y="100"/>
                    <a:pt x="119" y="101"/>
                  </a:cubicBezTo>
                  <a:close/>
                  <a:moveTo>
                    <a:pt x="150" y="103"/>
                  </a:moveTo>
                  <a:cubicBezTo>
                    <a:pt x="151" y="102"/>
                    <a:pt x="154" y="98"/>
                    <a:pt x="153" y="97"/>
                  </a:cubicBezTo>
                  <a:cubicBezTo>
                    <a:pt x="153" y="99"/>
                    <a:pt x="149" y="101"/>
                    <a:pt x="150" y="103"/>
                  </a:cubicBezTo>
                  <a:close/>
                  <a:moveTo>
                    <a:pt x="199" y="100"/>
                  </a:moveTo>
                  <a:cubicBezTo>
                    <a:pt x="201" y="100"/>
                    <a:pt x="201" y="99"/>
                    <a:pt x="201" y="97"/>
                  </a:cubicBezTo>
                  <a:cubicBezTo>
                    <a:pt x="199" y="97"/>
                    <a:pt x="198" y="99"/>
                    <a:pt x="199" y="100"/>
                  </a:cubicBezTo>
                  <a:close/>
                  <a:moveTo>
                    <a:pt x="179" y="98"/>
                  </a:moveTo>
                  <a:cubicBezTo>
                    <a:pt x="180" y="101"/>
                    <a:pt x="182" y="102"/>
                    <a:pt x="183" y="105"/>
                  </a:cubicBezTo>
                  <a:cubicBezTo>
                    <a:pt x="183" y="104"/>
                    <a:pt x="185" y="104"/>
                    <a:pt x="184" y="102"/>
                  </a:cubicBezTo>
                  <a:cubicBezTo>
                    <a:pt x="183" y="100"/>
                    <a:pt x="183" y="98"/>
                    <a:pt x="181" y="97"/>
                  </a:cubicBezTo>
                  <a:cubicBezTo>
                    <a:pt x="181" y="98"/>
                    <a:pt x="180" y="98"/>
                    <a:pt x="179" y="98"/>
                  </a:cubicBezTo>
                  <a:close/>
                  <a:moveTo>
                    <a:pt x="190" y="100"/>
                  </a:moveTo>
                  <a:cubicBezTo>
                    <a:pt x="191" y="101"/>
                    <a:pt x="192" y="103"/>
                    <a:pt x="193" y="103"/>
                  </a:cubicBezTo>
                  <a:cubicBezTo>
                    <a:pt x="193" y="102"/>
                    <a:pt x="194" y="101"/>
                    <a:pt x="194" y="100"/>
                  </a:cubicBezTo>
                  <a:cubicBezTo>
                    <a:pt x="193" y="100"/>
                    <a:pt x="193" y="97"/>
                    <a:pt x="191" y="97"/>
                  </a:cubicBezTo>
                  <a:cubicBezTo>
                    <a:pt x="191" y="98"/>
                    <a:pt x="190" y="99"/>
                    <a:pt x="190" y="100"/>
                  </a:cubicBezTo>
                  <a:close/>
                  <a:moveTo>
                    <a:pt x="238" y="101"/>
                  </a:moveTo>
                  <a:cubicBezTo>
                    <a:pt x="238" y="101"/>
                    <a:pt x="240" y="98"/>
                    <a:pt x="238" y="98"/>
                  </a:cubicBezTo>
                  <a:cubicBezTo>
                    <a:pt x="238" y="99"/>
                    <a:pt x="237" y="101"/>
                    <a:pt x="238" y="101"/>
                  </a:cubicBezTo>
                  <a:close/>
                  <a:moveTo>
                    <a:pt x="130" y="102"/>
                  </a:moveTo>
                  <a:cubicBezTo>
                    <a:pt x="133" y="103"/>
                    <a:pt x="132" y="107"/>
                    <a:pt x="135" y="107"/>
                  </a:cubicBezTo>
                  <a:cubicBezTo>
                    <a:pt x="137" y="105"/>
                    <a:pt x="137" y="102"/>
                    <a:pt x="134" y="100"/>
                  </a:cubicBezTo>
                  <a:cubicBezTo>
                    <a:pt x="134" y="102"/>
                    <a:pt x="132" y="103"/>
                    <a:pt x="131" y="101"/>
                  </a:cubicBezTo>
                  <a:cubicBezTo>
                    <a:pt x="131" y="101"/>
                    <a:pt x="133" y="99"/>
                    <a:pt x="132" y="99"/>
                  </a:cubicBezTo>
                  <a:cubicBezTo>
                    <a:pt x="131" y="100"/>
                    <a:pt x="131" y="101"/>
                    <a:pt x="130" y="102"/>
                  </a:cubicBezTo>
                  <a:close/>
                  <a:moveTo>
                    <a:pt x="152" y="106"/>
                  </a:moveTo>
                  <a:cubicBezTo>
                    <a:pt x="153" y="107"/>
                    <a:pt x="154" y="109"/>
                    <a:pt x="156" y="109"/>
                  </a:cubicBezTo>
                  <a:cubicBezTo>
                    <a:pt x="157" y="107"/>
                    <a:pt x="158" y="106"/>
                    <a:pt x="159" y="105"/>
                  </a:cubicBezTo>
                  <a:cubicBezTo>
                    <a:pt x="158" y="103"/>
                    <a:pt x="157" y="100"/>
                    <a:pt x="155" y="99"/>
                  </a:cubicBezTo>
                  <a:cubicBezTo>
                    <a:pt x="154" y="102"/>
                    <a:pt x="152" y="102"/>
                    <a:pt x="152" y="106"/>
                  </a:cubicBezTo>
                  <a:close/>
                  <a:moveTo>
                    <a:pt x="171" y="104"/>
                  </a:moveTo>
                  <a:cubicBezTo>
                    <a:pt x="170" y="103"/>
                    <a:pt x="170" y="100"/>
                    <a:pt x="168" y="100"/>
                  </a:cubicBezTo>
                  <a:cubicBezTo>
                    <a:pt x="168" y="102"/>
                    <a:pt x="169" y="105"/>
                    <a:pt x="171" y="104"/>
                  </a:cubicBezTo>
                  <a:close/>
                  <a:moveTo>
                    <a:pt x="201" y="103"/>
                  </a:moveTo>
                  <a:cubicBezTo>
                    <a:pt x="201" y="103"/>
                    <a:pt x="201" y="105"/>
                    <a:pt x="202" y="105"/>
                  </a:cubicBezTo>
                  <a:cubicBezTo>
                    <a:pt x="203" y="103"/>
                    <a:pt x="205" y="103"/>
                    <a:pt x="204" y="100"/>
                  </a:cubicBezTo>
                  <a:cubicBezTo>
                    <a:pt x="204" y="100"/>
                    <a:pt x="204" y="100"/>
                    <a:pt x="203" y="100"/>
                  </a:cubicBezTo>
                  <a:cubicBezTo>
                    <a:pt x="203" y="101"/>
                    <a:pt x="201" y="101"/>
                    <a:pt x="201" y="103"/>
                  </a:cubicBezTo>
                  <a:close/>
                  <a:moveTo>
                    <a:pt x="217" y="110"/>
                  </a:moveTo>
                  <a:cubicBezTo>
                    <a:pt x="220" y="109"/>
                    <a:pt x="222" y="101"/>
                    <a:pt x="218" y="100"/>
                  </a:cubicBezTo>
                  <a:cubicBezTo>
                    <a:pt x="217" y="103"/>
                    <a:pt x="215" y="107"/>
                    <a:pt x="217" y="110"/>
                  </a:cubicBezTo>
                  <a:close/>
                  <a:moveTo>
                    <a:pt x="143" y="106"/>
                  </a:moveTo>
                  <a:cubicBezTo>
                    <a:pt x="145" y="106"/>
                    <a:pt x="145" y="104"/>
                    <a:pt x="146" y="103"/>
                  </a:cubicBezTo>
                  <a:cubicBezTo>
                    <a:pt x="145" y="103"/>
                    <a:pt x="145" y="101"/>
                    <a:pt x="144" y="101"/>
                  </a:cubicBezTo>
                  <a:cubicBezTo>
                    <a:pt x="143" y="103"/>
                    <a:pt x="142" y="104"/>
                    <a:pt x="143" y="106"/>
                  </a:cubicBezTo>
                  <a:close/>
                  <a:moveTo>
                    <a:pt x="238" y="105"/>
                  </a:moveTo>
                  <a:cubicBezTo>
                    <a:pt x="237" y="104"/>
                    <a:pt x="240" y="102"/>
                    <a:pt x="237" y="102"/>
                  </a:cubicBezTo>
                  <a:cubicBezTo>
                    <a:pt x="238" y="103"/>
                    <a:pt x="237" y="105"/>
                    <a:pt x="238" y="105"/>
                  </a:cubicBezTo>
                  <a:close/>
                  <a:moveTo>
                    <a:pt x="231" y="108"/>
                  </a:moveTo>
                  <a:cubicBezTo>
                    <a:pt x="231" y="107"/>
                    <a:pt x="232" y="106"/>
                    <a:pt x="232" y="104"/>
                  </a:cubicBezTo>
                  <a:cubicBezTo>
                    <a:pt x="231" y="104"/>
                    <a:pt x="231" y="103"/>
                    <a:pt x="230" y="102"/>
                  </a:cubicBezTo>
                  <a:cubicBezTo>
                    <a:pt x="230" y="104"/>
                    <a:pt x="229" y="108"/>
                    <a:pt x="231" y="108"/>
                  </a:cubicBezTo>
                  <a:close/>
                  <a:moveTo>
                    <a:pt x="169" y="110"/>
                  </a:moveTo>
                  <a:cubicBezTo>
                    <a:pt x="169" y="109"/>
                    <a:pt x="169" y="109"/>
                    <a:pt x="170" y="109"/>
                  </a:cubicBezTo>
                  <a:cubicBezTo>
                    <a:pt x="169" y="106"/>
                    <a:pt x="167" y="105"/>
                    <a:pt x="165" y="103"/>
                  </a:cubicBezTo>
                  <a:cubicBezTo>
                    <a:pt x="163" y="106"/>
                    <a:pt x="167" y="109"/>
                    <a:pt x="169" y="110"/>
                  </a:cubicBezTo>
                  <a:close/>
                  <a:moveTo>
                    <a:pt x="179" y="103"/>
                  </a:moveTo>
                  <a:cubicBezTo>
                    <a:pt x="176" y="103"/>
                    <a:pt x="178" y="106"/>
                    <a:pt x="175" y="106"/>
                  </a:cubicBezTo>
                  <a:cubicBezTo>
                    <a:pt x="176" y="108"/>
                    <a:pt x="178" y="110"/>
                    <a:pt x="179" y="111"/>
                  </a:cubicBezTo>
                  <a:cubicBezTo>
                    <a:pt x="182" y="109"/>
                    <a:pt x="180" y="106"/>
                    <a:pt x="179" y="103"/>
                  </a:cubicBezTo>
                  <a:close/>
                  <a:moveTo>
                    <a:pt x="116" y="107"/>
                  </a:moveTo>
                  <a:cubicBezTo>
                    <a:pt x="117" y="106"/>
                    <a:pt x="118" y="104"/>
                    <a:pt x="116" y="104"/>
                  </a:cubicBezTo>
                  <a:cubicBezTo>
                    <a:pt x="116" y="104"/>
                    <a:pt x="115" y="106"/>
                    <a:pt x="116" y="107"/>
                  </a:cubicBezTo>
                  <a:close/>
                  <a:moveTo>
                    <a:pt x="204" y="108"/>
                  </a:moveTo>
                  <a:cubicBezTo>
                    <a:pt x="207" y="108"/>
                    <a:pt x="206" y="112"/>
                    <a:pt x="208" y="112"/>
                  </a:cubicBezTo>
                  <a:cubicBezTo>
                    <a:pt x="210" y="112"/>
                    <a:pt x="209" y="109"/>
                    <a:pt x="210" y="108"/>
                  </a:cubicBezTo>
                  <a:cubicBezTo>
                    <a:pt x="209" y="107"/>
                    <a:pt x="209" y="105"/>
                    <a:pt x="207" y="104"/>
                  </a:cubicBezTo>
                  <a:cubicBezTo>
                    <a:pt x="206" y="105"/>
                    <a:pt x="205" y="107"/>
                    <a:pt x="204" y="108"/>
                  </a:cubicBezTo>
                  <a:close/>
                  <a:moveTo>
                    <a:pt x="195" y="107"/>
                  </a:moveTo>
                  <a:cubicBezTo>
                    <a:pt x="195" y="107"/>
                    <a:pt x="196" y="108"/>
                    <a:pt x="197" y="107"/>
                  </a:cubicBezTo>
                  <a:cubicBezTo>
                    <a:pt x="196" y="107"/>
                    <a:pt x="199" y="104"/>
                    <a:pt x="196" y="104"/>
                  </a:cubicBezTo>
                  <a:cubicBezTo>
                    <a:pt x="196" y="105"/>
                    <a:pt x="195" y="106"/>
                    <a:pt x="195" y="107"/>
                  </a:cubicBezTo>
                  <a:close/>
                  <a:moveTo>
                    <a:pt x="128" y="108"/>
                  </a:moveTo>
                  <a:cubicBezTo>
                    <a:pt x="128" y="107"/>
                    <a:pt x="130" y="105"/>
                    <a:pt x="128" y="105"/>
                  </a:cubicBezTo>
                  <a:cubicBezTo>
                    <a:pt x="128" y="106"/>
                    <a:pt x="127" y="107"/>
                    <a:pt x="128" y="108"/>
                  </a:cubicBezTo>
                  <a:close/>
                  <a:moveTo>
                    <a:pt x="186" y="108"/>
                  </a:moveTo>
                  <a:cubicBezTo>
                    <a:pt x="187" y="109"/>
                    <a:pt x="187" y="111"/>
                    <a:pt x="189" y="112"/>
                  </a:cubicBezTo>
                  <a:cubicBezTo>
                    <a:pt x="191" y="110"/>
                    <a:pt x="189" y="106"/>
                    <a:pt x="187" y="105"/>
                  </a:cubicBezTo>
                  <a:cubicBezTo>
                    <a:pt x="186" y="106"/>
                    <a:pt x="186" y="107"/>
                    <a:pt x="186" y="108"/>
                  </a:cubicBezTo>
                  <a:close/>
                  <a:moveTo>
                    <a:pt x="147" y="111"/>
                  </a:moveTo>
                  <a:cubicBezTo>
                    <a:pt x="147" y="109"/>
                    <a:pt x="150" y="106"/>
                    <a:pt x="148" y="106"/>
                  </a:cubicBezTo>
                  <a:cubicBezTo>
                    <a:pt x="147" y="107"/>
                    <a:pt x="145" y="110"/>
                    <a:pt x="147" y="111"/>
                  </a:cubicBezTo>
                  <a:close/>
                  <a:moveTo>
                    <a:pt x="237" y="110"/>
                  </a:moveTo>
                  <a:cubicBezTo>
                    <a:pt x="237" y="109"/>
                    <a:pt x="239" y="108"/>
                    <a:pt x="237" y="107"/>
                  </a:cubicBezTo>
                  <a:cubicBezTo>
                    <a:pt x="237" y="108"/>
                    <a:pt x="236" y="110"/>
                    <a:pt x="237" y="110"/>
                  </a:cubicBezTo>
                  <a:close/>
                  <a:moveTo>
                    <a:pt x="197" y="108"/>
                  </a:moveTo>
                  <a:cubicBezTo>
                    <a:pt x="198" y="109"/>
                    <a:pt x="198" y="111"/>
                    <a:pt x="199" y="111"/>
                  </a:cubicBezTo>
                  <a:cubicBezTo>
                    <a:pt x="200" y="110"/>
                    <a:pt x="200" y="109"/>
                    <a:pt x="200" y="108"/>
                  </a:cubicBezTo>
                  <a:cubicBezTo>
                    <a:pt x="199" y="108"/>
                    <a:pt x="197" y="107"/>
                    <a:pt x="197" y="108"/>
                  </a:cubicBezTo>
                  <a:close/>
                  <a:moveTo>
                    <a:pt x="222" y="108"/>
                  </a:moveTo>
                  <a:cubicBezTo>
                    <a:pt x="222" y="110"/>
                    <a:pt x="222" y="111"/>
                    <a:pt x="224" y="111"/>
                  </a:cubicBezTo>
                  <a:cubicBezTo>
                    <a:pt x="223" y="109"/>
                    <a:pt x="224" y="109"/>
                    <a:pt x="223" y="107"/>
                  </a:cubicBezTo>
                  <a:cubicBezTo>
                    <a:pt x="223" y="108"/>
                    <a:pt x="223" y="109"/>
                    <a:pt x="222" y="108"/>
                  </a:cubicBezTo>
                  <a:close/>
                  <a:moveTo>
                    <a:pt x="129" y="116"/>
                  </a:moveTo>
                  <a:cubicBezTo>
                    <a:pt x="131" y="116"/>
                    <a:pt x="131" y="113"/>
                    <a:pt x="133" y="112"/>
                  </a:cubicBezTo>
                  <a:cubicBezTo>
                    <a:pt x="133" y="110"/>
                    <a:pt x="132" y="109"/>
                    <a:pt x="131" y="108"/>
                  </a:cubicBezTo>
                  <a:cubicBezTo>
                    <a:pt x="129" y="110"/>
                    <a:pt x="126" y="114"/>
                    <a:pt x="129" y="116"/>
                  </a:cubicBezTo>
                  <a:close/>
                  <a:moveTo>
                    <a:pt x="137" y="111"/>
                  </a:moveTo>
                  <a:cubicBezTo>
                    <a:pt x="137" y="112"/>
                    <a:pt x="138" y="113"/>
                    <a:pt x="140" y="113"/>
                  </a:cubicBezTo>
                  <a:cubicBezTo>
                    <a:pt x="140" y="112"/>
                    <a:pt x="142" y="111"/>
                    <a:pt x="142" y="109"/>
                  </a:cubicBezTo>
                  <a:cubicBezTo>
                    <a:pt x="141" y="109"/>
                    <a:pt x="141" y="108"/>
                    <a:pt x="140" y="108"/>
                  </a:cubicBezTo>
                  <a:cubicBezTo>
                    <a:pt x="139" y="109"/>
                    <a:pt x="139" y="110"/>
                    <a:pt x="137" y="111"/>
                  </a:cubicBezTo>
                  <a:close/>
                  <a:moveTo>
                    <a:pt x="147" y="112"/>
                  </a:moveTo>
                  <a:cubicBezTo>
                    <a:pt x="149" y="113"/>
                    <a:pt x="150" y="116"/>
                    <a:pt x="152" y="117"/>
                  </a:cubicBezTo>
                  <a:cubicBezTo>
                    <a:pt x="153" y="115"/>
                    <a:pt x="154" y="114"/>
                    <a:pt x="154" y="113"/>
                  </a:cubicBezTo>
                  <a:cubicBezTo>
                    <a:pt x="153" y="111"/>
                    <a:pt x="152" y="109"/>
                    <a:pt x="150" y="108"/>
                  </a:cubicBezTo>
                  <a:cubicBezTo>
                    <a:pt x="149" y="109"/>
                    <a:pt x="148" y="110"/>
                    <a:pt x="147" y="112"/>
                  </a:cubicBezTo>
                  <a:close/>
                  <a:moveTo>
                    <a:pt x="160" y="115"/>
                  </a:moveTo>
                  <a:cubicBezTo>
                    <a:pt x="161" y="116"/>
                    <a:pt x="162" y="118"/>
                    <a:pt x="164" y="119"/>
                  </a:cubicBezTo>
                  <a:cubicBezTo>
                    <a:pt x="165" y="117"/>
                    <a:pt x="166" y="116"/>
                    <a:pt x="166" y="114"/>
                  </a:cubicBezTo>
                  <a:cubicBezTo>
                    <a:pt x="164" y="113"/>
                    <a:pt x="164" y="110"/>
                    <a:pt x="162" y="109"/>
                  </a:cubicBezTo>
                  <a:cubicBezTo>
                    <a:pt x="161" y="111"/>
                    <a:pt x="160" y="113"/>
                    <a:pt x="160" y="115"/>
                  </a:cubicBezTo>
                  <a:close/>
                  <a:moveTo>
                    <a:pt x="120" y="114"/>
                  </a:moveTo>
                  <a:cubicBezTo>
                    <a:pt x="120" y="113"/>
                    <a:pt x="122" y="112"/>
                    <a:pt x="121" y="110"/>
                  </a:cubicBezTo>
                  <a:cubicBezTo>
                    <a:pt x="120" y="110"/>
                    <a:pt x="120" y="110"/>
                    <a:pt x="119" y="110"/>
                  </a:cubicBezTo>
                  <a:cubicBezTo>
                    <a:pt x="119" y="112"/>
                    <a:pt x="118" y="113"/>
                    <a:pt x="120" y="114"/>
                  </a:cubicBezTo>
                  <a:close/>
                  <a:moveTo>
                    <a:pt x="185" y="119"/>
                  </a:moveTo>
                  <a:cubicBezTo>
                    <a:pt x="188" y="116"/>
                    <a:pt x="186" y="112"/>
                    <a:pt x="184" y="111"/>
                  </a:cubicBezTo>
                  <a:cubicBezTo>
                    <a:pt x="181" y="113"/>
                    <a:pt x="182" y="118"/>
                    <a:pt x="185" y="119"/>
                  </a:cubicBezTo>
                  <a:close/>
                  <a:moveTo>
                    <a:pt x="224" y="116"/>
                  </a:moveTo>
                  <a:cubicBezTo>
                    <a:pt x="227" y="116"/>
                    <a:pt x="227" y="112"/>
                    <a:pt x="226" y="111"/>
                  </a:cubicBezTo>
                  <a:cubicBezTo>
                    <a:pt x="226" y="112"/>
                    <a:pt x="226" y="115"/>
                    <a:pt x="224" y="116"/>
                  </a:cubicBezTo>
                  <a:close/>
                  <a:moveTo>
                    <a:pt x="175" y="119"/>
                  </a:moveTo>
                  <a:cubicBezTo>
                    <a:pt x="175" y="117"/>
                    <a:pt x="176" y="117"/>
                    <a:pt x="176" y="116"/>
                  </a:cubicBezTo>
                  <a:cubicBezTo>
                    <a:pt x="175" y="115"/>
                    <a:pt x="174" y="113"/>
                    <a:pt x="172" y="112"/>
                  </a:cubicBezTo>
                  <a:cubicBezTo>
                    <a:pt x="170" y="114"/>
                    <a:pt x="173" y="117"/>
                    <a:pt x="175" y="119"/>
                  </a:cubicBezTo>
                  <a:close/>
                  <a:moveTo>
                    <a:pt x="223" y="115"/>
                  </a:moveTo>
                  <a:cubicBezTo>
                    <a:pt x="223" y="115"/>
                    <a:pt x="224" y="111"/>
                    <a:pt x="222" y="112"/>
                  </a:cubicBezTo>
                  <a:cubicBezTo>
                    <a:pt x="223" y="113"/>
                    <a:pt x="221" y="115"/>
                    <a:pt x="223" y="115"/>
                  </a:cubicBezTo>
                  <a:close/>
                  <a:moveTo>
                    <a:pt x="191" y="115"/>
                  </a:moveTo>
                  <a:cubicBezTo>
                    <a:pt x="191" y="115"/>
                    <a:pt x="192" y="116"/>
                    <a:pt x="192" y="116"/>
                  </a:cubicBezTo>
                  <a:cubicBezTo>
                    <a:pt x="191" y="114"/>
                    <a:pt x="195" y="113"/>
                    <a:pt x="192" y="112"/>
                  </a:cubicBezTo>
                  <a:cubicBezTo>
                    <a:pt x="192" y="114"/>
                    <a:pt x="191" y="114"/>
                    <a:pt x="191" y="115"/>
                  </a:cubicBezTo>
                  <a:close/>
                  <a:moveTo>
                    <a:pt x="201" y="114"/>
                  </a:moveTo>
                  <a:cubicBezTo>
                    <a:pt x="203" y="114"/>
                    <a:pt x="204" y="117"/>
                    <a:pt x="205" y="118"/>
                  </a:cubicBezTo>
                  <a:cubicBezTo>
                    <a:pt x="207" y="116"/>
                    <a:pt x="204" y="114"/>
                    <a:pt x="203" y="112"/>
                  </a:cubicBezTo>
                  <a:cubicBezTo>
                    <a:pt x="202" y="113"/>
                    <a:pt x="201" y="113"/>
                    <a:pt x="201" y="114"/>
                  </a:cubicBezTo>
                  <a:close/>
                  <a:moveTo>
                    <a:pt x="143" y="117"/>
                  </a:moveTo>
                  <a:cubicBezTo>
                    <a:pt x="143" y="117"/>
                    <a:pt x="143" y="117"/>
                    <a:pt x="143" y="117"/>
                  </a:cubicBezTo>
                  <a:cubicBezTo>
                    <a:pt x="144" y="116"/>
                    <a:pt x="144" y="114"/>
                    <a:pt x="145" y="113"/>
                  </a:cubicBezTo>
                  <a:cubicBezTo>
                    <a:pt x="143" y="113"/>
                    <a:pt x="142" y="115"/>
                    <a:pt x="142" y="117"/>
                  </a:cubicBezTo>
                  <a:cubicBezTo>
                    <a:pt x="143" y="117"/>
                    <a:pt x="143" y="118"/>
                    <a:pt x="143" y="117"/>
                  </a:cubicBezTo>
                  <a:close/>
                  <a:moveTo>
                    <a:pt x="210" y="116"/>
                  </a:moveTo>
                  <a:cubicBezTo>
                    <a:pt x="211" y="116"/>
                    <a:pt x="211" y="117"/>
                    <a:pt x="212" y="117"/>
                  </a:cubicBezTo>
                  <a:cubicBezTo>
                    <a:pt x="212" y="115"/>
                    <a:pt x="213" y="114"/>
                    <a:pt x="211" y="113"/>
                  </a:cubicBezTo>
                  <a:cubicBezTo>
                    <a:pt x="211" y="114"/>
                    <a:pt x="211" y="115"/>
                    <a:pt x="210" y="116"/>
                  </a:cubicBezTo>
                  <a:close/>
                  <a:moveTo>
                    <a:pt x="144" y="119"/>
                  </a:moveTo>
                  <a:cubicBezTo>
                    <a:pt x="145" y="121"/>
                    <a:pt x="146" y="123"/>
                    <a:pt x="148" y="124"/>
                  </a:cubicBezTo>
                  <a:cubicBezTo>
                    <a:pt x="150" y="124"/>
                    <a:pt x="150" y="121"/>
                    <a:pt x="151" y="120"/>
                  </a:cubicBezTo>
                  <a:cubicBezTo>
                    <a:pt x="149" y="119"/>
                    <a:pt x="148" y="116"/>
                    <a:pt x="146" y="115"/>
                  </a:cubicBezTo>
                  <a:cubicBezTo>
                    <a:pt x="145" y="117"/>
                    <a:pt x="146" y="118"/>
                    <a:pt x="144" y="119"/>
                  </a:cubicBezTo>
                  <a:close/>
                  <a:moveTo>
                    <a:pt x="193" y="117"/>
                  </a:moveTo>
                  <a:cubicBezTo>
                    <a:pt x="193" y="118"/>
                    <a:pt x="193" y="119"/>
                    <a:pt x="195" y="119"/>
                  </a:cubicBezTo>
                  <a:cubicBezTo>
                    <a:pt x="195" y="118"/>
                    <a:pt x="196" y="117"/>
                    <a:pt x="196" y="116"/>
                  </a:cubicBezTo>
                  <a:cubicBezTo>
                    <a:pt x="195" y="115"/>
                    <a:pt x="194" y="117"/>
                    <a:pt x="193" y="117"/>
                  </a:cubicBezTo>
                  <a:close/>
                  <a:moveTo>
                    <a:pt x="113" y="120"/>
                  </a:moveTo>
                  <a:cubicBezTo>
                    <a:pt x="115" y="120"/>
                    <a:pt x="115" y="122"/>
                    <a:pt x="116" y="122"/>
                  </a:cubicBezTo>
                  <a:cubicBezTo>
                    <a:pt x="117" y="121"/>
                    <a:pt x="117" y="119"/>
                    <a:pt x="118" y="118"/>
                  </a:cubicBezTo>
                  <a:cubicBezTo>
                    <a:pt x="117" y="118"/>
                    <a:pt x="117" y="116"/>
                    <a:pt x="116" y="116"/>
                  </a:cubicBezTo>
                  <a:cubicBezTo>
                    <a:pt x="116" y="118"/>
                    <a:pt x="114" y="118"/>
                    <a:pt x="113" y="120"/>
                  </a:cubicBezTo>
                  <a:close/>
                  <a:moveTo>
                    <a:pt x="301" y="119"/>
                  </a:moveTo>
                  <a:cubicBezTo>
                    <a:pt x="301" y="118"/>
                    <a:pt x="300" y="117"/>
                    <a:pt x="299" y="116"/>
                  </a:cubicBezTo>
                  <a:cubicBezTo>
                    <a:pt x="299" y="117"/>
                    <a:pt x="300" y="119"/>
                    <a:pt x="301" y="119"/>
                  </a:cubicBezTo>
                  <a:close/>
                  <a:moveTo>
                    <a:pt x="84" y="119"/>
                  </a:moveTo>
                  <a:cubicBezTo>
                    <a:pt x="85" y="119"/>
                    <a:pt x="87" y="117"/>
                    <a:pt x="85" y="116"/>
                  </a:cubicBezTo>
                  <a:cubicBezTo>
                    <a:pt x="84" y="117"/>
                    <a:pt x="84" y="118"/>
                    <a:pt x="84" y="119"/>
                  </a:cubicBezTo>
                  <a:close/>
                  <a:moveTo>
                    <a:pt x="133" y="121"/>
                  </a:moveTo>
                  <a:cubicBezTo>
                    <a:pt x="134" y="122"/>
                    <a:pt x="134" y="123"/>
                    <a:pt x="135" y="123"/>
                  </a:cubicBezTo>
                  <a:cubicBezTo>
                    <a:pt x="135" y="121"/>
                    <a:pt x="137" y="121"/>
                    <a:pt x="137" y="118"/>
                  </a:cubicBezTo>
                  <a:cubicBezTo>
                    <a:pt x="137" y="117"/>
                    <a:pt x="136" y="116"/>
                    <a:pt x="135" y="116"/>
                  </a:cubicBezTo>
                  <a:cubicBezTo>
                    <a:pt x="134" y="118"/>
                    <a:pt x="134" y="120"/>
                    <a:pt x="133" y="121"/>
                  </a:cubicBezTo>
                  <a:close/>
                  <a:moveTo>
                    <a:pt x="357" y="119"/>
                  </a:moveTo>
                  <a:cubicBezTo>
                    <a:pt x="357" y="120"/>
                    <a:pt x="359" y="118"/>
                    <a:pt x="359" y="117"/>
                  </a:cubicBezTo>
                  <a:cubicBezTo>
                    <a:pt x="357" y="117"/>
                    <a:pt x="358" y="119"/>
                    <a:pt x="357" y="119"/>
                  </a:cubicBezTo>
                  <a:close/>
                  <a:moveTo>
                    <a:pt x="216" y="121"/>
                  </a:moveTo>
                  <a:cubicBezTo>
                    <a:pt x="217" y="122"/>
                    <a:pt x="217" y="124"/>
                    <a:pt x="218" y="124"/>
                  </a:cubicBezTo>
                  <a:cubicBezTo>
                    <a:pt x="218" y="122"/>
                    <a:pt x="219" y="121"/>
                    <a:pt x="219" y="118"/>
                  </a:cubicBezTo>
                  <a:cubicBezTo>
                    <a:pt x="218" y="118"/>
                    <a:pt x="218" y="118"/>
                    <a:pt x="217" y="118"/>
                  </a:cubicBezTo>
                  <a:cubicBezTo>
                    <a:pt x="217" y="119"/>
                    <a:pt x="216" y="120"/>
                    <a:pt x="216" y="121"/>
                  </a:cubicBezTo>
                  <a:close/>
                  <a:moveTo>
                    <a:pt x="157" y="124"/>
                  </a:moveTo>
                  <a:cubicBezTo>
                    <a:pt x="158" y="125"/>
                    <a:pt x="158" y="126"/>
                    <a:pt x="160" y="127"/>
                  </a:cubicBezTo>
                  <a:cubicBezTo>
                    <a:pt x="160" y="125"/>
                    <a:pt x="162" y="124"/>
                    <a:pt x="162" y="122"/>
                  </a:cubicBezTo>
                  <a:cubicBezTo>
                    <a:pt x="160" y="120"/>
                    <a:pt x="160" y="118"/>
                    <a:pt x="158" y="118"/>
                  </a:cubicBezTo>
                  <a:cubicBezTo>
                    <a:pt x="157" y="120"/>
                    <a:pt x="157" y="122"/>
                    <a:pt x="157" y="124"/>
                  </a:cubicBezTo>
                  <a:close/>
                  <a:moveTo>
                    <a:pt x="187" y="122"/>
                  </a:moveTo>
                  <a:cubicBezTo>
                    <a:pt x="189" y="121"/>
                    <a:pt x="189" y="120"/>
                    <a:pt x="190" y="118"/>
                  </a:cubicBezTo>
                  <a:cubicBezTo>
                    <a:pt x="187" y="118"/>
                    <a:pt x="187" y="120"/>
                    <a:pt x="187" y="122"/>
                  </a:cubicBezTo>
                  <a:close/>
                  <a:moveTo>
                    <a:pt x="166" y="124"/>
                  </a:moveTo>
                  <a:cubicBezTo>
                    <a:pt x="168" y="125"/>
                    <a:pt x="168" y="127"/>
                    <a:pt x="170" y="127"/>
                  </a:cubicBezTo>
                  <a:cubicBezTo>
                    <a:pt x="171" y="125"/>
                    <a:pt x="172" y="125"/>
                    <a:pt x="172" y="123"/>
                  </a:cubicBezTo>
                  <a:cubicBezTo>
                    <a:pt x="171" y="122"/>
                    <a:pt x="171" y="119"/>
                    <a:pt x="169" y="119"/>
                  </a:cubicBezTo>
                  <a:cubicBezTo>
                    <a:pt x="168" y="120"/>
                    <a:pt x="167" y="122"/>
                    <a:pt x="166" y="124"/>
                  </a:cubicBezTo>
                  <a:close/>
                  <a:moveTo>
                    <a:pt x="177" y="123"/>
                  </a:moveTo>
                  <a:cubicBezTo>
                    <a:pt x="179" y="123"/>
                    <a:pt x="179" y="126"/>
                    <a:pt x="181" y="127"/>
                  </a:cubicBezTo>
                  <a:cubicBezTo>
                    <a:pt x="182" y="126"/>
                    <a:pt x="182" y="125"/>
                    <a:pt x="182" y="124"/>
                  </a:cubicBezTo>
                  <a:cubicBezTo>
                    <a:pt x="181" y="122"/>
                    <a:pt x="180" y="120"/>
                    <a:pt x="178" y="120"/>
                  </a:cubicBezTo>
                  <a:cubicBezTo>
                    <a:pt x="178" y="120"/>
                    <a:pt x="177" y="121"/>
                    <a:pt x="177" y="123"/>
                  </a:cubicBezTo>
                  <a:close/>
                  <a:moveTo>
                    <a:pt x="207" y="125"/>
                  </a:moveTo>
                  <a:cubicBezTo>
                    <a:pt x="212" y="127"/>
                    <a:pt x="212" y="120"/>
                    <a:pt x="208" y="120"/>
                  </a:cubicBezTo>
                  <a:cubicBezTo>
                    <a:pt x="206" y="120"/>
                    <a:pt x="207" y="123"/>
                    <a:pt x="207" y="125"/>
                  </a:cubicBezTo>
                  <a:close/>
                  <a:moveTo>
                    <a:pt x="305" y="125"/>
                  </a:moveTo>
                  <a:cubicBezTo>
                    <a:pt x="305" y="125"/>
                    <a:pt x="304" y="126"/>
                    <a:pt x="304" y="126"/>
                  </a:cubicBezTo>
                  <a:cubicBezTo>
                    <a:pt x="307" y="128"/>
                    <a:pt x="310" y="134"/>
                    <a:pt x="314" y="137"/>
                  </a:cubicBezTo>
                  <a:cubicBezTo>
                    <a:pt x="313" y="138"/>
                    <a:pt x="314" y="138"/>
                    <a:pt x="314" y="139"/>
                  </a:cubicBezTo>
                  <a:cubicBezTo>
                    <a:pt x="318" y="141"/>
                    <a:pt x="320" y="145"/>
                    <a:pt x="323" y="147"/>
                  </a:cubicBezTo>
                  <a:cubicBezTo>
                    <a:pt x="324" y="146"/>
                    <a:pt x="322" y="146"/>
                    <a:pt x="323" y="144"/>
                  </a:cubicBezTo>
                  <a:cubicBezTo>
                    <a:pt x="316" y="136"/>
                    <a:pt x="309" y="128"/>
                    <a:pt x="302" y="120"/>
                  </a:cubicBezTo>
                  <a:cubicBezTo>
                    <a:pt x="302" y="123"/>
                    <a:pt x="304" y="123"/>
                    <a:pt x="305" y="125"/>
                  </a:cubicBezTo>
                  <a:close/>
                  <a:moveTo>
                    <a:pt x="200" y="126"/>
                  </a:moveTo>
                  <a:cubicBezTo>
                    <a:pt x="200" y="124"/>
                    <a:pt x="202" y="121"/>
                    <a:pt x="199" y="121"/>
                  </a:cubicBezTo>
                  <a:cubicBezTo>
                    <a:pt x="198" y="123"/>
                    <a:pt x="197" y="126"/>
                    <a:pt x="200" y="126"/>
                  </a:cubicBezTo>
                  <a:close/>
                  <a:moveTo>
                    <a:pt x="137" y="126"/>
                  </a:moveTo>
                  <a:cubicBezTo>
                    <a:pt x="138" y="125"/>
                    <a:pt x="140" y="123"/>
                    <a:pt x="139" y="122"/>
                  </a:cubicBezTo>
                  <a:cubicBezTo>
                    <a:pt x="138" y="123"/>
                    <a:pt x="136" y="125"/>
                    <a:pt x="137" y="126"/>
                  </a:cubicBezTo>
                  <a:close/>
                  <a:moveTo>
                    <a:pt x="189" y="125"/>
                  </a:moveTo>
                  <a:cubicBezTo>
                    <a:pt x="189" y="125"/>
                    <a:pt x="189" y="126"/>
                    <a:pt x="191" y="126"/>
                  </a:cubicBezTo>
                  <a:cubicBezTo>
                    <a:pt x="191" y="125"/>
                    <a:pt x="192" y="124"/>
                    <a:pt x="193" y="122"/>
                  </a:cubicBezTo>
                  <a:cubicBezTo>
                    <a:pt x="191" y="121"/>
                    <a:pt x="189" y="123"/>
                    <a:pt x="189" y="125"/>
                  </a:cubicBezTo>
                  <a:close/>
                  <a:moveTo>
                    <a:pt x="145" y="130"/>
                  </a:moveTo>
                  <a:cubicBezTo>
                    <a:pt x="148" y="127"/>
                    <a:pt x="144" y="124"/>
                    <a:pt x="142" y="123"/>
                  </a:cubicBezTo>
                  <a:cubicBezTo>
                    <a:pt x="142" y="126"/>
                    <a:pt x="144" y="128"/>
                    <a:pt x="145" y="130"/>
                  </a:cubicBezTo>
                  <a:close/>
                  <a:moveTo>
                    <a:pt x="119" y="128"/>
                  </a:moveTo>
                  <a:cubicBezTo>
                    <a:pt x="122" y="129"/>
                    <a:pt x="120" y="131"/>
                    <a:pt x="122" y="133"/>
                  </a:cubicBezTo>
                  <a:cubicBezTo>
                    <a:pt x="122" y="130"/>
                    <a:pt x="123" y="129"/>
                    <a:pt x="124" y="127"/>
                  </a:cubicBezTo>
                  <a:cubicBezTo>
                    <a:pt x="122" y="127"/>
                    <a:pt x="123" y="125"/>
                    <a:pt x="121" y="125"/>
                  </a:cubicBezTo>
                  <a:cubicBezTo>
                    <a:pt x="121" y="126"/>
                    <a:pt x="119" y="126"/>
                    <a:pt x="119" y="128"/>
                  </a:cubicBezTo>
                  <a:close/>
                  <a:moveTo>
                    <a:pt x="139" y="127"/>
                  </a:moveTo>
                  <a:cubicBezTo>
                    <a:pt x="140" y="128"/>
                    <a:pt x="141" y="127"/>
                    <a:pt x="141" y="128"/>
                  </a:cubicBezTo>
                  <a:cubicBezTo>
                    <a:pt x="140" y="131"/>
                    <a:pt x="141" y="133"/>
                    <a:pt x="143" y="134"/>
                  </a:cubicBezTo>
                  <a:cubicBezTo>
                    <a:pt x="146" y="130"/>
                    <a:pt x="142" y="127"/>
                    <a:pt x="140" y="125"/>
                  </a:cubicBezTo>
                  <a:cubicBezTo>
                    <a:pt x="141" y="127"/>
                    <a:pt x="139" y="126"/>
                    <a:pt x="139" y="127"/>
                  </a:cubicBezTo>
                  <a:close/>
                  <a:moveTo>
                    <a:pt x="71" y="146"/>
                  </a:moveTo>
                  <a:cubicBezTo>
                    <a:pt x="74" y="140"/>
                    <a:pt x="79" y="132"/>
                    <a:pt x="80" y="126"/>
                  </a:cubicBezTo>
                  <a:cubicBezTo>
                    <a:pt x="76" y="133"/>
                    <a:pt x="72" y="140"/>
                    <a:pt x="71" y="146"/>
                  </a:cubicBezTo>
                  <a:close/>
                  <a:moveTo>
                    <a:pt x="164" y="126"/>
                  </a:moveTo>
                  <a:cubicBezTo>
                    <a:pt x="164" y="128"/>
                    <a:pt x="166" y="127"/>
                    <a:pt x="165" y="129"/>
                  </a:cubicBezTo>
                  <a:cubicBezTo>
                    <a:pt x="164" y="128"/>
                    <a:pt x="165" y="131"/>
                    <a:pt x="164" y="131"/>
                  </a:cubicBezTo>
                  <a:cubicBezTo>
                    <a:pt x="164" y="132"/>
                    <a:pt x="165" y="133"/>
                    <a:pt x="166" y="134"/>
                  </a:cubicBezTo>
                  <a:cubicBezTo>
                    <a:pt x="167" y="133"/>
                    <a:pt x="168" y="132"/>
                    <a:pt x="168" y="130"/>
                  </a:cubicBezTo>
                  <a:cubicBezTo>
                    <a:pt x="167" y="129"/>
                    <a:pt x="166" y="126"/>
                    <a:pt x="164" y="126"/>
                  </a:cubicBezTo>
                  <a:close/>
                  <a:moveTo>
                    <a:pt x="174" y="132"/>
                  </a:moveTo>
                  <a:cubicBezTo>
                    <a:pt x="175" y="133"/>
                    <a:pt x="175" y="136"/>
                    <a:pt x="177" y="136"/>
                  </a:cubicBezTo>
                  <a:cubicBezTo>
                    <a:pt x="177" y="134"/>
                    <a:pt x="178" y="133"/>
                    <a:pt x="178" y="131"/>
                  </a:cubicBezTo>
                  <a:cubicBezTo>
                    <a:pt x="177" y="130"/>
                    <a:pt x="176" y="127"/>
                    <a:pt x="174" y="126"/>
                  </a:cubicBezTo>
                  <a:cubicBezTo>
                    <a:pt x="173" y="128"/>
                    <a:pt x="176" y="129"/>
                    <a:pt x="174" y="132"/>
                  </a:cubicBezTo>
                  <a:close/>
                  <a:moveTo>
                    <a:pt x="152" y="131"/>
                  </a:moveTo>
                  <a:cubicBezTo>
                    <a:pt x="154" y="132"/>
                    <a:pt x="154" y="134"/>
                    <a:pt x="156" y="134"/>
                  </a:cubicBezTo>
                  <a:cubicBezTo>
                    <a:pt x="157" y="134"/>
                    <a:pt x="158" y="132"/>
                    <a:pt x="159" y="131"/>
                  </a:cubicBezTo>
                  <a:cubicBezTo>
                    <a:pt x="157" y="129"/>
                    <a:pt x="157" y="127"/>
                    <a:pt x="154" y="126"/>
                  </a:cubicBezTo>
                  <a:cubicBezTo>
                    <a:pt x="153" y="127"/>
                    <a:pt x="153" y="129"/>
                    <a:pt x="152" y="131"/>
                  </a:cubicBezTo>
                  <a:close/>
                  <a:moveTo>
                    <a:pt x="205" y="133"/>
                  </a:moveTo>
                  <a:cubicBezTo>
                    <a:pt x="208" y="133"/>
                    <a:pt x="207" y="127"/>
                    <a:pt x="204" y="126"/>
                  </a:cubicBezTo>
                  <a:cubicBezTo>
                    <a:pt x="201" y="128"/>
                    <a:pt x="203" y="133"/>
                    <a:pt x="205" y="133"/>
                  </a:cubicBezTo>
                  <a:close/>
                  <a:moveTo>
                    <a:pt x="213" y="128"/>
                  </a:moveTo>
                  <a:cubicBezTo>
                    <a:pt x="215" y="129"/>
                    <a:pt x="215" y="126"/>
                    <a:pt x="213" y="126"/>
                  </a:cubicBezTo>
                  <a:cubicBezTo>
                    <a:pt x="213" y="127"/>
                    <a:pt x="213" y="128"/>
                    <a:pt x="213" y="128"/>
                  </a:cubicBezTo>
                  <a:close/>
                  <a:moveTo>
                    <a:pt x="130" y="131"/>
                  </a:moveTo>
                  <a:cubicBezTo>
                    <a:pt x="131" y="130"/>
                    <a:pt x="131" y="129"/>
                    <a:pt x="132" y="127"/>
                  </a:cubicBezTo>
                  <a:cubicBezTo>
                    <a:pt x="130" y="127"/>
                    <a:pt x="128" y="130"/>
                    <a:pt x="130" y="131"/>
                  </a:cubicBezTo>
                  <a:close/>
                  <a:moveTo>
                    <a:pt x="193" y="133"/>
                  </a:moveTo>
                  <a:cubicBezTo>
                    <a:pt x="193" y="134"/>
                    <a:pt x="195" y="133"/>
                    <a:pt x="196" y="134"/>
                  </a:cubicBezTo>
                  <a:cubicBezTo>
                    <a:pt x="197" y="132"/>
                    <a:pt x="200" y="128"/>
                    <a:pt x="196" y="128"/>
                  </a:cubicBezTo>
                  <a:cubicBezTo>
                    <a:pt x="195" y="130"/>
                    <a:pt x="194" y="130"/>
                    <a:pt x="193" y="133"/>
                  </a:cubicBezTo>
                  <a:close/>
                  <a:moveTo>
                    <a:pt x="187" y="134"/>
                  </a:moveTo>
                  <a:cubicBezTo>
                    <a:pt x="187" y="132"/>
                    <a:pt x="188" y="132"/>
                    <a:pt x="188" y="131"/>
                  </a:cubicBezTo>
                  <a:cubicBezTo>
                    <a:pt x="188" y="130"/>
                    <a:pt x="187" y="129"/>
                    <a:pt x="186" y="129"/>
                  </a:cubicBezTo>
                  <a:cubicBezTo>
                    <a:pt x="186" y="131"/>
                    <a:pt x="182" y="129"/>
                    <a:pt x="184" y="130"/>
                  </a:cubicBezTo>
                  <a:cubicBezTo>
                    <a:pt x="185" y="131"/>
                    <a:pt x="184" y="133"/>
                    <a:pt x="187" y="134"/>
                  </a:cubicBezTo>
                  <a:close/>
                  <a:moveTo>
                    <a:pt x="214" y="132"/>
                  </a:moveTo>
                  <a:cubicBezTo>
                    <a:pt x="214" y="134"/>
                    <a:pt x="216" y="135"/>
                    <a:pt x="218" y="136"/>
                  </a:cubicBezTo>
                  <a:cubicBezTo>
                    <a:pt x="219" y="131"/>
                    <a:pt x="215" y="127"/>
                    <a:pt x="214" y="132"/>
                  </a:cubicBezTo>
                  <a:close/>
                  <a:moveTo>
                    <a:pt x="230" y="139"/>
                  </a:moveTo>
                  <a:cubicBezTo>
                    <a:pt x="229" y="137"/>
                    <a:pt x="231" y="132"/>
                    <a:pt x="229" y="129"/>
                  </a:cubicBezTo>
                  <a:cubicBezTo>
                    <a:pt x="230" y="133"/>
                    <a:pt x="227" y="136"/>
                    <a:pt x="230" y="139"/>
                  </a:cubicBezTo>
                  <a:close/>
                  <a:moveTo>
                    <a:pt x="118" y="144"/>
                  </a:moveTo>
                  <a:cubicBezTo>
                    <a:pt x="120" y="143"/>
                    <a:pt x="121" y="141"/>
                    <a:pt x="121" y="138"/>
                  </a:cubicBezTo>
                  <a:cubicBezTo>
                    <a:pt x="120" y="136"/>
                    <a:pt x="119" y="133"/>
                    <a:pt x="117" y="132"/>
                  </a:cubicBezTo>
                  <a:cubicBezTo>
                    <a:pt x="115" y="136"/>
                    <a:pt x="118" y="140"/>
                    <a:pt x="118" y="144"/>
                  </a:cubicBezTo>
                  <a:close/>
                  <a:moveTo>
                    <a:pt x="207" y="136"/>
                  </a:moveTo>
                  <a:cubicBezTo>
                    <a:pt x="208" y="137"/>
                    <a:pt x="208" y="138"/>
                    <a:pt x="210" y="138"/>
                  </a:cubicBezTo>
                  <a:cubicBezTo>
                    <a:pt x="209" y="136"/>
                    <a:pt x="211" y="134"/>
                    <a:pt x="209" y="133"/>
                  </a:cubicBezTo>
                  <a:cubicBezTo>
                    <a:pt x="209" y="134"/>
                    <a:pt x="208" y="135"/>
                    <a:pt x="207" y="136"/>
                  </a:cubicBezTo>
                  <a:close/>
                  <a:moveTo>
                    <a:pt x="128" y="136"/>
                  </a:moveTo>
                  <a:cubicBezTo>
                    <a:pt x="128" y="134"/>
                    <a:pt x="127" y="134"/>
                    <a:pt x="126" y="133"/>
                  </a:cubicBezTo>
                  <a:cubicBezTo>
                    <a:pt x="125" y="135"/>
                    <a:pt x="127" y="135"/>
                    <a:pt x="128" y="136"/>
                  </a:cubicBezTo>
                  <a:close/>
                  <a:moveTo>
                    <a:pt x="149" y="137"/>
                  </a:moveTo>
                  <a:cubicBezTo>
                    <a:pt x="151" y="137"/>
                    <a:pt x="151" y="140"/>
                    <a:pt x="152" y="140"/>
                  </a:cubicBezTo>
                  <a:cubicBezTo>
                    <a:pt x="151" y="138"/>
                    <a:pt x="154" y="138"/>
                    <a:pt x="154" y="136"/>
                  </a:cubicBezTo>
                  <a:cubicBezTo>
                    <a:pt x="152" y="136"/>
                    <a:pt x="152" y="134"/>
                    <a:pt x="151" y="133"/>
                  </a:cubicBezTo>
                  <a:cubicBezTo>
                    <a:pt x="150" y="134"/>
                    <a:pt x="150" y="136"/>
                    <a:pt x="149" y="137"/>
                  </a:cubicBezTo>
                  <a:close/>
                  <a:moveTo>
                    <a:pt x="139" y="135"/>
                  </a:moveTo>
                  <a:cubicBezTo>
                    <a:pt x="138" y="137"/>
                    <a:pt x="139" y="138"/>
                    <a:pt x="140" y="139"/>
                  </a:cubicBezTo>
                  <a:cubicBezTo>
                    <a:pt x="143" y="137"/>
                    <a:pt x="140" y="134"/>
                    <a:pt x="139" y="135"/>
                  </a:cubicBezTo>
                  <a:close/>
                  <a:moveTo>
                    <a:pt x="158" y="138"/>
                  </a:moveTo>
                  <a:cubicBezTo>
                    <a:pt x="160" y="139"/>
                    <a:pt x="160" y="141"/>
                    <a:pt x="162" y="141"/>
                  </a:cubicBezTo>
                  <a:cubicBezTo>
                    <a:pt x="164" y="140"/>
                    <a:pt x="164" y="135"/>
                    <a:pt x="161" y="134"/>
                  </a:cubicBezTo>
                  <a:cubicBezTo>
                    <a:pt x="161" y="136"/>
                    <a:pt x="159" y="137"/>
                    <a:pt x="158" y="138"/>
                  </a:cubicBezTo>
                  <a:close/>
                  <a:moveTo>
                    <a:pt x="113" y="159"/>
                  </a:moveTo>
                  <a:cubicBezTo>
                    <a:pt x="117" y="152"/>
                    <a:pt x="114" y="142"/>
                    <a:pt x="113" y="135"/>
                  </a:cubicBezTo>
                  <a:cubicBezTo>
                    <a:pt x="112" y="144"/>
                    <a:pt x="113" y="153"/>
                    <a:pt x="113" y="159"/>
                  </a:cubicBezTo>
                  <a:close/>
                  <a:moveTo>
                    <a:pt x="201" y="140"/>
                  </a:moveTo>
                  <a:cubicBezTo>
                    <a:pt x="203" y="140"/>
                    <a:pt x="204" y="136"/>
                    <a:pt x="201" y="135"/>
                  </a:cubicBezTo>
                  <a:cubicBezTo>
                    <a:pt x="202" y="137"/>
                    <a:pt x="201" y="138"/>
                    <a:pt x="201" y="140"/>
                  </a:cubicBezTo>
                  <a:close/>
                  <a:moveTo>
                    <a:pt x="178" y="144"/>
                  </a:moveTo>
                  <a:cubicBezTo>
                    <a:pt x="174" y="142"/>
                    <a:pt x="175" y="137"/>
                    <a:pt x="171" y="135"/>
                  </a:cubicBezTo>
                  <a:cubicBezTo>
                    <a:pt x="170" y="136"/>
                    <a:pt x="171" y="138"/>
                    <a:pt x="169" y="138"/>
                  </a:cubicBezTo>
                  <a:cubicBezTo>
                    <a:pt x="171" y="142"/>
                    <a:pt x="174" y="146"/>
                    <a:pt x="178" y="144"/>
                  </a:cubicBezTo>
                  <a:close/>
                  <a:moveTo>
                    <a:pt x="190" y="138"/>
                  </a:moveTo>
                  <a:cubicBezTo>
                    <a:pt x="190" y="139"/>
                    <a:pt x="190" y="141"/>
                    <a:pt x="192" y="142"/>
                  </a:cubicBezTo>
                  <a:cubicBezTo>
                    <a:pt x="195" y="140"/>
                    <a:pt x="192" y="133"/>
                    <a:pt x="190" y="138"/>
                  </a:cubicBezTo>
                  <a:close/>
                  <a:moveTo>
                    <a:pt x="64" y="148"/>
                  </a:moveTo>
                  <a:cubicBezTo>
                    <a:pt x="65" y="144"/>
                    <a:pt x="68" y="140"/>
                    <a:pt x="68" y="137"/>
                  </a:cubicBezTo>
                  <a:cubicBezTo>
                    <a:pt x="67" y="140"/>
                    <a:pt x="64" y="144"/>
                    <a:pt x="64" y="148"/>
                  </a:cubicBezTo>
                  <a:close/>
                  <a:moveTo>
                    <a:pt x="182" y="142"/>
                  </a:moveTo>
                  <a:cubicBezTo>
                    <a:pt x="184" y="141"/>
                    <a:pt x="185" y="137"/>
                    <a:pt x="181" y="137"/>
                  </a:cubicBezTo>
                  <a:cubicBezTo>
                    <a:pt x="180" y="139"/>
                    <a:pt x="180" y="141"/>
                    <a:pt x="182" y="142"/>
                  </a:cubicBezTo>
                  <a:close/>
                  <a:moveTo>
                    <a:pt x="214" y="144"/>
                  </a:moveTo>
                  <a:cubicBezTo>
                    <a:pt x="215" y="143"/>
                    <a:pt x="215" y="142"/>
                    <a:pt x="216" y="141"/>
                  </a:cubicBezTo>
                  <a:cubicBezTo>
                    <a:pt x="215" y="140"/>
                    <a:pt x="214" y="137"/>
                    <a:pt x="212" y="137"/>
                  </a:cubicBezTo>
                  <a:cubicBezTo>
                    <a:pt x="213" y="140"/>
                    <a:pt x="210" y="143"/>
                    <a:pt x="214" y="144"/>
                  </a:cubicBezTo>
                  <a:close/>
                  <a:moveTo>
                    <a:pt x="141" y="145"/>
                  </a:moveTo>
                  <a:cubicBezTo>
                    <a:pt x="142" y="144"/>
                    <a:pt x="142" y="143"/>
                    <a:pt x="140" y="143"/>
                  </a:cubicBezTo>
                  <a:cubicBezTo>
                    <a:pt x="140" y="143"/>
                    <a:pt x="140" y="145"/>
                    <a:pt x="141" y="145"/>
                  </a:cubicBezTo>
                  <a:close/>
                  <a:moveTo>
                    <a:pt x="144" y="139"/>
                  </a:moveTo>
                  <a:cubicBezTo>
                    <a:pt x="143" y="139"/>
                    <a:pt x="143" y="139"/>
                    <a:pt x="142" y="139"/>
                  </a:cubicBezTo>
                  <a:cubicBezTo>
                    <a:pt x="141" y="139"/>
                    <a:pt x="142" y="141"/>
                    <a:pt x="141" y="141"/>
                  </a:cubicBezTo>
                  <a:cubicBezTo>
                    <a:pt x="140" y="141"/>
                    <a:pt x="140" y="142"/>
                    <a:pt x="139" y="142"/>
                  </a:cubicBezTo>
                  <a:cubicBezTo>
                    <a:pt x="139" y="140"/>
                    <a:pt x="140" y="138"/>
                    <a:pt x="137" y="138"/>
                  </a:cubicBezTo>
                  <a:cubicBezTo>
                    <a:pt x="136" y="140"/>
                    <a:pt x="138" y="142"/>
                    <a:pt x="140" y="143"/>
                  </a:cubicBezTo>
                  <a:cubicBezTo>
                    <a:pt x="140" y="141"/>
                    <a:pt x="145" y="143"/>
                    <a:pt x="144" y="139"/>
                  </a:cubicBezTo>
                  <a:close/>
                  <a:moveTo>
                    <a:pt x="150" y="142"/>
                  </a:moveTo>
                  <a:cubicBezTo>
                    <a:pt x="150" y="140"/>
                    <a:pt x="149" y="138"/>
                    <a:pt x="148" y="138"/>
                  </a:cubicBezTo>
                  <a:cubicBezTo>
                    <a:pt x="147" y="140"/>
                    <a:pt x="148" y="142"/>
                    <a:pt x="150" y="142"/>
                  </a:cubicBezTo>
                  <a:close/>
                  <a:moveTo>
                    <a:pt x="203" y="145"/>
                  </a:moveTo>
                  <a:cubicBezTo>
                    <a:pt x="206" y="146"/>
                    <a:pt x="206" y="149"/>
                    <a:pt x="209" y="150"/>
                  </a:cubicBezTo>
                  <a:cubicBezTo>
                    <a:pt x="210" y="146"/>
                    <a:pt x="208" y="141"/>
                    <a:pt x="205" y="140"/>
                  </a:cubicBezTo>
                  <a:cubicBezTo>
                    <a:pt x="204" y="142"/>
                    <a:pt x="203" y="143"/>
                    <a:pt x="203" y="145"/>
                  </a:cubicBezTo>
                  <a:close/>
                  <a:moveTo>
                    <a:pt x="197" y="148"/>
                  </a:moveTo>
                  <a:cubicBezTo>
                    <a:pt x="197" y="145"/>
                    <a:pt x="199" y="143"/>
                    <a:pt x="196" y="141"/>
                  </a:cubicBezTo>
                  <a:cubicBezTo>
                    <a:pt x="194" y="143"/>
                    <a:pt x="194" y="147"/>
                    <a:pt x="197" y="148"/>
                  </a:cubicBezTo>
                  <a:close/>
                  <a:moveTo>
                    <a:pt x="130" y="142"/>
                  </a:moveTo>
                  <a:cubicBezTo>
                    <a:pt x="130" y="143"/>
                    <a:pt x="130" y="144"/>
                    <a:pt x="131" y="144"/>
                  </a:cubicBezTo>
                  <a:cubicBezTo>
                    <a:pt x="131" y="143"/>
                    <a:pt x="133" y="142"/>
                    <a:pt x="131" y="141"/>
                  </a:cubicBezTo>
                  <a:cubicBezTo>
                    <a:pt x="131" y="142"/>
                    <a:pt x="130" y="142"/>
                    <a:pt x="130" y="142"/>
                  </a:cubicBezTo>
                  <a:close/>
                  <a:moveTo>
                    <a:pt x="154" y="147"/>
                  </a:moveTo>
                  <a:cubicBezTo>
                    <a:pt x="156" y="147"/>
                    <a:pt x="156" y="148"/>
                    <a:pt x="156" y="150"/>
                  </a:cubicBezTo>
                  <a:cubicBezTo>
                    <a:pt x="158" y="149"/>
                    <a:pt x="157" y="153"/>
                    <a:pt x="159" y="152"/>
                  </a:cubicBezTo>
                  <a:cubicBezTo>
                    <a:pt x="159" y="150"/>
                    <a:pt x="163" y="148"/>
                    <a:pt x="161" y="146"/>
                  </a:cubicBezTo>
                  <a:cubicBezTo>
                    <a:pt x="161" y="148"/>
                    <a:pt x="157" y="149"/>
                    <a:pt x="157" y="148"/>
                  </a:cubicBezTo>
                  <a:cubicBezTo>
                    <a:pt x="157" y="147"/>
                    <a:pt x="159" y="146"/>
                    <a:pt x="159" y="143"/>
                  </a:cubicBezTo>
                  <a:cubicBezTo>
                    <a:pt x="158" y="143"/>
                    <a:pt x="158" y="141"/>
                    <a:pt x="157" y="141"/>
                  </a:cubicBezTo>
                  <a:cubicBezTo>
                    <a:pt x="156" y="143"/>
                    <a:pt x="154" y="145"/>
                    <a:pt x="154" y="147"/>
                  </a:cubicBezTo>
                  <a:close/>
                  <a:moveTo>
                    <a:pt x="165" y="146"/>
                  </a:moveTo>
                  <a:cubicBezTo>
                    <a:pt x="167" y="150"/>
                    <a:pt x="171" y="152"/>
                    <a:pt x="172" y="147"/>
                  </a:cubicBezTo>
                  <a:cubicBezTo>
                    <a:pt x="170" y="145"/>
                    <a:pt x="170" y="143"/>
                    <a:pt x="167" y="142"/>
                  </a:cubicBezTo>
                  <a:cubicBezTo>
                    <a:pt x="167" y="144"/>
                    <a:pt x="166" y="145"/>
                    <a:pt x="165" y="146"/>
                  </a:cubicBezTo>
                  <a:close/>
                  <a:moveTo>
                    <a:pt x="125" y="147"/>
                  </a:moveTo>
                  <a:cubicBezTo>
                    <a:pt x="126" y="146"/>
                    <a:pt x="125" y="145"/>
                    <a:pt x="125" y="143"/>
                  </a:cubicBezTo>
                  <a:cubicBezTo>
                    <a:pt x="124" y="143"/>
                    <a:pt x="124" y="143"/>
                    <a:pt x="123" y="143"/>
                  </a:cubicBezTo>
                  <a:cubicBezTo>
                    <a:pt x="123" y="145"/>
                    <a:pt x="123" y="147"/>
                    <a:pt x="125" y="147"/>
                  </a:cubicBezTo>
                  <a:close/>
                  <a:moveTo>
                    <a:pt x="146" y="147"/>
                  </a:moveTo>
                  <a:cubicBezTo>
                    <a:pt x="147" y="146"/>
                    <a:pt x="148" y="143"/>
                    <a:pt x="145" y="143"/>
                  </a:cubicBezTo>
                  <a:cubicBezTo>
                    <a:pt x="144" y="144"/>
                    <a:pt x="144" y="147"/>
                    <a:pt x="146" y="147"/>
                  </a:cubicBezTo>
                  <a:close/>
                  <a:moveTo>
                    <a:pt x="185" y="145"/>
                  </a:moveTo>
                  <a:cubicBezTo>
                    <a:pt x="186" y="147"/>
                    <a:pt x="186" y="148"/>
                    <a:pt x="188" y="149"/>
                  </a:cubicBezTo>
                  <a:cubicBezTo>
                    <a:pt x="191" y="147"/>
                    <a:pt x="188" y="142"/>
                    <a:pt x="185" y="145"/>
                  </a:cubicBezTo>
                  <a:close/>
                  <a:moveTo>
                    <a:pt x="118" y="147"/>
                  </a:moveTo>
                  <a:cubicBezTo>
                    <a:pt x="119" y="147"/>
                    <a:pt x="119" y="145"/>
                    <a:pt x="118" y="144"/>
                  </a:cubicBezTo>
                  <a:cubicBezTo>
                    <a:pt x="118" y="146"/>
                    <a:pt x="118" y="146"/>
                    <a:pt x="118" y="147"/>
                  </a:cubicBezTo>
                  <a:close/>
                  <a:moveTo>
                    <a:pt x="177" y="148"/>
                  </a:moveTo>
                  <a:cubicBezTo>
                    <a:pt x="178" y="148"/>
                    <a:pt x="177" y="150"/>
                    <a:pt x="178" y="150"/>
                  </a:cubicBezTo>
                  <a:cubicBezTo>
                    <a:pt x="179" y="148"/>
                    <a:pt x="181" y="146"/>
                    <a:pt x="178" y="145"/>
                  </a:cubicBezTo>
                  <a:cubicBezTo>
                    <a:pt x="178" y="147"/>
                    <a:pt x="177" y="147"/>
                    <a:pt x="177" y="148"/>
                  </a:cubicBezTo>
                  <a:close/>
                  <a:moveTo>
                    <a:pt x="314" y="146"/>
                  </a:moveTo>
                  <a:cubicBezTo>
                    <a:pt x="316" y="147"/>
                    <a:pt x="316" y="153"/>
                    <a:pt x="320" y="152"/>
                  </a:cubicBezTo>
                  <a:cubicBezTo>
                    <a:pt x="318" y="150"/>
                    <a:pt x="316" y="144"/>
                    <a:pt x="314" y="146"/>
                  </a:cubicBezTo>
                  <a:close/>
                  <a:moveTo>
                    <a:pt x="132" y="148"/>
                  </a:moveTo>
                  <a:cubicBezTo>
                    <a:pt x="134" y="150"/>
                    <a:pt x="136" y="146"/>
                    <a:pt x="134" y="146"/>
                  </a:cubicBezTo>
                  <a:cubicBezTo>
                    <a:pt x="133" y="146"/>
                    <a:pt x="133" y="147"/>
                    <a:pt x="132" y="148"/>
                  </a:cubicBezTo>
                  <a:close/>
                  <a:moveTo>
                    <a:pt x="147" y="152"/>
                  </a:moveTo>
                  <a:cubicBezTo>
                    <a:pt x="148" y="151"/>
                    <a:pt x="151" y="148"/>
                    <a:pt x="149" y="146"/>
                  </a:cubicBezTo>
                  <a:cubicBezTo>
                    <a:pt x="148" y="148"/>
                    <a:pt x="145" y="150"/>
                    <a:pt x="147" y="152"/>
                  </a:cubicBezTo>
                  <a:close/>
                  <a:moveTo>
                    <a:pt x="137" y="152"/>
                  </a:moveTo>
                  <a:cubicBezTo>
                    <a:pt x="137" y="151"/>
                    <a:pt x="139" y="150"/>
                    <a:pt x="139" y="148"/>
                  </a:cubicBezTo>
                  <a:cubicBezTo>
                    <a:pt x="139" y="148"/>
                    <a:pt x="139" y="147"/>
                    <a:pt x="138" y="147"/>
                  </a:cubicBezTo>
                  <a:cubicBezTo>
                    <a:pt x="137" y="148"/>
                    <a:pt x="134" y="152"/>
                    <a:pt x="137" y="152"/>
                  </a:cubicBezTo>
                  <a:close/>
                  <a:moveTo>
                    <a:pt x="199" y="154"/>
                  </a:moveTo>
                  <a:cubicBezTo>
                    <a:pt x="202" y="155"/>
                    <a:pt x="202" y="158"/>
                    <a:pt x="205" y="159"/>
                  </a:cubicBezTo>
                  <a:cubicBezTo>
                    <a:pt x="211" y="155"/>
                    <a:pt x="205" y="151"/>
                    <a:pt x="201" y="147"/>
                  </a:cubicBezTo>
                  <a:cubicBezTo>
                    <a:pt x="200" y="149"/>
                    <a:pt x="200" y="152"/>
                    <a:pt x="199" y="154"/>
                  </a:cubicBezTo>
                  <a:close/>
                  <a:moveTo>
                    <a:pt x="63" y="152"/>
                  </a:moveTo>
                  <a:cubicBezTo>
                    <a:pt x="63" y="151"/>
                    <a:pt x="65" y="149"/>
                    <a:pt x="63" y="148"/>
                  </a:cubicBezTo>
                  <a:cubicBezTo>
                    <a:pt x="63" y="150"/>
                    <a:pt x="62" y="151"/>
                    <a:pt x="63" y="152"/>
                  </a:cubicBezTo>
                  <a:close/>
                  <a:moveTo>
                    <a:pt x="121" y="155"/>
                  </a:moveTo>
                  <a:cubicBezTo>
                    <a:pt x="121" y="153"/>
                    <a:pt x="122" y="152"/>
                    <a:pt x="122" y="150"/>
                  </a:cubicBezTo>
                  <a:cubicBezTo>
                    <a:pt x="122" y="150"/>
                    <a:pt x="122" y="150"/>
                    <a:pt x="121" y="150"/>
                  </a:cubicBezTo>
                  <a:cubicBezTo>
                    <a:pt x="120" y="151"/>
                    <a:pt x="118" y="154"/>
                    <a:pt x="121" y="155"/>
                  </a:cubicBezTo>
                  <a:close/>
                  <a:moveTo>
                    <a:pt x="148" y="156"/>
                  </a:moveTo>
                  <a:cubicBezTo>
                    <a:pt x="150" y="156"/>
                    <a:pt x="151" y="157"/>
                    <a:pt x="152" y="158"/>
                  </a:cubicBezTo>
                  <a:cubicBezTo>
                    <a:pt x="153" y="159"/>
                    <a:pt x="151" y="158"/>
                    <a:pt x="152" y="160"/>
                  </a:cubicBezTo>
                  <a:cubicBezTo>
                    <a:pt x="153" y="159"/>
                    <a:pt x="153" y="161"/>
                    <a:pt x="155" y="161"/>
                  </a:cubicBezTo>
                  <a:cubicBezTo>
                    <a:pt x="155" y="159"/>
                    <a:pt x="159" y="156"/>
                    <a:pt x="156" y="154"/>
                  </a:cubicBezTo>
                  <a:cubicBezTo>
                    <a:pt x="154" y="154"/>
                    <a:pt x="155" y="157"/>
                    <a:pt x="152" y="156"/>
                  </a:cubicBezTo>
                  <a:cubicBezTo>
                    <a:pt x="152" y="155"/>
                    <a:pt x="154" y="154"/>
                    <a:pt x="154" y="152"/>
                  </a:cubicBezTo>
                  <a:cubicBezTo>
                    <a:pt x="153" y="151"/>
                    <a:pt x="153" y="150"/>
                    <a:pt x="152" y="150"/>
                  </a:cubicBezTo>
                  <a:cubicBezTo>
                    <a:pt x="151" y="153"/>
                    <a:pt x="149" y="155"/>
                    <a:pt x="148" y="156"/>
                  </a:cubicBezTo>
                  <a:close/>
                  <a:moveTo>
                    <a:pt x="193" y="156"/>
                  </a:moveTo>
                  <a:cubicBezTo>
                    <a:pt x="195" y="154"/>
                    <a:pt x="195" y="150"/>
                    <a:pt x="191" y="150"/>
                  </a:cubicBezTo>
                  <a:cubicBezTo>
                    <a:pt x="190" y="151"/>
                    <a:pt x="191" y="155"/>
                    <a:pt x="193" y="156"/>
                  </a:cubicBezTo>
                  <a:close/>
                  <a:moveTo>
                    <a:pt x="161" y="157"/>
                  </a:moveTo>
                  <a:cubicBezTo>
                    <a:pt x="162" y="156"/>
                    <a:pt x="162" y="159"/>
                    <a:pt x="164" y="158"/>
                  </a:cubicBezTo>
                  <a:cubicBezTo>
                    <a:pt x="164" y="156"/>
                    <a:pt x="166" y="155"/>
                    <a:pt x="167" y="153"/>
                  </a:cubicBezTo>
                  <a:cubicBezTo>
                    <a:pt x="166" y="152"/>
                    <a:pt x="165" y="150"/>
                    <a:pt x="163" y="150"/>
                  </a:cubicBezTo>
                  <a:cubicBezTo>
                    <a:pt x="163" y="153"/>
                    <a:pt x="160" y="155"/>
                    <a:pt x="161" y="157"/>
                  </a:cubicBezTo>
                  <a:close/>
                  <a:moveTo>
                    <a:pt x="222" y="154"/>
                  </a:moveTo>
                  <a:cubicBezTo>
                    <a:pt x="223" y="155"/>
                    <a:pt x="224" y="156"/>
                    <a:pt x="225" y="157"/>
                  </a:cubicBezTo>
                  <a:cubicBezTo>
                    <a:pt x="227" y="155"/>
                    <a:pt x="226" y="154"/>
                    <a:pt x="226" y="152"/>
                  </a:cubicBezTo>
                  <a:cubicBezTo>
                    <a:pt x="225" y="151"/>
                    <a:pt x="225" y="150"/>
                    <a:pt x="223" y="150"/>
                  </a:cubicBezTo>
                  <a:cubicBezTo>
                    <a:pt x="224" y="152"/>
                    <a:pt x="222" y="152"/>
                    <a:pt x="222" y="154"/>
                  </a:cubicBezTo>
                  <a:close/>
                  <a:moveTo>
                    <a:pt x="141" y="154"/>
                  </a:moveTo>
                  <a:cubicBezTo>
                    <a:pt x="142" y="153"/>
                    <a:pt x="143" y="152"/>
                    <a:pt x="142" y="151"/>
                  </a:cubicBezTo>
                  <a:cubicBezTo>
                    <a:pt x="140" y="151"/>
                    <a:pt x="139" y="153"/>
                    <a:pt x="141" y="154"/>
                  </a:cubicBezTo>
                  <a:close/>
                  <a:moveTo>
                    <a:pt x="326" y="153"/>
                  </a:moveTo>
                  <a:cubicBezTo>
                    <a:pt x="327" y="153"/>
                    <a:pt x="327" y="152"/>
                    <a:pt x="328" y="151"/>
                  </a:cubicBezTo>
                  <a:cubicBezTo>
                    <a:pt x="326" y="150"/>
                    <a:pt x="325" y="152"/>
                    <a:pt x="326" y="153"/>
                  </a:cubicBezTo>
                  <a:close/>
                  <a:moveTo>
                    <a:pt x="174" y="157"/>
                  </a:moveTo>
                  <a:cubicBezTo>
                    <a:pt x="175" y="155"/>
                    <a:pt x="176" y="154"/>
                    <a:pt x="177" y="152"/>
                  </a:cubicBezTo>
                  <a:cubicBezTo>
                    <a:pt x="174" y="149"/>
                    <a:pt x="171" y="155"/>
                    <a:pt x="174" y="157"/>
                  </a:cubicBezTo>
                  <a:close/>
                  <a:moveTo>
                    <a:pt x="182" y="154"/>
                  </a:moveTo>
                  <a:cubicBezTo>
                    <a:pt x="183" y="155"/>
                    <a:pt x="183" y="156"/>
                    <a:pt x="184" y="156"/>
                  </a:cubicBezTo>
                  <a:cubicBezTo>
                    <a:pt x="185" y="156"/>
                    <a:pt x="185" y="156"/>
                    <a:pt x="185" y="156"/>
                  </a:cubicBezTo>
                  <a:cubicBezTo>
                    <a:pt x="186" y="153"/>
                    <a:pt x="184" y="152"/>
                    <a:pt x="183" y="152"/>
                  </a:cubicBezTo>
                  <a:cubicBezTo>
                    <a:pt x="182" y="152"/>
                    <a:pt x="182" y="153"/>
                    <a:pt x="182" y="154"/>
                  </a:cubicBezTo>
                  <a:close/>
                  <a:moveTo>
                    <a:pt x="216" y="158"/>
                  </a:moveTo>
                  <a:cubicBezTo>
                    <a:pt x="216" y="157"/>
                    <a:pt x="217" y="156"/>
                    <a:pt x="217" y="154"/>
                  </a:cubicBezTo>
                  <a:cubicBezTo>
                    <a:pt x="216" y="153"/>
                    <a:pt x="212" y="152"/>
                    <a:pt x="212" y="155"/>
                  </a:cubicBezTo>
                  <a:cubicBezTo>
                    <a:pt x="212" y="155"/>
                    <a:pt x="212" y="155"/>
                    <a:pt x="212" y="156"/>
                  </a:cubicBezTo>
                  <a:cubicBezTo>
                    <a:pt x="215" y="154"/>
                    <a:pt x="213" y="158"/>
                    <a:pt x="216" y="158"/>
                  </a:cubicBezTo>
                  <a:close/>
                  <a:moveTo>
                    <a:pt x="129" y="156"/>
                  </a:moveTo>
                  <a:cubicBezTo>
                    <a:pt x="131" y="156"/>
                    <a:pt x="131" y="153"/>
                    <a:pt x="130" y="153"/>
                  </a:cubicBezTo>
                  <a:cubicBezTo>
                    <a:pt x="130" y="155"/>
                    <a:pt x="129" y="154"/>
                    <a:pt x="129" y="156"/>
                  </a:cubicBezTo>
                  <a:close/>
                  <a:moveTo>
                    <a:pt x="141" y="156"/>
                  </a:moveTo>
                  <a:cubicBezTo>
                    <a:pt x="142" y="157"/>
                    <a:pt x="143" y="157"/>
                    <a:pt x="143" y="158"/>
                  </a:cubicBezTo>
                  <a:cubicBezTo>
                    <a:pt x="141" y="159"/>
                    <a:pt x="142" y="157"/>
                    <a:pt x="140" y="157"/>
                  </a:cubicBezTo>
                  <a:cubicBezTo>
                    <a:pt x="141" y="159"/>
                    <a:pt x="140" y="160"/>
                    <a:pt x="143" y="160"/>
                  </a:cubicBezTo>
                  <a:cubicBezTo>
                    <a:pt x="143" y="159"/>
                    <a:pt x="145" y="158"/>
                    <a:pt x="145" y="156"/>
                  </a:cubicBezTo>
                  <a:cubicBezTo>
                    <a:pt x="145" y="155"/>
                    <a:pt x="144" y="154"/>
                    <a:pt x="143" y="153"/>
                  </a:cubicBezTo>
                  <a:cubicBezTo>
                    <a:pt x="142" y="154"/>
                    <a:pt x="142" y="155"/>
                    <a:pt x="141" y="156"/>
                  </a:cubicBezTo>
                  <a:close/>
                  <a:moveTo>
                    <a:pt x="123" y="159"/>
                  </a:moveTo>
                  <a:cubicBezTo>
                    <a:pt x="125" y="159"/>
                    <a:pt x="126" y="155"/>
                    <a:pt x="124" y="154"/>
                  </a:cubicBezTo>
                  <a:cubicBezTo>
                    <a:pt x="124" y="155"/>
                    <a:pt x="121" y="157"/>
                    <a:pt x="123" y="159"/>
                  </a:cubicBezTo>
                  <a:close/>
                  <a:moveTo>
                    <a:pt x="139" y="157"/>
                  </a:moveTo>
                  <a:cubicBezTo>
                    <a:pt x="140" y="156"/>
                    <a:pt x="140" y="155"/>
                    <a:pt x="140" y="154"/>
                  </a:cubicBezTo>
                  <a:cubicBezTo>
                    <a:pt x="139" y="154"/>
                    <a:pt x="138" y="156"/>
                    <a:pt x="139" y="157"/>
                  </a:cubicBezTo>
                  <a:close/>
                  <a:moveTo>
                    <a:pt x="132" y="157"/>
                  </a:moveTo>
                  <a:cubicBezTo>
                    <a:pt x="132" y="158"/>
                    <a:pt x="131" y="160"/>
                    <a:pt x="133" y="160"/>
                  </a:cubicBezTo>
                  <a:cubicBezTo>
                    <a:pt x="134" y="158"/>
                    <a:pt x="133" y="157"/>
                    <a:pt x="132" y="157"/>
                  </a:cubicBezTo>
                  <a:close/>
                  <a:moveTo>
                    <a:pt x="118" y="160"/>
                  </a:moveTo>
                  <a:cubicBezTo>
                    <a:pt x="118" y="159"/>
                    <a:pt x="119" y="159"/>
                    <a:pt x="119" y="158"/>
                  </a:cubicBezTo>
                  <a:cubicBezTo>
                    <a:pt x="118" y="157"/>
                    <a:pt x="117" y="160"/>
                    <a:pt x="118" y="160"/>
                  </a:cubicBezTo>
                  <a:close/>
                  <a:moveTo>
                    <a:pt x="167" y="165"/>
                  </a:moveTo>
                  <a:cubicBezTo>
                    <a:pt x="168" y="165"/>
                    <a:pt x="168" y="165"/>
                    <a:pt x="168" y="165"/>
                  </a:cubicBezTo>
                  <a:cubicBezTo>
                    <a:pt x="172" y="165"/>
                    <a:pt x="175" y="159"/>
                    <a:pt x="170" y="158"/>
                  </a:cubicBezTo>
                  <a:cubicBezTo>
                    <a:pt x="170" y="160"/>
                    <a:pt x="167" y="161"/>
                    <a:pt x="167" y="165"/>
                  </a:cubicBezTo>
                  <a:close/>
                  <a:moveTo>
                    <a:pt x="177" y="159"/>
                  </a:moveTo>
                  <a:cubicBezTo>
                    <a:pt x="177" y="162"/>
                    <a:pt x="179" y="162"/>
                    <a:pt x="180" y="164"/>
                  </a:cubicBezTo>
                  <a:cubicBezTo>
                    <a:pt x="184" y="163"/>
                    <a:pt x="182" y="159"/>
                    <a:pt x="180" y="158"/>
                  </a:cubicBezTo>
                  <a:cubicBezTo>
                    <a:pt x="179" y="158"/>
                    <a:pt x="177" y="159"/>
                    <a:pt x="177" y="159"/>
                  </a:cubicBezTo>
                  <a:close/>
                  <a:moveTo>
                    <a:pt x="145" y="163"/>
                  </a:moveTo>
                  <a:cubicBezTo>
                    <a:pt x="145" y="165"/>
                    <a:pt x="146" y="165"/>
                    <a:pt x="146" y="166"/>
                  </a:cubicBezTo>
                  <a:cubicBezTo>
                    <a:pt x="147" y="165"/>
                    <a:pt x="149" y="163"/>
                    <a:pt x="149" y="160"/>
                  </a:cubicBezTo>
                  <a:cubicBezTo>
                    <a:pt x="148" y="160"/>
                    <a:pt x="148" y="158"/>
                    <a:pt x="147" y="158"/>
                  </a:cubicBezTo>
                  <a:cubicBezTo>
                    <a:pt x="147" y="161"/>
                    <a:pt x="145" y="161"/>
                    <a:pt x="145" y="163"/>
                  </a:cubicBezTo>
                  <a:close/>
                  <a:moveTo>
                    <a:pt x="165" y="160"/>
                  </a:moveTo>
                  <a:cubicBezTo>
                    <a:pt x="166" y="160"/>
                    <a:pt x="166" y="159"/>
                    <a:pt x="166" y="158"/>
                  </a:cubicBezTo>
                  <a:cubicBezTo>
                    <a:pt x="165" y="158"/>
                    <a:pt x="164" y="159"/>
                    <a:pt x="165" y="160"/>
                  </a:cubicBezTo>
                  <a:close/>
                  <a:moveTo>
                    <a:pt x="157" y="165"/>
                  </a:moveTo>
                  <a:cubicBezTo>
                    <a:pt x="160" y="165"/>
                    <a:pt x="162" y="161"/>
                    <a:pt x="159" y="158"/>
                  </a:cubicBezTo>
                  <a:cubicBezTo>
                    <a:pt x="158" y="160"/>
                    <a:pt x="157" y="163"/>
                    <a:pt x="157" y="165"/>
                  </a:cubicBezTo>
                  <a:close/>
                  <a:moveTo>
                    <a:pt x="201" y="166"/>
                  </a:moveTo>
                  <a:cubicBezTo>
                    <a:pt x="202" y="166"/>
                    <a:pt x="202" y="165"/>
                    <a:pt x="203" y="165"/>
                  </a:cubicBezTo>
                  <a:cubicBezTo>
                    <a:pt x="202" y="162"/>
                    <a:pt x="201" y="161"/>
                    <a:pt x="199" y="159"/>
                  </a:cubicBezTo>
                  <a:cubicBezTo>
                    <a:pt x="198" y="162"/>
                    <a:pt x="198" y="166"/>
                    <a:pt x="201" y="166"/>
                  </a:cubicBezTo>
                  <a:close/>
                  <a:moveTo>
                    <a:pt x="138" y="161"/>
                  </a:moveTo>
                  <a:cubicBezTo>
                    <a:pt x="138" y="163"/>
                    <a:pt x="139" y="165"/>
                    <a:pt x="137" y="164"/>
                  </a:cubicBezTo>
                  <a:cubicBezTo>
                    <a:pt x="136" y="166"/>
                    <a:pt x="137" y="168"/>
                    <a:pt x="139" y="169"/>
                  </a:cubicBezTo>
                  <a:cubicBezTo>
                    <a:pt x="139" y="167"/>
                    <a:pt x="139" y="167"/>
                    <a:pt x="139" y="166"/>
                  </a:cubicBezTo>
                  <a:cubicBezTo>
                    <a:pt x="140" y="166"/>
                    <a:pt x="140" y="165"/>
                    <a:pt x="141" y="165"/>
                  </a:cubicBezTo>
                  <a:cubicBezTo>
                    <a:pt x="141" y="163"/>
                    <a:pt x="140" y="162"/>
                    <a:pt x="139" y="160"/>
                  </a:cubicBezTo>
                  <a:cubicBezTo>
                    <a:pt x="139" y="161"/>
                    <a:pt x="139" y="161"/>
                    <a:pt x="138" y="161"/>
                  </a:cubicBezTo>
                  <a:close/>
                  <a:moveTo>
                    <a:pt x="211" y="167"/>
                  </a:moveTo>
                  <a:cubicBezTo>
                    <a:pt x="212" y="166"/>
                    <a:pt x="213" y="164"/>
                    <a:pt x="214" y="162"/>
                  </a:cubicBezTo>
                  <a:cubicBezTo>
                    <a:pt x="213" y="162"/>
                    <a:pt x="212" y="161"/>
                    <a:pt x="211" y="160"/>
                  </a:cubicBezTo>
                  <a:cubicBezTo>
                    <a:pt x="211" y="162"/>
                    <a:pt x="211" y="166"/>
                    <a:pt x="211" y="167"/>
                  </a:cubicBezTo>
                  <a:close/>
                  <a:moveTo>
                    <a:pt x="209" y="164"/>
                  </a:moveTo>
                  <a:cubicBezTo>
                    <a:pt x="209" y="163"/>
                    <a:pt x="208" y="162"/>
                    <a:pt x="208" y="161"/>
                  </a:cubicBezTo>
                  <a:cubicBezTo>
                    <a:pt x="207" y="162"/>
                    <a:pt x="207" y="164"/>
                    <a:pt x="209" y="164"/>
                  </a:cubicBezTo>
                  <a:close/>
                  <a:moveTo>
                    <a:pt x="115" y="166"/>
                  </a:moveTo>
                  <a:cubicBezTo>
                    <a:pt x="116" y="166"/>
                    <a:pt x="116" y="163"/>
                    <a:pt x="115" y="163"/>
                  </a:cubicBezTo>
                  <a:cubicBezTo>
                    <a:pt x="116" y="164"/>
                    <a:pt x="113" y="165"/>
                    <a:pt x="115" y="166"/>
                  </a:cubicBezTo>
                  <a:close/>
                  <a:moveTo>
                    <a:pt x="152" y="165"/>
                  </a:moveTo>
                  <a:cubicBezTo>
                    <a:pt x="151" y="160"/>
                    <a:pt x="149" y="165"/>
                    <a:pt x="147" y="167"/>
                  </a:cubicBezTo>
                  <a:cubicBezTo>
                    <a:pt x="149" y="168"/>
                    <a:pt x="148" y="170"/>
                    <a:pt x="150" y="170"/>
                  </a:cubicBezTo>
                  <a:cubicBezTo>
                    <a:pt x="151" y="168"/>
                    <a:pt x="153" y="167"/>
                    <a:pt x="152" y="165"/>
                  </a:cubicBezTo>
                  <a:close/>
                  <a:moveTo>
                    <a:pt x="159" y="168"/>
                  </a:moveTo>
                  <a:cubicBezTo>
                    <a:pt x="160" y="168"/>
                    <a:pt x="160" y="168"/>
                    <a:pt x="161" y="169"/>
                  </a:cubicBezTo>
                  <a:cubicBezTo>
                    <a:pt x="161" y="167"/>
                    <a:pt x="163" y="166"/>
                    <a:pt x="163" y="163"/>
                  </a:cubicBezTo>
                  <a:cubicBezTo>
                    <a:pt x="163" y="163"/>
                    <a:pt x="162" y="163"/>
                    <a:pt x="162" y="163"/>
                  </a:cubicBezTo>
                  <a:cubicBezTo>
                    <a:pt x="161" y="165"/>
                    <a:pt x="159" y="165"/>
                    <a:pt x="159" y="168"/>
                  </a:cubicBezTo>
                  <a:close/>
                  <a:moveTo>
                    <a:pt x="119" y="170"/>
                  </a:moveTo>
                  <a:cubicBezTo>
                    <a:pt x="121" y="169"/>
                    <a:pt x="123" y="164"/>
                    <a:pt x="119" y="163"/>
                  </a:cubicBezTo>
                  <a:cubicBezTo>
                    <a:pt x="119" y="165"/>
                    <a:pt x="117" y="167"/>
                    <a:pt x="119" y="170"/>
                  </a:cubicBezTo>
                  <a:close/>
                  <a:moveTo>
                    <a:pt x="171" y="168"/>
                  </a:moveTo>
                  <a:cubicBezTo>
                    <a:pt x="172" y="170"/>
                    <a:pt x="174" y="172"/>
                    <a:pt x="176" y="173"/>
                  </a:cubicBezTo>
                  <a:cubicBezTo>
                    <a:pt x="176" y="171"/>
                    <a:pt x="178" y="170"/>
                    <a:pt x="179" y="167"/>
                  </a:cubicBezTo>
                  <a:cubicBezTo>
                    <a:pt x="177" y="166"/>
                    <a:pt x="177" y="164"/>
                    <a:pt x="175" y="163"/>
                  </a:cubicBezTo>
                  <a:cubicBezTo>
                    <a:pt x="173" y="164"/>
                    <a:pt x="173" y="167"/>
                    <a:pt x="171" y="168"/>
                  </a:cubicBezTo>
                  <a:close/>
                  <a:moveTo>
                    <a:pt x="191" y="166"/>
                  </a:moveTo>
                  <a:cubicBezTo>
                    <a:pt x="193" y="167"/>
                    <a:pt x="194" y="169"/>
                    <a:pt x="196" y="170"/>
                  </a:cubicBezTo>
                  <a:cubicBezTo>
                    <a:pt x="196" y="167"/>
                    <a:pt x="194" y="165"/>
                    <a:pt x="192" y="164"/>
                  </a:cubicBezTo>
                  <a:cubicBezTo>
                    <a:pt x="192" y="165"/>
                    <a:pt x="191" y="165"/>
                    <a:pt x="191" y="166"/>
                  </a:cubicBezTo>
                  <a:close/>
                  <a:moveTo>
                    <a:pt x="183" y="167"/>
                  </a:moveTo>
                  <a:cubicBezTo>
                    <a:pt x="183" y="168"/>
                    <a:pt x="184" y="169"/>
                    <a:pt x="185" y="170"/>
                  </a:cubicBezTo>
                  <a:cubicBezTo>
                    <a:pt x="187" y="168"/>
                    <a:pt x="187" y="165"/>
                    <a:pt x="184" y="164"/>
                  </a:cubicBezTo>
                  <a:cubicBezTo>
                    <a:pt x="184" y="165"/>
                    <a:pt x="183" y="166"/>
                    <a:pt x="183" y="167"/>
                  </a:cubicBezTo>
                  <a:close/>
                  <a:moveTo>
                    <a:pt x="215" y="172"/>
                  </a:moveTo>
                  <a:cubicBezTo>
                    <a:pt x="217" y="171"/>
                    <a:pt x="218" y="167"/>
                    <a:pt x="216" y="166"/>
                  </a:cubicBezTo>
                  <a:cubicBezTo>
                    <a:pt x="215" y="168"/>
                    <a:pt x="213" y="171"/>
                    <a:pt x="215" y="172"/>
                  </a:cubicBezTo>
                  <a:close/>
                  <a:moveTo>
                    <a:pt x="132" y="170"/>
                  </a:moveTo>
                  <a:cubicBezTo>
                    <a:pt x="132" y="169"/>
                    <a:pt x="134" y="167"/>
                    <a:pt x="132" y="166"/>
                  </a:cubicBezTo>
                  <a:cubicBezTo>
                    <a:pt x="132" y="167"/>
                    <a:pt x="131" y="169"/>
                    <a:pt x="132" y="170"/>
                  </a:cubicBezTo>
                  <a:close/>
                  <a:moveTo>
                    <a:pt x="140" y="172"/>
                  </a:moveTo>
                  <a:cubicBezTo>
                    <a:pt x="141" y="173"/>
                    <a:pt x="141" y="174"/>
                    <a:pt x="142" y="175"/>
                  </a:cubicBezTo>
                  <a:cubicBezTo>
                    <a:pt x="143" y="173"/>
                    <a:pt x="146" y="169"/>
                    <a:pt x="143" y="167"/>
                  </a:cubicBezTo>
                  <a:cubicBezTo>
                    <a:pt x="142" y="168"/>
                    <a:pt x="141" y="170"/>
                    <a:pt x="140" y="172"/>
                  </a:cubicBezTo>
                  <a:close/>
                  <a:moveTo>
                    <a:pt x="163" y="173"/>
                  </a:moveTo>
                  <a:cubicBezTo>
                    <a:pt x="165" y="173"/>
                    <a:pt x="164" y="174"/>
                    <a:pt x="165" y="174"/>
                  </a:cubicBezTo>
                  <a:cubicBezTo>
                    <a:pt x="165" y="171"/>
                    <a:pt x="168" y="171"/>
                    <a:pt x="168" y="168"/>
                  </a:cubicBezTo>
                  <a:cubicBezTo>
                    <a:pt x="166" y="168"/>
                    <a:pt x="167" y="167"/>
                    <a:pt x="165" y="167"/>
                  </a:cubicBezTo>
                  <a:cubicBezTo>
                    <a:pt x="164" y="169"/>
                    <a:pt x="163" y="170"/>
                    <a:pt x="163" y="173"/>
                  </a:cubicBezTo>
                  <a:close/>
                  <a:moveTo>
                    <a:pt x="204" y="169"/>
                  </a:moveTo>
                  <a:cubicBezTo>
                    <a:pt x="205" y="171"/>
                    <a:pt x="205" y="174"/>
                    <a:pt x="208" y="174"/>
                  </a:cubicBezTo>
                  <a:cubicBezTo>
                    <a:pt x="208" y="171"/>
                    <a:pt x="207" y="169"/>
                    <a:pt x="205" y="167"/>
                  </a:cubicBezTo>
                  <a:cubicBezTo>
                    <a:pt x="204" y="167"/>
                    <a:pt x="204" y="169"/>
                    <a:pt x="204" y="169"/>
                  </a:cubicBezTo>
                  <a:close/>
                  <a:moveTo>
                    <a:pt x="155" y="167"/>
                  </a:moveTo>
                  <a:cubicBezTo>
                    <a:pt x="151" y="171"/>
                    <a:pt x="152" y="175"/>
                    <a:pt x="155" y="178"/>
                  </a:cubicBezTo>
                  <a:cubicBezTo>
                    <a:pt x="157" y="177"/>
                    <a:pt x="158" y="174"/>
                    <a:pt x="159" y="172"/>
                  </a:cubicBezTo>
                  <a:cubicBezTo>
                    <a:pt x="158" y="172"/>
                    <a:pt x="158" y="169"/>
                    <a:pt x="157" y="170"/>
                  </a:cubicBezTo>
                  <a:cubicBezTo>
                    <a:pt x="157" y="171"/>
                    <a:pt x="154" y="175"/>
                    <a:pt x="153" y="174"/>
                  </a:cubicBezTo>
                  <a:cubicBezTo>
                    <a:pt x="153" y="172"/>
                    <a:pt x="158" y="169"/>
                    <a:pt x="155" y="167"/>
                  </a:cubicBezTo>
                  <a:close/>
                  <a:moveTo>
                    <a:pt x="135" y="175"/>
                  </a:moveTo>
                  <a:cubicBezTo>
                    <a:pt x="137" y="173"/>
                    <a:pt x="136" y="170"/>
                    <a:pt x="134" y="169"/>
                  </a:cubicBezTo>
                  <a:cubicBezTo>
                    <a:pt x="132" y="171"/>
                    <a:pt x="133" y="174"/>
                    <a:pt x="135" y="175"/>
                  </a:cubicBezTo>
                  <a:close/>
                  <a:moveTo>
                    <a:pt x="177" y="177"/>
                  </a:moveTo>
                  <a:cubicBezTo>
                    <a:pt x="179" y="176"/>
                    <a:pt x="178" y="178"/>
                    <a:pt x="180" y="178"/>
                  </a:cubicBezTo>
                  <a:cubicBezTo>
                    <a:pt x="181" y="176"/>
                    <a:pt x="182" y="175"/>
                    <a:pt x="183" y="172"/>
                  </a:cubicBezTo>
                  <a:cubicBezTo>
                    <a:pt x="182" y="172"/>
                    <a:pt x="182" y="170"/>
                    <a:pt x="180" y="170"/>
                  </a:cubicBezTo>
                  <a:cubicBezTo>
                    <a:pt x="180" y="173"/>
                    <a:pt x="178" y="174"/>
                    <a:pt x="177" y="177"/>
                  </a:cubicBezTo>
                  <a:close/>
                  <a:moveTo>
                    <a:pt x="189" y="177"/>
                  </a:moveTo>
                  <a:cubicBezTo>
                    <a:pt x="192" y="177"/>
                    <a:pt x="191" y="180"/>
                    <a:pt x="194" y="180"/>
                  </a:cubicBezTo>
                  <a:cubicBezTo>
                    <a:pt x="196" y="176"/>
                    <a:pt x="191" y="172"/>
                    <a:pt x="189" y="171"/>
                  </a:cubicBezTo>
                  <a:cubicBezTo>
                    <a:pt x="188" y="173"/>
                    <a:pt x="189" y="174"/>
                    <a:pt x="189" y="177"/>
                  </a:cubicBezTo>
                  <a:close/>
                  <a:moveTo>
                    <a:pt x="60" y="178"/>
                  </a:moveTo>
                  <a:cubicBezTo>
                    <a:pt x="61" y="176"/>
                    <a:pt x="64" y="174"/>
                    <a:pt x="63" y="171"/>
                  </a:cubicBezTo>
                  <a:cubicBezTo>
                    <a:pt x="62" y="173"/>
                    <a:pt x="60" y="176"/>
                    <a:pt x="60" y="178"/>
                  </a:cubicBezTo>
                  <a:close/>
                  <a:moveTo>
                    <a:pt x="115" y="180"/>
                  </a:moveTo>
                  <a:cubicBezTo>
                    <a:pt x="117" y="178"/>
                    <a:pt x="117" y="173"/>
                    <a:pt x="115" y="171"/>
                  </a:cubicBezTo>
                  <a:cubicBezTo>
                    <a:pt x="113" y="174"/>
                    <a:pt x="115" y="176"/>
                    <a:pt x="115" y="180"/>
                  </a:cubicBezTo>
                  <a:close/>
                  <a:moveTo>
                    <a:pt x="122" y="176"/>
                  </a:moveTo>
                  <a:cubicBezTo>
                    <a:pt x="125" y="176"/>
                    <a:pt x="125" y="175"/>
                    <a:pt x="126" y="173"/>
                  </a:cubicBezTo>
                  <a:cubicBezTo>
                    <a:pt x="125" y="173"/>
                    <a:pt x="126" y="171"/>
                    <a:pt x="124" y="172"/>
                  </a:cubicBezTo>
                  <a:cubicBezTo>
                    <a:pt x="124" y="173"/>
                    <a:pt x="123" y="174"/>
                    <a:pt x="122" y="176"/>
                  </a:cubicBezTo>
                  <a:close/>
                  <a:moveTo>
                    <a:pt x="145" y="172"/>
                  </a:moveTo>
                  <a:cubicBezTo>
                    <a:pt x="144" y="174"/>
                    <a:pt x="145" y="175"/>
                    <a:pt x="147" y="175"/>
                  </a:cubicBezTo>
                  <a:cubicBezTo>
                    <a:pt x="147" y="174"/>
                    <a:pt x="148" y="174"/>
                    <a:pt x="148" y="174"/>
                  </a:cubicBezTo>
                  <a:cubicBezTo>
                    <a:pt x="148" y="172"/>
                    <a:pt x="147" y="171"/>
                    <a:pt x="145" y="172"/>
                  </a:cubicBezTo>
                  <a:close/>
                  <a:moveTo>
                    <a:pt x="171" y="181"/>
                  </a:moveTo>
                  <a:cubicBezTo>
                    <a:pt x="172" y="180"/>
                    <a:pt x="173" y="178"/>
                    <a:pt x="174" y="177"/>
                  </a:cubicBezTo>
                  <a:cubicBezTo>
                    <a:pt x="172" y="176"/>
                    <a:pt x="172" y="173"/>
                    <a:pt x="170" y="172"/>
                  </a:cubicBezTo>
                  <a:cubicBezTo>
                    <a:pt x="167" y="175"/>
                    <a:pt x="167" y="179"/>
                    <a:pt x="171" y="181"/>
                  </a:cubicBezTo>
                  <a:close/>
                  <a:moveTo>
                    <a:pt x="221" y="190"/>
                  </a:moveTo>
                  <a:cubicBezTo>
                    <a:pt x="220" y="184"/>
                    <a:pt x="225" y="179"/>
                    <a:pt x="222" y="174"/>
                  </a:cubicBezTo>
                  <a:cubicBezTo>
                    <a:pt x="219" y="178"/>
                    <a:pt x="218" y="185"/>
                    <a:pt x="221" y="190"/>
                  </a:cubicBezTo>
                  <a:close/>
                  <a:moveTo>
                    <a:pt x="146" y="177"/>
                  </a:moveTo>
                  <a:cubicBezTo>
                    <a:pt x="144" y="177"/>
                    <a:pt x="145" y="175"/>
                    <a:pt x="144" y="175"/>
                  </a:cubicBezTo>
                  <a:cubicBezTo>
                    <a:pt x="142" y="176"/>
                    <a:pt x="145" y="179"/>
                    <a:pt x="146" y="177"/>
                  </a:cubicBezTo>
                  <a:close/>
                  <a:moveTo>
                    <a:pt x="205" y="181"/>
                  </a:moveTo>
                  <a:cubicBezTo>
                    <a:pt x="207" y="178"/>
                    <a:pt x="204" y="177"/>
                    <a:pt x="203" y="175"/>
                  </a:cubicBezTo>
                  <a:cubicBezTo>
                    <a:pt x="202" y="176"/>
                    <a:pt x="201" y="174"/>
                    <a:pt x="200" y="175"/>
                  </a:cubicBezTo>
                  <a:cubicBezTo>
                    <a:pt x="201" y="177"/>
                    <a:pt x="203" y="180"/>
                    <a:pt x="205" y="181"/>
                  </a:cubicBezTo>
                  <a:close/>
                  <a:moveTo>
                    <a:pt x="160" y="184"/>
                  </a:moveTo>
                  <a:cubicBezTo>
                    <a:pt x="161" y="181"/>
                    <a:pt x="163" y="180"/>
                    <a:pt x="163" y="177"/>
                  </a:cubicBezTo>
                  <a:cubicBezTo>
                    <a:pt x="163" y="176"/>
                    <a:pt x="163" y="175"/>
                    <a:pt x="161" y="175"/>
                  </a:cubicBezTo>
                  <a:cubicBezTo>
                    <a:pt x="160" y="178"/>
                    <a:pt x="157" y="183"/>
                    <a:pt x="160" y="184"/>
                  </a:cubicBezTo>
                  <a:close/>
                  <a:moveTo>
                    <a:pt x="182" y="182"/>
                  </a:moveTo>
                  <a:cubicBezTo>
                    <a:pt x="183" y="182"/>
                    <a:pt x="183" y="180"/>
                    <a:pt x="184" y="181"/>
                  </a:cubicBezTo>
                  <a:cubicBezTo>
                    <a:pt x="183" y="182"/>
                    <a:pt x="182" y="185"/>
                    <a:pt x="184" y="185"/>
                  </a:cubicBezTo>
                  <a:cubicBezTo>
                    <a:pt x="185" y="184"/>
                    <a:pt x="186" y="181"/>
                    <a:pt x="184" y="180"/>
                  </a:cubicBezTo>
                  <a:cubicBezTo>
                    <a:pt x="186" y="179"/>
                    <a:pt x="185" y="176"/>
                    <a:pt x="184" y="175"/>
                  </a:cubicBezTo>
                  <a:cubicBezTo>
                    <a:pt x="184" y="178"/>
                    <a:pt x="182" y="179"/>
                    <a:pt x="182" y="182"/>
                  </a:cubicBezTo>
                  <a:close/>
                  <a:moveTo>
                    <a:pt x="139" y="180"/>
                  </a:moveTo>
                  <a:cubicBezTo>
                    <a:pt x="140" y="180"/>
                    <a:pt x="140" y="178"/>
                    <a:pt x="140" y="177"/>
                  </a:cubicBezTo>
                  <a:cubicBezTo>
                    <a:pt x="139" y="177"/>
                    <a:pt x="139" y="175"/>
                    <a:pt x="138" y="176"/>
                  </a:cubicBezTo>
                  <a:cubicBezTo>
                    <a:pt x="136" y="177"/>
                    <a:pt x="139" y="179"/>
                    <a:pt x="139" y="180"/>
                  </a:cubicBezTo>
                  <a:close/>
                  <a:moveTo>
                    <a:pt x="210" y="179"/>
                  </a:moveTo>
                  <a:cubicBezTo>
                    <a:pt x="212" y="179"/>
                    <a:pt x="212" y="178"/>
                    <a:pt x="213" y="177"/>
                  </a:cubicBezTo>
                  <a:cubicBezTo>
                    <a:pt x="212" y="177"/>
                    <a:pt x="212" y="176"/>
                    <a:pt x="211" y="176"/>
                  </a:cubicBezTo>
                  <a:cubicBezTo>
                    <a:pt x="211" y="177"/>
                    <a:pt x="210" y="177"/>
                    <a:pt x="210" y="179"/>
                  </a:cubicBezTo>
                  <a:close/>
                  <a:moveTo>
                    <a:pt x="150" y="180"/>
                  </a:moveTo>
                  <a:cubicBezTo>
                    <a:pt x="151" y="180"/>
                    <a:pt x="150" y="179"/>
                    <a:pt x="152" y="179"/>
                  </a:cubicBezTo>
                  <a:cubicBezTo>
                    <a:pt x="152" y="181"/>
                    <a:pt x="150" y="181"/>
                    <a:pt x="149" y="180"/>
                  </a:cubicBezTo>
                  <a:cubicBezTo>
                    <a:pt x="150" y="182"/>
                    <a:pt x="151" y="182"/>
                    <a:pt x="149" y="184"/>
                  </a:cubicBezTo>
                  <a:cubicBezTo>
                    <a:pt x="149" y="185"/>
                    <a:pt x="151" y="185"/>
                    <a:pt x="151" y="187"/>
                  </a:cubicBezTo>
                  <a:cubicBezTo>
                    <a:pt x="154" y="186"/>
                    <a:pt x="155" y="182"/>
                    <a:pt x="153" y="179"/>
                  </a:cubicBezTo>
                  <a:cubicBezTo>
                    <a:pt x="153" y="179"/>
                    <a:pt x="152" y="180"/>
                    <a:pt x="152" y="180"/>
                  </a:cubicBezTo>
                  <a:cubicBezTo>
                    <a:pt x="152" y="179"/>
                    <a:pt x="151" y="177"/>
                    <a:pt x="150" y="177"/>
                  </a:cubicBezTo>
                  <a:cubicBezTo>
                    <a:pt x="150" y="177"/>
                    <a:pt x="148" y="180"/>
                    <a:pt x="150" y="180"/>
                  </a:cubicBezTo>
                  <a:close/>
                  <a:moveTo>
                    <a:pt x="120" y="185"/>
                  </a:moveTo>
                  <a:cubicBezTo>
                    <a:pt x="120" y="182"/>
                    <a:pt x="124" y="180"/>
                    <a:pt x="121" y="178"/>
                  </a:cubicBezTo>
                  <a:cubicBezTo>
                    <a:pt x="121" y="180"/>
                    <a:pt x="117" y="183"/>
                    <a:pt x="120" y="185"/>
                  </a:cubicBezTo>
                  <a:close/>
                  <a:moveTo>
                    <a:pt x="188" y="190"/>
                  </a:moveTo>
                  <a:cubicBezTo>
                    <a:pt x="190" y="189"/>
                    <a:pt x="191" y="186"/>
                    <a:pt x="192" y="184"/>
                  </a:cubicBezTo>
                  <a:cubicBezTo>
                    <a:pt x="190" y="182"/>
                    <a:pt x="189" y="180"/>
                    <a:pt x="188" y="178"/>
                  </a:cubicBezTo>
                  <a:cubicBezTo>
                    <a:pt x="188" y="183"/>
                    <a:pt x="186" y="186"/>
                    <a:pt x="188" y="190"/>
                  </a:cubicBezTo>
                  <a:close/>
                  <a:moveTo>
                    <a:pt x="212" y="181"/>
                  </a:moveTo>
                  <a:cubicBezTo>
                    <a:pt x="213" y="181"/>
                    <a:pt x="213" y="182"/>
                    <a:pt x="214" y="182"/>
                  </a:cubicBezTo>
                  <a:cubicBezTo>
                    <a:pt x="214" y="181"/>
                    <a:pt x="216" y="180"/>
                    <a:pt x="216" y="178"/>
                  </a:cubicBezTo>
                  <a:cubicBezTo>
                    <a:pt x="214" y="179"/>
                    <a:pt x="213" y="179"/>
                    <a:pt x="212" y="181"/>
                  </a:cubicBezTo>
                  <a:close/>
                  <a:moveTo>
                    <a:pt x="143" y="184"/>
                  </a:moveTo>
                  <a:cubicBezTo>
                    <a:pt x="143" y="182"/>
                    <a:pt x="143" y="181"/>
                    <a:pt x="140" y="180"/>
                  </a:cubicBezTo>
                  <a:cubicBezTo>
                    <a:pt x="141" y="182"/>
                    <a:pt x="141" y="183"/>
                    <a:pt x="143" y="184"/>
                  </a:cubicBezTo>
                  <a:close/>
                  <a:moveTo>
                    <a:pt x="162" y="188"/>
                  </a:moveTo>
                  <a:cubicBezTo>
                    <a:pt x="164" y="189"/>
                    <a:pt x="165" y="191"/>
                    <a:pt x="167" y="192"/>
                  </a:cubicBezTo>
                  <a:cubicBezTo>
                    <a:pt x="167" y="190"/>
                    <a:pt x="169" y="190"/>
                    <a:pt x="169" y="189"/>
                  </a:cubicBezTo>
                  <a:cubicBezTo>
                    <a:pt x="167" y="187"/>
                    <a:pt x="168" y="186"/>
                    <a:pt x="169" y="184"/>
                  </a:cubicBezTo>
                  <a:cubicBezTo>
                    <a:pt x="168" y="182"/>
                    <a:pt x="167" y="181"/>
                    <a:pt x="165" y="180"/>
                  </a:cubicBezTo>
                  <a:cubicBezTo>
                    <a:pt x="165" y="183"/>
                    <a:pt x="163" y="185"/>
                    <a:pt x="162" y="188"/>
                  </a:cubicBezTo>
                  <a:close/>
                  <a:moveTo>
                    <a:pt x="56" y="183"/>
                  </a:moveTo>
                  <a:cubicBezTo>
                    <a:pt x="57" y="187"/>
                    <a:pt x="54" y="190"/>
                    <a:pt x="57" y="192"/>
                  </a:cubicBezTo>
                  <a:cubicBezTo>
                    <a:pt x="57" y="188"/>
                    <a:pt x="60" y="185"/>
                    <a:pt x="59" y="181"/>
                  </a:cubicBezTo>
                  <a:cubicBezTo>
                    <a:pt x="58" y="181"/>
                    <a:pt x="57" y="183"/>
                    <a:pt x="56" y="183"/>
                  </a:cubicBezTo>
                  <a:close/>
                  <a:moveTo>
                    <a:pt x="135" y="184"/>
                  </a:moveTo>
                  <a:cubicBezTo>
                    <a:pt x="137" y="183"/>
                    <a:pt x="137" y="184"/>
                    <a:pt x="138" y="184"/>
                  </a:cubicBezTo>
                  <a:cubicBezTo>
                    <a:pt x="138" y="182"/>
                    <a:pt x="137" y="181"/>
                    <a:pt x="135" y="181"/>
                  </a:cubicBezTo>
                  <a:cubicBezTo>
                    <a:pt x="135" y="183"/>
                    <a:pt x="136" y="182"/>
                    <a:pt x="135" y="184"/>
                  </a:cubicBezTo>
                  <a:close/>
                  <a:moveTo>
                    <a:pt x="174" y="185"/>
                  </a:moveTo>
                  <a:cubicBezTo>
                    <a:pt x="174" y="185"/>
                    <a:pt x="175" y="186"/>
                    <a:pt x="176" y="186"/>
                  </a:cubicBezTo>
                  <a:cubicBezTo>
                    <a:pt x="175" y="185"/>
                    <a:pt x="177" y="185"/>
                    <a:pt x="176" y="184"/>
                  </a:cubicBezTo>
                  <a:cubicBezTo>
                    <a:pt x="175" y="184"/>
                    <a:pt x="175" y="185"/>
                    <a:pt x="175" y="184"/>
                  </a:cubicBezTo>
                  <a:cubicBezTo>
                    <a:pt x="175" y="182"/>
                    <a:pt x="177" y="184"/>
                    <a:pt x="177" y="183"/>
                  </a:cubicBezTo>
                  <a:cubicBezTo>
                    <a:pt x="176" y="182"/>
                    <a:pt x="174" y="184"/>
                    <a:pt x="174" y="185"/>
                  </a:cubicBezTo>
                  <a:close/>
                  <a:moveTo>
                    <a:pt x="201" y="189"/>
                  </a:moveTo>
                  <a:cubicBezTo>
                    <a:pt x="201" y="188"/>
                    <a:pt x="202" y="188"/>
                    <a:pt x="203" y="187"/>
                  </a:cubicBezTo>
                  <a:cubicBezTo>
                    <a:pt x="201" y="186"/>
                    <a:pt x="200" y="183"/>
                    <a:pt x="198" y="183"/>
                  </a:cubicBezTo>
                  <a:cubicBezTo>
                    <a:pt x="199" y="185"/>
                    <a:pt x="198" y="188"/>
                    <a:pt x="201" y="189"/>
                  </a:cubicBezTo>
                  <a:close/>
                  <a:moveTo>
                    <a:pt x="132" y="187"/>
                  </a:moveTo>
                  <a:cubicBezTo>
                    <a:pt x="133" y="188"/>
                    <a:pt x="133" y="190"/>
                    <a:pt x="134" y="190"/>
                  </a:cubicBezTo>
                  <a:cubicBezTo>
                    <a:pt x="134" y="188"/>
                    <a:pt x="136" y="188"/>
                    <a:pt x="135" y="186"/>
                  </a:cubicBezTo>
                  <a:cubicBezTo>
                    <a:pt x="134" y="187"/>
                    <a:pt x="134" y="185"/>
                    <a:pt x="133" y="185"/>
                  </a:cubicBezTo>
                  <a:cubicBezTo>
                    <a:pt x="133" y="186"/>
                    <a:pt x="132" y="186"/>
                    <a:pt x="132" y="187"/>
                  </a:cubicBezTo>
                  <a:close/>
                  <a:moveTo>
                    <a:pt x="139" y="188"/>
                  </a:moveTo>
                  <a:cubicBezTo>
                    <a:pt x="142" y="189"/>
                    <a:pt x="139" y="183"/>
                    <a:pt x="138" y="185"/>
                  </a:cubicBezTo>
                  <a:cubicBezTo>
                    <a:pt x="139" y="186"/>
                    <a:pt x="139" y="187"/>
                    <a:pt x="139" y="188"/>
                  </a:cubicBezTo>
                  <a:close/>
                  <a:moveTo>
                    <a:pt x="154" y="190"/>
                  </a:moveTo>
                  <a:cubicBezTo>
                    <a:pt x="155" y="191"/>
                    <a:pt x="155" y="192"/>
                    <a:pt x="156" y="192"/>
                  </a:cubicBezTo>
                  <a:cubicBezTo>
                    <a:pt x="156" y="191"/>
                    <a:pt x="156" y="190"/>
                    <a:pt x="154" y="190"/>
                  </a:cubicBezTo>
                  <a:close/>
                  <a:moveTo>
                    <a:pt x="159" y="187"/>
                  </a:moveTo>
                  <a:cubicBezTo>
                    <a:pt x="158" y="186"/>
                    <a:pt x="158" y="185"/>
                    <a:pt x="157" y="185"/>
                  </a:cubicBezTo>
                  <a:cubicBezTo>
                    <a:pt x="155" y="186"/>
                    <a:pt x="154" y="189"/>
                    <a:pt x="156" y="191"/>
                  </a:cubicBezTo>
                  <a:cubicBezTo>
                    <a:pt x="158" y="191"/>
                    <a:pt x="158" y="188"/>
                    <a:pt x="159" y="187"/>
                  </a:cubicBezTo>
                  <a:close/>
                  <a:moveTo>
                    <a:pt x="230" y="187"/>
                  </a:moveTo>
                  <a:cubicBezTo>
                    <a:pt x="230" y="187"/>
                    <a:pt x="232" y="188"/>
                    <a:pt x="232" y="187"/>
                  </a:cubicBezTo>
                  <a:cubicBezTo>
                    <a:pt x="231" y="187"/>
                    <a:pt x="233" y="183"/>
                    <a:pt x="231" y="185"/>
                  </a:cubicBezTo>
                  <a:cubicBezTo>
                    <a:pt x="231" y="187"/>
                    <a:pt x="230" y="185"/>
                    <a:pt x="230" y="187"/>
                  </a:cubicBezTo>
                  <a:close/>
                  <a:moveTo>
                    <a:pt x="145" y="187"/>
                  </a:moveTo>
                  <a:cubicBezTo>
                    <a:pt x="147" y="188"/>
                    <a:pt x="145" y="187"/>
                    <a:pt x="147" y="186"/>
                  </a:cubicBezTo>
                  <a:cubicBezTo>
                    <a:pt x="146" y="186"/>
                    <a:pt x="146" y="185"/>
                    <a:pt x="146" y="185"/>
                  </a:cubicBezTo>
                  <a:cubicBezTo>
                    <a:pt x="146" y="186"/>
                    <a:pt x="145" y="186"/>
                    <a:pt x="145" y="187"/>
                  </a:cubicBezTo>
                  <a:close/>
                  <a:moveTo>
                    <a:pt x="125" y="192"/>
                  </a:moveTo>
                  <a:cubicBezTo>
                    <a:pt x="126" y="192"/>
                    <a:pt x="126" y="190"/>
                    <a:pt x="127" y="189"/>
                  </a:cubicBezTo>
                  <a:cubicBezTo>
                    <a:pt x="127" y="188"/>
                    <a:pt x="126" y="186"/>
                    <a:pt x="125" y="185"/>
                  </a:cubicBezTo>
                  <a:cubicBezTo>
                    <a:pt x="123" y="188"/>
                    <a:pt x="122" y="191"/>
                    <a:pt x="125" y="192"/>
                  </a:cubicBezTo>
                  <a:close/>
                  <a:moveTo>
                    <a:pt x="211" y="188"/>
                  </a:moveTo>
                  <a:cubicBezTo>
                    <a:pt x="211" y="187"/>
                    <a:pt x="212" y="187"/>
                    <a:pt x="212" y="186"/>
                  </a:cubicBezTo>
                  <a:cubicBezTo>
                    <a:pt x="211" y="186"/>
                    <a:pt x="211" y="186"/>
                    <a:pt x="210" y="185"/>
                  </a:cubicBezTo>
                  <a:cubicBezTo>
                    <a:pt x="210" y="186"/>
                    <a:pt x="209" y="188"/>
                    <a:pt x="211" y="188"/>
                  </a:cubicBezTo>
                  <a:close/>
                  <a:moveTo>
                    <a:pt x="178" y="190"/>
                  </a:moveTo>
                  <a:cubicBezTo>
                    <a:pt x="180" y="191"/>
                    <a:pt x="181" y="195"/>
                    <a:pt x="184" y="197"/>
                  </a:cubicBezTo>
                  <a:cubicBezTo>
                    <a:pt x="186" y="192"/>
                    <a:pt x="181" y="189"/>
                    <a:pt x="179" y="186"/>
                  </a:cubicBezTo>
                  <a:cubicBezTo>
                    <a:pt x="179" y="188"/>
                    <a:pt x="178" y="188"/>
                    <a:pt x="178" y="190"/>
                  </a:cubicBezTo>
                  <a:close/>
                  <a:moveTo>
                    <a:pt x="191" y="193"/>
                  </a:moveTo>
                  <a:cubicBezTo>
                    <a:pt x="192" y="195"/>
                    <a:pt x="193" y="198"/>
                    <a:pt x="196" y="198"/>
                  </a:cubicBezTo>
                  <a:cubicBezTo>
                    <a:pt x="195" y="194"/>
                    <a:pt x="197" y="188"/>
                    <a:pt x="194" y="187"/>
                  </a:cubicBezTo>
                  <a:cubicBezTo>
                    <a:pt x="193" y="189"/>
                    <a:pt x="191" y="191"/>
                    <a:pt x="191" y="193"/>
                  </a:cubicBezTo>
                  <a:close/>
                  <a:moveTo>
                    <a:pt x="146" y="189"/>
                  </a:moveTo>
                  <a:cubicBezTo>
                    <a:pt x="148" y="190"/>
                    <a:pt x="148" y="191"/>
                    <a:pt x="150" y="192"/>
                  </a:cubicBezTo>
                  <a:cubicBezTo>
                    <a:pt x="149" y="191"/>
                    <a:pt x="150" y="191"/>
                    <a:pt x="150" y="189"/>
                  </a:cubicBezTo>
                  <a:cubicBezTo>
                    <a:pt x="148" y="190"/>
                    <a:pt x="149" y="187"/>
                    <a:pt x="147" y="187"/>
                  </a:cubicBezTo>
                  <a:cubicBezTo>
                    <a:pt x="147" y="188"/>
                    <a:pt x="147" y="188"/>
                    <a:pt x="146" y="189"/>
                  </a:cubicBezTo>
                  <a:close/>
                  <a:moveTo>
                    <a:pt x="169" y="195"/>
                  </a:moveTo>
                  <a:cubicBezTo>
                    <a:pt x="169" y="194"/>
                    <a:pt x="169" y="196"/>
                    <a:pt x="170" y="196"/>
                  </a:cubicBezTo>
                  <a:cubicBezTo>
                    <a:pt x="171" y="193"/>
                    <a:pt x="173" y="192"/>
                    <a:pt x="173" y="190"/>
                  </a:cubicBezTo>
                  <a:cubicBezTo>
                    <a:pt x="173" y="189"/>
                    <a:pt x="172" y="188"/>
                    <a:pt x="171" y="188"/>
                  </a:cubicBezTo>
                  <a:cubicBezTo>
                    <a:pt x="171" y="190"/>
                    <a:pt x="168" y="193"/>
                    <a:pt x="169" y="195"/>
                  </a:cubicBezTo>
                  <a:close/>
                  <a:moveTo>
                    <a:pt x="230" y="192"/>
                  </a:moveTo>
                  <a:cubicBezTo>
                    <a:pt x="230" y="192"/>
                    <a:pt x="230" y="192"/>
                    <a:pt x="230" y="192"/>
                  </a:cubicBezTo>
                  <a:cubicBezTo>
                    <a:pt x="231" y="196"/>
                    <a:pt x="231" y="199"/>
                    <a:pt x="229" y="201"/>
                  </a:cubicBezTo>
                  <a:cubicBezTo>
                    <a:pt x="231" y="204"/>
                    <a:pt x="229" y="208"/>
                    <a:pt x="229" y="212"/>
                  </a:cubicBezTo>
                  <a:cubicBezTo>
                    <a:pt x="229" y="214"/>
                    <a:pt x="230" y="217"/>
                    <a:pt x="230" y="219"/>
                  </a:cubicBezTo>
                  <a:cubicBezTo>
                    <a:pt x="229" y="221"/>
                    <a:pt x="228" y="222"/>
                    <a:pt x="228" y="224"/>
                  </a:cubicBezTo>
                  <a:cubicBezTo>
                    <a:pt x="227" y="229"/>
                    <a:pt x="228" y="234"/>
                    <a:pt x="227" y="237"/>
                  </a:cubicBezTo>
                  <a:cubicBezTo>
                    <a:pt x="228" y="240"/>
                    <a:pt x="230" y="241"/>
                    <a:pt x="229" y="245"/>
                  </a:cubicBezTo>
                  <a:cubicBezTo>
                    <a:pt x="231" y="230"/>
                    <a:pt x="230" y="205"/>
                    <a:pt x="232" y="188"/>
                  </a:cubicBezTo>
                  <a:cubicBezTo>
                    <a:pt x="231" y="189"/>
                    <a:pt x="230" y="193"/>
                    <a:pt x="230" y="192"/>
                  </a:cubicBezTo>
                  <a:close/>
                  <a:moveTo>
                    <a:pt x="135" y="193"/>
                  </a:moveTo>
                  <a:cubicBezTo>
                    <a:pt x="136" y="192"/>
                    <a:pt x="136" y="194"/>
                    <a:pt x="137" y="194"/>
                  </a:cubicBezTo>
                  <a:cubicBezTo>
                    <a:pt x="137" y="193"/>
                    <a:pt x="138" y="192"/>
                    <a:pt x="139" y="192"/>
                  </a:cubicBezTo>
                  <a:cubicBezTo>
                    <a:pt x="137" y="191"/>
                    <a:pt x="138" y="189"/>
                    <a:pt x="136" y="190"/>
                  </a:cubicBezTo>
                  <a:cubicBezTo>
                    <a:pt x="136" y="191"/>
                    <a:pt x="135" y="193"/>
                    <a:pt x="135" y="193"/>
                  </a:cubicBezTo>
                  <a:close/>
                  <a:moveTo>
                    <a:pt x="213" y="192"/>
                  </a:moveTo>
                  <a:cubicBezTo>
                    <a:pt x="214" y="193"/>
                    <a:pt x="214" y="194"/>
                    <a:pt x="216" y="195"/>
                  </a:cubicBezTo>
                  <a:cubicBezTo>
                    <a:pt x="216" y="192"/>
                    <a:pt x="216" y="191"/>
                    <a:pt x="214" y="190"/>
                  </a:cubicBezTo>
                  <a:cubicBezTo>
                    <a:pt x="213" y="190"/>
                    <a:pt x="213" y="191"/>
                    <a:pt x="213" y="192"/>
                  </a:cubicBezTo>
                  <a:close/>
                  <a:moveTo>
                    <a:pt x="142" y="191"/>
                  </a:moveTo>
                  <a:cubicBezTo>
                    <a:pt x="143" y="193"/>
                    <a:pt x="145" y="196"/>
                    <a:pt x="147" y="197"/>
                  </a:cubicBezTo>
                  <a:cubicBezTo>
                    <a:pt x="149" y="194"/>
                    <a:pt x="143" y="192"/>
                    <a:pt x="143" y="190"/>
                  </a:cubicBezTo>
                  <a:cubicBezTo>
                    <a:pt x="143" y="191"/>
                    <a:pt x="142" y="191"/>
                    <a:pt x="142" y="191"/>
                  </a:cubicBezTo>
                  <a:close/>
                  <a:moveTo>
                    <a:pt x="204" y="192"/>
                  </a:moveTo>
                  <a:cubicBezTo>
                    <a:pt x="204" y="191"/>
                    <a:pt x="205" y="191"/>
                    <a:pt x="205" y="190"/>
                  </a:cubicBezTo>
                  <a:cubicBezTo>
                    <a:pt x="203" y="190"/>
                    <a:pt x="202" y="193"/>
                    <a:pt x="204" y="192"/>
                  </a:cubicBezTo>
                  <a:close/>
                  <a:moveTo>
                    <a:pt x="163" y="200"/>
                  </a:moveTo>
                  <a:cubicBezTo>
                    <a:pt x="163" y="198"/>
                    <a:pt x="164" y="197"/>
                    <a:pt x="165" y="196"/>
                  </a:cubicBezTo>
                  <a:cubicBezTo>
                    <a:pt x="164" y="194"/>
                    <a:pt x="163" y="191"/>
                    <a:pt x="161" y="191"/>
                  </a:cubicBezTo>
                  <a:cubicBezTo>
                    <a:pt x="158" y="194"/>
                    <a:pt x="159" y="199"/>
                    <a:pt x="163" y="200"/>
                  </a:cubicBezTo>
                  <a:close/>
                  <a:moveTo>
                    <a:pt x="207" y="196"/>
                  </a:moveTo>
                  <a:cubicBezTo>
                    <a:pt x="208" y="195"/>
                    <a:pt x="207" y="193"/>
                    <a:pt x="206" y="192"/>
                  </a:cubicBezTo>
                  <a:cubicBezTo>
                    <a:pt x="204" y="193"/>
                    <a:pt x="206" y="195"/>
                    <a:pt x="207" y="196"/>
                  </a:cubicBezTo>
                  <a:close/>
                  <a:moveTo>
                    <a:pt x="127" y="195"/>
                  </a:moveTo>
                  <a:cubicBezTo>
                    <a:pt x="127" y="196"/>
                    <a:pt x="127" y="197"/>
                    <a:pt x="128" y="197"/>
                  </a:cubicBezTo>
                  <a:cubicBezTo>
                    <a:pt x="128" y="196"/>
                    <a:pt x="128" y="193"/>
                    <a:pt x="128" y="194"/>
                  </a:cubicBezTo>
                  <a:cubicBezTo>
                    <a:pt x="128" y="195"/>
                    <a:pt x="127" y="195"/>
                    <a:pt x="127" y="195"/>
                  </a:cubicBezTo>
                  <a:close/>
                  <a:moveTo>
                    <a:pt x="151" y="195"/>
                  </a:moveTo>
                  <a:cubicBezTo>
                    <a:pt x="153" y="195"/>
                    <a:pt x="152" y="197"/>
                    <a:pt x="154" y="198"/>
                  </a:cubicBezTo>
                  <a:cubicBezTo>
                    <a:pt x="155" y="196"/>
                    <a:pt x="153" y="192"/>
                    <a:pt x="151" y="195"/>
                  </a:cubicBezTo>
                  <a:close/>
                  <a:moveTo>
                    <a:pt x="119" y="198"/>
                  </a:moveTo>
                  <a:cubicBezTo>
                    <a:pt x="119" y="199"/>
                    <a:pt x="120" y="199"/>
                    <a:pt x="120" y="201"/>
                  </a:cubicBezTo>
                  <a:cubicBezTo>
                    <a:pt x="122" y="200"/>
                    <a:pt x="124" y="195"/>
                    <a:pt x="121" y="194"/>
                  </a:cubicBezTo>
                  <a:cubicBezTo>
                    <a:pt x="120" y="195"/>
                    <a:pt x="120" y="197"/>
                    <a:pt x="119" y="198"/>
                  </a:cubicBezTo>
                  <a:close/>
                  <a:moveTo>
                    <a:pt x="140" y="198"/>
                  </a:moveTo>
                  <a:cubicBezTo>
                    <a:pt x="141" y="197"/>
                    <a:pt x="142" y="195"/>
                    <a:pt x="140" y="194"/>
                  </a:cubicBezTo>
                  <a:cubicBezTo>
                    <a:pt x="140" y="196"/>
                    <a:pt x="138" y="197"/>
                    <a:pt x="140" y="198"/>
                  </a:cubicBezTo>
                  <a:close/>
                  <a:moveTo>
                    <a:pt x="173" y="200"/>
                  </a:moveTo>
                  <a:cubicBezTo>
                    <a:pt x="174" y="204"/>
                    <a:pt x="177" y="205"/>
                    <a:pt x="178" y="208"/>
                  </a:cubicBezTo>
                  <a:cubicBezTo>
                    <a:pt x="180" y="207"/>
                    <a:pt x="181" y="204"/>
                    <a:pt x="182" y="201"/>
                  </a:cubicBezTo>
                  <a:cubicBezTo>
                    <a:pt x="180" y="199"/>
                    <a:pt x="179" y="196"/>
                    <a:pt x="176" y="195"/>
                  </a:cubicBezTo>
                  <a:cubicBezTo>
                    <a:pt x="176" y="197"/>
                    <a:pt x="174" y="198"/>
                    <a:pt x="173" y="200"/>
                  </a:cubicBezTo>
                  <a:close/>
                  <a:moveTo>
                    <a:pt x="164" y="202"/>
                  </a:moveTo>
                  <a:cubicBezTo>
                    <a:pt x="164" y="203"/>
                    <a:pt x="164" y="204"/>
                    <a:pt x="165" y="204"/>
                  </a:cubicBezTo>
                  <a:cubicBezTo>
                    <a:pt x="167" y="203"/>
                    <a:pt x="167" y="201"/>
                    <a:pt x="168" y="200"/>
                  </a:cubicBezTo>
                  <a:cubicBezTo>
                    <a:pt x="168" y="198"/>
                    <a:pt x="167" y="199"/>
                    <a:pt x="167" y="197"/>
                  </a:cubicBezTo>
                  <a:cubicBezTo>
                    <a:pt x="165" y="197"/>
                    <a:pt x="165" y="200"/>
                    <a:pt x="164" y="202"/>
                  </a:cubicBezTo>
                  <a:close/>
                  <a:moveTo>
                    <a:pt x="202" y="207"/>
                  </a:moveTo>
                  <a:cubicBezTo>
                    <a:pt x="202" y="204"/>
                    <a:pt x="207" y="200"/>
                    <a:pt x="203" y="198"/>
                  </a:cubicBezTo>
                  <a:cubicBezTo>
                    <a:pt x="202" y="200"/>
                    <a:pt x="197" y="205"/>
                    <a:pt x="202" y="207"/>
                  </a:cubicBezTo>
                  <a:close/>
                  <a:moveTo>
                    <a:pt x="131" y="202"/>
                  </a:moveTo>
                  <a:cubicBezTo>
                    <a:pt x="133" y="202"/>
                    <a:pt x="134" y="198"/>
                    <a:pt x="132" y="198"/>
                  </a:cubicBezTo>
                  <a:cubicBezTo>
                    <a:pt x="131" y="199"/>
                    <a:pt x="130" y="201"/>
                    <a:pt x="131" y="202"/>
                  </a:cubicBezTo>
                  <a:close/>
                  <a:moveTo>
                    <a:pt x="192" y="206"/>
                  </a:moveTo>
                  <a:cubicBezTo>
                    <a:pt x="192" y="205"/>
                    <a:pt x="192" y="205"/>
                    <a:pt x="193" y="204"/>
                  </a:cubicBezTo>
                  <a:cubicBezTo>
                    <a:pt x="192" y="202"/>
                    <a:pt x="190" y="199"/>
                    <a:pt x="188" y="198"/>
                  </a:cubicBezTo>
                  <a:cubicBezTo>
                    <a:pt x="187" y="202"/>
                    <a:pt x="189" y="205"/>
                    <a:pt x="192" y="206"/>
                  </a:cubicBezTo>
                  <a:close/>
                  <a:moveTo>
                    <a:pt x="213" y="204"/>
                  </a:moveTo>
                  <a:cubicBezTo>
                    <a:pt x="214" y="201"/>
                    <a:pt x="212" y="199"/>
                    <a:pt x="210" y="198"/>
                  </a:cubicBezTo>
                  <a:cubicBezTo>
                    <a:pt x="210" y="201"/>
                    <a:pt x="211" y="203"/>
                    <a:pt x="213" y="204"/>
                  </a:cubicBezTo>
                  <a:close/>
                  <a:moveTo>
                    <a:pt x="149" y="203"/>
                  </a:moveTo>
                  <a:cubicBezTo>
                    <a:pt x="151" y="202"/>
                    <a:pt x="150" y="203"/>
                    <a:pt x="152" y="203"/>
                  </a:cubicBezTo>
                  <a:cubicBezTo>
                    <a:pt x="153" y="201"/>
                    <a:pt x="152" y="199"/>
                    <a:pt x="150" y="198"/>
                  </a:cubicBezTo>
                  <a:cubicBezTo>
                    <a:pt x="149" y="200"/>
                    <a:pt x="149" y="201"/>
                    <a:pt x="149" y="203"/>
                  </a:cubicBezTo>
                  <a:close/>
                  <a:moveTo>
                    <a:pt x="144" y="203"/>
                  </a:moveTo>
                  <a:cubicBezTo>
                    <a:pt x="145" y="202"/>
                    <a:pt x="143" y="199"/>
                    <a:pt x="141" y="199"/>
                  </a:cubicBezTo>
                  <a:cubicBezTo>
                    <a:pt x="142" y="201"/>
                    <a:pt x="142" y="203"/>
                    <a:pt x="144" y="203"/>
                  </a:cubicBezTo>
                  <a:close/>
                  <a:moveTo>
                    <a:pt x="156" y="202"/>
                  </a:moveTo>
                  <a:cubicBezTo>
                    <a:pt x="158" y="202"/>
                    <a:pt x="158" y="204"/>
                    <a:pt x="159" y="206"/>
                  </a:cubicBezTo>
                  <a:cubicBezTo>
                    <a:pt x="162" y="203"/>
                    <a:pt x="158" y="201"/>
                    <a:pt x="157" y="199"/>
                  </a:cubicBezTo>
                  <a:cubicBezTo>
                    <a:pt x="157" y="201"/>
                    <a:pt x="156" y="200"/>
                    <a:pt x="156" y="202"/>
                  </a:cubicBezTo>
                  <a:close/>
                  <a:moveTo>
                    <a:pt x="121" y="206"/>
                  </a:moveTo>
                  <a:cubicBezTo>
                    <a:pt x="123" y="206"/>
                    <a:pt x="122" y="208"/>
                    <a:pt x="124" y="209"/>
                  </a:cubicBezTo>
                  <a:cubicBezTo>
                    <a:pt x="124" y="206"/>
                    <a:pt x="126" y="206"/>
                    <a:pt x="126" y="203"/>
                  </a:cubicBezTo>
                  <a:cubicBezTo>
                    <a:pt x="126" y="202"/>
                    <a:pt x="125" y="201"/>
                    <a:pt x="124" y="201"/>
                  </a:cubicBezTo>
                  <a:cubicBezTo>
                    <a:pt x="124" y="203"/>
                    <a:pt x="122" y="204"/>
                    <a:pt x="121" y="206"/>
                  </a:cubicBezTo>
                  <a:close/>
                  <a:moveTo>
                    <a:pt x="133" y="206"/>
                  </a:moveTo>
                  <a:cubicBezTo>
                    <a:pt x="134" y="206"/>
                    <a:pt x="134" y="206"/>
                    <a:pt x="134" y="207"/>
                  </a:cubicBezTo>
                  <a:cubicBezTo>
                    <a:pt x="137" y="207"/>
                    <a:pt x="137" y="203"/>
                    <a:pt x="135" y="203"/>
                  </a:cubicBezTo>
                  <a:cubicBezTo>
                    <a:pt x="135" y="204"/>
                    <a:pt x="134" y="204"/>
                    <a:pt x="133" y="206"/>
                  </a:cubicBezTo>
                  <a:close/>
                  <a:moveTo>
                    <a:pt x="140" y="209"/>
                  </a:moveTo>
                  <a:cubicBezTo>
                    <a:pt x="142" y="209"/>
                    <a:pt x="142" y="207"/>
                    <a:pt x="142" y="206"/>
                  </a:cubicBezTo>
                  <a:cubicBezTo>
                    <a:pt x="141" y="205"/>
                    <a:pt x="141" y="203"/>
                    <a:pt x="139" y="203"/>
                  </a:cubicBezTo>
                  <a:cubicBezTo>
                    <a:pt x="138" y="205"/>
                    <a:pt x="142" y="207"/>
                    <a:pt x="140" y="209"/>
                  </a:cubicBezTo>
                  <a:close/>
                  <a:moveTo>
                    <a:pt x="207" y="213"/>
                  </a:moveTo>
                  <a:cubicBezTo>
                    <a:pt x="207" y="209"/>
                    <a:pt x="209" y="207"/>
                    <a:pt x="207" y="204"/>
                  </a:cubicBezTo>
                  <a:cubicBezTo>
                    <a:pt x="205" y="206"/>
                    <a:pt x="202" y="212"/>
                    <a:pt x="207" y="213"/>
                  </a:cubicBezTo>
                  <a:close/>
                  <a:moveTo>
                    <a:pt x="146" y="206"/>
                  </a:moveTo>
                  <a:cubicBezTo>
                    <a:pt x="146" y="207"/>
                    <a:pt x="147" y="209"/>
                    <a:pt x="148" y="209"/>
                  </a:cubicBezTo>
                  <a:cubicBezTo>
                    <a:pt x="148" y="207"/>
                    <a:pt x="148" y="206"/>
                    <a:pt x="146" y="206"/>
                  </a:cubicBezTo>
                  <a:close/>
                  <a:moveTo>
                    <a:pt x="149" y="208"/>
                  </a:moveTo>
                  <a:cubicBezTo>
                    <a:pt x="149" y="207"/>
                    <a:pt x="149" y="207"/>
                    <a:pt x="150" y="207"/>
                  </a:cubicBezTo>
                  <a:cubicBezTo>
                    <a:pt x="149" y="205"/>
                    <a:pt x="148" y="204"/>
                    <a:pt x="147" y="204"/>
                  </a:cubicBezTo>
                  <a:cubicBezTo>
                    <a:pt x="148" y="205"/>
                    <a:pt x="148" y="207"/>
                    <a:pt x="149" y="208"/>
                  </a:cubicBezTo>
                  <a:close/>
                  <a:moveTo>
                    <a:pt x="157" y="211"/>
                  </a:moveTo>
                  <a:cubicBezTo>
                    <a:pt x="157" y="209"/>
                    <a:pt x="158" y="209"/>
                    <a:pt x="158" y="208"/>
                  </a:cubicBezTo>
                  <a:cubicBezTo>
                    <a:pt x="157" y="206"/>
                    <a:pt x="155" y="205"/>
                    <a:pt x="154" y="204"/>
                  </a:cubicBezTo>
                  <a:cubicBezTo>
                    <a:pt x="152" y="206"/>
                    <a:pt x="154" y="210"/>
                    <a:pt x="157" y="211"/>
                  </a:cubicBezTo>
                  <a:close/>
                  <a:moveTo>
                    <a:pt x="215" y="207"/>
                  </a:moveTo>
                  <a:cubicBezTo>
                    <a:pt x="215" y="206"/>
                    <a:pt x="216" y="204"/>
                    <a:pt x="215" y="204"/>
                  </a:cubicBezTo>
                  <a:cubicBezTo>
                    <a:pt x="214" y="205"/>
                    <a:pt x="214" y="207"/>
                    <a:pt x="215" y="207"/>
                  </a:cubicBezTo>
                  <a:close/>
                  <a:moveTo>
                    <a:pt x="171" y="204"/>
                  </a:moveTo>
                  <a:cubicBezTo>
                    <a:pt x="169" y="206"/>
                    <a:pt x="169" y="208"/>
                    <a:pt x="169" y="210"/>
                  </a:cubicBezTo>
                  <a:cubicBezTo>
                    <a:pt x="172" y="211"/>
                    <a:pt x="172" y="214"/>
                    <a:pt x="175" y="216"/>
                  </a:cubicBezTo>
                  <a:cubicBezTo>
                    <a:pt x="176" y="215"/>
                    <a:pt x="176" y="213"/>
                    <a:pt x="177" y="211"/>
                  </a:cubicBezTo>
                  <a:cubicBezTo>
                    <a:pt x="175" y="209"/>
                    <a:pt x="174" y="206"/>
                    <a:pt x="171" y="204"/>
                  </a:cubicBezTo>
                  <a:close/>
                  <a:moveTo>
                    <a:pt x="125" y="210"/>
                  </a:moveTo>
                  <a:cubicBezTo>
                    <a:pt x="125" y="211"/>
                    <a:pt x="125" y="213"/>
                    <a:pt x="126" y="213"/>
                  </a:cubicBezTo>
                  <a:cubicBezTo>
                    <a:pt x="127" y="211"/>
                    <a:pt x="130" y="208"/>
                    <a:pt x="128" y="205"/>
                  </a:cubicBezTo>
                  <a:cubicBezTo>
                    <a:pt x="126" y="207"/>
                    <a:pt x="127" y="209"/>
                    <a:pt x="125" y="210"/>
                  </a:cubicBezTo>
                  <a:close/>
                  <a:moveTo>
                    <a:pt x="163" y="209"/>
                  </a:moveTo>
                  <a:cubicBezTo>
                    <a:pt x="164" y="208"/>
                    <a:pt x="163" y="206"/>
                    <a:pt x="162" y="205"/>
                  </a:cubicBezTo>
                  <a:cubicBezTo>
                    <a:pt x="161" y="207"/>
                    <a:pt x="161" y="209"/>
                    <a:pt x="163" y="209"/>
                  </a:cubicBezTo>
                  <a:close/>
                  <a:moveTo>
                    <a:pt x="135" y="208"/>
                  </a:moveTo>
                  <a:cubicBezTo>
                    <a:pt x="136" y="209"/>
                    <a:pt x="137" y="211"/>
                    <a:pt x="139" y="212"/>
                  </a:cubicBezTo>
                  <a:cubicBezTo>
                    <a:pt x="141" y="209"/>
                    <a:pt x="138" y="204"/>
                    <a:pt x="135" y="208"/>
                  </a:cubicBezTo>
                  <a:close/>
                  <a:moveTo>
                    <a:pt x="113" y="220"/>
                  </a:moveTo>
                  <a:cubicBezTo>
                    <a:pt x="114" y="216"/>
                    <a:pt x="117" y="211"/>
                    <a:pt x="114" y="208"/>
                  </a:cubicBezTo>
                  <a:cubicBezTo>
                    <a:pt x="112" y="210"/>
                    <a:pt x="112" y="217"/>
                    <a:pt x="113" y="220"/>
                  </a:cubicBezTo>
                  <a:close/>
                  <a:moveTo>
                    <a:pt x="182" y="213"/>
                  </a:moveTo>
                  <a:cubicBezTo>
                    <a:pt x="183" y="212"/>
                    <a:pt x="183" y="214"/>
                    <a:pt x="184" y="214"/>
                  </a:cubicBezTo>
                  <a:cubicBezTo>
                    <a:pt x="185" y="213"/>
                    <a:pt x="183" y="210"/>
                    <a:pt x="184" y="209"/>
                  </a:cubicBezTo>
                  <a:cubicBezTo>
                    <a:pt x="182" y="208"/>
                    <a:pt x="182" y="211"/>
                    <a:pt x="182" y="213"/>
                  </a:cubicBezTo>
                  <a:close/>
                  <a:moveTo>
                    <a:pt x="186" y="214"/>
                  </a:moveTo>
                  <a:cubicBezTo>
                    <a:pt x="188" y="216"/>
                    <a:pt x="188" y="212"/>
                    <a:pt x="189" y="211"/>
                  </a:cubicBezTo>
                  <a:cubicBezTo>
                    <a:pt x="189" y="210"/>
                    <a:pt x="189" y="208"/>
                    <a:pt x="187" y="209"/>
                  </a:cubicBezTo>
                  <a:cubicBezTo>
                    <a:pt x="185" y="210"/>
                    <a:pt x="188" y="213"/>
                    <a:pt x="186" y="214"/>
                  </a:cubicBezTo>
                  <a:close/>
                  <a:moveTo>
                    <a:pt x="143" y="211"/>
                  </a:moveTo>
                  <a:cubicBezTo>
                    <a:pt x="144" y="213"/>
                    <a:pt x="144" y="214"/>
                    <a:pt x="146" y="215"/>
                  </a:cubicBezTo>
                  <a:cubicBezTo>
                    <a:pt x="148" y="213"/>
                    <a:pt x="146" y="211"/>
                    <a:pt x="144" y="210"/>
                  </a:cubicBezTo>
                  <a:cubicBezTo>
                    <a:pt x="144" y="210"/>
                    <a:pt x="144" y="211"/>
                    <a:pt x="143" y="211"/>
                  </a:cubicBezTo>
                  <a:close/>
                  <a:moveTo>
                    <a:pt x="210" y="212"/>
                  </a:moveTo>
                  <a:cubicBezTo>
                    <a:pt x="210" y="214"/>
                    <a:pt x="209" y="214"/>
                    <a:pt x="210" y="216"/>
                  </a:cubicBezTo>
                  <a:cubicBezTo>
                    <a:pt x="210" y="216"/>
                    <a:pt x="209" y="216"/>
                    <a:pt x="209" y="217"/>
                  </a:cubicBezTo>
                  <a:cubicBezTo>
                    <a:pt x="211" y="217"/>
                    <a:pt x="213" y="212"/>
                    <a:pt x="213" y="210"/>
                  </a:cubicBezTo>
                  <a:cubicBezTo>
                    <a:pt x="210" y="209"/>
                    <a:pt x="212" y="212"/>
                    <a:pt x="211" y="213"/>
                  </a:cubicBezTo>
                  <a:cubicBezTo>
                    <a:pt x="211" y="212"/>
                    <a:pt x="211" y="212"/>
                    <a:pt x="210" y="212"/>
                  </a:cubicBezTo>
                  <a:close/>
                  <a:moveTo>
                    <a:pt x="155" y="215"/>
                  </a:moveTo>
                  <a:cubicBezTo>
                    <a:pt x="155" y="213"/>
                    <a:pt x="153" y="211"/>
                    <a:pt x="152" y="210"/>
                  </a:cubicBezTo>
                  <a:cubicBezTo>
                    <a:pt x="152" y="212"/>
                    <a:pt x="153" y="213"/>
                    <a:pt x="155" y="215"/>
                  </a:cubicBezTo>
                  <a:close/>
                  <a:moveTo>
                    <a:pt x="158" y="213"/>
                  </a:moveTo>
                  <a:cubicBezTo>
                    <a:pt x="159" y="214"/>
                    <a:pt x="159" y="215"/>
                    <a:pt x="160" y="215"/>
                  </a:cubicBezTo>
                  <a:cubicBezTo>
                    <a:pt x="161" y="214"/>
                    <a:pt x="161" y="213"/>
                    <a:pt x="161" y="212"/>
                  </a:cubicBezTo>
                  <a:cubicBezTo>
                    <a:pt x="160" y="212"/>
                    <a:pt x="160" y="210"/>
                    <a:pt x="159" y="211"/>
                  </a:cubicBezTo>
                  <a:cubicBezTo>
                    <a:pt x="159" y="212"/>
                    <a:pt x="158" y="212"/>
                    <a:pt x="158" y="213"/>
                  </a:cubicBezTo>
                  <a:close/>
                  <a:moveTo>
                    <a:pt x="166" y="211"/>
                  </a:moveTo>
                  <a:cubicBezTo>
                    <a:pt x="166" y="212"/>
                    <a:pt x="166" y="212"/>
                    <a:pt x="165" y="212"/>
                  </a:cubicBezTo>
                  <a:cubicBezTo>
                    <a:pt x="167" y="216"/>
                    <a:pt x="169" y="219"/>
                    <a:pt x="172" y="222"/>
                  </a:cubicBezTo>
                  <a:cubicBezTo>
                    <a:pt x="174" y="218"/>
                    <a:pt x="169" y="214"/>
                    <a:pt x="166" y="211"/>
                  </a:cubicBezTo>
                  <a:close/>
                  <a:moveTo>
                    <a:pt x="221" y="215"/>
                  </a:moveTo>
                  <a:cubicBezTo>
                    <a:pt x="221" y="214"/>
                    <a:pt x="223" y="212"/>
                    <a:pt x="221" y="212"/>
                  </a:cubicBezTo>
                  <a:cubicBezTo>
                    <a:pt x="220" y="212"/>
                    <a:pt x="221" y="214"/>
                    <a:pt x="221" y="215"/>
                  </a:cubicBezTo>
                  <a:close/>
                  <a:moveTo>
                    <a:pt x="137" y="216"/>
                  </a:moveTo>
                  <a:cubicBezTo>
                    <a:pt x="137" y="214"/>
                    <a:pt x="136" y="213"/>
                    <a:pt x="135" y="213"/>
                  </a:cubicBezTo>
                  <a:cubicBezTo>
                    <a:pt x="135" y="214"/>
                    <a:pt x="136" y="215"/>
                    <a:pt x="137" y="216"/>
                  </a:cubicBezTo>
                  <a:close/>
                  <a:moveTo>
                    <a:pt x="144" y="218"/>
                  </a:moveTo>
                  <a:cubicBezTo>
                    <a:pt x="145" y="216"/>
                    <a:pt x="144" y="214"/>
                    <a:pt x="142" y="214"/>
                  </a:cubicBezTo>
                  <a:cubicBezTo>
                    <a:pt x="141" y="216"/>
                    <a:pt x="142" y="218"/>
                    <a:pt x="144" y="218"/>
                  </a:cubicBezTo>
                  <a:close/>
                  <a:moveTo>
                    <a:pt x="131" y="221"/>
                  </a:moveTo>
                  <a:cubicBezTo>
                    <a:pt x="131" y="222"/>
                    <a:pt x="132" y="223"/>
                    <a:pt x="132" y="224"/>
                  </a:cubicBezTo>
                  <a:cubicBezTo>
                    <a:pt x="135" y="223"/>
                    <a:pt x="134" y="220"/>
                    <a:pt x="136" y="218"/>
                  </a:cubicBezTo>
                  <a:cubicBezTo>
                    <a:pt x="135" y="217"/>
                    <a:pt x="135" y="215"/>
                    <a:pt x="133" y="215"/>
                  </a:cubicBezTo>
                  <a:cubicBezTo>
                    <a:pt x="131" y="217"/>
                    <a:pt x="133" y="219"/>
                    <a:pt x="131" y="221"/>
                  </a:cubicBezTo>
                  <a:close/>
                  <a:moveTo>
                    <a:pt x="178" y="220"/>
                  </a:moveTo>
                  <a:cubicBezTo>
                    <a:pt x="179" y="221"/>
                    <a:pt x="180" y="223"/>
                    <a:pt x="182" y="224"/>
                  </a:cubicBezTo>
                  <a:cubicBezTo>
                    <a:pt x="185" y="221"/>
                    <a:pt x="183" y="217"/>
                    <a:pt x="180" y="215"/>
                  </a:cubicBezTo>
                  <a:cubicBezTo>
                    <a:pt x="179" y="217"/>
                    <a:pt x="178" y="218"/>
                    <a:pt x="178" y="220"/>
                  </a:cubicBezTo>
                  <a:close/>
                  <a:moveTo>
                    <a:pt x="203" y="221"/>
                  </a:moveTo>
                  <a:cubicBezTo>
                    <a:pt x="206" y="219"/>
                    <a:pt x="203" y="216"/>
                    <a:pt x="201" y="215"/>
                  </a:cubicBezTo>
                  <a:cubicBezTo>
                    <a:pt x="199" y="218"/>
                    <a:pt x="202" y="220"/>
                    <a:pt x="203" y="221"/>
                  </a:cubicBezTo>
                  <a:close/>
                  <a:moveTo>
                    <a:pt x="122" y="219"/>
                  </a:moveTo>
                  <a:cubicBezTo>
                    <a:pt x="124" y="219"/>
                    <a:pt x="124" y="217"/>
                    <a:pt x="123" y="216"/>
                  </a:cubicBezTo>
                  <a:cubicBezTo>
                    <a:pt x="123" y="216"/>
                    <a:pt x="122" y="216"/>
                    <a:pt x="122" y="216"/>
                  </a:cubicBezTo>
                  <a:cubicBezTo>
                    <a:pt x="122" y="217"/>
                    <a:pt x="122" y="218"/>
                    <a:pt x="122" y="219"/>
                  </a:cubicBezTo>
                  <a:close/>
                  <a:moveTo>
                    <a:pt x="151" y="222"/>
                  </a:moveTo>
                  <a:cubicBezTo>
                    <a:pt x="153" y="220"/>
                    <a:pt x="150" y="217"/>
                    <a:pt x="148" y="216"/>
                  </a:cubicBezTo>
                  <a:cubicBezTo>
                    <a:pt x="148" y="219"/>
                    <a:pt x="148" y="221"/>
                    <a:pt x="151" y="222"/>
                  </a:cubicBezTo>
                  <a:close/>
                  <a:moveTo>
                    <a:pt x="157" y="221"/>
                  </a:moveTo>
                  <a:cubicBezTo>
                    <a:pt x="158" y="219"/>
                    <a:pt x="158" y="217"/>
                    <a:pt x="156" y="216"/>
                  </a:cubicBezTo>
                  <a:cubicBezTo>
                    <a:pt x="156" y="218"/>
                    <a:pt x="154" y="219"/>
                    <a:pt x="157" y="221"/>
                  </a:cubicBezTo>
                  <a:close/>
                  <a:moveTo>
                    <a:pt x="212" y="221"/>
                  </a:moveTo>
                  <a:cubicBezTo>
                    <a:pt x="214" y="220"/>
                    <a:pt x="216" y="217"/>
                    <a:pt x="215" y="216"/>
                  </a:cubicBezTo>
                  <a:cubicBezTo>
                    <a:pt x="214" y="218"/>
                    <a:pt x="211" y="219"/>
                    <a:pt x="212" y="221"/>
                  </a:cubicBezTo>
                  <a:close/>
                  <a:moveTo>
                    <a:pt x="190" y="222"/>
                  </a:moveTo>
                  <a:cubicBezTo>
                    <a:pt x="191" y="223"/>
                    <a:pt x="191" y="224"/>
                    <a:pt x="192" y="225"/>
                  </a:cubicBezTo>
                  <a:cubicBezTo>
                    <a:pt x="193" y="222"/>
                    <a:pt x="198" y="218"/>
                    <a:pt x="193" y="216"/>
                  </a:cubicBezTo>
                  <a:cubicBezTo>
                    <a:pt x="192" y="219"/>
                    <a:pt x="191" y="220"/>
                    <a:pt x="190" y="222"/>
                  </a:cubicBezTo>
                  <a:close/>
                  <a:moveTo>
                    <a:pt x="168" y="221"/>
                  </a:moveTo>
                  <a:cubicBezTo>
                    <a:pt x="166" y="220"/>
                    <a:pt x="166" y="218"/>
                    <a:pt x="164" y="217"/>
                  </a:cubicBezTo>
                  <a:cubicBezTo>
                    <a:pt x="162" y="220"/>
                    <a:pt x="165" y="225"/>
                    <a:pt x="168" y="221"/>
                  </a:cubicBezTo>
                  <a:close/>
                  <a:moveTo>
                    <a:pt x="142" y="224"/>
                  </a:moveTo>
                  <a:cubicBezTo>
                    <a:pt x="143" y="222"/>
                    <a:pt x="141" y="219"/>
                    <a:pt x="139" y="218"/>
                  </a:cubicBezTo>
                  <a:cubicBezTo>
                    <a:pt x="139" y="221"/>
                    <a:pt x="140" y="222"/>
                    <a:pt x="142" y="224"/>
                  </a:cubicBezTo>
                  <a:close/>
                  <a:moveTo>
                    <a:pt x="149" y="226"/>
                  </a:moveTo>
                  <a:cubicBezTo>
                    <a:pt x="150" y="224"/>
                    <a:pt x="148" y="222"/>
                    <a:pt x="146" y="221"/>
                  </a:cubicBezTo>
                  <a:cubicBezTo>
                    <a:pt x="145" y="223"/>
                    <a:pt x="149" y="224"/>
                    <a:pt x="149" y="226"/>
                  </a:cubicBezTo>
                  <a:close/>
                  <a:moveTo>
                    <a:pt x="204" y="222"/>
                  </a:moveTo>
                  <a:cubicBezTo>
                    <a:pt x="205" y="222"/>
                    <a:pt x="205" y="224"/>
                    <a:pt x="206" y="224"/>
                  </a:cubicBezTo>
                  <a:cubicBezTo>
                    <a:pt x="207" y="224"/>
                    <a:pt x="207" y="221"/>
                    <a:pt x="205" y="221"/>
                  </a:cubicBezTo>
                  <a:cubicBezTo>
                    <a:pt x="207" y="224"/>
                    <a:pt x="204" y="220"/>
                    <a:pt x="204" y="222"/>
                  </a:cubicBezTo>
                  <a:close/>
                  <a:moveTo>
                    <a:pt x="123" y="227"/>
                  </a:moveTo>
                  <a:cubicBezTo>
                    <a:pt x="124" y="226"/>
                    <a:pt x="128" y="222"/>
                    <a:pt x="125" y="222"/>
                  </a:cubicBezTo>
                  <a:cubicBezTo>
                    <a:pt x="124" y="223"/>
                    <a:pt x="123" y="224"/>
                    <a:pt x="123" y="227"/>
                  </a:cubicBezTo>
                  <a:close/>
                  <a:moveTo>
                    <a:pt x="135" y="227"/>
                  </a:moveTo>
                  <a:cubicBezTo>
                    <a:pt x="136" y="228"/>
                    <a:pt x="136" y="230"/>
                    <a:pt x="138" y="231"/>
                  </a:cubicBezTo>
                  <a:cubicBezTo>
                    <a:pt x="138" y="229"/>
                    <a:pt x="140" y="227"/>
                    <a:pt x="140" y="225"/>
                  </a:cubicBezTo>
                  <a:cubicBezTo>
                    <a:pt x="138" y="225"/>
                    <a:pt x="139" y="222"/>
                    <a:pt x="137" y="222"/>
                  </a:cubicBezTo>
                  <a:cubicBezTo>
                    <a:pt x="137" y="224"/>
                    <a:pt x="135" y="225"/>
                    <a:pt x="135" y="227"/>
                  </a:cubicBezTo>
                  <a:close/>
                  <a:moveTo>
                    <a:pt x="152" y="226"/>
                  </a:moveTo>
                  <a:cubicBezTo>
                    <a:pt x="153" y="226"/>
                    <a:pt x="153" y="227"/>
                    <a:pt x="154" y="227"/>
                  </a:cubicBezTo>
                  <a:cubicBezTo>
                    <a:pt x="154" y="225"/>
                    <a:pt x="155" y="225"/>
                    <a:pt x="155" y="223"/>
                  </a:cubicBezTo>
                  <a:cubicBezTo>
                    <a:pt x="154" y="223"/>
                    <a:pt x="154" y="222"/>
                    <a:pt x="153" y="222"/>
                  </a:cubicBezTo>
                  <a:cubicBezTo>
                    <a:pt x="153" y="224"/>
                    <a:pt x="151" y="224"/>
                    <a:pt x="152" y="226"/>
                  </a:cubicBezTo>
                  <a:close/>
                  <a:moveTo>
                    <a:pt x="163" y="228"/>
                  </a:moveTo>
                  <a:cubicBezTo>
                    <a:pt x="164" y="226"/>
                    <a:pt x="163" y="223"/>
                    <a:pt x="161" y="222"/>
                  </a:cubicBezTo>
                  <a:cubicBezTo>
                    <a:pt x="160" y="225"/>
                    <a:pt x="160" y="228"/>
                    <a:pt x="163" y="228"/>
                  </a:cubicBezTo>
                  <a:close/>
                  <a:moveTo>
                    <a:pt x="198" y="230"/>
                  </a:moveTo>
                  <a:cubicBezTo>
                    <a:pt x="201" y="229"/>
                    <a:pt x="201" y="223"/>
                    <a:pt x="198" y="223"/>
                  </a:cubicBezTo>
                  <a:cubicBezTo>
                    <a:pt x="199" y="225"/>
                    <a:pt x="198" y="227"/>
                    <a:pt x="198" y="230"/>
                  </a:cubicBezTo>
                  <a:close/>
                  <a:moveTo>
                    <a:pt x="220" y="224"/>
                  </a:moveTo>
                  <a:cubicBezTo>
                    <a:pt x="221" y="227"/>
                    <a:pt x="218" y="232"/>
                    <a:pt x="220" y="234"/>
                  </a:cubicBezTo>
                  <a:cubicBezTo>
                    <a:pt x="221" y="229"/>
                    <a:pt x="223" y="225"/>
                    <a:pt x="221" y="223"/>
                  </a:cubicBezTo>
                  <a:cubicBezTo>
                    <a:pt x="222" y="223"/>
                    <a:pt x="220" y="224"/>
                    <a:pt x="220" y="224"/>
                  </a:cubicBezTo>
                  <a:close/>
                  <a:moveTo>
                    <a:pt x="175" y="225"/>
                  </a:moveTo>
                  <a:cubicBezTo>
                    <a:pt x="175" y="224"/>
                    <a:pt x="175" y="223"/>
                    <a:pt x="176" y="224"/>
                  </a:cubicBezTo>
                  <a:cubicBezTo>
                    <a:pt x="174" y="226"/>
                    <a:pt x="177" y="228"/>
                    <a:pt x="179" y="230"/>
                  </a:cubicBezTo>
                  <a:cubicBezTo>
                    <a:pt x="179" y="229"/>
                    <a:pt x="180" y="229"/>
                    <a:pt x="180" y="227"/>
                  </a:cubicBezTo>
                  <a:cubicBezTo>
                    <a:pt x="178" y="226"/>
                    <a:pt x="177" y="225"/>
                    <a:pt x="177" y="223"/>
                  </a:cubicBezTo>
                  <a:cubicBezTo>
                    <a:pt x="175" y="222"/>
                    <a:pt x="174" y="224"/>
                    <a:pt x="175" y="225"/>
                  </a:cubicBezTo>
                  <a:close/>
                  <a:moveTo>
                    <a:pt x="125" y="230"/>
                  </a:moveTo>
                  <a:cubicBezTo>
                    <a:pt x="126" y="231"/>
                    <a:pt x="126" y="233"/>
                    <a:pt x="128" y="233"/>
                  </a:cubicBezTo>
                  <a:cubicBezTo>
                    <a:pt x="131" y="231"/>
                    <a:pt x="130" y="227"/>
                    <a:pt x="127" y="225"/>
                  </a:cubicBezTo>
                  <a:cubicBezTo>
                    <a:pt x="128" y="227"/>
                    <a:pt x="125" y="228"/>
                    <a:pt x="125" y="230"/>
                  </a:cubicBezTo>
                  <a:close/>
                  <a:moveTo>
                    <a:pt x="147" y="232"/>
                  </a:moveTo>
                  <a:cubicBezTo>
                    <a:pt x="146" y="230"/>
                    <a:pt x="148" y="231"/>
                    <a:pt x="147" y="229"/>
                  </a:cubicBezTo>
                  <a:cubicBezTo>
                    <a:pt x="146" y="228"/>
                    <a:pt x="145" y="226"/>
                    <a:pt x="144" y="225"/>
                  </a:cubicBezTo>
                  <a:cubicBezTo>
                    <a:pt x="142" y="227"/>
                    <a:pt x="146" y="230"/>
                    <a:pt x="147" y="232"/>
                  </a:cubicBezTo>
                  <a:close/>
                  <a:moveTo>
                    <a:pt x="186" y="228"/>
                  </a:moveTo>
                  <a:cubicBezTo>
                    <a:pt x="187" y="229"/>
                    <a:pt x="186" y="232"/>
                    <a:pt x="189" y="232"/>
                  </a:cubicBezTo>
                  <a:cubicBezTo>
                    <a:pt x="191" y="230"/>
                    <a:pt x="190" y="226"/>
                    <a:pt x="188" y="226"/>
                  </a:cubicBezTo>
                  <a:cubicBezTo>
                    <a:pt x="189" y="227"/>
                    <a:pt x="187" y="227"/>
                    <a:pt x="186" y="228"/>
                  </a:cubicBezTo>
                  <a:close/>
                  <a:moveTo>
                    <a:pt x="112" y="228"/>
                  </a:moveTo>
                  <a:cubicBezTo>
                    <a:pt x="113" y="232"/>
                    <a:pt x="110" y="237"/>
                    <a:pt x="112" y="240"/>
                  </a:cubicBezTo>
                  <a:cubicBezTo>
                    <a:pt x="114" y="236"/>
                    <a:pt x="118" y="232"/>
                    <a:pt x="116" y="226"/>
                  </a:cubicBezTo>
                  <a:cubicBezTo>
                    <a:pt x="115" y="228"/>
                    <a:pt x="113" y="227"/>
                    <a:pt x="112" y="228"/>
                  </a:cubicBezTo>
                  <a:close/>
                  <a:moveTo>
                    <a:pt x="196" y="229"/>
                  </a:moveTo>
                  <a:cubicBezTo>
                    <a:pt x="196" y="228"/>
                    <a:pt x="196" y="227"/>
                    <a:pt x="196" y="227"/>
                  </a:cubicBezTo>
                  <a:cubicBezTo>
                    <a:pt x="194" y="226"/>
                    <a:pt x="194" y="229"/>
                    <a:pt x="196" y="229"/>
                  </a:cubicBezTo>
                  <a:close/>
                  <a:moveTo>
                    <a:pt x="152" y="230"/>
                  </a:moveTo>
                  <a:cubicBezTo>
                    <a:pt x="153" y="229"/>
                    <a:pt x="152" y="228"/>
                    <a:pt x="151" y="227"/>
                  </a:cubicBezTo>
                  <a:cubicBezTo>
                    <a:pt x="151" y="229"/>
                    <a:pt x="152" y="229"/>
                    <a:pt x="152" y="230"/>
                  </a:cubicBezTo>
                  <a:close/>
                  <a:moveTo>
                    <a:pt x="156" y="230"/>
                  </a:moveTo>
                  <a:cubicBezTo>
                    <a:pt x="157" y="231"/>
                    <a:pt x="156" y="234"/>
                    <a:pt x="158" y="234"/>
                  </a:cubicBezTo>
                  <a:cubicBezTo>
                    <a:pt x="158" y="232"/>
                    <a:pt x="160" y="233"/>
                    <a:pt x="160" y="231"/>
                  </a:cubicBezTo>
                  <a:cubicBezTo>
                    <a:pt x="159" y="229"/>
                    <a:pt x="158" y="228"/>
                    <a:pt x="157" y="227"/>
                  </a:cubicBezTo>
                  <a:cubicBezTo>
                    <a:pt x="157" y="228"/>
                    <a:pt x="156" y="229"/>
                    <a:pt x="156" y="230"/>
                  </a:cubicBezTo>
                  <a:close/>
                  <a:moveTo>
                    <a:pt x="201" y="236"/>
                  </a:moveTo>
                  <a:cubicBezTo>
                    <a:pt x="201" y="233"/>
                    <a:pt x="203" y="232"/>
                    <a:pt x="204" y="230"/>
                  </a:cubicBezTo>
                  <a:cubicBezTo>
                    <a:pt x="204" y="229"/>
                    <a:pt x="204" y="227"/>
                    <a:pt x="202" y="227"/>
                  </a:cubicBezTo>
                  <a:cubicBezTo>
                    <a:pt x="202" y="230"/>
                    <a:pt x="196" y="234"/>
                    <a:pt x="201" y="236"/>
                  </a:cubicBezTo>
                  <a:close/>
                  <a:moveTo>
                    <a:pt x="176" y="236"/>
                  </a:moveTo>
                  <a:cubicBezTo>
                    <a:pt x="178" y="232"/>
                    <a:pt x="174" y="230"/>
                    <a:pt x="172" y="228"/>
                  </a:cubicBezTo>
                  <a:cubicBezTo>
                    <a:pt x="171" y="232"/>
                    <a:pt x="174" y="234"/>
                    <a:pt x="176" y="236"/>
                  </a:cubicBezTo>
                  <a:close/>
                  <a:moveTo>
                    <a:pt x="143" y="238"/>
                  </a:moveTo>
                  <a:cubicBezTo>
                    <a:pt x="145" y="235"/>
                    <a:pt x="146" y="231"/>
                    <a:pt x="142" y="229"/>
                  </a:cubicBezTo>
                  <a:cubicBezTo>
                    <a:pt x="140" y="232"/>
                    <a:pt x="139" y="237"/>
                    <a:pt x="143" y="238"/>
                  </a:cubicBezTo>
                  <a:close/>
                  <a:moveTo>
                    <a:pt x="213" y="232"/>
                  </a:moveTo>
                  <a:cubicBezTo>
                    <a:pt x="213" y="230"/>
                    <a:pt x="214" y="229"/>
                    <a:pt x="211" y="229"/>
                  </a:cubicBezTo>
                  <a:cubicBezTo>
                    <a:pt x="211" y="231"/>
                    <a:pt x="211" y="232"/>
                    <a:pt x="213" y="232"/>
                  </a:cubicBezTo>
                  <a:close/>
                  <a:moveTo>
                    <a:pt x="136" y="234"/>
                  </a:moveTo>
                  <a:cubicBezTo>
                    <a:pt x="135" y="233"/>
                    <a:pt x="135" y="231"/>
                    <a:pt x="133" y="231"/>
                  </a:cubicBezTo>
                  <a:cubicBezTo>
                    <a:pt x="134" y="232"/>
                    <a:pt x="135" y="235"/>
                    <a:pt x="136" y="234"/>
                  </a:cubicBezTo>
                  <a:close/>
                  <a:moveTo>
                    <a:pt x="150" y="235"/>
                  </a:moveTo>
                  <a:cubicBezTo>
                    <a:pt x="151" y="234"/>
                    <a:pt x="150" y="232"/>
                    <a:pt x="149" y="231"/>
                  </a:cubicBezTo>
                  <a:cubicBezTo>
                    <a:pt x="148" y="232"/>
                    <a:pt x="147" y="235"/>
                    <a:pt x="150" y="235"/>
                  </a:cubicBezTo>
                  <a:close/>
                  <a:moveTo>
                    <a:pt x="191" y="236"/>
                  </a:moveTo>
                  <a:cubicBezTo>
                    <a:pt x="192" y="237"/>
                    <a:pt x="192" y="239"/>
                    <a:pt x="194" y="239"/>
                  </a:cubicBezTo>
                  <a:cubicBezTo>
                    <a:pt x="196" y="237"/>
                    <a:pt x="196" y="233"/>
                    <a:pt x="192" y="232"/>
                  </a:cubicBezTo>
                  <a:cubicBezTo>
                    <a:pt x="192" y="233"/>
                    <a:pt x="191" y="234"/>
                    <a:pt x="191" y="236"/>
                  </a:cubicBezTo>
                  <a:close/>
                  <a:moveTo>
                    <a:pt x="203" y="240"/>
                  </a:moveTo>
                  <a:cubicBezTo>
                    <a:pt x="205" y="238"/>
                    <a:pt x="208" y="234"/>
                    <a:pt x="206" y="232"/>
                  </a:cubicBezTo>
                  <a:cubicBezTo>
                    <a:pt x="206" y="235"/>
                    <a:pt x="201" y="236"/>
                    <a:pt x="203" y="240"/>
                  </a:cubicBezTo>
                  <a:close/>
                  <a:moveTo>
                    <a:pt x="161" y="237"/>
                  </a:moveTo>
                  <a:cubicBezTo>
                    <a:pt x="166" y="233"/>
                    <a:pt x="157" y="232"/>
                    <a:pt x="161" y="237"/>
                  </a:cubicBezTo>
                  <a:close/>
                  <a:moveTo>
                    <a:pt x="120" y="238"/>
                  </a:moveTo>
                  <a:cubicBezTo>
                    <a:pt x="121" y="237"/>
                    <a:pt x="122" y="237"/>
                    <a:pt x="123" y="237"/>
                  </a:cubicBezTo>
                  <a:cubicBezTo>
                    <a:pt x="123" y="239"/>
                    <a:pt x="124" y="239"/>
                    <a:pt x="125" y="240"/>
                  </a:cubicBezTo>
                  <a:cubicBezTo>
                    <a:pt x="125" y="237"/>
                    <a:pt x="124" y="235"/>
                    <a:pt x="122" y="234"/>
                  </a:cubicBezTo>
                  <a:cubicBezTo>
                    <a:pt x="122" y="236"/>
                    <a:pt x="119" y="237"/>
                    <a:pt x="120" y="238"/>
                  </a:cubicBezTo>
                  <a:close/>
                  <a:moveTo>
                    <a:pt x="174" y="238"/>
                  </a:moveTo>
                  <a:cubicBezTo>
                    <a:pt x="172" y="237"/>
                    <a:pt x="172" y="235"/>
                    <a:pt x="170" y="235"/>
                  </a:cubicBezTo>
                  <a:cubicBezTo>
                    <a:pt x="171" y="236"/>
                    <a:pt x="172" y="240"/>
                    <a:pt x="174" y="238"/>
                  </a:cubicBezTo>
                  <a:close/>
                  <a:moveTo>
                    <a:pt x="173" y="242"/>
                  </a:moveTo>
                  <a:cubicBezTo>
                    <a:pt x="175" y="239"/>
                    <a:pt x="169" y="237"/>
                    <a:pt x="169" y="235"/>
                  </a:cubicBezTo>
                  <a:cubicBezTo>
                    <a:pt x="168" y="238"/>
                    <a:pt x="170" y="241"/>
                    <a:pt x="173" y="242"/>
                  </a:cubicBezTo>
                  <a:close/>
                  <a:moveTo>
                    <a:pt x="132" y="239"/>
                  </a:moveTo>
                  <a:cubicBezTo>
                    <a:pt x="135" y="239"/>
                    <a:pt x="134" y="235"/>
                    <a:pt x="132" y="235"/>
                  </a:cubicBezTo>
                  <a:cubicBezTo>
                    <a:pt x="131" y="236"/>
                    <a:pt x="132" y="238"/>
                    <a:pt x="132" y="239"/>
                  </a:cubicBezTo>
                  <a:close/>
                  <a:moveTo>
                    <a:pt x="144" y="241"/>
                  </a:moveTo>
                  <a:cubicBezTo>
                    <a:pt x="146" y="243"/>
                    <a:pt x="148" y="239"/>
                    <a:pt x="148" y="236"/>
                  </a:cubicBezTo>
                  <a:cubicBezTo>
                    <a:pt x="147" y="236"/>
                    <a:pt x="147" y="235"/>
                    <a:pt x="146" y="236"/>
                  </a:cubicBezTo>
                  <a:cubicBezTo>
                    <a:pt x="145" y="237"/>
                    <a:pt x="145" y="240"/>
                    <a:pt x="144" y="241"/>
                  </a:cubicBezTo>
                  <a:close/>
                  <a:moveTo>
                    <a:pt x="152" y="242"/>
                  </a:moveTo>
                  <a:cubicBezTo>
                    <a:pt x="154" y="242"/>
                    <a:pt x="154" y="240"/>
                    <a:pt x="155" y="238"/>
                  </a:cubicBezTo>
                  <a:cubicBezTo>
                    <a:pt x="154" y="238"/>
                    <a:pt x="153" y="236"/>
                    <a:pt x="152" y="236"/>
                  </a:cubicBezTo>
                  <a:cubicBezTo>
                    <a:pt x="151" y="238"/>
                    <a:pt x="151" y="239"/>
                    <a:pt x="152" y="242"/>
                  </a:cubicBezTo>
                  <a:close/>
                  <a:moveTo>
                    <a:pt x="138" y="240"/>
                  </a:moveTo>
                  <a:cubicBezTo>
                    <a:pt x="139" y="241"/>
                    <a:pt x="140" y="242"/>
                    <a:pt x="141" y="243"/>
                  </a:cubicBezTo>
                  <a:cubicBezTo>
                    <a:pt x="141" y="241"/>
                    <a:pt x="140" y="239"/>
                    <a:pt x="138" y="238"/>
                  </a:cubicBezTo>
                  <a:cubicBezTo>
                    <a:pt x="138" y="239"/>
                    <a:pt x="138" y="239"/>
                    <a:pt x="138" y="240"/>
                  </a:cubicBezTo>
                  <a:close/>
                  <a:moveTo>
                    <a:pt x="120" y="250"/>
                  </a:moveTo>
                  <a:cubicBezTo>
                    <a:pt x="123" y="247"/>
                    <a:pt x="123" y="242"/>
                    <a:pt x="120" y="239"/>
                  </a:cubicBezTo>
                  <a:cubicBezTo>
                    <a:pt x="119" y="241"/>
                    <a:pt x="119" y="246"/>
                    <a:pt x="120" y="250"/>
                  </a:cubicBezTo>
                  <a:close/>
                  <a:moveTo>
                    <a:pt x="179" y="239"/>
                  </a:moveTo>
                  <a:cubicBezTo>
                    <a:pt x="179" y="242"/>
                    <a:pt x="181" y="243"/>
                    <a:pt x="183" y="245"/>
                  </a:cubicBezTo>
                  <a:cubicBezTo>
                    <a:pt x="184" y="243"/>
                    <a:pt x="182" y="242"/>
                    <a:pt x="182" y="240"/>
                  </a:cubicBezTo>
                  <a:cubicBezTo>
                    <a:pt x="180" y="241"/>
                    <a:pt x="181" y="240"/>
                    <a:pt x="180" y="239"/>
                  </a:cubicBezTo>
                  <a:cubicBezTo>
                    <a:pt x="180" y="240"/>
                    <a:pt x="179" y="240"/>
                    <a:pt x="179" y="239"/>
                  </a:cubicBezTo>
                  <a:close/>
                  <a:moveTo>
                    <a:pt x="187" y="242"/>
                  </a:moveTo>
                  <a:cubicBezTo>
                    <a:pt x="189" y="243"/>
                    <a:pt x="189" y="244"/>
                    <a:pt x="191" y="244"/>
                  </a:cubicBezTo>
                  <a:cubicBezTo>
                    <a:pt x="192" y="242"/>
                    <a:pt x="190" y="240"/>
                    <a:pt x="188" y="239"/>
                  </a:cubicBezTo>
                  <a:cubicBezTo>
                    <a:pt x="188" y="241"/>
                    <a:pt x="187" y="241"/>
                    <a:pt x="187" y="242"/>
                  </a:cubicBezTo>
                  <a:close/>
                  <a:moveTo>
                    <a:pt x="169" y="249"/>
                  </a:moveTo>
                  <a:cubicBezTo>
                    <a:pt x="170" y="248"/>
                    <a:pt x="170" y="247"/>
                    <a:pt x="171" y="247"/>
                  </a:cubicBezTo>
                  <a:cubicBezTo>
                    <a:pt x="170" y="244"/>
                    <a:pt x="169" y="241"/>
                    <a:pt x="165" y="240"/>
                  </a:cubicBezTo>
                  <a:cubicBezTo>
                    <a:pt x="164" y="243"/>
                    <a:pt x="167" y="247"/>
                    <a:pt x="169" y="249"/>
                  </a:cubicBezTo>
                  <a:close/>
                  <a:moveTo>
                    <a:pt x="205" y="241"/>
                  </a:moveTo>
                  <a:cubicBezTo>
                    <a:pt x="205" y="241"/>
                    <a:pt x="205" y="242"/>
                    <a:pt x="205" y="242"/>
                  </a:cubicBezTo>
                  <a:cubicBezTo>
                    <a:pt x="206" y="242"/>
                    <a:pt x="206" y="243"/>
                    <a:pt x="206" y="243"/>
                  </a:cubicBezTo>
                  <a:cubicBezTo>
                    <a:pt x="206" y="241"/>
                    <a:pt x="207" y="241"/>
                    <a:pt x="206" y="240"/>
                  </a:cubicBezTo>
                  <a:cubicBezTo>
                    <a:pt x="206" y="241"/>
                    <a:pt x="206" y="241"/>
                    <a:pt x="205" y="241"/>
                  </a:cubicBezTo>
                  <a:close/>
                  <a:moveTo>
                    <a:pt x="211" y="249"/>
                  </a:moveTo>
                  <a:cubicBezTo>
                    <a:pt x="213" y="248"/>
                    <a:pt x="213" y="245"/>
                    <a:pt x="215" y="244"/>
                  </a:cubicBezTo>
                  <a:cubicBezTo>
                    <a:pt x="214" y="242"/>
                    <a:pt x="214" y="240"/>
                    <a:pt x="211" y="240"/>
                  </a:cubicBezTo>
                  <a:cubicBezTo>
                    <a:pt x="209" y="243"/>
                    <a:pt x="209" y="248"/>
                    <a:pt x="211" y="249"/>
                  </a:cubicBezTo>
                  <a:close/>
                  <a:moveTo>
                    <a:pt x="135" y="244"/>
                  </a:moveTo>
                  <a:cubicBezTo>
                    <a:pt x="136" y="246"/>
                    <a:pt x="137" y="247"/>
                    <a:pt x="137" y="249"/>
                  </a:cubicBezTo>
                  <a:cubicBezTo>
                    <a:pt x="140" y="248"/>
                    <a:pt x="139" y="244"/>
                    <a:pt x="140" y="244"/>
                  </a:cubicBezTo>
                  <a:cubicBezTo>
                    <a:pt x="138" y="243"/>
                    <a:pt x="138" y="241"/>
                    <a:pt x="136" y="241"/>
                  </a:cubicBezTo>
                  <a:cubicBezTo>
                    <a:pt x="136" y="242"/>
                    <a:pt x="135" y="243"/>
                    <a:pt x="135" y="244"/>
                  </a:cubicBezTo>
                  <a:close/>
                  <a:moveTo>
                    <a:pt x="150" y="247"/>
                  </a:moveTo>
                  <a:cubicBezTo>
                    <a:pt x="152" y="246"/>
                    <a:pt x="152" y="242"/>
                    <a:pt x="149" y="241"/>
                  </a:cubicBezTo>
                  <a:cubicBezTo>
                    <a:pt x="148" y="243"/>
                    <a:pt x="147" y="247"/>
                    <a:pt x="150" y="247"/>
                  </a:cubicBezTo>
                  <a:close/>
                  <a:moveTo>
                    <a:pt x="157" y="247"/>
                  </a:moveTo>
                  <a:cubicBezTo>
                    <a:pt x="158" y="245"/>
                    <a:pt x="158" y="243"/>
                    <a:pt x="157" y="241"/>
                  </a:cubicBezTo>
                  <a:cubicBezTo>
                    <a:pt x="156" y="241"/>
                    <a:pt x="156" y="241"/>
                    <a:pt x="155" y="241"/>
                  </a:cubicBezTo>
                  <a:cubicBezTo>
                    <a:pt x="155" y="244"/>
                    <a:pt x="154" y="246"/>
                    <a:pt x="157" y="247"/>
                  </a:cubicBezTo>
                  <a:close/>
                  <a:moveTo>
                    <a:pt x="199" y="247"/>
                  </a:moveTo>
                  <a:cubicBezTo>
                    <a:pt x="201" y="247"/>
                    <a:pt x="203" y="243"/>
                    <a:pt x="201" y="242"/>
                  </a:cubicBezTo>
                  <a:cubicBezTo>
                    <a:pt x="200" y="244"/>
                    <a:pt x="198" y="245"/>
                    <a:pt x="199" y="247"/>
                  </a:cubicBezTo>
                  <a:close/>
                  <a:moveTo>
                    <a:pt x="129" y="247"/>
                  </a:moveTo>
                  <a:cubicBezTo>
                    <a:pt x="129" y="245"/>
                    <a:pt x="129" y="243"/>
                    <a:pt x="126" y="243"/>
                  </a:cubicBezTo>
                  <a:cubicBezTo>
                    <a:pt x="127" y="245"/>
                    <a:pt x="127" y="246"/>
                    <a:pt x="129" y="247"/>
                  </a:cubicBezTo>
                  <a:close/>
                  <a:moveTo>
                    <a:pt x="194" y="249"/>
                  </a:moveTo>
                  <a:cubicBezTo>
                    <a:pt x="195" y="247"/>
                    <a:pt x="194" y="244"/>
                    <a:pt x="192" y="244"/>
                  </a:cubicBezTo>
                  <a:cubicBezTo>
                    <a:pt x="192" y="246"/>
                    <a:pt x="192" y="249"/>
                    <a:pt x="194" y="249"/>
                  </a:cubicBezTo>
                  <a:close/>
                  <a:moveTo>
                    <a:pt x="201" y="250"/>
                  </a:moveTo>
                  <a:cubicBezTo>
                    <a:pt x="203" y="249"/>
                    <a:pt x="204" y="248"/>
                    <a:pt x="204" y="246"/>
                  </a:cubicBezTo>
                  <a:cubicBezTo>
                    <a:pt x="204" y="246"/>
                    <a:pt x="204" y="245"/>
                    <a:pt x="203" y="245"/>
                  </a:cubicBezTo>
                  <a:cubicBezTo>
                    <a:pt x="203" y="247"/>
                    <a:pt x="201" y="247"/>
                    <a:pt x="201" y="250"/>
                  </a:cubicBezTo>
                  <a:close/>
                  <a:moveTo>
                    <a:pt x="220" y="250"/>
                  </a:moveTo>
                  <a:cubicBezTo>
                    <a:pt x="221" y="249"/>
                    <a:pt x="221" y="246"/>
                    <a:pt x="220" y="246"/>
                  </a:cubicBezTo>
                  <a:cubicBezTo>
                    <a:pt x="220" y="248"/>
                    <a:pt x="219" y="249"/>
                    <a:pt x="220" y="250"/>
                  </a:cubicBezTo>
                  <a:close/>
                  <a:moveTo>
                    <a:pt x="151" y="249"/>
                  </a:moveTo>
                  <a:cubicBezTo>
                    <a:pt x="152" y="251"/>
                    <a:pt x="152" y="252"/>
                    <a:pt x="154" y="252"/>
                  </a:cubicBezTo>
                  <a:cubicBezTo>
                    <a:pt x="155" y="250"/>
                    <a:pt x="156" y="247"/>
                    <a:pt x="153" y="247"/>
                  </a:cubicBezTo>
                  <a:cubicBezTo>
                    <a:pt x="152" y="247"/>
                    <a:pt x="152" y="248"/>
                    <a:pt x="151" y="249"/>
                  </a:cubicBezTo>
                  <a:close/>
                  <a:moveTo>
                    <a:pt x="179" y="252"/>
                  </a:moveTo>
                  <a:cubicBezTo>
                    <a:pt x="179" y="251"/>
                    <a:pt x="180" y="251"/>
                    <a:pt x="180" y="250"/>
                  </a:cubicBezTo>
                  <a:cubicBezTo>
                    <a:pt x="179" y="249"/>
                    <a:pt x="178" y="248"/>
                    <a:pt x="177" y="247"/>
                  </a:cubicBezTo>
                  <a:cubicBezTo>
                    <a:pt x="176" y="249"/>
                    <a:pt x="179" y="251"/>
                    <a:pt x="179" y="252"/>
                  </a:cubicBezTo>
                  <a:close/>
                  <a:moveTo>
                    <a:pt x="233" y="251"/>
                  </a:moveTo>
                  <a:cubicBezTo>
                    <a:pt x="233" y="250"/>
                    <a:pt x="233" y="248"/>
                    <a:pt x="232" y="247"/>
                  </a:cubicBezTo>
                  <a:cubicBezTo>
                    <a:pt x="233" y="249"/>
                    <a:pt x="231" y="251"/>
                    <a:pt x="233" y="251"/>
                  </a:cubicBezTo>
                  <a:close/>
                  <a:moveTo>
                    <a:pt x="139" y="250"/>
                  </a:moveTo>
                  <a:cubicBezTo>
                    <a:pt x="140" y="250"/>
                    <a:pt x="140" y="252"/>
                    <a:pt x="141" y="251"/>
                  </a:cubicBezTo>
                  <a:cubicBezTo>
                    <a:pt x="141" y="250"/>
                    <a:pt x="142" y="249"/>
                    <a:pt x="142" y="248"/>
                  </a:cubicBezTo>
                  <a:cubicBezTo>
                    <a:pt x="141" y="248"/>
                    <a:pt x="141" y="247"/>
                    <a:pt x="140" y="248"/>
                  </a:cubicBezTo>
                  <a:cubicBezTo>
                    <a:pt x="142" y="249"/>
                    <a:pt x="140" y="249"/>
                    <a:pt x="139" y="250"/>
                  </a:cubicBezTo>
                  <a:close/>
                  <a:moveTo>
                    <a:pt x="228" y="264"/>
                  </a:moveTo>
                  <a:cubicBezTo>
                    <a:pt x="230" y="260"/>
                    <a:pt x="229" y="254"/>
                    <a:pt x="229" y="248"/>
                  </a:cubicBezTo>
                  <a:cubicBezTo>
                    <a:pt x="228" y="253"/>
                    <a:pt x="228" y="258"/>
                    <a:pt x="228" y="264"/>
                  </a:cubicBezTo>
                  <a:close/>
                  <a:moveTo>
                    <a:pt x="136" y="252"/>
                  </a:moveTo>
                  <a:cubicBezTo>
                    <a:pt x="136" y="251"/>
                    <a:pt x="134" y="248"/>
                    <a:pt x="133" y="249"/>
                  </a:cubicBezTo>
                  <a:cubicBezTo>
                    <a:pt x="134" y="250"/>
                    <a:pt x="134" y="252"/>
                    <a:pt x="136" y="252"/>
                  </a:cubicBezTo>
                  <a:close/>
                  <a:moveTo>
                    <a:pt x="146" y="252"/>
                  </a:moveTo>
                  <a:cubicBezTo>
                    <a:pt x="149" y="252"/>
                    <a:pt x="148" y="249"/>
                    <a:pt x="145" y="249"/>
                  </a:cubicBezTo>
                  <a:cubicBezTo>
                    <a:pt x="145" y="250"/>
                    <a:pt x="146" y="251"/>
                    <a:pt x="146" y="252"/>
                  </a:cubicBezTo>
                  <a:close/>
                  <a:moveTo>
                    <a:pt x="159" y="253"/>
                  </a:moveTo>
                  <a:cubicBezTo>
                    <a:pt x="162" y="255"/>
                    <a:pt x="162" y="252"/>
                    <a:pt x="164" y="251"/>
                  </a:cubicBezTo>
                  <a:cubicBezTo>
                    <a:pt x="163" y="250"/>
                    <a:pt x="163" y="249"/>
                    <a:pt x="162" y="249"/>
                  </a:cubicBezTo>
                  <a:cubicBezTo>
                    <a:pt x="162" y="251"/>
                    <a:pt x="159" y="251"/>
                    <a:pt x="159" y="253"/>
                  </a:cubicBezTo>
                  <a:close/>
                  <a:moveTo>
                    <a:pt x="123" y="250"/>
                  </a:moveTo>
                  <a:cubicBezTo>
                    <a:pt x="123" y="251"/>
                    <a:pt x="124" y="251"/>
                    <a:pt x="125" y="251"/>
                  </a:cubicBezTo>
                  <a:cubicBezTo>
                    <a:pt x="125" y="250"/>
                    <a:pt x="125" y="249"/>
                    <a:pt x="124" y="249"/>
                  </a:cubicBezTo>
                  <a:cubicBezTo>
                    <a:pt x="124" y="250"/>
                    <a:pt x="123" y="250"/>
                    <a:pt x="123" y="250"/>
                  </a:cubicBezTo>
                  <a:close/>
                  <a:moveTo>
                    <a:pt x="205" y="254"/>
                  </a:moveTo>
                  <a:cubicBezTo>
                    <a:pt x="207" y="254"/>
                    <a:pt x="207" y="250"/>
                    <a:pt x="206" y="250"/>
                  </a:cubicBezTo>
                  <a:cubicBezTo>
                    <a:pt x="205" y="251"/>
                    <a:pt x="204" y="252"/>
                    <a:pt x="205" y="254"/>
                  </a:cubicBezTo>
                  <a:close/>
                  <a:moveTo>
                    <a:pt x="172" y="253"/>
                  </a:moveTo>
                  <a:cubicBezTo>
                    <a:pt x="173" y="256"/>
                    <a:pt x="174" y="258"/>
                    <a:pt x="176" y="259"/>
                  </a:cubicBezTo>
                  <a:cubicBezTo>
                    <a:pt x="179" y="256"/>
                    <a:pt x="178" y="252"/>
                    <a:pt x="174" y="251"/>
                  </a:cubicBezTo>
                  <a:cubicBezTo>
                    <a:pt x="174" y="253"/>
                    <a:pt x="173" y="253"/>
                    <a:pt x="172" y="253"/>
                  </a:cubicBezTo>
                  <a:close/>
                  <a:moveTo>
                    <a:pt x="134" y="256"/>
                  </a:moveTo>
                  <a:cubicBezTo>
                    <a:pt x="134" y="254"/>
                    <a:pt x="133" y="252"/>
                    <a:pt x="132" y="251"/>
                  </a:cubicBezTo>
                  <a:cubicBezTo>
                    <a:pt x="132" y="253"/>
                    <a:pt x="133" y="255"/>
                    <a:pt x="134" y="256"/>
                  </a:cubicBezTo>
                  <a:close/>
                  <a:moveTo>
                    <a:pt x="191" y="254"/>
                  </a:moveTo>
                  <a:cubicBezTo>
                    <a:pt x="191" y="253"/>
                    <a:pt x="190" y="252"/>
                    <a:pt x="189" y="251"/>
                  </a:cubicBezTo>
                  <a:cubicBezTo>
                    <a:pt x="189" y="253"/>
                    <a:pt x="190" y="254"/>
                    <a:pt x="191" y="254"/>
                  </a:cubicBezTo>
                  <a:close/>
                  <a:moveTo>
                    <a:pt x="143" y="254"/>
                  </a:moveTo>
                  <a:cubicBezTo>
                    <a:pt x="143" y="255"/>
                    <a:pt x="144" y="256"/>
                    <a:pt x="145" y="257"/>
                  </a:cubicBezTo>
                  <a:cubicBezTo>
                    <a:pt x="145" y="256"/>
                    <a:pt x="145" y="256"/>
                    <a:pt x="146" y="255"/>
                  </a:cubicBezTo>
                  <a:cubicBezTo>
                    <a:pt x="145" y="254"/>
                    <a:pt x="145" y="252"/>
                    <a:pt x="144" y="252"/>
                  </a:cubicBezTo>
                  <a:cubicBezTo>
                    <a:pt x="144" y="253"/>
                    <a:pt x="143" y="254"/>
                    <a:pt x="143" y="254"/>
                  </a:cubicBezTo>
                  <a:close/>
                  <a:moveTo>
                    <a:pt x="120" y="257"/>
                  </a:moveTo>
                  <a:cubicBezTo>
                    <a:pt x="122" y="257"/>
                    <a:pt x="123" y="255"/>
                    <a:pt x="122" y="253"/>
                  </a:cubicBezTo>
                  <a:cubicBezTo>
                    <a:pt x="122" y="253"/>
                    <a:pt x="121" y="253"/>
                    <a:pt x="121" y="253"/>
                  </a:cubicBezTo>
                  <a:cubicBezTo>
                    <a:pt x="121" y="255"/>
                    <a:pt x="120" y="255"/>
                    <a:pt x="120" y="257"/>
                  </a:cubicBezTo>
                  <a:close/>
                  <a:moveTo>
                    <a:pt x="158" y="258"/>
                  </a:moveTo>
                  <a:cubicBezTo>
                    <a:pt x="159" y="258"/>
                    <a:pt x="159" y="257"/>
                    <a:pt x="160" y="256"/>
                  </a:cubicBezTo>
                  <a:cubicBezTo>
                    <a:pt x="159" y="255"/>
                    <a:pt x="158" y="253"/>
                    <a:pt x="157" y="253"/>
                  </a:cubicBezTo>
                  <a:cubicBezTo>
                    <a:pt x="155" y="255"/>
                    <a:pt x="156" y="258"/>
                    <a:pt x="158" y="258"/>
                  </a:cubicBezTo>
                  <a:close/>
                  <a:moveTo>
                    <a:pt x="151" y="258"/>
                  </a:moveTo>
                  <a:cubicBezTo>
                    <a:pt x="152" y="256"/>
                    <a:pt x="152" y="254"/>
                    <a:pt x="149" y="254"/>
                  </a:cubicBezTo>
                  <a:cubicBezTo>
                    <a:pt x="148" y="255"/>
                    <a:pt x="150" y="257"/>
                    <a:pt x="151" y="258"/>
                  </a:cubicBezTo>
                  <a:close/>
                  <a:moveTo>
                    <a:pt x="164" y="259"/>
                  </a:moveTo>
                  <a:cubicBezTo>
                    <a:pt x="165" y="257"/>
                    <a:pt x="167" y="256"/>
                    <a:pt x="167" y="254"/>
                  </a:cubicBezTo>
                  <a:cubicBezTo>
                    <a:pt x="165" y="254"/>
                    <a:pt x="165" y="257"/>
                    <a:pt x="164" y="259"/>
                  </a:cubicBezTo>
                  <a:close/>
                  <a:moveTo>
                    <a:pt x="232" y="263"/>
                  </a:moveTo>
                  <a:cubicBezTo>
                    <a:pt x="233" y="260"/>
                    <a:pt x="234" y="255"/>
                    <a:pt x="232" y="255"/>
                  </a:cubicBezTo>
                  <a:cubicBezTo>
                    <a:pt x="232" y="257"/>
                    <a:pt x="230" y="261"/>
                    <a:pt x="232" y="263"/>
                  </a:cubicBezTo>
                  <a:close/>
                  <a:moveTo>
                    <a:pt x="209" y="258"/>
                  </a:moveTo>
                  <a:cubicBezTo>
                    <a:pt x="210" y="258"/>
                    <a:pt x="209" y="260"/>
                    <a:pt x="210" y="260"/>
                  </a:cubicBezTo>
                  <a:cubicBezTo>
                    <a:pt x="211" y="258"/>
                    <a:pt x="213" y="256"/>
                    <a:pt x="210" y="255"/>
                  </a:cubicBezTo>
                  <a:cubicBezTo>
                    <a:pt x="211" y="257"/>
                    <a:pt x="209" y="257"/>
                    <a:pt x="209" y="258"/>
                  </a:cubicBezTo>
                  <a:close/>
                  <a:moveTo>
                    <a:pt x="201" y="259"/>
                  </a:moveTo>
                  <a:cubicBezTo>
                    <a:pt x="202" y="260"/>
                    <a:pt x="202" y="261"/>
                    <a:pt x="204" y="262"/>
                  </a:cubicBezTo>
                  <a:cubicBezTo>
                    <a:pt x="206" y="259"/>
                    <a:pt x="203" y="258"/>
                    <a:pt x="202" y="256"/>
                  </a:cubicBezTo>
                  <a:cubicBezTo>
                    <a:pt x="202" y="257"/>
                    <a:pt x="201" y="257"/>
                    <a:pt x="201" y="259"/>
                  </a:cubicBezTo>
                  <a:close/>
                  <a:moveTo>
                    <a:pt x="149" y="263"/>
                  </a:moveTo>
                  <a:cubicBezTo>
                    <a:pt x="149" y="261"/>
                    <a:pt x="149" y="259"/>
                    <a:pt x="148" y="257"/>
                  </a:cubicBezTo>
                  <a:cubicBezTo>
                    <a:pt x="147" y="257"/>
                    <a:pt x="147" y="257"/>
                    <a:pt x="146" y="257"/>
                  </a:cubicBezTo>
                  <a:cubicBezTo>
                    <a:pt x="144" y="259"/>
                    <a:pt x="148" y="261"/>
                    <a:pt x="149" y="263"/>
                  </a:cubicBezTo>
                  <a:close/>
                  <a:moveTo>
                    <a:pt x="123" y="260"/>
                  </a:moveTo>
                  <a:cubicBezTo>
                    <a:pt x="125" y="261"/>
                    <a:pt x="125" y="257"/>
                    <a:pt x="123" y="257"/>
                  </a:cubicBezTo>
                  <a:cubicBezTo>
                    <a:pt x="123" y="258"/>
                    <a:pt x="123" y="259"/>
                    <a:pt x="123" y="260"/>
                  </a:cubicBezTo>
                  <a:close/>
                  <a:moveTo>
                    <a:pt x="180" y="264"/>
                  </a:moveTo>
                  <a:cubicBezTo>
                    <a:pt x="180" y="264"/>
                    <a:pt x="179" y="264"/>
                    <a:pt x="179" y="263"/>
                  </a:cubicBezTo>
                  <a:cubicBezTo>
                    <a:pt x="180" y="262"/>
                    <a:pt x="183" y="259"/>
                    <a:pt x="180" y="258"/>
                  </a:cubicBezTo>
                  <a:cubicBezTo>
                    <a:pt x="180" y="260"/>
                    <a:pt x="177" y="264"/>
                    <a:pt x="180" y="264"/>
                  </a:cubicBezTo>
                  <a:close/>
                  <a:moveTo>
                    <a:pt x="141" y="263"/>
                  </a:moveTo>
                  <a:cubicBezTo>
                    <a:pt x="142" y="262"/>
                    <a:pt x="142" y="261"/>
                    <a:pt x="143" y="260"/>
                  </a:cubicBezTo>
                  <a:cubicBezTo>
                    <a:pt x="142" y="260"/>
                    <a:pt x="142" y="259"/>
                    <a:pt x="141" y="258"/>
                  </a:cubicBezTo>
                  <a:cubicBezTo>
                    <a:pt x="140" y="259"/>
                    <a:pt x="139" y="263"/>
                    <a:pt x="141" y="263"/>
                  </a:cubicBezTo>
                  <a:close/>
                  <a:moveTo>
                    <a:pt x="154" y="264"/>
                  </a:moveTo>
                  <a:cubicBezTo>
                    <a:pt x="155" y="264"/>
                    <a:pt x="156" y="263"/>
                    <a:pt x="156" y="262"/>
                  </a:cubicBezTo>
                  <a:cubicBezTo>
                    <a:pt x="155" y="261"/>
                    <a:pt x="156" y="259"/>
                    <a:pt x="153" y="259"/>
                  </a:cubicBezTo>
                  <a:cubicBezTo>
                    <a:pt x="152" y="261"/>
                    <a:pt x="152" y="264"/>
                    <a:pt x="154" y="264"/>
                  </a:cubicBezTo>
                  <a:close/>
                  <a:moveTo>
                    <a:pt x="171" y="270"/>
                  </a:moveTo>
                  <a:cubicBezTo>
                    <a:pt x="172" y="268"/>
                    <a:pt x="174" y="267"/>
                    <a:pt x="174" y="264"/>
                  </a:cubicBezTo>
                  <a:cubicBezTo>
                    <a:pt x="172" y="263"/>
                    <a:pt x="172" y="260"/>
                    <a:pt x="169" y="259"/>
                  </a:cubicBezTo>
                  <a:cubicBezTo>
                    <a:pt x="166" y="263"/>
                    <a:pt x="168" y="268"/>
                    <a:pt x="171" y="270"/>
                  </a:cubicBezTo>
                  <a:close/>
                  <a:moveTo>
                    <a:pt x="213" y="263"/>
                  </a:moveTo>
                  <a:cubicBezTo>
                    <a:pt x="213" y="263"/>
                    <a:pt x="214" y="264"/>
                    <a:pt x="214" y="264"/>
                  </a:cubicBezTo>
                  <a:cubicBezTo>
                    <a:pt x="214" y="263"/>
                    <a:pt x="214" y="261"/>
                    <a:pt x="215" y="261"/>
                  </a:cubicBezTo>
                  <a:cubicBezTo>
                    <a:pt x="213" y="261"/>
                    <a:pt x="213" y="262"/>
                    <a:pt x="213" y="263"/>
                  </a:cubicBezTo>
                  <a:close/>
                  <a:moveTo>
                    <a:pt x="134" y="263"/>
                  </a:moveTo>
                  <a:cubicBezTo>
                    <a:pt x="135" y="261"/>
                    <a:pt x="133" y="262"/>
                    <a:pt x="132" y="263"/>
                  </a:cubicBezTo>
                  <a:cubicBezTo>
                    <a:pt x="133" y="263"/>
                    <a:pt x="133" y="264"/>
                    <a:pt x="134" y="264"/>
                  </a:cubicBezTo>
                  <a:cubicBezTo>
                    <a:pt x="134" y="263"/>
                    <a:pt x="133" y="262"/>
                    <a:pt x="134" y="263"/>
                  </a:cubicBezTo>
                  <a:close/>
                  <a:moveTo>
                    <a:pt x="184" y="270"/>
                  </a:moveTo>
                  <a:cubicBezTo>
                    <a:pt x="185" y="268"/>
                    <a:pt x="185" y="264"/>
                    <a:pt x="184" y="262"/>
                  </a:cubicBezTo>
                  <a:cubicBezTo>
                    <a:pt x="180" y="264"/>
                    <a:pt x="181" y="267"/>
                    <a:pt x="184" y="270"/>
                  </a:cubicBezTo>
                  <a:close/>
                  <a:moveTo>
                    <a:pt x="142" y="265"/>
                  </a:moveTo>
                  <a:cubicBezTo>
                    <a:pt x="144" y="266"/>
                    <a:pt x="143" y="268"/>
                    <a:pt x="145" y="268"/>
                  </a:cubicBezTo>
                  <a:cubicBezTo>
                    <a:pt x="147" y="267"/>
                    <a:pt x="146" y="263"/>
                    <a:pt x="144" y="263"/>
                  </a:cubicBezTo>
                  <a:cubicBezTo>
                    <a:pt x="143" y="263"/>
                    <a:pt x="142" y="263"/>
                    <a:pt x="142" y="265"/>
                  </a:cubicBezTo>
                  <a:close/>
                  <a:moveTo>
                    <a:pt x="129" y="267"/>
                  </a:moveTo>
                  <a:cubicBezTo>
                    <a:pt x="128" y="266"/>
                    <a:pt x="128" y="264"/>
                    <a:pt x="126" y="263"/>
                  </a:cubicBezTo>
                  <a:cubicBezTo>
                    <a:pt x="125" y="265"/>
                    <a:pt x="127" y="268"/>
                    <a:pt x="129" y="267"/>
                  </a:cubicBezTo>
                  <a:close/>
                  <a:moveTo>
                    <a:pt x="116" y="280"/>
                  </a:moveTo>
                  <a:cubicBezTo>
                    <a:pt x="118" y="276"/>
                    <a:pt x="116" y="269"/>
                    <a:pt x="120" y="267"/>
                  </a:cubicBezTo>
                  <a:cubicBezTo>
                    <a:pt x="120" y="266"/>
                    <a:pt x="121" y="264"/>
                    <a:pt x="119" y="264"/>
                  </a:cubicBezTo>
                  <a:cubicBezTo>
                    <a:pt x="116" y="268"/>
                    <a:pt x="114" y="275"/>
                    <a:pt x="116" y="280"/>
                  </a:cubicBezTo>
                  <a:close/>
                  <a:moveTo>
                    <a:pt x="152" y="268"/>
                  </a:moveTo>
                  <a:cubicBezTo>
                    <a:pt x="153" y="267"/>
                    <a:pt x="153" y="266"/>
                    <a:pt x="153" y="265"/>
                  </a:cubicBezTo>
                  <a:cubicBezTo>
                    <a:pt x="152" y="266"/>
                    <a:pt x="153" y="263"/>
                    <a:pt x="151" y="264"/>
                  </a:cubicBezTo>
                  <a:cubicBezTo>
                    <a:pt x="150" y="265"/>
                    <a:pt x="151" y="267"/>
                    <a:pt x="152" y="268"/>
                  </a:cubicBezTo>
                  <a:close/>
                  <a:moveTo>
                    <a:pt x="200" y="268"/>
                  </a:moveTo>
                  <a:cubicBezTo>
                    <a:pt x="201" y="267"/>
                    <a:pt x="201" y="265"/>
                    <a:pt x="199" y="264"/>
                  </a:cubicBezTo>
                  <a:cubicBezTo>
                    <a:pt x="198" y="266"/>
                    <a:pt x="199" y="267"/>
                    <a:pt x="200" y="268"/>
                  </a:cubicBezTo>
                  <a:close/>
                  <a:moveTo>
                    <a:pt x="229" y="313"/>
                  </a:moveTo>
                  <a:cubicBezTo>
                    <a:pt x="229" y="313"/>
                    <a:pt x="231" y="312"/>
                    <a:pt x="232" y="311"/>
                  </a:cubicBezTo>
                  <a:cubicBezTo>
                    <a:pt x="232" y="294"/>
                    <a:pt x="232" y="279"/>
                    <a:pt x="233" y="264"/>
                  </a:cubicBezTo>
                  <a:cubicBezTo>
                    <a:pt x="232" y="264"/>
                    <a:pt x="232" y="264"/>
                    <a:pt x="231" y="264"/>
                  </a:cubicBezTo>
                  <a:cubicBezTo>
                    <a:pt x="231" y="279"/>
                    <a:pt x="229" y="297"/>
                    <a:pt x="229" y="313"/>
                  </a:cubicBezTo>
                  <a:close/>
                  <a:moveTo>
                    <a:pt x="226" y="309"/>
                  </a:moveTo>
                  <a:cubicBezTo>
                    <a:pt x="227" y="294"/>
                    <a:pt x="228" y="282"/>
                    <a:pt x="229" y="265"/>
                  </a:cubicBezTo>
                  <a:cubicBezTo>
                    <a:pt x="228" y="265"/>
                    <a:pt x="228" y="265"/>
                    <a:pt x="227" y="265"/>
                  </a:cubicBezTo>
                  <a:cubicBezTo>
                    <a:pt x="227" y="279"/>
                    <a:pt x="226" y="293"/>
                    <a:pt x="226" y="309"/>
                  </a:cubicBezTo>
                  <a:close/>
                  <a:moveTo>
                    <a:pt x="139" y="269"/>
                  </a:moveTo>
                  <a:cubicBezTo>
                    <a:pt x="138" y="267"/>
                    <a:pt x="138" y="266"/>
                    <a:pt x="137" y="266"/>
                  </a:cubicBezTo>
                  <a:cubicBezTo>
                    <a:pt x="136" y="267"/>
                    <a:pt x="137" y="270"/>
                    <a:pt x="139" y="269"/>
                  </a:cubicBezTo>
                  <a:close/>
                  <a:moveTo>
                    <a:pt x="159" y="270"/>
                  </a:moveTo>
                  <a:cubicBezTo>
                    <a:pt x="160" y="269"/>
                    <a:pt x="160" y="269"/>
                    <a:pt x="160" y="267"/>
                  </a:cubicBezTo>
                  <a:cubicBezTo>
                    <a:pt x="158" y="266"/>
                    <a:pt x="157" y="271"/>
                    <a:pt x="159" y="270"/>
                  </a:cubicBezTo>
                  <a:close/>
                  <a:moveTo>
                    <a:pt x="170" y="274"/>
                  </a:moveTo>
                  <a:cubicBezTo>
                    <a:pt x="168" y="272"/>
                    <a:pt x="168" y="268"/>
                    <a:pt x="165" y="267"/>
                  </a:cubicBezTo>
                  <a:cubicBezTo>
                    <a:pt x="165" y="270"/>
                    <a:pt x="168" y="274"/>
                    <a:pt x="170" y="274"/>
                  </a:cubicBezTo>
                  <a:close/>
                  <a:moveTo>
                    <a:pt x="213" y="273"/>
                  </a:moveTo>
                  <a:cubicBezTo>
                    <a:pt x="214" y="271"/>
                    <a:pt x="212" y="269"/>
                    <a:pt x="210" y="268"/>
                  </a:cubicBezTo>
                  <a:cubicBezTo>
                    <a:pt x="209" y="270"/>
                    <a:pt x="212" y="272"/>
                    <a:pt x="213" y="273"/>
                  </a:cubicBezTo>
                  <a:close/>
                  <a:moveTo>
                    <a:pt x="220" y="283"/>
                  </a:moveTo>
                  <a:cubicBezTo>
                    <a:pt x="221" y="279"/>
                    <a:pt x="222" y="272"/>
                    <a:pt x="219" y="268"/>
                  </a:cubicBezTo>
                  <a:cubicBezTo>
                    <a:pt x="220" y="272"/>
                    <a:pt x="218" y="279"/>
                    <a:pt x="220" y="283"/>
                  </a:cubicBezTo>
                  <a:close/>
                  <a:moveTo>
                    <a:pt x="149" y="274"/>
                  </a:moveTo>
                  <a:cubicBezTo>
                    <a:pt x="150" y="272"/>
                    <a:pt x="152" y="269"/>
                    <a:pt x="148" y="268"/>
                  </a:cubicBezTo>
                  <a:cubicBezTo>
                    <a:pt x="147" y="269"/>
                    <a:pt x="146" y="273"/>
                    <a:pt x="149" y="274"/>
                  </a:cubicBezTo>
                  <a:close/>
                  <a:moveTo>
                    <a:pt x="126" y="272"/>
                  </a:moveTo>
                  <a:cubicBezTo>
                    <a:pt x="125" y="271"/>
                    <a:pt x="126" y="268"/>
                    <a:pt x="124" y="269"/>
                  </a:cubicBezTo>
                  <a:cubicBezTo>
                    <a:pt x="123" y="269"/>
                    <a:pt x="125" y="271"/>
                    <a:pt x="126" y="272"/>
                  </a:cubicBezTo>
                  <a:close/>
                  <a:moveTo>
                    <a:pt x="205" y="272"/>
                  </a:moveTo>
                  <a:cubicBezTo>
                    <a:pt x="204" y="271"/>
                    <a:pt x="204" y="269"/>
                    <a:pt x="202" y="269"/>
                  </a:cubicBezTo>
                  <a:cubicBezTo>
                    <a:pt x="200" y="271"/>
                    <a:pt x="204" y="274"/>
                    <a:pt x="205" y="272"/>
                  </a:cubicBezTo>
                  <a:close/>
                  <a:moveTo>
                    <a:pt x="131" y="271"/>
                  </a:moveTo>
                  <a:cubicBezTo>
                    <a:pt x="131" y="270"/>
                    <a:pt x="130" y="269"/>
                    <a:pt x="129" y="269"/>
                  </a:cubicBezTo>
                  <a:cubicBezTo>
                    <a:pt x="128" y="270"/>
                    <a:pt x="129" y="271"/>
                    <a:pt x="131" y="271"/>
                  </a:cubicBezTo>
                  <a:close/>
                  <a:moveTo>
                    <a:pt x="139" y="273"/>
                  </a:moveTo>
                  <a:cubicBezTo>
                    <a:pt x="140" y="273"/>
                    <a:pt x="140" y="274"/>
                    <a:pt x="140" y="276"/>
                  </a:cubicBezTo>
                  <a:cubicBezTo>
                    <a:pt x="144" y="275"/>
                    <a:pt x="142" y="270"/>
                    <a:pt x="139" y="270"/>
                  </a:cubicBezTo>
                  <a:cubicBezTo>
                    <a:pt x="139" y="271"/>
                    <a:pt x="139" y="272"/>
                    <a:pt x="139" y="273"/>
                  </a:cubicBezTo>
                  <a:close/>
                  <a:moveTo>
                    <a:pt x="196" y="272"/>
                  </a:moveTo>
                  <a:cubicBezTo>
                    <a:pt x="196" y="271"/>
                    <a:pt x="195" y="270"/>
                    <a:pt x="195" y="270"/>
                  </a:cubicBezTo>
                  <a:cubicBezTo>
                    <a:pt x="194" y="271"/>
                    <a:pt x="194" y="272"/>
                    <a:pt x="196" y="272"/>
                  </a:cubicBezTo>
                  <a:close/>
                  <a:moveTo>
                    <a:pt x="175" y="278"/>
                  </a:moveTo>
                  <a:cubicBezTo>
                    <a:pt x="177" y="278"/>
                    <a:pt x="176" y="281"/>
                    <a:pt x="178" y="281"/>
                  </a:cubicBezTo>
                  <a:cubicBezTo>
                    <a:pt x="179" y="278"/>
                    <a:pt x="180" y="276"/>
                    <a:pt x="181" y="274"/>
                  </a:cubicBezTo>
                  <a:cubicBezTo>
                    <a:pt x="181" y="272"/>
                    <a:pt x="180" y="271"/>
                    <a:pt x="178" y="270"/>
                  </a:cubicBezTo>
                  <a:cubicBezTo>
                    <a:pt x="177" y="273"/>
                    <a:pt x="175" y="275"/>
                    <a:pt x="175" y="278"/>
                  </a:cubicBezTo>
                  <a:close/>
                  <a:moveTo>
                    <a:pt x="189" y="275"/>
                  </a:moveTo>
                  <a:cubicBezTo>
                    <a:pt x="189" y="274"/>
                    <a:pt x="191" y="271"/>
                    <a:pt x="189" y="270"/>
                  </a:cubicBezTo>
                  <a:cubicBezTo>
                    <a:pt x="188" y="272"/>
                    <a:pt x="186" y="274"/>
                    <a:pt x="189" y="275"/>
                  </a:cubicBezTo>
                  <a:close/>
                  <a:moveTo>
                    <a:pt x="135" y="274"/>
                  </a:moveTo>
                  <a:cubicBezTo>
                    <a:pt x="134" y="274"/>
                    <a:pt x="134" y="273"/>
                    <a:pt x="133" y="274"/>
                  </a:cubicBezTo>
                  <a:cubicBezTo>
                    <a:pt x="135" y="274"/>
                    <a:pt x="134" y="275"/>
                    <a:pt x="135" y="275"/>
                  </a:cubicBezTo>
                  <a:cubicBezTo>
                    <a:pt x="136" y="273"/>
                    <a:pt x="135" y="271"/>
                    <a:pt x="134" y="272"/>
                  </a:cubicBezTo>
                  <a:cubicBezTo>
                    <a:pt x="135" y="272"/>
                    <a:pt x="134" y="273"/>
                    <a:pt x="135" y="274"/>
                  </a:cubicBezTo>
                  <a:close/>
                  <a:moveTo>
                    <a:pt x="168" y="283"/>
                  </a:moveTo>
                  <a:cubicBezTo>
                    <a:pt x="167" y="281"/>
                    <a:pt x="168" y="280"/>
                    <a:pt x="169" y="279"/>
                  </a:cubicBezTo>
                  <a:cubicBezTo>
                    <a:pt x="167" y="277"/>
                    <a:pt x="166" y="273"/>
                    <a:pt x="163" y="272"/>
                  </a:cubicBezTo>
                  <a:cubicBezTo>
                    <a:pt x="163" y="274"/>
                    <a:pt x="161" y="273"/>
                    <a:pt x="161" y="275"/>
                  </a:cubicBezTo>
                  <a:cubicBezTo>
                    <a:pt x="164" y="278"/>
                    <a:pt x="165" y="281"/>
                    <a:pt x="168" y="283"/>
                  </a:cubicBezTo>
                  <a:close/>
                  <a:moveTo>
                    <a:pt x="126" y="274"/>
                  </a:moveTo>
                  <a:cubicBezTo>
                    <a:pt x="126" y="276"/>
                    <a:pt x="127" y="276"/>
                    <a:pt x="128" y="277"/>
                  </a:cubicBezTo>
                  <a:cubicBezTo>
                    <a:pt x="129" y="276"/>
                    <a:pt x="129" y="274"/>
                    <a:pt x="128" y="273"/>
                  </a:cubicBezTo>
                  <a:cubicBezTo>
                    <a:pt x="126" y="273"/>
                    <a:pt x="127" y="274"/>
                    <a:pt x="126" y="274"/>
                  </a:cubicBezTo>
                  <a:close/>
                  <a:moveTo>
                    <a:pt x="201" y="279"/>
                  </a:moveTo>
                  <a:cubicBezTo>
                    <a:pt x="202" y="277"/>
                    <a:pt x="199" y="275"/>
                    <a:pt x="198" y="276"/>
                  </a:cubicBezTo>
                  <a:cubicBezTo>
                    <a:pt x="200" y="276"/>
                    <a:pt x="199" y="279"/>
                    <a:pt x="201" y="279"/>
                  </a:cubicBezTo>
                  <a:close/>
                  <a:moveTo>
                    <a:pt x="136" y="277"/>
                  </a:moveTo>
                  <a:cubicBezTo>
                    <a:pt x="138" y="277"/>
                    <a:pt x="136" y="281"/>
                    <a:pt x="139" y="280"/>
                  </a:cubicBezTo>
                  <a:cubicBezTo>
                    <a:pt x="139" y="279"/>
                    <a:pt x="137" y="275"/>
                    <a:pt x="136" y="277"/>
                  </a:cubicBezTo>
                  <a:close/>
                  <a:moveTo>
                    <a:pt x="153" y="280"/>
                  </a:moveTo>
                  <a:cubicBezTo>
                    <a:pt x="154" y="280"/>
                    <a:pt x="155" y="277"/>
                    <a:pt x="155" y="276"/>
                  </a:cubicBezTo>
                  <a:cubicBezTo>
                    <a:pt x="153" y="276"/>
                    <a:pt x="152" y="279"/>
                    <a:pt x="153" y="280"/>
                  </a:cubicBezTo>
                  <a:close/>
                  <a:moveTo>
                    <a:pt x="143" y="281"/>
                  </a:moveTo>
                  <a:cubicBezTo>
                    <a:pt x="144" y="281"/>
                    <a:pt x="144" y="281"/>
                    <a:pt x="144" y="281"/>
                  </a:cubicBezTo>
                  <a:cubicBezTo>
                    <a:pt x="146" y="281"/>
                    <a:pt x="146" y="280"/>
                    <a:pt x="146" y="278"/>
                  </a:cubicBezTo>
                  <a:cubicBezTo>
                    <a:pt x="146" y="278"/>
                    <a:pt x="145" y="277"/>
                    <a:pt x="144" y="276"/>
                  </a:cubicBezTo>
                  <a:cubicBezTo>
                    <a:pt x="143" y="278"/>
                    <a:pt x="143" y="278"/>
                    <a:pt x="143" y="281"/>
                  </a:cubicBezTo>
                  <a:close/>
                  <a:moveTo>
                    <a:pt x="210" y="281"/>
                  </a:moveTo>
                  <a:cubicBezTo>
                    <a:pt x="211" y="279"/>
                    <a:pt x="210" y="278"/>
                    <a:pt x="210" y="277"/>
                  </a:cubicBezTo>
                  <a:cubicBezTo>
                    <a:pt x="210" y="277"/>
                    <a:pt x="209" y="277"/>
                    <a:pt x="209" y="276"/>
                  </a:cubicBezTo>
                  <a:cubicBezTo>
                    <a:pt x="210" y="278"/>
                    <a:pt x="208" y="280"/>
                    <a:pt x="210" y="281"/>
                  </a:cubicBezTo>
                  <a:close/>
                  <a:moveTo>
                    <a:pt x="131" y="283"/>
                  </a:moveTo>
                  <a:cubicBezTo>
                    <a:pt x="132" y="282"/>
                    <a:pt x="132" y="281"/>
                    <a:pt x="132" y="280"/>
                  </a:cubicBezTo>
                  <a:cubicBezTo>
                    <a:pt x="132" y="280"/>
                    <a:pt x="132" y="278"/>
                    <a:pt x="130" y="278"/>
                  </a:cubicBezTo>
                  <a:cubicBezTo>
                    <a:pt x="130" y="279"/>
                    <a:pt x="129" y="283"/>
                    <a:pt x="131" y="283"/>
                  </a:cubicBezTo>
                  <a:close/>
                  <a:moveTo>
                    <a:pt x="181" y="287"/>
                  </a:moveTo>
                  <a:cubicBezTo>
                    <a:pt x="182" y="286"/>
                    <a:pt x="183" y="285"/>
                    <a:pt x="184" y="285"/>
                  </a:cubicBezTo>
                  <a:cubicBezTo>
                    <a:pt x="184" y="283"/>
                    <a:pt x="185" y="281"/>
                    <a:pt x="184" y="280"/>
                  </a:cubicBezTo>
                  <a:cubicBezTo>
                    <a:pt x="182" y="281"/>
                    <a:pt x="180" y="285"/>
                    <a:pt x="181" y="287"/>
                  </a:cubicBezTo>
                  <a:close/>
                  <a:moveTo>
                    <a:pt x="38" y="296"/>
                  </a:moveTo>
                  <a:cubicBezTo>
                    <a:pt x="40" y="293"/>
                    <a:pt x="41" y="285"/>
                    <a:pt x="40" y="281"/>
                  </a:cubicBezTo>
                  <a:cubicBezTo>
                    <a:pt x="39" y="283"/>
                    <a:pt x="38" y="285"/>
                    <a:pt x="37" y="287"/>
                  </a:cubicBezTo>
                  <a:cubicBezTo>
                    <a:pt x="41" y="289"/>
                    <a:pt x="37" y="295"/>
                    <a:pt x="38" y="296"/>
                  </a:cubicBezTo>
                  <a:close/>
                  <a:moveTo>
                    <a:pt x="162" y="293"/>
                  </a:moveTo>
                  <a:cubicBezTo>
                    <a:pt x="162" y="291"/>
                    <a:pt x="164" y="291"/>
                    <a:pt x="164" y="289"/>
                  </a:cubicBezTo>
                  <a:cubicBezTo>
                    <a:pt x="163" y="290"/>
                    <a:pt x="163" y="291"/>
                    <a:pt x="161" y="291"/>
                  </a:cubicBezTo>
                  <a:cubicBezTo>
                    <a:pt x="161" y="289"/>
                    <a:pt x="162" y="288"/>
                    <a:pt x="163" y="286"/>
                  </a:cubicBezTo>
                  <a:cubicBezTo>
                    <a:pt x="161" y="285"/>
                    <a:pt x="160" y="282"/>
                    <a:pt x="158" y="281"/>
                  </a:cubicBezTo>
                  <a:cubicBezTo>
                    <a:pt x="154" y="286"/>
                    <a:pt x="160" y="289"/>
                    <a:pt x="162" y="293"/>
                  </a:cubicBezTo>
                  <a:close/>
                  <a:moveTo>
                    <a:pt x="214" y="285"/>
                  </a:moveTo>
                  <a:cubicBezTo>
                    <a:pt x="213" y="283"/>
                    <a:pt x="215" y="281"/>
                    <a:pt x="213" y="281"/>
                  </a:cubicBezTo>
                  <a:cubicBezTo>
                    <a:pt x="212" y="282"/>
                    <a:pt x="212" y="285"/>
                    <a:pt x="214" y="285"/>
                  </a:cubicBezTo>
                  <a:close/>
                  <a:moveTo>
                    <a:pt x="207" y="285"/>
                  </a:moveTo>
                  <a:cubicBezTo>
                    <a:pt x="206" y="284"/>
                    <a:pt x="205" y="282"/>
                    <a:pt x="204" y="282"/>
                  </a:cubicBezTo>
                  <a:cubicBezTo>
                    <a:pt x="204" y="284"/>
                    <a:pt x="205" y="286"/>
                    <a:pt x="207" y="285"/>
                  </a:cubicBezTo>
                  <a:close/>
                  <a:moveTo>
                    <a:pt x="134" y="288"/>
                  </a:moveTo>
                  <a:cubicBezTo>
                    <a:pt x="136" y="286"/>
                    <a:pt x="135" y="283"/>
                    <a:pt x="133" y="283"/>
                  </a:cubicBezTo>
                  <a:cubicBezTo>
                    <a:pt x="131" y="284"/>
                    <a:pt x="132" y="287"/>
                    <a:pt x="134" y="288"/>
                  </a:cubicBezTo>
                  <a:close/>
                  <a:moveTo>
                    <a:pt x="143" y="287"/>
                  </a:moveTo>
                  <a:cubicBezTo>
                    <a:pt x="142" y="286"/>
                    <a:pt x="143" y="283"/>
                    <a:pt x="140" y="283"/>
                  </a:cubicBezTo>
                  <a:cubicBezTo>
                    <a:pt x="139" y="285"/>
                    <a:pt x="142" y="287"/>
                    <a:pt x="143" y="287"/>
                  </a:cubicBezTo>
                  <a:close/>
                  <a:moveTo>
                    <a:pt x="150" y="287"/>
                  </a:moveTo>
                  <a:cubicBezTo>
                    <a:pt x="150" y="286"/>
                    <a:pt x="151" y="285"/>
                    <a:pt x="151" y="284"/>
                  </a:cubicBezTo>
                  <a:cubicBezTo>
                    <a:pt x="149" y="284"/>
                    <a:pt x="148" y="287"/>
                    <a:pt x="150" y="287"/>
                  </a:cubicBezTo>
                  <a:close/>
                  <a:moveTo>
                    <a:pt x="126" y="290"/>
                  </a:moveTo>
                  <a:cubicBezTo>
                    <a:pt x="127" y="289"/>
                    <a:pt x="128" y="288"/>
                    <a:pt x="129" y="286"/>
                  </a:cubicBezTo>
                  <a:cubicBezTo>
                    <a:pt x="128" y="286"/>
                    <a:pt x="128" y="284"/>
                    <a:pt x="127" y="285"/>
                  </a:cubicBezTo>
                  <a:cubicBezTo>
                    <a:pt x="127" y="286"/>
                    <a:pt x="124" y="289"/>
                    <a:pt x="126" y="290"/>
                  </a:cubicBezTo>
                  <a:close/>
                  <a:moveTo>
                    <a:pt x="119" y="293"/>
                  </a:moveTo>
                  <a:cubicBezTo>
                    <a:pt x="122" y="291"/>
                    <a:pt x="122" y="289"/>
                    <a:pt x="121" y="285"/>
                  </a:cubicBezTo>
                  <a:cubicBezTo>
                    <a:pt x="118" y="287"/>
                    <a:pt x="119" y="291"/>
                    <a:pt x="119" y="293"/>
                  </a:cubicBezTo>
                  <a:close/>
                  <a:moveTo>
                    <a:pt x="204" y="293"/>
                  </a:moveTo>
                  <a:cubicBezTo>
                    <a:pt x="206" y="291"/>
                    <a:pt x="204" y="287"/>
                    <a:pt x="201" y="286"/>
                  </a:cubicBezTo>
                  <a:cubicBezTo>
                    <a:pt x="200" y="290"/>
                    <a:pt x="202" y="291"/>
                    <a:pt x="204" y="293"/>
                  </a:cubicBezTo>
                  <a:close/>
                  <a:moveTo>
                    <a:pt x="172" y="297"/>
                  </a:moveTo>
                  <a:cubicBezTo>
                    <a:pt x="174" y="295"/>
                    <a:pt x="176" y="292"/>
                    <a:pt x="178" y="290"/>
                  </a:cubicBezTo>
                  <a:cubicBezTo>
                    <a:pt x="177" y="289"/>
                    <a:pt x="177" y="287"/>
                    <a:pt x="175" y="287"/>
                  </a:cubicBezTo>
                  <a:cubicBezTo>
                    <a:pt x="174" y="289"/>
                    <a:pt x="172" y="297"/>
                    <a:pt x="172" y="297"/>
                  </a:cubicBezTo>
                  <a:close/>
                  <a:moveTo>
                    <a:pt x="219" y="289"/>
                  </a:moveTo>
                  <a:cubicBezTo>
                    <a:pt x="218" y="291"/>
                    <a:pt x="220" y="293"/>
                    <a:pt x="220" y="294"/>
                  </a:cubicBezTo>
                  <a:cubicBezTo>
                    <a:pt x="221" y="290"/>
                    <a:pt x="220" y="285"/>
                    <a:pt x="219" y="289"/>
                  </a:cubicBezTo>
                  <a:close/>
                  <a:moveTo>
                    <a:pt x="210" y="290"/>
                  </a:moveTo>
                  <a:cubicBezTo>
                    <a:pt x="211" y="290"/>
                    <a:pt x="211" y="289"/>
                    <a:pt x="211" y="288"/>
                  </a:cubicBezTo>
                  <a:cubicBezTo>
                    <a:pt x="210" y="288"/>
                    <a:pt x="210" y="288"/>
                    <a:pt x="210" y="288"/>
                  </a:cubicBezTo>
                  <a:cubicBezTo>
                    <a:pt x="210" y="289"/>
                    <a:pt x="210" y="290"/>
                    <a:pt x="210" y="290"/>
                  </a:cubicBezTo>
                  <a:close/>
                  <a:moveTo>
                    <a:pt x="129" y="298"/>
                  </a:moveTo>
                  <a:cubicBezTo>
                    <a:pt x="130" y="295"/>
                    <a:pt x="134" y="291"/>
                    <a:pt x="130" y="289"/>
                  </a:cubicBezTo>
                  <a:cubicBezTo>
                    <a:pt x="127" y="290"/>
                    <a:pt x="126" y="296"/>
                    <a:pt x="129" y="298"/>
                  </a:cubicBezTo>
                  <a:close/>
                  <a:moveTo>
                    <a:pt x="139" y="297"/>
                  </a:moveTo>
                  <a:cubicBezTo>
                    <a:pt x="139" y="297"/>
                    <a:pt x="139" y="296"/>
                    <a:pt x="140" y="295"/>
                  </a:cubicBezTo>
                  <a:cubicBezTo>
                    <a:pt x="139" y="295"/>
                    <a:pt x="138" y="296"/>
                    <a:pt x="138" y="295"/>
                  </a:cubicBezTo>
                  <a:cubicBezTo>
                    <a:pt x="138" y="294"/>
                    <a:pt x="139" y="292"/>
                    <a:pt x="139" y="291"/>
                  </a:cubicBezTo>
                  <a:cubicBezTo>
                    <a:pt x="139" y="290"/>
                    <a:pt x="138" y="290"/>
                    <a:pt x="138" y="289"/>
                  </a:cubicBezTo>
                  <a:cubicBezTo>
                    <a:pt x="134" y="291"/>
                    <a:pt x="137" y="296"/>
                    <a:pt x="139" y="297"/>
                  </a:cubicBezTo>
                  <a:close/>
                  <a:moveTo>
                    <a:pt x="156" y="297"/>
                  </a:moveTo>
                  <a:cubicBezTo>
                    <a:pt x="158" y="294"/>
                    <a:pt x="156" y="291"/>
                    <a:pt x="153" y="290"/>
                  </a:cubicBezTo>
                  <a:cubicBezTo>
                    <a:pt x="152" y="293"/>
                    <a:pt x="154" y="296"/>
                    <a:pt x="156" y="297"/>
                  </a:cubicBezTo>
                  <a:close/>
                  <a:moveTo>
                    <a:pt x="115" y="299"/>
                  </a:moveTo>
                  <a:cubicBezTo>
                    <a:pt x="117" y="299"/>
                    <a:pt x="116" y="292"/>
                    <a:pt x="115" y="291"/>
                  </a:cubicBezTo>
                  <a:cubicBezTo>
                    <a:pt x="115" y="295"/>
                    <a:pt x="115" y="296"/>
                    <a:pt x="115" y="299"/>
                  </a:cubicBezTo>
                  <a:close/>
                  <a:moveTo>
                    <a:pt x="146" y="294"/>
                  </a:moveTo>
                  <a:cubicBezTo>
                    <a:pt x="146" y="293"/>
                    <a:pt x="147" y="293"/>
                    <a:pt x="147" y="292"/>
                  </a:cubicBezTo>
                  <a:cubicBezTo>
                    <a:pt x="146" y="292"/>
                    <a:pt x="146" y="291"/>
                    <a:pt x="145" y="291"/>
                  </a:cubicBezTo>
                  <a:cubicBezTo>
                    <a:pt x="145" y="292"/>
                    <a:pt x="144" y="294"/>
                    <a:pt x="146" y="294"/>
                  </a:cubicBezTo>
                  <a:close/>
                  <a:moveTo>
                    <a:pt x="198" y="301"/>
                  </a:moveTo>
                  <a:cubicBezTo>
                    <a:pt x="202" y="300"/>
                    <a:pt x="202" y="294"/>
                    <a:pt x="198" y="294"/>
                  </a:cubicBezTo>
                  <a:cubicBezTo>
                    <a:pt x="198" y="296"/>
                    <a:pt x="199" y="298"/>
                    <a:pt x="198" y="301"/>
                  </a:cubicBezTo>
                  <a:close/>
                  <a:moveTo>
                    <a:pt x="119" y="302"/>
                  </a:moveTo>
                  <a:cubicBezTo>
                    <a:pt x="121" y="301"/>
                    <a:pt x="123" y="297"/>
                    <a:pt x="123" y="295"/>
                  </a:cubicBezTo>
                  <a:cubicBezTo>
                    <a:pt x="123" y="294"/>
                    <a:pt x="123" y="294"/>
                    <a:pt x="122" y="294"/>
                  </a:cubicBezTo>
                  <a:cubicBezTo>
                    <a:pt x="121" y="297"/>
                    <a:pt x="119" y="299"/>
                    <a:pt x="119" y="302"/>
                  </a:cubicBezTo>
                  <a:close/>
                  <a:moveTo>
                    <a:pt x="205" y="298"/>
                  </a:moveTo>
                  <a:cubicBezTo>
                    <a:pt x="207" y="298"/>
                    <a:pt x="207" y="295"/>
                    <a:pt x="206" y="295"/>
                  </a:cubicBezTo>
                  <a:cubicBezTo>
                    <a:pt x="206" y="296"/>
                    <a:pt x="205" y="296"/>
                    <a:pt x="205" y="298"/>
                  </a:cubicBezTo>
                  <a:close/>
                  <a:moveTo>
                    <a:pt x="13" y="319"/>
                  </a:moveTo>
                  <a:cubicBezTo>
                    <a:pt x="16" y="324"/>
                    <a:pt x="8" y="331"/>
                    <a:pt x="12" y="335"/>
                  </a:cubicBezTo>
                  <a:cubicBezTo>
                    <a:pt x="16" y="326"/>
                    <a:pt x="16" y="318"/>
                    <a:pt x="20" y="309"/>
                  </a:cubicBezTo>
                  <a:cubicBezTo>
                    <a:pt x="21" y="308"/>
                    <a:pt x="21" y="307"/>
                    <a:pt x="23" y="307"/>
                  </a:cubicBezTo>
                  <a:cubicBezTo>
                    <a:pt x="22" y="305"/>
                    <a:pt x="27" y="299"/>
                    <a:pt x="25" y="296"/>
                  </a:cubicBezTo>
                  <a:cubicBezTo>
                    <a:pt x="21" y="304"/>
                    <a:pt x="15" y="310"/>
                    <a:pt x="13" y="319"/>
                  </a:cubicBezTo>
                  <a:close/>
                  <a:moveTo>
                    <a:pt x="157" y="299"/>
                  </a:moveTo>
                  <a:cubicBezTo>
                    <a:pt x="157" y="299"/>
                    <a:pt x="157" y="300"/>
                    <a:pt x="158" y="300"/>
                  </a:cubicBezTo>
                  <a:cubicBezTo>
                    <a:pt x="159" y="299"/>
                    <a:pt x="160" y="298"/>
                    <a:pt x="159" y="296"/>
                  </a:cubicBezTo>
                  <a:cubicBezTo>
                    <a:pt x="158" y="296"/>
                    <a:pt x="157" y="298"/>
                    <a:pt x="157" y="299"/>
                  </a:cubicBezTo>
                  <a:close/>
                  <a:moveTo>
                    <a:pt x="140" y="302"/>
                  </a:moveTo>
                  <a:cubicBezTo>
                    <a:pt x="141" y="302"/>
                    <a:pt x="141" y="304"/>
                    <a:pt x="142" y="303"/>
                  </a:cubicBezTo>
                  <a:cubicBezTo>
                    <a:pt x="142" y="302"/>
                    <a:pt x="145" y="298"/>
                    <a:pt x="143" y="297"/>
                  </a:cubicBezTo>
                  <a:cubicBezTo>
                    <a:pt x="142" y="299"/>
                    <a:pt x="141" y="300"/>
                    <a:pt x="140" y="302"/>
                  </a:cubicBezTo>
                  <a:close/>
                  <a:moveTo>
                    <a:pt x="220" y="302"/>
                  </a:moveTo>
                  <a:cubicBezTo>
                    <a:pt x="220" y="301"/>
                    <a:pt x="220" y="299"/>
                    <a:pt x="219" y="297"/>
                  </a:cubicBezTo>
                  <a:cubicBezTo>
                    <a:pt x="219" y="298"/>
                    <a:pt x="218" y="301"/>
                    <a:pt x="220" y="302"/>
                  </a:cubicBezTo>
                  <a:close/>
                  <a:moveTo>
                    <a:pt x="132" y="305"/>
                  </a:moveTo>
                  <a:cubicBezTo>
                    <a:pt x="132" y="302"/>
                    <a:pt x="134" y="302"/>
                    <a:pt x="134" y="299"/>
                  </a:cubicBezTo>
                  <a:cubicBezTo>
                    <a:pt x="134" y="299"/>
                    <a:pt x="134" y="297"/>
                    <a:pt x="132" y="297"/>
                  </a:cubicBezTo>
                  <a:cubicBezTo>
                    <a:pt x="131" y="300"/>
                    <a:pt x="130" y="303"/>
                    <a:pt x="132" y="305"/>
                  </a:cubicBezTo>
                  <a:close/>
                  <a:moveTo>
                    <a:pt x="149" y="299"/>
                  </a:moveTo>
                  <a:cubicBezTo>
                    <a:pt x="150" y="301"/>
                    <a:pt x="151" y="302"/>
                    <a:pt x="152" y="303"/>
                  </a:cubicBezTo>
                  <a:cubicBezTo>
                    <a:pt x="153" y="301"/>
                    <a:pt x="151" y="299"/>
                    <a:pt x="150" y="297"/>
                  </a:cubicBezTo>
                  <a:cubicBezTo>
                    <a:pt x="150" y="298"/>
                    <a:pt x="149" y="298"/>
                    <a:pt x="149" y="299"/>
                  </a:cubicBezTo>
                  <a:close/>
                  <a:moveTo>
                    <a:pt x="211" y="300"/>
                  </a:moveTo>
                  <a:cubicBezTo>
                    <a:pt x="211" y="299"/>
                    <a:pt x="212" y="299"/>
                    <a:pt x="211" y="297"/>
                  </a:cubicBezTo>
                  <a:cubicBezTo>
                    <a:pt x="211" y="297"/>
                    <a:pt x="210" y="297"/>
                    <a:pt x="210" y="297"/>
                  </a:cubicBezTo>
                  <a:cubicBezTo>
                    <a:pt x="210" y="299"/>
                    <a:pt x="210" y="300"/>
                    <a:pt x="211" y="300"/>
                  </a:cubicBezTo>
                  <a:close/>
                  <a:moveTo>
                    <a:pt x="123" y="303"/>
                  </a:moveTo>
                  <a:cubicBezTo>
                    <a:pt x="124" y="301"/>
                    <a:pt x="124" y="304"/>
                    <a:pt x="126" y="304"/>
                  </a:cubicBezTo>
                  <a:cubicBezTo>
                    <a:pt x="128" y="302"/>
                    <a:pt x="126" y="300"/>
                    <a:pt x="125" y="298"/>
                  </a:cubicBezTo>
                  <a:cubicBezTo>
                    <a:pt x="125" y="301"/>
                    <a:pt x="121" y="301"/>
                    <a:pt x="123" y="303"/>
                  </a:cubicBezTo>
                  <a:close/>
                  <a:moveTo>
                    <a:pt x="30" y="313"/>
                  </a:moveTo>
                  <a:cubicBezTo>
                    <a:pt x="33" y="310"/>
                    <a:pt x="35" y="303"/>
                    <a:pt x="32" y="299"/>
                  </a:cubicBezTo>
                  <a:cubicBezTo>
                    <a:pt x="31" y="304"/>
                    <a:pt x="27" y="309"/>
                    <a:pt x="30" y="313"/>
                  </a:cubicBezTo>
                  <a:close/>
                  <a:moveTo>
                    <a:pt x="35" y="323"/>
                  </a:moveTo>
                  <a:cubicBezTo>
                    <a:pt x="34" y="320"/>
                    <a:pt x="36" y="318"/>
                    <a:pt x="34" y="316"/>
                  </a:cubicBezTo>
                  <a:cubicBezTo>
                    <a:pt x="34" y="320"/>
                    <a:pt x="29" y="320"/>
                    <a:pt x="30" y="324"/>
                  </a:cubicBezTo>
                  <a:cubicBezTo>
                    <a:pt x="29" y="324"/>
                    <a:pt x="29" y="326"/>
                    <a:pt x="28" y="327"/>
                  </a:cubicBezTo>
                  <a:cubicBezTo>
                    <a:pt x="28" y="327"/>
                    <a:pt x="27" y="327"/>
                    <a:pt x="27" y="328"/>
                  </a:cubicBezTo>
                  <a:cubicBezTo>
                    <a:pt x="26" y="328"/>
                    <a:pt x="27" y="326"/>
                    <a:pt x="25" y="326"/>
                  </a:cubicBezTo>
                  <a:cubicBezTo>
                    <a:pt x="22" y="329"/>
                    <a:pt x="25" y="337"/>
                    <a:pt x="20" y="337"/>
                  </a:cubicBezTo>
                  <a:cubicBezTo>
                    <a:pt x="21" y="341"/>
                    <a:pt x="18" y="338"/>
                    <a:pt x="17" y="341"/>
                  </a:cubicBezTo>
                  <a:cubicBezTo>
                    <a:pt x="19" y="339"/>
                    <a:pt x="19" y="341"/>
                    <a:pt x="20" y="342"/>
                  </a:cubicBezTo>
                  <a:cubicBezTo>
                    <a:pt x="25" y="337"/>
                    <a:pt x="30" y="332"/>
                    <a:pt x="36" y="328"/>
                  </a:cubicBezTo>
                  <a:cubicBezTo>
                    <a:pt x="38" y="318"/>
                    <a:pt x="40" y="309"/>
                    <a:pt x="38" y="301"/>
                  </a:cubicBezTo>
                  <a:cubicBezTo>
                    <a:pt x="36" y="310"/>
                    <a:pt x="38" y="317"/>
                    <a:pt x="35" y="323"/>
                  </a:cubicBezTo>
                  <a:close/>
                  <a:moveTo>
                    <a:pt x="200" y="308"/>
                  </a:moveTo>
                  <a:cubicBezTo>
                    <a:pt x="202" y="307"/>
                    <a:pt x="205" y="303"/>
                    <a:pt x="203" y="301"/>
                  </a:cubicBezTo>
                  <a:cubicBezTo>
                    <a:pt x="202" y="303"/>
                    <a:pt x="199" y="306"/>
                    <a:pt x="200" y="308"/>
                  </a:cubicBezTo>
                  <a:close/>
                  <a:moveTo>
                    <a:pt x="215" y="303"/>
                  </a:moveTo>
                  <a:cubicBezTo>
                    <a:pt x="214" y="303"/>
                    <a:pt x="214" y="302"/>
                    <a:pt x="213" y="302"/>
                  </a:cubicBezTo>
                  <a:cubicBezTo>
                    <a:pt x="212" y="304"/>
                    <a:pt x="210" y="307"/>
                    <a:pt x="213" y="308"/>
                  </a:cubicBezTo>
                  <a:cubicBezTo>
                    <a:pt x="213" y="305"/>
                    <a:pt x="214" y="303"/>
                    <a:pt x="215" y="303"/>
                  </a:cubicBezTo>
                  <a:close/>
                  <a:moveTo>
                    <a:pt x="134" y="307"/>
                  </a:moveTo>
                  <a:cubicBezTo>
                    <a:pt x="134" y="305"/>
                    <a:pt x="137" y="303"/>
                    <a:pt x="135" y="302"/>
                  </a:cubicBezTo>
                  <a:cubicBezTo>
                    <a:pt x="135" y="304"/>
                    <a:pt x="132" y="305"/>
                    <a:pt x="134" y="307"/>
                  </a:cubicBezTo>
                  <a:close/>
                  <a:moveTo>
                    <a:pt x="161" y="324"/>
                  </a:moveTo>
                  <a:cubicBezTo>
                    <a:pt x="163" y="324"/>
                    <a:pt x="163" y="322"/>
                    <a:pt x="164" y="320"/>
                  </a:cubicBezTo>
                  <a:cubicBezTo>
                    <a:pt x="166" y="315"/>
                    <a:pt x="170" y="308"/>
                    <a:pt x="171" y="303"/>
                  </a:cubicBezTo>
                  <a:cubicBezTo>
                    <a:pt x="164" y="309"/>
                    <a:pt x="165" y="317"/>
                    <a:pt x="161" y="324"/>
                  </a:cubicBezTo>
                  <a:close/>
                  <a:moveTo>
                    <a:pt x="147" y="314"/>
                  </a:moveTo>
                  <a:cubicBezTo>
                    <a:pt x="148" y="311"/>
                    <a:pt x="149" y="310"/>
                    <a:pt x="150" y="308"/>
                  </a:cubicBezTo>
                  <a:cubicBezTo>
                    <a:pt x="149" y="306"/>
                    <a:pt x="149" y="304"/>
                    <a:pt x="147" y="303"/>
                  </a:cubicBezTo>
                  <a:cubicBezTo>
                    <a:pt x="145" y="306"/>
                    <a:pt x="142" y="311"/>
                    <a:pt x="147" y="314"/>
                  </a:cubicBezTo>
                  <a:close/>
                  <a:moveTo>
                    <a:pt x="155" y="307"/>
                  </a:moveTo>
                  <a:cubicBezTo>
                    <a:pt x="156" y="306"/>
                    <a:pt x="155" y="303"/>
                    <a:pt x="154" y="303"/>
                  </a:cubicBezTo>
                  <a:cubicBezTo>
                    <a:pt x="153" y="304"/>
                    <a:pt x="154" y="306"/>
                    <a:pt x="155" y="307"/>
                  </a:cubicBezTo>
                  <a:close/>
                  <a:moveTo>
                    <a:pt x="119" y="310"/>
                  </a:moveTo>
                  <a:cubicBezTo>
                    <a:pt x="119" y="311"/>
                    <a:pt x="120" y="312"/>
                    <a:pt x="120" y="315"/>
                  </a:cubicBezTo>
                  <a:cubicBezTo>
                    <a:pt x="124" y="313"/>
                    <a:pt x="122" y="308"/>
                    <a:pt x="121" y="304"/>
                  </a:cubicBezTo>
                  <a:cubicBezTo>
                    <a:pt x="121" y="306"/>
                    <a:pt x="119" y="308"/>
                    <a:pt x="119" y="310"/>
                  </a:cubicBezTo>
                  <a:close/>
                  <a:moveTo>
                    <a:pt x="202" y="309"/>
                  </a:moveTo>
                  <a:cubicBezTo>
                    <a:pt x="202" y="311"/>
                    <a:pt x="203" y="312"/>
                    <a:pt x="204" y="313"/>
                  </a:cubicBezTo>
                  <a:cubicBezTo>
                    <a:pt x="206" y="310"/>
                    <a:pt x="208" y="307"/>
                    <a:pt x="204" y="305"/>
                  </a:cubicBezTo>
                  <a:cubicBezTo>
                    <a:pt x="203" y="306"/>
                    <a:pt x="204" y="309"/>
                    <a:pt x="202" y="309"/>
                  </a:cubicBezTo>
                  <a:close/>
                  <a:moveTo>
                    <a:pt x="135" y="311"/>
                  </a:moveTo>
                  <a:cubicBezTo>
                    <a:pt x="136" y="311"/>
                    <a:pt x="136" y="313"/>
                    <a:pt x="137" y="313"/>
                  </a:cubicBezTo>
                  <a:cubicBezTo>
                    <a:pt x="138" y="311"/>
                    <a:pt x="139" y="309"/>
                    <a:pt x="139" y="307"/>
                  </a:cubicBezTo>
                  <a:cubicBezTo>
                    <a:pt x="139" y="307"/>
                    <a:pt x="139" y="306"/>
                    <a:pt x="138" y="306"/>
                  </a:cubicBezTo>
                  <a:cubicBezTo>
                    <a:pt x="137" y="307"/>
                    <a:pt x="136" y="309"/>
                    <a:pt x="135" y="311"/>
                  </a:cubicBezTo>
                  <a:close/>
                  <a:moveTo>
                    <a:pt x="127" y="312"/>
                  </a:moveTo>
                  <a:cubicBezTo>
                    <a:pt x="129" y="312"/>
                    <a:pt x="130" y="308"/>
                    <a:pt x="128" y="308"/>
                  </a:cubicBezTo>
                  <a:cubicBezTo>
                    <a:pt x="127" y="308"/>
                    <a:pt x="127" y="310"/>
                    <a:pt x="127" y="312"/>
                  </a:cubicBezTo>
                  <a:close/>
                  <a:moveTo>
                    <a:pt x="153" y="313"/>
                  </a:moveTo>
                  <a:cubicBezTo>
                    <a:pt x="152" y="311"/>
                    <a:pt x="152" y="310"/>
                    <a:pt x="151" y="309"/>
                  </a:cubicBezTo>
                  <a:cubicBezTo>
                    <a:pt x="150" y="311"/>
                    <a:pt x="149" y="313"/>
                    <a:pt x="148" y="315"/>
                  </a:cubicBezTo>
                  <a:cubicBezTo>
                    <a:pt x="148" y="316"/>
                    <a:pt x="149" y="317"/>
                    <a:pt x="150" y="317"/>
                  </a:cubicBezTo>
                  <a:cubicBezTo>
                    <a:pt x="150" y="315"/>
                    <a:pt x="153" y="312"/>
                    <a:pt x="153" y="313"/>
                  </a:cubicBezTo>
                  <a:close/>
                  <a:moveTo>
                    <a:pt x="197" y="314"/>
                  </a:moveTo>
                  <a:cubicBezTo>
                    <a:pt x="197" y="313"/>
                    <a:pt x="199" y="311"/>
                    <a:pt x="197" y="311"/>
                  </a:cubicBezTo>
                  <a:cubicBezTo>
                    <a:pt x="197" y="312"/>
                    <a:pt x="195" y="313"/>
                    <a:pt x="197" y="314"/>
                  </a:cubicBezTo>
                  <a:close/>
                  <a:moveTo>
                    <a:pt x="213" y="315"/>
                  </a:moveTo>
                  <a:cubicBezTo>
                    <a:pt x="214" y="313"/>
                    <a:pt x="211" y="312"/>
                    <a:pt x="211" y="313"/>
                  </a:cubicBezTo>
                  <a:cubicBezTo>
                    <a:pt x="213" y="313"/>
                    <a:pt x="211" y="315"/>
                    <a:pt x="213" y="315"/>
                  </a:cubicBezTo>
                  <a:close/>
                  <a:moveTo>
                    <a:pt x="128" y="316"/>
                  </a:moveTo>
                  <a:cubicBezTo>
                    <a:pt x="130" y="316"/>
                    <a:pt x="130" y="314"/>
                    <a:pt x="131" y="313"/>
                  </a:cubicBezTo>
                  <a:cubicBezTo>
                    <a:pt x="130" y="313"/>
                    <a:pt x="130" y="313"/>
                    <a:pt x="129" y="313"/>
                  </a:cubicBezTo>
                  <a:cubicBezTo>
                    <a:pt x="129" y="314"/>
                    <a:pt x="128" y="314"/>
                    <a:pt x="128" y="316"/>
                  </a:cubicBezTo>
                  <a:close/>
                  <a:moveTo>
                    <a:pt x="141" y="322"/>
                  </a:moveTo>
                  <a:cubicBezTo>
                    <a:pt x="145" y="321"/>
                    <a:pt x="145" y="315"/>
                    <a:pt x="142" y="314"/>
                  </a:cubicBezTo>
                  <a:cubicBezTo>
                    <a:pt x="141" y="316"/>
                    <a:pt x="139" y="319"/>
                    <a:pt x="141" y="322"/>
                  </a:cubicBezTo>
                  <a:close/>
                  <a:moveTo>
                    <a:pt x="206" y="317"/>
                  </a:moveTo>
                  <a:cubicBezTo>
                    <a:pt x="208" y="318"/>
                    <a:pt x="209" y="320"/>
                    <a:pt x="210" y="322"/>
                  </a:cubicBezTo>
                  <a:cubicBezTo>
                    <a:pt x="213" y="320"/>
                    <a:pt x="211" y="317"/>
                    <a:pt x="211" y="315"/>
                  </a:cubicBezTo>
                  <a:cubicBezTo>
                    <a:pt x="210" y="315"/>
                    <a:pt x="209" y="314"/>
                    <a:pt x="208" y="314"/>
                  </a:cubicBezTo>
                  <a:cubicBezTo>
                    <a:pt x="207" y="315"/>
                    <a:pt x="207" y="316"/>
                    <a:pt x="206" y="317"/>
                  </a:cubicBezTo>
                  <a:close/>
                  <a:moveTo>
                    <a:pt x="201" y="320"/>
                  </a:moveTo>
                  <a:cubicBezTo>
                    <a:pt x="202" y="318"/>
                    <a:pt x="200" y="316"/>
                    <a:pt x="199" y="315"/>
                  </a:cubicBezTo>
                  <a:cubicBezTo>
                    <a:pt x="198" y="317"/>
                    <a:pt x="199" y="319"/>
                    <a:pt x="201" y="320"/>
                  </a:cubicBezTo>
                  <a:close/>
                  <a:moveTo>
                    <a:pt x="131" y="322"/>
                  </a:moveTo>
                  <a:cubicBezTo>
                    <a:pt x="133" y="322"/>
                    <a:pt x="134" y="318"/>
                    <a:pt x="132" y="318"/>
                  </a:cubicBezTo>
                  <a:cubicBezTo>
                    <a:pt x="131" y="319"/>
                    <a:pt x="130" y="320"/>
                    <a:pt x="131" y="322"/>
                  </a:cubicBezTo>
                  <a:close/>
                  <a:moveTo>
                    <a:pt x="116" y="329"/>
                  </a:moveTo>
                  <a:cubicBezTo>
                    <a:pt x="118" y="333"/>
                    <a:pt x="114" y="337"/>
                    <a:pt x="119" y="340"/>
                  </a:cubicBezTo>
                  <a:cubicBezTo>
                    <a:pt x="121" y="335"/>
                    <a:pt x="117" y="333"/>
                    <a:pt x="118" y="328"/>
                  </a:cubicBezTo>
                  <a:cubicBezTo>
                    <a:pt x="119" y="328"/>
                    <a:pt x="120" y="328"/>
                    <a:pt x="119" y="327"/>
                  </a:cubicBezTo>
                  <a:cubicBezTo>
                    <a:pt x="117" y="326"/>
                    <a:pt x="121" y="320"/>
                    <a:pt x="117" y="319"/>
                  </a:cubicBezTo>
                  <a:cubicBezTo>
                    <a:pt x="117" y="324"/>
                    <a:pt x="118" y="327"/>
                    <a:pt x="116" y="329"/>
                  </a:cubicBezTo>
                  <a:close/>
                  <a:moveTo>
                    <a:pt x="145" y="326"/>
                  </a:moveTo>
                  <a:cubicBezTo>
                    <a:pt x="145" y="324"/>
                    <a:pt x="146" y="323"/>
                    <a:pt x="147" y="321"/>
                  </a:cubicBezTo>
                  <a:cubicBezTo>
                    <a:pt x="146" y="321"/>
                    <a:pt x="147" y="319"/>
                    <a:pt x="145" y="319"/>
                  </a:cubicBezTo>
                  <a:cubicBezTo>
                    <a:pt x="145" y="321"/>
                    <a:pt x="141" y="325"/>
                    <a:pt x="145" y="326"/>
                  </a:cubicBezTo>
                  <a:close/>
                  <a:moveTo>
                    <a:pt x="155" y="325"/>
                  </a:moveTo>
                  <a:cubicBezTo>
                    <a:pt x="157" y="325"/>
                    <a:pt x="158" y="319"/>
                    <a:pt x="157" y="320"/>
                  </a:cubicBezTo>
                  <a:cubicBezTo>
                    <a:pt x="156" y="321"/>
                    <a:pt x="155" y="323"/>
                    <a:pt x="155" y="325"/>
                  </a:cubicBezTo>
                  <a:close/>
                  <a:moveTo>
                    <a:pt x="227" y="340"/>
                  </a:moveTo>
                  <a:cubicBezTo>
                    <a:pt x="228" y="343"/>
                    <a:pt x="231" y="345"/>
                    <a:pt x="229" y="348"/>
                  </a:cubicBezTo>
                  <a:cubicBezTo>
                    <a:pt x="228" y="349"/>
                    <a:pt x="226" y="348"/>
                    <a:pt x="226" y="349"/>
                  </a:cubicBezTo>
                  <a:cubicBezTo>
                    <a:pt x="225" y="355"/>
                    <a:pt x="231" y="358"/>
                    <a:pt x="229" y="363"/>
                  </a:cubicBezTo>
                  <a:cubicBezTo>
                    <a:pt x="228" y="363"/>
                    <a:pt x="227" y="362"/>
                    <a:pt x="226" y="363"/>
                  </a:cubicBezTo>
                  <a:cubicBezTo>
                    <a:pt x="226" y="365"/>
                    <a:pt x="226" y="368"/>
                    <a:pt x="225" y="369"/>
                  </a:cubicBezTo>
                  <a:cubicBezTo>
                    <a:pt x="228" y="371"/>
                    <a:pt x="228" y="365"/>
                    <a:pt x="231" y="367"/>
                  </a:cubicBezTo>
                  <a:cubicBezTo>
                    <a:pt x="231" y="351"/>
                    <a:pt x="232" y="341"/>
                    <a:pt x="231" y="322"/>
                  </a:cubicBezTo>
                  <a:cubicBezTo>
                    <a:pt x="231" y="321"/>
                    <a:pt x="231" y="321"/>
                    <a:pt x="230" y="321"/>
                  </a:cubicBezTo>
                  <a:cubicBezTo>
                    <a:pt x="228" y="328"/>
                    <a:pt x="225" y="334"/>
                    <a:pt x="227" y="340"/>
                  </a:cubicBezTo>
                  <a:close/>
                  <a:moveTo>
                    <a:pt x="124" y="324"/>
                  </a:moveTo>
                  <a:cubicBezTo>
                    <a:pt x="125" y="324"/>
                    <a:pt x="126" y="324"/>
                    <a:pt x="126" y="323"/>
                  </a:cubicBezTo>
                  <a:cubicBezTo>
                    <a:pt x="125" y="323"/>
                    <a:pt x="126" y="322"/>
                    <a:pt x="125" y="322"/>
                  </a:cubicBezTo>
                  <a:cubicBezTo>
                    <a:pt x="125" y="322"/>
                    <a:pt x="124" y="323"/>
                    <a:pt x="124" y="324"/>
                  </a:cubicBezTo>
                  <a:close/>
                  <a:moveTo>
                    <a:pt x="197" y="322"/>
                  </a:moveTo>
                  <a:cubicBezTo>
                    <a:pt x="193" y="323"/>
                    <a:pt x="192" y="327"/>
                    <a:pt x="195" y="330"/>
                  </a:cubicBezTo>
                  <a:cubicBezTo>
                    <a:pt x="197" y="328"/>
                    <a:pt x="200" y="324"/>
                    <a:pt x="197" y="322"/>
                  </a:cubicBezTo>
                  <a:close/>
                  <a:moveTo>
                    <a:pt x="207" y="329"/>
                  </a:moveTo>
                  <a:cubicBezTo>
                    <a:pt x="206" y="326"/>
                    <a:pt x="205" y="324"/>
                    <a:pt x="203" y="322"/>
                  </a:cubicBezTo>
                  <a:cubicBezTo>
                    <a:pt x="202" y="325"/>
                    <a:pt x="204" y="327"/>
                    <a:pt x="207" y="329"/>
                  </a:cubicBezTo>
                  <a:close/>
                  <a:moveTo>
                    <a:pt x="139" y="328"/>
                  </a:moveTo>
                  <a:cubicBezTo>
                    <a:pt x="141" y="326"/>
                    <a:pt x="140" y="324"/>
                    <a:pt x="138" y="322"/>
                  </a:cubicBezTo>
                  <a:cubicBezTo>
                    <a:pt x="137" y="324"/>
                    <a:pt x="138" y="327"/>
                    <a:pt x="139" y="328"/>
                  </a:cubicBezTo>
                  <a:close/>
                  <a:moveTo>
                    <a:pt x="19" y="326"/>
                  </a:moveTo>
                  <a:cubicBezTo>
                    <a:pt x="19" y="325"/>
                    <a:pt x="21" y="323"/>
                    <a:pt x="19" y="323"/>
                  </a:cubicBezTo>
                  <a:cubicBezTo>
                    <a:pt x="19" y="324"/>
                    <a:pt x="17" y="325"/>
                    <a:pt x="19" y="326"/>
                  </a:cubicBezTo>
                  <a:close/>
                  <a:moveTo>
                    <a:pt x="191" y="342"/>
                  </a:moveTo>
                  <a:cubicBezTo>
                    <a:pt x="195" y="337"/>
                    <a:pt x="193" y="330"/>
                    <a:pt x="188" y="326"/>
                  </a:cubicBezTo>
                  <a:cubicBezTo>
                    <a:pt x="189" y="334"/>
                    <a:pt x="189" y="336"/>
                    <a:pt x="191" y="342"/>
                  </a:cubicBezTo>
                  <a:close/>
                  <a:moveTo>
                    <a:pt x="127" y="330"/>
                  </a:moveTo>
                  <a:cubicBezTo>
                    <a:pt x="128" y="330"/>
                    <a:pt x="128" y="328"/>
                    <a:pt x="127" y="328"/>
                  </a:cubicBezTo>
                  <a:cubicBezTo>
                    <a:pt x="127" y="328"/>
                    <a:pt x="126" y="330"/>
                    <a:pt x="127" y="330"/>
                  </a:cubicBezTo>
                  <a:close/>
                  <a:moveTo>
                    <a:pt x="137" y="332"/>
                  </a:moveTo>
                  <a:cubicBezTo>
                    <a:pt x="138" y="330"/>
                    <a:pt x="136" y="330"/>
                    <a:pt x="136" y="328"/>
                  </a:cubicBezTo>
                  <a:cubicBezTo>
                    <a:pt x="136" y="328"/>
                    <a:pt x="135" y="328"/>
                    <a:pt x="135" y="328"/>
                  </a:cubicBezTo>
                  <a:cubicBezTo>
                    <a:pt x="135" y="329"/>
                    <a:pt x="136" y="331"/>
                    <a:pt x="137" y="332"/>
                  </a:cubicBezTo>
                  <a:close/>
                  <a:moveTo>
                    <a:pt x="156" y="340"/>
                  </a:moveTo>
                  <a:cubicBezTo>
                    <a:pt x="157" y="338"/>
                    <a:pt x="157" y="341"/>
                    <a:pt x="158" y="341"/>
                  </a:cubicBezTo>
                  <a:cubicBezTo>
                    <a:pt x="158" y="336"/>
                    <a:pt x="162" y="331"/>
                    <a:pt x="160" y="328"/>
                  </a:cubicBezTo>
                  <a:cubicBezTo>
                    <a:pt x="160" y="331"/>
                    <a:pt x="155" y="336"/>
                    <a:pt x="156" y="340"/>
                  </a:cubicBezTo>
                  <a:close/>
                  <a:moveTo>
                    <a:pt x="139" y="330"/>
                  </a:moveTo>
                  <a:cubicBezTo>
                    <a:pt x="140" y="330"/>
                    <a:pt x="141" y="331"/>
                    <a:pt x="140" y="332"/>
                  </a:cubicBezTo>
                  <a:cubicBezTo>
                    <a:pt x="142" y="333"/>
                    <a:pt x="141" y="331"/>
                    <a:pt x="142" y="331"/>
                  </a:cubicBezTo>
                  <a:cubicBezTo>
                    <a:pt x="142" y="330"/>
                    <a:pt x="142" y="329"/>
                    <a:pt x="141" y="329"/>
                  </a:cubicBezTo>
                  <a:cubicBezTo>
                    <a:pt x="140" y="329"/>
                    <a:pt x="140" y="330"/>
                    <a:pt x="139" y="330"/>
                  </a:cubicBezTo>
                  <a:close/>
                  <a:moveTo>
                    <a:pt x="201" y="339"/>
                  </a:moveTo>
                  <a:cubicBezTo>
                    <a:pt x="204" y="335"/>
                    <a:pt x="203" y="331"/>
                    <a:pt x="199" y="329"/>
                  </a:cubicBezTo>
                  <a:cubicBezTo>
                    <a:pt x="197" y="332"/>
                    <a:pt x="196" y="337"/>
                    <a:pt x="201" y="339"/>
                  </a:cubicBezTo>
                  <a:close/>
                  <a:moveTo>
                    <a:pt x="212" y="334"/>
                  </a:moveTo>
                  <a:cubicBezTo>
                    <a:pt x="213" y="334"/>
                    <a:pt x="214" y="334"/>
                    <a:pt x="214" y="333"/>
                  </a:cubicBezTo>
                  <a:cubicBezTo>
                    <a:pt x="213" y="333"/>
                    <a:pt x="214" y="332"/>
                    <a:pt x="213" y="332"/>
                  </a:cubicBezTo>
                  <a:cubicBezTo>
                    <a:pt x="213" y="333"/>
                    <a:pt x="212" y="333"/>
                    <a:pt x="212" y="334"/>
                  </a:cubicBezTo>
                  <a:close/>
                  <a:moveTo>
                    <a:pt x="135" y="336"/>
                  </a:moveTo>
                  <a:cubicBezTo>
                    <a:pt x="135" y="334"/>
                    <a:pt x="134" y="333"/>
                    <a:pt x="133" y="333"/>
                  </a:cubicBezTo>
                  <a:cubicBezTo>
                    <a:pt x="132" y="335"/>
                    <a:pt x="133" y="337"/>
                    <a:pt x="135" y="336"/>
                  </a:cubicBezTo>
                  <a:close/>
                  <a:moveTo>
                    <a:pt x="207" y="336"/>
                  </a:moveTo>
                  <a:cubicBezTo>
                    <a:pt x="206" y="337"/>
                    <a:pt x="207" y="334"/>
                    <a:pt x="205" y="335"/>
                  </a:cubicBezTo>
                  <a:cubicBezTo>
                    <a:pt x="205" y="335"/>
                    <a:pt x="206" y="338"/>
                    <a:pt x="207" y="336"/>
                  </a:cubicBezTo>
                  <a:close/>
                  <a:moveTo>
                    <a:pt x="204" y="344"/>
                  </a:moveTo>
                  <a:cubicBezTo>
                    <a:pt x="205" y="342"/>
                    <a:pt x="207" y="339"/>
                    <a:pt x="204" y="338"/>
                  </a:cubicBezTo>
                  <a:cubicBezTo>
                    <a:pt x="203" y="339"/>
                    <a:pt x="201" y="343"/>
                    <a:pt x="204" y="344"/>
                  </a:cubicBezTo>
                  <a:close/>
                  <a:moveTo>
                    <a:pt x="136" y="341"/>
                  </a:moveTo>
                  <a:cubicBezTo>
                    <a:pt x="137" y="340"/>
                    <a:pt x="137" y="339"/>
                    <a:pt x="136" y="338"/>
                  </a:cubicBezTo>
                  <a:cubicBezTo>
                    <a:pt x="135" y="339"/>
                    <a:pt x="135" y="341"/>
                    <a:pt x="136" y="341"/>
                  </a:cubicBezTo>
                  <a:close/>
                  <a:moveTo>
                    <a:pt x="191" y="352"/>
                  </a:moveTo>
                  <a:cubicBezTo>
                    <a:pt x="194" y="351"/>
                    <a:pt x="194" y="349"/>
                    <a:pt x="194" y="346"/>
                  </a:cubicBezTo>
                  <a:cubicBezTo>
                    <a:pt x="195" y="345"/>
                    <a:pt x="196" y="346"/>
                    <a:pt x="197" y="345"/>
                  </a:cubicBezTo>
                  <a:cubicBezTo>
                    <a:pt x="199" y="342"/>
                    <a:pt x="198" y="339"/>
                    <a:pt x="195" y="339"/>
                  </a:cubicBezTo>
                  <a:cubicBezTo>
                    <a:pt x="194" y="344"/>
                    <a:pt x="191" y="347"/>
                    <a:pt x="191" y="352"/>
                  </a:cubicBezTo>
                  <a:close/>
                  <a:moveTo>
                    <a:pt x="126" y="342"/>
                  </a:moveTo>
                  <a:cubicBezTo>
                    <a:pt x="126" y="342"/>
                    <a:pt x="127" y="339"/>
                    <a:pt x="125" y="339"/>
                  </a:cubicBezTo>
                  <a:cubicBezTo>
                    <a:pt x="124" y="340"/>
                    <a:pt x="124" y="342"/>
                    <a:pt x="126" y="342"/>
                  </a:cubicBezTo>
                  <a:close/>
                  <a:moveTo>
                    <a:pt x="213" y="348"/>
                  </a:moveTo>
                  <a:cubicBezTo>
                    <a:pt x="213" y="343"/>
                    <a:pt x="212" y="341"/>
                    <a:pt x="210" y="340"/>
                  </a:cubicBezTo>
                  <a:cubicBezTo>
                    <a:pt x="210" y="342"/>
                    <a:pt x="211" y="346"/>
                    <a:pt x="213" y="348"/>
                  </a:cubicBezTo>
                  <a:close/>
                  <a:moveTo>
                    <a:pt x="207" y="350"/>
                  </a:moveTo>
                  <a:cubicBezTo>
                    <a:pt x="209" y="349"/>
                    <a:pt x="209" y="353"/>
                    <a:pt x="210" y="353"/>
                  </a:cubicBezTo>
                  <a:cubicBezTo>
                    <a:pt x="211" y="352"/>
                    <a:pt x="211" y="351"/>
                    <a:pt x="211" y="350"/>
                  </a:cubicBezTo>
                  <a:cubicBezTo>
                    <a:pt x="210" y="348"/>
                    <a:pt x="209" y="345"/>
                    <a:pt x="208" y="344"/>
                  </a:cubicBezTo>
                  <a:cubicBezTo>
                    <a:pt x="207" y="346"/>
                    <a:pt x="206" y="348"/>
                    <a:pt x="207" y="350"/>
                  </a:cubicBezTo>
                  <a:close/>
                  <a:moveTo>
                    <a:pt x="121" y="346"/>
                  </a:moveTo>
                  <a:cubicBezTo>
                    <a:pt x="121" y="347"/>
                    <a:pt x="122" y="348"/>
                    <a:pt x="123" y="349"/>
                  </a:cubicBezTo>
                  <a:cubicBezTo>
                    <a:pt x="124" y="348"/>
                    <a:pt x="123" y="344"/>
                    <a:pt x="121" y="346"/>
                  </a:cubicBezTo>
                  <a:close/>
                  <a:moveTo>
                    <a:pt x="128" y="348"/>
                  </a:moveTo>
                  <a:cubicBezTo>
                    <a:pt x="128" y="347"/>
                    <a:pt x="130" y="346"/>
                    <a:pt x="128" y="345"/>
                  </a:cubicBezTo>
                  <a:cubicBezTo>
                    <a:pt x="127" y="346"/>
                    <a:pt x="127" y="348"/>
                    <a:pt x="128" y="348"/>
                  </a:cubicBezTo>
                  <a:close/>
                  <a:moveTo>
                    <a:pt x="200" y="353"/>
                  </a:moveTo>
                  <a:cubicBezTo>
                    <a:pt x="202" y="351"/>
                    <a:pt x="203" y="347"/>
                    <a:pt x="200" y="346"/>
                  </a:cubicBezTo>
                  <a:cubicBezTo>
                    <a:pt x="197" y="347"/>
                    <a:pt x="198" y="352"/>
                    <a:pt x="200" y="353"/>
                  </a:cubicBezTo>
                  <a:close/>
                  <a:moveTo>
                    <a:pt x="132" y="348"/>
                  </a:moveTo>
                  <a:cubicBezTo>
                    <a:pt x="133" y="347"/>
                    <a:pt x="133" y="346"/>
                    <a:pt x="131" y="346"/>
                  </a:cubicBezTo>
                  <a:cubicBezTo>
                    <a:pt x="131" y="348"/>
                    <a:pt x="132" y="348"/>
                    <a:pt x="132" y="348"/>
                  </a:cubicBezTo>
                  <a:close/>
                  <a:moveTo>
                    <a:pt x="122" y="372"/>
                  </a:moveTo>
                  <a:cubicBezTo>
                    <a:pt x="122" y="367"/>
                    <a:pt x="116" y="366"/>
                    <a:pt x="118" y="362"/>
                  </a:cubicBezTo>
                  <a:cubicBezTo>
                    <a:pt x="117" y="359"/>
                    <a:pt x="116" y="356"/>
                    <a:pt x="116" y="354"/>
                  </a:cubicBezTo>
                  <a:cubicBezTo>
                    <a:pt x="116" y="352"/>
                    <a:pt x="118" y="353"/>
                    <a:pt x="117" y="352"/>
                  </a:cubicBezTo>
                  <a:cubicBezTo>
                    <a:pt x="116" y="351"/>
                    <a:pt x="117" y="348"/>
                    <a:pt x="115" y="348"/>
                  </a:cubicBezTo>
                  <a:cubicBezTo>
                    <a:pt x="115" y="353"/>
                    <a:pt x="114" y="356"/>
                    <a:pt x="114" y="363"/>
                  </a:cubicBezTo>
                  <a:cubicBezTo>
                    <a:pt x="117" y="365"/>
                    <a:pt x="117" y="370"/>
                    <a:pt x="119" y="373"/>
                  </a:cubicBezTo>
                  <a:cubicBezTo>
                    <a:pt x="121" y="373"/>
                    <a:pt x="121" y="372"/>
                    <a:pt x="122" y="372"/>
                  </a:cubicBezTo>
                  <a:close/>
                  <a:moveTo>
                    <a:pt x="130" y="352"/>
                  </a:moveTo>
                  <a:cubicBezTo>
                    <a:pt x="131" y="351"/>
                    <a:pt x="130" y="349"/>
                    <a:pt x="129" y="349"/>
                  </a:cubicBezTo>
                  <a:cubicBezTo>
                    <a:pt x="129" y="350"/>
                    <a:pt x="129" y="351"/>
                    <a:pt x="130" y="352"/>
                  </a:cubicBezTo>
                  <a:close/>
                  <a:moveTo>
                    <a:pt x="121" y="355"/>
                  </a:moveTo>
                  <a:cubicBezTo>
                    <a:pt x="121" y="352"/>
                    <a:pt x="120" y="351"/>
                    <a:pt x="119" y="350"/>
                  </a:cubicBezTo>
                  <a:cubicBezTo>
                    <a:pt x="118" y="352"/>
                    <a:pt x="120" y="353"/>
                    <a:pt x="121" y="355"/>
                  </a:cubicBezTo>
                  <a:close/>
                  <a:moveTo>
                    <a:pt x="198" y="361"/>
                  </a:moveTo>
                  <a:cubicBezTo>
                    <a:pt x="198" y="360"/>
                    <a:pt x="199" y="359"/>
                    <a:pt x="199" y="358"/>
                  </a:cubicBezTo>
                  <a:cubicBezTo>
                    <a:pt x="197" y="357"/>
                    <a:pt x="197" y="353"/>
                    <a:pt x="195" y="352"/>
                  </a:cubicBezTo>
                  <a:cubicBezTo>
                    <a:pt x="194" y="356"/>
                    <a:pt x="196" y="359"/>
                    <a:pt x="198" y="361"/>
                  </a:cubicBezTo>
                  <a:close/>
                  <a:moveTo>
                    <a:pt x="202" y="357"/>
                  </a:moveTo>
                  <a:cubicBezTo>
                    <a:pt x="204" y="358"/>
                    <a:pt x="204" y="361"/>
                    <a:pt x="205" y="362"/>
                  </a:cubicBezTo>
                  <a:cubicBezTo>
                    <a:pt x="206" y="360"/>
                    <a:pt x="207" y="359"/>
                    <a:pt x="208" y="357"/>
                  </a:cubicBezTo>
                  <a:cubicBezTo>
                    <a:pt x="206" y="356"/>
                    <a:pt x="206" y="353"/>
                    <a:pt x="204" y="352"/>
                  </a:cubicBezTo>
                  <a:cubicBezTo>
                    <a:pt x="204" y="354"/>
                    <a:pt x="203" y="356"/>
                    <a:pt x="202" y="357"/>
                  </a:cubicBezTo>
                  <a:close/>
                  <a:moveTo>
                    <a:pt x="141" y="368"/>
                  </a:moveTo>
                  <a:cubicBezTo>
                    <a:pt x="141" y="363"/>
                    <a:pt x="145" y="358"/>
                    <a:pt x="144" y="354"/>
                  </a:cubicBezTo>
                  <a:cubicBezTo>
                    <a:pt x="144" y="359"/>
                    <a:pt x="136" y="363"/>
                    <a:pt x="141" y="368"/>
                  </a:cubicBezTo>
                  <a:close/>
                  <a:moveTo>
                    <a:pt x="127" y="359"/>
                  </a:moveTo>
                  <a:cubicBezTo>
                    <a:pt x="128" y="357"/>
                    <a:pt x="128" y="355"/>
                    <a:pt x="126" y="355"/>
                  </a:cubicBezTo>
                  <a:cubicBezTo>
                    <a:pt x="125" y="356"/>
                    <a:pt x="126" y="358"/>
                    <a:pt x="127" y="359"/>
                  </a:cubicBezTo>
                  <a:close/>
                  <a:moveTo>
                    <a:pt x="125" y="363"/>
                  </a:moveTo>
                  <a:cubicBezTo>
                    <a:pt x="126" y="363"/>
                    <a:pt x="125" y="360"/>
                    <a:pt x="124" y="361"/>
                  </a:cubicBezTo>
                  <a:cubicBezTo>
                    <a:pt x="123" y="361"/>
                    <a:pt x="124" y="363"/>
                    <a:pt x="125" y="363"/>
                  </a:cubicBezTo>
                  <a:close/>
                  <a:moveTo>
                    <a:pt x="196" y="372"/>
                  </a:moveTo>
                  <a:cubicBezTo>
                    <a:pt x="197" y="367"/>
                    <a:pt x="195" y="364"/>
                    <a:pt x="192" y="361"/>
                  </a:cubicBezTo>
                  <a:cubicBezTo>
                    <a:pt x="195" y="364"/>
                    <a:pt x="192" y="370"/>
                    <a:pt x="196" y="372"/>
                  </a:cubicBezTo>
                  <a:close/>
                  <a:moveTo>
                    <a:pt x="200" y="368"/>
                  </a:moveTo>
                  <a:cubicBezTo>
                    <a:pt x="202" y="368"/>
                    <a:pt x="201" y="369"/>
                    <a:pt x="202" y="369"/>
                  </a:cubicBezTo>
                  <a:cubicBezTo>
                    <a:pt x="203" y="367"/>
                    <a:pt x="204" y="364"/>
                    <a:pt x="201" y="364"/>
                  </a:cubicBezTo>
                  <a:cubicBezTo>
                    <a:pt x="200" y="365"/>
                    <a:pt x="200" y="366"/>
                    <a:pt x="200" y="368"/>
                  </a:cubicBezTo>
                  <a:close/>
                  <a:moveTo>
                    <a:pt x="210" y="367"/>
                  </a:moveTo>
                  <a:cubicBezTo>
                    <a:pt x="210" y="368"/>
                    <a:pt x="211" y="369"/>
                    <a:pt x="211" y="370"/>
                  </a:cubicBezTo>
                  <a:cubicBezTo>
                    <a:pt x="212" y="368"/>
                    <a:pt x="213" y="366"/>
                    <a:pt x="211" y="365"/>
                  </a:cubicBezTo>
                  <a:cubicBezTo>
                    <a:pt x="211" y="366"/>
                    <a:pt x="210" y="367"/>
                    <a:pt x="210" y="367"/>
                  </a:cubicBezTo>
                  <a:close/>
                  <a:moveTo>
                    <a:pt x="204" y="372"/>
                  </a:moveTo>
                  <a:cubicBezTo>
                    <a:pt x="205" y="372"/>
                    <a:pt x="205" y="370"/>
                    <a:pt x="205" y="369"/>
                  </a:cubicBezTo>
                  <a:cubicBezTo>
                    <a:pt x="205" y="369"/>
                    <a:pt x="204" y="369"/>
                    <a:pt x="204" y="369"/>
                  </a:cubicBezTo>
                  <a:cubicBezTo>
                    <a:pt x="204" y="370"/>
                    <a:pt x="204" y="370"/>
                    <a:pt x="204" y="372"/>
                  </a:cubicBezTo>
                  <a:close/>
                  <a:moveTo>
                    <a:pt x="230" y="391"/>
                  </a:moveTo>
                  <a:cubicBezTo>
                    <a:pt x="231" y="382"/>
                    <a:pt x="230" y="376"/>
                    <a:pt x="231" y="371"/>
                  </a:cubicBezTo>
                  <a:cubicBezTo>
                    <a:pt x="229" y="371"/>
                    <a:pt x="229" y="373"/>
                    <a:pt x="228" y="373"/>
                  </a:cubicBezTo>
                  <a:cubicBezTo>
                    <a:pt x="226" y="377"/>
                    <a:pt x="223" y="388"/>
                    <a:pt x="230" y="391"/>
                  </a:cubicBezTo>
                  <a:close/>
                  <a:moveTo>
                    <a:pt x="112" y="396"/>
                  </a:moveTo>
                  <a:cubicBezTo>
                    <a:pt x="114" y="395"/>
                    <a:pt x="113" y="399"/>
                    <a:pt x="115" y="398"/>
                  </a:cubicBezTo>
                  <a:cubicBezTo>
                    <a:pt x="119" y="396"/>
                    <a:pt x="114" y="389"/>
                    <a:pt x="114" y="387"/>
                  </a:cubicBezTo>
                  <a:cubicBezTo>
                    <a:pt x="113" y="384"/>
                    <a:pt x="116" y="383"/>
                    <a:pt x="117" y="379"/>
                  </a:cubicBezTo>
                  <a:cubicBezTo>
                    <a:pt x="115" y="377"/>
                    <a:pt x="116" y="373"/>
                    <a:pt x="113" y="372"/>
                  </a:cubicBezTo>
                  <a:cubicBezTo>
                    <a:pt x="112" y="381"/>
                    <a:pt x="112" y="389"/>
                    <a:pt x="112" y="396"/>
                  </a:cubicBezTo>
                  <a:close/>
                  <a:moveTo>
                    <a:pt x="220" y="375"/>
                  </a:moveTo>
                  <a:cubicBezTo>
                    <a:pt x="220" y="374"/>
                    <a:pt x="222" y="372"/>
                    <a:pt x="220" y="372"/>
                  </a:cubicBezTo>
                  <a:cubicBezTo>
                    <a:pt x="220" y="374"/>
                    <a:pt x="219" y="374"/>
                    <a:pt x="220" y="375"/>
                  </a:cubicBezTo>
                  <a:close/>
                  <a:moveTo>
                    <a:pt x="207" y="378"/>
                  </a:moveTo>
                  <a:cubicBezTo>
                    <a:pt x="209" y="377"/>
                    <a:pt x="209" y="375"/>
                    <a:pt x="207" y="374"/>
                  </a:cubicBezTo>
                  <a:cubicBezTo>
                    <a:pt x="207" y="375"/>
                    <a:pt x="206" y="377"/>
                    <a:pt x="207" y="378"/>
                  </a:cubicBezTo>
                  <a:close/>
                  <a:moveTo>
                    <a:pt x="121" y="377"/>
                  </a:moveTo>
                  <a:cubicBezTo>
                    <a:pt x="121" y="379"/>
                    <a:pt x="121" y="379"/>
                    <a:pt x="122" y="380"/>
                  </a:cubicBezTo>
                  <a:cubicBezTo>
                    <a:pt x="124" y="380"/>
                    <a:pt x="123" y="378"/>
                    <a:pt x="124" y="377"/>
                  </a:cubicBezTo>
                  <a:cubicBezTo>
                    <a:pt x="123" y="376"/>
                    <a:pt x="123" y="377"/>
                    <a:pt x="121" y="377"/>
                  </a:cubicBezTo>
                  <a:close/>
                  <a:moveTo>
                    <a:pt x="140" y="380"/>
                  </a:moveTo>
                  <a:cubicBezTo>
                    <a:pt x="139" y="379"/>
                    <a:pt x="140" y="378"/>
                    <a:pt x="138" y="377"/>
                  </a:cubicBezTo>
                  <a:cubicBezTo>
                    <a:pt x="138" y="378"/>
                    <a:pt x="139" y="381"/>
                    <a:pt x="140" y="380"/>
                  </a:cubicBezTo>
                  <a:close/>
                  <a:moveTo>
                    <a:pt x="198" y="381"/>
                  </a:moveTo>
                  <a:cubicBezTo>
                    <a:pt x="199" y="382"/>
                    <a:pt x="199" y="384"/>
                    <a:pt x="200" y="384"/>
                  </a:cubicBezTo>
                  <a:cubicBezTo>
                    <a:pt x="201" y="381"/>
                    <a:pt x="203" y="378"/>
                    <a:pt x="200" y="377"/>
                  </a:cubicBezTo>
                  <a:cubicBezTo>
                    <a:pt x="200" y="379"/>
                    <a:pt x="198" y="379"/>
                    <a:pt x="198" y="381"/>
                  </a:cubicBezTo>
                  <a:close/>
                  <a:moveTo>
                    <a:pt x="137" y="386"/>
                  </a:moveTo>
                  <a:cubicBezTo>
                    <a:pt x="135" y="383"/>
                    <a:pt x="135" y="380"/>
                    <a:pt x="132" y="378"/>
                  </a:cubicBezTo>
                  <a:cubicBezTo>
                    <a:pt x="132" y="381"/>
                    <a:pt x="134" y="386"/>
                    <a:pt x="137" y="386"/>
                  </a:cubicBezTo>
                  <a:close/>
                  <a:moveTo>
                    <a:pt x="210" y="382"/>
                  </a:moveTo>
                  <a:cubicBezTo>
                    <a:pt x="210" y="380"/>
                    <a:pt x="212" y="380"/>
                    <a:pt x="210" y="379"/>
                  </a:cubicBezTo>
                  <a:cubicBezTo>
                    <a:pt x="210" y="382"/>
                    <a:pt x="209" y="379"/>
                    <a:pt x="208" y="380"/>
                  </a:cubicBezTo>
                  <a:cubicBezTo>
                    <a:pt x="210" y="380"/>
                    <a:pt x="209" y="382"/>
                    <a:pt x="210" y="382"/>
                  </a:cubicBezTo>
                  <a:close/>
                  <a:moveTo>
                    <a:pt x="216" y="392"/>
                  </a:moveTo>
                  <a:cubicBezTo>
                    <a:pt x="217" y="389"/>
                    <a:pt x="215" y="385"/>
                    <a:pt x="213" y="384"/>
                  </a:cubicBezTo>
                  <a:cubicBezTo>
                    <a:pt x="212" y="387"/>
                    <a:pt x="214" y="390"/>
                    <a:pt x="216" y="392"/>
                  </a:cubicBezTo>
                  <a:close/>
                  <a:moveTo>
                    <a:pt x="118" y="388"/>
                  </a:moveTo>
                  <a:cubicBezTo>
                    <a:pt x="119" y="388"/>
                    <a:pt x="119" y="388"/>
                    <a:pt x="119" y="388"/>
                  </a:cubicBezTo>
                  <a:cubicBezTo>
                    <a:pt x="120" y="387"/>
                    <a:pt x="120" y="386"/>
                    <a:pt x="119" y="386"/>
                  </a:cubicBezTo>
                  <a:cubicBezTo>
                    <a:pt x="118" y="386"/>
                    <a:pt x="118" y="387"/>
                    <a:pt x="118" y="388"/>
                  </a:cubicBezTo>
                  <a:close/>
                  <a:moveTo>
                    <a:pt x="197" y="393"/>
                  </a:moveTo>
                  <a:cubicBezTo>
                    <a:pt x="199" y="393"/>
                    <a:pt x="199" y="392"/>
                    <a:pt x="200" y="392"/>
                  </a:cubicBezTo>
                  <a:cubicBezTo>
                    <a:pt x="199" y="390"/>
                    <a:pt x="199" y="388"/>
                    <a:pt x="197" y="387"/>
                  </a:cubicBezTo>
                  <a:cubicBezTo>
                    <a:pt x="197" y="390"/>
                    <a:pt x="197" y="390"/>
                    <a:pt x="197" y="393"/>
                  </a:cubicBezTo>
                  <a:close/>
                  <a:moveTo>
                    <a:pt x="204" y="391"/>
                  </a:moveTo>
                  <a:cubicBezTo>
                    <a:pt x="205" y="392"/>
                    <a:pt x="205" y="393"/>
                    <a:pt x="206" y="393"/>
                  </a:cubicBezTo>
                  <a:cubicBezTo>
                    <a:pt x="207" y="392"/>
                    <a:pt x="208" y="388"/>
                    <a:pt x="205" y="388"/>
                  </a:cubicBezTo>
                  <a:cubicBezTo>
                    <a:pt x="205" y="389"/>
                    <a:pt x="204" y="390"/>
                    <a:pt x="204" y="391"/>
                  </a:cubicBezTo>
                  <a:close/>
                  <a:moveTo>
                    <a:pt x="127" y="391"/>
                  </a:moveTo>
                  <a:cubicBezTo>
                    <a:pt x="128" y="392"/>
                    <a:pt x="128" y="395"/>
                    <a:pt x="130" y="395"/>
                  </a:cubicBezTo>
                  <a:cubicBezTo>
                    <a:pt x="130" y="393"/>
                    <a:pt x="129" y="390"/>
                    <a:pt x="128" y="389"/>
                  </a:cubicBezTo>
                  <a:cubicBezTo>
                    <a:pt x="128" y="390"/>
                    <a:pt x="127" y="390"/>
                    <a:pt x="127" y="391"/>
                  </a:cubicBezTo>
                  <a:close/>
                  <a:moveTo>
                    <a:pt x="213" y="396"/>
                  </a:moveTo>
                  <a:cubicBezTo>
                    <a:pt x="214" y="394"/>
                    <a:pt x="212" y="392"/>
                    <a:pt x="210" y="391"/>
                  </a:cubicBezTo>
                  <a:cubicBezTo>
                    <a:pt x="211" y="393"/>
                    <a:pt x="212" y="395"/>
                    <a:pt x="213" y="396"/>
                  </a:cubicBezTo>
                  <a:close/>
                  <a:moveTo>
                    <a:pt x="138" y="393"/>
                  </a:moveTo>
                  <a:cubicBezTo>
                    <a:pt x="138" y="394"/>
                    <a:pt x="138" y="396"/>
                    <a:pt x="138" y="396"/>
                  </a:cubicBezTo>
                  <a:cubicBezTo>
                    <a:pt x="137" y="396"/>
                    <a:pt x="136" y="395"/>
                    <a:pt x="134" y="395"/>
                  </a:cubicBezTo>
                  <a:cubicBezTo>
                    <a:pt x="135" y="400"/>
                    <a:pt x="137" y="403"/>
                    <a:pt x="139" y="406"/>
                  </a:cubicBezTo>
                  <a:cubicBezTo>
                    <a:pt x="139" y="402"/>
                    <a:pt x="140" y="397"/>
                    <a:pt x="141" y="393"/>
                  </a:cubicBezTo>
                  <a:cubicBezTo>
                    <a:pt x="139" y="392"/>
                    <a:pt x="139" y="393"/>
                    <a:pt x="138" y="393"/>
                  </a:cubicBezTo>
                  <a:close/>
                  <a:moveTo>
                    <a:pt x="224" y="398"/>
                  </a:moveTo>
                  <a:cubicBezTo>
                    <a:pt x="225" y="399"/>
                    <a:pt x="225" y="397"/>
                    <a:pt x="227" y="398"/>
                  </a:cubicBezTo>
                  <a:cubicBezTo>
                    <a:pt x="227" y="399"/>
                    <a:pt x="228" y="398"/>
                    <a:pt x="228" y="400"/>
                  </a:cubicBezTo>
                  <a:cubicBezTo>
                    <a:pt x="226" y="403"/>
                    <a:pt x="229" y="406"/>
                    <a:pt x="231" y="408"/>
                  </a:cubicBezTo>
                  <a:cubicBezTo>
                    <a:pt x="231" y="404"/>
                    <a:pt x="230" y="402"/>
                    <a:pt x="231" y="399"/>
                  </a:cubicBezTo>
                  <a:cubicBezTo>
                    <a:pt x="228" y="399"/>
                    <a:pt x="225" y="394"/>
                    <a:pt x="224" y="393"/>
                  </a:cubicBezTo>
                  <a:cubicBezTo>
                    <a:pt x="225" y="393"/>
                    <a:pt x="225" y="393"/>
                    <a:pt x="225" y="393"/>
                  </a:cubicBezTo>
                  <a:cubicBezTo>
                    <a:pt x="222" y="393"/>
                    <a:pt x="225" y="396"/>
                    <a:pt x="224" y="398"/>
                  </a:cubicBezTo>
                  <a:close/>
                  <a:moveTo>
                    <a:pt x="211" y="401"/>
                  </a:moveTo>
                  <a:cubicBezTo>
                    <a:pt x="212" y="398"/>
                    <a:pt x="211" y="396"/>
                    <a:pt x="209" y="394"/>
                  </a:cubicBezTo>
                  <a:cubicBezTo>
                    <a:pt x="207" y="397"/>
                    <a:pt x="209" y="400"/>
                    <a:pt x="211" y="401"/>
                  </a:cubicBezTo>
                  <a:close/>
                  <a:moveTo>
                    <a:pt x="200" y="407"/>
                  </a:moveTo>
                  <a:cubicBezTo>
                    <a:pt x="204" y="405"/>
                    <a:pt x="199" y="400"/>
                    <a:pt x="198" y="397"/>
                  </a:cubicBezTo>
                  <a:cubicBezTo>
                    <a:pt x="198" y="401"/>
                    <a:pt x="199" y="405"/>
                    <a:pt x="200" y="407"/>
                  </a:cubicBezTo>
                  <a:close/>
                  <a:moveTo>
                    <a:pt x="126" y="403"/>
                  </a:moveTo>
                  <a:cubicBezTo>
                    <a:pt x="126" y="402"/>
                    <a:pt x="125" y="399"/>
                    <a:pt x="124" y="398"/>
                  </a:cubicBezTo>
                  <a:cubicBezTo>
                    <a:pt x="122" y="400"/>
                    <a:pt x="124" y="403"/>
                    <a:pt x="126" y="403"/>
                  </a:cubicBezTo>
                  <a:close/>
                  <a:moveTo>
                    <a:pt x="134" y="407"/>
                  </a:moveTo>
                  <a:cubicBezTo>
                    <a:pt x="135" y="406"/>
                    <a:pt x="134" y="401"/>
                    <a:pt x="132" y="400"/>
                  </a:cubicBezTo>
                  <a:cubicBezTo>
                    <a:pt x="132" y="403"/>
                    <a:pt x="134" y="404"/>
                    <a:pt x="134" y="407"/>
                  </a:cubicBezTo>
                  <a:close/>
                  <a:moveTo>
                    <a:pt x="220" y="408"/>
                  </a:moveTo>
                  <a:cubicBezTo>
                    <a:pt x="220" y="405"/>
                    <a:pt x="218" y="406"/>
                    <a:pt x="220" y="403"/>
                  </a:cubicBezTo>
                  <a:cubicBezTo>
                    <a:pt x="219" y="402"/>
                    <a:pt x="219" y="401"/>
                    <a:pt x="217" y="400"/>
                  </a:cubicBezTo>
                  <a:cubicBezTo>
                    <a:pt x="216" y="404"/>
                    <a:pt x="218" y="406"/>
                    <a:pt x="220" y="408"/>
                  </a:cubicBezTo>
                  <a:close/>
                  <a:moveTo>
                    <a:pt x="110" y="411"/>
                  </a:moveTo>
                  <a:cubicBezTo>
                    <a:pt x="111" y="412"/>
                    <a:pt x="112" y="413"/>
                    <a:pt x="114" y="413"/>
                  </a:cubicBezTo>
                  <a:cubicBezTo>
                    <a:pt x="117" y="409"/>
                    <a:pt x="113" y="405"/>
                    <a:pt x="112" y="401"/>
                  </a:cubicBezTo>
                  <a:cubicBezTo>
                    <a:pt x="111" y="403"/>
                    <a:pt x="111" y="408"/>
                    <a:pt x="110" y="411"/>
                  </a:cubicBezTo>
                  <a:close/>
                  <a:moveTo>
                    <a:pt x="209" y="407"/>
                  </a:moveTo>
                  <a:cubicBezTo>
                    <a:pt x="209" y="404"/>
                    <a:pt x="207" y="403"/>
                    <a:pt x="206" y="402"/>
                  </a:cubicBezTo>
                  <a:cubicBezTo>
                    <a:pt x="206" y="404"/>
                    <a:pt x="207" y="406"/>
                    <a:pt x="209" y="407"/>
                  </a:cubicBezTo>
                  <a:close/>
                  <a:moveTo>
                    <a:pt x="218" y="410"/>
                  </a:moveTo>
                  <a:cubicBezTo>
                    <a:pt x="217" y="409"/>
                    <a:pt x="217" y="406"/>
                    <a:pt x="215" y="406"/>
                  </a:cubicBezTo>
                  <a:cubicBezTo>
                    <a:pt x="215" y="408"/>
                    <a:pt x="218" y="410"/>
                    <a:pt x="218" y="410"/>
                  </a:cubicBezTo>
                  <a:close/>
                  <a:moveTo>
                    <a:pt x="121" y="412"/>
                  </a:moveTo>
                  <a:cubicBezTo>
                    <a:pt x="122" y="410"/>
                    <a:pt x="121" y="408"/>
                    <a:pt x="119" y="407"/>
                  </a:cubicBezTo>
                  <a:cubicBezTo>
                    <a:pt x="118" y="409"/>
                    <a:pt x="120" y="411"/>
                    <a:pt x="121" y="412"/>
                  </a:cubicBezTo>
                  <a:close/>
                  <a:moveTo>
                    <a:pt x="231" y="426"/>
                  </a:moveTo>
                  <a:cubicBezTo>
                    <a:pt x="231" y="421"/>
                    <a:pt x="231" y="420"/>
                    <a:pt x="231" y="414"/>
                  </a:cubicBezTo>
                  <a:cubicBezTo>
                    <a:pt x="227" y="414"/>
                    <a:pt x="227" y="411"/>
                    <a:pt x="224" y="410"/>
                  </a:cubicBezTo>
                  <a:cubicBezTo>
                    <a:pt x="222" y="416"/>
                    <a:pt x="228" y="422"/>
                    <a:pt x="231" y="426"/>
                  </a:cubicBezTo>
                  <a:close/>
                  <a:moveTo>
                    <a:pt x="136" y="417"/>
                  </a:moveTo>
                  <a:cubicBezTo>
                    <a:pt x="138" y="415"/>
                    <a:pt x="135" y="413"/>
                    <a:pt x="134" y="412"/>
                  </a:cubicBezTo>
                  <a:cubicBezTo>
                    <a:pt x="135" y="414"/>
                    <a:pt x="134" y="416"/>
                    <a:pt x="136" y="417"/>
                  </a:cubicBezTo>
                  <a:close/>
                  <a:moveTo>
                    <a:pt x="216" y="418"/>
                  </a:moveTo>
                  <a:cubicBezTo>
                    <a:pt x="216" y="415"/>
                    <a:pt x="215" y="414"/>
                    <a:pt x="213" y="413"/>
                  </a:cubicBezTo>
                  <a:cubicBezTo>
                    <a:pt x="212" y="415"/>
                    <a:pt x="214" y="418"/>
                    <a:pt x="216" y="418"/>
                  </a:cubicBezTo>
                  <a:close/>
                  <a:moveTo>
                    <a:pt x="200" y="415"/>
                  </a:moveTo>
                  <a:cubicBezTo>
                    <a:pt x="198" y="418"/>
                    <a:pt x="204" y="421"/>
                    <a:pt x="205" y="425"/>
                  </a:cubicBezTo>
                  <a:cubicBezTo>
                    <a:pt x="205" y="421"/>
                    <a:pt x="202" y="417"/>
                    <a:pt x="200" y="413"/>
                  </a:cubicBezTo>
                  <a:cubicBezTo>
                    <a:pt x="200" y="414"/>
                    <a:pt x="200" y="414"/>
                    <a:pt x="200" y="415"/>
                  </a:cubicBezTo>
                  <a:close/>
                  <a:moveTo>
                    <a:pt x="206" y="415"/>
                  </a:moveTo>
                  <a:cubicBezTo>
                    <a:pt x="206" y="416"/>
                    <a:pt x="207" y="416"/>
                    <a:pt x="207" y="417"/>
                  </a:cubicBezTo>
                  <a:cubicBezTo>
                    <a:pt x="208" y="416"/>
                    <a:pt x="209" y="414"/>
                    <a:pt x="207" y="413"/>
                  </a:cubicBezTo>
                  <a:cubicBezTo>
                    <a:pt x="207" y="414"/>
                    <a:pt x="207" y="415"/>
                    <a:pt x="206" y="415"/>
                  </a:cubicBezTo>
                  <a:close/>
                  <a:moveTo>
                    <a:pt x="127" y="417"/>
                  </a:moveTo>
                  <a:cubicBezTo>
                    <a:pt x="127" y="416"/>
                    <a:pt x="129" y="415"/>
                    <a:pt x="127" y="414"/>
                  </a:cubicBezTo>
                  <a:cubicBezTo>
                    <a:pt x="127" y="415"/>
                    <a:pt x="125" y="417"/>
                    <a:pt x="127" y="417"/>
                  </a:cubicBezTo>
                  <a:close/>
                  <a:moveTo>
                    <a:pt x="116" y="421"/>
                  </a:moveTo>
                  <a:cubicBezTo>
                    <a:pt x="119" y="421"/>
                    <a:pt x="118" y="416"/>
                    <a:pt x="117" y="415"/>
                  </a:cubicBezTo>
                  <a:cubicBezTo>
                    <a:pt x="115" y="416"/>
                    <a:pt x="115" y="419"/>
                    <a:pt x="116" y="421"/>
                  </a:cubicBezTo>
                  <a:close/>
                  <a:moveTo>
                    <a:pt x="210" y="421"/>
                  </a:moveTo>
                  <a:cubicBezTo>
                    <a:pt x="211" y="422"/>
                    <a:pt x="211" y="424"/>
                    <a:pt x="212" y="425"/>
                  </a:cubicBezTo>
                  <a:cubicBezTo>
                    <a:pt x="214" y="422"/>
                    <a:pt x="213" y="419"/>
                    <a:pt x="210" y="419"/>
                  </a:cubicBezTo>
                  <a:cubicBezTo>
                    <a:pt x="210" y="419"/>
                    <a:pt x="210" y="420"/>
                    <a:pt x="210" y="421"/>
                  </a:cubicBezTo>
                  <a:close/>
                  <a:moveTo>
                    <a:pt x="134" y="430"/>
                  </a:moveTo>
                  <a:cubicBezTo>
                    <a:pt x="136" y="426"/>
                    <a:pt x="134" y="423"/>
                    <a:pt x="131" y="420"/>
                  </a:cubicBezTo>
                  <a:cubicBezTo>
                    <a:pt x="129" y="424"/>
                    <a:pt x="130" y="428"/>
                    <a:pt x="134" y="430"/>
                  </a:cubicBezTo>
                  <a:close/>
                  <a:moveTo>
                    <a:pt x="119" y="426"/>
                  </a:moveTo>
                  <a:cubicBezTo>
                    <a:pt x="119" y="424"/>
                    <a:pt x="121" y="423"/>
                    <a:pt x="119" y="421"/>
                  </a:cubicBezTo>
                  <a:cubicBezTo>
                    <a:pt x="118" y="422"/>
                    <a:pt x="118" y="427"/>
                    <a:pt x="119" y="426"/>
                  </a:cubicBezTo>
                  <a:close/>
                  <a:moveTo>
                    <a:pt x="202" y="433"/>
                  </a:moveTo>
                  <a:cubicBezTo>
                    <a:pt x="203" y="431"/>
                    <a:pt x="203" y="429"/>
                    <a:pt x="201" y="428"/>
                  </a:cubicBezTo>
                  <a:cubicBezTo>
                    <a:pt x="200" y="430"/>
                    <a:pt x="200" y="432"/>
                    <a:pt x="202" y="433"/>
                  </a:cubicBezTo>
                  <a:close/>
                  <a:moveTo>
                    <a:pt x="217" y="433"/>
                  </a:moveTo>
                  <a:cubicBezTo>
                    <a:pt x="218" y="431"/>
                    <a:pt x="218" y="435"/>
                    <a:pt x="220" y="434"/>
                  </a:cubicBezTo>
                  <a:cubicBezTo>
                    <a:pt x="218" y="432"/>
                    <a:pt x="218" y="429"/>
                    <a:pt x="216" y="429"/>
                  </a:cubicBezTo>
                  <a:cubicBezTo>
                    <a:pt x="216" y="430"/>
                    <a:pt x="217" y="432"/>
                    <a:pt x="217" y="433"/>
                  </a:cubicBezTo>
                  <a:close/>
                  <a:moveTo>
                    <a:pt x="116" y="433"/>
                  </a:moveTo>
                  <a:cubicBezTo>
                    <a:pt x="116" y="432"/>
                    <a:pt x="116" y="430"/>
                    <a:pt x="115" y="430"/>
                  </a:cubicBezTo>
                  <a:cubicBezTo>
                    <a:pt x="115" y="432"/>
                    <a:pt x="115" y="433"/>
                    <a:pt x="116" y="433"/>
                  </a:cubicBezTo>
                  <a:close/>
                  <a:moveTo>
                    <a:pt x="231" y="437"/>
                  </a:moveTo>
                  <a:cubicBezTo>
                    <a:pt x="231" y="433"/>
                    <a:pt x="229" y="432"/>
                    <a:pt x="228" y="430"/>
                  </a:cubicBezTo>
                  <a:cubicBezTo>
                    <a:pt x="228" y="432"/>
                    <a:pt x="230" y="434"/>
                    <a:pt x="231" y="437"/>
                  </a:cubicBezTo>
                  <a:close/>
                  <a:moveTo>
                    <a:pt x="132" y="443"/>
                  </a:moveTo>
                  <a:cubicBezTo>
                    <a:pt x="133" y="437"/>
                    <a:pt x="129" y="434"/>
                    <a:pt x="127" y="431"/>
                  </a:cubicBezTo>
                  <a:cubicBezTo>
                    <a:pt x="128" y="436"/>
                    <a:pt x="129" y="440"/>
                    <a:pt x="132" y="443"/>
                  </a:cubicBezTo>
                  <a:close/>
                  <a:moveTo>
                    <a:pt x="218" y="442"/>
                  </a:moveTo>
                  <a:cubicBezTo>
                    <a:pt x="220" y="440"/>
                    <a:pt x="216" y="436"/>
                    <a:pt x="214" y="434"/>
                  </a:cubicBezTo>
                  <a:cubicBezTo>
                    <a:pt x="214" y="437"/>
                    <a:pt x="217" y="440"/>
                    <a:pt x="218" y="442"/>
                  </a:cubicBezTo>
                  <a:close/>
                  <a:moveTo>
                    <a:pt x="111" y="444"/>
                  </a:moveTo>
                  <a:cubicBezTo>
                    <a:pt x="111" y="442"/>
                    <a:pt x="113" y="443"/>
                    <a:pt x="113" y="442"/>
                  </a:cubicBezTo>
                  <a:cubicBezTo>
                    <a:pt x="115" y="440"/>
                    <a:pt x="115" y="437"/>
                    <a:pt x="112" y="436"/>
                  </a:cubicBezTo>
                  <a:cubicBezTo>
                    <a:pt x="110" y="438"/>
                    <a:pt x="109" y="443"/>
                    <a:pt x="111" y="444"/>
                  </a:cubicBezTo>
                  <a:close/>
                  <a:moveTo>
                    <a:pt x="202" y="460"/>
                  </a:moveTo>
                  <a:cubicBezTo>
                    <a:pt x="205" y="454"/>
                    <a:pt x="207" y="444"/>
                    <a:pt x="201" y="439"/>
                  </a:cubicBezTo>
                  <a:cubicBezTo>
                    <a:pt x="202" y="446"/>
                    <a:pt x="202" y="453"/>
                    <a:pt x="202" y="460"/>
                  </a:cubicBezTo>
                  <a:close/>
                  <a:moveTo>
                    <a:pt x="208" y="442"/>
                  </a:moveTo>
                  <a:cubicBezTo>
                    <a:pt x="208" y="441"/>
                    <a:pt x="208" y="439"/>
                    <a:pt x="207" y="439"/>
                  </a:cubicBezTo>
                  <a:cubicBezTo>
                    <a:pt x="207" y="440"/>
                    <a:pt x="207" y="442"/>
                    <a:pt x="208" y="442"/>
                  </a:cubicBezTo>
                  <a:close/>
                  <a:moveTo>
                    <a:pt x="230" y="445"/>
                  </a:moveTo>
                  <a:cubicBezTo>
                    <a:pt x="229" y="444"/>
                    <a:pt x="228" y="441"/>
                    <a:pt x="227" y="442"/>
                  </a:cubicBezTo>
                  <a:cubicBezTo>
                    <a:pt x="228" y="442"/>
                    <a:pt x="229" y="446"/>
                    <a:pt x="230" y="445"/>
                  </a:cubicBezTo>
                  <a:close/>
                  <a:moveTo>
                    <a:pt x="126" y="446"/>
                  </a:moveTo>
                  <a:cubicBezTo>
                    <a:pt x="126" y="445"/>
                    <a:pt x="124" y="442"/>
                    <a:pt x="124" y="443"/>
                  </a:cubicBezTo>
                  <a:cubicBezTo>
                    <a:pt x="125" y="444"/>
                    <a:pt x="124" y="445"/>
                    <a:pt x="126" y="446"/>
                  </a:cubicBezTo>
                  <a:close/>
                  <a:moveTo>
                    <a:pt x="214" y="451"/>
                  </a:moveTo>
                  <a:cubicBezTo>
                    <a:pt x="213" y="448"/>
                    <a:pt x="212" y="445"/>
                    <a:pt x="210" y="445"/>
                  </a:cubicBezTo>
                  <a:cubicBezTo>
                    <a:pt x="210" y="448"/>
                    <a:pt x="212" y="449"/>
                    <a:pt x="214" y="451"/>
                  </a:cubicBezTo>
                  <a:close/>
                  <a:moveTo>
                    <a:pt x="215" y="448"/>
                  </a:moveTo>
                  <a:cubicBezTo>
                    <a:pt x="216" y="447"/>
                    <a:pt x="214" y="446"/>
                    <a:pt x="214" y="445"/>
                  </a:cubicBezTo>
                  <a:cubicBezTo>
                    <a:pt x="214" y="446"/>
                    <a:pt x="214" y="448"/>
                    <a:pt x="215" y="448"/>
                  </a:cubicBezTo>
                  <a:close/>
                  <a:moveTo>
                    <a:pt x="228" y="458"/>
                  </a:moveTo>
                  <a:cubicBezTo>
                    <a:pt x="230" y="457"/>
                    <a:pt x="230" y="457"/>
                    <a:pt x="231" y="458"/>
                  </a:cubicBezTo>
                  <a:cubicBezTo>
                    <a:pt x="231" y="456"/>
                    <a:pt x="231" y="455"/>
                    <a:pt x="232" y="454"/>
                  </a:cubicBezTo>
                  <a:cubicBezTo>
                    <a:pt x="229" y="454"/>
                    <a:pt x="228" y="453"/>
                    <a:pt x="228" y="450"/>
                  </a:cubicBezTo>
                  <a:cubicBezTo>
                    <a:pt x="225" y="450"/>
                    <a:pt x="225" y="447"/>
                    <a:pt x="223" y="446"/>
                  </a:cubicBezTo>
                  <a:cubicBezTo>
                    <a:pt x="221" y="450"/>
                    <a:pt x="226" y="454"/>
                    <a:pt x="228" y="458"/>
                  </a:cubicBezTo>
                  <a:close/>
                  <a:moveTo>
                    <a:pt x="232" y="448"/>
                  </a:moveTo>
                  <a:cubicBezTo>
                    <a:pt x="232" y="447"/>
                    <a:pt x="232" y="446"/>
                    <a:pt x="230" y="446"/>
                  </a:cubicBezTo>
                  <a:cubicBezTo>
                    <a:pt x="230" y="447"/>
                    <a:pt x="231" y="448"/>
                    <a:pt x="232" y="448"/>
                  </a:cubicBezTo>
                  <a:close/>
                  <a:moveTo>
                    <a:pt x="109" y="457"/>
                  </a:moveTo>
                  <a:cubicBezTo>
                    <a:pt x="110" y="456"/>
                    <a:pt x="112" y="455"/>
                    <a:pt x="113" y="456"/>
                  </a:cubicBezTo>
                  <a:cubicBezTo>
                    <a:pt x="112" y="452"/>
                    <a:pt x="111" y="448"/>
                    <a:pt x="110" y="446"/>
                  </a:cubicBezTo>
                  <a:cubicBezTo>
                    <a:pt x="109" y="451"/>
                    <a:pt x="109" y="455"/>
                    <a:pt x="109" y="457"/>
                  </a:cubicBezTo>
                  <a:close/>
                  <a:moveTo>
                    <a:pt x="129" y="455"/>
                  </a:moveTo>
                  <a:cubicBezTo>
                    <a:pt x="131" y="452"/>
                    <a:pt x="129" y="450"/>
                    <a:pt x="127" y="448"/>
                  </a:cubicBezTo>
                  <a:cubicBezTo>
                    <a:pt x="126" y="451"/>
                    <a:pt x="128" y="453"/>
                    <a:pt x="129" y="455"/>
                  </a:cubicBezTo>
                  <a:close/>
                  <a:moveTo>
                    <a:pt x="120" y="455"/>
                  </a:moveTo>
                  <a:cubicBezTo>
                    <a:pt x="120" y="453"/>
                    <a:pt x="120" y="452"/>
                    <a:pt x="119" y="451"/>
                  </a:cubicBezTo>
                  <a:cubicBezTo>
                    <a:pt x="118" y="453"/>
                    <a:pt x="118" y="455"/>
                    <a:pt x="120" y="455"/>
                  </a:cubicBezTo>
                  <a:close/>
                  <a:moveTo>
                    <a:pt x="207" y="455"/>
                  </a:moveTo>
                  <a:cubicBezTo>
                    <a:pt x="209" y="455"/>
                    <a:pt x="208" y="457"/>
                    <a:pt x="210" y="457"/>
                  </a:cubicBezTo>
                  <a:cubicBezTo>
                    <a:pt x="210" y="457"/>
                    <a:pt x="210" y="456"/>
                    <a:pt x="210" y="455"/>
                  </a:cubicBezTo>
                  <a:cubicBezTo>
                    <a:pt x="209" y="455"/>
                    <a:pt x="209" y="455"/>
                    <a:pt x="209" y="454"/>
                  </a:cubicBezTo>
                  <a:cubicBezTo>
                    <a:pt x="208" y="454"/>
                    <a:pt x="208" y="455"/>
                    <a:pt x="207" y="455"/>
                  </a:cubicBezTo>
                  <a:close/>
                  <a:moveTo>
                    <a:pt x="127" y="466"/>
                  </a:moveTo>
                  <a:cubicBezTo>
                    <a:pt x="128" y="464"/>
                    <a:pt x="129" y="462"/>
                    <a:pt x="128" y="459"/>
                  </a:cubicBezTo>
                  <a:cubicBezTo>
                    <a:pt x="126" y="460"/>
                    <a:pt x="126" y="458"/>
                    <a:pt x="125" y="458"/>
                  </a:cubicBezTo>
                  <a:cubicBezTo>
                    <a:pt x="125" y="461"/>
                    <a:pt x="126" y="463"/>
                    <a:pt x="127" y="466"/>
                  </a:cubicBezTo>
                  <a:close/>
                  <a:moveTo>
                    <a:pt x="225" y="463"/>
                  </a:moveTo>
                  <a:cubicBezTo>
                    <a:pt x="225" y="461"/>
                    <a:pt x="224" y="459"/>
                    <a:pt x="223" y="458"/>
                  </a:cubicBezTo>
                  <a:cubicBezTo>
                    <a:pt x="223" y="460"/>
                    <a:pt x="224" y="462"/>
                    <a:pt x="225" y="463"/>
                  </a:cubicBezTo>
                  <a:close/>
                  <a:moveTo>
                    <a:pt x="109" y="466"/>
                  </a:moveTo>
                  <a:cubicBezTo>
                    <a:pt x="111" y="464"/>
                    <a:pt x="111" y="460"/>
                    <a:pt x="109" y="459"/>
                  </a:cubicBezTo>
                  <a:cubicBezTo>
                    <a:pt x="110" y="461"/>
                    <a:pt x="107" y="465"/>
                    <a:pt x="109" y="466"/>
                  </a:cubicBezTo>
                  <a:close/>
                  <a:moveTo>
                    <a:pt x="116" y="464"/>
                  </a:moveTo>
                  <a:cubicBezTo>
                    <a:pt x="116" y="463"/>
                    <a:pt x="116" y="463"/>
                    <a:pt x="117" y="463"/>
                  </a:cubicBezTo>
                  <a:cubicBezTo>
                    <a:pt x="117" y="462"/>
                    <a:pt x="116" y="461"/>
                    <a:pt x="115" y="460"/>
                  </a:cubicBezTo>
                  <a:cubicBezTo>
                    <a:pt x="114" y="462"/>
                    <a:pt x="114" y="463"/>
                    <a:pt x="116" y="464"/>
                  </a:cubicBezTo>
                  <a:close/>
                  <a:moveTo>
                    <a:pt x="220" y="466"/>
                  </a:moveTo>
                  <a:cubicBezTo>
                    <a:pt x="219" y="464"/>
                    <a:pt x="218" y="461"/>
                    <a:pt x="216" y="460"/>
                  </a:cubicBezTo>
                  <a:cubicBezTo>
                    <a:pt x="216" y="462"/>
                    <a:pt x="218" y="467"/>
                    <a:pt x="220" y="466"/>
                  </a:cubicBezTo>
                  <a:close/>
                  <a:moveTo>
                    <a:pt x="206" y="479"/>
                  </a:moveTo>
                  <a:cubicBezTo>
                    <a:pt x="205" y="472"/>
                    <a:pt x="207" y="465"/>
                    <a:pt x="202" y="462"/>
                  </a:cubicBezTo>
                  <a:cubicBezTo>
                    <a:pt x="204" y="470"/>
                    <a:pt x="202" y="473"/>
                    <a:pt x="206" y="479"/>
                  </a:cubicBezTo>
                  <a:close/>
                  <a:moveTo>
                    <a:pt x="231" y="470"/>
                  </a:moveTo>
                  <a:cubicBezTo>
                    <a:pt x="232" y="468"/>
                    <a:pt x="231" y="465"/>
                    <a:pt x="231" y="464"/>
                  </a:cubicBezTo>
                  <a:cubicBezTo>
                    <a:pt x="231" y="464"/>
                    <a:pt x="230" y="464"/>
                    <a:pt x="230" y="464"/>
                  </a:cubicBezTo>
                  <a:cubicBezTo>
                    <a:pt x="230" y="467"/>
                    <a:pt x="227" y="470"/>
                    <a:pt x="231" y="470"/>
                  </a:cubicBezTo>
                  <a:close/>
                  <a:moveTo>
                    <a:pt x="210" y="470"/>
                  </a:moveTo>
                  <a:cubicBezTo>
                    <a:pt x="211" y="468"/>
                    <a:pt x="210" y="464"/>
                    <a:pt x="209" y="465"/>
                  </a:cubicBezTo>
                  <a:cubicBezTo>
                    <a:pt x="209" y="466"/>
                    <a:pt x="207" y="469"/>
                    <a:pt x="210" y="470"/>
                  </a:cubicBezTo>
                  <a:close/>
                  <a:moveTo>
                    <a:pt x="219" y="473"/>
                  </a:moveTo>
                  <a:cubicBezTo>
                    <a:pt x="219" y="469"/>
                    <a:pt x="217" y="467"/>
                    <a:pt x="215" y="465"/>
                  </a:cubicBezTo>
                  <a:cubicBezTo>
                    <a:pt x="214" y="466"/>
                    <a:pt x="216" y="467"/>
                    <a:pt x="215" y="469"/>
                  </a:cubicBezTo>
                  <a:cubicBezTo>
                    <a:pt x="218" y="469"/>
                    <a:pt x="217" y="473"/>
                    <a:pt x="219" y="473"/>
                  </a:cubicBezTo>
                  <a:close/>
                  <a:moveTo>
                    <a:pt x="125" y="478"/>
                  </a:moveTo>
                  <a:cubicBezTo>
                    <a:pt x="125" y="476"/>
                    <a:pt x="128" y="473"/>
                    <a:pt x="126" y="472"/>
                  </a:cubicBezTo>
                  <a:cubicBezTo>
                    <a:pt x="125" y="473"/>
                    <a:pt x="124" y="476"/>
                    <a:pt x="125" y="478"/>
                  </a:cubicBezTo>
                  <a:close/>
                  <a:moveTo>
                    <a:pt x="211" y="478"/>
                  </a:moveTo>
                  <a:cubicBezTo>
                    <a:pt x="213" y="479"/>
                    <a:pt x="213" y="481"/>
                    <a:pt x="215" y="482"/>
                  </a:cubicBezTo>
                  <a:cubicBezTo>
                    <a:pt x="218" y="479"/>
                    <a:pt x="215" y="474"/>
                    <a:pt x="212" y="472"/>
                  </a:cubicBezTo>
                  <a:cubicBezTo>
                    <a:pt x="212" y="474"/>
                    <a:pt x="211" y="476"/>
                    <a:pt x="211" y="478"/>
                  </a:cubicBezTo>
                  <a:close/>
                  <a:moveTo>
                    <a:pt x="230" y="485"/>
                  </a:moveTo>
                  <a:cubicBezTo>
                    <a:pt x="230" y="482"/>
                    <a:pt x="231" y="481"/>
                    <a:pt x="231" y="478"/>
                  </a:cubicBezTo>
                  <a:cubicBezTo>
                    <a:pt x="229" y="477"/>
                    <a:pt x="228" y="476"/>
                    <a:pt x="227" y="475"/>
                  </a:cubicBezTo>
                  <a:cubicBezTo>
                    <a:pt x="224" y="479"/>
                    <a:pt x="228" y="483"/>
                    <a:pt x="230" y="485"/>
                  </a:cubicBezTo>
                  <a:close/>
                  <a:moveTo>
                    <a:pt x="218" y="488"/>
                  </a:moveTo>
                  <a:cubicBezTo>
                    <a:pt x="219" y="486"/>
                    <a:pt x="220" y="485"/>
                    <a:pt x="220" y="483"/>
                  </a:cubicBezTo>
                  <a:cubicBezTo>
                    <a:pt x="219" y="483"/>
                    <a:pt x="219" y="482"/>
                    <a:pt x="218" y="482"/>
                  </a:cubicBezTo>
                  <a:cubicBezTo>
                    <a:pt x="216" y="484"/>
                    <a:pt x="216" y="487"/>
                    <a:pt x="218" y="488"/>
                  </a:cubicBezTo>
                  <a:close/>
                  <a:moveTo>
                    <a:pt x="110" y="487"/>
                  </a:moveTo>
                  <a:cubicBezTo>
                    <a:pt x="112" y="487"/>
                    <a:pt x="112" y="484"/>
                    <a:pt x="110" y="483"/>
                  </a:cubicBezTo>
                  <a:cubicBezTo>
                    <a:pt x="110" y="484"/>
                    <a:pt x="108" y="485"/>
                    <a:pt x="110" y="487"/>
                  </a:cubicBezTo>
                  <a:close/>
                  <a:moveTo>
                    <a:pt x="122" y="490"/>
                  </a:moveTo>
                  <a:cubicBezTo>
                    <a:pt x="124" y="489"/>
                    <a:pt x="124" y="486"/>
                    <a:pt x="124" y="484"/>
                  </a:cubicBezTo>
                  <a:cubicBezTo>
                    <a:pt x="123" y="484"/>
                    <a:pt x="123" y="484"/>
                    <a:pt x="122" y="484"/>
                  </a:cubicBezTo>
                  <a:cubicBezTo>
                    <a:pt x="121" y="486"/>
                    <a:pt x="122" y="488"/>
                    <a:pt x="122" y="490"/>
                  </a:cubicBezTo>
                  <a:close/>
                  <a:moveTo>
                    <a:pt x="216" y="494"/>
                  </a:moveTo>
                  <a:cubicBezTo>
                    <a:pt x="216" y="490"/>
                    <a:pt x="213" y="487"/>
                    <a:pt x="210" y="491"/>
                  </a:cubicBezTo>
                  <a:cubicBezTo>
                    <a:pt x="212" y="496"/>
                    <a:pt x="210" y="502"/>
                    <a:pt x="212" y="506"/>
                  </a:cubicBezTo>
                  <a:cubicBezTo>
                    <a:pt x="214" y="503"/>
                    <a:pt x="214" y="498"/>
                    <a:pt x="216" y="494"/>
                  </a:cubicBezTo>
                  <a:close/>
                  <a:moveTo>
                    <a:pt x="121" y="501"/>
                  </a:moveTo>
                  <a:cubicBezTo>
                    <a:pt x="121" y="497"/>
                    <a:pt x="124" y="493"/>
                    <a:pt x="122" y="491"/>
                  </a:cubicBezTo>
                  <a:cubicBezTo>
                    <a:pt x="117" y="492"/>
                    <a:pt x="118" y="498"/>
                    <a:pt x="121" y="501"/>
                  </a:cubicBezTo>
                  <a:close/>
                  <a:moveTo>
                    <a:pt x="230" y="496"/>
                  </a:moveTo>
                  <a:cubicBezTo>
                    <a:pt x="230" y="494"/>
                    <a:pt x="229" y="493"/>
                    <a:pt x="228" y="492"/>
                  </a:cubicBezTo>
                  <a:cubicBezTo>
                    <a:pt x="228" y="494"/>
                    <a:pt x="228" y="496"/>
                    <a:pt x="230" y="496"/>
                  </a:cubicBezTo>
                  <a:close/>
                  <a:moveTo>
                    <a:pt x="224" y="498"/>
                  </a:moveTo>
                  <a:cubicBezTo>
                    <a:pt x="226" y="500"/>
                    <a:pt x="228" y="502"/>
                    <a:pt x="230" y="504"/>
                  </a:cubicBezTo>
                  <a:cubicBezTo>
                    <a:pt x="229" y="501"/>
                    <a:pt x="227" y="498"/>
                    <a:pt x="225" y="495"/>
                  </a:cubicBezTo>
                  <a:cubicBezTo>
                    <a:pt x="225" y="497"/>
                    <a:pt x="224" y="497"/>
                    <a:pt x="224" y="498"/>
                  </a:cubicBezTo>
                  <a:close/>
                  <a:moveTo>
                    <a:pt x="108" y="506"/>
                  </a:moveTo>
                  <a:cubicBezTo>
                    <a:pt x="109" y="505"/>
                    <a:pt x="111" y="501"/>
                    <a:pt x="109" y="500"/>
                  </a:cubicBezTo>
                  <a:cubicBezTo>
                    <a:pt x="109" y="502"/>
                    <a:pt x="108" y="503"/>
                    <a:pt x="108" y="506"/>
                  </a:cubicBezTo>
                  <a:close/>
                  <a:moveTo>
                    <a:pt x="216" y="508"/>
                  </a:moveTo>
                  <a:cubicBezTo>
                    <a:pt x="216" y="507"/>
                    <a:pt x="219" y="505"/>
                    <a:pt x="216" y="504"/>
                  </a:cubicBezTo>
                  <a:cubicBezTo>
                    <a:pt x="216" y="506"/>
                    <a:pt x="214" y="507"/>
                    <a:pt x="216" y="508"/>
                  </a:cubicBezTo>
                  <a:close/>
                  <a:moveTo>
                    <a:pt x="115" y="505"/>
                  </a:moveTo>
                  <a:cubicBezTo>
                    <a:pt x="115" y="505"/>
                    <a:pt x="116" y="508"/>
                    <a:pt x="115" y="509"/>
                  </a:cubicBezTo>
                  <a:cubicBezTo>
                    <a:pt x="117" y="510"/>
                    <a:pt x="117" y="508"/>
                    <a:pt x="118" y="509"/>
                  </a:cubicBezTo>
                  <a:cubicBezTo>
                    <a:pt x="118" y="512"/>
                    <a:pt x="117" y="515"/>
                    <a:pt x="119" y="516"/>
                  </a:cubicBezTo>
                  <a:cubicBezTo>
                    <a:pt x="120" y="513"/>
                    <a:pt x="120" y="511"/>
                    <a:pt x="120" y="508"/>
                  </a:cubicBezTo>
                  <a:cubicBezTo>
                    <a:pt x="117" y="508"/>
                    <a:pt x="117" y="504"/>
                    <a:pt x="115" y="505"/>
                  </a:cubicBezTo>
                  <a:close/>
                  <a:moveTo>
                    <a:pt x="112" y="508"/>
                  </a:moveTo>
                  <a:cubicBezTo>
                    <a:pt x="112" y="507"/>
                    <a:pt x="112" y="506"/>
                    <a:pt x="111" y="505"/>
                  </a:cubicBezTo>
                  <a:cubicBezTo>
                    <a:pt x="110" y="506"/>
                    <a:pt x="111" y="508"/>
                    <a:pt x="112" y="508"/>
                  </a:cubicBezTo>
                  <a:close/>
                  <a:moveTo>
                    <a:pt x="230" y="511"/>
                  </a:moveTo>
                  <a:cubicBezTo>
                    <a:pt x="231" y="509"/>
                    <a:pt x="229" y="507"/>
                    <a:pt x="228" y="508"/>
                  </a:cubicBezTo>
                  <a:cubicBezTo>
                    <a:pt x="229" y="509"/>
                    <a:pt x="229" y="511"/>
                    <a:pt x="230" y="511"/>
                  </a:cubicBezTo>
                  <a:close/>
                  <a:moveTo>
                    <a:pt x="222" y="517"/>
                  </a:moveTo>
                  <a:cubicBezTo>
                    <a:pt x="222" y="514"/>
                    <a:pt x="222" y="512"/>
                    <a:pt x="220" y="512"/>
                  </a:cubicBezTo>
                  <a:cubicBezTo>
                    <a:pt x="219" y="514"/>
                    <a:pt x="220" y="516"/>
                    <a:pt x="222" y="517"/>
                  </a:cubicBezTo>
                  <a:close/>
                  <a:moveTo>
                    <a:pt x="213" y="523"/>
                  </a:moveTo>
                  <a:cubicBezTo>
                    <a:pt x="214" y="521"/>
                    <a:pt x="215" y="518"/>
                    <a:pt x="215" y="517"/>
                  </a:cubicBezTo>
                  <a:cubicBezTo>
                    <a:pt x="213" y="517"/>
                    <a:pt x="213" y="521"/>
                    <a:pt x="213" y="523"/>
                  </a:cubicBezTo>
                  <a:close/>
                  <a:moveTo>
                    <a:pt x="106" y="524"/>
                  </a:moveTo>
                  <a:cubicBezTo>
                    <a:pt x="107" y="522"/>
                    <a:pt x="109" y="519"/>
                    <a:pt x="107" y="517"/>
                  </a:cubicBezTo>
                  <a:cubicBezTo>
                    <a:pt x="106" y="519"/>
                    <a:pt x="103" y="522"/>
                    <a:pt x="106" y="524"/>
                  </a:cubicBezTo>
                  <a:close/>
                  <a:moveTo>
                    <a:pt x="216" y="526"/>
                  </a:moveTo>
                  <a:cubicBezTo>
                    <a:pt x="217" y="526"/>
                    <a:pt x="218" y="527"/>
                    <a:pt x="220" y="528"/>
                  </a:cubicBezTo>
                  <a:cubicBezTo>
                    <a:pt x="222" y="526"/>
                    <a:pt x="219" y="522"/>
                    <a:pt x="217" y="520"/>
                  </a:cubicBezTo>
                  <a:cubicBezTo>
                    <a:pt x="217" y="523"/>
                    <a:pt x="216" y="524"/>
                    <a:pt x="216" y="526"/>
                  </a:cubicBezTo>
                  <a:close/>
                  <a:moveTo>
                    <a:pt x="118" y="529"/>
                  </a:moveTo>
                  <a:cubicBezTo>
                    <a:pt x="118" y="527"/>
                    <a:pt x="118" y="527"/>
                    <a:pt x="118" y="525"/>
                  </a:cubicBezTo>
                  <a:cubicBezTo>
                    <a:pt x="117" y="525"/>
                    <a:pt x="117" y="525"/>
                    <a:pt x="116" y="525"/>
                  </a:cubicBezTo>
                  <a:cubicBezTo>
                    <a:pt x="117" y="526"/>
                    <a:pt x="117" y="528"/>
                    <a:pt x="118" y="529"/>
                  </a:cubicBezTo>
                  <a:close/>
                  <a:moveTo>
                    <a:pt x="112" y="528"/>
                  </a:moveTo>
                  <a:cubicBezTo>
                    <a:pt x="109" y="534"/>
                    <a:pt x="109" y="540"/>
                    <a:pt x="116" y="541"/>
                  </a:cubicBezTo>
                  <a:cubicBezTo>
                    <a:pt x="117" y="539"/>
                    <a:pt x="117" y="535"/>
                    <a:pt x="117" y="534"/>
                  </a:cubicBezTo>
                  <a:cubicBezTo>
                    <a:pt x="114" y="535"/>
                    <a:pt x="115" y="529"/>
                    <a:pt x="112" y="528"/>
                  </a:cubicBezTo>
                  <a:close/>
                  <a:moveTo>
                    <a:pt x="214" y="537"/>
                  </a:moveTo>
                  <a:cubicBezTo>
                    <a:pt x="217" y="536"/>
                    <a:pt x="217" y="531"/>
                    <a:pt x="214" y="530"/>
                  </a:cubicBezTo>
                  <a:cubicBezTo>
                    <a:pt x="213" y="532"/>
                    <a:pt x="214" y="534"/>
                    <a:pt x="214" y="537"/>
                  </a:cubicBezTo>
                  <a:close/>
                  <a:moveTo>
                    <a:pt x="232" y="540"/>
                  </a:moveTo>
                  <a:cubicBezTo>
                    <a:pt x="232" y="538"/>
                    <a:pt x="231" y="537"/>
                    <a:pt x="229" y="536"/>
                  </a:cubicBezTo>
                  <a:cubicBezTo>
                    <a:pt x="230" y="537"/>
                    <a:pt x="231" y="541"/>
                    <a:pt x="232" y="540"/>
                  </a:cubicBezTo>
                  <a:close/>
                  <a:moveTo>
                    <a:pt x="224" y="542"/>
                  </a:moveTo>
                  <a:cubicBezTo>
                    <a:pt x="223" y="540"/>
                    <a:pt x="222" y="538"/>
                    <a:pt x="221" y="536"/>
                  </a:cubicBezTo>
                  <a:cubicBezTo>
                    <a:pt x="221" y="538"/>
                    <a:pt x="222" y="541"/>
                    <a:pt x="224" y="542"/>
                  </a:cubicBezTo>
                  <a:close/>
                  <a:moveTo>
                    <a:pt x="216" y="540"/>
                  </a:moveTo>
                  <a:cubicBezTo>
                    <a:pt x="218" y="543"/>
                    <a:pt x="220" y="546"/>
                    <a:pt x="223" y="547"/>
                  </a:cubicBezTo>
                  <a:cubicBezTo>
                    <a:pt x="221" y="544"/>
                    <a:pt x="220" y="540"/>
                    <a:pt x="217" y="537"/>
                  </a:cubicBezTo>
                  <a:cubicBezTo>
                    <a:pt x="217" y="538"/>
                    <a:pt x="217" y="539"/>
                    <a:pt x="216" y="540"/>
                  </a:cubicBezTo>
                  <a:close/>
                  <a:moveTo>
                    <a:pt x="229" y="543"/>
                  </a:moveTo>
                  <a:cubicBezTo>
                    <a:pt x="229" y="541"/>
                    <a:pt x="228" y="539"/>
                    <a:pt x="227" y="540"/>
                  </a:cubicBezTo>
                  <a:cubicBezTo>
                    <a:pt x="228" y="541"/>
                    <a:pt x="228" y="542"/>
                    <a:pt x="229" y="543"/>
                  </a:cubicBezTo>
                  <a:close/>
                  <a:moveTo>
                    <a:pt x="102" y="543"/>
                  </a:moveTo>
                  <a:cubicBezTo>
                    <a:pt x="103" y="542"/>
                    <a:pt x="102" y="541"/>
                    <a:pt x="103" y="540"/>
                  </a:cubicBezTo>
                  <a:cubicBezTo>
                    <a:pt x="102" y="540"/>
                    <a:pt x="101" y="540"/>
                    <a:pt x="101" y="541"/>
                  </a:cubicBezTo>
                  <a:cubicBezTo>
                    <a:pt x="102" y="541"/>
                    <a:pt x="101" y="543"/>
                    <a:pt x="102" y="543"/>
                  </a:cubicBezTo>
                  <a:close/>
                  <a:moveTo>
                    <a:pt x="89" y="547"/>
                  </a:moveTo>
                  <a:cubicBezTo>
                    <a:pt x="91" y="550"/>
                    <a:pt x="91" y="553"/>
                    <a:pt x="94" y="555"/>
                  </a:cubicBezTo>
                  <a:cubicBezTo>
                    <a:pt x="94" y="553"/>
                    <a:pt x="93" y="553"/>
                    <a:pt x="93" y="552"/>
                  </a:cubicBezTo>
                  <a:cubicBezTo>
                    <a:pt x="95" y="550"/>
                    <a:pt x="97" y="551"/>
                    <a:pt x="99" y="550"/>
                  </a:cubicBezTo>
                  <a:cubicBezTo>
                    <a:pt x="99" y="547"/>
                    <a:pt x="98" y="544"/>
                    <a:pt x="98" y="542"/>
                  </a:cubicBezTo>
                  <a:cubicBezTo>
                    <a:pt x="97" y="542"/>
                    <a:pt x="96" y="542"/>
                    <a:pt x="95" y="542"/>
                  </a:cubicBezTo>
                  <a:cubicBezTo>
                    <a:pt x="94" y="545"/>
                    <a:pt x="91" y="545"/>
                    <a:pt x="89" y="547"/>
                  </a:cubicBezTo>
                  <a:close/>
                  <a:moveTo>
                    <a:pt x="217" y="553"/>
                  </a:moveTo>
                  <a:cubicBezTo>
                    <a:pt x="216" y="551"/>
                    <a:pt x="216" y="548"/>
                    <a:pt x="214" y="548"/>
                  </a:cubicBezTo>
                  <a:cubicBezTo>
                    <a:pt x="214" y="551"/>
                    <a:pt x="215" y="552"/>
                    <a:pt x="217" y="553"/>
                  </a:cubicBezTo>
                  <a:close/>
                  <a:moveTo>
                    <a:pt x="230" y="553"/>
                  </a:moveTo>
                  <a:cubicBezTo>
                    <a:pt x="230" y="552"/>
                    <a:pt x="231" y="554"/>
                    <a:pt x="232" y="553"/>
                  </a:cubicBezTo>
                  <a:cubicBezTo>
                    <a:pt x="231" y="551"/>
                    <a:pt x="231" y="550"/>
                    <a:pt x="229" y="550"/>
                  </a:cubicBezTo>
                  <a:cubicBezTo>
                    <a:pt x="228" y="551"/>
                    <a:pt x="229" y="553"/>
                    <a:pt x="230" y="553"/>
                  </a:cubicBezTo>
                  <a:close/>
                  <a:moveTo>
                    <a:pt x="100" y="555"/>
                  </a:moveTo>
                  <a:cubicBezTo>
                    <a:pt x="99" y="554"/>
                    <a:pt x="101" y="551"/>
                    <a:pt x="99" y="551"/>
                  </a:cubicBezTo>
                  <a:cubicBezTo>
                    <a:pt x="98" y="552"/>
                    <a:pt x="97" y="555"/>
                    <a:pt x="100" y="555"/>
                  </a:cubicBezTo>
                  <a:close/>
                  <a:moveTo>
                    <a:pt x="119" y="565"/>
                  </a:moveTo>
                  <a:cubicBezTo>
                    <a:pt x="120" y="565"/>
                    <a:pt x="120" y="567"/>
                    <a:pt x="122" y="567"/>
                  </a:cubicBezTo>
                  <a:cubicBezTo>
                    <a:pt x="120" y="561"/>
                    <a:pt x="117" y="556"/>
                    <a:pt x="114" y="552"/>
                  </a:cubicBezTo>
                  <a:cubicBezTo>
                    <a:pt x="114" y="554"/>
                    <a:pt x="115" y="555"/>
                    <a:pt x="116" y="557"/>
                  </a:cubicBezTo>
                  <a:cubicBezTo>
                    <a:pt x="116" y="558"/>
                    <a:pt x="115" y="558"/>
                    <a:pt x="115" y="559"/>
                  </a:cubicBezTo>
                  <a:cubicBezTo>
                    <a:pt x="116" y="559"/>
                    <a:pt x="116" y="561"/>
                    <a:pt x="116" y="562"/>
                  </a:cubicBezTo>
                  <a:cubicBezTo>
                    <a:pt x="117" y="562"/>
                    <a:pt x="118" y="560"/>
                    <a:pt x="118" y="562"/>
                  </a:cubicBezTo>
                  <a:cubicBezTo>
                    <a:pt x="117" y="563"/>
                    <a:pt x="119" y="564"/>
                    <a:pt x="119" y="565"/>
                  </a:cubicBezTo>
                  <a:close/>
                  <a:moveTo>
                    <a:pt x="209" y="565"/>
                  </a:moveTo>
                  <a:cubicBezTo>
                    <a:pt x="208" y="567"/>
                    <a:pt x="206" y="570"/>
                    <a:pt x="207" y="573"/>
                  </a:cubicBezTo>
                  <a:cubicBezTo>
                    <a:pt x="211" y="569"/>
                    <a:pt x="214" y="564"/>
                    <a:pt x="217" y="559"/>
                  </a:cubicBezTo>
                  <a:cubicBezTo>
                    <a:pt x="215" y="559"/>
                    <a:pt x="216" y="556"/>
                    <a:pt x="214" y="556"/>
                  </a:cubicBezTo>
                  <a:cubicBezTo>
                    <a:pt x="213" y="560"/>
                    <a:pt x="215" y="566"/>
                    <a:pt x="209" y="565"/>
                  </a:cubicBezTo>
                  <a:close/>
                  <a:moveTo>
                    <a:pt x="226" y="559"/>
                  </a:moveTo>
                  <a:cubicBezTo>
                    <a:pt x="225" y="563"/>
                    <a:pt x="230" y="566"/>
                    <a:pt x="231" y="569"/>
                  </a:cubicBezTo>
                  <a:cubicBezTo>
                    <a:pt x="232" y="569"/>
                    <a:pt x="234" y="570"/>
                    <a:pt x="234" y="569"/>
                  </a:cubicBezTo>
                  <a:cubicBezTo>
                    <a:pt x="232" y="567"/>
                    <a:pt x="231" y="563"/>
                    <a:pt x="230" y="560"/>
                  </a:cubicBezTo>
                  <a:cubicBezTo>
                    <a:pt x="230" y="559"/>
                    <a:pt x="232" y="560"/>
                    <a:pt x="232" y="558"/>
                  </a:cubicBezTo>
                  <a:cubicBezTo>
                    <a:pt x="230" y="557"/>
                    <a:pt x="229" y="561"/>
                    <a:pt x="226" y="559"/>
                  </a:cubicBezTo>
                  <a:close/>
                  <a:moveTo>
                    <a:pt x="124" y="583"/>
                  </a:moveTo>
                  <a:cubicBezTo>
                    <a:pt x="120" y="575"/>
                    <a:pt x="116" y="565"/>
                    <a:pt x="112" y="561"/>
                  </a:cubicBezTo>
                  <a:cubicBezTo>
                    <a:pt x="115" y="569"/>
                    <a:pt x="119" y="576"/>
                    <a:pt x="124" y="583"/>
                  </a:cubicBezTo>
                  <a:close/>
                  <a:moveTo>
                    <a:pt x="246" y="578"/>
                  </a:moveTo>
                  <a:cubicBezTo>
                    <a:pt x="245" y="573"/>
                    <a:pt x="242" y="569"/>
                    <a:pt x="241" y="564"/>
                  </a:cubicBezTo>
                  <a:cubicBezTo>
                    <a:pt x="238" y="565"/>
                    <a:pt x="237" y="561"/>
                    <a:pt x="236" y="562"/>
                  </a:cubicBezTo>
                  <a:cubicBezTo>
                    <a:pt x="237" y="567"/>
                    <a:pt x="243" y="575"/>
                    <a:pt x="246" y="578"/>
                  </a:cubicBezTo>
                  <a:close/>
                  <a:moveTo>
                    <a:pt x="217" y="565"/>
                  </a:moveTo>
                  <a:cubicBezTo>
                    <a:pt x="216" y="569"/>
                    <a:pt x="212" y="573"/>
                    <a:pt x="210" y="576"/>
                  </a:cubicBezTo>
                  <a:cubicBezTo>
                    <a:pt x="211" y="576"/>
                    <a:pt x="212" y="575"/>
                    <a:pt x="213" y="576"/>
                  </a:cubicBezTo>
                  <a:cubicBezTo>
                    <a:pt x="212" y="574"/>
                    <a:pt x="214" y="573"/>
                    <a:pt x="216" y="573"/>
                  </a:cubicBezTo>
                  <a:cubicBezTo>
                    <a:pt x="217" y="573"/>
                    <a:pt x="217" y="575"/>
                    <a:pt x="218" y="575"/>
                  </a:cubicBezTo>
                  <a:cubicBezTo>
                    <a:pt x="219" y="571"/>
                    <a:pt x="219" y="567"/>
                    <a:pt x="221" y="565"/>
                  </a:cubicBezTo>
                  <a:cubicBezTo>
                    <a:pt x="220" y="564"/>
                    <a:pt x="219" y="567"/>
                    <a:pt x="217" y="565"/>
                  </a:cubicBezTo>
                  <a:close/>
                  <a:moveTo>
                    <a:pt x="109" y="572"/>
                  </a:moveTo>
                  <a:cubicBezTo>
                    <a:pt x="108" y="569"/>
                    <a:pt x="107" y="567"/>
                    <a:pt x="105" y="565"/>
                  </a:cubicBezTo>
                  <a:cubicBezTo>
                    <a:pt x="105" y="569"/>
                    <a:pt x="107" y="570"/>
                    <a:pt x="109" y="572"/>
                  </a:cubicBezTo>
                  <a:close/>
                  <a:moveTo>
                    <a:pt x="227" y="575"/>
                  </a:moveTo>
                  <a:cubicBezTo>
                    <a:pt x="226" y="572"/>
                    <a:pt x="226" y="569"/>
                    <a:pt x="224" y="568"/>
                  </a:cubicBezTo>
                  <a:cubicBezTo>
                    <a:pt x="222" y="571"/>
                    <a:pt x="226" y="573"/>
                    <a:pt x="227" y="575"/>
                  </a:cubicBezTo>
                  <a:close/>
                  <a:moveTo>
                    <a:pt x="242" y="584"/>
                  </a:moveTo>
                  <a:cubicBezTo>
                    <a:pt x="239" y="580"/>
                    <a:pt x="237" y="574"/>
                    <a:pt x="234" y="570"/>
                  </a:cubicBezTo>
                  <a:cubicBezTo>
                    <a:pt x="234" y="577"/>
                    <a:pt x="239" y="580"/>
                    <a:pt x="242" y="584"/>
                  </a:cubicBezTo>
                  <a:close/>
                  <a:moveTo>
                    <a:pt x="82" y="575"/>
                  </a:moveTo>
                  <a:cubicBezTo>
                    <a:pt x="82" y="574"/>
                    <a:pt x="83" y="571"/>
                    <a:pt x="81" y="571"/>
                  </a:cubicBezTo>
                  <a:cubicBezTo>
                    <a:pt x="80" y="572"/>
                    <a:pt x="80" y="575"/>
                    <a:pt x="82" y="575"/>
                  </a:cubicBezTo>
                  <a:close/>
                  <a:moveTo>
                    <a:pt x="93" y="576"/>
                  </a:moveTo>
                  <a:cubicBezTo>
                    <a:pt x="94" y="574"/>
                    <a:pt x="94" y="572"/>
                    <a:pt x="92" y="571"/>
                  </a:cubicBezTo>
                  <a:cubicBezTo>
                    <a:pt x="92" y="573"/>
                    <a:pt x="93" y="575"/>
                    <a:pt x="93" y="576"/>
                  </a:cubicBezTo>
                  <a:close/>
                  <a:moveTo>
                    <a:pt x="252" y="583"/>
                  </a:moveTo>
                  <a:cubicBezTo>
                    <a:pt x="252" y="579"/>
                    <a:pt x="249" y="574"/>
                    <a:pt x="247" y="571"/>
                  </a:cubicBezTo>
                  <a:cubicBezTo>
                    <a:pt x="248" y="576"/>
                    <a:pt x="250" y="580"/>
                    <a:pt x="252" y="583"/>
                  </a:cubicBezTo>
                  <a:close/>
                  <a:moveTo>
                    <a:pt x="119" y="584"/>
                  </a:moveTo>
                  <a:cubicBezTo>
                    <a:pt x="118" y="581"/>
                    <a:pt x="116" y="578"/>
                    <a:pt x="113" y="575"/>
                  </a:cubicBezTo>
                  <a:cubicBezTo>
                    <a:pt x="115" y="579"/>
                    <a:pt x="116" y="582"/>
                    <a:pt x="119" y="584"/>
                  </a:cubicBezTo>
                  <a:close/>
                  <a:moveTo>
                    <a:pt x="71" y="591"/>
                  </a:moveTo>
                  <a:cubicBezTo>
                    <a:pt x="73" y="592"/>
                    <a:pt x="76" y="591"/>
                    <a:pt x="78" y="591"/>
                  </a:cubicBezTo>
                  <a:cubicBezTo>
                    <a:pt x="80" y="586"/>
                    <a:pt x="82" y="579"/>
                    <a:pt x="77" y="576"/>
                  </a:cubicBezTo>
                  <a:cubicBezTo>
                    <a:pt x="75" y="581"/>
                    <a:pt x="74" y="587"/>
                    <a:pt x="71" y="591"/>
                  </a:cubicBezTo>
                  <a:close/>
                  <a:moveTo>
                    <a:pt x="91" y="589"/>
                  </a:moveTo>
                  <a:cubicBezTo>
                    <a:pt x="92" y="587"/>
                    <a:pt x="92" y="582"/>
                    <a:pt x="90" y="578"/>
                  </a:cubicBezTo>
                  <a:cubicBezTo>
                    <a:pt x="89" y="578"/>
                    <a:pt x="88" y="578"/>
                    <a:pt x="88" y="579"/>
                  </a:cubicBezTo>
                  <a:cubicBezTo>
                    <a:pt x="89" y="581"/>
                    <a:pt x="87" y="587"/>
                    <a:pt x="91" y="589"/>
                  </a:cubicBezTo>
                  <a:close/>
                  <a:moveTo>
                    <a:pt x="97" y="583"/>
                  </a:moveTo>
                  <a:cubicBezTo>
                    <a:pt x="98" y="581"/>
                    <a:pt x="97" y="579"/>
                    <a:pt x="96" y="579"/>
                  </a:cubicBezTo>
                  <a:cubicBezTo>
                    <a:pt x="95" y="580"/>
                    <a:pt x="95" y="582"/>
                    <a:pt x="97" y="583"/>
                  </a:cubicBezTo>
                  <a:close/>
                  <a:moveTo>
                    <a:pt x="94" y="592"/>
                  </a:moveTo>
                  <a:cubicBezTo>
                    <a:pt x="97" y="591"/>
                    <a:pt x="101" y="592"/>
                    <a:pt x="102" y="589"/>
                  </a:cubicBezTo>
                  <a:cubicBezTo>
                    <a:pt x="101" y="588"/>
                    <a:pt x="101" y="586"/>
                    <a:pt x="100" y="584"/>
                  </a:cubicBezTo>
                  <a:cubicBezTo>
                    <a:pt x="99" y="587"/>
                    <a:pt x="95" y="590"/>
                    <a:pt x="94" y="592"/>
                  </a:cubicBezTo>
                  <a:close/>
                  <a:moveTo>
                    <a:pt x="88" y="595"/>
                  </a:moveTo>
                  <a:cubicBezTo>
                    <a:pt x="90" y="596"/>
                    <a:pt x="90" y="598"/>
                    <a:pt x="93" y="598"/>
                  </a:cubicBezTo>
                  <a:cubicBezTo>
                    <a:pt x="93" y="597"/>
                    <a:pt x="93" y="596"/>
                    <a:pt x="93" y="595"/>
                  </a:cubicBezTo>
                  <a:cubicBezTo>
                    <a:pt x="90" y="596"/>
                    <a:pt x="89" y="594"/>
                    <a:pt x="88" y="595"/>
                  </a:cubicBezTo>
                  <a:close/>
                  <a:moveTo>
                    <a:pt x="229" y="599"/>
                  </a:moveTo>
                  <a:cubicBezTo>
                    <a:pt x="236" y="603"/>
                    <a:pt x="247" y="604"/>
                    <a:pt x="255" y="600"/>
                  </a:cubicBezTo>
                  <a:cubicBezTo>
                    <a:pt x="244" y="600"/>
                    <a:pt x="238" y="599"/>
                    <a:pt x="230" y="596"/>
                  </a:cubicBezTo>
                  <a:cubicBezTo>
                    <a:pt x="229" y="597"/>
                    <a:pt x="229" y="598"/>
                    <a:pt x="229" y="599"/>
                  </a:cubicBezTo>
                  <a:close/>
                  <a:moveTo>
                    <a:pt x="222" y="597"/>
                  </a:moveTo>
                  <a:cubicBezTo>
                    <a:pt x="224" y="597"/>
                    <a:pt x="224" y="598"/>
                    <a:pt x="226" y="598"/>
                  </a:cubicBezTo>
                  <a:cubicBezTo>
                    <a:pt x="226" y="596"/>
                    <a:pt x="223" y="596"/>
                    <a:pt x="222" y="5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8" name="Freeform 7"/>
            <p:cNvSpPr>
              <a:spLocks noEditPoints="1"/>
            </p:cNvSpPr>
            <p:nvPr/>
          </p:nvSpPr>
          <p:spPr bwMode="auto">
            <a:xfrm>
              <a:off x="4343" y="765"/>
              <a:ext cx="156" cy="475"/>
            </a:xfrm>
            <a:custGeom>
              <a:avLst/>
              <a:gdLst>
                <a:gd name="T0" fmla="*/ 34 w 59"/>
                <a:gd name="T1" fmla="*/ 181 h 181"/>
                <a:gd name="T2" fmla="*/ 28 w 59"/>
                <a:gd name="T3" fmla="*/ 170 h 181"/>
                <a:gd name="T4" fmla="*/ 17 w 59"/>
                <a:gd name="T5" fmla="*/ 153 h 181"/>
                <a:gd name="T6" fmla="*/ 9 w 59"/>
                <a:gd name="T7" fmla="*/ 17 h 181"/>
                <a:gd name="T8" fmla="*/ 52 w 59"/>
                <a:gd name="T9" fmla="*/ 109 h 181"/>
                <a:gd name="T10" fmla="*/ 50 w 59"/>
                <a:gd name="T11" fmla="*/ 147 h 181"/>
                <a:gd name="T12" fmla="*/ 34 w 59"/>
                <a:gd name="T13" fmla="*/ 176 h 181"/>
                <a:gd name="T14" fmla="*/ 26 w 59"/>
                <a:gd name="T15" fmla="*/ 12 h 181"/>
                <a:gd name="T16" fmla="*/ 37 w 59"/>
                <a:gd name="T17" fmla="*/ 14 h 181"/>
                <a:gd name="T18" fmla="*/ 37 w 59"/>
                <a:gd name="T19" fmla="*/ 11 h 181"/>
                <a:gd name="T20" fmla="*/ 28 w 59"/>
                <a:gd name="T21" fmla="*/ 35 h 181"/>
                <a:gd name="T22" fmla="*/ 37 w 59"/>
                <a:gd name="T23" fmla="*/ 51 h 181"/>
                <a:gd name="T24" fmla="*/ 29 w 59"/>
                <a:gd name="T25" fmla="*/ 33 h 181"/>
                <a:gd name="T26" fmla="*/ 18 w 59"/>
                <a:gd name="T27" fmla="*/ 31 h 181"/>
                <a:gd name="T28" fmla="*/ 26 w 59"/>
                <a:gd name="T29" fmla="*/ 51 h 181"/>
                <a:gd name="T30" fmla="*/ 27 w 59"/>
                <a:gd name="T31" fmla="*/ 58 h 181"/>
                <a:gd name="T32" fmla="*/ 48 w 59"/>
                <a:gd name="T33" fmla="*/ 100 h 181"/>
                <a:gd name="T34" fmla="*/ 45 w 59"/>
                <a:gd name="T35" fmla="*/ 93 h 181"/>
                <a:gd name="T36" fmla="*/ 13 w 59"/>
                <a:gd name="T37" fmla="*/ 22 h 181"/>
                <a:gd name="T38" fmla="*/ 32 w 59"/>
                <a:gd name="T39" fmla="*/ 24 h 181"/>
                <a:gd name="T40" fmla="*/ 10 w 59"/>
                <a:gd name="T41" fmla="*/ 35 h 181"/>
                <a:gd name="T42" fmla="*/ 16 w 59"/>
                <a:gd name="T43" fmla="*/ 50 h 181"/>
                <a:gd name="T44" fmla="*/ 18 w 59"/>
                <a:gd name="T45" fmla="*/ 57 h 181"/>
                <a:gd name="T46" fmla="*/ 23 w 59"/>
                <a:gd name="T47" fmla="*/ 69 h 181"/>
                <a:gd name="T48" fmla="*/ 30 w 59"/>
                <a:gd name="T49" fmla="*/ 88 h 181"/>
                <a:gd name="T50" fmla="*/ 45 w 59"/>
                <a:gd name="T51" fmla="*/ 122 h 181"/>
                <a:gd name="T52" fmla="*/ 45 w 59"/>
                <a:gd name="T53" fmla="*/ 106 h 181"/>
                <a:gd name="T54" fmla="*/ 10 w 59"/>
                <a:gd name="T55" fmla="*/ 35 h 181"/>
                <a:gd name="T56" fmla="*/ 39 w 59"/>
                <a:gd name="T57" fmla="*/ 40 h 181"/>
                <a:gd name="T58" fmla="*/ 12 w 59"/>
                <a:gd name="T59" fmla="*/ 57 h 181"/>
                <a:gd name="T60" fmla="*/ 12 w 59"/>
                <a:gd name="T61" fmla="*/ 57 h 181"/>
                <a:gd name="T62" fmla="*/ 41 w 59"/>
                <a:gd name="T63" fmla="*/ 60 h 181"/>
                <a:gd name="T64" fmla="*/ 38 w 59"/>
                <a:gd name="T65" fmla="*/ 60 h 181"/>
                <a:gd name="T66" fmla="*/ 19 w 59"/>
                <a:gd name="T67" fmla="*/ 69 h 181"/>
                <a:gd name="T68" fmla="*/ 20 w 59"/>
                <a:gd name="T69" fmla="*/ 76 h 181"/>
                <a:gd name="T70" fmla="*/ 23 w 59"/>
                <a:gd name="T71" fmla="*/ 85 h 181"/>
                <a:gd name="T72" fmla="*/ 34 w 59"/>
                <a:gd name="T73" fmla="*/ 114 h 181"/>
                <a:gd name="T74" fmla="*/ 38 w 59"/>
                <a:gd name="T75" fmla="*/ 63 h 181"/>
                <a:gd name="T76" fmla="*/ 40 w 59"/>
                <a:gd name="T77" fmla="*/ 62 h 181"/>
                <a:gd name="T78" fmla="*/ 11 w 59"/>
                <a:gd name="T79" fmla="*/ 78 h 181"/>
                <a:gd name="T80" fmla="*/ 10 w 59"/>
                <a:gd name="T81" fmla="*/ 65 h 181"/>
                <a:gd name="T82" fmla="*/ 48 w 59"/>
                <a:gd name="T83" fmla="*/ 83 h 181"/>
                <a:gd name="T84" fmla="*/ 45 w 59"/>
                <a:gd name="T85" fmla="*/ 78 h 181"/>
                <a:gd name="T86" fmla="*/ 24 w 59"/>
                <a:gd name="T87" fmla="*/ 103 h 181"/>
                <a:gd name="T88" fmla="*/ 42 w 59"/>
                <a:gd name="T89" fmla="*/ 153 h 181"/>
                <a:gd name="T90" fmla="*/ 19 w 59"/>
                <a:gd name="T91" fmla="*/ 89 h 181"/>
                <a:gd name="T92" fmla="*/ 24 w 59"/>
                <a:gd name="T93" fmla="*/ 103 h 181"/>
                <a:gd name="T94" fmla="*/ 16 w 59"/>
                <a:gd name="T95" fmla="*/ 106 h 181"/>
                <a:gd name="T96" fmla="*/ 32 w 59"/>
                <a:gd name="T97" fmla="*/ 151 h 181"/>
                <a:gd name="T98" fmla="*/ 31 w 59"/>
                <a:gd name="T99" fmla="*/ 135 h 181"/>
                <a:gd name="T100" fmla="*/ 19 w 59"/>
                <a:gd name="T101" fmla="*/ 102 h 181"/>
                <a:gd name="T102" fmla="*/ 11 w 59"/>
                <a:gd name="T103" fmla="*/ 88 h 181"/>
                <a:gd name="T104" fmla="*/ 27 w 59"/>
                <a:gd name="T105" fmla="*/ 162 h 181"/>
                <a:gd name="T106" fmla="*/ 27 w 59"/>
                <a:gd name="T107" fmla="*/ 162 h 181"/>
                <a:gd name="T108" fmla="*/ 30 w 59"/>
                <a:gd name="T109" fmla="*/ 166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 h="181">
                  <a:moveTo>
                    <a:pt x="34" y="176"/>
                  </a:moveTo>
                  <a:cubicBezTo>
                    <a:pt x="34" y="178"/>
                    <a:pt x="35" y="178"/>
                    <a:pt x="34" y="181"/>
                  </a:cubicBezTo>
                  <a:cubicBezTo>
                    <a:pt x="31" y="178"/>
                    <a:pt x="26" y="179"/>
                    <a:pt x="24" y="175"/>
                  </a:cubicBezTo>
                  <a:cubicBezTo>
                    <a:pt x="24" y="172"/>
                    <a:pt x="27" y="172"/>
                    <a:pt x="28" y="170"/>
                  </a:cubicBezTo>
                  <a:cubicBezTo>
                    <a:pt x="27" y="169"/>
                    <a:pt x="23" y="171"/>
                    <a:pt x="22" y="169"/>
                  </a:cubicBezTo>
                  <a:cubicBezTo>
                    <a:pt x="23" y="165"/>
                    <a:pt x="19" y="159"/>
                    <a:pt x="17" y="153"/>
                  </a:cubicBezTo>
                  <a:cubicBezTo>
                    <a:pt x="15" y="147"/>
                    <a:pt x="15" y="140"/>
                    <a:pt x="13" y="133"/>
                  </a:cubicBezTo>
                  <a:cubicBezTo>
                    <a:pt x="6" y="96"/>
                    <a:pt x="0" y="54"/>
                    <a:pt x="9" y="17"/>
                  </a:cubicBezTo>
                  <a:cubicBezTo>
                    <a:pt x="17" y="3"/>
                    <a:pt x="40" y="0"/>
                    <a:pt x="50" y="15"/>
                  </a:cubicBezTo>
                  <a:cubicBezTo>
                    <a:pt x="59" y="44"/>
                    <a:pt x="52" y="82"/>
                    <a:pt x="52" y="109"/>
                  </a:cubicBezTo>
                  <a:cubicBezTo>
                    <a:pt x="52" y="113"/>
                    <a:pt x="55" y="117"/>
                    <a:pt x="51" y="120"/>
                  </a:cubicBezTo>
                  <a:cubicBezTo>
                    <a:pt x="55" y="128"/>
                    <a:pt x="47" y="137"/>
                    <a:pt x="50" y="147"/>
                  </a:cubicBezTo>
                  <a:cubicBezTo>
                    <a:pt x="45" y="156"/>
                    <a:pt x="45" y="169"/>
                    <a:pt x="37" y="176"/>
                  </a:cubicBezTo>
                  <a:cubicBezTo>
                    <a:pt x="36" y="178"/>
                    <a:pt x="35" y="176"/>
                    <a:pt x="34" y="176"/>
                  </a:cubicBezTo>
                  <a:close/>
                  <a:moveTo>
                    <a:pt x="37" y="11"/>
                  </a:moveTo>
                  <a:cubicBezTo>
                    <a:pt x="33" y="11"/>
                    <a:pt x="30" y="10"/>
                    <a:pt x="26" y="12"/>
                  </a:cubicBezTo>
                  <a:cubicBezTo>
                    <a:pt x="27" y="15"/>
                    <a:pt x="28" y="16"/>
                    <a:pt x="29" y="17"/>
                  </a:cubicBezTo>
                  <a:cubicBezTo>
                    <a:pt x="31" y="15"/>
                    <a:pt x="34" y="14"/>
                    <a:pt x="37" y="14"/>
                  </a:cubicBezTo>
                  <a:cubicBezTo>
                    <a:pt x="42" y="23"/>
                    <a:pt x="42" y="37"/>
                    <a:pt x="48" y="44"/>
                  </a:cubicBezTo>
                  <a:cubicBezTo>
                    <a:pt x="49" y="31"/>
                    <a:pt x="42" y="21"/>
                    <a:pt x="37" y="11"/>
                  </a:cubicBezTo>
                  <a:close/>
                  <a:moveTo>
                    <a:pt x="29" y="33"/>
                  </a:moveTo>
                  <a:cubicBezTo>
                    <a:pt x="29" y="34"/>
                    <a:pt x="28" y="34"/>
                    <a:pt x="28" y="35"/>
                  </a:cubicBezTo>
                  <a:cubicBezTo>
                    <a:pt x="30" y="37"/>
                    <a:pt x="33" y="41"/>
                    <a:pt x="32" y="44"/>
                  </a:cubicBezTo>
                  <a:cubicBezTo>
                    <a:pt x="35" y="45"/>
                    <a:pt x="35" y="51"/>
                    <a:pt x="37" y="51"/>
                  </a:cubicBezTo>
                  <a:cubicBezTo>
                    <a:pt x="33" y="39"/>
                    <a:pt x="29" y="28"/>
                    <a:pt x="22" y="18"/>
                  </a:cubicBezTo>
                  <a:cubicBezTo>
                    <a:pt x="24" y="25"/>
                    <a:pt x="25" y="28"/>
                    <a:pt x="29" y="33"/>
                  </a:cubicBezTo>
                  <a:close/>
                  <a:moveTo>
                    <a:pt x="13" y="22"/>
                  </a:moveTo>
                  <a:cubicBezTo>
                    <a:pt x="14" y="25"/>
                    <a:pt x="17" y="27"/>
                    <a:pt x="18" y="31"/>
                  </a:cubicBezTo>
                  <a:cubicBezTo>
                    <a:pt x="19" y="33"/>
                    <a:pt x="18" y="35"/>
                    <a:pt x="18" y="36"/>
                  </a:cubicBezTo>
                  <a:cubicBezTo>
                    <a:pt x="20" y="41"/>
                    <a:pt x="26" y="47"/>
                    <a:pt x="26" y="51"/>
                  </a:cubicBezTo>
                  <a:cubicBezTo>
                    <a:pt x="26" y="51"/>
                    <a:pt x="24" y="52"/>
                    <a:pt x="25" y="52"/>
                  </a:cubicBezTo>
                  <a:cubicBezTo>
                    <a:pt x="25" y="53"/>
                    <a:pt x="30" y="55"/>
                    <a:pt x="27" y="58"/>
                  </a:cubicBezTo>
                  <a:cubicBezTo>
                    <a:pt x="30" y="62"/>
                    <a:pt x="34" y="66"/>
                    <a:pt x="33" y="71"/>
                  </a:cubicBezTo>
                  <a:cubicBezTo>
                    <a:pt x="39" y="80"/>
                    <a:pt x="40" y="94"/>
                    <a:pt x="48" y="100"/>
                  </a:cubicBezTo>
                  <a:cubicBezTo>
                    <a:pt x="48" y="98"/>
                    <a:pt x="48" y="96"/>
                    <a:pt x="48" y="94"/>
                  </a:cubicBezTo>
                  <a:cubicBezTo>
                    <a:pt x="47" y="94"/>
                    <a:pt x="46" y="94"/>
                    <a:pt x="45" y="93"/>
                  </a:cubicBezTo>
                  <a:cubicBezTo>
                    <a:pt x="36" y="68"/>
                    <a:pt x="29" y="40"/>
                    <a:pt x="16" y="19"/>
                  </a:cubicBezTo>
                  <a:cubicBezTo>
                    <a:pt x="15" y="20"/>
                    <a:pt x="14" y="20"/>
                    <a:pt x="13" y="22"/>
                  </a:cubicBezTo>
                  <a:close/>
                  <a:moveTo>
                    <a:pt x="39" y="39"/>
                  </a:moveTo>
                  <a:cubicBezTo>
                    <a:pt x="37" y="32"/>
                    <a:pt x="36" y="29"/>
                    <a:pt x="32" y="24"/>
                  </a:cubicBezTo>
                  <a:cubicBezTo>
                    <a:pt x="35" y="31"/>
                    <a:pt x="35" y="34"/>
                    <a:pt x="39" y="39"/>
                  </a:cubicBezTo>
                  <a:close/>
                  <a:moveTo>
                    <a:pt x="10" y="35"/>
                  </a:moveTo>
                  <a:cubicBezTo>
                    <a:pt x="10" y="37"/>
                    <a:pt x="12" y="36"/>
                    <a:pt x="12" y="37"/>
                  </a:cubicBezTo>
                  <a:cubicBezTo>
                    <a:pt x="11" y="42"/>
                    <a:pt x="14" y="47"/>
                    <a:pt x="16" y="50"/>
                  </a:cubicBezTo>
                  <a:cubicBezTo>
                    <a:pt x="17" y="52"/>
                    <a:pt x="16" y="54"/>
                    <a:pt x="16" y="56"/>
                  </a:cubicBezTo>
                  <a:cubicBezTo>
                    <a:pt x="16" y="56"/>
                    <a:pt x="18" y="56"/>
                    <a:pt x="18" y="57"/>
                  </a:cubicBezTo>
                  <a:cubicBezTo>
                    <a:pt x="19" y="58"/>
                    <a:pt x="20" y="62"/>
                    <a:pt x="20" y="63"/>
                  </a:cubicBezTo>
                  <a:cubicBezTo>
                    <a:pt x="21" y="65"/>
                    <a:pt x="22" y="66"/>
                    <a:pt x="23" y="69"/>
                  </a:cubicBezTo>
                  <a:cubicBezTo>
                    <a:pt x="24" y="70"/>
                    <a:pt x="23" y="72"/>
                    <a:pt x="23" y="73"/>
                  </a:cubicBezTo>
                  <a:cubicBezTo>
                    <a:pt x="25" y="77"/>
                    <a:pt x="32" y="84"/>
                    <a:pt x="30" y="88"/>
                  </a:cubicBezTo>
                  <a:cubicBezTo>
                    <a:pt x="34" y="90"/>
                    <a:pt x="36" y="95"/>
                    <a:pt x="35" y="99"/>
                  </a:cubicBezTo>
                  <a:cubicBezTo>
                    <a:pt x="40" y="105"/>
                    <a:pt x="43" y="113"/>
                    <a:pt x="45" y="122"/>
                  </a:cubicBezTo>
                  <a:cubicBezTo>
                    <a:pt x="51" y="119"/>
                    <a:pt x="47" y="114"/>
                    <a:pt x="45" y="110"/>
                  </a:cubicBezTo>
                  <a:cubicBezTo>
                    <a:pt x="45" y="109"/>
                    <a:pt x="45" y="108"/>
                    <a:pt x="45" y="106"/>
                  </a:cubicBezTo>
                  <a:cubicBezTo>
                    <a:pt x="33" y="82"/>
                    <a:pt x="24" y="54"/>
                    <a:pt x="11" y="29"/>
                  </a:cubicBezTo>
                  <a:cubicBezTo>
                    <a:pt x="11" y="31"/>
                    <a:pt x="9" y="34"/>
                    <a:pt x="10" y="35"/>
                  </a:cubicBezTo>
                  <a:close/>
                  <a:moveTo>
                    <a:pt x="49" y="65"/>
                  </a:moveTo>
                  <a:cubicBezTo>
                    <a:pt x="48" y="57"/>
                    <a:pt x="43" y="47"/>
                    <a:pt x="39" y="40"/>
                  </a:cubicBezTo>
                  <a:cubicBezTo>
                    <a:pt x="43" y="47"/>
                    <a:pt x="43" y="63"/>
                    <a:pt x="49" y="65"/>
                  </a:cubicBezTo>
                  <a:close/>
                  <a:moveTo>
                    <a:pt x="12" y="57"/>
                  </a:moveTo>
                  <a:cubicBezTo>
                    <a:pt x="12" y="54"/>
                    <a:pt x="12" y="52"/>
                    <a:pt x="10" y="51"/>
                  </a:cubicBezTo>
                  <a:cubicBezTo>
                    <a:pt x="9" y="55"/>
                    <a:pt x="11" y="55"/>
                    <a:pt x="12" y="57"/>
                  </a:cubicBezTo>
                  <a:close/>
                  <a:moveTo>
                    <a:pt x="38" y="60"/>
                  </a:moveTo>
                  <a:cubicBezTo>
                    <a:pt x="39" y="60"/>
                    <a:pt x="39" y="61"/>
                    <a:pt x="41" y="60"/>
                  </a:cubicBezTo>
                  <a:cubicBezTo>
                    <a:pt x="40" y="58"/>
                    <a:pt x="40" y="53"/>
                    <a:pt x="37" y="52"/>
                  </a:cubicBezTo>
                  <a:cubicBezTo>
                    <a:pt x="36" y="57"/>
                    <a:pt x="39" y="57"/>
                    <a:pt x="38" y="60"/>
                  </a:cubicBezTo>
                  <a:close/>
                  <a:moveTo>
                    <a:pt x="39" y="119"/>
                  </a:moveTo>
                  <a:cubicBezTo>
                    <a:pt x="34" y="101"/>
                    <a:pt x="24" y="87"/>
                    <a:pt x="19" y="69"/>
                  </a:cubicBezTo>
                  <a:cubicBezTo>
                    <a:pt x="14" y="67"/>
                    <a:pt x="17" y="58"/>
                    <a:pt x="11" y="58"/>
                  </a:cubicBezTo>
                  <a:cubicBezTo>
                    <a:pt x="15" y="66"/>
                    <a:pt x="14" y="71"/>
                    <a:pt x="20" y="76"/>
                  </a:cubicBezTo>
                  <a:cubicBezTo>
                    <a:pt x="17" y="77"/>
                    <a:pt x="22" y="80"/>
                    <a:pt x="20" y="83"/>
                  </a:cubicBezTo>
                  <a:cubicBezTo>
                    <a:pt x="22" y="83"/>
                    <a:pt x="23" y="84"/>
                    <a:pt x="23" y="85"/>
                  </a:cubicBezTo>
                  <a:cubicBezTo>
                    <a:pt x="24" y="91"/>
                    <a:pt x="28" y="98"/>
                    <a:pt x="30" y="104"/>
                  </a:cubicBezTo>
                  <a:cubicBezTo>
                    <a:pt x="32" y="109"/>
                    <a:pt x="35" y="112"/>
                    <a:pt x="34" y="114"/>
                  </a:cubicBezTo>
                  <a:cubicBezTo>
                    <a:pt x="38" y="115"/>
                    <a:pt x="36" y="117"/>
                    <a:pt x="39" y="119"/>
                  </a:cubicBezTo>
                  <a:close/>
                  <a:moveTo>
                    <a:pt x="38" y="63"/>
                  </a:moveTo>
                  <a:cubicBezTo>
                    <a:pt x="42" y="63"/>
                    <a:pt x="40" y="68"/>
                    <a:pt x="43" y="69"/>
                  </a:cubicBezTo>
                  <a:cubicBezTo>
                    <a:pt x="43" y="65"/>
                    <a:pt x="42" y="62"/>
                    <a:pt x="40" y="62"/>
                  </a:cubicBezTo>
                  <a:cubicBezTo>
                    <a:pt x="40" y="63"/>
                    <a:pt x="39" y="62"/>
                    <a:pt x="38" y="63"/>
                  </a:cubicBezTo>
                  <a:close/>
                  <a:moveTo>
                    <a:pt x="11" y="78"/>
                  </a:moveTo>
                  <a:cubicBezTo>
                    <a:pt x="12" y="78"/>
                    <a:pt x="14" y="78"/>
                    <a:pt x="15" y="77"/>
                  </a:cubicBezTo>
                  <a:cubicBezTo>
                    <a:pt x="13" y="74"/>
                    <a:pt x="13" y="68"/>
                    <a:pt x="10" y="65"/>
                  </a:cubicBezTo>
                  <a:cubicBezTo>
                    <a:pt x="9" y="69"/>
                    <a:pt x="10" y="74"/>
                    <a:pt x="11" y="78"/>
                  </a:cubicBezTo>
                  <a:close/>
                  <a:moveTo>
                    <a:pt x="48" y="83"/>
                  </a:moveTo>
                  <a:cubicBezTo>
                    <a:pt x="48" y="81"/>
                    <a:pt x="47" y="80"/>
                    <a:pt x="47" y="78"/>
                  </a:cubicBezTo>
                  <a:cubicBezTo>
                    <a:pt x="46" y="78"/>
                    <a:pt x="45" y="78"/>
                    <a:pt x="45" y="78"/>
                  </a:cubicBezTo>
                  <a:cubicBezTo>
                    <a:pt x="44" y="81"/>
                    <a:pt x="47" y="81"/>
                    <a:pt x="48" y="83"/>
                  </a:cubicBezTo>
                  <a:close/>
                  <a:moveTo>
                    <a:pt x="24" y="103"/>
                  </a:moveTo>
                  <a:cubicBezTo>
                    <a:pt x="24" y="104"/>
                    <a:pt x="23" y="104"/>
                    <a:pt x="23" y="106"/>
                  </a:cubicBezTo>
                  <a:cubicBezTo>
                    <a:pt x="32" y="118"/>
                    <a:pt x="31" y="140"/>
                    <a:pt x="42" y="153"/>
                  </a:cubicBezTo>
                  <a:cubicBezTo>
                    <a:pt x="43" y="152"/>
                    <a:pt x="43" y="149"/>
                    <a:pt x="44" y="148"/>
                  </a:cubicBezTo>
                  <a:cubicBezTo>
                    <a:pt x="35" y="128"/>
                    <a:pt x="29" y="108"/>
                    <a:pt x="19" y="89"/>
                  </a:cubicBezTo>
                  <a:cubicBezTo>
                    <a:pt x="20" y="88"/>
                    <a:pt x="19" y="83"/>
                    <a:pt x="17" y="84"/>
                  </a:cubicBezTo>
                  <a:cubicBezTo>
                    <a:pt x="18" y="92"/>
                    <a:pt x="18" y="96"/>
                    <a:pt x="24" y="103"/>
                  </a:cubicBezTo>
                  <a:close/>
                  <a:moveTo>
                    <a:pt x="36" y="170"/>
                  </a:moveTo>
                  <a:cubicBezTo>
                    <a:pt x="33" y="148"/>
                    <a:pt x="18" y="130"/>
                    <a:pt x="16" y="106"/>
                  </a:cubicBezTo>
                  <a:cubicBezTo>
                    <a:pt x="22" y="118"/>
                    <a:pt x="26" y="135"/>
                    <a:pt x="32" y="148"/>
                  </a:cubicBezTo>
                  <a:cubicBezTo>
                    <a:pt x="32" y="149"/>
                    <a:pt x="31" y="149"/>
                    <a:pt x="32" y="151"/>
                  </a:cubicBezTo>
                  <a:cubicBezTo>
                    <a:pt x="36" y="152"/>
                    <a:pt x="34" y="162"/>
                    <a:pt x="40" y="162"/>
                  </a:cubicBezTo>
                  <a:cubicBezTo>
                    <a:pt x="40" y="154"/>
                    <a:pt x="33" y="145"/>
                    <a:pt x="31" y="135"/>
                  </a:cubicBezTo>
                  <a:cubicBezTo>
                    <a:pt x="28" y="126"/>
                    <a:pt x="25" y="120"/>
                    <a:pt x="22" y="112"/>
                  </a:cubicBezTo>
                  <a:cubicBezTo>
                    <a:pt x="21" y="110"/>
                    <a:pt x="21" y="105"/>
                    <a:pt x="19" y="102"/>
                  </a:cubicBezTo>
                  <a:cubicBezTo>
                    <a:pt x="17" y="98"/>
                    <a:pt x="12" y="93"/>
                    <a:pt x="15" y="91"/>
                  </a:cubicBezTo>
                  <a:cubicBezTo>
                    <a:pt x="13" y="91"/>
                    <a:pt x="14" y="88"/>
                    <a:pt x="11" y="88"/>
                  </a:cubicBezTo>
                  <a:cubicBezTo>
                    <a:pt x="12" y="119"/>
                    <a:pt x="24" y="146"/>
                    <a:pt x="36" y="170"/>
                  </a:cubicBezTo>
                  <a:close/>
                  <a:moveTo>
                    <a:pt x="27" y="162"/>
                  </a:moveTo>
                  <a:cubicBezTo>
                    <a:pt x="27" y="164"/>
                    <a:pt x="31" y="165"/>
                    <a:pt x="31" y="162"/>
                  </a:cubicBezTo>
                  <a:cubicBezTo>
                    <a:pt x="29" y="163"/>
                    <a:pt x="29" y="160"/>
                    <a:pt x="27" y="162"/>
                  </a:cubicBezTo>
                  <a:close/>
                  <a:moveTo>
                    <a:pt x="33" y="170"/>
                  </a:moveTo>
                  <a:cubicBezTo>
                    <a:pt x="32" y="169"/>
                    <a:pt x="32" y="166"/>
                    <a:pt x="30" y="166"/>
                  </a:cubicBezTo>
                  <a:cubicBezTo>
                    <a:pt x="28" y="168"/>
                    <a:pt x="32" y="172"/>
                    <a:pt x="33" y="1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9" name="Freeform 8"/>
            <p:cNvSpPr>
              <a:spLocks noEditPoints="1"/>
            </p:cNvSpPr>
            <p:nvPr/>
          </p:nvSpPr>
          <p:spPr bwMode="auto">
            <a:xfrm>
              <a:off x="4391" y="1279"/>
              <a:ext cx="105" cy="127"/>
            </a:xfrm>
            <a:custGeom>
              <a:avLst/>
              <a:gdLst>
                <a:gd name="T0" fmla="*/ 36 w 40"/>
                <a:gd name="T1" fmla="*/ 9 h 48"/>
                <a:gd name="T2" fmla="*/ 39 w 40"/>
                <a:gd name="T3" fmla="*/ 32 h 48"/>
                <a:gd name="T4" fmla="*/ 6 w 40"/>
                <a:gd name="T5" fmla="*/ 36 h 48"/>
                <a:gd name="T6" fmla="*/ 8 w 40"/>
                <a:gd name="T7" fmla="*/ 6 h 48"/>
                <a:gd name="T8" fmla="*/ 17 w 40"/>
                <a:gd name="T9" fmla="*/ 1 h 48"/>
                <a:gd name="T10" fmla="*/ 36 w 40"/>
                <a:gd name="T11" fmla="*/ 9 h 48"/>
                <a:gd name="T12" fmla="*/ 22 w 40"/>
                <a:gd name="T13" fmla="*/ 21 h 48"/>
                <a:gd name="T14" fmla="*/ 30 w 40"/>
                <a:gd name="T15" fmla="*/ 34 h 48"/>
                <a:gd name="T16" fmla="*/ 20 w 40"/>
                <a:gd name="T17" fmla="*/ 9 h 48"/>
                <a:gd name="T18" fmla="*/ 22 w 40"/>
                <a:gd name="T19" fmla="*/ 21 h 48"/>
                <a:gd name="T20" fmla="*/ 27 w 40"/>
                <a:gd name="T21" fmla="*/ 11 h 48"/>
                <a:gd name="T22" fmla="*/ 25 w 40"/>
                <a:gd name="T23" fmla="*/ 12 h 48"/>
                <a:gd name="T24" fmla="*/ 29 w 40"/>
                <a:gd name="T25" fmla="*/ 14 h 48"/>
                <a:gd name="T26" fmla="*/ 26 w 40"/>
                <a:gd name="T27" fmla="*/ 9 h 48"/>
                <a:gd name="T28" fmla="*/ 27 w 40"/>
                <a:gd name="T29" fmla="*/ 11 h 48"/>
                <a:gd name="T30" fmla="*/ 15 w 40"/>
                <a:gd name="T31" fmla="*/ 22 h 48"/>
                <a:gd name="T32" fmla="*/ 11 w 40"/>
                <a:gd name="T33" fmla="*/ 12 h 48"/>
                <a:gd name="T34" fmla="*/ 15 w 40"/>
                <a:gd name="T35" fmla="*/ 35 h 48"/>
                <a:gd name="T36" fmla="*/ 11 w 40"/>
                <a:gd name="T37" fmla="*/ 17 h 48"/>
                <a:gd name="T38" fmla="*/ 15 w 40"/>
                <a:gd name="T39" fmla="*/ 22 h 48"/>
                <a:gd name="T40" fmla="*/ 31 w 40"/>
                <a:gd name="T41" fmla="*/ 19 h 48"/>
                <a:gd name="T42" fmla="*/ 28 w 40"/>
                <a:gd name="T43" fmla="*/ 16 h 48"/>
                <a:gd name="T44" fmla="*/ 31 w 40"/>
                <a:gd name="T45" fmla="*/ 19 h 48"/>
                <a:gd name="T46" fmla="*/ 15 w 40"/>
                <a:gd name="T47" fmla="*/ 27 h 48"/>
                <a:gd name="T48" fmla="*/ 14 w 40"/>
                <a:gd name="T49" fmla="*/ 24 h 48"/>
                <a:gd name="T50" fmla="*/ 15 w 40"/>
                <a:gd name="T51" fmla="*/ 27 h 48"/>
                <a:gd name="T52" fmla="*/ 34 w 40"/>
                <a:gd name="T53" fmla="*/ 27 h 48"/>
                <a:gd name="T54" fmla="*/ 34 w 40"/>
                <a:gd name="T55" fmla="*/ 23 h 48"/>
                <a:gd name="T56" fmla="*/ 32 w 40"/>
                <a:gd name="T57" fmla="*/ 23 h 48"/>
                <a:gd name="T58" fmla="*/ 34 w 40"/>
                <a:gd name="T59" fmla="*/ 27 h 48"/>
                <a:gd name="T60" fmla="*/ 20 w 40"/>
                <a:gd name="T61" fmla="*/ 37 h 48"/>
                <a:gd name="T62" fmla="*/ 20 w 40"/>
                <a:gd name="T63" fmla="*/ 37 h 48"/>
                <a:gd name="T64" fmla="*/ 25 w 40"/>
                <a:gd name="T65" fmla="*/ 37 h 48"/>
                <a:gd name="T66" fmla="*/ 23 w 40"/>
                <a:gd name="T67" fmla="*/ 34 h 48"/>
                <a:gd name="T68" fmla="*/ 20 w 40"/>
                <a:gd name="T69" fmla="*/ 3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8">
                  <a:moveTo>
                    <a:pt x="36" y="9"/>
                  </a:moveTo>
                  <a:cubicBezTo>
                    <a:pt x="37" y="17"/>
                    <a:pt x="40" y="22"/>
                    <a:pt x="39" y="32"/>
                  </a:cubicBezTo>
                  <a:cubicBezTo>
                    <a:pt x="35" y="44"/>
                    <a:pt x="14" y="48"/>
                    <a:pt x="6" y="36"/>
                  </a:cubicBezTo>
                  <a:cubicBezTo>
                    <a:pt x="0" y="27"/>
                    <a:pt x="1" y="14"/>
                    <a:pt x="8" y="6"/>
                  </a:cubicBezTo>
                  <a:cubicBezTo>
                    <a:pt x="12" y="6"/>
                    <a:pt x="13" y="2"/>
                    <a:pt x="17" y="1"/>
                  </a:cubicBezTo>
                  <a:cubicBezTo>
                    <a:pt x="24" y="0"/>
                    <a:pt x="32" y="6"/>
                    <a:pt x="36" y="9"/>
                  </a:cubicBezTo>
                  <a:close/>
                  <a:moveTo>
                    <a:pt x="22" y="21"/>
                  </a:moveTo>
                  <a:cubicBezTo>
                    <a:pt x="27" y="23"/>
                    <a:pt x="26" y="31"/>
                    <a:pt x="30" y="34"/>
                  </a:cubicBezTo>
                  <a:cubicBezTo>
                    <a:pt x="29" y="23"/>
                    <a:pt x="25" y="18"/>
                    <a:pt x="20" y="9"/>
                  </a:cubicBezTo>
                  <a:cubicBezTo>
                    <a:pt x="20" y="14"/>
                    <a:pt x="25" y="18"/>
                    <a:pt x="22" y="21"/>
                  </a:cubicBezTo>
                  <a:close/>
                  <a:moveTo>
                    <a:pt x="27" y="11"/>
                  </a:moveTo>
                  <a:cubicBezTo>
                    <a:pt x="26" y="11"/>
                    <a:pt x="25" y="11"/>
                    <a:pt x="25" y="12"/>
                  </a:cubicBezTo>
                  <a:cubicBezTo>
                    <a:pt x="26" y="12"/>
                    <a:pt x="27" y="16"/>
                    <a:pt x="29" y="14"/>
                  </a:cubicBezTo>
                  <a:cubicBezTo>
                    <a:pt x="27" y="12"/>
                    <a:pt x="30" y="9"/>
                    <a:pt x="26" y="9"/>
                  </a:cubicBezTo>
                  <a:cubicBezTo>
                    <a:pt x="26" y="10"/>
                    <a:pt x="26" y="10"/>
                    <a:pt x="27" y="11"/>
                  </a:cubicBezTo>
                  <a:close/>
                  <a:moveTo>
                    <a:pt x="15" y="22"/>
                  </a:moveTo>
                  <a:cubicBezTo>
                    <a:pt x="14" y="17"/>
                    <a:pt x="14" y="16"/>
                    <a:pt x="11" y="12"/>
                  </a:cubicBezTo>
                  <a:cubicBezTo>
                    <a:pt x="4" y="18"/>
                    <a:pt x="7" y="33"/>
                    <a:pt x="15" y="35"/>
                  </a:cubicBezTo>
                  <a:cubicBezTo>
                    <a:pt x="15" y="28"/>
                    <a:pt x="6" y="23"/>
                    <a:pt x="11" y="17"/>
                  </a:cubicBezTo>
                  <a:cubicBezTo>
                    <a:pt x="10" y="19"/>
                    <a:pt x="12" y="20"/>
                    <a:pt x="15" y="22"/>
                  </a:cubicBezTo>
                  <a:close/>
                  <a:moveTo>
                    <a:pt x="31" y="19"/>
                  </a:moveTo>
                  <a:cubicBezTo>
                    <a:pt x="31" y="18"/>
                    <a:pt x="30" y="16"/>
                    <a:pt x="28" y="16"/>
                  </a:cubicBezTo>
                  <a:cubicBezTo>
                    <a:pt x="29" y="17"/>
                    <a:pt x="29" y="19"/>
                    <a:pt x="31" y="19"/>
                  </a:cubicBezTo>
                  <a:close/>
                  <a:moveTo>
                    <a:pt x="15" y="27"/>
                  </a:moveTo>
                  <a:cubicBezTo>
                    <a:pt x="19" y="28"/>
                    <a:pt x="16" y="21"/>
                    <a:pt x="14" y="24"/>
                  </a:cubicBezTo>
                  <a:cubicBezTo>
                    <a:pt x="15" y="24"/>
                    <a:pt x="15" y="26"/>
                    <a:pt x="15" y="27"/>
                  </a:cubicBezTo>
                  <a:close/>
                  <a:moveTo>
                    <a:pt x="34" y="27"/>
                  </a:moveTo>
                  <a:cubicBezTo>
                    <a:pt x="34" y="25"/>
                    <a:pt x="32" y="25"/>
                    <a:pt x="34" y="23"/>
                  </a:cubicBezTo>
                  <a:cubicBezTo>
                    <a:pt x="33" y="23"/>
                    <a:pt x="32" y="23"/>
                    <a:pt x="32" y="23"/>
                  </a:cubicBezTo>
                  <a:cubicBezTo>
                    <a:pt x="32" y="25"/>
                    <a:pt x="31" y="28"/>
                    <a:pt x="34" y="27"/>
                  </a:cubicBezTo>
                  <a:close/>
                  <a:moveTo>
                    <a:pt x="20" y="37"/>
                  </a:moveTo>
                  <a:cubicBezTo>
                    <a:pt x="20" y="36"/>
                    <a:pt x="20" y="36"/>
                    <a:pt x="20" y="37"/>
                  </a:cubicBezTo>
                  <a:cubicBezTo>
                    <a:pt x="22" y="37"/>
                    <a:pt x="24" y="38"/>
                    <a:pt x="25" y="37"/>
                  </a:cubicBezTo>
                  <a:cubicBezTo>
                    <a:pt x="25" y="35"/>
                    <a:pt x="24" y="34"/>
                    <a:pt x="23" y="34"/>
                  </a:cubicBezTo>
                  <a:cubicBezTo>
                    <a:pt x="23" y="36"/>
                    <a:pt x="22" y="37"/>
                    <a:pt x="20"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7"/>
          <p:cNvSpPr txBox="1"/>
          <p:nvPr/>
        </p:nvSpPr>
        <p:spPr>
          <a:xfrm>
            <a:off x="8172450" y="1491929"/>
            <a:ext cx="3488953" cy="1727974"/>
          </a:xfrm>
          <a:prstGeom prst="rect">
            <a:avLst/>
          </a:prstGeom>
          <a:noFill/>
        </p:spPr>
        <p:txBody>
          <a:bodyPr wrap="square" rtlCol="0">
            <a:spAutoFit/>
          </a:bodyPr>
          <a:lstStyle/>
          <a:p>
            <a:pPr>
              <a:lnSpc>
                <a:spcPct val="150000"/>
              </a:lnSpc>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rPr>
              <a:t>经过此次小组合作项目，我获得了很多宝贵的经验。本次项目涵盖了数据爬取与分析，前后端处理展示数据等多方面知识，对我的能力提出了更高的要求。在这个过程中，我不仅提高了个人程序设计的素质，更重要是增强了解决问题和团队协作的能力。</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8" name="TextBox 8"/>
          <p:cNvSpPr txBox="1"/>
          <p:nvPr/>
        </p:nvSpPr>
        <p:spPr>
          <a:xfrm>
            <a:off x="8121010" y="1074251"/>
            <a:ext cx="1572453" cy="417678"/>
          </a:xfrm>
          <a:prstGeom prst="rect">
            <a:avLst/>
          </a:prstGeom>
          <a:noFill/>
        </p:spPr>
        <p:txBody>
          <a:bodyPr wrap="square" tIns="0" bIns="0" rtlCol="0" anchor="t">
            <a:spAutoFit/>
          </a:bodyPr>
          <a:lstStyle/>
          <a:p>
            <a:pPr>
              <a:lnSpc>
                <a:spcPct val="150000"/>
              </a:lnSpc>
            </a:pPr>
            <a:r>
              <a:rPr lang="zh-CN" altLang="en-US" sz="20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陈子创</a:t>
            </a:r>
          </a:p>
        </p:txBody>
      </p:sp>
      <p:sp>
        <p:nvSpPr>
          <p:cNvPr id="19" name="TextBox 7"/>
          <p:cNvSpPr txBox="1"/>
          <p:nvPr/>
        </p:nvSpPr>
        <p:spPr>
          <a:xfrm>
            <a:off x="7834313" y="3987636"/>
            <a:ext cx="3488953" cy="1450975"/>
          </a:xfrm>
          <a:prstGeom prst="rect">
            <a:avLst/>
          </a:prstGeom>
          <a:noFill/>
        </p:spPr>
        <p:txBody>
          <a:bodyPr wrap="square" rtlCol="0">
            <a:spAutoFit/>
          </a:bodyPr>
          <a:lstStyle/>
          <a:p>
            <a:pPr>
              <a:lnSpc>
                <a:spcPct val="150000"/>
              </a:lnSpc>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rPr>
              <a:t>经过本次项目的锻炼，不仅巩固了之前课程爬虫开发的知识点，进一步的学习到了前后端开发基础。对于复杂功能的实现通过拆分功能，步步实现，增强了我的编码功底。通过本次项目团队合作，加强了我团队协作与团队沟通的能力。</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0" name="TextBox 8"/>
          <p:cNvSpPr txBox="1"/>
          <p:nvPr/>
        </p:nvSpPr>
        <p:spPr>
          <a:xfrm>
            <a:off x="7907475" y="3560598"/>
            <a:ext cx="1572453" cy="417678"/>
          </a:xfrm>
          <a:prstGeom prst="rect">
            <a:avLst/>
          </a:prstGeom>
          <a:noFill/>
        </p:spPr>
        <p:txBody>
          <a:bodyPr wrap="square" tIns="0" bIns="0" rtlCol="0" anchor="t">
            <a:spAutoFit/>
          </a:bodyPr>
          <a:lstStyle/>
          <a:p>
            <a:pPr>
              <a:lnSpc>
                <a:spcPct val="150000"/>
              </a:lnSpc>
            </a:pPr>
            <a:r>
              <a:rPr lang="zh-CN" altLang="en-US" sz="20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邱鸿鑫</a:t>
            </a:r>
          </a:p>
        </p:txBody>
      </p:sp>
      <p:sp>
        <p:nvSpPr>
          <p:cNvPr id="21" name="TextBox 7"/>
          <p:cNvSpPr txBox="1"/>
          <p:nvPr/>
        </p:nvSpPr>
        <p:spPr>
          <a:xfrm>
            <a:off x="71877" y="1487486"/>
            <a:ext cx="4641412" cy="1173976"/>
          </a:xfrm>
          <a:prstGeom prst="rect">
            <a:avLst/>
          </a:prstGeom>
          <a:noFill/>
        </p:spPr>
        <p:txBody>
          <a:bodyPr wrap="square" rtlCol="0">
            <a:spAutoFit/>
          </a:bodyPr>
          <a:lstStyle/>
          <a:p>
            <a:pPr algn="r">
              <a:lnSpc>
                <a:spcPct val="150000"/>
              </a:lnSpc>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rPr>
              <a:t>通过这次项目开发，作为组长，学到了如何分配工作，以及怎么将一个项目的技术选项到最后的完工的流程。从数据爬取到前端展示到后台展示，将整个系统的串联起来的过程中，更加对我的代码能力以及及时学习能力提出了考验，也加强我的解决问题的能力</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2" name="TextBox 8"/>
          <p:cNvSpPr txBox="1"/>
          <p:nvPr/>
        </p:nvSpPr>
        <p:spPr>
          <a:xfrm>
            <a:off x="2713935" y="1071869"/>
            <a:ext cx="1666150" cy="417678"/>
          </a:xfrm>
          <a:prstGeom prst="rect">
            <a:avLst/>
          </a:prstGeom>
          <a:noFill/>
        </p:spPr>
        <p:txBody>
          <a:bodyPr wrap="square" tIns="0" bIns="0" rtlCol="0" anchor="t">
            <a:spAutoFit/>
          </a:bodyPr>
          <a:lstStyle/>
          <a:p>
            <a:pPr algn="r">
              <a:lnSpc>
                <a:spcPct val="150000"/>
              </a:lnSpc>
            </a:pPr>
            <a:r>
              <a:rPr lang="zh-CN" altLang="en-US" sz="20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王帆</a:t>
            </a:r>
          </a:p>
        </p:txBody>
      </p:sp>
      <p:sp>
        <p:nvSpPr>
          <p:cNvPr id="24" name="TextBox 7"/>
          <p:cNvSpPr txBox="1"/>
          <p:nvPr/>
        </p:nvSpPr>
        <p:spPr>
          <a:xfrm>
            <a:off x="637785" y="5249864"/>
            <a:ext cx="4764478" cy="1173976"/>
          </a:xfrm>
          <a:prstGeom prst="rect">
            <a:avLst/>
          </a:prstGeom>
          <a:noFill/>
        </p:spPr>
        <p:txBody>
          <a:bodyPr wrap="square" rtlCol="0">
            <a:spAutoFit/>
          </a:bodyPr>
          <a:lstStyle/>
          <a:p>
            <a:pPr algn="r">
              <a:lnSpc>
                <a:spcPct val="150000"/>
              </a:lnSpc>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rPr>
              <a:t>经过这次的小组开发项目，我更加深刻地巩固了大数据的爬取和前后端处理大数据的展示内容。在开发中学习到更多集成框架，学习到了前端的一点内容，但在这次开发过程中，前端的知识还是不太熟练，在今后的学习中还是要更加深入地去熟悉前端的知识。</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5" name="TextBox 8"/>
          <p:cNvSpPr txBox="1"/>
          <p:nvPr/>
        </p:nvSpPr>
        <p:spPr>
          <a:xfrm>
            <a:off x="3301138" y="4844611"/>
            <a:ext cx="1666150" cy="417678"/>
          </a:xfrm>
          <a:prstGeom prst="rect">
            <a:avLst/>
          </a:prstGeom>
          <a:noFill/>
        </p:spPr>
        <p:txBody>
          <a:bodyPr wrap="square" tIns="0" bIns="0" rtlCol="0" anchor="t">
            <a:spAutoFit/>
          </a:bodyPr>
          <a:lstStyle/>
          <a:p>
            <a:pPr algn="r">
              <a:lnSpc>
                <a:spcPct val="150000"/>
              </a:lnSpc>
            </a:pPr>
            <a:r>
              <a:rPr lang="zh-CN" altLang="en-US" sz="20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潘裕康</a:t>
            </a:r>
          </a:p>
        </p:txBody>
      </p:sp>
      <p:grpSp>
        <p:nvGrpSpPr>
          <p:cNvPr id="4" name="Group 4"/>
          <p:cNvGrpSpPr>
            <a:grpSpLocks noChangeAspect="1"/>
          </p:cNvGrpSpPr>
          <p:nvPr/>
        </p:nvGrpSpPr>
        <p:grpSpPr bwMode="auto">
          <a:xfrm>
            <a:off x="4579938" y="1906588"/>
            <a:ext cx="3497262" cy="3324225"/>
            <a:chOff x="2885" y="1201"/>
            <a:chExt cx="2203" cy="2094"/>
          </a:xfrm>
        </p:grpSpPr>
        <p:sp>
          <p:nvSpPr>
            <p:cNvPr id="5" name="AutoShape 3"/>
            <p:cNvSpPr>
              <a:spLocks noChangeAspect="1" noChangeArrowheads="1" noTextEdit="1"/>
            </p:cNvSpPr>
            <p:nvPr/>
          </p:nvSpPr>
          <p:spPr bwMode="auto">
            <a:xfrm>
              <a:off x="2885" y="1201"/>
              <a:ext cx="2203" cy="2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 name="Freeform 5"/>
            <p:cNvSpPr/>
            <p:nvPr/>
          </p:nvSpPr>
          <p:spPr bwMode="auto">
            <a:xfrm>
              <a:off x="3793" y="1692"/>
              <a:ext cx="798" cy="785"/>
            </a:xfrm>
            <a:custGeom>
              <a:avLst/>
              <a:gdLst>
                <a:gd name="T0" fmla="*/ 79 w 413"/>
                <a:gd name="T1" fmla="*/ 299 h 406"/>
                <a:gd name="T2" fmla="*/ 157 w 413"/>
                <a:gd name="T3" fmla="*/ 227 h 406"/>
                <a:gd name="T4" fmla="*/ 233 w 413"/>
                <a:gd name="T5" fmla="*/ 151 h 406"/>
                <a:gd name="T6" fmla="*/ 352 w 413"/>
                <a:gd name="T7" fmla="*/ 39 h 406"/>
                <a:gd name="T8" fmla="*/ 390 w 413"/>
                <a:gd name="T9" fmla="*/ 3 h 406"/>
                <a:gd name="T10" fmla="*/ 349 w 413"/>
                <a:gd name="T11" fmla="*/ 35 h 406"/>
                <a:gd name="T12" fmla="*/ 235 w 413"/>
                <a:gd name="T13" fmla="*/ 144 h 406"/>
                <a:gd name="T14" fmla="*/ 123 w 413"/>
                <a:gd name="T15" fmla="*/ 250 h 406"/>
                <a:gd name="T16" fmla="*/ 13 w 413"/>
                <a:gd name="T17" fmla="*/ 361 h 406"/>
                <a:gd name="T18" fmla="*/ 12 w 413"/>
                <a:gd name="T19" fmla="*/ 384 h 406"/>
                <a:gd name="T20" fmla="*/ 45 w 413"/>
                <a:gd name="T21" fmla="*/ 356 h 406"/>
                <a:gd name="T22" fmla="*/ 205 w 413"/>
                <a:gd name="T23" fmla="*/ 212 h 406"/>
                <a:gd name="T24" fmla="*/ 362 w 413"/>
                <a:gd name="T25" fmla="*/ 65 h 406"/>
                <a:gd name="T26" fmla="*/ 406 w 413"/>
                <a:gd name="T27" fmla="*/ 25 h 406"/>
                <a:gd name="T28" fmla="*/ 329 w 413"/>
                <a:gd name="T29" fmla="*/ 95 h 406"/>
                <a:gd name="T30" fmla="*/ 173 w 413"/>
                <a:gd name="T31" fmla="*/ 241 h 406"/>
                <a:gd name="T32" fmla="*/ 45 w 413"/>
                <a:gd name="T33" fmla="*/ 363 h 406"/>
                <a:gd name="T34" fmla="*/ 4 w 413"/>
                <a:gd name="T35" fmla="*/ 381 h 406"/>
                <a:gd name="T36" fmla="*/ 1 w 413"/>
                <a:gd name="T37" fmla="*/ 379 h 406"/>
                <a:gd name="T38" fmla="*/ 34 w 413"/>
                <a:gd name="T39" fmla="*/ 369 h 406"/>
                <a:gd name="T40" fmla="*/ 73 w 413"/>
                <a:gd name="T41" fmla="*/ 336 h 406"/>
                <a:gd name="T42" fmla="*/ 151 w 413"/>
                <a:gd name="T43" fmla="*/ 263 h 406"/>
                <a:gd name="T44" fmla="*/ 306 w 413"/>
                <a:gd name="T45" fmla="*/ 117 h 406"/>
                <a:gd name="T46" fmla="*/ 411 w 413"/>
                <a:gd name="T47" fmla="*/ 20 h 406"/>
                <a:gd name="T48" fmla="*/ 384 w 413"/>
                <a:gd name="T49" fmla="*/ 9 h 406"/>
                <a:gd name="T50" fmla="*/ 398 w 413"/>
                <a:gd name="T51" fmla="*/ 18 h 406"/>
                <a:gd name="T52" fmla="*/ 384 w 413"/>
                <a:gd name="T53" fmla="*/ 9 h 406"/>
                <a:gd name="T54" fmla="*/ 410 w 413"/>
                <a:gd name="T55" fmla="*/ 20 h 406"/>
                <a:gd name="T56" fmla="*/ 176 w 413"/>
                <a:gd name="T57" fmla="*/ 236 h 406"/>
                <a:gd name="T58" fmla="*/ 49 w 413"/>
                <a:gd name="T59" fmla="*/ 354 h 406"/>
                <a:gd name="T60" fmla="*/ 16 w 413"/>
                <a:gd name="T61" fmla="*/ 377 h 406"/>
                <a:gd name="T62" fmla="*/ 0 w 413"/>
                <a:gd name="T63" fmla="*/ 378 h 406"/>
                <a:gd name="T64" fmla="*/ 154 w 413"/>
                <a:gd name="T65" fmla="*/ 263 h 406"/>
                <a:gd name="T66" fmla="*/ 310 w 413"/>
                <a:gd name="T67" fmla="*/ 117 h 406"/>
                <a:gd name="T68" fmla="*/ 406 w 413"/>
                <a:gd name="T69" fmla="*/ 25 h 406"/>
                <a:gd name="T70" fmla="*/ 387 w 413"/>
                <a:gd name="T71" fmla="*/ 39 h 406"/>
                <a:gd name="T72" fmla="*/ 329 w 413"/>
                <a:gd name="T73" fmla="*/ 92 h 406"/>
                <a:gd name="T74" fmla="*/ 90 w 413"/>
                <a:gd name="T75" fmla="*/ 312 h 406"/>
                <a:gd name="T76" fmla="*/ 32 w 413"/>
                <a:gd name="T77" fmla="*/ 366 h 406"/>
                <a:gd name="T78" fmla="*/ 16 w 413"/>
                <a:gd name="T79" fmla="*/ 380 h 406"/>
                <a:gd name="T80" fmla="*/ 8 w 413"/>
                <a:gd name="T81" fmla="*/ 368 h 406"/>
                <a:gd name="T82" fmla="*/ 64 w 413"/>
                <a:gd name="T83" fmla="*/ 316 h 406"/>
                <a:gd name="T84" fmla="*/ 211 w 413"/>
                <a:gd name="T85" fmla="*/ 171 h 406"/>
                <a:gd name="T86" fmla="*/ 323 w 413"/>
                <a:gd name="T87" fmla="*/ 62 h 406"/>
                <a:gd name="T88" fmla="*/ 391 w 413"/>
                <a:gd name="T89" fmla="*/ 3 h 406"/>
                <a:gd name="T90" fmla="*/ 372 w 413"/>
                <a:gd name="T91" fmla="*/ 15 h 406"/>
                <a:gd name="T92" fmla="*/ 317 w 413"/>
                <a:gd name="T93" fmla="*/ 70 h 406"/>
                <a:gd name="T94" fmla="*/ 163 w 413"/>
                <a:gd name="T95" fmla="*/ 217 h 406"/>
                <a:gd name="T96" fmla="*/ 4 w 413"/>
                <a:gd name="T97" fmla="*/ 37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3" h="406">
                  <a:moveTo>
                    <a:pt x="5" y="373"/>
                  </a:moveTo>
                  <a:cubicBezTo>
                    <a:pt x="30" y="349"/>
                    <a:pt x="54" y="323"/>
                    <a:pt x="79" y="299"/>
                  </a:cubicBezTo>
                  <a:cubicBezTo>
                    <a:pt x="92" y="287"/>
                    <a:pt x="105" y="275"/>
                    <a:pt x="118" y="263"/>
                  </a:cubicBezTo>
                  <a:cubicBezTo>
                    <a:pt x="131" y="251"/>
                    <a:pt x="144" y="239"/>
                    <a:pt x="157" y="227"/>
                  </a:cubicBezTo>
                  <a:cubicBezTo>
                    <a:pt x="170" y="214"/>
                    <a:pt x="183" y="202"/>
                    <a:pt x="196" y="189"/>
                  </a:cubicBezTo>
                  <a:cubicBezTo>
                    <a:pt x="208" y="177"/>
                    <a:pt x="221" y="164"/>
                    <a:pt x="233" y="151"/>
                  </a:cubicBezTo>
                  <a:cubicBezTo>
                    <a:pt x="258" y="127"/>
                    <a:pt x="285" y="104"/>
                    <a:pt x="310" y="80"/>
                  </a:cubicBezTo>
                  <a:cubicBezTo>
                    <a:pt x="325" y="66"/>
                    <a:pt x="338" y="53"/>
                    <a:pt x="352" y="39"/>
                  </a:cubicBezTo>
                  <a:cubicBezTo>
                    <a:pt x="358" y="33"/>
                    <a:pt x="364" y="27"/>
                    <a:pt x="371" y="20"/>
                  </a:cubicBezTo>
                  <a:cubicBezTo>
                    <a:pt x="377" y="14"/>
                    <a:pt x="383" y="7"/>
                    <a:pt x="390" y="3"/>
                  </a:cubicBezTo>
                  <a:cubicBezTo>
                    <a:pt x="390" y="2"/>
                    <a:pt x="389" y="2"/>
                    <a:pt x="389" y="1"/>
                  </a:cubicBezTo>
                  <a:cubicBezTo>
                    <a:pt x="376" y="13"/>
                    <a:pt x="363" y="24"/>
                    <a:pt x="349" y="35"/>
                  </a:cubicBezTo>
                  <a:cubicBezTo>
                    <a:pt x="336" y="47"/>
                    <a:pt x="323" y="58"/>
                    <a:pt x="310" y="71"/>
                  </a:cubicBezTo>
                  <a:cubicBezTo>
                    <a:pt x="285" y="95"/>
                    <a:pt x="261" y="120"/>
                    <a:pt x="235" y="144"/>
                  </a:cubicBezTo>
                  <a:cubicBezTo>
                    <a:pt x="210" y="167"/>
                    <a:pt x="185" y="190"/>
                    <a:pt x="160" y="214"/>
                  </a:cubicBezTo>
                  <a:cubicBezTo>
                    <a:pt x="147" y="226"/>
                    <a:pt x="135" y="238"/>
                    <a:pt x="123" y="250"/>
                  </a:cubicBezTo>
                  <a:cubicBezTo>
                    <a:pt x="111" y="262"/>
                    <a:pt x="100" y="275"/>
                    <a:pt x="88" y="287"/>
                  </a:cubicBezTo>
                  <a:cubicBezTo>
                    <a:pt x="64" y="313"/>
                    <a:pt x="38" y="336"/>
                    <a:pt x="13" y="361"/>
                  </a:cubicBezTo>
                  <a:cubicBezTo>
                    <a:pt x="9" y="364"/>
                    <a:pt x="3" y="368"/>
                    <a:pt x="2" y="373"/>
                  </a:cubicBezTo>
                  <a:cubicBezTo>
                    <a:pt x="0" y="379"/>
                    <a:pt x="8" y="383"/>
                    <a:pt x="12" y="384"/>
                  </a:cubicBezTo>
                  <a:cubicBezTo>
                    <a:pt x="18" y="384"/>
                    <a:pt x="23" y="379"/>
                    <a:pt x="27" y="375"/>
                  </a:cubicBezTo>
                  <a:cubicBezTo>
                    <a:pt x="33" y="368"/>
                    <a:pt x="39" y="362"/>
                    <a:pt x="45" y="356"/>
                  </a:cubicBezTo>
                  <a:cubicBezTo>
                    <a:pt x="70" y="331"/>
                    <a:pt x="98" y="308"/>
                    <a:pt x="125" y="285"/>
                  </a:cubicBezTo>
                  <a:cubicBezTo>
                    <a:pt x="152" y="261"/>
                    <a:pt x="179" y="236"/>
                    <a:pt x="205" y="212"/>
                  </a:cubicBezTo>
                  <a:cubicBezTo>
                    <a:pt x="232" y="187"/>
                    <a:pt x="258" y="162"/>
                    <a:pt x="284" y="138"/>
                  </a:cubicBezTo>
                  <a:cubicBezTo>
                    <a:pt x="310" y="113"/>
                    <a:pt x="336" y="89"/>
                    <a:pt x="362" y="65"/>
                  </a:cubicBezTo>
                  <a:cubicBezTo>
                    <a:pt x="370" y="58"/>
                    <a:pt x="377" y="52"/>
                    <a:pt x="384" y="45"/>
                  </a:cubicBezTo>
                  <a:cubicBezTo>
                    <a:pt x="391" y="38"/>
                    <a:pt x="398" y="31"/>
                    <a:pt x="406" y="25"/>
                  </a:cubicBezTo>
                  <a:cubicBezTo>
                    <a:pt x="405" y="24"/>
                    <a:pt x="405" y="23"/>
                    <a:pt x="404" y="23"/>
                  </a:cubicBezTo>
                  <a:cubicBezTo>
                    <a:pt x="378" y="46"/>
                    <a:pt x="353" y="70"/>
                    <a:pt x="329" y="95"/>
                  </a:cubicBezTo>
                  <a:cubicBezTo>
                    <a:pt x="303" y="120"/>
                    <a:pt x="277" y="144"/>
                    <a:pt x="251" y="168"/>
                  </a:cubicBezTo>
                  <a:cubicBezTo>
                    <a:pt x="225" y="192"/>
                    <a:pt x="199" y="216"/>
                    <a:pt x="173" y="241"/>
                  </a:cubicBezTo>
                  <a:cubicBezTo>
                    <a:pt x="148" y="265"/>
                    <a:pt x="123" y="291"/>
                    <a:pt x="98" y="315"/>
                  </a:cubicBezTo>
                  <a:cubicBezTo>
                    <a:pt x="80" y="332"/>
                    <a:pt x="63" y="348"/>
                    <a:pt x="45" y="363"/>
                  </a:cubicBezTo>
                  <a:cubicBezTo>
                    <a:pt x="37" y="369"/>
                    <a:pt x="30" y="374"/>
                    <a:pt x="22" y="378"/>
                  </a:cubicBezTo>
                  <a:cubicBezTo>
                    <a:pt x="17" y="381"/>
                    <a:pt x="8" y="385"/>
                    <a:pt x="4" y="381"/>
                  </a:cubicBezTo>
                  <a:cubicBezTo>
                    <a:pt x="3" y="380"/>
                    <a:pt x="3" y="378"/>
                    <a:pt x="3" y="377"/>
                  </a:cubicBezTo>
                  <a:cubicBezTo>
                    <a:pt x="2" y="378"/>
                    <a:pt x="1" y="378"/>
                    <a:pt x="1" y="379"/>
                  </a:cubicBezTo>
                  <a:cubicBezTo>
                    <a:pt x="7" y="380"/>
                    <a:pt x="13" y="381"/>
                    <a:pt x="19" y="379"/>
                  </a:cubicBezTo>
                  <a:cubicBezTo>
                    <a:pt x="25" y="377"/>
                    <a:pt x="30" y="373"/>
                    <a:pt x="34" y="369"/>
                  </a:cubicBezTo>
                  <a:cubicBezTo>
                    <a:pt x="41" y="364"/>
                    <a:pt x="47" y="358"/>
                    <a:pt x="54" y="353"/>
                  </a:cubicBezTo>
                  <a:cubicBezTo>
                    <a:pt x="60" y="347"/>
                    <a:pt x="67" y="342"/>
                    <a:pt x="73" y="336"/>
                  </a:cubicBezTo>
                  <a:cubicBezTo>
                    <a:pt x="86" y="324"/>
                    <a:pt x="99" y="311"/>
                    <a:pt x="112" y="299"/>
                  </a:cubicBezTo>
                  <a:cubicBezTo>
                    <a:pt x="125" y="287"/>
                    <a:pt x="138" y="275"/>
                    <a:pt x="151" y="263"/>
                  </a:cubicBezTo>
                  <a:cubicBezTo>
                    <a:pt x="177" y="239"/>
                    <a:pt x="203" y="214"/>
                    <a:pt x="228" y="190"/>
                  </a:cubicBezTo>
                  <a:cubicBezTo>
                    <a:pt x="254" y="165"/>
                    <a:pt x="280" y="141"/>
                    <a:pt x="306" y="117"/>
                  </a:cubicBezTo>
                  <a:cubicBezTo>
                    <a:pt x="341" y="85"/>
                    <a:pt x="376" y="54"/>
                    <a:pt x="412" y="23"/>
                  </a:cubicBezTo>
                  <a:cubicBezTo>
                    <a:pt x="413" y="22"/>
                    <a:pt x="412" y="20"/>
                    <a:pt x="411" y="20"/>
                  </a:cubicBezTo>
                  <a:cubicBezTo>
                    <a:pt x="401" y="18"/>
                    <a:pt x="392" y="16"/>
                    <a:pt x="386" y="7"/>
                  </a:cubicBezTo>
                  <a:cubicBezTo>
                    <a:pt x="385" y="6"/>
                    <a:pt x="383" y="8"/>
                    <a:pt x="384" y="9"/>
                  </a:cubicBezTo>
                  <a:cubicBezTo>
                    <a:pt x="387" y="14"/>
                    <a:pt x="392" y="18"/>
                    <a:pt x="397" y="20"/>
                  </a:cubicBezTo>
                  <a:cubicBezTo>
                    <a:pt x="399" y="21"/>
                    <a:pt x="400" y="19"/>
                    <a:pt x="398" y="18"/>
                  </a:cubicBezTo>
                  <a:cubicBezTo>
                    <a:pt x="393" y="16"/>
                    <a:pt x="389" y="12"/>
                    <a:pt x="386" y="7"/>
                  </a:cubicBezTo>
                  <a:cubicBezTo>
                    <a:pt x="385" y="8"/>
                    <a:pt x="385" y="9"/>
                    <a:pt x="384" y="9"/>
                  </a:cubicBezTo>
                  <a:cubicBezTo>
                    <a:pt x="390" y="18"/>
                    <a:pt x="400" y="21"/>
                    <a:pt x="411" y="23"/>
                  </a:cubicBezTo>
                  <a:cubicBezTo>
                    <a:pt x="410" y="22"/>
                    <a:pt x="410" y="21"/>
                    <a:pt x="410" y="20"/>
                  </a:cubicBezTo>
                  <a:cubicBezTo>
                    <a:pt x="357" y="67"/>
                    <a:pt x="304" y="114"/>
                    <a:pt x="253" y="163"/>
                  </a:cubicBezTo>
                  <a:cubicBezTo>
                    <a:pt x="227" y="187"/>
                    <a:pt x="202" y="212"/>
                    <a:pt x="176" y="236"/>
                  </a:cubicBezTo>
                  <a:cubicBezTo>
                    <a:pt x="150" y="261"/>
                    <a:pt x="124" y="284"/>
                    <a:pt x="98" y="309"/>
                  </a:cubicBezTo>
                  <a:cubicBezTo>
                    <a:pt x="82" y="324"/>
                    <a:pt x="66" y="339"/>
                    <a:pt x="49" y="354"/>
                  </a:cubicBezTo>
                  <a:cubicBezTo>
                    <a:pt x="41" y="360"/>
                    <a:pt x="34" y="366"/>
                    <a:pt x="26" y="372"/>
                  </a:cubicBezTo>
                  <a:cubicBezTo>
                    <a:pt x="23" y="374"/>
                    <a:pt x="20" y="376"/>
                    <a:pt x="16" y="377"/>
                  </a:cubicBezTo>
                  <a:cubicBezTo>
                    <a:pt x="11" y="378"/>
                    <a:pt x="6" y="377"/>
                    <a:pt x="2" y="376"/>
                  </a:cubicBezTo>
                  <a:cubicBezTo>
                    <a:pt x="1" y="376"/>
                    <a:pt x="0" y="377"/>
                    <a:pt x="0" y="378"/>
                  </a:cubicBezTo>
                  <a:cubicBezTo>
                    <a:pt x="7" y="406"/>
                    <a:pt x="70" y="345"/>
                    <a:pt x="78" y="337"/>
                  </a:cubicBezTo>
                  <a:cubicBezTo>
                    <a:pt x="104" y="313"/>
                    <a:pt x="129" y="288"/>
                    <a:pt x="154" y="263"/>
                  </a:cubicBezTo>
                  <a:cubicBezTo>
                    <a:pt x="180" y="238"/>
                    <a:pt x="206" y="213"/>
                    <a:pt x="232" y="189"/>
                  </a:cubicBezTo>
                  <a:cubicBezTo>
                    <a:pt x="258" y="165"/>
                    <a:pt x="284" y="142"/>
                    <a:pt x="310" y="117"/>
                  </a:cubicBezTo>
                  <a:cubicBezTo>
                    <a:pt x="335" y="93"/>
                    <a:pt x="359" y="67"/>
                    <a:pt x="385" y="44"/>
                  </a:cubicBezTo>
                  <a:cubicBezTo>
                    <a:pt x="392" y="37"/>
                    <a:pt x="399" y="31"/>
                    <a:pt x="406" y="25"/>
                  </a:cubicBezTo>
                  <a:cubicBezTo>
                    <a:pt x="407" y="24"/>
                    <a:pt x="405" y="22"/>
                    <a:pt x="404" y="23"/>
                  </a:cubicBezTo>
                  <a:cubicBezTo>
                    <a:pt x="398" y="27"/>
                    <a:pt x="392" y="33"/>
                    <a:pt x="387" y="39"/>
                  </a:cubicBezTo>
                  <a:cubicBezTo>
                    <a:pt x="381" y="45"/>
                    <a:pt x="374" y="51"/>
                    <a:pt x="368" y="56"/>
                  </a:cubicBezTo>
                  <a:cubicBezTo>
                    <a:pt x="355" y="68"/>
                    <a:pt x="342" y="80"/>
                    <a:pt x="329" y="92"/>
                  </a:cubicBezTo>
                  <a:cubicBezTo>
                    <a:pt x="302" y="116"/>
                    <a:pt x="276" y="141"/>
                    <a:pt x="250" y="166"/>
                  </a:cubicBezTo>
                  <a:cubicBezTo>
                    <a:pt x="198" y="216"/>
                    <a:pt x="144" y="264"/>
                    <a:pt x="90" y="312"/>
                  </a:cubicBezTo>
                  <a:cubicBezTo>
                    <a:pt x="76" y="323"/>
                    <a:pt x="63" y="335"/>
                    <a:pt x="50" y="348"/>
                  </a:cubicBezTo>
                  <a:cubicBezTo>
                    <a:pt x="44" y="354"/>
                    <a:pt x="38" y="360"/>
                    <a:pt x="32" y="366"/>
                  </a:cubicBezTo>
                  <a:cubicBezTo>
                    <a:pt x="29" y="369"/>
                    <a:pt x="27" y="371"/>
                    <a:pt x="24" y="374"/>
                  </a:cubicBezTo>
                  <a:cubicBezTo>
                    <a:pt x="22" y="376"/>
                    <a:pt x="19" y="379"/>
                    <a:pt x="16" y="380"/>
                  </a:cubicBezTo>
                  <a:cubicBezTo>
                    <a:pt x="12" y="382"/>
                    <a:pt x="7" y="380"/>
                    <a:pt x="5" y="377"/>
                  </a:cubicBezTo>
                  <a:cubicBezTo>
                    <a:pt x="3" y="374"/>
                    <a:pt x="7" y="370"/>
                    <a:pt x="8" y="368"/>
                  </a:cubicBezTo>
                  <a:cubicBezTo>
                    <a:pt x="14" y="363"/>
                    <a:pt x="20" y="358"/>
                    <a:pt x="26" y="352"/>
                  </a:cubicBezTo>
                  <a:cubicBezTo>
                    <a:pt x="38" y="340"/>
                    <a:pt x="51" y="328"/>
                    <a:pt x="64" y="316"/>
                  </a:cubicBezTo>
                  <a:cubicBezTo>
                    <a:pt x="88" y="292"/>
                    <a:pt x="111" y="266"/>
                    <a:pt x="136" y="241"/>
                  </a:cubicBezTo>
                  <a:cubicBezTo>
                    <a:pt x="160" y="217"/>
                    <a:pt x="185" y="194"/>
                    <a:pt x="211" y="171"/>
                  </a:cubicBezTo>
                  <a:cubicBezTo>
                    <a:pt x="236" y="147"/>
                    <a:pt x="261" y="123"/>
                    <a:pt x="285" y="99"/>
                  </a:cubicBezTo>
                  <a:cubicBezTo>
                    <a:pt x="298" y="86"/>
                    <a:pt x="310" y="74"/>
                    <a:pt x="323" y="62"/>
                  </a:cubicBezTo>
                  <a:cubicBezTo>
                    <a:pt x="336" y="50"/>
                    <a:pt x="350" y="38"/>
                    <a:pt x="363" y="27"/>
                  </a:cubicBezTo>
                  <a:cubicBezTo>
                    <a:pt x="372" y="19"/>
                    <a:pt x="382" y="11"/>
                    <a:pt x="391" y="3"/>
                  </a:cubicBezTo>
                  <a:cubicBezTo>
                    <a:pt x="392" y="2"/>
                    <a:pt x="391" y="0"/>
                    <a:pt x="389" y="1"/>
                  </a:cubicBezTo>
                  <a:cubicBezTo>
                    <a:pt x="383" y="4"/>
                    <a:pt x="377" y="9"/>
                    <a:pt x="372" y="15"/>
                  </a:cubicBezTo>
                  <a:cubicBezTo>
                    <a:pt x="366" y="21"/>
                    <a:pt x="361" y="27"/>
                    <a:pt x="355" y="33"/>
                  </a:cubicBezTo>
                  <a:cubicBezTo>
                    <a:pt x="342" y="45"/>
                    <a:pt x="330" y="58"/>
                    <a:pt x="317" y="70"/>
                  </a:cubicBezTo>
                  <a:cubicBezTo>
                    <a:pt x="291" y="94"/>
                    <a:pt x="265" y="118"/>
                    <a:pt x="239" y="142"/>
                  </a:cubicBezTo>
                  <a:cubicBezTo>
                    <a:pt x="213" y="166"/>
                    <a:pt x="189" y="192"/>
                    <a:pt x="163" y="217"/>
                  </a:cubicBezTo>
                  <a:cubicBezTo>
                    <a:pt x="138" y="242"/>
                    <a:pt x="111" y="265"/>
                    <a:pt x="85" y="290"/>
                  </a:cubicBezTo>
                  <a:cubicBezTo>
                    <a:pt x="57" y="316"/>
                    <a:pt x="31" y="344"/>
                    <a:pt x="4" y="371"/>
                  </a:cubicBezTo>
                  <a:cubicBezTo>
                    <a:pt x="2" y="372"/>
                    <a:pt x="4" y="374"/>
                    <a:pt x="5" y="37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 name="Freeform 6"/>
            <p:cNvSpPr/>
            <p:nvPr/>
          </p:nvSpPr>
          <p:spPr bwMode="auto">
            <a:xfrm>
              <a:off x="4479" y="1209"/>
              <a:ext cx="393" cy="491"/>
            </a:xfrm>
            <a:custGeom>
              <a:avLst/>
              <a:gdLst>
                <a:gd name="T0" fmla="*/ 19 w 203"/>
                <a:gd name="T1" fmla="*/ 244 h 254"/>
                <a:gd name="T2" fmla="*/ 17 w 203"/>
                <a:gd name="T3" fmla="*/ 208 h 254"/>
                <a:gd name="T4" fmla="*/ 34 w 203"/>
                <a:gd name="T5" fmla="*/ 176 h 254"/>
                <a:gd name="T6" fmla="*/ 58 w 203"/>
                <a:gd name="T7" fmla="*/ 148 h 254"/>
                <a:gd name="T8" fmla="*/ 86 w 203"/>
                <a:gd name="T9" fmla="*/ 117 h 254"/>
                <a:gd name="T10" fmla="*/ 113 w 203"/>
                <a:gd name="T11" fmla="*/ 87 h 254"/>
                <a:gd name="T12" fmla="*/ 127 w 203"/>
                <a:gd name="T13" fmla="*/ 72 h 254"/>
                <a:gd name="T14" fmla="*/ 141 w 203"/>
                <a:gd name="T15" fmla="*/ 57 h 254"/>
                <a:gd name="T16" fmla="*/ 189 w 203"/>
                <a:gd name="T17" fmla="*/ 2 h 254"/>
                <a:gd name="T18" fmla="*/ 187 w 203"/>
                <a:gd name="T19" fmla="*/ 2 h 254"/>
                <a:gd name="T20" fmla="*/ 192 w 203"/>
                <a:gd name="T21" fmla="*/ 21 h 254"/>
                <a:gd name="T22" fmla="*/ 196 w 203"/>
                <a:gd name="T23" fmla="*/ 44 h 254"/>
                <a:gd name="T24" fmla="*/ 200 w 203"/>
                <a:gd name="T25" fmla="*/ 68 h 254"/>
                <a:gd name="T26" fmla="*/ 195 w 203"/>
                <a:gd name="T27" fmla="*/ 84 h 254"/>
                <a:gd name="T28" fmla="*/ 182 w 203"/>
                <a:gd name="T29" fmla="*/ 97 h 254"/>
                <a:gd name="T30" fmla="*/ 166 w 203"/>
                <a:gd name="T31" fmla="*/ 112 h 254"/>
                <a:gd name="T32" fmla="*/ 127 w 203"/>
                <a:gd name="T33" fmla="*/ 149 h 254"/>
                <a:gd name="T34" fmla="*/ 73 w 203"/>
                <a:gd name="T35" fmla="*/ 201 h 254"/>
                <a:gd name="T36" fmla="*/ 23 w 203"/>
                <a:gd name="T37" fmla="*/ 251 h 254"/>
                <a:gd name="T38" fmla="*/ 26 w 203"/>
                <a:gd name="T39" fmla="*/ 253 h 254"/>
                <a:gd name="T40" fmla="*/ 60 w 203"/>
                <a:gd name="T41" fmla="*/ 217 h 254"/>
                <a:gd name="T42" fmla="*/ 96 w 203"/>
                <a:gd name="T43" fmla="*/ 183 h 254"/>
                <a:gd name="T44" fmla="*/ 174 w 203"/>
                <a:gd name="T45" fmla="*/ 108 h 254"/>
                <a:gd name="T46" fmla="*/ 203 w 203"/>
                <a:gd name="T47" fmla="*/ 67 h 254"/>
                <a:gd name="T48" fmla="*/ 200 w 203"/>
                <a:gd name="T49" fmla="*/ 49 h 254"/>
                <a:gd name="T50" fmla="*/ 196 w 203"/>
                <a:gd name="T51" fmla="*/ 28 h 254"/>
                <a:gd name="T52" fmla="*/ 189 w 203"/>
                <a:gd name="T53" fmla="*/ 0 h 254"/>
                <a:gd name="T54" fmla="*/ 187 w 203"/>
                <a:gd name="T55" fmla="*/ 0 h 254"/>
                <a:gd name="T56" fmla="*/ 158 w 203"/>
                <a:gd name="T57" fmla="*/ 33 h 254"/>
                <a:gd name="T58" fmla="*/ 144 w 203"/>
                <a:gd name="T59" fmla="*/ 50 h 254"/>
                <a:gd name="T60" fmla="*/ 128 w 203"/>
                <a:gd name="T61" fmla="*/ 67 h 254"/>
                <a:gd name="T62" fmla="*/ 63 w 203"/>
                <a:gd name="T63" fmla="*/ 139 h 254"/>
                <a:gd name="T64" fmla="*/ 17 w 203"/>
                <a:gd name="T65" fmla="*/ 245 h 254"/>
                <a:gd name="T66" fmla="*/ 19 w 203"/>
                <a:gd name="T67" fmla="*/ 244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3" h="254">
                  <a:moveTo>
                    <a:pt x="19" y="244"/>
                  </a:moveTo>
                  <a:cubicBezTo>
                    <a:pt x="15" y="232"/>
                    <a:pt x="14" y="220"/>
                    <a:pt x="17" y="208"/>
                  </a:cubicBezTo>
                  <a:cubicBezTo>
                    <a:pt x="20" y="196"/>
                    <a:pt x="27" y="186"/>
                    <a:pt x="34" y="176"/>
                  </a:cubicBezTo>
                  <a:cubicBezTo>
                    <a:pt x="41" y="166"/>
                    <a:pt x="50" y="157"/>
                    <a:pt x="58" y="148"/>
                  </a:cubicBezTo>
                  <a:cubicBezTo>
                    <a:pt x="68" y="138"/>
                    <a:pt x="77" y="128"/>
                    <a:pt x="86" y="117"/>
                  </a:cubicBezTo>
                  <a:cubicBezTo>
                    <a:pt x="95" y="107"/>
                    <a:pt x="104" y="97"/>
                    <a:pt x="113" y="87"/>
                  </a:cubicBezTo>
                  <a:cubicBezTo>
                    <a:pt x="118" y="82"/>
                    <a:pt x="122" y="77"/>
                    <a:pt x="127" y="72"/>
                  </a:cubicBezTo>
                  <a:cubicBezTo>
                    <a:pt x="132" y="67"/>
                    <a:pt x="137" y="62"/>
                    <a:pt x="141" y="57"/>
                  </a:cubicBezTo>
                  <a:cubicBezTo>
                    <a:pt x="158" y="40"/>
                    <a:pt x="169" y="17"/>
                    <a:pt x="189" y="2"/>
                  </a:cubicBezTo>
                  <a:cubicBezTo>
                    <a:pt x="188" y="2"/>
                    <a:pt x="187" y="2"/>
                    <a:pt x="187" y="2"/>
                  </a:cubicBezTo>
                  <a:cubicBezTo>
                    <a:pt x="191" y="7"/>
                    <a:pt x="191" y="15"/>
                    <a:pt x="192" y="21"/>
                  </a:cubicBezTo>
                  <a:cubicBezTo>
                    <a:pt x="193" y="29"/>
                    <a:pt x="195" y="36"/>
                    <a:pt x="196" y="44"/>
                  </a:cubicBezTo>
                  <a:cubicBezTo>
                    <a:pt x="198" y="52"/>
                    <a:pt x="201" y="60"/>
                    <a:pt x="200" y="68"/>
                  </a:cubicBezTo>
                  <a:cubicBezTo>
                    <a:pt x="200" y="74"/>
                    <a:pt x="198" y="80"/>
                    <a:pt x="195" y="84"/>
                  </a:cubicBezTo>
                  <a:cubicBezTo>
                    <a:pt x="191" y="89"/>
                    <a:pt x="187" y="93"/>
                    <a:pt x="182" y="97"/>
                  </a:cubicBezTo>
                  <a:cubicBezTo>
                    <a:pt x="177" y="102"/>
                    <a:pt x="172" y="107"/>
                    <a:pt x="166" y="112"/>
                  </a:cubicBezTo>
                  <a:cubicBezTo>
                    <a:pt x="153" y="124"/>
                    <a:pt x="140" y="136"/>
                    <a:pt x="127" y="149"/>
                  </a:cubicBezTo>
                  <a:cubicBezTo>
                    <a:pt x="109" y="166"/>
                    <a:pt x="92" y="184"/>
                    <a:pt x="73" y="201"/>
                  </a:cubicBezTo>
                  <a:cubicBezTo>
                    <a:pt x="56" y="217"/>
                    <a:pt x="38" y="233"/>
                    <a:pt x="23" y="251"/>
                  </a:cubicBezTo>
                  <a:cubicBezTo>
                    <a:pt x="22" y="253"/>
                    <a:pt x="24" y="254"/>
                    <a:pt x="26" y="253"/>
                  </a:cubicBezTo>
                  <a:cubicBezTo>
                    <a:pt x="36" y="240"/>
                    <a:pt x="48" y="229"/>
                    <a:pt x="60" y="217"/>
                  </a:cubicBezTo>
                  <a:cubicBezTo>
                    <a:pt x="72" y="206"/>
                    <a:pt x="84" y="195"/>
                    <a:pt x="96" y="183"/>
                  </a:cubicBezTo>
                  <a:cubicBezTo>
                    <a:pt x="121" y="158"/>
                    <a:pt x="148" y="133"/>
                    <a:pt x="174" y="108"/>
                  </a:cubicBezTo>
                  <a:cubicBezTo>
                    <a:pt x="186" y="97"/>
                    <a:pt x="203" y="86"/>
                    <a:pt x="203" y="67"/>
                  </a:cubicBezTo>
                  <a:cubicBezTo>
                    <a:pt x="203" y="60"/>
                    <a:pt x="202" y="54"/>
                    <a:pt x="200" y="49"/>
                  </a:cubicBezTo>
                  <a:cubicBezTo>
                    <a:pt x="199" y="42"/>
                    <a:pt x="197" y="35"/>
                    <a:pt x="196" y="28"/>
                  </a:cubicBezTo>
                  <a:cubicBezTo>
                    <a:pt x="194" y="19"/>
                    <a:pt x="195" y="8"/>
                    <a:pt x="189" y="0"/>
                  </a:cubicBezTo>
                  <a:cubicBezTo>
                    <a:pt x="188" y="0"/>
                    <a:pt x="188" y="0"/>
                    <a:pt x="187" y="0"/>
                  </a:cubicBezTo>
                  <a:cubicBezTo>
                    <a:pt x="175" y="9"/>
                    <a:pt x="167" y="21"/>
                    <a:pt x="158" y="33"/>
                  </a:cubicBezTo>
                  <a:cubicBezTo>
                    <a:pt x="153" y="39"/>
                    <a:pt x="149" y="45"/>
                    <a:pt x="144" y="50"/>
                  </a:cubicBezTo>
                  <a:cubicBezTo>
                    <a:pt x="139" y="56"/>
                    <a:pt x="133" y="61"/>
                    <a:pt x="128" y="67"/>
                  </a:cubicBezTo>
                  <a:cubicBezTo>
                    <a:pt x="105" y="90"/>
                    <a:pt x="85" y="116"/>
                    <a:pt x="63" y="139"/>
                  </a:cubicBezTo>
                  <a:cubicBezTo>
                    <a:pt x="36" y="167"/>
                    <a:pt x="0" y="203"/>
                    <a:pt x="17" y="245"/>
                  </a:cubicBezTo>
                  <a:cubicBezTo>
                    <a:pt x="17" y="247"/>
                    <a:pt x="20" y="245"/>
                    <a:pt x="19" y="24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 name="Freeform 7"/>
            <p:cNvSpPr/>
            <p:nvPr/>
          </p:nvSpPr>
          <p:spPr bwMode="auto">
            <a:xfrm>
              <a:off x="4549" y="1684"/>
              <a:ext cx="8" cy="6"/>
            </a:xfrm>
            <a:custGeom>
              <a:avLst/>
              <a:gdLst>
                <a:gd name="T0" fmla="*/ 2 w 4"/>
                <a:gd name="T1" fmla="*/ 2 h 3"/>
                <a:gd name="T2" fmla="*/ 2 w 4"/>
                <a:gd name="T3" fmla="*/ 0 h 3"/>
                <a:gd name="T4" fmla="*/ 2 w 4"/>
                <a:gd name="T5" fmla="*/ 2 h 3"/>
              </a:gdLst>
              <a:ahLst/>
              <a:cxnLst>
                <a:cxn ang="0">
                  <a:pos x="T0" y="T1"/>
                </a:cxn>
                <a:cxn ang="0">
                  <a:pos x="T2" y="T3"/>
                </a:cxn>
                <a:cxn ang="0">
                  <a:pos x="T4" y="T5"/>
                </a:cxn>
              </a:cxnLst>
              <a:rect l="0" t="0" r="r" b="b"/>
              <a:pathLst>
                <a:path w="4" h="3">
                  <a:moveTo>
                    <a:pt x="2" y="2"/>
                  </a:moveTo>
                  <a:cubicBezTo>
                    <a:pt x="4" y="2"/>
                    <a:pt x="3" y="0"/>
                    <a:pt x="2" y="0"/>
                  </a:cubicBezTo>
                  <a:cubicBezTo>
                    <a:pt x="0" y="0"/>
                    <a:pt x="0" y="3"/>
                    <a:pt x="2"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9" name="Freeform 8"/>
            <p:cNvSpPr/>
            <p:nvPr/>
          </p:nvSpPr>
          <p:spPr bwMode="auto">
            <a:xfrm>
              <a:off x="4601" y="1406"/>
              <a:ext cx="311" cy="307"/>
            </a:xfrm>
            <a:custGeom>
              <a:avLst/>
              <a:gdLst>
                <a:gd name="T0" fmla="*/ 3 w 161"/>
                <a:gd name="T1" fmla="*/ 158 h 159"/>
                <a:gd name="T2" fmla="*/ 73 w 161"/>
                <a:gd name="T3" fmla="*/ 91 h 159"/>
                <a:gd name="T4" fmla="*/ 146 w 161"/>
                <a:gd name="T5" fmla="*/ 17 h 159"/>
                <a:gd name="T6" fmla="*/ 159 w 161"/>
                <a:gd name="T7" fmla="*/ 3 h 159"/>
                <a:gd name="T8" fmla="*/ 157 w 161"/>
                <a:gd name="T9" fmla="*/ 1 h 159"/>
                <a:gd name="T10" fmla="*/ 82 w 161"/>
                <a:gd name="T11" fmla="*/ 77 h 159"/>
                <a:gd name="T12" fmla="*/ 14 w 161"/>
                <a:gd name="T13" fmla="*/ 146 h 159"/>
                <a:gd name="T14" fmla="*/ 2 w 161"/>
                <a:gd name="T15" fmla="*/ 155 h 159"/>
                <a:gd name="T16" fmla="*/ 3 w 161"/>
                <a:gd name="T17" fmla="*/ 158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159">
                  <a:moveTo>
                    <a:pt x="3" y="158"/>
                  </a:moveTo>
                  <a:cubicBezTo>
                    <a:pt x="29" y="139"/>
                    <a:pt x="51" y="115"/>
                    <a:pt x="73" y="91"/>
                  </a:cubicBezTo>
                  <a:cubicBezTo>
                    <a:pt x="97" y="66"/>
                    <a:pt x="122" y="42"/>
                    <a:pt x="146" y="17"/>
                  </a:cubicBezTo>
                  <a:cubicBezTo>
                    <a:pt x="150" y="12"/>
                    <a:pt x="155" y="8"/>
                    <a:pt x="159" y="3"/>
                  </a:cubicBezTo>
                  <a:cubicBezTo>
                    <a:pt x="161" y="2"/>
                    <a:pt x="158" y="0"/>
                    <a:pt x="157" y="1"/>
                  </a:cubicBezTo>
                  <a:cubicBezTo>
                    <a:pt x="133" y="27"/>
                    <a:pt x="107" y="52"/>
                    <a:pt x="82" y="77"/>
                  </a:cubicBezTo>
                  <a:cubicBezTo>
                    <a:pt x="60" y="100"/>
                    <a:pt x="39" y="126"/>
                    <a:pt x="14" y="146"/>
                  </a:cubicBezTo>
                  <a:cubicBezTo>
                    <a:pt x="10" y="149"/>
                    <a:pt x="6" y="152"/>
                    <a:pt x="2" y="155"/>
                  </a:cubicBezTo>
                  <a:cubicBezTo>
                    <a:pt x="0" y="157"/>
                    <a:pt x="2" y="159"/>
                    <a:pt x="3" y="158"/>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0" name="Freeform 9"/>
            <p:cNvSpPr/>
            <p:nvPr/>
          </p:nvSpPr>
          <p:spPr bwMode="auto">
            <a:xfrm>
              <a:off x="4887" y="1335"/>
              <a:ext cx="8" cy="5"/>
            </a:xfrm>
            <a:custGeom>
              <a:avLst/>
              <a:gdLst>
                <a:gd name="T0" fmla="*/ 2 w 4"/>
                <a:gd name="T1" fmla="*/ 3 h 3"/>
                <a:gd name="T2" fmla="*/ 2 w 4"/>
                <a:gd name="T3" fmla="*/ 0 h 3"/>
                <a:gd name="T4" fmla="*/ 2 w 4"/>
                <a:gd name="T5" fmla="*/ 3 h 3"/>
              </a:gdLst>
              <a:ahLst/>
              <a:cxnLst>
                <a:cxn ang="0">
                  <a:pos x="T0" y="T1"/>
                </a:cxn>
                <a:cxn ang="0">
                  <a:pos x="T2" y="T3"/>
                </a:cxn>
                <a:cxn ang="0">
                  <a:pos x="T4" y="T5"/>
                </a:cxn>
              </a:cxnLst>
              <a:rect l="0" t="0" r="r" b="b"/>
              <a:pathLst>
                <a:path w="4" h="3">
                  <a:moveTo>
                    <a:pt x="2" y="3"/>
                  </a:moveTo>
                  <a:cubicBezTo>
                    <a:pt x="4" y="2"/>
                    <a:pt x="3" y="0"/>
                    <a:pt x="2" y="0"/>
                  </a:cubicBezTo>
                  <a:cubicBezTo>
                    <a:pt x="0" y="0"/>
                    <a:pt x="0" y="3"/>
                    <a:pt x="2" y="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1" name="Freeform 10"/>
            <p:cNvSpPr/>
            <p:nvPr/>
          </p:nvSpPr>
          <p:spPr bwMode="auto">
            <a:xfrm>
              <a:off x="4905" y="1338"/>
              <a:ext cx="30" cy="41"/>
            </a:xfrm>
            <a:custGeom>
              <a:avLst/>
              <a:gdLst>
                <a:gd name="T0" fmla="*/ 1 w 16"/>
                <a:gd name="T1" fmla="*/ 4 h 21"/>
                <a:gd name="T2" fmla="*/ 9 w 16"/>
                <a:gd name="T3" fmla="*/ 18 h 21"/>
                <a:gd name="T4" fmla="*/ 12 w 16"/>
                <a:gd name="T5" fmla="*/ 19 h 21"/>
                <a:gd name="T6" fmla="*/ 2 w 16"/>
                <a:gd name="T7" fmla="*/ 1 h 21"/>
                <a:gd name="T8" fmla="*/ 1 w 16"/>
                <a:gd name="T9" fmla="*/ 4 h 21"/>
              </a:gdLst>
              <a:ahLst/>
              <a:cxnLst>
                <a:cxn ang="0">
                  <a:pos x="T0" y="T1"/>
                </a:cxn>
                <a:cxn ang="0">
                  <a:pos x="T2" y="T3"/>
                </a:cxn>
                <a:cxn ang="0">
                  <a:pos x="T4" y="T5"/>
                </a:cxn>
                <a:cxn ang="0">
                  <a:pos x="T6" y="T7"/>
                </a:cxn>
                <a:cxn ang="0">
                  <a:pos x="T8" y="T9"/>
                </a:cxn>
              </a:cxnLst>
              <a:rect l="0" t="0" r="r" b="b"/>
              <a:pathLst>
                <a:path w="16" h="21">
                  <a:moveTo>
                    <a:pt x="1" y="4"/>
                  </a:moveTo>
                  <a:cubicBezTo>
                    <a:pt x="7" y="6"/>
                    <a:pt x="13" y="11"/>
                    <a:pt x="9" y="18"/>
                  </a:cubicBezTo>
                  <a:cubicBezTo>
                    <a:pt x="8" y="20"/>
                    <a:pt x="11" y="21"/>
                    <a:pt x="12" y="19"/>
                  </a:cubicBezTo>
                  <a:cubicBezTo>
                    <a:pt x="16" y="11"/>
                    <a:pt x="10" y="4"/>
                    <a:pt x="2" y="1"/>
                  </a:cubicBezTo>
                  <a:cubicBezTo>
                    <a:pt x="1" y="0"/>
                    <a:pt x="0" y="3"/>
                    <a:pt x="1" y="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2" name="Freeform 11"/>
            <p:cNvSpPr/>
            <p:nvPr/>
          </p:nvSpPr>
          <p:spPr bwMode="auto">
            <a:xfrm>
              <a:off x="4516" y="1203"/>
              <a:ext cx="363" cy="520"/>
            </a:xfrm>
            <a:custGeom>
              <a:avLst/>
              <a:gdLst>
                <a:gd name="T0" fmla="*/ 182 w 188"/>
                <a:gd name="T1" fmla="*/ 81 h 269"/>
                <a:gd name="T2" fmla="*/ 175 w 188"/>
                <a:gd name="T3" fmla="*/ 16 h 269"/>
                <a:gd name="T4" fmla="*/ 172 w 188"/>
                <a:gd name="T5" fmla="*/ 16 h 269"/>
                <a:gd name="T6" fmla="*/ 185 w 188"/>
                <a:gd name="T7" fmla="*/ 97 h 269"/>
                <a:gd name="T8" fmla="*/ 188 w 188"/>
                <a:gd name="T9" fmla="*/ 97 h 269"/>
                <a:gd name="T10" fmla="*/ 182 w 188"/>
                <a:gd name="T11" fmla="*/ 71 h 269"/>
                <a:gd name="T12" fmla="*/ 178 w 188"/>
                <a:gd name="T13" fmla="*/ 45 h 269"/>
                <a:gd name="T14" fmla="*/ 176 w 188"/>
                <a:gd name="T15" fmla="*/ 1 h 269"/>
                <a:gd name="T16" fmla="*/ 175 w 188"/>
                <a:gd name="T17" fmla="*/ 0 h 269"/>
                <a:gd name="T18" fmla="*/ 161 w 188"/>
                <a:gd name="T19" fmla="*/ 9 h 269"/>
                <a:gd name="T20" fmla="*/ 150 w 188"/>
                <a:gd name="T21" fmla="*/ 22 h 269"/>
                <a:gd name="T22" fmla="*/ 115 w 188"/>
                <a:gd name="T23" fmla="*/ 62 h 269"/>
                <a:gd name="T24" fmla="*/ 55 w 188"/>
                <a:gd name="T25" fmla="*/ 133 h 269"/>
                <a:gd name="T26" fmla="*/ 47 w 188"/>
                <a:gd name="T27" fmla="*/ 149 h 269"/>
                <a:gd name="T28" fmla="*/ 39 w 188"/>
                <a:gd name="T29" fmla="*/ 166 h 269"/>
                <a:gd name="T30" fmla="*/ 16 w 188"/>
                <a:gd name="T31" fmla="*/ 196 h 269"/>
                <a:gd name="T32" fmla="*/ 17 w 188"/>
                <a:gd name="T33" fmla="*/ 267 h 269"/>
                <a:gd name="T34" fmla="*/ 19 w 188"/>
                <a:gd name="T35" fmla="*/ 266 h 269"/>
                <a:gd name="T36" fmla="*/ 4 w 188"/>
                <a:gd name="T37" fmla="*/ 232 h 269"/>
                <a:gd name="T38" fmla="*/ 11 w 188"/>
                <a:gd name="T39" fmla="*/ 190 h 269"/>
                <a:gd name="T40" fmla="*/ 33 w 188"/>
                <a:gd name="T41" fmla="*/ 149 h 269"/>
                <a:gd name="T42" fmla="*/ 63 w 188"/>
                <a:gd name="T43" fmla="*/ 110 h 269"/>
                <a:gd name="T44" fmla="*/ 108 w 188"/>
                <a:gd name="T45" fmla="*/ 62 h 269"/>
                <a:gd name="T46" fmla="*/ 129 w 188"/>
                <a:gd name="T47" fmla="*/ 40 h 269"/>
                <a:gd name="T48" fmla="*/ 151 w 188"/>
                <a:gd name="T49" fmla="*/ 22 h 269"/>
                <a:gd name="T50" fmla="*/ 150 w 188"/>
                <a:gd name="T51" fmla="*/ 20 h 269"/>
                <a:gd name="T52" fmla="*/ 119 w 188"/>
                <a:gd name="T53" fmla="*/ 47 h 269"/>
                <a:gd name="T54" fmla="*/ 83 w 188"/>
                <a:gd name="T55" fmla="*/ 83 h 269"/>
                <a:gd name="T56" fmla="*/ 50 w 188"/>
                <a:gd name="T57" fmla="*/ 120 h 269"/>
                <a:gd name="T58" fmla="*/ 23 w 188"/>
                <a:gd name="T59" fmla="*/ 160 h 269"/>
                <a:gd name="T60" fmla="*/ 1 w 188"/>
                <a:gd name="T61" fmla="*/ 220 h 269"/>
                <a:gd name="T62" fmla="*/ 5 w 188"/>
                <a:gd name="T63" fmla="*/ 246 h 269"/>
                <a:gd name="T64" fmla="*/ 18 w 188"/>
                <a:gd name="T65" fmla="*/ 268 h 269"/>
                <a:gd name="T66" fmla="*/ 20 w 188"/>
                <a:gd name="T67" fmla="*/ 267 h 269"/>
                <a:gd name="T68" fmla="*/ 14 w 188"/>
                <a:gd name="T69" fmla="*/ 223 h 269"/>
                <a:gd name="T70" fmla="*/ 17 w 188"/>
                <a:gd name="T71" fmla="*/ 200 h 269"/>
                <a:gd name="T72" fmla="*/ 30 w 188"/>
                <a:gd name="T73" fmla="*/ 181 h 269"/>
                <a:gd name="T74" fmla="*/ 43 w 188"/>
                <a:gd name="T75" fmla="*/ 163 h 269"/>
                <a:gd name="T76" fmla="*/ 53 w 188"/>
                <a:gd name="T77" fmla="*/ 143 h 269"/>
                <a:gd name="T78" fmla="*/ 79 w 188"/>
                <a:gd name="T79" fmla="*/ 104 h 269"/>
                <a:gd name="T80" fmla="*/ 129 w 188"/>
                <a:gd name="T81" fmla="*/ 50 h 269"/>
                <a:gd name="T82" fmla="*/ 154 w 188"/>
                <a:gd name="T83" fmla="*/ 22 h 269"/>
                <a:gd name="T84" fmla="*/ 163 w 188"/>
                <a:gd name="T85" fmla="*/ 11 h 269"/>
                <a:gd name="T86" fmla="*/ 175 w 188"/>
                <a:gd name="T87" fmla="*/ 3 h 269"/>
                <a:gd name="T88" fmla="*/ 174 w 188"/>
                <a:gd name="T89" fmla="*/ 2 h 269"/>
                <a:gd name="T90" fmla="*/ 175 w 188"/>
                <a:gd name="T91" fmla="*/ 46 h 269"/>
                <a:gd name="T92" fmla="*/ 180 w 188"/>
                <a:gd name="T93" fmla="*/ 71 h 269"/>
                <a:gd name="T94" fmla="*/ 185 w 188"/>
                <a:gd name="T95" fmla="*/ 97 h 269"/>
                <a:gd name="T96" fmla="*/ 188 w 188"/>
                <a:gd name="T97" fmla="*/ 97 h 269"/>
                <a:gd name="T98" fmla="*/ 175 w 188"/>
                <a:gd name="T99" fmla="*/ 16 h 269"/>
                <a:gd name="T100" fmla="*/ 172 w 188"/>
                <a:gd name="T101" fmla="*/ 16 h 269"/>
                <a:gd name="T102" fmla="*/ 179 w 188"/>
                <a:gd name="T103" fmla="*/ 81 h 269"/>
                <a:gd name="T104" fmla="*/ 182 w 188"/>
                <a:gd name="T105" fmla="*/ 8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8" h="269">
                  <a:moveTo>
                    <a:pt x="182" y="81"/>
                  </a:moveTo>
                  <a:cubicBezTo>
                    <a:pt x="178" y="59"/>
                    <a:pt x="179" y="37"/>
                    <a:pt x="175" y="16"/>
                  </a:cubicBezTo>
                  <a:cubicBezTo>
                    <a:pt x="175" y="14"/>
                    <a:pt x="172" y="15"/>
                    <a:pt x="172" y="16"/>
                  </a:cubicBezTo>
                  <a:cubicBezTo>
                    <a:pt x="174" y="44"/>
                    <a:pt x="182" y="70"/>
                    <a:pt x="185" y="97"/>
                  </a:cubicBezTo>
                  <a:cubicBezTo>
                    <a:pt x="186" y="97"/>
                    <a:pt x="187" y="97"/>
                    <a:pt x="188" y="97"/>
                  </a:cubicBezTo>
                  <a:cubicBezTo>
                    <a:pt x="186" y="88"/>
                    <a:pt x="184" y="79"/>
                    <a:pt x="182" y="71"/>
                  </a:cubicBezTo>
                  <a:cubicBezTo>
                    <a:pt x="181" y="62"/>
                    <a:pt x="179" y="54"/>
                    <a:pt x="178" y="45"/>
                  </a:cubicBezTo>
                  <a:cubicBezTo>
                    <a:pt x="177" y="31"/>
                    <a:pt x="181" y="15"/>
                    <a:pt x="176" y="1"/>
                  </a:cubicBezTo>
                  <a:cubicBezTo>
                    <a:pt x="176" y="1"/>
                    <a:pt x="175" y="0"/>
                    <a:pt x="175" y="0"/>
                  </a:cubicBezTo>
                  <a:cubicBezTo>
                    <a:pt x="169" y="1"/>
                    <a:pt x="165" y="5"/>
                    <a:pt x="161" y="9"/>
                  </a:cubicBezTo>
                  <a:cubicBezTo>
                    <a:pt x="157" y="13"/>
                    <a:pt x="153" y="18"/>
                    <a:pt x="150" y="22"/>
                  </a:cubicBezTo>
                  <a:cubicBezTo>
                    <a:pt x="138" y="36"/>
                    <a:pt x="126" y="49"/>
                    <a:pt x="115" y="62"/>
                  </a:cubicBezTo>
                  <a:cubicBezTo>
                    <a:pt x="94" y="85"/>
                    <a:pt x="71" y="106"/>
                    <a:pt x="55" y="133"/>
                  </a:cubicBezTo>
                  <a:cubicBezTo>
                    <a:pt x="52" y="138"/>
                    <a:pt x="49" y="144"/>
                    <a:pt x="47" y="149"/>
                  </a:cubicBezTo>
                  <a:cubicBezTo>
                    <a:pt x="44" y="155"/>
                    <a:pt x="42" y="161"/>
                    <a:pt x="39" y="166"/>
                  </a:cubicBezTo>
                  <a:cubicBezTo>
                    <a:pt x="33" y="177"/>
                    <a:pt x="22" y="184"/>
                    <a:pt x="16" y="196"/>
                  </a:cubicBezTo>
                  <a:cubicBezTo>
                    <a:pt x="4" y="218"/>
                    <a:pt x="17" y="244"/>
                    <a:pt x="17" y="267"/>
                  </a:cubicBezTo>
                  <a:cubicBezTo>
                    <a:pt x="18" y="267"/>
                    <a:pt x="19" y="267"/>
                    <a:pt x="19" y="266"/>
                  </a:cubicBezTo>
                  <a:cubicBezTo>
                    <a:pt x="10" y="258"/>
                    <a:pt x="6" y="244"/>
                    <a:pt x="4" y="232"/>
                  </a:cubicBezTo>
                  <a:cubicBezTo>
                    <a:pt x="2" y="217"/>
                    <a:pt x="5" y="203"/>
                    <a:pt x="11" y="190"/>
                  </a:cubicBezTo>
                  <a:cubicBezTo>
                    <a:pt x="16" y="176"/>
                    <a:pt x="25" y="162"/>
                    <a:pt x="33" y="149"/>
                  </a:cubicBezTo>
                  <a:cubicBezTo>
                    <a:pt x="42" y="135"/>
                    <a:pt x="52" y="122"/>
                    <a:pt x="63" y="110"/>
                  </a:cubicBezTo>
                  <a:cubicBezTo>
                    <a:pt x="77" y="93"/>
                    <a:pt x="92" y="77"/>
                    <a:pt x="108" y="62"/>
                  </a:cubicBezTo>
                  <a:cubicBezTo>
                    <a:pt x="115" y="55"/>
                    <a:pt x="122" y="48"/>
                    <a:pt x="129" y="40"/>
                  </a:cubicBezTo>
                  <a:cubicBezTo>
                    <a:pt x="135" y="33"/>
                    <a:pt x="142" y="25"/>
                    <a:pt x="151" y="22"/>
                  </a:cubicBezTo>
                  <a:cubicBezTo>
                    <a:pt x="153" y="22"/>
                    <a:pt x="152" y="19"/>
                    <a:pt x="150" y="20"/>
                  </a:cubicBezTo>
                  <a:cubicBezTo>
                    <a:pt x="137" y="23"/>
                    <a:pt x="128" y="37"/>
                    <a:pt x="119" y="47"/>
                  </a:cubicBezTo>
                  <a:cubicBezTo>
                    <a:pt x="107" y="59"/>
                    <a:pt x="95" y="71"/>
                    <a:pt x="83" y="83"/>
                  </a:cubicBezTo>
                  <a:cubicBezTo>
                    <a:pt x="72" y="95"/>
                    <a:pt x="61" y="108"/>
                    <a:pt x="50" y="120"/>
                  </a:cubicBezTo>
                  <a:cubicBezTo>
                    <a:pt x="40" y="133"/>
                    <a:pt x="31" y="146"/>
                    <a:pt x="23" y="160"/>
                  </a:cubicBezTo>
                  <a:cubicBezTo>
                    <a:pt x="12" y="178"/>
                    <a:pt x="2" y="198"/>
                    <a:pt x="1" y="220"/>
                  </a:cubicBezTo>
                  <a:cubicBezTo>
                    <a:pt x="0" y="229"/>
                    <a:pt x="2" y="238"/>
                    <a:pt x="5" y="246"/>
                  </a:cubicBezTo>
                  <a:cubicBezTo>
                    <a:pt x="7" y="254"/>
                    <a:pt x="11" y="263"/>
                    <a:pt x="18" y="268"/>
                  </a:cubicBezTo>
                  <a:cubicBezTo>
                    <a:pt x="19" y="269"/>
                    <a:pt x="20" y="268"/>
                    <a:pt x="20" y="267"/>
                  </a:cubicBezTo>
                  <a:cubicBezTo>
                    <a:pt x="20" y="252"/>
                    <a:pt x="15" y="238"/>
                    <a:pt x="14" y="223"/>
                  </a:cubicBezTo>
                  <a:cubicBezTo>
                    <a:pt x="13" y="215"/>
                    <a:pt x="14" y="207"/>
                    <a:pt x="17" y="200"/>
                  </a:cubicBezTo>
                  <a:cubicBezTo>
                    <a:pt x="20" y="193"/>
                    <a:pt x="25" y="187"/>
                    <a:pt x="30" y="181"/>
                  </a:cubicBezTo>
                  <a:cubicBezTo>
                    <a:pt x="36" y="176"/>
                    <a:pt x="40" y="170"/>
                    <a:pt x="43" y="163"/>
                  </a:cubicBezTo>
                  <a:cubicBezTo>
                    <a:pt x="47" y="157"/>
                    <a:pt x="49" y="150"/>
                    <a:pt x="53" y="143"/>
                  </a:cubicBezTo>
                  <a:cubicBezTo>
                    <a:pt x="60" y="129"/>
                    <a:pt x="69" y="116"/>
                    <a:pt x="79" y="104"/>
                  </a:cubicBezTo>
                  <a:cubicBezTo>
                    <a:pt x="95" y="86"/>
                    <a:pt x="112" y="68"/>
                    <a:pt x="129" y="50"/>
                  </a:cubicBezTo>
                  <a:cubicBezTo>
                    <a:pt x="137" y="41"/>
                    <a:pt x="146" y="31"/>
                    <a:pt x="154" y="22"/>
                  </a:cubicBezTo>
                  <a:cubicBezTo>
                    <a:pt x="157" y="18"/>
                    <a:pt x="160" y="14"/>
                    <a:pt x="163" y="11"/>
                  </a:cubicBezTo>
                  <a:cubicBezTo>
                    <a:pt x="167" y="7"/>
                    <a:pt x="171" y="4"/>
                    <a:pt x="175" y="3"/>
                  </a:cubicBezTo>
                  <a:cubicBezTo>
                    <a:pt x="175" y="3"/>
                    <a:pt x="174" y="2"/>
                    <a:pt x="174" y="2"/>
                  </a:cubicBezTo>
                  <a:cubicBezTo>
                    <a:pt x="178" y="16"/>
                    <a:pt x="174" y="31"/>
                    <a:pt x="175" y="46"/>
                  </a:cubicBezTo>
                  <a:cubicBezTo>
                    <a:pt x="176" y="54"/>
                    <a:pt x="178" y="63"/>
                    <a:pt x="180" y="71"/>
                  </a:cubicBezTo>
                  <a:cubicBezTo>
                    <a:pt x="181" y="80"/>
                    <a:pt x="183" y="88"/>
                    <a:pt x="185" y="97"/>
                  </a:cubicBezTo>
                  <a:cubicBezTo>
                    <a:pt x="186" y="99"/>
                    <a:pt x="188" y="98"/>
                    <a:pt x="188" y="97"/>
                  </a:cubicBezTo>
                  <a:cubicBezTo>
                    <a:pt x="184" y="70"/>
                    <a:pt x="177" y="43"/>
                    <a:pt x="175" y="16"/>
                  </a:cubicBezTo>
                  <a:cubicBezTo>
                    <a:pt x="174" y="16"/>
                    <a:pt x="173" y="16"/>
                    <a:pt x="172" y="16"/>
                  </a:cubicBezTo>
                  <a:cubicBezTo>
                    <a:pt x="177" y="38"/>
                    <a:pt x="175" y="60"/>
                    <a:pt x="179" y="81"/>
                  </a:cubicBezTo>
                  <a:cubicBezTo>
                    <a:pt x="179" y="83"/>
                    <a:pt x="182" y="82"/>
                    <a:pt x="182" y="8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3" name="Freeform 12"/>
            <p:cNvSpPr/>
            <p:nvPr/>
          </p:nvSpPr>
          <p:spPr bwMode="auto">
            <a:xfrm>
              <a:off x="4574" y="1369"/>
              <a:ext cx="516" cy="404"/>
            </a:xfrm>
            <a:custGeom>
              <a:avLst/>
              <a:gdLst>
                <a:gd name="T0" fmla="*/ 240 w 267"/>
                <a:gd name="T1" fmla="*/ 8 h 209"/>
                <a:gd name="T2" fmla="*/ 202 w 267"/>
                <a:gd name="T3" fmla="*/ 11 h 209"/>
                <a:gd name="T4" fmla="*/ 166 w 267"/>
                <a:gd name="T5" fmla="*/ 30 h 209"/>
                <a:gd name="T6" fmla="*/ 246 w 267"/>
                <a:gd name="T7" fmla="*/ 5 h 209"/>
                <a:gd name="T8" fmla="*/ 264 w 267"/>
                <a:gd name="T9" fmla="*/ 4 h 209"/>
                <a:gd name="T10" fmla="*/ 238 w 267"/>
                <a:gd name="T11" fmla="*/ 40 h 209"/>
                <a:gd name="T12" fmla="*/ 139 w 267"/>
                <a:gd name="T13" fmla="*/ 159 h 209"/>
                <a:gd name="T14" fmla="*/ 36 w 267"/>
                <a:gd name="T15" fmla="*/ 202 h 209"/>
                <a:gd name="T16" fmla="*/ 2 w 267"/>
                <a:gd name="T17" fmla="*/ 195 h 209"/>
                <a:gd name="T18" fmla="*/ 29 w 267"/>
                <a:gd name="T19" fmla="*/ 208 h 209"/>
                <a:gd name="T20" fmla="*/ 102 w 267"/>
                <a:gd name="T21" fmla="*/ 185 h 209"/>
                <a:gd name="T22" fmla="*/ 208 w 267"/>
                <a:gd name="T23" fmla="*/ 84 h 209"/>
                <a:gd name="T24" fmla="*/ 264 w 267"/>
                <a:gd name="T25" fmla="*/ 16 h 209"/>
                <a:gd name="T26" fmla="*/ 196 w 267"/>
                <a:gd name="T27" fmla="*/ 91 h 209"/>
                <a:gd name="T28" fmla="*/ 70 w 267"/>
                <a:gd name="T29" fmla="*/ 200 h 209"/>
                <a:gd name="T30" fmla="*/ 5 w 267"/>
                <a:gd name="T31" fmla="*/ 192 h 209"/>
                <a:gd name="T32" fmla="*/ 70 w 267"/>
                <a:gd name="T33" fmla="*/ 199 h 209"/>
                <a:gd name="T34" fmla="*/ 122 w 267"/>
                <a:gd name="T35" fmla="*/ 166 h 209"/>
                <a:gd name="T36" fmla="*/ 259 w 267"/>
                <a:gd name="T37" fmla="*/ 23 h 209"/>
                <a:gd name="T38" fmla="*/ 243 w 267"/>
                <a:gd name="T39" fmla="*/ 36 h 209"/>
                <a:gd name="T40" fmla="*/ 193 w 267"/>
                <a:gd name="T41" fmla="*/ 93 h 209"/>
                <a:gd name="T42" fmla="*/ 80 w 267"/>
                <a:gd name="T43" fmla="*/ 200 h 209"/>
                <a:gd name="T44" fmla="*/ 29 w 267"/>
                <a:gd name="T45" fmla="*/ 205 h 209"/>
                <a:gd name="T46" fmla="*/ 108 w 267"/>
                <a:gd name="T47" fmla="*/ 188 h 209"/>
                <a:gd name="T48" fmla="*/ 178 w 267"/>
                <a:gd name="T49" fmla="*/ 114 h 209"/>
                <a:gd name="T50" fmla="*/ 241 w 267"/>
                <a:gd name="T51" fmla="*/ 43 h 209"/>
                <a:gd name="T52" fmla="*/ 256 w 267"/>
                <a:gd name="T53" fmla="*/ 21 h 209"/>
                <a:gd name="T54" fmla="*/ 149 w 267"/>
                <a:gd name="T55" fmla="*/ 135 h 209"/>
                <a:gd name="T56" fmla="*/ 65 w 267"/>
                <a:gd name="T57" fmla="*/ 197 h 209"/>
                <a:gd name="T58" fmla="*/ 4 w 267"/>
                <a:gd name="T59" fmla="*/ 191 h 209"/>
                <a:gd name="T60" fmla="*/ 81 w 267"/>
                <a:gd name="T61" fmla="*/ 199 h 209"/>
                <a:gd name="T62" fmla="*/ 208 w 267"/>
                <a:gd name="T63" fmla="*/ 82 h 209"/>
                <a:gd name="T64" fmla="*/ 262 w 267"/>
                <a:gd name="T65" fmla="*/ 14 h 209"/>
                <a:gd name="T66" fmla="*/ 205 w 267"/>
                <a:gd name="T67" fmla="*/ 84 h 209"/>
                <a:gd name="T68" fmla="*/ 98 w 267"/>
                <a:gd name="T69" fmla="*/ 184 h 209"/>
                <a:gd name="T70" fmla="*/ 30 w 267"/>
                <a:gd name="T71" fmla="*/ 205 h 209"/>
                <a:gd name="T72" fmla="*/ 2 w 267"/>
                <a:gd name="T73" fmla="*/ 197 h 209"/>
                <a:gd name="T74" fmla="*/ 43 w 267"/>
                <a:gd name="T75" fmla="*/ 206 h 209"/>
                <a:gd name="T76" fmla="*/ 159 w 267"/>
                <a:gd name="T77" fmla="*/ 143 h 209"/>
                <a:gd name="T78" fmla="*/ 245 w 267"/>
                <a:gd name="T79" fmla="*/ 36 h 209"/>
                <a:gd name="T80" fmla="*/ 266 w 267"/>
                <a:gd name="T81" fmla="*/ 5 h 209"/>
                <a:gd name="T82" fmla="*/ 249 w 267"/>
                <a:gd name="T83" fmla="*/ 2 h 209"/>
                <a:gd name="T84" fmla="*/ 165 w 267"/>
                <a:gd name="T85" fmla="*/ 27 h 209"/>
                <a:gd name="T86" fmla="*/ 201 w 267"/>
                <a:gd name="T87" fmla="*/ 14 h 209"/>
                <a:gd name="T88" fmla="*/ 238 w 267"/>
                <a:gd name="T89" fmla="*/ 6 h 209"/>
                <a:gd name="T90" fmla="*/ 183 w 267"/>
                <a:gd name="T91" fmla="*/ 21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7" h="209">
                  <a:moveTo>
                    <a:pt x="183" y="21"/>
                  </a:moveTo>
                  <a:cubicBezTo>
                    <a:pt x="202" y="17"/>
                    <a:pt x="223" y="18"/>
                    <a:pt x="240" y="8"/>
                  </a:cubicBezTo>
                  <a:cubicBezTo>
                    <a:pt x="241" y="7"/>
                    <a:pt x="240" y="5"/>
                    <a:pt x="239" y="5"/>
                  </a:cubicBezTo>
                  <a:cubicBezTo>
                    <a:pt x="227" y="3"/>
                    <a:pt x="214" y="7"/>
                    <a:pt x="202" y="11"/>
                  </a:cubicBezTo>
                  <a:cubicBezTo>
                    <a:pt x="189" y="15"/>
                    <a:pt x="177" y="21"/>
                    <a:pt x="165" y="27"/>
                  </a:cubicBezTo>
                  <a:cubicBezTo>
                    <a:pt x="163" y="28"/>
                    <a:pt x="164" y="30"/>
                    <a:pt x="166" y="30"/>
                  </a:cubicBezTo>
                  <a:cubicBezTo>
                    <a:pt x="186" y="24"/>
                    <a:pt x="207" y="19"/>
                    <a:pt x="226" y="12"/>
                  </a:cubicBezTo>
                  <a:cubicBezTo>
                    <a:pt x="233" y="9"/>
                    <a:pt x="239" y="7"/>
                    <a:pt x="246" y="5"/>
                  </a:cubicBezTo>
                  <a:cubicBezTo>
                    <a:pt x="251" y="4"/>
                    <a:pt x="260" y="2"/>
                    <a:pt x="264" y="6"/>
                  </a:cubicBezTo>
                  <a:cubicBezTo>
                    <a:pt x="264" y="5"/>
                    <a:pt x="264" y="4"/>
                    <a:pt x="264" y="4"/>
                  </a:cubicBezTo>
                  <a:cubicBezTo>
                    <a:pt x="262" y="11"/>
                    <a:pt x="257" y="16"/>
                    <a:pt x="252" y="22"/>
                  </a:cubicBezTo>
                  <a:cubicBezTo>
                    <a:pt x="247" y="28"/>
                    <a:pt x="243" y="34"/>
                    <a:pt x="238" y="40"/>
                  </a:cubicBezTo>
                  <a:cubicBezTo>
                    <a:pt x="228" y="54"/>
                    <a:pt x="217" y="68"/>
                    <a:pt x="205" y="82"/>
                  </a:cubicBezTo>
                  <a:cubicBezTo>
                    <a:pt x="184" y="108"/>
                    <a:pt x="164" y="135"/>
                    <a:pt x="139" y="159"/>
                  </a:cubicBezTo>
                  <a:cubicBezTo>
                    <a:pt x="121" y="177"/>
                    <a:pt x="100" y="192"/>
                    <a:pt x="75" y="199"/>
                  </a:cubicBezTo>
                  <a:cubicBezTo>
                    <a:pt x="62" y="203"/>
                    <a:pt x="49" y="204"/>
                    <a:pt x="36" y="202"/>
                  </a:cubicBezTo>
                  <a:cubicBezTo>
                    <a:pt x="29" y="201"/>
                    <a:pt x="24" y="199"/>
                    <a:pt x="18" y="197"/>
                  </a:cubicBezTo>
                  <a:cubicBezTo>
                    <a:pt x="13" y="195"/>
                    <a:pt x="7" y="194"/>
                    <a:pt x="2" y="195"/>
                  </a:cubicBezTo>
                  <a:cubicBezTo>
                    <a:pt x="1" y="195"/>
                    <a:pt x="0" y="196"/>
                    <a:pt x="1" y="197"/>
                  </a:cubicBezTo>
                  <a:cubicBezTo>
                    <a:pt x="8" y="205"/>
                    <a:pt x="19" y="207"/>
                    <a:pt x="29" y="208"/>
                  </a:cubicBezTo>
                  <a:cubicBezTo>
                    <a:pt x="40" y="209"/>
                    <a:pt x="51" y="208"/>
                    <a:pt x="61" y="205"/>
                  </a:cubicBezTo>
                  <a:cubicBezTo>
                    <a:pt x="75" y="201"/>
                    <a:pt x="89" y="193"/>
                    <a:pt x="102" y="185"/>
                  </a:cubicBezTo>
                  <a:cubicBezTo>
                    <a:pt x="116" y="176"/>
                    <a:pt x="129" y="166"/>
                    <a:pt x="141" y="155"/>
                  </a:cubicBezTo>
                  <a:cubicBezTo>
                    <a:pt x="165" y="133"/>
                    <a:pt x="187" y="109"/>
                    <a:pt x="208" y="84"/>
                  </a:cubicBezTo>
                  <a:cubicBezTo>
                    <a:pt x="218" y="73"/>
                    <a:pt x="228" y="61"/>
                    <a:pt x="237" y="48"/>
                  </a:cubicBezTo>
                  <a:cubicBezTo>
                    <a:pt x="245" y="37"/>
                    <a:pt x="253" y="25"/>
                    <a:pt x="264" y="16"/>
                  </a:cubicBezTo>
                  <a:cubicBezTo>
                    <a:pt x="263" y="15"/>
                    <a:pt x="263" y="15"/>
                    <a:pt x="262" y="14"/>
                  </a:cubicBezTo>
                  <a:cubicBezTo>
                    <a:pt x="242" y="41"/>
                    <a:pt x="218" y="65"/>
                    <a:pt x="196" y="91"/>
                  </a:cubicBezTo>
                  <a:cubicBezTo>
                    <a:pt x="174" y="117"/>
                    <a:pt x="153" y="143"/>
                    <a:pt x="128" y="166"/>
                  </a:cubicBezTo>
                  <a:cubicBezTo>
                    <a:pt x="111" y="181"/>
                    <a:pt x="92" y="194"/>
                    <a:pt x="70" y="200"/>
                  </a:cubicBezTo>
                  <a:cubicBezTo>
                    <a:pt x="48" y="206"/>
                    <a:pt x="25" y="202"/>
                    <a:pt x="6" y="189"/>
                  </a:cubicBezTo>
                  <a:cubicBezTo>
                    <a:pt x="5" y="190"/>
                    <a:pt x="5" y="191"/>
                    <a:pt x="5" y="192"/>
                  </a:cubicBezTo>
                  <a:cubicBezTo>
                    <a:pt x="20" y="190"/>
                    <a:pt x="34" y="196"/>
                    <a:pt x="48" y="198"/>
                  </a:cubicBezTo>
                  <a:cubicBezTo>
                    <a:pt x="55" y="200"/>
                    <a:pt x="63" y="200"/>
                    <a:pt x="70" y="199"/>
                  </a:cubicBezTo>
                  <a:cubicBezTo>
                    <a:pt x="76" y="198"/>
                    <a:pt x="82" y="196"/>
                    <a:pt x="88" y="192"/>
                  </a:cubicBezTo>
                  <a:cubicBezTo>
                    <a:pt x="101" y="186"/>
                    <a:pt x="111" y="176"/>
                    <a:pt x="122" y="166"/>
                  </a:cubicBezTo>
                  <a:cubicBezTo>
                    <a:pt x="133" y="155"/>
                    <a:pt x="144" y="143"/>
                    <a:pt x="155" y="132"/>
                  </a:cubicBezTo>
                  <a:cubicBezTo>
                    <a:pt x="191" y="96"/>
                    <a:pt x="226" y="61"/>
                    <a:pt x="259" y="23"/>
                  </a:cubicBezTo>
                  <a:cubicBezTo>
                    <a:pt x="260" y="21"/>
                    <a:pt x="258" y="20"/>
                    <a:pt x="257" y="21"/>
                  </a:cubicBezTo>
                  <a:cubicBezTo>
                    <a:pt x="251" y="25"/>
                    <a:pt x="247" y="31"/>
                    <a:pt x="243" y="36"/>
                  </a:cubicBezTo>
                  <a:cubicBezTo>
                    <a:pt x="238" y="43"/>
                    <a:pt x="233" y="49"/>
                    <a:pt x="228" y="55"/>
                  </a:cubicBezTo>
                  <a:cubicBezTo>
                    <a:pt x="217" y="68"/>
                    <a:pt x="205" y="80"/>
                    <a:pt x="193" y="93"/>
                  </a:cubicBezTo>
                  <a:cubicBezTo>
                    <a:pt x="170" y="119"/>
                    <a:pt x="148" y="146"/>
                    <a:pt x="123" y="171"/>
                  </a:cubicBezTo>
                  <a:cubicBezTo>
                    <a:pt x="111" y="183"/>
                    <a:pt x="97" y="194"/>
                    <a:pt x="80" y="200"/>
                  </a:cubicBezTo>
                  <a:cubicBezTo>
                    <a:pt x="64" y="206"/>
                    <a:pt x="46" y="206"/>
                    <a:pt x="29" y="202"/>
                  </a:cubicBezTo>
                  <a:cubicBezTo>
                    <a:pt x="27" y="201"/>
                    <a:pt x="27" y="204"/>
                    <a:pt x="29" y="205"/>
                  </a:cubicBezTo>
                  <a:cubicBezTo>
                    <a:pt x="43" y="208"/>
                    <a:pt x="58" y="209"/>
                    <a:pt x="72" y="206"/>
                  </a:cubicBezTo>
                  <a:cubicBezTo>
                    <a:pt x="85" y="203"/>
                    <a:pt x="97" y="196"/>
                    <a:pt x="108" y="188"/>
                  </a:cubicBezTo>
                  <a:cubicBezTo>
                    <a:pt x="121" y="178"/>
                    <a:pt x="133" y="165"/>
                    <a:pt x="144" y="154"/>
                  </a:cubicBezTo>
                  <a:cubicBezTo>
                    <a:pt x="155" y="141"/>
                    <a:pt x="167" y="128"/>
                    <a:pt x="178" y="114"/>
                  </a:cubicBezTo>
                  <a:cubicBezTo>
                    <a:pt x="192" y="98"/>
                    <a:pt x="206" y="83"/>
                    <a:pt x="221" y="67"/>
                  </a:cubicBezTo>
                  <a:cubicBezTo>
                    <a:pt x="228" y="60"/>
                    <a:pt x="235" y="52"/>
                    <a:pt x="241" y="43"/>
                  </a:cubicBezTo>
                  <a:cubicBezTo>
                    <a:pt x="246" y="36"/>
                    <a:pt x="251" y="28"/>
                    <a:pt x="258" y="23"/>
                  </a:cubicBezTo>
                  <a:cubicBezTo>
                    <a:pt x="258" y="22"/>
                    <a:pt x="257" y="22"/>
                    <a:pt x="256" y="21"/>
                  </a:cubicBezTo>
                  <a:cubicBezTo>
                    <a:pt x="234" y="48"/>
                    <a:pt x="210" y="73"/>
                    <a:pt x="186" y="97"/>
                  </a:cubicBezTo>
                  <a:cubicBezTo>
                    <a:pt x="174" y="110"/>
                    <a:pt x="161" y="122"/>
                    <a:pt x="149" y="135"/>
                  </a:cubicBezTo>
                  <a:cubicBezTo>
                    <a:pt x="138" y="146"/>
                    <a:pt x="127" y="157"/>
                    <a:pt x="116" y="168"/>
                  </a:cubicBezTo>
                  <a:cubicBezTo>
                    <a:pt x="102" y="181"/>
                    <a:pt x="85" y="195"/>
                    <a:pt x="65" y="197"/>
                  </a:cubicBezTo>
                  <a:cubicBezTo>
                    <a:pt x="44" y="198"/>
                    <a:pt x="25" y="187"/>
                    <a:pt x="5" y="189"/>
                  </a:cubicBezTo>
                  <a:cubicBezTo>
                    <a:pt x="3" y="189"/>
                    <a:pt x="3" y="191"/>
                    <a:pt x="4" y="191"/>
                  </a:cubicBezTo>
                  <a:cubicBezTo>
                    <a:pt x="15" y="199"/>
                    <a:pt x="28" y="204"/>
                    <a:pt x="43" y="206"/>
                  </a:cubicBezTo>
                  <a:cubicBezTo>
                    <a:pt x="56" y="207"/>
                    <a:pt x="69" y="204"/>
                    <a:pt x="81" y="199"/>
                  </a:cubicBezTo>
                  <a:cubicBezTo>
                    <a:pt x="108" y="189"/>
                    <a:pt x="130" y="168"/>
                    <a:pt x="151" y="147"/>
                  </a:cubicBezTo>
                  <a:cubicBezTo>
                    <a:pt x="171" y="126"/>
                    <a:pt x="189" y="104"/>
                    <a:pt x="208" y="82"/>
                  </a:cubicBezTo>
                  <a:cubicBezTo>
                    <a:pt x="227" y="60"/>
                    <a:pt x="247" y="39"/>
                    <a:pt x="264" y="16"/>
                  </a:cubicBezTo>
                  <a:cubicBezTo>
                    <a:pt x="265" y="14"/>
                    <a:pt x="264" y="13"/>
                    <a:pt x="262" y="14"/>
                  </a:cubicBezTo>
                  <a:cubicBezTo>
                    <a:pt x="251" y="23"/>
                    <a:pt x="243" y="35"/>
                    <a:pt x="234" y="47"/>
                  </a:cubicBezTo>
                  <a:cubicBezTo>
                    <a:pt x="225" y="60"/>
                    <a:pt x="215" y="72"/>
                    <a:pt x="205" y="84"/>
                  </a:cubicBezTo>
                  <a:cubicBezTo>
                    <a:pt x="183" y="110"/>
                    <a:pt x="159" y="136"/>
                    <a:pt x="133" y="158"/>
                  </a:cubicBezTo>
                  <a:cubicBezTo>
                    <a:pt x="122" y="167"/>
                    <a:pt x="110" y="176"/>
                    <a:pt x="98" y="184"/>
                  </a:cubicBezTo>
                  <a:cubicBezTo>
                    <a:pt x="86" y="191"/>
                    <a:pt x="73" y="198"/>
                    <a:pt x="60" y="202"/>
                  </a:cubicBezTo>
                  <a:cubicBezTo>
                    <a:pt x="50" y="205"/>
                    <a:pt x="40" y="206"/>
                    <a:pt x="30" y="205"/>
                  </a:cubicBezTo>
                  <a:cubicBezTo>
                    <a:pt x="21" y="205"/>
                    <a:pt x="10" y="202"/>
                    <a:pt x="3" y="195"/>
                  </a:cubicBezTo>
                  <a:cubicBezTo>
                    <a:pt x="3" y="196"/>
                    <a:pt x="3" y="197"/>
                    <a:pt x="2" y="197"/>
                  </a:cubicBezTo>
                  <a:cubicBezTo>
                    <a:pt x="9" y="196"/>
                    <a:pt x="16" y="199"/>
                    <a:pt x="23" y="201"/>
                  </a:cubicBezTo>
                  <a:cubicBezTo>
                    <a:pt x="29" y="203"/>
                    <a:pt x="36" y="205"/>
                    <a:pt x="43" y="206"/>
                  </a:cubicBezTo>
                  <a:cubicBezTo>
                    <a:pt x="58" y="207"/>
                    <a:pt x="73" y="203"/>
                    <a:pt x="87" y="198"/>
                  </a:cubicBezTo>
                  <a:cubicBezTo>
                    <a:pt x="116" y="187"/>
                    <a:pt x="139" y="165"/>
                    <a:pt x="159" y="143"/>
                  </a:cubicBezTo>
                  <a:cubicBezTo>
                    <a:pt x="179" y="120"/>
                    <a:pt x="197" y="96"/>
                    <a:pt x="216" y="73"/>
                  </a:cubicBezTo>
                  <a:cubicBezTo>
                    <a:pt x="226" y="61"/>
                    <a:pt x="235" y="49"/>
                    <a:pt x="245" y="36"/>
                  </a:cubicBezTo>
                  <a:cubicBezTo>
                    <a:pt x="248" y="31"/>
                    <a:pt x="252" y="26"/>
                    <a:pt x="257" y="21"/>
                  </a:cubicBezTo>
                  <a:cubicBezTo>
                    <a:pt x="261" y="16"/>
                    <a:pt x="264" y="11"/>
                    <a:pt x="266" y="5"/>
                  </a:cubicBezTo>
                  <a:cubicBezTo>
                    <a:pt x="267" y="4"/>
                    <a:pt x="266" y="4"/>
                    <a:pt x="266" y="3"/>
                  </a:cubicBezTo>
                  <a:cubicBezTo>
                    <a:pt x="261" y="0"/>
                    <a:pt x="254" y="1"/>
                    <a:pt x="249" y="2"/>
                  </a:cubicBezTo>
                  <a:cubicBezTo>
                    <a:pt x="242" y="3"/>
                    <a:pt x="234" y="6"/>
                    <a:pt x="227" y="9"/>
                  </a:cubicBezTo>
                  <a:cubicBezTo>
                    <a:pt x="207" y="16"/>
                    <a:pt x="186" y="21"/>
                    <a:pt x="165" y="27"/>
                  </a:cubicBezTo>
                  <a:cubicBezTo>
                    <a:pt x="165" y="28"/>
                    <a:pt x="166" y="29"/>
                    <a:pt x="166" y="30"/>
                  </a:cubicBezTo>
                  <a:cubicBezTo>
                    <a:pt x="177" y="24"/>
                    <a:pt x="189" y="19"/>
                    <a:pt x="201" y="14"/>
                  </a:cubicBezTo>
                  <a:cubicBezTo>
                    <a:pt x="213" y="10"/>
                    <a:pt x="226" y="6"/>
                    <a:pt x="239" y="8"/>
                  </a:cubicBezTo>
                  <a:cubicBezTo>
                    <a:pt x="239" y="7"/>
                    <a:pt x="239" y="6"/>
                    <a:pt x="238" y="6"/>
                  </a:cubicBezTo>
                  <a:cubicBezTo>
                    <a:pt x="222" y="16"/>
                    <a:pt x="201" y="14"/>
                    <a:pt x="183" y="18"/>
                  </a:cubicBezTo>
                  <a:cubicBezTo>
                    <a:pt x="181" y="19"/>
                    <a:pt x="181" y="21"/>
                    <a:pt x="183" y="2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4" name="Freeform 13"/>
            <p:cNvSpPr/>
            <p:nvPr/>
          </p:nvSpPr>
          <p:spPr bwMode="auto">
            <a:xfrm>
              <a:off x="4646" y="1706"/>
              <a:ext cx="121" cy="13"/>
            </a:xfrm>
            <a:custGeom>
              <a:avLst/>
              <a:gdLst>
                <a:gd name="T0" fmla="*/ 2 w 63"/>
                <a:gd name="T1" fmla="*/ 3 h 7"/>
                <a:gd name="T2" fmla="*/ 32 w 63"/>
                <a:gd name="T3" fmla="*/ 6 h 7"/>
                <a:gd name="T4" fmla="*/ 61 w 63"/>
                <a:gd name="T5" fmla="*/ 4 h 7"/>
                <a:gd name="T6" fmla="*/ 60 w 63"/>
                <a:gd name="T7" fmla="*/ 1 h 7"/>
                <a:gd name="T8" fmla="*/ 31 w 63"/>
                <a:gd name="T9" fmla="*/ 4 h 7"/>
                <a:gd name="T10" fmla="*/ 2 w 63"/>
                <a:gd name="T11" fmla="*/ 0 h 7"/>
                <a:gd name="T12" fmla="*/ 2 w 63"/>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63" h="7">
                  <a:moveTo>
                    <a:pt x="2" y="3"/>
                  </a:moveTo>
                  <a:cubicBezTo>
                    <a:pt x="12" y="4"/>
                    <a:pt x="22" y="6"/>
                    <a:pt x="32" y="6"/>
                  </a:cubicBezTo>
                  <a:cubicBezTo>
                    <a:pt x="42" y="7"/>
                    <a:pt x="52" y="7"/>
                    <a:pt x="61" y="4"/>
                  </a:cubicBezTo>
                  <a:cubicBezTo>
                    <a:pt x="63" y="3"/>
                    <a:pt x="62" y="1"/>
                    <a:pt x="60" y="1"/>
                  </a:cubicBezTo>
                  <a:cubicBezTo>
                    <a:pt x="51" y="5"/>
                    <a:pt x="41" y="4"/>
                    <a:pt x="31" y="4"/>
                  </a:cubicBezTo>
                  <a:cubicBezTo>
                    <a:pt x="22" y="3"/>
                    <a:pt x="12" y="1"/>
                    <a:pt x="2" y="0"/>
                  </a:cubicBezTo>
                  <a:cubicBezTo>
                    <a:pt x="1" y="0"/>
                    <a:pt x="0" y="3"/>
                    <a:pt x="2" y="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5" name="Freeform 14"/>
            <p:cNvSpPr/>
            <p:nvPr/>
          </p:nvSpPr>
          <p:spPr bwMode="auto">
            <a:xfrm>
              <a:off x="4661" y="1671"/>
              <a:ext cx="133" cy="21"/>
            </a:xfrm>
            <a:custGeom>
              <a:avLst/>
              <a:gdLst>
                <a:gd name="T0" fmla="*/ 2 w 69"/>
                <a:gd name="T1" fmla="*/ 5 h 11"/>
                <a:gd name="T2" fmla="*/ 67 w 69"/>
                <a:gd name="T3" fmla="*/ 4 h 11"/>
                <a:gd name="T4" fmla="*/ 66 w 69"/>
                <a:gd name="T5" fmla="*/ 1 h 11"/>
                <a:gd name="T6" fmla="*/ 2 w 69"/>
                <a:gd name="T7" fmla="*/ 2 h 11"/>
                <a:gd name="T8" fmla="*/ 2 w 69"/>
                <a:gd name="T9" fmla="*/ 5 h 11"/>
              </a:gdLst>
              <a:ahLst/>
              <a:cxnLst>
                <a:cxn ang="0">
                  <a:pos x="T0" y="T1"/>
                </a:cxn>
                <a:cxn ang="0">
                  <a:pos x="T2" y="T3"/>
                </a:cxn>
                <a:cxn ang="0">
                  <a:pos x="T4" y="T5"/>
                </a:cxn>
                <a:cxn ang="0">
                  <a:pos x="T6" y="T7"/>
                </a:cxn>
                <a:cxn ang="0">
                  <a:pos x="T8" y="T9"/>
                </a:cxn>
              </a:cxnLst>
              <a:rect l="0" t="0" r="r" b="b"/>
              <a:pathLst>
                <a:path w="69" h="11">
                  <a:moveTo>
                    <a:pt x="2" y="5"/>
                  </a:moveTo>
                  <a:cubicBezTo>
                    <a:pt x="23" y="7"/>
                    <a:pt x="46" y="11"/>
                    <a:pt x="67" y="4"/>
                  </a:cubicBezTo>
                  <a:cubicBezTo>
                    <a:pt x="69" y="3"/>
                    <a:pt x="68" y="0"/>
                    <a:pt x="66" y="1"/>
                  </a:cubicBezTo>
                  <a:cubicBezTo>
                    <a:pt x="46" y="9"/>
                    <a:pt x="23" y="4"/>
                    <a:pt x="2" y="2"/>
                  </a:cubicBezTo>
                  <a:cubicBezTo>
                    <a:pt x="0" y="2"/>
                    <a:pt x="0" y="5"/>
                    <a:pt x="2" y="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6" name="Freeform 15"/>
            <p:cNvSpPr/>
            <p:nvPr/>
          </p:nvSpPr>
          <p:spPr bwMode="auto">
            <a:xfrm>
              <a:off x="4727" y="1619"/>
              <a:ext cx="108" cy="21"/>
            </a:xfrm>
            <a:custGeom>
              <a:avLst/>
              <a:gdLst>
                <a:gd name="T0" fmla="*/ 1 w 56"/>
                <a:gd name="T1" fmla="*/ 9 h 11"/>
                <a:gd name="T2" fmla="*/ 29 w 56"/>
                <a:gd name="T3" fmla="*/ 10 h 11"/>
                <a:gd name="T4" fmla="*/ 55 w 56"/>
                <a:gd name="T5" fmla="*/ 4 h 11"/>
                <a:gd name="T6" fmla="*/ 53 w 56"/>
                <a:gd name="T7" fmla="*/ 2 h 11"/>
                <a:gd name="T8" fmla="*/ 28 w 56"/>
                <a:gd name="T9" fmla="*/ 8 h 11"/>
                <a:gd name="T10" fmla="*/ 2 w 56"/>
                <a:gd name="T11" fmla="*/ 6 h 11"/>
                <a:gd name="T12" fmla="*/ 1 w 56"/>
                <a:gd name="T13" fmla="*/ 9 h 11"/>
              </a:gdLst>
              <a:ahLst/>
              <a:cxnLst>
                <a:cxn ang="0">
                  <a:pos x="T0" y="T1"/>
                </a:cxn>
                <a:cxn ang="0">
                  <a:pos x="T2" y="T3"/>
                </a:cxn>
                <a:cxn ang="0">
                  <a:pos x="T4" y="T5"/>
                </a:cxn>
                <a:cxn ang="0">
                  <a:pos x="T6" y="T7"/>
                </a:cxn>
                <a:cxn ang="0">
                  <a:pos x="T8" y="T9"/>
                </a:cxn>
                <a:cxn ang="0">
                  <a:pos x="T10" y="T11"/>
                </a:cxn>
                <a:cxn ang="0">
                  <a:pos x="T12" y="T13"/>
                </a:cxn>
              </a:cxnLst>
              <a:rect l="0" t="0" r="r" b="b"/>
              <a:pathLst>
                <a:path w="56" h="11">
                  <a:moveTo>
                    <a:pt x="1" y="9"/>
                  </a:moveTo>
                  <a:cubicBezTo>
                    <a:pt x="10" y="10"/>
                    <a:pt x="20" y="11"/>
                    <a:pt x="29" y="10"/>
                  </a:cubicBezTo>
                  <a:cubicBezTo>
                    <a:pt x="38" y="10"/>
                    <a:pt x="48" y="9"/>
                    <a:pt x="55" y="4"/>
                  </a:cubicBezTo>
                  <a:cubicBezTo>
                    <a:pt x="56" y="3"/>
                    <a:pt x="54" y="0"/>
                    <a:pt x="53" y="2"/>
                  </a:cubicBezTo>
                  <a:cubicBezTo>
                    <a:pt x="46" y="7"/>
                    <a:pt x="36" y="7"/>
                    <a:pt x="28" y="8"/>
                  </a:cubicBezTo>
                  <a:cubicBezTo>
                    <a:pt x="19" y="8"/>
                    <a:pt x="10" y="7"/>
                    <a:pt x="2" y="6"/>
                  </a:cubicBezTo>
                  <a:cubicBezTo>
                    <a:pt x="0" y="6"/>
                    <a:pt x="0" y="9"/>
                    <a:pt x="1"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7" name="Freeform 16"/>
            <p:cNvSpPr/>
            <p:nvPr/>
          </p:nvSpPr>
          <p:spPr bwMode="auto">
            <a:xfrm>
              <a:off x="4752" y="1578"/>
              <a:ext cx="137" cy="23"/>
            </a:xfrm>
            <a:custGeom>
              <a:avLst/>
              <a:gdLst>
                <a:gd name="T0" fmla="*/ 2 w 71"/>
                <a:gd name="T1" fmla="*/ 11 h 12"/>
                <a:gd name="T2" fmla="*/ 37 w 71"/>
                <a:gd name="T3" fmla="*/ 12 h 12"/>
                <a:gd name="T4" fmla="*/ 69 w 71"/>
                <a:gd name="T5" fmla="*/ 4 h 12"/>
                <a:gd name="T6" fmla="*/ 68 w 71"/>
                <a:gd name="T7" fmla="*/ 1 h 12"/>
                <a:gd name="T8" fmla="*/ 35 w 71"/>
                <a:gd name="T9" fmla="*/ 9 h 12"/>
                <a:gd name="T10" fmla="*/ 2 w 71"/>
                <a:gd name="T11" fmla="*/ 8 h 12"/>
                <a:gd name="T12" fmla="*/ 2 w 71"/>
                <a:gd name="T13" fmla="*/ 11 h 12"/>
              </a:gdLst>
              <a:ahLst/>
              <a:cxnLst>
                <a:cxn ang="0">
                  <a:pos x="T0" y="T1"/>
                </a:cxn>
                <a:cxn ang="0">
                  <a:pos x="T2" y="T3"/>
                </a:cxn>
                <a:cxn ang="0">
                  <a:pos x="T4" y="T5"/>
                </a:cxn>
                <a:cxn ang="0">
                  <a:pos x="T6" y="T7"/>
                </a:cxn>
                <a:cxn ang="0">
                  <a:pos x="T8" y="T9"/>
                </a:cxn>
                <a:cxn ang="0">
                  <a:pos x="T10" y="T11"/>
                </a:cxn>
                <a:cxn ang="0">
                  <a:pos x="T12" y="T13"/>
                </a:cxn>
              </a:cxnLst>
              <a:rect l="0" t="0" r="r" b="b"/>
              <a:pathLst>
                <a:path w="71" h="12">
                  <a:moveTo>
                    <a:pt x="2" y="11"/>
                  </a:moveTo>
                  <a:cubicBezTo>
                    <a:pt x="13" y="12"/>
                    <a:pt x="25" y="12"/>
                    <a:pt x="37" y="12"/>
                  </a:cubicBezTo>
                  <a:cubicBezTo>
                    <a:pt x="48" y="11"/>
                    <a:pt x="60" y="10"/>
                    <a:pt x="69" y="4"/>
                  </a:cubicBezTo>
                  <a:cubicBezTo>
                    <a:pt x="71" y="3"/>
                    <a:pt x="69" y="0"/>
                    <a:pt x="68" y="1"/>
                  </a:cubicBezTo>
                  <a:cubicBezTo>
                    <a:pt x="59" y="8"/>
                    <a:pt x="46" y="9"/>
                    <a:pt x="35" y="9"/>
                  </a:cubicBezTo>
                  <a:cubicBezTo>
                    <a:pt x="24" y="10"/>
                    <a:pt x="13" y="9"/>
                    <a:pt x="2" y="8"/>
                  </a:cubicBezTo>
                  <a:cubicBezTo>
                    <a:pt x="1" y="8"/>
                    <a:pt x="0" y="11"/>
                    <a:pt x="2" y="1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8" name="Freeform 17"/>
            <p:cNvSpPr/>
            <p:nvPr/>
          </p:nvSpPr>
          <p:spPr bwMode="auto">
            <a:xfrm>
              <a:off x="4787" y="1532"/>
              <a:ext cx="127" cy="31"/>
            </a:xfrm>
            <a:custGeom>
              <a:avLst/>
              <a:gdLst>
                <a:gd name="T0" fmla="*/ 2 w 66"/>
                <a:gd name="T1" fmla="*/ 16 h 16"/>
                <a:gd name="T2" fmla="*/ 42 w 66"/>
                <a:gd name="T3" fmla="*/ 14 h 16"/>
                <a:gd name="T4" fmla="*/ 60 w 66"/>
                <a:gd name="T5" fmla="*/ 9 h 16"/>
                <a:gd name="T6" fmla="*/ 66 w 66"/>
                <a:gd name="T7" fmla="*/ 6 h 16"/>
                <a:gd name="T8" fmla="*/ 63 w 66"/>
                <a:gd name="T9" fmla="*/ 1 h 16"/>
                <a:gd name="T10" fmla="*/ 62 w 66"/>
                <a:gd name="T11" fmla="*/ 3 h 16"/>
                <a:gd name="T12" fmla="*/ 61 w 66"/>
                <a:gd name="T13" fmla="*/ 6 h 16"/>
                <a:gd name="T14" fmla="*/ 57 w 66"/>
                <a:gd name="T15" fmla="*/ 8 h 16"/>
                <a:gd name="T16" fmla="*/ 49 w 66"/>
                <a:gd name="T17" fmla="*/ 10 h 16"/>
                <a:gd name="T18" fmla="*/ 34 w 66"/>
                <a:gd name="T19" fmla="*/ 12 h 16"/>
                <a:gd name="T20" fmla="*/ 2 w 66"/>
                <a:gd name="T21" fmla="*/ 13 h 16"/>
                <a:gd name="T22" fmla="*/ 2 w 66"/>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6">
                  <a:moveTo>
                    <a:pt x="2" y="16"/>
                  </a:moveTo>
                  <a:cubicBezTo>
                    <a:pt x="16" y="15"/>
                    <a:pt x="29" y="16"/>
                    <a:pt x="42" y="14"/>
                  </a:cubicBezTo>
                  <a:cubicBezTo>
                    <a:pt x="48" y="13"/>
                    <a:pt x="54" y="12"/>
                    <a:pt x="60" y="9"/>
                  </a:cubicBezTo>
                  <a:cubicBezTo>
                    <a:pt x="62" y="9"/>
                    <a:pt x="65" y="8"/>
                    <a:pt x="66" y="6"/>
                  </a:cubicBezTo>
                  <a:cubicBezTo>
                    <a:pt x="66" y="3"/>
                    <a:pt x="65" y="2"/>
                    <a:pt x="63" y="1"/>
                  </a:cubicBezTo>
                  <a:cubicBezTo>
                    <a:pt x="61" y="0"/>
                    <a:pt x="60" y="3"/>
                    <a:pt x="62" y="3"/>
                  </a:cubicBezTo>
                  <a:cubicBezTo>
                    <a:pt x="65" y="5"/>
                    <a:pt x="62" y="6"/>
                    <a:pt x="61" y="6"/>
                  </a:cubicBezTo>
                  <a:cubicBezTo>
                    <a:pt x="60" y="7"/>
                    <a:pt x="59" y="7"/>
                    <a:pt x="57" y="8"/>
                  </a:cubicBezTo>
                  <a:cubicBezTo>
                    <a:pt x="55" y="9"/>
                    <a:pt x="52" y="9"/>
                    <a:pt x="49" y="10"/>
                  </a:cubicBezTo>
                  <a:cubicBezTo>
                    <a:pt x="44" y="11"/>
                    <a:pt x="39" y="12"/>
                    <a:pt x="34" y="12"/>
                  </a:cubicBezTo>
                  <a:cubicBezTo>
                    <a:pt x="23" y="13"/>
                    <a:pt x="13" y="13"/>
                    <a:pt x="2" y="13"/>
                  </a:cubicBezTo>
                  <a:cubicBezTo>
                    <a:pt x="0" y="13"/>
                    <a:pt x="1" y="16"/>
                    <a:pt x="2" y="1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0" name="Freeform 18"/>
            <p:cNvSpPr/>
            <p:nvPr/>
          </p:nvSpPr>
          <p:spPr bwMode="auto">
            <a:xfrm>
              <a:off x="4843" y="1493"/>
              <a:ext cx="112" cy="31"/>
            </a:xfrm>
            <a:custGeom>
              <a:avLst/>
              <a:gdLst>
                <a:gd name="T0" fmla="*/ 2 w 58"/>
                <a:gd name="T1" fmla="*/ 16 h 16"/>
                <a:gd name="T2" fmla="*/ 31 w 58"/>
                <a:gd name="T3" fmla="*/ 14 h 16"/>
                <a:gd name="T4" fmla="*/ 56 w 58"/>
                <a:gd name="T5" fmla="*/ 3 h 16"/>
                <a:gd name="T6" fmla="*/ 55 w 58"/>
                <a:gd name="T7" fmla="*/ 1 h 16"/>
                <a:gd name="T8" fmla="*/ 29 w 58"/>
                <a:gd name="T9" fmla="*/ 11 h 16"/>
                <a:gd name="T10" fmla="*/ 2 w 58"/>
                <a:gd name="T11" fmla="*/ 13 h 16"/>
                <a:gd name="T12" fmla="*/ 2 w 58"/>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8" h="16">
                  <a:moveTo>
                    <a:pt x="2" y="16"/>
                  </a:moveTo>
                  <a:cubicBezTo>
                    <a:pt x="12" y="15"/>
                    <a:pt x="21" y="15"/>
                    <a:pt x="31" y="14"/>
                  </a:cubicBezTo>
                  <a:cubicBezTo>
                    <a:pt x="40" y="12"/>
                    <a:pt x="50" y="10"/>
                    <a:pt x="56" y="3"/>
                  </a:cubicBezTo>
                  <a:cubicBezTo>
                    <a:pt x="58" y="2"/>
                    <a:pt x="56" y="0"/>
                    <a:pt x="55" y="1"/>
                  </a:cubicBezTo>
                  <a:cubicBezTo>
                    <a:pt x="48" y="7"/>
                    <a:pt x="38" y="10"/>
                    <a:pt x="29" y="11"/>
                  </a:cubicBezTo>
                  <a:cubicBezTo>
                    <a:pt x="20" y="13"/>
                    <a:pt x="11" y="13"/>
                    <a:pt x="2" y="13"/>
                  </a:cubicBezTo>
                  <a:cubicBezTo>
                    <a:pt x="0" y="13"/>
                    <a:pt x="0" y="16"/>
                    <a:pt x="2" y="1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1" name="Freeform 19"/>
            <p:cNvSpPr/>
            <p:nvPr/>
          </p:nvSpPr>
          <p:spPr bwMode="auto">
            <a:xfrm>
              <a:off x="4883" y="1452"/>
              <a:ext cx="78" cy="18"/>
            </a:xfrm>
            <a:custGeom>
              <a:avLst/>
              <a:gdLst>
                <a:gd name="T0" fmla="*/ 2 w 40"/>
                <a:gd name="T1" fmla="*/ 9 h 9"/>
                <a:gd name="T2" fmla="*/ 38 w 40"/>
                <a:gd name="T3" fmla="*/ 3 h 9"/>
                <a:gd name="T4" fmla="*/ 38 w 40"/>
                <a:gd name="T5" fmla="*/ 0 h 9"/>
                <a:gd name="T6" fmla="*/ 2 w 40"/>
                <a:gd name="T7" fmla="*/ 6 h 9"/>
                <a:gd name="T8" fmla="*/ 2 w 40"/>
                <a:gd name="T9" fmla="*/ 9 h 9"/>
              </a:gdLst>
              <a:ahLst/>
              <a:cxnLst>
                <a:cxn ang="0">
                  <a:pos x="T0" y="T1"/>
                </a:cxn>
                <a:cxn ang="0">
                  <a:pos x="T2" y="T3"/>
                </a:cxn>
                <a:cxn ang="0">
                  <a:pos x="T4" y="T5"/>
                </a:cxn>
                <a:cxn ang="0">
                  <a:pos x="T6" y="T7"/>
                </a:cxn>
                <a:cxn ang="0">
                  <a:pos x="T8" y="T9"/>
                </a:cxn>
              </a:cxnLst>
              <a:rect l="0" t="0" r="r" b="b"/>
              <a:pathLst>
                <a:path w="40" h="9">
                  <a:moveTo>
                    <a:pt x="2" y="9"/>
                  </a:moveTo>
                  <a:cubicBezTo>
                    <a:pt x="15" y="8"/>
                    <a:pt x="27" y="6"/>
                    <a:pt x="38" y="3"/>
                  </a:cubicBezTo>
                  <a:cubicBezTo>
                    <a:pt x="40" y="3"/>
                    <a:pt x="40" y="0"/>
                    <a:pt x="38" y="0"/>
                  </a:cubicBezTo>
                  <a:cubicBezTo>
                    <a:pt x="26" y="3"/>
                    <a:pt x="14" y="6"/>
                    <a:pt x="2" y="6"/>
                  </a:cubicBezTo>
                  <a:cubicBezTo>
                    <a:pt x="0" y="6"/>
                    <a:pt x="1" y="9"/>
                    <a:pt x="2"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3" name="Freeform 20"/>
            <p:cNvSpPr/>
            <p:nvPr/>
          </p:nvSpPr>
          <p:spPr bwMode="auto">
            <a:xfrm>
              <a:off x="4599" y="1404"/>
              <a:ext cx="275" cy="288"/>
            </a:xfrm>
            <a:custGeom>
              <a:avLst/>
              <a:gdLst>
                <a:gd name="T0" fmla="*/ 76 w 142"/>
                <a:gd name="T1" fmla="*/ 87 h 149"/>
                <a:gd name="T2" fmla="*/ 55 w 142"/>
                <a:gd name="T3" fmla="*/ 116 h 149"/>
                <a:gd name="T4" fmla="*/ 40 w 142"/>
                <a:gd name="T5" fmla="*/ 131 h 149"/>
                <a:gd name="T6" fmla="*/ 27 w 142"/>
                <a:gd name="T7" fmla="*/ 137 h 149"/>
                <a:gd name="T8" fmla="*/ 28 w 142"/>
                <a:gd name="T9" fmla="*/ 139 h 149"/>
                <a:gd name="T10" fmla="*/ 50 w 142"/>
                <a:gd name="T11" fmla="*/ 107 h 149"/>
                <a:gd name="T12" fmla="*/ 74 w 142"/>
                <a:gd name="T13" fmla="*/ 79 h 149"/>
                <a:gd name="T14" fmla="*/ 98 w 142"/>
                <a:gd name="T15" fmla="*/ 55 h 149"/>
                <a:gd name="T16" fmla="*/ 117 w 142"/>
                <a:gd name="T17" fmla="*/ 27 h 149"/>
                <a:gd name="T18" fmla="*/ 115 w 142"/>
                <a:gd name="T19" fmla="*/ 25 h 149"/>
                <a:gd name="T20" fmla="*/ 60 w 142"/>
                <a:gd name="T21" fmla="*/ 81 h 149"/>
                <a:gd name="T22" fmla="*/ 1 w 142"/>
                <a:gd name="T23" fmla="*/ 145 h 149"/>
                <a:gd name="T24" fmla="*/ 3 w 142"/>
                <a:gd name="T25" fmla="*/ 147 h 149"/>
                <a:gd name="T26" fmla="*/ 67 w 142"/>
                <a:gd name="T27" fmla="*/ 80 h 149"/>
                <a:gd name="T28" fmla="*/ 135 w 142"/>
                <a:gd name="T29" fmla="*/ 11 h 149"/>
                <a:gd name="T30" fmla="*/ 141 w 142"/>
                <a:gd name="T31" fmla="*/ 3 h 149"/>
                <a:gd name="T32" fmla="*/ 140 w 142"/>
                <a:gd name="T33" fmla="*/ 1 h 149"/>
                <a:gd name="T34" fmla="*/ 29 w 142"/>
                <a:gd name="T35" fmla="*/ 121 h 149"/>
                <a:gd name="T36" fmla="*/ 30 w 142"/>
                <a:gd name="T37" fmla="*/ 123 h 149"/>
                <a:gd name="T38" fmla="*/ 102 w 142"/>
                <a:gd name="T39" fmla="*/ 42 h 149"/>
                <a:gd name="T40" fmla="*/ 99 w 142"/>
                <a:gd name="T41" fmla="*/ 41 h 149"/>
                <a:gd name="T42" fmla="*/ 28 w 142"/>
                <a:gd name="T43" fmla="*/ 122 h 149"/>
                <a:gd name="T44" fmla="*/ 30 w 142"/>
                <a:gd name="T45" fmla="*/ 124 h 149"/>
                <a:gd name="T46" fmla="*/ 141 w 142"/>
                <a:gd name="T47" fmla="*/ 3 h 149"/>
                <a:gd name="T48" fmla="*/ 139 w 142"/>
                <a:gd name="T49" fmla="*/ 1 h 149"/>
                <a:gd name="T50" fmla="*/ 72 w 142"/>
                <a:gd name="T51" fmla="*/ 71 h 149"/>
                <a:gd name="T52" fmla="*/ 39 w 142"/>
                <a:gd name="T53" fmla="*/ 104 h 149"/>
                <a:gd name="T54" fmla="*/ 7 w 142"/>
                <a:gd name="T55" fmla="*/ 138 h 149"/>
                <a:gd name="T56" fmla="*/ 1 w 142"/>
                <a:gd name="T57" fmla="*/ 146 h 149"/>
                <a:gd name="T58" fmla="*/ 3 w 142"/>
                <a:gd name="T59" fmla="*/ 148 h 149"/>
                <a:gd name="T60" fmla="*/ 61 w 142"/>
                <a:gd name="T61" fmla="*/ 85 h 149"/>
                <a:gd name="T62" fmla="*/ 116 w 142"/>
                <a:gd name="T63" fmla="*/ 28 h 149"/>
                <a:gd name="T64" fmla="*/ 114 w 142"/>
                <a:gd name="T65" fmla="*/ 26 h 149"/>
                <a:gd name="T66" fmla="*/ 96 w 142"/>
                <a:gd name="T67" fmla="*/ 53 h 149"/>
                <a:gd name="T68" fmla="*/ 71 w 142"/>
                <a:gd name="T69" fmla="*/ 79 h 149"/>
                <a:gd name="T70" fmla="*/ 47 w 142"/>
                <a:gd name="T71" fmla="*/ 106 h 149"/>
                <a:gd name="T72" fmla="*/ 26 w 142"/>
                <a:gd name="T73" fmla="*/ 138 h 149"/>
                <a:gd name="T74" fmla="*/ 27 w 142"/>
                <a:gd name="T75" fmla="*/ 140 h 149"/>
                <a:gd name="T76" fmla="*/ 41 w 142"/>
                <a:gd name="T77" fmla="*/ 135 h 149"/>
                <a:gd name="T78" fmla="*/ 56 w 142"/>
                <a:gd name="T79" fmla="*/ 119 h 149"/>
                <a:gd name="T80" fmla="*/ 79 w 142"/>
                <a:gd name="T81" fmla="*/ 89 h 149"/>
                <a:gd name="T82" fmla="*/ 76 w 142"/>
                <a:gd name="T83" fmla="*/ 8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2" h="149">
                  <a:moveTo>
                    <a:pt x="76" y="87"/>
                  </a:moveTo>
                  <a:cubicBezTo>
                    <a:pt x="69" y="96"/>
                    <a:pt x="63" y="106"/>
                    <a:pt x="55" y="116"/>
                  </a:cubicBezTo>
                  <a:cubicBezTo>
                    <a:pt x="51" y="121"/>
                    <a:pt x="46" y="127"/>
                    <a:pt x="40" y="131"/>
                  </a:cubicBezTo>
                  <a:cubicBezTo>
                    <a:pt x="37" y="134"/>
                    <a:pt x="32" y="138"/>
                    <a:pt x="27" y="137"/>
                  </a:cubicBezTo>
                  <a:cubicBezTo>
                    <a:pt x="27" y="137"/>
                    <a:pt x="28" y="138"/>
                    <a:pt x="28" y="139"/>
                  </a:cubicBezTo>
                  <a:cubicBezTo>
                    <a:pt x="33" y="127"/>
                    <a:pt x="41" y="117"/>
                    <a:pt x="50" y="107"/>
                  </a:cubicBezTo>
                  <a:cubicBezTo>
                    <a:pt x="58" y="98"/>
                    <a:pt x="66" y="88"/>
                    <a:pt x="74" y="79"/>
                  </a:cubicBezTo>
                  <a:cubicBezTo>
                    <a:pt x="82" y="71"/>
                    <a:pt x="91" y="63"/>
                    <a:pt x="98" y="55"/>
                  </a:cubicBezTo>
                  <a:cubicBezTo>
                    <a:pt x="106" y="46"/>
                    <a:pt x="113" y="37"/>
                    <a:pt x="117" y="27"/>
                  </a:cubicBezTo>
                  <a:cubicBezTo>
                    <a:pt x="117" y="26"/>
                    <a:pt x="116" y="25"/>
                    <a:pt x="115" y="25"/>
                  </a:cubicBezTo>
                  <a:cubicBezTo>
                    <a:pt x="93" y="40"/>
                    <a:pt x="77" y="62"/>
                    <a:pt x="60" y="81"/>
                  </a:cubicBezTo>
                  <a:cubicBezTo>
                    <a:pt x="41" y="103"/>
                    <a:pt x="23" y="126"/>
                    <a:pt x="1" y="145"/>
                  </a:cubicBezTo>
                  <a:cubicBezTo>
                    <a:pt x="2" y="146"/>
                    <a:pt x="2" y="147"/>
                    <a:pt x="3" y="147"/>
                  </a:cubicBezTo>
                  <a:cubicBezTo>
                    <a:pt x="20" y="122"/>
                    <a:pt x="46" y="102"/>
                    <a:pt x="67" y="80"/>
                  </a:cubicBezTo>
                  <a:cubicBezTo>
                    <a:pt x="90" y="57"/>
                    <a:pt x="114" y="36"/>
                    <a:pt x="135" y="11"/>
                  </a:cubicBezTo>
                  <a:cubicBezTo>
                    <a:pt x="137" y="8"/>
                    <a:pt x="139" y="5"/>
                    <a:pt x="141" y="3"/>
                  </a:cubicBezTo>
                  <a:cubicBezTo>
                    <a:pt x="142" y="1"/>
                    <a:pt x="141" y="0"/>
                    <a:pt x="140" y="1"/>
                  </a:cubicBezTo>
                  <a:cubicBezTo>
                    <a:pt x="99" y="37"/>
                    <a:pt x="67" y="83"/>
                    <a:pt x="29" y="121"/>
                  </a:cubicBezTo>
                  <a:cubicBezTo>
                    <a:pt x="29" y="122"/>
                    <a:pt x="30" y="123"/>
                    <a:pt x="30" y="123"/>
                  </a:cubicBezTo>
                  <a:cubicBezTo>
                    <a:pt x="51" y="93"/>
                    <a:pt x="78" y="69"/>
                    <a:pt x="102" y="42"/>
                  </a:cubicBezTo>
                  <a:cubicBezTo>
                    <a:pt x="103" y="41"/>
                    <a:pt x="100" y="39"/>
                    <a:pt x="99" y="41"/>
                  </a:cubicBezTo>
                  <a:cubicBezTo>
                    <a:pt x="75" y="67"/>
                    <a:pt x="48" y="92"/>
                    <a:pt x="28" y="122"/>
                  </a:cubicBezTo>
                  <a:cubicBezTo>
                    <a:pt x="27" y="123"/>
                    <a:pt x="29" y="125"/>
                    <a:pt x="30" y="124"/>
                  </a:cubicBezTo>
                  <a:cubicBezTo>
                    <a:pt x="69" y="85"/>
                    <a:pt x="100" y="39"/>
                    <a:pt x="141" y="3"/>
                  </a:cubicBezTo>
                  <a:cubicBezTo>
                    <a:pt x="141" y="2"/>
                    <a:pt x="140" y="1"/>
                    <a:pt x="139" y="1"/>
                  </a:cubicBezTo>
                  <a:cubicBezTo>
                    <a:pt x="120" y="27"/>
                    <a:pt x="95" y="48"/>
                    <a:pt x="72" y="71"/>
                  </a:cubicBezTo>
                  <a:cubicBezTo>
                    <a:pt x="61" y="82"/>
                    <a:pt x="50" y="93"/>
                    <a:pt x="39" y="104"/>
                  </a:cubicBezTo>
                  <a:cubicBezTo>
                    <a:pt x="27" y="115"/>
                    <a:pt x="16" y="125"/>
                    <a:pt x="7" y="138"/>
                  </a:cubicBezTo>
                  <a:cubicBezTo>
                    <a:pt x="5" y="140"/>
                    <a:pt x="3" y="143"/>
                    <a:pt x="1" y="146"/>
                  </a:cubicBezTo>
                  <a:cubicBezTo>
                    <a:pt x="0" y="147"/>
                    <a:pt x="2" y="149"/>
                    <a:pt x="3" y="148"/>
                  </a:cubicBezTo>
                  <a:cubicBezTo>
                    <a:pt x="24" y="129"/>
                    <a:pt x="42" y="106"/>
                    <a:pt x="61" y="85"/>
                  </a:cubicBezTo>
                  <a:cubicBezTo>
                    <a:pt x="78" y="65"/>
                    <a:pt x="94" y="42"/>
                    <a:pt x="116" y="28"/>
                  </a:cubicBezTo>
                  <a:cubicBezTo>
                    <a:pt x="116" y="27"/>
                    <a:pt x="115" y="26"/>
                    <a:pt x="114" y="26"/>
                  </a:cubicBezTo>
                  <a:cubicBezTo>
                    <a:pt x="110" y="36"/>
                    <a:pt x="103" y="45"/>
                    <a:pt x="96" y="53"/>
                  </a:cubicBezTo>
                  <a:cubicBezTo>
                    <a:pt x="88" y="62"/>
                    <a:pt x="79" y="70"/>
                    <a:pt x="71" y="79"/>
                  </a:cubicBezTo>
                  <a:cubicBezTo>
                    <a:pt x="63" y="88"/>
                    <a:pt x="55" y="97"/>
                    <a:pt x="47" y="106"/>
                  </a:cubicBezTo>
                  <a:cubicBezTo>
                    <a:pt x="39" y="115"/>
                    <a:pt x="31" y="126"/>
                    <a:pt x="26" y="138"/>
                  </a:cubicBezTo>
                  <a:cubicBezTo>
                    <a:pt x="25" y="138"/>
                    <a:pt x="26" y="139"/>
                    <a:pt x="27" y="140"/>
                  </a:cubicBezTo>
                  <a:cubicBezTo>
                    <a:pt x="32" y="140"/>
                    <a:pt x="37" y="137"/>
                    <a:pt x="41" y="135"/>
                  </a:cubicBezTo>
                  <a:cubicBezTo>
                    <a:pt x="46" y="130"/>
                    <a:pt x="51" y="125"/>
                    <a:pt x="56" y="119"/>
                  </a:cubicBezTo>
                  <a:cubicBezTo>
                    <a:pt x="64" y="110"/>
                    <a:pt x="71" y="99"/>
                    <a:pt x="79" y="89"/>
                  </a:cubicBezTo>
                  <a:cubicBezTo>
                    <a:pt x="80" y="87"/>
                    <a:pt x="77" y="86"/>
                    <a:pt x="76" y="87"/>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4" name="Freeform 21"/>
            <p:cNvSpPr/>
            <p:nvPr/>
          </p:nvSpPr>
          <p:spPr bwMode="auto">
            <a:xfrm>
              <a:off x="4843" y="1276"/>
              <a:ext cx="118" cy="146"/>
            </a:xfrm>
            <a:custGeom>
              <a:avLst/>
              <a:gdLst>
                <a:gd name="T0" fmla="*/ 8 w 61"/>
                <a:gd name="T1" fmla="*/ 1 h 75"/>
                <a:gd name="T2" fmla="*/ 13 w 61"/>
                <a:gd name="T3" fmla="*/ 29 h 75"/>
                <a:gd name="T4" fmla="*/ 16 w 61"/>
                <a:gd name="T5" fmla="*/ 57 h 75"/>
                <a:gd name="T6" fmla="*/ 10 w 61"/>
                <a:gd name="T7" fmla="*/ 16 h 75"/>
                <a:gd name="T8" fmla="*/ 9 w 61"/>
                <a:gd name="T9" fmla="*/ 50 h 75"/>
                <a:gd name="T10" fmla="*/ 33 w 61"/>
                <a:gd name="T11" fmla="*/ 35 h 75"/>
                <a:gd name="T12" fmla="*/ 57 w 61"/>
                <a:gd name="T13" fmla="*/ 22 h 75"/>
                <a:gd name="T14" fmla="*/ 55 w 61"/>
                <a:gd name="T15" fmla="*/ 44 h 75"/>
                <a:gd name="T16" fmla="*/ 43 w 61"/>
                <a:gd name="T17" fmla="*/ 63 h 75"/>
                <a:gd name="T18" fmla="*/ 46 w 61"/>
                <a:gd name="T19" fmla="*/ 52 h 75"/>
                <a:gd name="T20" fmla="*/ 43 w 61"/>
                <a:gd name="T21" fmla="*/ 23 h 75"/>
                <a:gd name="T22" fmla="*/ 24 w 61"/>
                <a:gd name="T23" fmla="*/ 34 h 75"/>
                <a:gd name="T24" fmla="*/ 6 w 61"/>
                <a:gd name="T25" fmla="*/ 49 h 75"/>
                <a:gd name="T26" fmla="*/ 22 w 61"/>
                <a:gd name="T27" fmla="*/ 41 h 75"/>
                <a:gd name="T28" fmla="*/ 39 w 61"/>
                <a:gd name="T29" fmla="*/ 59 h 75"/>
                <a:gd name="T30" fmla="*/ 31 w 61"/>
                <a:gd name="T31" fmla="*/ 73 h 75"/>
                <a:gd name="T32" fmla="*/ 31 w 61"/>
                <a:gd name="T33" fmla="*/ 45 h 75"/>
                <a:gd name="T34" fmla="*/ 24 w 61"/>
                <a:gd name="T35" fmla="*/ 61 h 75"/>
                <a:gd name="T36" fmla="*/ 28 w 61"/>
                <a:gd name="T37" fmla="*/ 46 h 75"/>
                <a:gd name="T38" fmla="*/ 19 w 61"/>
                <a:gd name="T39" fmla="*/ 59 h 75"/>
                <a:gd name="T40" fmla="*/ 30 w 61"/>
                <a:gd name="T41" fmla="*/ 46 h 75"/>
                <a:gd name="T42" fmla="*/ 29 w 61"/>
                <a:gd name="T43" fmla="*/ 61 h 75"/>
                <a:gd name="T44" fmla="*/ 38 w 61"/>
                <a:gd name="T45" fmla="*/ 51 h 75"/>
                <a:gd name="T46" fmla="*/ 26 w 61"/>
                <a:gd name="T47" fmla="*/ 72 h 75"/>
                <a:gd name="T48" fmla="*/ 38 w 61"/>
                <a:gd name="T49" fmla="*/ 50 h 75"/>
                <a:gd name="T50" fmla="*/ 29 w 61"/>
                <a:gd name="T51" fmla="*/ 60 h 75"/>
                <a:gd name="T52" fmla="*/ 30 w 61"/>
                <a:gd name="T53" fmla="*/ 45 h 75"/>
                <a:gd name="T54" fmla="*/ 19 w 61"/>
                <a:gd name="T55" fmla="*/ 59 h 75"/>
                <a:gd name="T56" fmla="*/ 27 w 61"/>
                <a:gd name="T57" fmla="*/ 47 h 75"/>
                <a:gd name="T58" fmla="*/ 23 w 61"/>
                <a:gd name="T59" fmla="*/ 61 h 75"/>
                <a:gd name="T60" fmla="*/ 31 w 61"/>
                <a:gd name="T61" fmla="*/ 46 h 75"/>
                <a:gd name="T62" fmla="*/ 28 w 61"/>
                <a:gd name="T63" fmla="*/ 74 h 75"/>
                <a:gd name="T64" fmla="*/ 41 w 61"/>
                <a:gd name="T65" fmla="*/ 61 h 75"/>
                <a:gd name="T66" fmla="*/ 23 w 61"/>
                <a:gd name="T67" fmla="*/ 38 h 75"/>
                <a:gd name="T68" fmla="*/ 8 w 61"/>
                <a:gd name="T69" fmla="*/ 52 h 75"/>
                <a:gd name="T70" fmla="*/ 33 w 61"/>
                <a:gd name="T71" fmla="*/ 31 h 75"/>
                <a:gd name="T72" fmla="*/ 46 w 61"/>
                <a:gd name="T73" fmla="*/ 41 h 75"/>
                <a:gd name="T74" fmla="*/ 42 w 61"/>
                <a:gd name="T75" fmla="*/ 64 h 75"/>
                <a:gd name="T76" fmla="*/ 51 w 61"/>
                <a:gd name="T77" fmla="*/ 59 h 75"/>
                <a:gd name="T78" fmla="*/ 61 w 61"/>
                <a:gd name="T79" fmla="*/ 31 h 75"/>
                <a:gd name="T80" fmla="*/ 58 w 61"/>
                <a:gd name="T81" fmla="*/ 20 h 75"/>
                <a:gd name="T82" fmla="*/ 9 w 61"/>
                <a:gd name="T83" fmla="*/ 49 h 75"/>
                <a:gd name="T84" fmla="*/ 10 w 61"/>
                <a:gd name="T85" fmla="*/ 15 h 75"/>
                <a:gd name="T86" fmla="*/ 13 w 61"/>
                <a:gd name="T87" fmla="*/ 58 h 75"/>
                <a:gd name="T88" fmla="*/ 16 w 61"/>
                <a:gd name="T89" fmla="*/ 30 h 75"/>
                <a:gd name="T90" fmla="*/ 6 w 61"/>
                <a:gd name="T91" fmla="*/ 2 h 75"/>
                <a:gd name="T92" fmla="*/ 14 w 61"/>
                <a:gd name="T93" fmla="*/ 6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 h="75">
                  <a:moveTo>
                    <a:pt x="14" y="61"/>
                  </a:moveTo>
                  <a:cubicBezTo>
                    <a:pt x="13" y="41"/>
                    <a:pt x="10" y="21"/>
                    <a:pt x="8" y="1"/>
                  </a:cubicBezTo>
                  <a:cubicBezTo>
                    <a:pt x="8" y="2"/>
                    <a:pt x="7" y="2"/>
                    <a:pt x="6" y="2"/>
                  </a:cubicBezTo>
                  <a:cubicBezTo>
                    <a:pt x="9" y="11"/>
                    <a:pt x="11" y="20"/>
                    <a:pt x="13" y="29"/>
                  </a:cubicBezTo>
                  <a:cubicBezTo>
                    <a:pt x="15" y="38"/>
                    <a:pt x="16" y="49"/>
                    <a:pt x="13" y="57"/>
                  </a:cubicBezTo>
                  <a:cubicBezTo>
                    <a:pt x="14" y="57"/>
                    <a:pt x="15" y="57"/>
                    <a:pt x="16" y="57"/>
                  </a:cubicBezTo>
                  <a:cubicBezTo>
                    <a:pt x="13" y="50"/>
                    <a:pt x="10" y="44"/>
                    <a:pt x="9" y="37"/>
                  </a:cubicBezTo>
                  <a:cubicBezTo>
                    <a:pt x="7" y="30"/>
                    <a:pt x="6" y="22"/>
                    <a:pt x="10" y="16"/>
                  </a:cubicBezTo>
                  <a:cubicBezTo>
                    <a:pt x="9" y="16"/>
                    <a:pt x="8" y="16"/>
                    <a:pt x="7" y="16"/>
                  </a:cubicBezTo>
                  <a:cubicBezTo>
                    <a:pt x="11" y="27"/>
                    <a:pt x="14" y="39"/>
                    <a:pt x="9" y="50"/>
                  </a:cubicBezTo>
                  <a:cubicBezTo>
                    <a:pt x="8" y="51"/>
                    <a:pt x="10" y="52"/>
                    <a:pt x="11" y="51"/>
                  </a:cubicBezTo>
                  <a:cubicBezTo>
                    <a:pt x="19" y="47"/>
                    <a:pt x="26" y="41"/>
                    <a:pt x="33" y="35"/>
                  </a:cubicBezTo>
                  <a:cubicBezTo>
                    <a:pt x="41" y="30"/>
                    <a:pt x="49" y="24"/>
                    <a:pt x="59" y="23"/>
                  </a:cubicBezTo>
                  <a:cubicBezTo>
                    <a:pt x="58" y="22"/>
                    <a:pt x="58" y="22"/>
                    <a:pt x="57" y="22"/>
                  </a:cubicBezTo>
                  <a:cubicBezTo>
                    <a:pt x="59" y="25"/>
                    <a:pt x="58" y="28"/>
                    <a:pt x="58" y="31"/>
                  </a:cubicBezTo>
                  <a:cubicBezTo>
                    <a:pt x="58" y="35"/>
                    <a:pt x="56" y="40"/>
                    <a:pt x="55" y="44"/>
                  </a:cubicBezTo>
                  <a:cubicBezTo>
                    <a:pt x="54" y="48"/>
                    <a:pt x="52" y="52"/>
                    <a:pt x="50" y="56"/>
                  </a:cubicBezTo>
                  <a:cubicBezTo>
                    <a:pt x="48" y="59"/>
                    <a:pt x="46" y="62"/>
                    <a:pt x="43" y="63"/>
                  </a:cubicBezTo>
                  <a:cubicBezTo>
                    <a:pt x="44" y="63"/>
                    <a:pt x="44" y="63"/>
                    <a:pt x="45" y="64"/>
                  </a:cubicBezTo>
                  <a:cubicBezTo>
                    <a:pt x="44" y="60"/>
                    <a:pt x="45" y="56"/>
                    <a:pt x="46" y="52"/>
                  </a:cubicBezTo>
                  <a:cubicBezTo>
                    <a:pt x="47" y="48"/>
                    <a:pt x="48" y="43"/>
                    <a:pt x="49" y="38"/>
                  </a:cubicBezTo>
                  <a:cubicBezTo>
                    <a:pt x="50" y="33"/>
                    <a:pt x="51" y="22"/>
                    <a:pt x="43" y="23"/>
                  </a:cubicBezTo>
                  <a:cubicBezTo>
                    <a:pt x="40" y="23"/>
                    <a:pt x="37" y="25"/>
                    <a:pt x="34" y="26"/>
                  </a:cubicBezTo>
                  <a:cubicBezTo>
                    <a:pt x="31" y="29"/>
                    <a:pt x="27" y="31"/>
                    <a:pt x="24" y="34"/>
                  </a:cubicBezTo>
                  <a:cubicBezTo>
                    <a:pt x="20" y="37"/>
                    <a:pt x="17" y="40"/>
                    <a:pt x="14" y="43"/>
                  </a:cubicBezTo>
                  <a:cubicBezTo>
                    <a:pt x="11" y="45"/>
                    <a:pt x="9" y="48"/>
                    <a:pt x="6" y="49"/>
                  </a:cubicBezTo>
                  <a:cubicBezTo>
                    <a:pt x="7" y="50"/>
                    <a:pt x="7" y="51"/>
                    <a:pt x="8" y="51"/>
                  </a:cubicBezTo>
                  <a:cubicBezTo>
                    <a:pt x="11" y="47"/>
                    <a:pt x="17" y="44"/>
                    <a:pt x="22" y="41"/>
                  </a:cubicBezTo>
                  <a:cubicBezTo>
                    <a:pt x="27" y="39"/>
                    <a:pt x="34" y="38"/>
                    <a:pt x="38" y="43"/>
                  </a:cubicBezTo>
                  <a:cubicBezTo>
                    <a:pt x="42" y="47"/>
                    <a:pt x="40" y="55"/>
                    <a:pt x="39" y="59"/>
                  </a:cubicBezTo>
                  <a:cubicBezTo>
                    <a:pt x="37" y="64"/>
                    <a:pt x="34" y="71"/>
                    <a:pt x="29" y="72"/>
                  </a:cubicBezTo>
                  <a:cubicBezTo>
                    <a:pt x="30" y="73"/>
                    <a:pt x="30" y="73"/>
                    <a:pt x="31" y="73"/>
                  </a:cubicBezTo>
                  <a:cubicBezTo>
                    <a:pt x="29" y="64"/>
                    <a:pt x="36" y="55"/>
                    <a:pt x="34" y="45"/>
                  </a:cubicBezTo>
                  <a:cubicBezTo>
                    <a:pt x="33" y="44"/>
                    <a:pt x="32" y="43"/>
                    <a:pt x="31" y="45"/>
                  </a:cubicBezTo>
                  <a:cubicBezTo>
                    <a:pt x="28" y="49"/>
                    <a:pt x="25" y="55"/>
                    <a:pt x="21" y="60"/>
                  </a:cubicBezTo>
                  <a:cubicBezTo>
                    <a:pt x="22" y="60"/>
                    <a:pt x="23" y="61"/>
                    <a:pt x="24" y="61"/>
                  </a:cubicBezTo>
                  <a:cubicBezTo>
                    <a:pt x="25" y="56"/>
                    <a:pt x="28" y="52"/>
                    <a:pt x="29" y="47"/>
                  </a:cubicBezTo>
                  <a:cubicBezTo>
                    <a:pt x="30" y="46"/>
                    <a:pt x="28" y="45"/>
                    <a:pt x="28" y="46"/>
                  </a:cubicBezTo>
                  <a:cubicBezTo>
                    <a:pt x="23" y="48"/>
                    <a:pt x="20" y="53"/>
                    <a:pt x="17" y="57"/>
                  </a:cubicBezTo>
                  <a:cubicBezTo>
                    <a:pt x="16" y="59"/>
                    <a:pt x="18" y="60"/>
                    <a:pt x="19" y="59"/>
                  </a:cubicBezTo>
                  <a:cubicBezTo>
                    <a:pt x="23" y="55"/>
                    <a:pt x="27" y="50"/>
                    <a:pt x="32" y="47"/>
                  </a:cubicBezTo>
                  <a:cubicBezTo>
                    <a:pt x="31" y="46"/>
                    <a:pt x="30" y="46"/>
                    <a:pt x="30" y="46"/>
                  </a:cubicBezTo>
                  <a:cubicBezTo>
                    <a:pt x="30" y="51"/>
                    <a:pt x="27" y="55"/>
                    <a:pt x="27" y="60"/>
                  </a:cubicBezTo>
                  <a:cubicBezTo>
                    <a:pt x="27" y="61"/>
                    <a:pt x="28" y="62"/>
                    <a:pt x="29" y="61"/>
                  </a:cubicBezTo>
                  <a:cubicBezTo>
                    <a:pt x="33" y="59"/>
                    <a:pt x="36" y="56"/>
                    <a:pt x="40" y="53"/>
                  </a:cubicBezTo>
                  <a:cubicBezTo>
                    <a:pt x="39" y="52"/>
                    <a:pt x="39" y="51"/>
                    <a:pt x="38" y="51"/>
                  </a:cubicBezTo>
                  <a:cubicBezTo>
                    <a:pt x="32" y="56"/>
                    <a:pt x="30" y="65"/>
                    <a:pt x="24" y="70"/>
                  </a:cubicBezTo>
                  <a:cubicBezTo>
                    <a:pt x="23" y="71"/>
                    <a:pt x="24" y="74"/>
                    <a:pt x="26" y="72"/>
                  </a:cubicBezTo>
                  <a:cubicBezTo>
                    <a:pt x="32" y="67"/>
                    <a:pt x="34" y="58"/>
                    <a:pt x="40" y="52"/>
                  </a:cubicBezTo>
                  <a:cubicBezTo>
                    <a:pt x="41" y="51"/>
                    <a:pt x="39" y="49"/>
                    <a:pt x="38" y="50"/>
                  </a:cubicBezTo>
                  <a:cubicBezTo>
                    <a:pt x="35" y="53"/>
                    <a:pt x="32" y="57"/>
                    <a:pt x="27" y="59"/>
                  </a:cubicBezTo>
                  <a:cubicBezTo>
                    <a:pt x="28" y="59"/>
                    <a:pt x="29" y="60"/>
                    <a:pt x="29" y="60"/>
                  </a:cubicBezTo>
                  <a:cubicBezTo>
                    <a:pt x="30" y="55"/>
                    <a:pt x="33" y="51"/>
                    <a:pt x="32" y="45"/>
                  </a:cubicBezTo>
                  <a:cubicBezTo>
                    <a:pt x="32" y="44"/>
                    <a:pt x="31" y="44"/>
                    <a:pt x="30" y="45"/>
                  </a:cubicBezTo>
                  <a:cubicBezTo>
                    <a:pt x="25" y="48"/>
                    <a:pt x="21" y="53"/>
                    <a:pt x="17" y="57"/>
                  </a:cubicBezTo>
                  <a:cubicBezTo>
                    <a:pt x="18" y="58"/>
                    <a:pt x="18" y="58"/>
                    <a:pt x="19" y="59"/>
                  </a:cubicBezTo>
                  <a:cubicBezTo>
                    <a:pt x="22" y="55"/>
                    <a:pt x="24" y="51"/>
                    <a:pt x="29" y="48"/>
                  </a:cubicBezTo>
                  <a:cubicBezTo>
                    <a:pt x="28" y="48"/>
                    <a:pt x="27" y="47"/>
                    <a:pt x="27" y="47"/>
                  </a:cubicBezTo>
                  <a:cubicBezTo>
                    <a:pt x="25" y="52"/>
                    <a:pt x="23" y="56"/>
                    <a:pt x="21" y="60"/>
                  </a:cubicBezTo>
                  <a:cubicBezTo>
                    <a:pt x="21" y="61"/>
                    <a:pt x="23" y="63"/>
                    <a:pt x="23" y="61"/>
                  </a:cubicBezTo>
                  <a:cubicBezTo>
                    <a:pt x="27" y="56"/>
                    <a:pt x="30" y="51"/>
                    <a:pt x="33" y="46"/>
                  </a:cubicBezTo>
                  <a:cubicBezTo>
                    <a:pt x="33" y="46"/>
                    <a:pt x="32" y="46"/>
                    <a:pt x="31" y="46"/>
                  </a:cubicBezTo>
                  <a:cubicBezTo>
                    <a:pt x="32" y="50"/>
                    <a:pt x="30" y="55"/>
                    <a:pt x="29" y="59"/>
                  </a:cubicBezTo>
                  <a:cubicBezTo>
                    <a:pt x="28" y="64"/>
                    <a:pt x="27" y="69"/>
                    <a:pt x="28" y="74"/>
                  </a:cubicBezTo>
                  <a:cubicBezTo>
                    <a:pt x="28" y="75"/>
                    <a:pt x="29" y="75"/>
                    <a:pt x="30" y="75"/>
                  </a:cubicBezTo>
                  <a:cubicBezTo>
                    <a:pt x="35" y="73"/>
                    <a:pt x="39" y="67"/>
                    <a:pt x="41" y="61"/>
                  </a:cubicBezTo>
                  <a:cubicBezTo>
                    <a:pt x="43" y="56"/>
                    <a:pt x="45" y="48"/>
                    <a:pt x="41" y="42"/>
                  </a:cubicBezTo>
                  <a:cubicBezTo>
                    <a:pt x="37" y="36"/>
                    <a:pt x="29" y="36"/>
                    <a:pt x="23" y="38"/>
                  </a:cubicBezTo>
                  <a:cubicBezTo>
                    <a:pt x="17" y="40"/>
                    <a:pt x="10" y="44"/>
                    <a:pt x="6" y="50"/>
                  </a:cubicBezTo>
                  <a:cubicBezTo>
                    <a:pt x="5" y="51"/>
                    <a:pt x="7" y="52"/>
                    <a:pt x="8" y="52"/>
                  </a:cubicBezTo>
                  <a:cubicBezTo>
                    <a:pt x="13" y="48"/>
                    <a:pt x="18" y="43"/>
                    <a:pt x="23" y="39"/>
                  </a:cubicBezTo>
                  <a:cubicBezTo>
                    <a:pt x="26" y="36"/>
                    <a:pt x="30" y="33"/>
                    <a:pt x="33" y="31"/>
                  </a:cubicBezTo>
                  <a:cubicBezTo>
                    <a:pt x="36" y="29"/>
                    <a:pt x="39" y="26"/>
                    <a:pt x="42" y="26"/>
                  </a:cubicBezTo>
                  <a:cubicBezTo>
                    <a:pt x="50" y="24"/>
                    <a:pt x="46" y="37"/>
                    <a:pt x="46" y="41"/>
                  </a:cubicBezTo>
                  <a:cubicBezTo>
                    <a:pt x="45" y="45"/>
                    <a:pt x="44" y="49"/>
                    <a:pt x="43" y="54"/>
                  </a:cubicBezTo>
                  <a:cubicBezTo>
                    <a:pt x="42" y="57"/>
                    <a:pt x="42" y="61"/>
                    <a:pt x="42" y="64"/>
                  </a:cubicBezTo>
                  <a:cubicBezTo>
                    <a:pt x="43" y="65"/>
                    <a:pt x="43" y="66"/>
                    <a:pt x="44" y="65"/>
                  </a:cubicBezTo>
                  <a:cubicBezTo>
                    <a:pt x="47" y="64"/>
                    <a:pt x="50" y="61"/>
                    <a:pt x="51" y="59"/>
                  </a:cubicBezTo>
                  <a:cubicBezTo>
                    <a:pt x="54" y="55"/>
                    <a:pt x="56" y="50"/>
                    <a:pt x="58" y="45"/>
                  </a:cubicBezTo>
                  <a:cubicBezTo>
                    <a:pt x="59" y="41"/>
                    <a:pt x="60" y="36"/>
                    <a:pt x="61" y="31"/>
                  </a:cubicBezTo>
                  <a:cubicBezTo>
                    <a:pt x="61" y="28"/>
                    <a:pt x="61" y="24"/>
                    <a:pt x="60" y="21"/>
                  </a:cubicBezTo>
                  <a:cubicBezTo>
                    <a:pt x="59" y="20"/>
                    <a:pt x="59" y="20"/>
                    <a:pt x="58" y="20"/>
                  </a:cubicBezTo>
                  <a:cubicBezTo>
                    <a:pt x="49" y="21"/>
                    <a:pt x="41" y="27"/>
                    <a:pt x="34" y="32"/>
                  </a:cubicBezTo>
                  <a:cubicBezTo>
                    <a:pt x="26" y="37"/>
                    <a:pt x="18" y="44"/>
                    <a:pt x="9" y="49"/>
                  </a:cubicBezTo>
                  <a:cubicBezTo>
                    <a:pt x="10" y="50"/>
                    <a:pt x="11" y="50"/>
                    <a:pt x="12" y="51"/>
                  </a:cubicBezTo>
                  <a:cubicBezTo>
                    <a:pt x="17" y="39"/>
                    <a:pt x="14" y="26"/>
                    <a:pt x="10" y="15"/>
                  </a:cubicBezTo>
                  <a:cubicBezTo>
                    <a:pt x="9" y="13"/>
                    <a:pt x="8" y="14"/>
                    <a:pt x="7" y="15"/>
                  </a:cubicBezTo>
                  <a:cubicBezTo>
                    <a:pt x="0" y="28"/>
                    <a:pt x="8" y="45"/>
                    <a:pt x="13" y="58"/>
                  </a:cubicBezTo>
                  <a:cubicBezTo>
                    <a:pt x="14" y="59"/>
                    <a:pt x="15" y="59"/>
                    <a:pt x="16" y="58"/>
                  </a:cubicBezTo>
                  <a:cubicBezTo>
                    <a:pt x="19" y="49"/>
                    <a:pt x="18" y="39"/>
                    <a:pt x="16" y="30"/>
                  </a:cubicBezTo>
                  <a:cubicBezTo>
                    <a:pt x="14" y="20"/>
                    <a:pt x="12" y="10"/>
                    <a:pt x="8" y="1"/>
                  </a:cubicBezTo>
                  <a:cubicBezTo>
                    <a:pt x="8" y="0"/>
                    <a:pt x="6" y="0"/>
                    <a:pt x="6" y="2"/>
                  </a:cubicBezTo>
                  <a:cubicBezTo>
                    <a:pt x="7" y="22"/>
                    <a:pt x="11" y="41"/>
                    <a:pt x="11" y="61"/>
                  </a:cubicBezTo>
                  <a:cubicBezTo>
                    <a:pt x="11" y="63"/>
                    <a:pt x="14" y="63"/>
                    <a:pt x="14" y="6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5" name="Freeform 22"/>
            <p:cNvSpPr/>
            <p:nvPr/>
          </p:nvSpPr>
          <p:spPr bwMode="auto">
            <a:xfrm>
              <a:off x="4789" y="1358"/>
              <a:ext cx="9" cy="91"/>
            </a:xfrm>
            <a:custGeom>
              <a:avLst/>
              <a:gdLst>
                <a:gd name="T0" fmla="*/ 0 w 5"/>
                <a:gd name="T1" fmla="*/ 2 h 47"/>
                <a:gd name="T2" fmla="*/ 3 w 5"/>
                <a:gd name="T3" fmla="*/ 45 h 47"/>
                <a:gd name="T4" fmla="*/ 5 w 5"/>
                <a:gd name="T5" fmla="*/ 44 h 47"/>
                <a:gd name="T6" fmla="*/ 3 w 5"/>
                <a:gd name="T7" fmla="*/ 1 h 47"/>
                <a:gd name="T8" fmla="*/ 0 w 5"/>
                <a:gd name="T9" fmla="*/ 2 h 47"/>
              </a:gdLst>
              <a:ahLst/>
              <a:cxnLst>
                <a:cxn ang="0">
                  <a:pos x="T0" y="T1"/>
                </a:cxn>
                <a:cxn ang="0">
                  <a:pos x="T2" y="T3"/>
                </a:cxn>
                <a:cxn ang="0">
                  <a:pos x="T4" y="T5"/>
                </a:cxn>
                <a:cxn ang="0">
                  <a:pos x="T6" y="T7"/>
                </a:cxn>
                <a:cxn ang="0">
                  <a:pos x="T8" y="T9"/>
                </a:cxn>
              </a:cxnLst>
              <a:rect l="0" t="0" r="r" b="b"/>
              <a:pathLst>
                <a:path w="5" h="47">
                  <a:moveTo>
                    <a:pt x="0" y="2"/>
                  </a:moveTo>
                  <a:cubicBezTo>
                    <a:pt x="0" y="16"/>
                    <a:pt x="1" y="31"/>
                    <a:pt x="3" y="45"/>
                  </a:cubicBezTo>
                  <a:cubicBezTo>
                    <a:pt x="3" y="47"/>
                    <a:pt x="5" y="46"/>
                    <a:pt x="5" y="44"/>
                  </a:cubicBezTo>
                  <a:cubicBezTo>
                    <a:pt x="4" y="30"/>
                    <a:pt x="3" y="16"/>
                    <a:pt x="3" y="1"/>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6" name="Freeform 23"/>
            <p:cNvSpPr/>
            <p:nvPr/>
          </p:nvSpPr>
          <p:spPr bwMode="auto">
            <a:xfrm>
              <a:off x="4736" y="1396"/>
              <a:ext cx="12" cy="95"/>
            </a:xfrm>
            <a:custGeom>
              <a:avLst/>
              <a:gdLst>
                <a:gd name="T0" fmla="*/ 0 w 6"/>
                <a:gd name="T1" fmla="*/ 2 h 49"/>
                <a:gd name="T2" fmla="*/ 3 w 6"/>
                <a:gd name="T3" fmla="*/ 47 h 49"/>
                <a:gd name="T4" fmla="*/ 6 w 6"/>
                <a:gd name="T5" fmla="*/ 46 h 49"/>
                <a:gd name="T6" fmla="*/ 3 w 6"/>
                <a:gd name="T7" fmla="*/ 1 h 49"/>
                <a:gd name="T8" fmla="*/ 0 w 6"/>
                <a:gd name="T9" fmla="*/ 2 h 49"/>
              </a:gdLst>
              <a:ahLst/>
              <a:cxnLst>
                <a:cxn ang="0">
                  <a:pos x="T0" y="T1"/>
                </a:cxn>
                <a:cxn ang="0">
                  <a:pos x="T2" y="T3"/>
                </a:cxn>
                <a:cxn ang="0">
                  <a:pos x="T4" y="T5"/>
                </a:cxn>
                <a:cxn ang="0">
                  <a:pos x="T6" y="T7"/>
                </a:cxn>
                <a:cxn ang="0">
                  <a:pos x="T8" y="T9"/>
                </a:cxn>
              </a:cxnLst>
              <a:rect l="0" t="0" r="r" b="b"/>
              <a:pathLst>
                <a:path w="6" h="49">
                  <a:moveTo>
                    <a:pt x="0" y="2"/>
                  </a:moveTo>
                  <a:cubicBezTo>
                    <a:pt x="1" y="17"/>
                    <a:pt x="1" y="32"/>
                    <a:pt x="3" y="47"/>
                  </a:cubicBezTo>
                  <a:cubicBezTo>
                    <a:pt x="4" y="49"/>
                    <a:pt x="6" y="48"/>
                    <a:pt x="6" y="46"/>
                  </a:cubicBezTo>
                  <a:cubicBezTo>
                    <a:pt x="4" y="32"/>
                    <a:pt x="4" y="16"/>
                    <a:pt x="3" y="1"/>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7" name="Freeform 24"/>
            <p:cNvSpPr/>
            <p:nvPr/>
          </p:nvSpPr>
          <p:spPr bwMode="auto">
            <a:xfrm>
              <a:off x="4709" y="1435"/>
              <a:ext cx="12" cy="95"/>
            </a:xfrm>
            <a:custGeom>
              <a:avLst/>
              <a:gdLst>
                <a:gd name="T0" fmla="*/ 0 w 6"/>
                <a:gd name="T1" fmla="*/ 2 h 49"/>
                <a:gd name="T2" fmla="*/ 2 w 6"/>
                <a:gd name="T3" fmla="*/ 47 h 49"/>
                <a:gd name="T4" fmla="*/ 4 w 6"/>
                <a:gd name="T5" fmla="*/ 47 h 49"/>
                <a:gd name="T6" fmla="*/ 3 w 6"/>
                <a:gd name="T7" fmla="*/ 2 h 49"/>
                <a:gd name="T8" fmla="*/ 0 w 6"/>
                <a:gd name="T9" fmla="*/ 2 h 49"/>
              </a:gdLst>
              <a:ahLst/>
              <a:cxnLst>
                <a:cxn ang="0">
                  <a:pos x="T0" y="T1"/>
                </a:cxn>
                <a:cxn ang="0">
                  <a:pos x="T2" y="T3"/>
                </a:cxn>
                <a:cxn ang="0">
                  <a:pos x="T4" y="T5"/>
                </a:cxn>
                <a:cxn ang="0">
                  <a:pos x="T6" y="T7"/>
                </a:cxn>
                <a:cxn ang="0">
                  <a:pos x="T8" y="T9"/>
                </a:cxn>
              </a:cxnLst>
              <a:rect l="0" t="0" r="r" b="b"/>
              <a:pathLst>
                <a:path w="6" h="49">
                  <a:moveTo>
                    <a:pt x="0" y="2"/>
                  </a:moveTo>
                  <a:cubicBezTo>
                    <a:pt x="2" y="17"/>
                    <a:pt x="4" y="32"/>
                    <a:pt x="2" y="47"/>
                  </a:cubicBezTo>
                  <a:cubicBezTo>
                    <a:pt x="1" y="49"/>
                    <a:pt x="4" y="49"/>
                    <a:pt x="4" y="47"/>
                  </a:cubicBezTo>
                  <a:cubicBezTo>
                    <a:pt x="6" y="32"/>
                    <a:pt x="4" y="17"/>
                    <a:pt x="3" y="2"/>
                  </a:cubicBezTo>
                  <a:cubicBezTo>
                    <a:pt x="2"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8" name="Freeform 25"/>
            <p:cNvSpPr/>
            <p:nvPr/>
          </p:nvSpPr>
          <p:spPr bwMode="auto">
            <a:xfrm>
              <a:off x="4653" y="1489"/>
              <a:ext cx="12" cy="110"/>
            </a:xfrm>
            <a:custGeom>
              <a:avLst/>
              <a:gdLst>
                <a:gd name="T0" fmla="*/ 1 w 6"/>
                <a:gd name="T1" fmla="*/ 2 h 57"/>
                <a:gd name="T2" fmla="*/ 3 w 6"/>
                <a:gd name="T3" fmla="*/ 56 h 57"/>
                <a:gd name="T4" fmla="*/ 6 w 6"/>
                <a:gd name="T5" fmla="*/ 55 h 57"/>
                <a:gd name="T6" fmla="*/ 4 w 6"/>
                <a:gd name="T7" fmla="*/ 1 h 57"/>
                <a:gd name="T8" fmla="*/ 1 w 6"/>
                <a:gd name="T9" fmla="*/ 2 h 57"/>
              </a:gdLst>
              <a:ahLst/>
              <a:cxnLst>
                <a:cxn ang="0">
                  <a:pos x="T0" y="T1"/>
                </a:cxn>
                <a:cxn ang="0">
                  <a:pos x="T2" y="T3"/>
                </a:cxn>
                <a:cxn ang="0">
                  <a:pos x="T4" y="T5"/>
                </a:cxn>
                <a:cxn ang="0">
                  <a:pos x="T6" y="T7"/>
                </a:cxn>
                <a:cxn ang="0">
                  <a:pos x="T8" y="T9"/>
                </a:cxn>
              </a:cxnLst>
              <a:rect l="0" t="0" r="r" b="b"/>
              <a:pathLst>
                <a:path w="6" h="57">
                  <a:moveTo>
                    <a:pt x="1" y="2"/>
                  </a:moveTo>
                  <a:cubicBezTo>
                    <a:pt x="2" y="20"/>
                    <a:pt x="0" y="38"/>
                    <a:pt x="3" y="56"/>
                  </a:cubicBezTo>
                  <a:cubicBezTo>
                    <a:pt x="3" y="57"/>
                    <a:pt x="6" y="57"/>
                    <a:pt x="6" y="55"/>
                  </a:cubicBezTo>
                  <a:cubicBezTo>
                    <a:pt x="3" y="37"/>
                    <a:pt x="4" y="19"/>
                    <a:pt x="4" y="1"/>
                  </a:cubicBezTo>
                  <a:cubicBezTo>
                    <a:pt x="4" y="0"/>
                    <a:pt x="1" y="0"/>
                    <a:pt x="1"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9" name="Freeform 26"/>
            <p:cNvSpPr/>
            <p:nvPr/>
          </p:nvSpPr>
          <p:spPr bwMode="auto">
            <a:xfrm>
              <a:off x="4615" y="1536"/>
              <a:ext cx="11" cy="110"/>
            </a:xfrm>
            <a:custGeom>
              <a:avLst/>
              <a:gdLst>
                <a:gd name="T0" fmla="*/ 1 w 6"/>
                <a:gd name="T1" fmla="*/ 2 h 57"/>
                <a:gd name="T2" fmla="*/ 2 w 6"/>
                <a:gd name="T3" fmla="*/ 55 h 57"/>
                <a:gd name="T4" fmla="*/ 5 w 6"/>
                <a:gd name="T5" fmla="*/ 55 h 57"/>
                <a:gd name="T6" fmla="*/ 3 w 6"/>
                <a:gd name="T7" fmla="*/ 2 h 57"/>
                <a:gd name="T8" fmla="*/ 1 w 6"/>
                <a:gd name="T9" fmla="*/ 2 h 57"/>
              </a:gdLst>
              <a:ahLst/>
              <a:cxnLst>
                <a:cxn ang="0">
                  <a:pos x="T0" y="T1"/>
                </a:cxn>
                <a:cxn ang="0">
                  <a:pos x="T2" y="T3"/>
                </a:cxn>
                <a:cxn ang="0">
                  <a:pos x="T4" y="T5"/>
                </a:cxn>
                <a:cxn ang="0">
                  <a:pos x="T6" y="T7"/>
                </a:cxn>
                <a:cxn ang="0">
                  <a:pos x="T8" y="T9"/>
                </a:cxn>
              </a:cxnLst>
              <a:rect l="0" t="0" r="r" b="b"/>
              <a:pathLst>
                <a:path w="6" h="57">
                  <a:moveTo>
                    <a:pt x="1" y="2"/>
                  </a:moveTo>
                  <a:cubicBezTo>
                    <a:pt x="2" y="20"/>
                    <a:pt x="3" y="37"/>
                    <a:pt x="2" y="55"/>
                  </a:cubicBezTo>
                  <a:cubicBezTo>
                    <a:pt x="2" y="56"/>
                    <a:pt x="5" y="57"/>
                    <a:pt x="5" y="55"/>
                  </a:cubicBezTo>
                  <a:cubicBezTo>
                    <a:pt x="6" y="37"/>
                    <a:pt x="4" y="20"/>
                    <a:pt x="3" y="2"/>
                  </a:cubicBezTo>
                  <a:cubicBezTo>
                    <a:pt x="3" y="0"/>
                    <a:pt x="0" y="0"/>
                    <a:pt x="1"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0" name="Freeform 27"/>
            <p:cNvSpPr/>
            <p:nvPr/>
          </p:nvSpPr>
          <p:spPr bwMode="auto">
            <a:xfrm>
              <a:off x="4553" y="1582"/>
              <a:ext cx="13" cy="95"/>
            </a:xfrm>
            <a:custGeom>
              <a:avLst/>
              <a:gdLst>
                <a:gd name="T0" fmla="*/ 0 w 7"/>
                <a:gd name="T1" fmla="*/ 2 h 49"/>
                <a:gd name="T2" fmla="*/ 3 w 7"/>
                <a:gd name="T3" fmla="*/ 47 h 49"/>
                <a:gd name="T4" fmla="*/ 6 w 7"/>
                <a:gd name="T5" fmla="*/ 47 h 49"/>
                <a:gd name="T6" fmla="*/ 3 w 7"/>
                <a:gd name="T7" fmla="*/ 2 h 49"/>
                <a:gd name="T8" fmla="*/ 0 w 7"/>
                <a:gd name="T9" fmla="*/ 2 h 49"/>
              </a:gdLst>
              <a:ahLst/>
              <a:cxnLst>
                <a:cxn ang="0">
                  <a:pos x="T0" y="T1"/>
                </a:cxn>
                <a:cxn ang="0">
                  <a:pos x="T2" y="T3"/>
                </a:cxn>
                <a:cxn ang="0">
                  <a:pos x="T4" y="T5"/>
                </a:cxn>
                <a:cxn ang="0">
                  <a:pos x="T6" y="T7"/>
                </a:cxn>
                <a:cxn ang="0">
                  <a:pos x="T8" y="T9"/>
                </a:cxn>
              </a:cxnLst>
              <a:rect l="0" t="0" r="r" b="b"/>
              <a:pathLst>
                <a:path w="7" h="49">
                  <a:moveTo>
                    <a:pt x="0" y="2"/>
                  </a:moveTo>
                  <a:cubicBezTo>
                    <a:pt x="1" y="17"/>
                    <a:pt x="4" y="32"/>
                    <a:pt x="3" y="47"/>
                  </a:cubicBezTo>
                  <a:cubicBezTo>
                    <a:pt x="3" y="49"/>
                    <a:pt x="5" y="49"/>
                    <a:pt x="6" y="47"/>
                  </a:cubicBezTo>
                  <a:cubicBezTo>
                    <a:pt x="7" y="32"/>
                    <a:pt x="4" y="17"/>
                    <a:pt x="3" y="2"/>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1" name="Freeform 28"/>
            <p:cNvSpPr/>
            <p:nvPr/>
          </p:nvSpPr>
          <p:spPr bwMode="auto">
            <a:xfrm>
              <a:off x="4512" y="1278"/>
              <a:ext cx="257" cy="422"/>
            </a:xfrm>
            <a:custGeom>
              <a:avLst/>
              <a:gdLst>
                <a:gd name="T0" fmla="*/ 41 w 133"/>
                <a:gd name="T1" fmla="*/ 204 h 218"/>
                <a:gd name="T2" fmla="*/ 129 w 133"/>
                <a:gd name="T3" fmla="*/ 111 h 218"/>
                <a:gd name="T4" fmla="*/ 127 w 133"/>
                <a:gd name="T5" fmla="*/ 109 h 218"/>
                <a:gd name="T6" fmla="*/ 95 w 133"/>
                <a:gd name="T7" fmla="*/ 149 h 218"/>
                <a:gd name="T8" fmla="*/ 70 w 133"/>
                <a:gd name="T9" fmla="*/ 184 h 218"/>
                <a:gd name="T10" fmla="*/ 41 w 133"/>
                <a:gd name="T11" fmla="*/ 212 h 218"/>
                <a:gd name="T12" fmla="*/ 16 w 133"/>
                <a:gd name="T13" fmla="*/ 197 h 218"/>
                <a:gd name="T14" fmla="*/ 8 w 133"/>
                <a:gd name="T15" fmla="*/ 179 h 218"/>
                <a:gd name="T16" fmla="*/ 9 w 133"/>
                <a:gd name="T17" fmla="*/ 159 h 218"/>
                <a:gd name="T18" fmla="*/ 29 w 133"/>
                <a:gd name="T19" fmla="*/ 123 h 218"/>
                <a:gd name="T20" fmla="*/ 88 w 133"/>
                <a:gd name="T21" fmla="*/ 46 h 218"/>
                <a:gd name="T22" fmla="*/ 131 w 133"/>
                <a:gd name="T23" fmla="*/ 3 h 218"/>
                <a:gd name="T24" fmla="*/ 129 w 133"/>
                <a:gd name="T25" fmla="*/ 1 h 218"/>
                <a:gd name="T26" fmla="*/ 60 w 133"/>
                <a:gd name="T27" fmla="*/ 72 h 218"/>
                <a:gd name="T28" fmla="*/ 26 w 133"/>
                <a:gd name="T29" fmla="*/ 109 h 218"/>
                <a:gd name="T30" fmla="*/ 11 w 133"/>
                <a:gd name="T31" fmla="*/ 124 h 218"/>
                <a:gd name="T32" fmla="*/ 0 w 133"/>
                <a:gd name="T33" fmla="*/ 140 h 218"/>
                <a:gd name="T34" fmla="*/ 2 w 133"/>
                <a:gd name="T35" fmla="*/ 141 h 218"/>
                <a:gd name="T36" fmla="*/ 57 w 133"/>
                <a:gd name="T37" fmla="*/ 88 h 218"/>
                <a:gd name="T38" fmla="*/ 117 w 133"/>
                <a:gd name="T39" fmla="*/ 33 h 218"/>
                <a:gd name="T40" fmla="*/ 115 w 133"/>
                <a:gd name="T41" fmla="*/ 31 h 218"/>
                <a:gd name="T42" fmla="*/ 89 w 133"/>
                <a:gd name="T43" fmla="*/ 64 h 218"/>
                <a:gd name="T44" fmla="*/ 74 w 133"/>
                <a:gd name="T45" fmla="*/ 78 h 218"/>
                <a:gd name="T46" fmla="*/ 60 w 133"/>
                <a:gd name="T47" fmla="*/ 94 h 218"/>
                <a:gd name="T48" fmla="*/ 24 w 133"/>
                <a:gd name="T49" fmla="*/ 130 h 218"/>
                <a:gd name="T50" fmla="*/ 10 w 133"/>
                <a:gd name="T51" fmla="*/ 143 h 218"/>
                <a:gd name="T52" fmla="*/ 4 w 133"/>
                <a:gd name="T53" fmla="*/ 157 h 218"/>
                <a:gd name="T54" fmla="*/ 4 w 133"/>
                <a:gd name="T55" fmla="*/ 186 h 218"/>
                <a:gd name="T56" fmla="*/ 9 w 133"/>
                <a:gd name="T57" fmla="*/ 215 h 218"/>
                <a:gd name="T58" fmla="*/ 12 w 133"/>
                <a:gd name="T59" fmla="*/ 214 h 218"/>
                <a:gd name="T60" fmla="*/ 6 w 133"/>
                <a:gd name="T61" fmla="*/ 181 h 218"/>
                <a:gd name="T62" fmla="*/ 10 w 133"/>
                <a:gd name="T63" fmla="*/ 148 h 218"/>
                <a:gd name="T64" fmla="*/ 23 w 133"/>
                <a:gd name="T65" fmla="*/ 134 h 218"/>
                <a:gd name="T66" fmla="*/ 41 w 133"/>
                <a:gd name="T67" fmla="*/ 118 h 218"/>
                <a:gd name="T68" fmla="*/ 73 w 133"/>
                <a:gd name="T69" fmla="*/ 83 h 218"/>
                <a:gd name="T70" fmla="*/ 118 w 133"/>
                <a:gd name="T71" fmla="*/ 32 h 218"/>
                <a:gd name="T72" fmla="*/ 116 w 133"/>
                <a:gd name="T73" fmla="*/ 31 h 218"/>
                <a:gd name="T74" fmla="*/ 56 w 133"/>
                <a:gd name="T75" fmla="*/ 85 h 218"/>
                <a:gd name="T76" fmla="*/ 1 w 133"/>
                <a:gd name="T77" fmla="*/ 139 h 218"/>
                <a:gd name="T78" fmla="*/ 3 w 133"/>
                <a:gd name="T79" fmla="*/ 141 h 218"/>
                <a:gd name="T80" fmla="*/ 14 w 133"/>
                <a:gd name="T81" fmla="*/ 125 h 218"/>
                <a:gd name="T82" fmla="*/ 29 w 133"/>
                <a:gd name="T83" fmla="*/ 109 h 218"/>
                <a:gd name="T84" fmla="*/ 62 w 133"/>
                <a:gd name="T85" fmla="*/ 74 h 218"/>
                <a:gd name="T86" fmla="*/ 132 w 133"/>
                <a:gd name="T87" fmla="*/ 3 h 218"/>
                <a:gd name="T88" fmla="*/ 130 w 133"/>
                <a:gd name="T89" fmla="*/ 1 h 218"/>
                <a:gd name="T90" fmla="*/ 63 w 133"/>
                <a:gd name="T91" fmla="*/ 72 h 218"/>
                <a:gd name="T92" fmla="*/ 34 w 133"/>
                <a:gd name="T93" fmla="*/ 111 h 218"/>
                <a:gd name="T94" fmla="*/ 11 w 133"/>
                <a:gd name="T95" fmla="*/ 146 h 218"/>
                <a:gd name="T96" fmla="*/ 7 w 133"/>
                <a:gd name="T97" fmla="*/ 183 h 218"/>
                <a:gd name="T98" fmla="*/ 15 w 133"/>
                <a:gd name="T99" fmla="*/ 200 h 218"/>
                <a:gd name="T100" fmla="*/ 24 w 133"/>
                <a:gd name="T101" fmla="*/ 212 h 218"/>
                <a:gd name="T102" fmla="*/ 37 w 133"/>
                <a:gd name="T103" fmla="*/ 217 h 218"/>
                <a:gd name="T104" fmla="*/ 52 w 133"/>
                <a:gd name="T105" fmla="*/ 209 h 218"/>
                <a:gd name="T106" fmla="*/ 77 w 133"/>
                <a:gd name="T107" fmla="*/ 177 h 218"/>
                <a:gd name="T108" fmla="*/ 129 w 133"/>
                <a:gd name="T109" fmla="*/ 111 h 218"/>
                <a:gd name="T110" fmla="*/ 127 w 133"/>
                <a:gd name="T111" fmla="*/ 109 h 218"/>
                <a:gd name="T112" fmla="*/ 39 w 133"/>
                <a:gd name="T113" fmla="*/ 202 h 218"/>
                <a:gd name="T114" fmla="*/ 41 w 133"/>
                <a:gd name="T115" fmla="*/ 204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3" h="218">
                  <a:moveTo>
                    <a:pt x="41" y="204"/>
                  </a:moveTo>
                  <a:cubicBezTo>
                    <a:pt x="70" y="173"/>
                    <a:pt x="101" y="143"/>
                    <a:pt x="129" y="111"/>
                  </a:cubicBezTo>
                  <a:cubicBezTo>
                    <a:pt x="128" y="110"/>
                    <a:pt x="128" y="110"/>
                    <a:pt x="127" y="109"/>
                  </a:cubicBezTo>
                  <a:cubicBezTo>
                    <a:pt x="117" y="123"/>
                    <a:pt x="106" y="136"/>
                    <a:pt x="95" y="149"/>
                  </a:cubicBezTo>
                  <a:cubicBezTo>
                    <a:pt x="86" y="160"/>
                    <a:pt x="78" y="172"/>
                    <a:pt x="70" y="184"/>
                  </a:cubicBezTo>
                  <a:cubicBezTo>
                    <a:pt x="62" y="194"/>
                    <a:pt x="53" y="207"/>
                    <a:pt x="41" y="212"/>
                  </a:cubicBezTo>
                  <a:cubicBezTo>
                    <a:pt x="29" y="218"/>
                    <a:pt x="21" y="206"/>
                    <a:pt x="16" y="197"/>
                  </a:cubicBezTo>
                  <a:cubicBezTo>
                    <a:pt x="13" y="191"/>
                    <a:pt x="10" y="185"/>
                    <a:pt x="8" y="179"/>
                  </a:cubicBezTo>
                  <a:cubicBezTo>
                    <a:pt x="7" y="172"/>
                    <a:pt x="7" y="166"/>
                    <a:pt x="9" y="159"/>
                  </a:cubicBezTo>
                  <a:cubicBezTo>
                    <a:pt x="12" y="146"/>
                    <a:pt x="21" y="134"/>
                    <a:pt x="29" y="123"/>
                  </a:cubicBezTo>
                  <a:cubicBezTo>
                    <a:pt x="48" y="97"/>
                    <a:pt x="67" y="71"/>
                    <a:pt x="88" y="46"/>
                  </a:cubicBezTo>
                  <a:cubicBezTo>
                    <a:pt x="101" y="31"/>
                    <a:pt x="116" y="16"/>
                    <a:pt x="131" y="3"/>
                  </a:cubicBezTo>
                  <a:cubicBezTo>
                    <a:pt x="131" y="2"/>
                    <a:pt x="130" y="2"/>
                    <a:pt x="129" y="1"/>
                  </a:cubicBezTo>
                  <a:cubicBezTo>
                    <a:pt x="106" y="25"/>
                    <a:pt x="83" y="48"/>
                    <a:pt x="60" y="72"/>
                  </a:cubicBezTo>
                  <a:cubicBezTo>
                    <a:pt x="49" y="84"/>
                    <a:pt x="37" y="96"/>
                    <a:pt x="26" y="109"/>
                  </a:cubicBezTo>
                  <a:cubicBezTo>
                    <a:pt x="21" y="114"/>
                    <a:pt x="16" y="119"/>
                    <a:pt x="11" y="124"/>
                  </a:cubicBezTo>
                  <a:cubicBezTo>
                    <a:pt x="7" y="129"/>
                    <a:pt x="3" y="134"/>
                    <a:pt x="0" y="140"/>
                  </a:cubicBezTo>
                  <a:cubicBezTo>
                    <a:pt x="0" y="141"/>
                    <a:pt x="1" y="142"/>
                    <a:pt x="2" y="141"/>
                  </a:cubicBezTo>
                  <a:cubicBezTo>
                    <a:pt x="24" y="127"/>
                    <a:pt x="39" y="106"/>
                    <a:pt x="57" y="88"/>
                  </a:cubicBezTo>
                  <a:cubicBezTo>
                    <a:pt x="77" y="69"/>
                    <a:pt x="95" y="48"/>
                    <a:pt x="117" y="33"/>
                  </a:cubicBezTo>
                  <a:cubicBezTo>
                    <a:pt x="117" y="32"/>
                    <a:pt x="116" y="32"/>
                    <a:pt x="115" y="31"/>
                  </a:cubicBezTo>
                  <a:cubicBezTo>
                    <a:pt x="110" y="44"/>
                    <a:pt x="99" y="54"/>
                    <a:pt x="89" y="64"/>
                  </a:cubicBezTo>
                  <a:cubicBezTo>
                    <a:pt x="84" y="69"/>
                    <a:pt x="79" y="73"/>
                    <a:pt x="74" y="78"/>
                  </a:cubicBezTo>
                  <a:cubicBezTo>
                    <a:pt x="69" y="83"/>
                    <a:pt x="64" y="89"/>
                    <a:pt x="60" y="94"/>
                  </a:cubicBezTo>
                  <a:cubicBezTo>
                    <a:pt x="48" y="106"/>
                    <a:pt x="37" y="119"/>
                    <a:pt x="24" y="130"/>
                  </a:cubicBezTo>
                  <a:cubicBezTo>
                    <a:pt x="19" y="134"/>
                    <a:pt x="14" y="138"/>
                    <a:pt x="10" y="143"/>
                  </a:cubicBezTo>
                  <a:cubicBezTo>
                    <a:pt x="7" y="147"/>
                    <a:pt x="5" y="152"/>
                    <a:pt x="4" y="157"/>
                  </a:cubicBezTo>
                  <a:cubicBezTo>
                    <a:pt x="2" y="166"/>
                    <a:pt x="3" y="176"/>
                    <a:pt x="4" y="186"/>
                  </a:cubicBezTo>
                  <a:cubicBezTo>
                    <a:pt x="5" y="196"/>
                    <a:pt x="7" y="205"/>
                    <a:pt x="9" y="215"/>
                  </a:cubicBezTo>
                  <a:cubicBezTo>
                    <a:pt x="9" y="217"/>
                    <a:pt x="12" y="216"/>
                    <a:pt x="12" y="214"/>
                  </a:cubicBezTo>
                  <a:cubicBezTo>
                    <a:pt x="10" y="203"/>
                    <a:pt x="7" y="192"/>
                    <a:pt x="6" y="181"/>
                  </a:cubicBezTo>
                  <a:cubicBezTo>
                    <a:pt x="5" y="170"/>
                    <a:pt x="5" y="158"/>
                    <a:pt x="10" y="148"/>
                  </a:cubicBezTo>
                  <a:cubicBezTo>
                    <a:pt x="13" y="142"/>
                    <a:pt x="18" y="139"/>
                    <a:pt x="23" y="134"/>
                  </a:cubicBezTo>
                  <a:cubicBezTo>
                    <a:pt x="29" y="129"/>
                    <a:pt x="35" y="123"/>
                    <a:pt x="41" y="118"/>
                  </a:cubicBezTo>
                  <a:cubicBezTo>
                    <a:pt x="52" y="106"/>
                    <a:pt x="62" y="94"/>
                    <a:pt x="73" y="83"/>
                  </a:cubicBezTo>
                  <a:cubicBezTo>
                    <a:pt x="89" y="67"/>
                    <a:pt x="109" y="53"/>
                    <a:pt x="118" y="32"/>
                  </a:cubicBezTo>
                  <a:cubicBezTo>
                    <a:pt x="118" y="31"/>
                    <a:pt x="117" y="30"/>
                    <a:pt x="116" y="31"/>
                  </a:cubicBezTo>
                  <a:cubicBezTo>
                    <a:pt x="94" y="46"/>
                    <a:pt x="76" y="67"/>
                    <a:pt x="56" y="85"/>
                  </a:cubicBezTo>
                  <a:cubicBezTo>
                    <a:pt x="38" y="103"/>
                    <a:pt x="22" y="125"/>
                    <a:pt x="1" y="139"/>
                  </a:cubicBezTo>
                  <a:cubicBezTo>
                    <a:pt x="1" y="140"/>
                    <a:pt x="2" y="140"/>
                    <a:pt x="3" y="141"/>
                  </a:cubicBezTo>
                  <a:cubicBezTo>
                    <a:pt x="5" y="135"/>
                    <a:pt x="10" y="130"/>
                    <a:pt x="14" y="125"/>
                  </a:cubicBezTo>
                  <a:cubicBezTo>
                    <a:pt x="19" y="120"/>
                    <a:pt x="24" y="115"/>
                    <a:pt x="29" y="109"/>
                  </a:cubicBezTo>
                  <a:cubicBezTo>
                    <a:pt x="40" y="97"/>
                    <a:pt x="51" y="86"/>
                    <a:pt x="62" y="74"/>
                  </a:cubicBezTo>
                  <a:cubicBezTo>
                    <a:pt x="85" y="50"/>
                    <a:pt x="109" y="26"/>
                    <a:pt x="132" y="3"/>
                  </a:cubicBezTo>
                  <a:cubicBezTo>
                    <a:pt x="133" y="2"/>
                    <a:pt x="131" y="0"/>
                    <a:pt x="130" y="1"/>
                  </a:cubicBezTo>
                  <a:cubicBezTo>
                    <a:pt x="105" y="22"/>
                    <a:pt x="83" y="47"/>
                    <a:pt x="63" y="72"/>
                  </a:cubicBezTo>
                  <a:cubicBezTo>
                    <a:pt x="53" y="85"/>
                    <a:pt x="43" y="98"/>
                    <a:pt x="34" y="111"/>
                  </a:cubicBezTo>
                  <a:cubicBezTo>
                    <a:pt x="26" y="123"/>
                    <a:pt x="17" y="134"/>
                    <a:pt x="11" y="146"/>
                  </a:cubicBezTo>
                  <a:cubicBezTo>
                    <a:pt x="5" y="158"/>
                    <a:pt x="3" y="170"/>
                    <a:pt x="7" y="183"/>
                  </a:cubicBezTo>
                  <a:cubicBezTo>
                    <a:pt x="8" y="189"/>
                    <a:pt x="12" y="194"/>
                    <a:pt x="15" y="200"/>
                  </a:cubicBezTo>
                  <a:cubicBezTo>
                    <a:pt x="17" y="204"/>
                    <a:pt x="20" y="209"/>
                    <a:pt x="24" y="212"/>
                  </a:cubicBezTo>
                  <a:cubicBezTo>
                    <a:pt x="28" y="216"/>
                    <a:pt x="32" y="217"/>
                    <a:pt x="37" y="217"/>
                  </a:cubicBezTo>
                  <a:cubicBezTo>
                    <a:pt x="42" y="216"/>
                    <a:pt x="48" y="212"/>
                    <a:pt x="52" y="209"/>
                  </a:cubicBezTo>
                  <a:cubicBezTo>
                    <a:pt x="62" y="200"/>
                    <a:pt x="70" y="188"/>
                    <a:pt x="77" y="177"/>
                  </a:cubicBezTo>
                  <a:cubicBezTo>
                    <a:pt x="93" y="154"/>
                    <a:pt x="113" y="134"/>
                    <a:pt x="129" y="111"/>
                  </a:cubicBezTo>
                  <a:cubicBezTo>
                    <a:pt x="130" y="109"/>
                    <a:pt x="128" y="108"/>
                    <a:pt x="127" y="109"/>
                  </a:cubicBezTo>
                  <a:cubicBezTo>
                    <a:pt x="99" y="142"/>
                    <a:pt x="68" y="171"/>
                    <a:pt x="39" y="202"/>
                  </a:cubicBezTo>
                  <a:cubicBezTo>
                    <a:pt x="38" y="204"/>
                    <a:pt x="40" y="205"/>
                    <a:pt x="41" y="20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2" name="Freeform 29"/>
            <p:cNvSpPr/>
            <p:nvPr/>
          </p:nvSpPr>
          <p:spPr bwMode="auto">
            <a:xfrm>
              <a:off x="3695" y="2359"/>
              <a:ext cx="201" cy="147"/>
            </a:xfrm>
            <a:custGeom>
              <a:avLst/>
              <a:gdLst>
                <a:gd name="T0" fmla="*/ 31 w 104"/>
                <a:gd name="T1" fmla="*/ 10 h 76"/>
                <a:gd name="T2" fmla="*/ 65 w 104"/>
                <a:gd name="T3" fmla="*/ 69 h 76"/>
                <a:gd name="T4" fmla="*/ 88 w 104"/>
                <a:gd name="T5" fmla="*/ 35 h 76"/>
                <a:gd name="T6" fmla="*/ 96 w 104"/>
                <a:gd name="T7" fmla="*/ 52 h 76"/>
                <a:gd name="T8" fmla="*/ 86 w 104"/>
                <a:gd name="T9" fmla="*/ 65 h 76"/>
                <a:gd name="T10" fmla="*/ 21 w 104"/>
                <a:gd name="T11" fmla="*/ 17 h 76"/>
                <a:gd name="T12" fmla="*/ 66 w 104"/>
                <a:gd name="T13" fmla="*/ 13 h 76"/>
                <a:gd name="T14" fmla="*/ 35 w 104"/>
                <a:gd name="T15" fmla="*/ 4 h 76"/>
                <a:gd name="T16" fmla="*/ 26 w 104"/>
                <a:gd name="T17" fmla="*/ 35 h 76"/>
                <a:gd name="T18" fmla="*/ 78 w 104"/>
                <a:gd name="T19" fmla="*/ 73 h 76"/>
                <a:gd name="T20" fmla="*/ 85 w 104"/>
                <a:gd name="T21" fmla="*/ 35 h 76"/>
                <a:gd name="T22" fmla="*/ 91 w 104"/>
                <a:gd name="T23" fmla="*/ 67 h 76"/>
                <a:gd name="T24" fmla="*/ 60 w 104"/>
                <a:gd name="T25" fmla="*/ 61 h 76"/>
                <a:gd name="T26" fmla="*/ 24 w 104"/>
                <a:gd name="T27" fmla="*/ 20 h 76"/>
                <a:gd name="T28" fmla="*/ 58 w 104"/>
                <a:gd name="T29" fmla="*/ 11 h 76"/>
                <a:gd name="T30" fmla="*/ 29 w 104"/>
                <a:gd name="T31" fmla="*/ 17 h 76"/>
                <a:gd name="T32" fmla="*/ 62 w 104"/>
                <a:gd name="T33" fmla="*/ 64 h 76"/>
                <a:gd name="T34" fmla="*/ 96 w 104"/>
                <a:gd name="T35" fmla="*/ 53 h 76"/>
                <a:gd name="T36" fmla="*/ 86 w 104"/>
                <a:gd name="T37" fmla="*/ 34 h 76"/>
                <a:gd name="T38" fmla="*/ 85 w 104"/>
                <a:gd name="T39" fmla="*/ 66 h 76"/>
                <a:gd name="T40" fmla="*/ 98 w 104"/>
                <a:gd name="T41" fmla="*/ 48 h 76"/>
                <a:gd name="T42" fmla="*/ 84 w 104"/>
                <a:gd name="T43" fmla="*/ 33 h 76"/>
                <a:gd name="T44" fmla="*/ 65 w 104"/>
                <a:gd name="T45" fmla="*/ 63 h 76"/>
                <a:gd name="T46" fmla="*/ 34 w 104"/>
                <a:gd name="T47" fmla="*/ 14 h 76"/>
                <a:gd name="T48" fmla="*/ 59 w 104"/>
                <a:gd name="T49" fmla="*/ 11 h 76"/>
                <a:gd name="T50" fmla="*/ 29 w 104"/>
                <a:gd name="T51" fmla="*/ 13 h 76"/>
                <a:gd name="T52" fmla="*/ 46 w 104"/>
                <a:gd name="T53" fmla="*/ 56 h 76"/>
                <a:gd name="T54" fmla="*/ 97 w 104"/>
                <a:gd name="T55" fmla="*/ 64 h 76"/>
                <a:gd name="T56" fmla="*/ 83 w 104"/>
                <a:gd name="T57" fmla="*/ 37 h 76"/>
                <a:gd name="T58" fmla="*/ 60 w 104"/>
                <a:gd name="T59" fmla="*/ 63 h 76"/>
                <a:gd name="T60" fmla="*/ 25 w 104"/>
                <a:gd name="T61" fmla="*/ 24 h 76"/>
                <a:gd name="T62" fmla="*/ 66 w 104"/>
                <a:gd name="T63" fmla="*/ 13 h 76"/>
                <a:gd name="T64" fmla="*/ 45 w 104"/>
                <a:gd name="T65" fmla="*/ 9 h 76"/>
                <a:gd name="T66" fmla="*/ 12 w 104"/>
                <a:gd name="T67" fmla="*/ 26 h 76"/>
                <a:gd name="T68" fmla="*/ 29 w 104"/>
                <a:gd name="T69" fmla="*/ 49 h 76"/>
                <a:gd name="T70" fmla="*/ 99 w 104"/>
                <a:gd name="T71" fmla="*/ 57 h 76"/>
                <a:gd name="T72" fmla="*/ 86 w 104"/>
                <a:gd name="T73" fmla="*/ 38 h 76"/>
                <a:gd name="T74" fmla="*/ 86 w 104"/>
                <a:gd name="T75" fmla="*/ 70 h 76"/>
                <a:gd name="T76" fmla="*/ 52 w 104"/>
                <a:gd name="T77" fmla="*/ 56 h 76"/>
                <a:gd name="T78" fmla="*/ 38 w 104"/>
                <a:gd name="T79" fmla="*/ 7 h 76"/>
                <a:gd name="T80" fmla="*/ 55 w 104"/>
                <a:gd name="T81" fmla="*/ 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4" h="76">
                  <a:moveTo>
                    <a:pt x="55" y="9"/>
                  </a:moveTo>
                  <a:cubicBezTo>
                    <a:pt x="48" y="4"/>
                    <a:pt x="36" y="0"/>
                    <a:pt x="31" y="10"/>
                  </a:cubicBezTo>
                  <a:cubicBezTo>
                    <a:pt x="24" y="21"/>
                    <a:pt x="31" y="34"/>
                    <a:pt x="38" y="43"/>
                  </a:cubicBezTo>
                  <a:cubicBezTo>
                    <a:pt x="45" y="54"/>
                    <a:pt x="54" y="63"/>
                    <a:pt x="65" y="69"/>
                  </a:cubicBezTo>
                  <a:cubicBezTo>
                    <a:pt x="75" y="74"/>
                    <a:pt x="90" y="76"/>
                    <a:pt x="96" y="65"/>
                  </a:cubicBezTo>
                  <a:cubicBezTo>
                    <a:pt x="101" y="55"/>
                    <a:pt x="95" y="43"/>
                    <a:pt x="88" y="35"/>
                  </a:cubicBezTo>
                  <a:cubicBezTo>
                    <a:pt x="87" y="35"/>
                    <a:pt x="85" y="36"/>
                    <a:pt x="86" y="37"/>
                  </a:cubicBezTo>
                  <a:cubicBezTo>
                    <a:pt x="89" y="42"/>
                    <a:pt x="94" y="46"/>
                    <a:pt x="96" y="52"/>
                  </a:cubicBezTo>
                  <a:cubicBezTo>
                    <a:pt x="98" y="55"/>
                    <a:pt x="96" y="59"/>
                    <a:pt x="94" y="61"/>
                  </a:cubicBezTo>
                  <a:cubicBezTo>
                    <a:pt x="92" y="64"/>
                    <a:pt x="89" y="64"/>
                    <a:pt x="86" y="65"/>
                  </a:cubicBezTo>
                  <a:cubicBezTo>
                    <a:pt x="73" y="66"/>
                    <a:pt x="58" y="63"/>
                    <a:pt x="46" y="57"/>
                  </a:cubicBezTo>
                  <a:cubicBezTo>
                    <a:pt x="37" y="52"/>
                    <a:pt x="0" y="28"/>
                    <a:pt x="21" y="17"/>
                  </a:cubicBezTo>
                  <a:cubicBezTo>
                    <a:pt x="28" y="13"/>
                    <a:pt x="37" y="12"/>
                    <a:pt x="44" y="12"/>
                  </a:cubicBezTo>
                  <a:cubicBezTo>
                    <a:pt x="51" y="12"/>
                    <a:pt x="59" y="12"/>
                    <a:pt x="66" y="13"/>
                  </a:cubicBezTo>
                  <a:cubicBezTo>
                    <a:pt x="68" y="13"/>
                    <a:pt x="68" y="11"/>
                    <a:pt x="67" y="11"/>
                  </a:cubicBezTo>
                  <a:cubicBezTo>
                    <a:pt x="58" y="4"/>
                    <a:pt x="46" y="1"/>
                    <a:pt x="35" y="4"/>
                  </a:cubicBezTo>
                  <a:cubicBezTo>
                    <a:pt x="29" y="6"/>
                    <a:pt x="26" y="11"/>
                    <a:pt x="24" y="17"/>
                  </a:cubicBezTo>
                  <a:cubicBezTo>
                    <a:pt x="21" y="23"/>
                    <a:pt x="23" y="29"/>
                    <a:pt x="26" y="35"/>
                  </a:cubicBezTo>
                  <a:cubicBezTo>
                    <a:pt x="31" y="44"/>
                    <a:pt x="40" y="52"/>
                    <a:pt x="49" y="59"/>
                  </a:cubicBezTo>
                  <a:cubicBezTo>
                    <a:pt x="57" y="65"/>
                    <a:pt x="67" y="73"/>
                    <a:pt x="78" y="73"/>
                  </a:cubicBezTo>
                  <a:cubicBezTo>
                    <a:pt x="86" y="73"/>
                    <a:pt x="92" y="66"/>
                    <a:pt x="93" y="58"/>
                  </a:cubicBezTo>
                  <a:cubicBezTo>
                    <a:pt x="94" y="50"/>
                    <a:pt x="91" y="41"/>
                    <a:pt x="85" y="35"/>
                  </a:cubicBezTo>
                  <a:cubicBezTo>
                    <a:pt x="85" y="36"/>
                    <a:pt x="84" y="36"/>
                    <a:pt x="84" y="37"/>
                  </a:cubicBezTo>
                  <a:cubicBezTo>
                    <a:pt x="91" y="42"/>
                    <a:pt x="104" y="60"/>
                    <a:pt x="91" y="67"/>
                  </a:cubicBezTo>
                  <a:cubicBezTo>
                    <a:pt x="86" y="69"/>
                    <a:pt x="81" y="68"/>
                    <a:pt x="76" y="67"/>
                  </a:cubicBezTo>
                  <a:cubicBezTo>
                    <a:pt x="70" y="65"/>
                    <a:pt x="65" y="63"/>
                    <a:pt x="60" y="61"/>
                  </a:cubicBezTo>
                  <a:cubicBezTo>
                    <a:pt x="52" y="56"/>
                    <a:pt x="43" y="52"/>
                    <a:pt x="35" y="46"/>
                  </a:cubicBezTo>
                  <a:cubicBezTo>
                    <a:pt x="27" y="40"/>
                    <a:pt x="16" y="30"/>
                    <a:pt x="24" y="20"/>
                  </a:cubicBezTo>
                  <a:cubicBezTo>
                    <a:pt x="28" y="15"/>
                    <a:pt x="35" y="13"/>
                    <a:pt x="40" y="12"/>
                  </a:cubicBezTo>
                  <a:cubicBezTo>
                    <a:pt x="46" y="11"/>
                    <a:pt x="52" y="11"/>
                    <a:pt x="58" y="11"/>
                  </a:cubicBezTo>
                  <a:cubicBezTo>
                    <a:pt x="58" y="10"/>
                    <a:pt x="58" y="10"/>
                    <a:pt x="58" y="9"/>
                  </a:cubicBezTo>
                  <a:cubicBezTo>
                    <a:pt x="49" y="10"/>
                    <a:pt x="34" y="6"/>
                    <a:pt x="29" y="17"/>
                  </a:cubicBezTo>
                  <a:cubicBezTo>
                    <a:pt x="24" y="27"/>
                    <a:pt x="33" y="39"/>
                    <a:pt x="39" y="46"/>
                  </a:cubicBezTo>
                  <a:cubicBezTo>
                    <a:pt x="46" y="53"/>
                    <a:pt x="54" y="59"/>
                    <a:pt x="62" y="64"/>
                  </a:cubicBezTo>
                  <a:cubicBezTo>
                    <a:pt x="69" y="68"/>
                    <a:pt x="80" y="75"/>
                    <a:pt x="89" y="71"/>
                  </a:cubicBezTo>
                  <a:cubicBezTo>
                    <a:pt x="96" y="68"/>
                    <a:pt x="98" y="60"/>
                    <a:pt x="96" y="53"/>
                  </a:cubicBezTo>
                  <a:cubicBezTo>
                    <a:pt x="95" y="45"/>
                    <a:pt x="90" y="39"/>
                    <a:pt x="87" y="32"/>
                  </a:cubicBezTo>
                  <a:cubicBezTo>
                    <a:pt x="86" y="32"/>
                    <a:pt x="86" y="33"/>
                    <a:pt x="86" y="34"/>
                  </a:cubicBezTo>
                  <a:cubicBezTo>
                    <a:pt x="93" y="33"/>
                    <a:pt x="95" y="44"/>
                    <a:pt x="95" y="49"/>
                  </a:cubicBezTo>
                  <a:cubicBezTo>
                    <a:pt x="96" y="56"/>
                    <a:pt x="93" y="64"/>
                    <a:pt x="85" y="66"/>
                  </a:cubicBezTo>
                  <a:cubicBezTo>
                    <a:pt x="83" y="66"/>
                    <a:pt x="83" y="69"/>
                    <a:pt x="85" y="68"/>
                  </a:cubicBezTo>
                  <a:cubicBezTo>
                    <a:pt x="95" y="67"/>
                    <a:pt x="99" y="57"/>
                    <a:pt x="98" y="48"/>
                  </a:cubicBezTo>
                  <a:cubicBezTo>
                    <a:pt x="98" y="41"/>
                    <a:pt x="94" y="30"/>
                    <a:pt x="85" y="31"/>
                  </a:cubicBezTo>
                  <a:cubicBezTo>
                    <a:pt x="84" y="31"/>
                    <a:pt x="84" y="32"/>
                    <a:pt x="84" y="33"/>
                  </a:cubicBezTo>
                  <a:cubicBezTo>
                    <a:pt x="89" y="42"/>
                    <a:pt x="97" y="53"/>
                    <a:pt x="93" y="63"/>
                  </a:cubicBezTo>
                  <a:cubicBezTo>
                    <a:pt x="87" y="75"/>
                    <a:pt x="73" y="67"/>
                    <a:pt x="65" y="63"/>
                  </a:cubicBezTo>
                  <a:cubicBezTo>
                    <a:pt x="57" y="58"/>
                    <a:pt x="49" y="52"/>
                    <a:pt x="42" y="45"/>
                  </a:cubicBezTo>
                  <a:cubicBezTo>
                    <a:pt x="36" y="38"/>
                    <a:pt x="24" y="22"/>
                    <a:pt x="34" y="14"/>
                  </a:cubicBezTo>
                  <a:cubicBezTo>
                    <a:pt x="37" y="12"/>
                    <a:pt x="42" y="12"/>
                    <a:pt x="46" y="12"/>
                  </a:cubicBezTo>
                  <a:cubicBezTo>
                    <a:pt x="50" y="12"/>
                    <a:pt x="54" y="12"/>
                    <a:pt x="59" y="11"/>
                  </a:cubicBezTo>
                  <a:cubicBezTo>
                    <a:pt x="60" y="11"/>
                    <a:pt x="60" y="9"/>
                    <a:pt x="59" y="9"/>
                  </a:cubicBezTo>
                  <a:cubicBezTo>
                    <a:pt x="49" y="7"/>
                    <a:pt x="37" y="8"/>
                    <a:pt x="29" y="13"/>
                  </a:cubicBezTo>
                  <a:cubicBezTo>
                    <a:pt x="20" y="18"/>
                    <a:pt x="16" y="27"/>
                    <a:pt x="21" y="36"/>
                  </a:cubicBezTo>
                  <a:cubicBezTo>
                    <a:pt x="27" y="45"/>
                    <a:pt x="37" y="51"/>
                    <a:pt x="46" y="56"/>
                  </a:cubicBezTo>
                  <a:cubicBezTo>
                    <a:pt x="54" y="61"/>
                    <a:pt x="63" y="66"/>
                    <a:pt x="72" y="69"/>
                  </a:cubicBezTo>
                  <a:cubicBezTo>
                    <a:pt x="80" y="71"/>
                    <a:pt x="92" y="73"/>
                    <a:pt x="97" y="64"/>
                  </a:cubicBezTo>
                  <a:cubicBezTo>
                    <a:pt x="103" y="54"/>
                    <a:pt x="93" y="40"/>
                    <a:pt x="85" y="35"/>
                  </a:cubicBezTo>
                  <a:cubicBezTo>
                    <a:pt x="84" y="34"/>
                    <a:pt x="82" y="36"/>
                    <a:pt x="83" y="37"/>
                  </a:cubicBezTo>
                  <a:cubicBezTo>
                    <a:pt x="89" y="44"/>
                    <a:pt x="93" y="56"/>
                    <a:pt x="88" y="64"/>
                  </a:cubicBezTo>
                  <a:cubicBezTo>
                    <a:pt x="82" y="75"/>
                    <a:pt x="68" y="68"/>
                    <a:pt x="60" y="63"/>
                  </a:cubicBezTo>
                  <a:cubicBezTo>
                    <a:pt x="51" y="58"/>
                    <a:pt x="42" y="50"/>
                    <a:pt x="34" y="42"/>
                  </a:cubicBezTo>
                  <a:cubicBezTo>
                    <a:pt x="30" y="37"/>
                    <a:pt x="26" y="31"/>
                    <a:pt x="25" y="24"/>
                  </a:cubicBezTo>
                  <a:cubicBezTo>
                    <a:pt x="25" y="16"/>
                    <a:pt x="30" y="9"/>
                    <a:pt x="36" y="7"/>
                  </a:cubicBezTo>
                  <a:cubicBezTo>
                    <a:pt x="45" y="3"/>
                    <a:pt x="58" y="7"/>
                    <a:pt x="66" y="13"/>
                  </a:cubicBezTo>
                  <a:cubicBezTo>
                    <a:pt x="66" y="12"/>
                    <a:pt x="66" y="11"/>
                    <a:pt x="67" y="10"/>
                  </a:cubicBezTo>
                  <a:cubicBezTo>
                    <a:pt x="60" y="9"/>
                    <a:pt x="52" y="9"/>
                    <a:pt x="45" y="9"/>
                  </a:cubicBezTo>
                  <a:cubicBezTo>
                    <a:pt x="38" y="9"/>
                    <a:pt x="29" y="10"/>
                    <a:pt x="22" y="13"/>
                  </a:cubicBezTo>
                  <a:cubicBezTo>
                    <a:pt x="17" y="16"/>
                    <a:pt x="12" y="20"/>
                    <a:pt x="12" y="26"/>
                  </a:cubicBezTo>
                  <a:cubicBezTo>
                    <a:pt x="12" y="30"/>
                    <a:pt x="14" y="33"/>
                    <a:pt x="16" y="36"/>
                  </a:cubicBezTo>
                  <a:cubicBezTo>
                    <a:pt x="20" y="41"/>
                    <a:pt x="25" y="45"/>
                    <a:pt x="29" y="49"/>
                  </a:cubicBezTo>
                  <a:cubicBezTo>
                    <a:pt x="44" y="61"/>
                    <a:pt x="63" y="67"/>
                    <a:pt x="82" y="68"/>
                  </a:cubicBezTo>
                  <a:cubicBezTo>
                    <a:pt x="90" y="68"/>
                    <a:pt x="97" y="66"/>
                    <a:pt x="99" y="57"/>
                  </a:cubicBezTo>
                  <a:cubicBezTo>
                    <a:pt x="102" y="48"/>
                    <a:pt x="92" y="43"/>
                    <a:pt x="88" y="36"/>
                  </a:cubicBezTo>
                  <a:cubicBezTo>
                    <a:pt x="88" y="37"/>
                    <a:pt x="87" y="37"/>
                    <a:pt x="86" y="38"/>
                  </a:cubicBezTo>
                  <a:cubicBezTo>
                    <a:pt x="91" y="42"/>
                    <a:pt x="94" y="48"/>
                    <a:pt x="95" y="54"/>
                  </a:cubicBezTo>
                  <a:cubicBezTo>
                    <a:pt x="96" y="61"/>
                    <a:pt x="92" y="68"/>
                    <a:pt x="86" y="70"/>
                  </a:cubicBezTo>
                  <a:cubicBezTo>
                    <a:pt x="80" y="72"/>
                    <a:pt x="73" y="70"/>
                    <a:pt x="67" y="67"/>
                  </a:cubicBezTo>
                  <a:cubicBezTo>
                    <a:pt x="62" y="64"/>
                    <a:pt x="57" y="60"/>
                    <a:pt x="52" y="56"/>
                  </a:cubicBezTo>
                  <a:cubicBezTo>
                    <a:pt x="42" y="47"/>
                    <a:pt x="32" y="34"/>
                    <a:pt x="31" y="20"/>
                  </a:cubicBezTo>
                  <a:cubicBezTo>
                    <a:pt x="31" y="15"/>
                    <a:pt x="33" y="9"/>
                    <a:pt x="38" y="7"/>
                  </a:cubicBezTo>
                  <a:cubicBezTo>
                    <a:pt x="43" y="5"/>
                    <a:pt x="49" y="8"/>
                    <a:pt x="53" y="12"/>
                  </a:cubicBezTo>
                  <a:cubicBezTo>
                    <a:pt x="55" y="13"/>
                    <a:pt x="57" y="10"/>
                    <a:pt x="55"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3" name="Freeform 30"/>
            <p:cNvSpPr/>
            <p:nvPr/>
          </p:nvSpPr>
          <p:spPr bwMode="auto">
            <a:xfrm>
              <a:off x="3617" y="2282"/>
              <a:ext cx="377" cy="334"/>
            </a:xfrm>
            <a:custGeom>
              <a:avLst/>
              <a:gdLst>
                <a:gd name="T0" fmla="*/ 59 w 195"/>
                <a:gd name="T1" fmla="*/ 3 h 173"/>
                <a:gd name="T2" fmla="*/ 11 w 195"/>
                <a:gd name="T3" fmla="*/ 41 h 173"/>
                <a:gd name="T4" fmla="*/ 98 w 195"/>
                <a:gd name="T5" fmla="*/ 158 h 173"/>
                <a:gd name="T6" fmla="*/ 189 w 195"/>
                <a:gd name="T7" fmla="*/ 98 h 173"/>
                <a:gd name="T8" fmla="*/ 153 w 195"/>
                <a:gd name="T9" fmla="*/ 48 h 173"/>
                <a:gd name="T10" fmla="*/ 173 w 195"/>
                <a:gd name="T11" fmla="*/ 78 h 173"/>
                <a:gd name="T12" fmla="*/ 171 w 195"/>
                <a:gd name="T13" fmla="*/ 146 h 173"/>
                <a:gd name="T14" fmla="*/ 60 w 195"/>
                <a:gd name="T15" fmla="*/ 137 h 173"/>
                <a:gd name="T16" fmla="*/ 8 w 195"/>
                <a:gd name="T17" fmla="*/ 51 h 173"/>
                <a:gd name="T18" fmla="*/ 63 w 195"/>
                <a:gd name="T19" fmla="*/ 3 h 173"/>
                <a:gd name="T20" fmla="*/ 128 w 195"/>
                <a:gd name="T21" fmla="*/ 27 h 173"/>
                <a:gd name="T22" fmla="*/ 63 w 195"/>
                <a:gd name="T23" fmla="*/ 4 h 173"/>
                <a:gd name="T24" fmla="*/ 24 w 195"/>
                <a:gd name="T25" fmla="*/ 93 h 173"/>
                <a:gd name="T26" fmla="*/ 144 w 195"/>
                <a:gd name="T27" fmla="*/ 165 h 173"/>
                <a:gd name="T28" fmla="*/ 177 w 195"/>
                <a:gd name="T29" fmla="*/ 85 h 173"/>
                <a:gd name="T30" fmla="*/ 152 w 195"/>
                <a:gd name="T31" fmla="*/ 55 h 173"/>
                <a:gd name="T32" fmla="*/ 188 w 195"/>
                <a:gd name="T33" fmla="*/ 121 h 173"/>
                <a:gd name="T34" fmla="*/ 182 w 195"/>
                <a:gd name="T35" fmla="*/ 82 h 173"/>
                <a:gd name="T36" fmla="*/ 152 w 195"/>
                <a:gd name="T37" fmla="*/ 55 h 173"/>
                <a:gd name="T38" fmla="*/ 177 w 195"/>
                <a:gd name="T39" fmla="*/ 125 h 173"/>
                <a:gd name="T40" fmla="*/ 125 w 195"/>
                <a:gd name="T41" fmla="*/ 164 h 173"/>
                <a:gd name="T42" fmla="*/ 56 w 195"/>
                <a:gd name="T43" fmla="*/ 125 h 173"/>
                <a:gd name="T44" fmla="*/ 8 w 195"/>
                <a:gd name="T45" fmla="*/ 40 h 173"/>
                <a:gd name="T46" fmla="*/ 63 w 195"/>
                <a:gd name="T47" fmla="*/ 6 h 173"/>
                <a:gd name="T48" fmla="*/ 128 w 195"/>
                <a:gd name="T49" fmla="*/ 27 h 173"/>
                <a:gd name="T50" fmla="*/ 94 w 195"/>
                <a:gd name="T51" fmla="*/ 7 h 173"/>
                <a:gd name="T52" fmla="*/ 18 w 195"/>
                <a:gd name="T53" fmla="*/ 20 h 173"/>
                <a:gd name="T54" fmla="*/ 28 w 195"/>
                <a:gd name="T55" fmla="*/ 113 h 173"/>
                <a:gd name="T56" fmla="*/ 122 w 195"/>
                <a:gd name="T57" fmla="*/ 161 h 173"/>
                <a:gd name="T58" fmla="*/ 190 w 195"/>
                <a:gd name="T59" fmla="*/ 126 h 173"/>
                <a:gd name="T60" fmla="*/ 153 w 195"/>
                <a:gd name="T61" fmla="*/ 48 h 173"/>
                <a:gd name="T62" fmla="*/ 179 w 195"/>
                <a:gd name="T63" fmla="*/ 82 h 173"/>
                <a:gd name="T64" fmla="*/ 172 w 195"/>
                <a:gd name="T65" fmla="*/ 151 h 173"/>
                <a:gd name="T66" fmla="*/ 102 w 195"/>
                <a:gd name="T67" fmla="*/ 157 h 173"/>
                <a:gd name="T68" fmla="*/ 19 w 195"/>
                <a:gd name="T69" fmla="*/ 79 h 173"/>
                <a:gd name="T70" fmla="*/ 37 w 195"/>
                <a:gd name="T71" fmla="*/ 11 h 173"/>
                <a:gd name="T72" fmla="*/ 119 w 195"/>
                <a:gd name="T73" fmla="*/ 24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5" h="173">
                  <a:moveTo>
                    <a:pt x="121" y="22"/>
                  </a:moveTo>
                  <a:cubicBezTo>
                    <a:pt x="103" y="9"/>
                    <a:pt x="81" y="2"/>
                    <a:pt x="59" y="3"/>
                  </a:cubicBezTo>
                  <a:cubicBezTo>
                    <a:pt x="49" y="3"/>
                    <a:pt x="38" y="6"/>
                    <a:pt x="29" y="12"/>
                  </a:cubicBezTo>
                  <a:cubicBezTo>
                    <a:pt x="20" y="19"/>
                    <a:pt x="14" y="30"/>
                    <a:pt x="11" y="41"/>
                  </a:cubicBezTo>
                  <a:cubicBezTo>
                    <a:pt x="6" y="68"/>
                    <a:pt x="22" y="96"/>
                    <a:pt x="39" y="116"/>
                  </a:cubicBezTo>
                  <a:cubicBezTo>
                    <a:pt x="55" y="134"/>
                    <a:pt x="76" y="149"/>
                    <a:pt x="98" y="158"/>
                  </a:cubicBezTo>
                  <a:cubicBezTo>
                    <a:pt x="119" y="167"/>
                    <a:pt x="145" y="173"/>
                    <a:pt x="166" y="159"/>
                  </a:cubicBezTo>
                  <a:cubicBezTo>
                    <a:pt x="186" y="146"/>
                    <a:pt x="194" y="120"/>
                    <a:pt x="189" y="98"/>
                  </a:cubicBezTo>
                  <a:cubicBezTo>
                    <a:pt x="186" y="88"/>
                    <a:pt x="181" y="80"/>
                    <a:pt x="175" y="72"/>
                  </a:cubicBezTo>
                  <a:cubicBezTo>
                    <a:pt x="168" y="64"/>
                    <a:pt x="159" y="57"/>
                    <a:pt x="153" y="48"/>
                  </a:cubicBezTo>
                  <a:cubicBezTo>
                    <a:pt x="152" y="46"/>
                    <a:pt x="150" y="48"/>
                    <a:pt x="151" y="49"/>
                  </a:cubicBezTo>
                  <a:cubicBezTo>
                    <a:pt x="157" y="60"/>
                    <a:pt x="165" y="69"/>
                    <a:pt x="173" y="78"/>
                  </a:cubicBezTo>
                  <a:cubicBezTo>
                    <a:pt x="180" y="88"/>
                    <a:pt x="188" y="98"/>
                    <a:pt x="189" y="111"/>
                  </a:cubicBezTo>
                  <a:cubicBezTo>
                    <a:pt x="191" y="125"/>
                    <a:pt x="182" y="138"/>
                    <a:pt x="171" y="146"/>
                  </a:cubicBezTo>
                  <a:cubicBezTo>
                    <a:pt x="160" y="155"/>
                    <a:pt x="146" y="158"/>
                    <a:pt x="132" y="159"/>
                  </a:cubicBezTo>
                  <a:cubicBezTo>
                    <a:pt x="106" y="159"/>
                    <a:pt x="82" y="151"/>
                    <a:pt x="60" y="137"/>
                  </a:cubicBezTo>
                  <a:cubicBezTo>
                    <a:pt x="40" y="125"/>
                    <a:pt x="22" y="106"/>
                    <a:pt x="13" y="84"/>
                  </a:cubicBezTo>
                  <a:cubicBezTo>
                    <a:pt x="9" y="74"/>
                    <a:pt x="7" y="63"/>
                    <a:pt x="8" y="51"/>
                  </a:cubicBezTo>
                  <a:cubicBezTo>
                    <a:pt x="10" y="39"/>
                    <a:pt x="15" y="28"/>
                    <a:pt x="23" y="18"/>
                  </a:cubicBezTo>
                  <a:cubicBezTo>
                    <a:pt x="33" y="6"/>
                    <a:pt x="48" y="3"/>
                    <a:pt x="63" y="3"/>
                  </a:cubicBezTo>
                  <a:cubicBezTo>
                    <a:pt x="77" y="4"/>
                    <a:pt x="91" y="8"/>
                    <a:pt x="104" y="14"/>
                  </a:cubicBezTo>
                  <a:cubicBezTo>
                    <a:pt x="112" y="18"/>
                    <a:pt x="120" y="23"/>
                    <a:pt x="128" y="27"/>
                  </a:cubicBezTo>
                  <a:cubicBezTo>
                    <a:pt x="129" y="28"/>
                    <a:pt x="131" y="26"/>
                    <a:pt x="130" y="25"/>
                  </a:cubicBezTo>
                  <a:cubicBezTo>
                    <a:pt x="112" y="10"/>
                    <a:pt x="86" y="4"/>
                    <a:pt x="63" y="4"/>
                  </a:cubicBezTo>
                  <a:cubicBezTo>
                    <a:pt x="41" y="4"/>
                    <a:pt x="15" y="11"/>
                    <a:pt x="7" y="34"/>
                  </a:cubicBezTo>
                  <a:cubicBezTo>
                    <a:pt x="0" y="54"/>
                    <a:pt x="13" y="77"/>
                    <a:pt x="24" y="93"/>
                  </a:cubicBezTo>
                  <a:cubicBezTo>
                    <a:pt x="38" y="112"/>
                    <a:pt x="55" y="130"/>
                    <a:pt x="73" y="144"/>
                  </a:cubicBezTo>
                  <a:cubicBezTo>
                    <a:pt x="93" y="158"/>
                    <a:pt x="119" y="172"/>
                    <a:pt x="144" y="165"/>
                  </a:cubicBezTo>
                  <a:cubicBezTo>
                    <a:pt x="167" y="160"/>
                    <a:pt x="179" y="137"/>
                    <a:pt x="181" y="115"/>
                  </a:cubicBezTo>
                  <a:cubicBezTo>
                    <a:pt x="182" y="105"/>
                    <a:pt x="181" y="94"/>
                    <a:pt x="177" y="85"/>
                  </a:cubicBezTo>
                  <a:cubicBezTo>
                    <a:pt x="172" y="72"/>
                    <a:pt x="162" y="63"/>
                    <a:pt x="154" y="53"/>
                  </a:cubicBezTo>
                  <a:cubicBezTo>
                    <a:pt x="153" y="54"/>
                    <a:pt x="153" y="54"/>
                    <a:pt x="152" y="55"/>
                  </a:cubicBezTo>
                  <a:cubicBezTo>
                    <a:pt x="164" y="61"/>
                    <a:pt x="173" y="71"/>
                    <a:pt x="180" y="83"/>
                  </a:cubicBezTo>
                  <a:cubicBezTo>
                    <a:pt x="186" y="94"/>
                    <a:pt x="190" y="108"/>
                    <a:pt x="188" y="121"/>
                  </a:cubicBezTo>
                  <a:cubicBezTo>
                    <a:pt x="188" y="123"/>
                    <a:pt x="191" y="123"/>
                    <a:pt x="191" y="121"/>
                  </a:cubicBezTo>
                  <a:cubicBezTo>
                    <a:pt x="193" y="108"/>
                    <a:pt x="189" y="94"/>
                    <a:pt x="182" y="82"/>
                  </a:cubicBezTo>
                  <a:cubicBezTo>
                    <a:pt x="175" y="70"/>
                    <a:pt x="166" y="59"/>
                    <a:pt x="153" y="52"/>
                  </a:cubicBezTo>
                  <a:cubicBezTo>
                    <a:pt x="152" y="52"/>
                    <a:pt x="151" y="54"/>
                    <a:pt x="152" y="55"/>
                  </a:cubicBezTo>
                  <a:cubicBezTo>
                    <a:pt x="161" y="66"/>
                    <a:pt x="172" y="76"/>
                    <a:pt x="176" y="91"/>
                  </a:cubicBezTo>
                  <a:cubicBezTo>
                    <a:pt x="180" y="102"/>
                    <a:pt x="179" y="114"/>
                    <a:pt x="177" y="125"/>
                  </a:cubicBezTo>
                  <a:cubicBezTo>
                    <a:pt x="174" y="136"/>
                    <a:pt x="168" y="147"/>
                    <a:pt x="159" y="155"/>
                  </a:cubicBezTo>
                  <a:cubicBezTo>
                    <a:pt x="150" y="163"/>
                    <a:pt x="137" y="165"/>
                    <a:pt x="125" y="164"/>
                  </a:cubicBezTo>
                  <a:cubicBezTo>
                    <a:pt x="112" y="163"/>
                    <a:pt x="99" y="157"/>
                    <a:pt x="88" y="150"/>
                  </a:cubicBezTo>
                  <a:cubicBezTo>
                    <a:pt x="77" y="143"/>
                    <a:pt x="66" y="135"/>
                    <a:pt x="56" y="125"/>
                  </a:cubicBezTo>
                  <a:cubicBezTo>
                    <a:pt x="40" y="110"/>
                    <a:pt x="24" y="92"/>
                    <a:pt x="14" y="72"/>
                  </a:cubicBezTo>
                  <a:cubicBezTo>
                    <a:pt x="10" y="62"/>
                    <a:pt x="7" y="51"/>
                    <a:pt x="8" y="40"/>
                  </a:cubicBezTo>
                  <a:cubicBezTo>
                    <a:pt x="10" y="29"/>
                    <a:pt x="18" y="20"/>
                    <a:pt x="28" y="14"/>
                  </a:cubicBezTo>
                  <a:cubicBezTo>
                    <a:pt x="38" y="9"/>
                    <a:pt x="51" y="7"/>
                    <a:pt x="63" y="6"/>
                  </a:cubicBezTo>
                  <a:cubicBezTo>
                    <a:pt x="75" y="6"/>
                    <a:pt x="88" y="8"/>
                    <a:pt x="101" y="13"/>
                  </a:cubicBezTo>
                  <a:cubicBezTo>
                    <a:pt x="110" y="16"/>
                    <a:pt x="120" y="20"/>
                    <a:pt x="128" y="27"/>
                  </a:cubicBezTo>
                  <a:cubicBezTo>
                    <a:pt x="128" y="26"/>
                    <a:pt x="129" y="26"/>
                    <a:pt x="130" y="25"/>
                  </a:cubicBezTo>
                  <a:cubicBezTo>
                    <a:pt x="118" y="18"/>
                    <a:pt x="106" y="11"/>
                    <a:pt x="94" y="7"/>
                  </a:cubicBezTo>
                  <a:cubicBezTo>
                    <a:pt x="81" y="2"/>
                    <a:pt x="66" y="0"/>
                    <a:pt x="52" y="1"/>
                  </a:cubicBezTo>
                  <a:cubicBezTo>
                    <a:pt x="38" y="2"/>
                    <a:pt x="26" y="9"/>
                    <a:pt x="18" y="20"/>
                  </a:cubicBezTo>
                  <a:cubicBezTo>
                    <a:pt x="11" y="30"/>
                    <a:pt x="7" y="41"/>
                    <a:pt x="5" y="52"/>
                  </a:cubicBezTo>
                  <a:cubicBezTo>
                    <a:pt x="3" y="75"/>
                    <a:pt x="14" y="96"/>
                    <a:pt x="28" y="113"/>
                  </a:cubicBezTo>
                  <a:cubicBezTo>
                    <a:pt x="43" y="131"/>
                    <a:pt x="64" y="145"/>
                    <a:pt x="86" y="154"/>
                  </a:cubicBezTo>
                  <a:cubicBezTo>
                    <a:pt x="98" y="158"/>
                    <a:pt x="110" y="160"/>
                    <a:pt x="122" y="161"/>
                  </a:cubicBezTo>
                  <a:cubicBezTo>
                    <a:pt x="136" y="162"/>
                    <a:pt x="150" y="161"/>
                    <a:pt x="162" y="155"/>
                  </a:cubicBezTo>
                  <a:cubicBezTo>
                    <a:pt x="174" y="149"/>
                    <a:pt x="185" y="139"/>
                    <a:pt x="190" y="126"/>
                  </a:cubicBezTo>
                  <a:cubicBezTo>
                    <a:pt x="195" y="115"/>
                    <a:pt x="192" y="104"/>
                    <a:pt x="187" y="93"/>
                  </a:cubicBezTo>
                  <a:cubicBezTo>
                    <a:pt x="178" y="77"/>
                    <a:pt x="163" y="64"/>
                    <a:pt x="153" y="48"/>
                  </a:cubicBezTo>
                  <a:cubicBezTo>
                    <a:pt x="152" y="48"/>
                    <a:pt x="151" y="49"/>
                    <a:pt x="151" y="49"/>
                  </a:cubicBezTo>
                  <a:cubicBezTo>
                    <a:pt x="159" y="61"/>
                    <a:pt x="171" y="70"/>
                    <a:pt x="179" y="82"/>
                  </a:cubicBezTo>
                  <a:cubicBezTo>
                    <a:pt x="186" y="93"/>
                    <a:pt x="189" y="106"/>
                    <a:pt x="187" y="119"/>
                  </a:cubicBezTo>
                  <a:cubicBezTo>
                    <a:pt x="186" y="131"/>
                    <a:pt x="181" y="143"/>
                    <a:pt x="172" y="151"/>
                  </a:cubicBezTo>
                  <a:cubicBezTo>
                    <a:pt x="163" y="160"/>
                    <a:pt x="152" y="164"/>
                    <a:pt x="140" y="165"/>
                  </a:cubicBezTo>
                  <a:cubicBezTo>
                    <a:pt x="127" y="165"/>
                    <a:pt x="114" y="162"/>
                    <a:pt x="102" y="157"/>
                  </a:cubicBezTo>
                  <a:cubicBezTo>
                    <a:pt x="90" y="152"/>
                    <a:pt x="79" y="146"/>
                    <a:pt x="68" y="138"/>
                  </a:cubicBezTo>
                  <a:cubicBezTo>
                    <a:pt x="46" y="123"/>
                    <a:pt x="28" y="103"/>
                    <a:pt x="19" y="79"/>
                  </a:cubicBezTo>
                  <a:cubicBezTo>
                    <a:pt x="13" y="65"/>
                    <a:pt x="11" y="51"/>
                    <a:pt x="15" y="37"/>
                  </a:cubicBezTo>
                  <a:cubicBezTo>
                    <a:pt x="19" y="26"/>
                    <a:pt x="27" y="16"/>
                    <a:pt x="37" y="11"/>
                  </a:cubicBezTo>
                  <a:cubicBezTo>
                    <a:pt x="58" y="1"/>
                    <a:pt x="83" y="6"/>
                    <a:pt x="103" y="15"/>
                  </a:cubicBezTo>
                  <a:cubicBezTo>
                    <a:pt x="109" y="17"/>
                    <a:pt x="114" y="21"/>
                    <a:pt x="119" y="24"/>
                  </a:cubicBezTo>
                  <a:cubicBezTo>
                    <a:pt x="120" y="25"/>
                    <a:pt x="122" y="23"/>
                    <a:pt x="121" y="2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4" name="Freeform 31"/>
            <p:cNvSpPr/>
            <p:nvPr/>
          </p:nvSpPr>
          <p:spPr bwMode="auto">
            <a:xfrm>
              <a:off x="3484" y="2162"/>
              <a:ext cx="646" cy="605"/>
            </a:xfrm>
            <a:custGeom>
              <a:avLst/>
              <a:gdLst>
                <a:gd name="T0" fmla="*/ 98 w 334"/>
                <a:gd name="T1" fmla="*/ 3 h 313"/>
                <a:gd name="T2" fmla="*/ 21 w 334"/>
                <a:gd name="T3" fmla="*/ 136 h 313"/>
                <a:gd name="T4" fmla="*/ 244 w 334"/>
                <a:gd name="T5" fmla="*/ 311 h 313"/>
                <a:gd name="T6" fmla="*/ 303 w 334"/>
                <a:gd name="T7" fmla="*/ 136 h 313"/>
                <a:gd name="T8" fmla="*/ 324 w 334"/>
                <a:gd name="T9" fmla="*/ 239 h 313"/>
                <a:gd name="T10" fmla="*/ 38 w 334"/>
                <a:gd name="T11" fmla="*/ 186 h 313"/>
                <a:gd name="T12" fmla="*/ 40 w 334"/>
                <a:gd name="T13" fmla="*/ 26 h 313"/>
                <a:gd name="T14" fmla="*/ 215 w 334"/>
                <a:gd name="T15" fmla="*/ 43 h 313"/>
                <a:gd name="T16" fmla="*/ 157 w 334"/>
                <a:gd name="T17" fmla="*/ 14 h 313"/>
                <a:gd name="T18" fmla="*/ 25 w 334"/>
                <a:gd name="T19" fmla="*/ 41 h 313"/>
                <a:gd name="T20" fmla="*/ 50 w 334"/>
                <a:gd name="T21" fmla="*/ 185 h 313"/>
                <a:gd name="T22" fmla="*/ 109 w 334"/>
                <a:gd name="T23" fmla="*/ 240 h 313"/>
                <a:gd name="T24" fmla="*/ 20 w 334"/>
                <a:gd name="T25" fmla="*/ 69 h 313"/>
                <a:gd name="T26" fmla="*/ 82 w 334"/>
                <a:gd name="T27" fmla="*/ 213 h 313"/>
                <a:gd name="T28" fmla="*/ 236 w 334"/>
                <a:gd name="T29" fmla="*/ 301 h 313"/>
                <a:gd name="T30" fmla="*/ 202 w 334"/>
                <a:gd name="T31" fmla="*/ 291 h 313"/>
                <a:gd name="T32" fmla="*/ 307 w 334"/>
                <a:gd name="T33" fmla="*/ 273 h 313"/>
                <a:gd name="T34" fmla="*/ 296 w 334"/>
                <a:gd name="T35" fmla="*/ 124 h 313"/>
                <a:gd name="T36" fmla="*/ 313 w 334"/>
                <a:gd name="T37" fmla="*/ 238 h 313"/>
                <a:gd name="T38" fmla="*/ 204 w 334"/>
                <a:gd name="T39" fmla="*/ 299 h 313"/>
                <a:gd name="T40" fmla="*/ 321 w 334"/>
                <a:gd name="T41" fmla="*/ 240 h 313"/>
                <a:gd name="T42" fmla="*/ 266 w 334"/>
                <a:gd name="T43" fmla="*/ 278 h 313"/>
                <a:gd name="T44" fmla="*/ 93 w 334"/>
                <a:gd name="T45" fmla="*/ 229 h 313"/>
                <a:gd name="T46" fmla="*/ 51 w 334"/>
                <a:gd name="T47" fmla="*/ 29 h 313"/>
                <a:gd name="T48" fmla="*/ 172 w 334"/>
                <a:gd name="T49" fmla="*/ 32 h 313"/>
                <a:gd name="T50" fmla="*/ 186 w 334"/>
                <a:gd name="T51" fmla="*/ 35 h 313"/>
                <a:gd name="T52" fmla="*/ 43 w 334"/>
                <a:gd name="T53" fmla="*/ 31 h 313"/>
                <a:gd name="T54" fmla="*/ 90 w 334"/>
                <a:gd name="T55" fmla="*/ 230 h 313"/>
                <a:gd name="T56" fmla="*/ 260 w 334"/>
                <a:gd name="T57" fmla="*/ 283 h 313"/>
                <a:gd name="T58" fmla="*/ 297 w 334"/>
                <a:gd name="T59" fmla="*/ 138 h 313"/>
                <a:gd name="T60" fmla="*/ 206 w 334"/>
                <a:gd name="T61" fmla="*/ 297 h 313"/>
                <a:gd name="T62" fmla="*/ 315 w 334"/>
                <a:gd name="T63" fmla="*/ 240 h 313"/>
                <a:gd name="T64" fmla="*/ 292 w 334"/>
                <a:gd name="T65" fmla="*/ 121 h 313"/>
                <a:gd name="T66" fmla="*/ 302 w 334"/>
                <a:gd name="T67" fmla="*/ 273 h 313"/>
                <a:gd name="T68" fmla="*/ 151 w 334"/>
                <a:gd name="T69" fmla="*/ 274 h 313"/>
                <a:gd name="T70" fmla="*/ 237 w 334"/>
                <a:gd name="T71" fmla="*/ 301 h 313"/>
                <a:gd name="T72" fmla="*/ 75 w 334"/>
                <a:gd name="T73" fmla="*/ 200 h 313"/>
                <a:gd name="T74" fmla="*/ 18 w 334"/>
                <a:gd name="T75" fmla="*/ 72 h 313"/>
                <a:gd name="T76" fmla="*/ 67 w 334"/>
                <a:gd name="T77" fmla="*/ 214 h 313"/>
                <a:gd name="T78" fmla="*/ 79 w 334"/>
                <a:gd name="T79" fmla="*/ 211 h 313"/>
                <a:gd name="T80" fmla="*/ 13 w 334"/>
                <a:gd name="T81" fmla="*/ 90 h 313"/>
                <a:gd name="T82" fmla="*/ 109 w 334"/>
                <a:gd name="T83" fmla="*/ 12 h 313"/>
                <a:gd name="T84" fmla="*/ 233 w 334"/>
                <a:gd name="T85" fmla="*/ 52 h 313"/>
                <a:gd name="T86" fmla="*/ 9 w 334"/>
                <a:gd name="T87" fmla="*/ 68 h 313"/>
                <a:gd name="T88" fmla="*/ 137 w 334"/>
                <a:gd name="T89" fmla="*/ 269 h 313"/>
                <a:gd name="T90" fmla="*/ 303 w 334"/>
                <a:gd name="T91" fmla="*/ 126 h 313"/>
                <a:gd name="T92" fmla="*/ 306 w 334"/>
                <a:gd name="T93" fmla="*/ 170 h 313"/>
                <a:gd name="T94" fmla="*/ 194 w 334"/>
                <a:gd name="T95" fmla="*/ 301 h 313"/>
                <a:gd name="T96" fmla="*/ 16 w 334"/>
                <a:gd name="T97" fmla="*/ 77 h 313"/>
                <a:gd name="T98" fmla="*/ 127 w 334"/>
                <a:gd name="T99" fmla="*/ 9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4" h="313">
                  <a:moveTo>
                    <a:pt x="228" y="46"/>
                  </a:moveTo>
                  <a:cubicBezTo>
                    <a:pt x="201" y="29"/>
                    <a:pt x="172" y="17"/>
                    <a:pt x="141" y="10"/>
                  </a:cubicBezTo>
                  <a:cubicBezTo>
                    <a:pt x="133" y="8"/>
                    <a:pt x="125" y="6"/>
                    <a:pt x="118" y="5"/>
                  </a:cubicBezTo>
                  <a:cubicBezTo>
                    <a:pt x="111" y="4"/>
                    <a:pt x="105" y="3"/>
                    <a:pt x="98" y="3"/>
                  </a:cubicBezTo>
                  <a:cubicBezTo>
                    <a:pt x="87" y="3"/>
                    <a:pt x="76" y="6"/>
                    <a:pt x="65" y="9"/>
                  </a:cubicBezTo>
                  <a:cubicBezTo>
                    <a:pt x="54" y="13"/>
                    <a:pt x="44" y="19"/>
                    <a:pt x="35" y="27"/>
                  </a:cubicBezTo>
                  <a:cubicBezTo>
                    <a:pt x="27" y="34"/>
                    <a:pt x="21" y="43"/>
                    <a:pt x="17" y="54"/>
                  </a:cubicBezTo>
                  <a:cubicBezTo>
                    <a:pt x="9" y="81"/>
                    <a:pt x="11" y="109"/>
                    <a:pt x="21" y="136"/>
                  </a:cubicBezTo>
                  <a:cubicBezTo>
                    <a:pt x="30" y="163"/>
                    <a:pt x="47" y="187"/>
                    <a:pt x="66" y="208"/>
                  </a:cubicBezTo>
                  <a:cubicBezTo>
                    <a:pt x="85" y="230"/>
                    <a:pt x="106" y="248"/>
                    <a:pt x="128" y="266"/>
                  </a:cubicBezTo>
                  <a:cubicBezTo>
                    <a:pt x="151" y="283"/>
                    <a:pt x="176" y="299"/>
                    <a:pt x="203" y="307"/>
                  </a:cubicBezTo>
                  <a:cubicBezTo>
                    <a:pt x="217" y="311"/>
                    <a:pt x="230" y="313"/>
                    <a:pt x="244" y="311"/>
                  </a:cubicBezTo>
                  <a:cubicBezTo>
                    <a:pt x="257" y="309"/>
                    <a:pt x="269" y="302"/>
                    <a:pt x="279" y="293"/>
                  </a:cubicBezTo>
                  <a:cubicBezTo>
                    <a:pt x="300" y="274"/>
                    <a:pt x="314" y="246"/>
                    <a:pt x="314" y="219"/>
                  </a:cubicBezTo>
                  <a:cubicBezTo>
                    <a:pt x="315" y="203"/>
                    <a:pt x="312" y="188"/>
                    <a:pt x="310" y="173"/>
                  </a:cubicBezTo>
                  <a:cubicBezTo>
                    <a:pt x="308" y="160"/>
                    <a:pt x="306" y="148"/>
                    <a:pt x="303" y="136"/>
                  </a:cubicBezTo>
                  <a:cubicBezTo>
                    <a:pt x="298" y="112"/>
                    <a:pt x="286" y="85"/>
                    <a:pt x="261" y="78"/>
                  </a:cubicBezTo>
                  <a:cubicBezTo>
                    <a:pt x="260" y="77"/>
                    <a:pt x="259" y="79"/>
                    <a:pt x="260" y="80"/>
                  </a:cubicBezTo>
                  <a:cubicBezTo>
                    <a:pt x="283" y="101"/>
                    <a:pt x="304" y="127"/>
                    <a:pt x="317" y="155"/>
                  </a:cubicBezTo>
                  <a:cubicBezTo>
                    <a:pt x="329" y="181"/>
                    <a:pt x="334" y="212"/>
                    <a:pt x="324" y="239"/>
                  </a:cubicBezTo>
                  <a:cubicBezTo>
                    <a:pt x="315" y="262"/>
                    <a:pt x="296" y="279"/>
                    <a:pt x="273" y="287"/>
                  </a:cubicBezTo>
                  <a:cubicBezTo>
                    <a:pt x="242" y="299"/>
                    <a:pt x="209" y="294"/>
                    <a:pt x="179" y="283"/>
                  </a:cubicBezTo>
                  <a:cubicBezTo>
                    <a:pt x="151" y="273"/>
                    <a:pt x="123" y="261"/>
                    <a:pt x="98" y="244"/>
                  </a:cubicBezTo>
                  <a:cubicBezTo>
                    <a:pt x="75" y="228"/>
                    <a:pt x="55" y="208"/>
                    <a:pt x="38" y="186"/>
                  </a:cubicBezTo>
                  <a:cubicBezTo>
                    <a:pt x="19" y="161"/>
                    <a:pt x="1" y="132"/>
                    <a:pt x="3" y="100"/>
                  </a:cubicBezTo>
                  <a:cubicBezTo>
                    <a:pt x="4" y="92"/>
                    <a:pt x="6" y="84"/>
                    <a:pt x="9" y="77"/>
                  </a:cubicBezTo>
                  <a:cubicBezTo>
                    <a:pt x="11" y="71"/>
                    <a:pt x="14" y="64"/>
                    <a:pt x="16" y="58"/>
                  </a:cubicBezTo>
                  <a:cubicBezTo>
                    <a:pt x="22" y="46"/>
                    <a:pt x="30" y="35"/>
                    <a:pt x="40" y="26"/>
                  </a:cubicBezTo>
                  <a:cubicBezTo>
                    <a:pt x="51" y="16"/>
                    <a:pt x="66" y="11"/>
                    <a:pt x="80" y="8"/>
                  </a:cubicBezTo>
                  <a:cubicBezTo>
                    <a:pt x="97" y="5"/>
                    <a:pt x="113" y="5"/>
                    <a:pt x="130" y="8"/>
                  </a:cubicBezTo>
                  <a:cubicBezTo>
                    <a:pt x="145" y="10"/>
                    <a:pt x="161" y="14"/>
                    <a:pt x="176" y="20"/>
                  </a:cubicBezTo>
                  <a:cubicBezTo>
                    <a:pt x="190" y="26"/>
                    <a:pt x="202" y="35"/>
                    <a:pt x="215" y="43"/>
                  </a:cubicBezTo>
                  <a:cubicBezTo>
                    <a:pt x="220" y="47"/>
                    <a:pt x="226" y="50"/>
                    <a:pt x="231" y="54"/>
                  </a:cubicBezTo>
                  <a:cubicBezTo>
                    <a:pt x="232" y="55"/>
                    <a:pt x="234" y="53"/>
                    <a:pt x="233" y="52"/>
                  </a:cubicBezTo>
                  <a:cubicBezTo>
                    <a:pt x="224" y="42"/>
                    <a:pt x="211" y="35"/>
                    <a:pt x="199" y="30"/>
                  </a:cubicBezTo>
                  <a:cubicBezTo>
                    <a:pt x="185" y="24"/>
                    <a:pt x="171" y="18"/>
                    <a:pt x="157" y="14"/>
                  </a:cubicBezTo>
                  <a:cubicBezTo>
                    <a:pt x="141" y="10"/>
                    <a:pt x="125" y="8"/>
                    <a:pt x="109" y="9"/>
                  </a:cubicBezTo>
                  <a:cubicBezTo>
                    <a:pt x="93" y="10"/>
                    <a:pt x="76" y="16"/>
                    <a:pt x="60" y="21"/>
                  </a:cubicBezTo>
                  <a:cubicBezTo>
                    <a:pt x="53" y="23"/>
                    <a:pt x="45" y="25"/>
                    <a:pt x="39" y="29"/>
                  </a:cubicBezTo>
                  <a:cubicBezTo>
                    <a:pt x="34" y="32"/>
                    <a:pt x="29" y="36"/>
                    <a:pt x="25" y="41"/>
                  </a:cubicBezTo>
                  <a:cubicBezTo>
                    <a:pt x="17" y="52"/>
                    <a:pt x="13" y="66"/>
                    <a:pt x="11" y="80"/>
                  </a:cubicBezTo>
                  <a:cubicBezTo>
                    <a:pt x="9" y="95"/>
                    <a:pt x="9" y="110"/>
                    <a:pt x="13" y="125"/>
                  </a:cubicBezTo>
                  <a:cubicBezTo>
                    <a:pt x="17" y="140"/>
                    <a:pt x="25" y="153"/>
                    <a:pt x="34" y="165"/>
                  </a:cubicBezTo>
                  <a:cubicBezTo>
                    <a:pt x="39" y="172"/>
                    <a:pt x="44" y="179"/>
                    <a:pt x="50" y="185"/>
                  </a:cubicBezTo>
                  <a:cubicBezTo>
                    <a:pt x="57" y="192"/>
                    <a:pt x="64" y="198"/>
                    <a:pt x="70" y="205"/>
                  </a:cubicBezTo>
                  <a:cubicBezTo>
                    <a:pt x="76" y="212"/>
                    <a:pt x="82" y="219"/>
                    <a:pt x="89" y="225"/>
                  </a:cubicBezTo>
                  <a:cubicBezTo>
                    <a:pt x="95" y="230"/>
                    <a:pt x="103" y="234"/>
                    <a:pt x="107" y="242"/>
                  </a:cubicBezTo>
                  <a:cubicBezTo>
                    <a:pt x="108" y="241"/>
                    <a:pt x="108" y="241"/>
                    <a:pt x="109" y="240"/>
                  </a:cubicBezTo>
                  <a:cubicBezTo>
                    <a:pt x="84" y="234"/>
                    <a:pt x="66" y="211"/>
                    <a:pt x="54" y="190"/>
                  </a:cubicBezTo>
                  <a:cubicBezTo>
                    <a:pt x="38" y="165"/>
                    <a:pt x="27" y="136"/>
                    <a:pt x="25" y="107"/>
                  </a:cubicBezTo>
                  <a:cubicBezTo>
                    <a:pt x="25" y="100"/>
                    <a:pt x="25" y="93"/>
                    <a:pt x="25" y="86"/>
                  </a:cubicBezTo>
                  <a:cubicBezTo>
                    <a:pt x="25" y="81"/>
                    <a:pt x="24" y="73"/>
                    <a:pt x="20" y="69"/>
                  </a:cubicBezTo>
                  <a:cubicBezTo>
                    <a:pt x="19" y="69"/>
                    <a:pt x="18" y="69"/>
                    <a:pt x="18" y="70"/>
                  </a:cubicBezTo>
                  <a:cubicBezTo>
                    <a:pt x="12" y="79"/>
                    <a:pt x="14" y="91"/>
                    <a:pt x="17" y="101"/>
                  </a:cubicBezTo>
                  <a:cubicBezTo>
                    <a:pt x="21" y="112"/>
                    <a:pt x="26" y="124"/>
                    <a:pt x="30" y="135"/>
                  </a:cubicBezTo>
                  <a:cubicBezTo>
                    <a:pt x="42" y="164"/>
                    <a:pt x="61" y="190"/>
                    <a:pt x="82" y="213"/>
                  </a:cubicBezTo>
                  <a:cubicBezTo>
                    <a:pt x="102" y="236"/>
                    <a:pt x="127" y="254"/>
                    <a:pt x="152" y="270"/>
                  </a:cubicBezTo>
                  <a:cubicBezTo>
                    <a:pt x="165" y="278"/>
                    <a:pt x="178" y="286"/>
                    <a:pt x="192" y="291"/>
                  </a:cubicBezTo>
                  <a:cubicBezTo>
                    <a:pt x="206" y="296"/>
                    <a:pt x="221" y="298"/>
                    <a:pt x="236" y="303"/>
                  </a:cubicBezTo>
                  <a:cubicBezTo>
                    <a:pt x="236" y="302"/>
                    <a:pt x="236" y="301"/>
                    <a:pt x="236" y="301"/>
                  </a:cubicBezTo>
                  <a:cubicBezTo>
                    <a:pt x="195" y="302"/>
                    <a:pt x="163" y="272"/>
                    <a:pt x="126" y="260"/>
                  </a:cubicBezTo>
                  <a:cubicBezTo>
                    <a:pt x="124" y="259"/>
                    <a:pt x="123" y="261"/>
                    <a:pt x="124" y="262"/>
                  </a:cubicBezTo>
                  <a:cubicBezTo>
                    <a:pt x="135" y="271"/>
                    <a:pt x="148" y="276"/>
                    <a:pt x="161" y="280"/>
                  </a:cubicBezTo>
                  <a:cubicBezTo>
                    <a:pt x="174" y="284"/>
                    <a:pt x="188" y="288"/>
                    <a:pt x="202" y="291"/>
                  </a:cubicBezTo>
                  <a:cubicBezTo>
                    <a:pt x="218" y="295"/>
                    <a:pt x="235" y="297"/>
                    <a:pt x="251" y="294"/>
                  </a:cubicBezTo>
                  <a:cubicBezTo>
                    <a:pt x="258" y="293"/>
                    <a:pt x="265" y="291"/>
                    <a:pt x="272" y="289"/>
                  </a:cubicBezTo>
                  <a:cubicBezTo>
                    <a:pt x="278" y="288"/>
                    <a:pt x="285" y="285"/>
                    <a:pt x="291" y="283"/>
                  </a:cubicBezTo>
                  <a:cubicBezTo>
                    <a:pt x="297" y="280"/>
                    <a:pt x="302" y="277"/>
                    <a:pt x="307" y="273"/>
                  </a:cubicBezTo>
                  <a:cubicBezTo>
                    <a:pt x="311" y="268"/>
                    <a:pt x="314" y="262"/>
                    <a:pt x="317" y="256"/>
                  </a:cubicBezTo>
                  <a:cubicBezTo>
                    <a:pt x="323" y="243"/>
                    <a:pt x="326" y="228"/>
                    <a:pt x="326" y="214"/>
                  </a:cubicBezTo>
                  <a:cubicBezTo>
                    <a:pt x="325" y="197"/>
                    <a:pt x="320" y="181"/>
                    <a:pt x="314" y="166"/>
                  </a:cubicBezTo>
                  <a:cubicBezTo>
                    <a:pt x="308" y="152"/>
                    <a:pt x="302" y="138"/>
                    <a:pt x="296" y="124"/>
                  </a:cubicBezTo>
                  <a:cubicBezTo>
                    <a:pt x="289" y="108"/>
                    <a:pt x="280" y="94"/>
                    <a:pt x="267" y="83"/>
                  </a:cubicBezTo>
                  <a:cubicBezTo>
                    <a:pt x="265" y="81"/>
                    <a:pt x="264" y="84"/>
                    <a:pt x="265" y="85"/>
                  </a:cubicBezTo>
                  <a:cubicBezTo>
                    <a:pt x="287" y="103"/>
                    <a:pt x="302" y="128"/>
                    <a:pt x="311" y="155"/>
                  </a:cubicBezTo>
                  <a:cubicBezTo>
                    <a:pt x="319" y="182"/>
                    <a:pt x="319" y="211"/>
                    <a:pt x="313" y="238"/>
                  </a:cubicBezTo>
                  <a:cubicBezTo>
                    <a:pt x="310" y="250"/>
                    <a:pt x="306" y="263"/>
                    <a:pt x="298" y="273"/>
                  </a:cubicBezTo>
                  <a:cubicBezTo>
                    <a:pt x="291" y="281"/>
                    <a:pt x="281" y="286"/>
                    <a:pt x="270" y="289"/>
                  </a:cubicBezTo>
                  <a:cubicBezTo>
                    <a:pt x="249" y="294"/>
                    <a:pt x="226" y="292"/>
                    <a:pt x="205" y="296"/>
                  </a:cubicBezTo>
                  <a:cubicBezTo>
                    <a:pt x="203" y="297"/>
                    <a:pt x="203" y="298"/>
                    <a:pt x="204" y="299"/>
                  </a:cubicBezTo>
                  <a:cubicBezTo>
                    <a:pt x="211" y="306"/>
                    <a:pt x="224" y="307"/>
                    <a:pt x="233" y="308"/>
                  </a:cubicBezTo>
                  <a:cubicBezTo>
                    <a:pt x="245" y="308"/>
                    <a:pt x="256" y="307"/>
                    <a:pt x="266" y="303"/>
                  </a:cubicBezTo>
                  <a:cubicBezTo>
                    <a:pt x="279" y="298"/>
                    <a:pt x="291" y="288"/>
                    <a:pt x="300" y="278"/>
                  </a:cubicBezTo>
                  <a:cubicBezTo>
                    <a:pt x="310" y="267"/>
                    <a:pt x="317" y="254"/>
                    <a:pt x="321" y="240"/>
                  </a:cubicBezTo>
                  <a:cubicBezTo>
                    <a:pt x="330" y="204"/>
                    <a:pt x="312" y="170"/>
                    <a:pt x="300" y="137"/>
                  </a:cubicBezTo>
                  <a:cubicBezTo>
                    <a:pt x="299" y="138"/>
                    <a:pt x="298" y="138"/>
                    <a:pt x="297" y="139"/>
                  </a:cubicBezTo>
                  <a:cubicBezTo>
                    <a:pt x="315" y="158"/>
                    <a:pt x="321" y="189"/>
                    <a:pt x="317" y="214"/>
                  </a:cubicBezTo>
                  <a:cubicBezTo>
                    <a:pt x="313" y="242"/>
                    <a:pt x="292" y="267"/>
                    <a:pt x="266" y="278"/>
                  </a:cubicBezTo>
                  <a:cubicBezTo>
                    <a:pt x="252" y="284"/>
                    <a:pt x="236" y="287"/>
                    <a:pt x="221" y="286"/>
                  </a:cubicBezTo>
                  <a:cubicBezTo>
                    <a:pt x="214" y="286"/>
                    <a:pt x="206" y="284"/>
                    <a:pt x="199" y="282"/>
                  </a:cubicBezTo>
                  <a:cubicBezTo>
                    <a:pt x="191" y="280"/>
                    <a:pt x="184" y="276"/>
                    <a:pt x="177" y="273"/>
                  </a:cubicBezTo>
                  <a:cubicBezTo>
                    <a:pt x="149" y="259"/>
                    <a:pt x="118" y="248"/>
                    <a:pt x="93" y="229"/>
                  </a:cubicBezTo>
                  <a:cubicBezTo>
                    <a:pt x="69" y="210"/>
                    <a:pt x="46" y="189"/>
                    <a:pt x="31" y="163"/>
                  </a:cubicBezTo>
                  <a:cubicBezTo>
                    <a:pt x="23" y="150"/>
                    <a:pt x="18" y="135"/>
                    <a:pt x="16" y="120"/>
                  </a:cubicBezTo>
                  <a:cubicBezTo>
                    <a:pt x="14" y="107"/>
                    <a:pt x="15" y="94"/>
                    <a:pt x="18" y="81"/>
                  </a:cubicBezTo>
                  <a:cubicBezTo>
                    <a:pt x="22" y="60"/>
                    <a:pt x="32" y="40"/>
                    <a:pt x="51" y="29"/>
                  </a:cubicBezTo>
                  <a:cubicBezTo>
                    <a:pt x="62" y="23"/>
                    <a:pt x="73" y="20"/>
                    <a:pt x="84" y="19"/>
                  </a:cubicBezTo>
                  <a:cubicBezTo>
                    <a:pt x="92" y="19"/>
                    <a:pt x="100" y="19"/>
                    <a:pt x="108" y="19"/>
                  </a:cubicBezTo>
                  <a:cubicBezTo>
                    <a:pt x="117" y="19"/>
                    <a:pt x="125" y="20"/>
                    <a:pt x="133" y="21"/>
                  </a:cubicBezTo>
                  <a:cubicBezTo>
                    <a:pt x="147" y="23"/>
                    <a:pt x="159" y="27"/>
                    <a:pt x="172" y="32"/>
                  </a:cubicBezTo>
                  <a:cubicBezTo>
                    <a:pt x="178" y="34"/>
                    <a:pt x="184" y="37"/>
                    <a:pt x="190" y="40"/>
                  </a:cubicBezTo>
                  <a:cubicBezTo>
                    <a:pt x="195" y="43"/>
                    <a:pt x="200" y="46"/>
                    <a:pt x="206" y="48"/>
                  </a:cubicBezTo>
                  <a:cubicBezTo>
                    <a:pt x="208" y="49"/>
                    <a:pt x="209" y="46"/>
                    <a:pt x="207" y="46"/>
                  </a:cubicBezTo>
                  <a:cubicBezTo>
                    <a:pt x="200" y="43"/>
                    <a:pt x="193" y="39"/>
                    <a:pt x="186" y="35"/>
                  </a:cubicBezTo>
                  <a:cubicBezTo>
                    <a:pt x="179" y="31"/>
                    <a:pt x="171" y="28"/>
                    <a:pt x="164" y="26"/>
                  </a:cubicBezTo>
                  <a:cubicBezTo>
                    <a:pt x="148" y="20"/>
                    <a:pt x="131" y="17"/>
                    <a:pt x="115" y="17"/>
                  </a:cubicBezTo>
                  <a:cubicBezTo>
                    <a:pt x="100" y="16"/>
                    <a:pt x="86" y="15"/>
                    <a:pt x="72" y="18"/>
                  </a:cubicBezTo>
                  <a:cubicBezTo>
                    <a:pt x="61" y="20"/>
                    <a:pt x="51" y="25"/>
                    <a:pt x="43" y="31"/>
                  </a:cubicBezTo>
                  <a:cubicBezTo>
                    <a:pt x="26" y="44"/>
                    <a:pt x="17" y="65"/>
                    <a:pt x="14" y="86"/>
                  </a:cubicBezTo>
                  <a:cubicBezTo>
                    <a:pt x="12" y="99"/>
                    <a:pt x="12" y="112"/>
                    <a:pt x="14" y="125"/>
                  </a:cubicBezTo>
                  <a:cubicBezTo>
                    <a:pt x="16" y="139"/>
                    <a:pt x="22" y="153"/>
                    <a:pt x="29" y="165"/>
                  </a:cubicBezTo>
                  <a:cubicBezTo>
                    <a:pt x="45" y="191"/>
                    <a:pt x="67" y="212"/>
                    <a:pt x="90" y="230"/>
                  </a:cubicBezTo>
                  <a:cubicBezTo>
                    <a:pt x="116" y="250"/>
                    <a:pt x="145" y="260"/>
                    <a:pt x="174" y="274"/>
                  </a:cubicBezTo>
                  <a:cubicBezTo>
                    <a:pt x="181" y="277"/>
                    <a:pt x="188" y="281"/>
                    <a:pt x="195" y="284"/>
                  </a:cubicBezTo>
                  <a:cubicBezTo>
                    <a:pt x="202" y="286"/>
                    <a:pt x="209" y="288"/>
                    <a:pt x="216" y="289"/>
                  </a:cubicBezTo>
                  <a:cubicBezTo>
                    <a:pt x="231" y="290"/>
                    <a:pt x="246" y="287"/>
                    <a:pt x="260" y="283"/>
                  </a:cubicBezTo>
                  <a:cubicBezTo>
                    <a:pt x="287" y="275"/>
                    <a:pt x="308" y="253"/>
                    <a:pt x="317" y="227"/>
                  </a:cubicBezTo>
                  <a:cubicBezTo>
                    <a:pt x="322" y="212"/>
                    <a:pt x="322" y="195"/>
                    <a:pt x="319" y="180"/>
                  </a:cubicBezTo>
                  <a:cubicBezTo>
                    <a:pt x="316" y="164"/>
                    <a:pt x="310" y="149"/>
                    <a:pt x="299" y="137"/>
                  </a:cubicBezTo>
                  <a:cubicBezTo>
                    <a:pt x="298" y="136"/>
                    <a:pt x="296" y="137"/>
                    <a:pt x="297" y="138"/>
                  </a:cubicBezTo>
                  <a:cubicBezTo>
                    <a:pt x="308" y="168"/>
                    <a:pt x="324" y="198"/>
                    <a:pt x="320" y="231"/>
                  </a:cubicBezTo>
                  <a:cubicBezTo>
                    <a:pt x="316" y="261"/>
                    <a:pt x="293" y="288"/>
                    <a:pt x="266" y="300"/>
                  </a:cubicBezTo>
                  <a:cubicBezTo>
                    <a:pt x="256" y="304"/>
                    <a:pt x="245" y="305"/>
                    <a:pt x="234" y="305"/>
                  </a:cubicBezTo>
                  <a:cubicBezTo>
                    <a:pt x="225" y="305"/>
                    <a:pt x="213" y="304"/>
                    <a:pt x="206" y="297"/>
                  </a:cubicBezTo>
                  <a:cubicBezTo>
                    <a:pt x="205" y="298"/>
                    <a:pt x="205" y="298"/>
                    <a:pt x="205" y="299"/>
                  </a:cubicBezTo>
                  <a:cubicBezTo>
                    <a:pt x="227" y="295"/>
                    <a:pt x="251" y="297"/>
                    <a:pt x="273" y="291"/>
                  </a:cubicBezTo>
                  <a:cubicBezTo>
                    <a:pt x="283" y="288"/>
                    <a:pt x="293" y="283"/>
                    <a:pt x="300" y="275"/>
                  </a:cubicBezTo>
                  <a:cubicBezTo>
                    <a:pt x="308" y="265"/>
                    <a:pt x="312" y="252"/>
                    <a:pt x="315" y="240"/>
                  </a:cubicBezTo>
                  <a:cubicBezTo>
                    <a:pt x="328" y="186"/>
                    <a:pt x="313" y="127"/>
                    <a:pt x="273" y="88"/>
                  </a:cubicBezTo>
                  <a:cubicBezTo>
                    <a:pt x="271" y="86"/>
                    <a:pt x="269" y="85"/>
                    <a:pt x="267" y="83"/>
                  </a:cubicBezTo>
                  <a:cubicBezTo>
                    <a:pt x="266" y="83"/>
                    <a:pt x="266" y="84"/>
                    <a:pt x="265" y="85"/>
                  </a:cubicBezTo>
                  <a:cubicBezTo>
                    <a:pt x="277" y="95"/>
                    <a:pt x="285" y="107"/>
                    <a:pt x="292" y="121"/>
                  </a:cubicBezTo>
                  <a:cubicBezTo>
                    <a:pt x="298" y="135"/>
                    <a:pt x="304" y="149"/>
                    <a:pt x="309" y="163"/>
                  </a:cubicBezTo>
                  <a:cubicBezTo>
                    <a:pt x="316" y="178"/>
                    <a:pt x="321" y="194"/>
                    <a:pt x="323" y="211"/>
                  </a:cubicBezTo>
                  <a:cubicBezTo>
                    <a:pt x="324" y="226"/>
                    <a:pt x="320" y="242"/>
                    <a:pt x="314" y="256"/>
                  </a:cubicBezTo>
                  <a:cubicBezTo>
                    <a:pt x="311" y="262"/>
                    <a:pt x="308" y="268"/>
                    <a:pt x="302" y="273"/>
                  </a:cubicBezTo>
                  <a:cubicBezTo>
                    <a:pt x="297" y="277"/>
                    <a:pt x="291" y="280"/>
                    <a:pt x="285" y="282"/>
                  </a:cubicBezTo>
                  <a:cubicBezTo>
                    <a:pt x="271" y="287"/>
                    <a:pt x="256" y="291"/>
                    <a:pt x="242" y="292"/>
                  </a:cubicBezTo>
                  <a:cubicBezTo>
                    <a:pt x="225" y="294"/>
                    <a:pt x="208" y="290"/>
                    <a:pt x="191" y="286"/>
                  </a:cubicBezTo>
                  <a:cubicBezTo>
                    <a:pt x="178" y="282"/>
                    <a:pt x="164" y="279"/>
                    <a:pt x="151" y="274"/>
                  </a:cubicBezTo>
                  <a:cubicBezTo>
                    <a:pt x="142" y="270"/>
                    <a:pt x="134" y="266"/>
                    <a:pt x="126" y="260"/>
                  </a:cubicBezTo>
                  <a:cubicBezTo>
                    <a:pt x="126" y="261"/>
                    <a:pt x="125" y="261"/>
                    <a:pt x="125" y="262"/>
                  </a:cubicBezTo>
                  <a:cubicBezTo>
                    <a:pt x="162" y="275"/>
                    <a:pt x="195" y="305"/>
                    <a:pt x="236" y="303"/>
                  </a:cubicBezTo>
                  <a:cubicBezTo>
                    <a:pt x="238" y="303"/>
                    <a:pt x="238" y="301"/>
                    <a:pt x="237" y="301"/>
                  </a:cubicBezTo>
                  <a:cubicBezTo>
                    <a:pt x="222" y="296"/>
                    <a:pt x="206" y="293"/>
                    <a:pt x="191" y="288"/>
                  </a:cubicBezTo>
                  <a:cubicBezTo>
                    <a:pt x="176" y="283"/>
                    <a:pt x="162" y="273"/>
                    <a:pt x="148" y="265"/>
                  </a:cubicBezTo>
                  <a:cubicBezTo>
                    <a:pt x="135" y="256"/>
                    <a:pt x="121" y="246"/>
                    <a:pt x="109" y="235"/>
                  </a:cubicBezTo>
                  <a:cubicBezTo>
                    <a:pt x="96" y="225"/>
                    <a:pt x="85" y="213"/>
                    <a:pt x="75" y="200"/>
                  </a:cubicBezTo>
                  <a:cubicBezTo>
                    <a:pt x="57" y="179"/>
                    <a:pt x="42" y="156"/>
                    <a:pt x="31" y="130"/>
                  </a:cubicBezTo>
                  <a:cubicBezTo>
                    <a:pt x="28" y="120"/>
                    <a:pt x="23" y="111"/>
                    <a:pt x="20" y="101"/>
                  </a:cubicBezTo>
                  <a:cubicBezTo>
                    <a:pt x="17" y="92"/>
                    <a:pt x="14" y="80"/>
                    <a:pt x="20" y="71"/>
                  </a:cubicBezTo>
                  <a:cubicBezTo>
                    <a:pt x="19" y="71"/>
                    <a:pt x="19" y="72"/>
                    <a:pt x="18" y="72"/>
                  </a:cubicBezTo>
                  <a:cubicBezTo>
                    <a:pt x="22" y="74"/>
                    <a:pt x="22" y="81"/>
                    <a:pt x="22" y="85"/>
                  </a:cubicBezTo>
                  <a:cubicBezTo>
                    <a:pt x="23" y="90"/>
                    <a:pt x="22" y="96"/>
                    <a:pt x="22" y="102"/>
                  </a:cubicBezTo>
                  <a:cubicBezTo>
                    <a:pt x="22" y="116"/>
                    <a:pt x="25" y="130"/>
                    <a:pt x="29" y="143"/>
                  </a:cubicBezTo>
                  <a:cubicBezTo>
                    <a:pt x="37" y="169"/>
                    <a:pt x="50" y="194"/>
                    <a:pt x="67" y="214"/>
                  </a:cubicBezTo>
                  <a:cubicBezTo>
                    <a:pt x="78" y="227"/>
                    <a:pt x="92" y="239"/>
                    <a:pt x="108" y="243"/>
                  </a:cubicBezTo>
                  <a:cubicBezTo>
                    <a:pt x="109" y="243"/>
                    <a:pt x="110" y="242"/>
                    <a:pt x="110" y="241"/>
                  </a:cubicBezTo>
                  <a:cubicBezTo>
                    <a:pt x="107" y="235"/>
                    <a:pt x="101" y="231"/>
                    <a:pt x="96" y="227"/>
                  </a:cubicBezTo>
                  <a:cubicBezTo>
                    <a:pt x="90" y="222"/>
                    <a:pt x="84" y="217"/>
                    <a:pt x="79" y="211"/>
                  </a:cubicBezTo>
                  <a:cubicBezTo>
                    <a:pt x="73" y="205"/>
                    <a:pt x="68" y="199"/>
                    <a:pt x="62" y="193"/>
                  </a:cubicBezTo>
                  <a:cubicBezTo>
                    <a:pt x="56" y="188"/>
                    <a:pt x="51" y="182"/>
                    <a:pt x="46" y="176"/>
                  </a:cubicBezTo>
                  <a:cubicBezTo>
                    <a:pt x="36" y="164"/>
                    <a:pt x="27" y="151"/>
                    <a:pt x="20" y="137"/>
                  </a:cubicBezTo>
                  <a:cubicBezTo>
                    <a:pt x="14" y="122"/>
                    <a:pt x="12" y="106"/>
                    <a:pt x="13" y="90"/>
                  </a:cubicBezTo>
                  <a:cubicBezTo>
                    <a:pt x="13" y="75"/>
                    <a:pt x="17" y="60"/>
                    <a:pt x="25" y="47"/>
                  </a:cubicBezTo>
                  <a:cubicBezTo>
                    <a:pt x="28" y="41"/>
                    <a:pt x="32" y="37"/>
                    <a:pt x="38" y="33"/>
                  </a:cubicBezTo>
                  <a:cubicBezTo>
                    <a:pt x="44" y="29"/>
                    <a:pt x="51" y="27"/>
                    <a:pt x="58" y="24"/>
                  </a:cubicBezTo>
                  <a:cubicBezTo>
                    <a:pt x="75" y="19"/>
                    <a:pt x="91" y="13"/>
                    <a:pt x="109" y="12"/>
                  </a:cubicBezTo>
                  <a:cubicBezTo>
                    <a:pt x="126" y="10"/>
                    <a:pt x="143" y="13"/>
                    <a:pt x="159" y="18"/>
                  </a:cubicBezTo>
                  <a:cubicBezTo>
                    <a:pt x="172" y="22"/>
                    <a:pt x="184" y="27"/>
                    <a:pt x="197" y="32"/>
                  </a:cubicBezTo>
                  <a:cubicBezTo>
                    <a:pt x="209" y="37"/>
                    <a:pt x="222" y="44"/>
                    <a:pt x="231" y="54"/>
                  </a:cubicBezTo>
                  <a:cubicBezTo>
                    <a:pt x="231" y="53"/>
                    <a:pt x="232" y="52"/>
                    <a:pt x="233" y="52"/>
                  </a:cubicBezTo>
                  <a:cubicBezTo>
                    <a:pt x="220" y="43"/>
                    <a:pt x="208" y="35"/>
                    <a:pt x="195" y="27"/>
                  </a:cubicBezTo>
                  <a:cubicBezTo>
                    <a:pt x="182" y="20"/>
                    <a:pt x="168" y="14"/>
                    <a:pt x="154" y="10"/>
                  </a:cubicBezTo>
                  <a:cubicBezTo>
                    <a:pt x="123" y="1"/>
                    <a:pt x="89" y="0"/>
                    <a:pt x="59" y="11"/>
                  </a:cubicBezTo>
                  <a:cubicBezTo>
                    <a:pt x="34" y="21"/>
                    <a:pt x="19" y="44"/>
                    <a:pt x="9" y="68"/>
                  </a:cubicBezTo>
                  <a:cubicBezTo>
                    <a:pt x="7" y="75"/>
                    <a:pt x="4" y="81"/>
                    <a:pt x="2" y="88"/>
                  </a:cubicBezTo>
                  <a:cubicBezTo>
                    <a:pt x="0" y="95"/>
                    <a:pt x="0" y="103"/>
                    <a:pt x="0" y="111"/>
                  </a:cubicBezTo>
                  <a:cubicBezTo>
                    <a:pt x="1" y="127"/>
                    <a:pt x="8" y="143"/>
                    <a:pt x="15" y="156"/>
                  </a:cubicBezTo>
                  <a:cubicBezTo>
                    <a:pt x="43" y="206"/>
                    <a:pt x="86" y="246"/>
                    <a:pt x="137" y="269"/>
                  </a:cubicBezTo>
                  <a:cubicBezTo>
                    <a:pt x="165" y="282"/>
                    <a:pt x="195" y="294"/>
                    <a:pt x="226" y="296"/>
                  </a:cubicBezTo>
                  <a:cubicBezTo>
                    <a:pt x="253" y="298"/>
                    <a:pt x="282" y="291"/>
                    <a:pt x="304" y="273"/>
                  </a:cubicBezTo>
                  <a:cubicBezTo>
                    <a:pt x="322" y="257"/>
                    <a:pt x="332" y="235"/>
                    <a:pt x="332" y="211"/>
                  </a:cubicBezTo>
                  <a:cubicBezTo>
                    <a:pt x="333" y="180"/>
                    <a:pt x="320" y="151"/>
                    <a:pt x="303" y="126"/>
                  </a:cubicBezTo>
                  <a:cubicBezTo>
                    <a:pt x="291" y="108"/>
                    <a:pt x="277" y="92"/>
                    <a:pt x="262" y="78"/>
                  </a:cubicBezTo>
                  <a:cubicBezTo>
                    <a:pt x="261" y="79"/>
                    <a:pt x="261" y="79"/>
                    <a:pt x="260" y="80"/>
                  </a:cubicBezTo>
                  <a:cubicBezTo>
                    <a:pt x="284" y="87"/>
                    <a:pt x="295" y="112"/>
                    <a:pt x="300" y="134"/>
                  </a:cubicBezTo>
                  <a:cubicBezTo>
                    <a:pt x="303" y="146"/>
                    <a:pt x="305" y="158"/>
                    <a:pt x="306" y="170"/>
                  </a:cubicBezTo>
                  <a:cubicBezTo>
                    <a:pt x="309" y="186"/>
                    <a:pt x="312" y="201"/>
                    <a:pt x="312" y="217"/>
                  </a:cubicBezTo>
                  <a:cubicBezTo>
                    <a:pt x="311" y="246"/>
                    <a:pt x="296" y="275"/>
                    <a:pt x="274" y="293"/>
                  </a:cubicBezTo>
                  <a:cubicBezTo>
                    <a:pt x="264" y="303"/>
                    <a:pt x="251" y="308"/>
                    <a:pt x="236" y="309"/>
                  </a:cubicBezTo>
                  <a:cubicBezTo>
                    <a:pt x="222" y="310"/>
                    <a:pt x="207" y="306"/>
                    <a:pt x="194" y="301"/>
                  </a:cubicBezTo>
                  <a:cubicBezTo>
                    <a:pt x="167" y="291"/>
                    <a:pt x="143" y="274"/>
                    <a:pt x="121" y="256"/>
                  </a:cubicBezTo>
                  <a:cubicBezTo>
                    <a:pt x="98" y="238"/>
                    <a:pt x="77" y="218"/>
                    <a:pt x="58" y="195"/>
                  </a:cubicBezTo>
                  <a:cubicBezTo>
                    <a:pt x="40" y="173"/>
                    <a:pt x="25" y="147"/>
                    <a:pt x="19" y="119"/>
                  </a:cubicBezTo>
                  <a:cubicBezTo>
                    <a:pt x="15" y="105"/>
                    <a:pt x="14" y="91"/>
                    <a:pt x="16" y="77"/>
                  </a:cubicBezTo>
                  <a:cubicBezTo>
                    <a:pt x="17" y="64"/>
                    <a:pt x="20" y="50"/>
                    <a:pt x="27" y="39"/>
                  </a:cubicBezTo>
                  <a:cubicBezTo>
                    <a:pt x="34" y="30"/>
                    <a:pt x="44" y="23"/>
                    <a:pt x="54" y="17"/>
                  </a:cubicBezTo>
                  <a:cubicBezTo>
                    <a:pt x="64" y="12"/>
                    <a:pt x="76" y="8"/>
                    <a:pt x="88" y="7"/>
                  </a:cubicBezTo>
                  <a:cubicBezTo>
                    <a:pt x="101" y="5"/>
                    <a:pt x="114" y="7"/>
                    <a:pt x="127" y="9"/>
                  </a:cubicBezTo>
                  <a:cubicBezTo>
                    <a:pt x="143" y="12"/>
                    <a:pt x="158" y="17"/>
                    <a:pt x="174" y="22"/>
                  </a:cubicBezTo>
                  <a:cubicBezTo>
                    <a:pt x="192" y="29"/>
                    <a:pt x="210" y="38"/>
                    <a:pt x="226" y="49"/>
                  </a:cubicBezTo>
                  <a:cubicBezTo>
                    <a:pt x="228" y="50"/>
                    <a:pt x="229" y="47"/>
                    <a:pt x="228" y="4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5" name="Freeform 32"/>
            <p:cNvSpPr/>
            <p:nvPr/>
          </p:nvSpPr>
          <p:spPr bwMode="auto">
            <a:xfrm>
              <a:off x="3293" y="2019"/>
              <a:ext cx="1005" cy="926"/>
            </a:xfrm>
            <a:custGeom>
              <a:avLst/>
              <a:gdLst>
                <a:gd name="T0" fmla="*/ 123 w 520"/>
                <a:gd name="T1" fmla="*/ 16 h 479"/>
                <a:gd name="T2" fmla="*/ 9 w 520"/>
                <a:gd name="T3" fmla="*/ 116 h 479"/>
                <a:gd name="T4" fmla="*/ 42 w 520"/>
                <a:gd name="T5" fmla="*/ 240 h 479"/>
                <a:gd name="T6" fmla="*/ 98 w 520"/>
                <a:gd name="T7" fmla="*/ 317 h 479"/>
                <a:gd name="T8" fmla="*/ 211 w 520"/>
                <a:gd name="T9" fmla="*/ 414 h 479"/>
                <a:gd name="T10" fmla="*/ 468 w 520"/>
                <a:gd name="T11" fmla="*/ 449 h 479"/>
                <a:gd name="T12" fmla="*/ 507 w 520"/>
                <a:gd name="T13" fmla="*/ 309 h 479"/>
                <a:gd name="T14" fmla="*/ 478 w 520"/>
                <a:gd name="T15" fmla="*/ 230 h 479"/>
                <a:gd name="T16" fmla="*/ 397 w 520"/>
                <a:gd name="T17" fmla="*/ 116 h 479"/>
                <a:gd name="T18" fmla="*/ 424 w 520"/>
                <a:gd name="T19" fmla="*/ 148 h 479"/>
                <a:gd name="T20" fmla="*/ 503 w 520"/>
                <a:gd name="T21" fmla="*/ 274 h 479"/>
                <a:gd name="T22" fmla="*/ 515 w 520"/>
                <a:gd name="T23" fmla="*/ 358 h 479"/>
                <a:gd name="T24" fmla="*/ 453 w 520"/>
                <a:gd name="T25" fmla="*/ 456 h 479"/>
                <a:gd name="T26" fmla="*/ 360 w 520"/>
                <a:gd name="T27" fmla="*/ 465 h 479"/>
                <a:gd name="T28" fmla="*/ 265 w 520"/>
                <a:gd name="T29" fmla="*/ 447 h 479"/>
                <a:gd name="T30" fmla="*/ 145 w 520"/>
                <a:gd name="T31" fmla="*/ 362 h 479"/>
                <a:gd name="T32" fmla="*/ 11 w 520"/>
                <a:gd name="T33" fmla="*/ 132 h 479"/>
                <a:gd name="T34" fmla="*/ 76 w 520"/>
                <a:gd name="T35" fmla="*/ 41 h 479"/>
                <a:gd name="T36" fmla="*/ 213 w 520"/>
                <a:gd name="T37" fmla="*/ 19 h 479"/>
                <a:gd name="T38" fmla="*/ 332 w 520"/>
                <a:gd name="T39" fmla="*/ 77 h 479"/>
                <a:gd name="T40" fmla="*/ 370 w 520"/>
                <a:gd name="T41" fmla="*/ 99 h 479"/>
                <a:gd name="T42" fmla="*/ 296 w 520"/>
                <a:gd name="T43" fmla="*/ 52 h 479"/>
                <a:gd name="T44" fmla="*/ 52 w 520"/>
                <a:gd name="T45" fmla="*/ 49 h 479"/>
                <a:gd name="T46" fmla="*/ 15 w 520"/>
                <a:gd name="T47" fmla="*/ 191 h 479"/>
                <a:gd name="T48" fmla="*/ 117 w 520"/>
                <a:gd name="T49" fmla="*/ 335 h 479"/>
                <a:gd name="T50" fmla="*/ 256 w 520"/>
                <a:gd name="T51" fmla="*/ 445 h 479"/>
                <a:gd name="T52" fmla="*/ 379 w 520"/>
                <a:gd name="T53" fmla="*/ 479 h 479"/>
                <a:gd name="T54" fmla="*/ 454 w 520"/>
                <a:gd name="T55" fmla="*/ 464 h 479"/>
                <a:gd name="T56" fmla="*/ 497 w 520"/>
                <a:gd name="T57" fmla="*/ 412 h 479"/>
                <a:gd name="T58" fmla="*/ 479 w 520"/>
                <a:gd name="T59" fmla="*/ 443 h 479"/>
                <a:gd name="T60" fmla="*/ 406 w 520"/>
                <a:gd name="T61" fmla="*/ 475 h 479"/>
                <a:gd name="T62" fmla="*/ 274 w 520"/>
                <a:gd name="T63" fmla="*/ 452 h 479"/>
                <a:gd name="T64" fmla="*/ 133 w 520"/>
                <a:gd name="T65" fmla="*/ 346 h 479"/>
                <a:gd name="T66" fmla="*/ 23 w 520"/>
                <a:gd name="T67" fmla="*/ 203 h 479"/>
                <a:gd name="T68" fmla="*/ 49 w 520"/>
                <a:gd name="T69" fmla="*/ 55 h 479"/>
                <a:gd name="T70" fmla="*/ 208 w 520"/>
                <a:gd name="T71" fmla="*/ 21 h 479"/>
                <a:gd name="T72" fmla="*/ 338 w 520"/>
                <a:gd name="T73" fmla="*/ 78 h 479"/>
                <a:gd name="T74" fmla="*/ 369 w 520"/>
                <a:gd name="T75" fmla="*/ 99 h 479"/>
                <a:gd name="T76" fmla="*/ 289 w 520"/>
                <a:gd name="T77" fmla="*/ 46 h 479"/>
                <a:gd name="T78" fmla="*/ 107 w 520"/>
                <a:gd name="T79" fmla="*/ 25 h 479"/>
                <a:gd name="T80" fmla="*/ 32 w 520"/>
                <a:gd name="T81" fmla="*/ 70 h 479"/>
                <a:gd name="T82" fmla="*/ 26 w 520"/>
                <a:gd name="T83" fmla="*/ 212 h 479"/>
                <a:gd name="T84" fmla="*/ 217 w 520"/>
                <a:gd name="T85" fmla="*/ 423 h 479"/>
                <a:gd name="T86" fmla="*/ 304 w 520"/>
                <a:gd name="T87" fmla="*/ 462 h 479"/>
                <a:gd name="T88" fmla="*/ 400 w 520"/>
                <a:gd name="T89" fmla="*/ 469 h 479"/>
                <a:gd name="T90" fmla="*/ 483 w 520"/>
                <a:gd name="T91" fmla="*/ 442 h 479"/>
                <a:gd name="T92" fmla="*/ 511 w 520"/>
                <a:gd name="T93" fmla="*/ 294 h 479"/>
                <a:gd name="T94" fmla="*/ 443 w 520"/>
                <a:gd name="T95" fmla="*/ 165 h 479"/>
                <a:gd name="T96" fmla="*/ 412 w 520"/>
                <a:gd name="T97" fmla="*/ 130 h 479"/>
                <a:gd name="T98" fmla="*/ 394 w 520"/>
                <a:gd name="T99" fmla="*/ 118 h 479"/>
                <a:gd name="T100" fmla="*/ 478 w 520"/>
                <a:gd name="T101" fmla="*/ 235 h 479"/>
                <a:gd name="T102" fmla="*/ 512 w 520"/>
                <a:gd name="T103" fmla="*/ 356 h 479"/>
                <a:gd name="T104" fmla="*/ 485 w 520"/>
                <a:gd name="T105" fmla="*/ 430 h 479"/>
                <a:gd name="T106" fmla="*/ 360 w 520"/>
                <a:gd name="T107" fmla="*/ 470 h 479"/>
                <a:gd name="T108" fmla="*/ 153 w 520"/>
                <a:gd name="T109" fmla="*/ 367 h 479"/>
                <a:gd name="T110" fmla="*/ 82 w 520"/>
                <a:gd name="T111" fmla="*/ 295 h 479"/>
                <a:gd name="T112" fmla="*/ 10 w 520"/>
                <a:gd name="T113" fmla="*/ 131 h 479"/>
                <a:gd name="T114" fmla="*/ 116 w 520"/>
                <a:gd name="T115" fmla="*/ 21 h 479"/>
                <a:gd name="T116" fmla="*/ 305 w 520"/>
                <a:gd name="T117" fmla="*/ 51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0" h="479">
                  <a:moveTo>
                    <a:pt x="306" y="48"/>
                  </a:moveTo>
                  <a:cubicBezTo>
                    <a:pt x="249" y="23"/>
                    <a:pt x="186" y="0"/>
                    <a:pt x="123" y="16"/>
                  </a:cubicBezTo>
                  <a:cubicBezTo>
                    <a:pt x="97" y="23"/>
                    <a:pt x="72" y="36"/>
                    <a:pt x="51" y="52"/>
                  </a:cubicBezTo>
                  <a:cubicBezTo>
                    <a:pt x="31" y="69"/>
                    <a:pt x="16" y="91"/>
                    <a:pt x="9" y="116"/>
                  </a:cubicBezTo>
                  <a:cubicBezTo>
                    <a:pt x="2" y="144"/>
                    <a:pt x="10" y="174"/>
                    <a:pt x="22" y="200"/>
                  </a:cubicBezTo>
                  <a:cubicBezTo>
                    <a:pt x="28" y="214"/>
                    <a:pt x="35" y="227"/>
                    <a:pt x="42" y="240"/>
                  </a:cubicBezTo>
                  <a:cubicBezTo>
                    <a:pt x="50" y="253"/>
                    <a:pt x="57" y="266"/>
                    <a:pt x="66" y="278"/>
                  </a:cubicBezTo>
                  <a:cubicBezTo>
                    <a:pt x="76" y="292"/>
                    <a:pt x="87" y="305"/>
                    <a:pt x="98" y="317"/>
                  </a:cubicBezTo>
                  <a:cubicBezTo>
                    <a:pt x="110" y="329"/>
                    <a:pt x="121" y="341"/>
                    <a:pt x="133" y="353"/>
                  </a:cubicBezTo>
                  <a:cubicBezTo>
                    <a:pt x="157" y="376"/>
                    <a:pt x="183" y="396"/>
                    <a:pt x="211" y="414"/>
                  </a:cubicBezTo>
                  <a:cubicBezTo>
                    <a:pt x="250" y="440"/>
                    <a:pt x="293" y="460"/>
                    <a:pt x="339" y="469"/>
                  </a:cubicBezTo>
                  <a:cubicBezTo>
                    <a:pt x="383" y="479"/>
                    <a:pt x="432" y="477"/>
                    <a:pt x="468" y="449"/>
                  </a:cubicBezTo>
                  <a:cubicBezTo>
                    <a:pt x="488" y="435"/>
                    <a:pt x="503" y="413"/>
                    <a:pt x="510" y="389"/>
                  </a:cubicBezTo>
                  <a:cubicBezTo>
                    <a:pt x="518" y="363"/>
                    <a:pt x="514" y="335"/>
                    <a:pt x="507" y="309"/>
                  </a:cubicBezTo>
                  <a:cubicBezTo>
                    <a:pt x="504" y="295"/>
                    <a:pt x="499" y="282"/>
                    <a:pt x="495" y="269"/>
                  </a:cubicBezTo>
                  <a:cubicBezTo>
                    <a:pt x="489" y="256"/>
                    <a:pt x="484" y="243"/>
                    <a:pt x="478" y="230"/>
                  </a:cubicBezTo>
                  <a:cubicBezTo>
                    <a:pt x="464" y="201"/>
                    <a:pt x="446" y="175"/>
                    <a:pt x="426" y="150"/>
                  </a:cubicBezTo>
                  <a:cubicBezTo>
                    <a:pt x="417" y="139"/>
                    <a:pt x="407" y="127"/>
                    <a:pt x="397" y="116"/>
                  </a:cubicBezTo>
                  <a:cubicBezTo>
                    <a:pt x="396" y="116"/>
                    <a:pt x="395" y="117"/>
                    <a:pt x="395" y="118"/>
                  </a:cubicBezTo>
                  <a:cubicBezTo>
                    <a:pt x="407" y="125"/>
                    <a:pt x="415" y="138"/>
                    <a:pt x="424" y="148"/>
                  </a:cubicBezTo>
                  <a:cubicBezTo>
                    <a:pt x="435" y="161"/>
                    <a:pt x="446" y="174"/>
                    <a:pt x="456" y="187"/>
                  </a:cubicBezTo>
                  <a:cubicBezTo>
                    <a:pt x="475" y="214"/>
                    <a:pt x="493" y="243"/>
                    <a:pt x="503" y="274"/>
                  </a:cubicBezTo>
                  <a:cubicBezTo>
                    <a:pt x="508" y="288"/>
                    <a:pt x="510" y="303"/>
                    <a:pt x="513" y="317"/>
                  </a:cubicBezTo>
                  <a:cubicBezTo>
                    <a:pt x="514" y="331"/>
                    <a:pt x="515" y="344"/>
                    <a:pt x="515" y="358"/>
                  </a:cubicBezTo>
                  <a:cubicBezTo>
                    <a:pt x="514" y="384"/>
                    <a:pt x="507" y="411"/>
                    <a:pt x="490" y="432"/>
                  </a:cubicBezTo>
                  <a:cubicBezTo>
                    <a:pt x="480" y="443"/>
                    <a:pt x="467" y="450"/>
                    <a:pt x="453" y="456"/>
                  </a:cubicBezTo>
                  <a:cubicBezTo>
                    <a:pt x="439" y="461"/>
                    <a:pt x="423" y="464"/>
                    <a:pt x="408" y="466"/>
                  </a:cubicBezTo>
                  <a:cubicBezTo>
                    <a:pt x="392" y="468"/>
                    <a:pt x="376" y="467"/>
                    <a:pt x="360" y="465"/>
                  </a:cubicBezTo>
                  <a:cubicBezTo>
                    <a:pt x="343" y="464"/>
                    <a:pt x="327" y="462"/>
                    <a:pt x="311" y="460"/>
                  </a:cubicBezTo>
                  <a:cubicBezTo>
                    <a:pt x="295" y="458"/>
                    <a:pt x="279" y="454"/>
                    <a:pt x="265" y="447"/>
                  </a:cubicBezTo>
                  <a:cubicBezTo>
                    <a:pt x="250" y="440"/>
                    <a:pt x="235" y="431"/>
                    <a:pt x="221" y="422"/>
                  </a:cubicBezTo>
                  <a:cubicBezTo>
                    <a:pt x="194" y="404"/>
                    <a:pt x="169" y="383"/>
                    <a:pt x="145" y="362"/>
                  </a:cubicBezTo>
                  <a:cubicBezTo>
                    <a:pt x="97" y="319"/>
                    <a:pt x="54" y="269"/>
                    <a:pt x="28" y="210"/>
                  </a:cubicBezTo>
                  <a:cubicBezTo>
                    <a:pt x="18" y="185"/>
                    <a:pt x="10" y="159"/>
                    <a:pt x="11" y="132"/>
                  </a:cubicBezTo>
                  <a:cubicBezTo>
                    <a:pt x="11" y="107"/>
                    <a:pt x="21" y="84"/>
                    <a:pt x="39" y="67"/>
                  </a:cubicBezTo>
                  <a:cubicBezTo>
                    <a:pt x="50" y="56"/>
                    <a:pt x="63" y="48"/>
                    <a:pt x="76" y="41"/>
                  </a:cubicBezTo>
                  <a:cubicBezTo>
                    <a:pt x="90" y="34"/>
                    <a:pt x="104" y="28"/>
                    <a:pt x="119" y="24"/>
                  </a:cubicBezTo>
                  <a:cubicBezTo>
                    <a:pt x="150" y="15"/>
                    <a:pt x="182" y="12"/>
                    <a:pt x="213" y="19"/>
                  </a:cubicBezTo>
                  <a:cubicBezTo>
                    <a:pt x="243" y="25"/>
                    <a:pt x="270" y="38"/>
                    <a:pt x="296" y="53"/>
                  </a:cubicBezTo>
                  <a:cubicBezTo>
                    <a:pt x="309" y="60"/>
                    <a:pt x="320" y="68"/>
                    <a:pt x="332" y="77"/>
                  </a:cubicBezTo>
                  <a:cubicBezTo>
                    <a:pt x="343" y="86"/>
                    <a:pt x="355" y="95"/>
                    <a:pt x="368" y="101"/>
                  </a:cubicBezTo>
                  <a:cubicBezTo>
                    <a:pt x="369" y="102"/>
                    <a:pt x="370" y="100"/>
                    <a:pt x="370" y="99"/>
                  </a:cubicBezTo>
                  <a:cubicBezTo>
                    <a:pt x="364" y="88"/>
                    <a:pt x="351" y="82"/>
                    <a:pt x="341" y="77"/>
                  </a:cubicBezTo>
                  <a:cubicBezTo>
                    <a:pt x="326" y="69"/>
                    <a:pt x="311" y="60"/>
                    <a:pt x="296" y="52"/>
                  </a:cubicBezTo>
                  <a:cubicBezTo>
                    <a:pt x="268" y="38"/>
                    <a:pt x="240" y="26"/>
                    <a:pt x="210" y="19"/>
                  </a:cubicBezTo>
                  <a:cubicBezTo>
                    <a:pt x="156" y="7"/>
                    <a:pt x="97" y="15"/>
                    <a:pt x="52" y="49"/>
                  </a:cubicBezTo>
                  <a:cubicBezTo>
                    <a:pt x="31" y="65"/>
                    <a:pt x="13" y="87"/>
                    <a:pt x="7" y="113"/>
                  </a:cubicBezTo>
                  <a:cubicBezTo>
                    <a:pt x="0" y="139"/>
                    <a:pt x="6" y="166"/>
                    <a:pt x="15" y="191"/>
                  </a:cubicBezTo>
                  <a:cubicBezTo>
                    <a:pt x="25" y="217"/>
                    <a:pt x="41" y="241"/>
                    <a:pt x="57" y="264"/>
                  </a:cubicBezTo>
                  <a:cubicBezTo>
                    <a:pt x="76" y="289"/>
                    <a:pt x="96" y="313"/>
                    <a:pt x="117" y="335"/>
                  </a:cubicBezTo>
                  <a:cubicBezTo>
                    <a:pt x="139" y="357"/>
                    <a:pt x="163" y="376"/>
                    <a:pt x="187" y="395"/>
                  </a:cubicBezTo>
                  <a:cubicBezTo>
                    <a:pt x="209" y="412"/>
                    <a:pt x="232" y="430"/>
                    <a:pt x="256" y="445"/>
                  </a:cubicBezTo>
                  <a:cubicBezTo>
                    <a:pt x="280" y="459"/>
                    <a:pt x="306" y="471"/>
                    <a:pt x="333" y="476"/>
                  </a:cubicBezTo>
                  <a:cubicBezTo>
                    <a:pt x="348" y="478"/>
                    <a:pt x="364" y="479"/>
                    <a:pt x="379" y="479"/>
                  </a:cubicBezTo>
                  <a:cubicBezTo>
                    <a:pt x="395" y="479"/>
                    <a:pt x="411" y="478"/>
                    <a:pt x="427" y="474"/>
                  </a:cubicBezTo>
                  <a:cubicBezTo>
                    <a:pt x="436" y="472"/>
                    <a:pt x="445" y="468"/>
                    <a:pt x="454" y="464"/>
                  </a:cubicBezTo>
                  <a:cubicBezTo>
                    <a:pt x="461" y="461"/>
                    <a:pt x="468" y="457"/>
                    <a:pt x="474" y="452"/>
                  </a:cubicBezTo>
                  <a:cubicBezTo>
                    <a:pt x="486" y="442"/>
                    <a:pt x="494" y="428"/>
                    <a:pt x="497" y="412"/>
                  </a:cubicBezTo>
                  <a:cubicBezTo>
                    <a:pt x="497" y="410"/>
                    <a:pt x="494" y="410"/>
                    <a:pt x="494" y="412"/>
                  </a:cubicBezTo>
                  <a:cubicBezTo>
                    <a:pt x="492" y="424"/>
                    <a:pt x="487" y="435"/>
                    <a:pt x="479" y="443"/>
                  </a:cubicBezTo>
                  <a:cubicBezTo>
                    <a:pt x="471" y="452"/>
                    <a:pt x="460" y="458"/>
                    <a:pt x="450" y="463"/>
                  </a:cubicBezTo>
                  <a:cubicBezTo>
                    <a:pt x="436" y="470"/>
                    <a:pt x="421" y="474"/>
                    <a:pt x="406" y="475"/>
                  </a:cubicBezTo>
                  <a:cubicBezTo>
                    <a:pt x="389" y="477"/>
                    <a:pt x="373" y="477"/>
                    <a:pt x="356" y="476"/>
                  </a:cubicBezTo>
                  <a:cubicBezTo>
                    <a:pt x="327" y="474"/>
                    <a:pt x="300" y="466"/>
                    <a:pt x="274" y="452"/>
                  </a:cubicBezTo>
                  <a:cubicBezTo>
                    <a:pt x="249" y="439"/>
                    <a:pt x="226" y="422"/>
                    <a:pt x="204" y="404"/>
                  </a:cubicBezTo>
                  <a:cubicBezTo>
                    <a:pt x="180" y="386"/>
                    <a:pt x="155" y="367"/>
                    <a:pt x="133" y="346"/>
                  </a:cubicBezTo>
                  <a:cubicBezTo>
                    <a:pt x="111" y="325"/>
                    <a:pt x="90" y="302"/>
                    <a:pt x="71" y="277"/>
                  </a:cubicBezTo>
                  <a:cubicBezTo>
                    <a:pt x="53" y="254"/>
                    <a:pt x="36" y="230"/>
                    <a:pt x="23" y="203"/>
                  </a:cubicBezTo>
                  <a:cubicBezTo>
                    <a:pt x="12" y="179"/>
                    <a:pt x="4" y="152"/>
                    <a:pt x="7" y="124"/>
                  </a:cubicBezTo>
                  <a:cubicBezTo>
                    <a:pt x="11" y="96"/>
                    <a:pt x="28" y="73"/>
                    <a:pt x="49" y="55"/>
                  </a:cubicBezTo>
                  <a:cubicBezTo>
                    <a:pt x="70" y="37"/>
                    <a:pt x="96" y="26"/>
                    <a:pt x="123" y="20"/>
                  </a:cubicBezTo>
                  <a:cubicBezTo>
                    <a:pt x="151" y="14"/>
                    <a:pt x="180" y="15"/>
                    <a:pt x="208" y="21"/>
                  </a:cubicBezTo>
                  <a:cubicBezTo>
                    <a:pt x="238" y="28"/>
                    <a:pt x="267" y="41"/>
                    <a:pt x="294" y="55"/>
                  </a:cubicBezTo>
                  <a:cubicBezTo>
                    <a:pt x="309" y="62"/>
                    <a:pt x="323" y="70"/>
                    <a:pt x="338" y="78"/>
                  </a:cubicBezTo>
                  <a:cubicBezTo>
                    <a:pt x="348" y="84"/>
                    <a:pt x="362" y="89"/>
                    <a:pt x="367" y="100"/>
                  </a:cubicBezTo>
                  <a:cubicBezTo>
                    <a:pt x="368" y="100"/>
                    <a:pt x="368" y="99"/>
                    <a:pt x="369" y="99"/>
                  </a:cubicBezTo>
                  <a:cubicBezTo>
                    <a:pt x="355" y="91"/>
                    <a:pt x="342" y="81"/>
                    <a:pt x="329" y="71"/>
                  </a:cubicBezTo>
                  <a:cubicBezTo>
                    <a:pt x="316" y="62"/>
                    <a:pt x="303" y="54"/>
                    <a:pt x="289" y="46"/>
                  </a:cubicBezTo>
                  <a:cubicBezTo>
                    <a:pt x="261" y="30"/>
                    <a:pt x="230" y="17"/>
                    <a:pt x="198" y="13"/>
                  </a:cubicBezTo>
                  <a:cubicBezTo>
                    <a:pt x="167" y="10"/>
                    <a:pt x="136" y="15"/>
                    <a:pt x="107" y="25"/>
                  </a:cubicBezTo>
                  <a:cubicBezTo>
                    <a:pt x="92" y="30"/>
                    <a:pt x="78" y="37"/>
                    <a:pt x="65" y="45"/>
                  </a:cubicBezTo>
                  <a:cubicBezTo>
                    <a:pt x="53" y="52"/>
                    <a:pt x="41" y="60"/>
                    <a:pt x="32" y="70"/>
                  </a:cubicBezTo>
                  <a:cubicBezTo>
                    <a:pt x="15" y="88"/>
                    <a:pt x="8" y="112"/>
                    <a:pt x="8" y="135"/>
                  </a:cubicBezTo>
                  <a:cubicBezTo>
                    <a:pt x="8" y="162"/>
                    <a:pt x="16" y="188"/>
                    <a:pt x="26" y="212"/>
                  </a:cubicBezTo>
                  <a:cubicBezTo>
                    <a:pt x="52" y="270"/>
                    <a:pt x="94" y="320"/>
                    <a:pt x="141" y="362"/>
                  </a:cubicBezTo>
                  <a:cubicBezTo>
                    <a:pt x="165" y="384"/>
                    <a:pt x="190" y="404"/>
                    <a:pt x="217" y="423"/>
                  </a:cubicBezTo>
                  <a:cubicBezTo>
                    <a:pt x="231" y="432"/>
                    <a:pt x="245" y="440"/>
                    <a:pt x="259" y="448"/>
                  </a:cubicBezTo>
                  <a:cubicBezTo>
                    <a:pt x="273" y="455"/>
                    <a:pt x="289" y="459"/>
                    <a:pt x="304" y="462"/>
                  </a:cubicBezTo>
                  <a:cubicBezTo>
                    <a:pt x="320" y="465"/>
                    <a:pt x="336" y="466"/>
                    <a:pt x="352" y="467"/>
                  </a:cubicBezTo>
                  <a:cubicBezTo>
                    <a:pt x="368" y="469"/>
                    <a:pt x="384" y="470"/>
                    <a:pt x="400" y="469"/>
                  </a:cubicBezTo>
                  <a:cubicBezTo>
                    <a:pt x="415" y="468"/>
                    <a:pt x="430" y="465"/>
                    <a:pt x="445" y="461"/>
                  </a:cubicBezTo>
                  <a:cubicBezTo>
                    <a:pt x="459" y="457"/>
                    <a:pt x="472" y="451"/>
                    <a:pt x="483" y="442"/>
                  </a:cubicBezTo>
                  <a:cubicBezTo>
                    <a:pt x="503" y="425"/>
                    <a:pt x="513" y="399"/>
                    <a:pt x="517" y="373"/>
                  </a:cubicBezTo>
                  <a:cubicBezTo>
                    <a:pt x="520" y="347"/>
                    <a:pt x="517" y="320"/>
                    <a:pt x="511" y="294"/>
                  </a:cubicBezTo>
                  <a:cubicBezTo>
                    <a:pt x="505" y="263"/>
                    <a:pt x="490" y="234"/>
                    <a:pt x="473" y="207"/>
                  </a:cubicBezTo>
                  <a:cubicBezTo>
                    <a:pt x="464" y="192"/>
                    <a:pt x="454" y="179"/>
                    <a:pt x="443" y="165"/>
                  </a:cubicBezTo>
                  <a:cubicBezTo>
                    <a:pt x="437" y="159"/>
                    <a:pt x="432" y="153"/>
                    <a:pt x="426" y="146"/>
                  </a:cubicBezTo>
                  <a:cubicBezTo>
                    <a:pt x="421" y="141"/>
                    <a:pt x="417" y="135"/>
                    <a:pt x="412" y="130"/>
                  </a:cubicBezTo>
                  <a:cubicBezTo>
                    <a:pt x="408" y="125"/>
                    <a:pt x="403" y="119"/>
                    <a:pt x="396" y="116"/>
                  </a:cubicBezTo>
                  <a:cubicBezTo>
                    <a:pt x="395" y="115"/>
                    <a:pt x="393" y="116"/>
                    <a:pt x="394" y="118"/>
                  </a:cubicBezTo>
                  <a:cubicBezTo>
                    <a:pt x="416" y="141"/>
                    <a:pt x="436" y="166"/>
                    <a:pt x="454" y="193"/>
                  </a:cubicBezTo>
                  <a:cubicBezTo>
                    <a:pt x="463" y="206"/>
                    <a:pt x="471" y="220"/>
                    <a:pt x="478" y="235"/>
                  </a:cubicBezTo>
                  <a:cubicBezTo>
                    <a:pt x="483" y="248"/>
                    <a:pt x="489" y="261"/>
                    <a:pt x="493" y="274"/>
                  </a:cubicBezTo>
                  <a:cubicBezTo>
                    <a:pt x="503" y="301"/>
                    <a:pt x="511" y="328"/>
                    <a:pt x="512" y="356"/>
                  </a:cubicBezTo>
                  <a:cubicBezTo>
                    <a:pt x="512" y="370"/>
                    <a:pt x="510" y="384"/>
                    <a:pt x="505" y="397"/>
                  </a:cubicBezTo>
                  <a:cubicBezTo>
                    <a:pt x="500" y="409"/>
                    <a:pt x="493" y="420"/>
                    <a:pt x="485" y="430"/>
                  </a:cubicBezTo>
                  <a:cubicBezTo>
                    <a:pt x="470" y="448"/>
                    <a:pt x="450" y="460"/>
                    <a:pt x="428" y="466"/>
                  </a:cubicBezTo>
                  <a:cubicBezTo>
                    <a:pt x="406" y="473"/>
                    <a:pt x="383" y="473"/>
                    <a:pt x="360" y="470"/>
                  </a:cubicBezTo>
                  <a:cubicBezTo>
                    <a:pt x="313" y="464"/>
                    <a:pt x="267" y="446"/>
                    <a:pt x="227" y="421"/>
                  </a:cubicBezTo>
                  <a:cubicBezTo>
                    <a:pt x="201" y="406"/>
                    <a:pt x="176" y="387"/>
                    <a:pt x="153" y="367"/>
                  </a:cubicBezTo>
                  <a:cubicBezTo>
                    <a:pt x="140" y="356"/>
                    <a:pt x="128" y="345"/>
                    <a:pt x="117" y="332"/>
                  </a:cubicBezTo>
                  <a:cubicBezTo>
                    <a:pt x="105" y="320"/>
                    <a:pt x="93" y="308"/>
                    <a:pt x="82" y="295"/>
                  </a:cubicBezTo>
                  <a:cubicBezTo>
                    <a:pt x="63" y="271"/>
                    <a:pt x="47" y="244"/>
                    <a:pt x="32" y="216"/>
                  </a:cubicBezTo>
                  <a:cubicBezTo>
                    <a:pt x="19" y="190"/>
                    <a:pt x="7" y="161"/>
                    <a:pt x="10" y="131"/>
                  </a:cubicBezTo>
                  <a:cubicBezTo>
                    <a:pt x="12" y="104"/>
                    <a:pt x="27" y="78"/>
                    <a:pt x="47" y="60"/>
                  </a:cubicBezTo>
                  <a:cubicBezTo>
                    <a:pt x="66" y="42"/>
                    <a:pt x="91" y="29"/>
                    <a:pt x="116" y="21"/>
                  </a:cubicBezTo>
                  <a:cubicBezTo>
                    <a:pt x="179" y="1"/>
                    <a:pt x="245" y="24"/>
                    <a:pt x="302" y="50"/>
                  </a:cubicBezTo>
                  <a:cubicBezTo>
                    <a:pt x="303" y="50"/>
                    <a:pt x="304" y="50"/>
                    <a:pt x="305" y="51"/>
                  </a:cubicBezTo>
                  <a:cubicBezTo>
                    <a:pt x="307" y="51"/>
                    <a:pt x="308" y="49"/>
                    <a:pt x="306" y="48"/>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6" name="Freeform 33"/>
            <p:cNvSpPr/>
            <p:nvPr/>
          </p:nvSpPr>
          <p:spPr bwMode="auto">
            <a:xfrm>
              <a:off x="3073" y="1851"/>
              <a:ext cx="1408" cy="1289"/>
            </a:xfrm>
            <a:custGeom>
              <a:avLst/>
              <a:gdLst>
                <a:gd name="T0" fmla="*/ 198 w 729"/>
                <a:gd name="T1" fmla="*/ 9 h 667"/>
                <a:gd name="T2" fmla="*/ 4 w 729"/>
                <a:gd name="T3" fmla="*/ 202 h 667"/>
                <a:gd name="T4" fmla="*/ 93 w 729"/>
                <a:gd name="T5" fmla="*/ 411 h 667"/>
                <a:gd name="T6" fmla="*/ 377 w 729"/>
                <a:gd name="T7" fmla="*/ 630 h 667"/>
                <a:gd name="T8" fmla="*/ 608 w 729"/>
                <a:gd name="T9" fmla="*/ 647 h 667"/>
                <a:gd name="T10" fmla="*/ 709 w 729"/>
                <a:gd name="T11" fmla="*/ 477 h 667"/>
                <a:gd name="T12" fmla="*/ 626 w 729"/>
                <a:gd name="T13" fmla="*/ 267 h 667"/>
                <a:gd name="T14" fmla="*/ 552 w 729"/>
                <a:gd name="T15" fmla="*/ 171 h 667"/>
                <a:gd name="T16" fmla="*/ 684 w 729"/>
                <a:gd name="T17" fmla="*/ 388 h 667"/>
                <a:gd name="T18" fmla="*/ 493 w 729"/>
                <a:gd name="T19" fmla="*/ 643 h 667"/>
                <a:gd name="T20" fmla="*/ 266 w 729"/>
                <a:gd name="T21" fmla="*/ 559 h 667"/>
                <a:gd name="T22" fmla="*/ 27 w 729"/>
                <a:gd name="T23" fmla="*/ 289 h 667"/>
                <a:gd name="T24" fmla="*/ 53 w 729"/>
                <a:gd name="T25" fmla="*/ 70 h 667"/>
                <a:gd name="T26" fmla="*/ 211 w 729"/>
                <a:gd name="T27" fmla="*/ 9 h 667"/>
                <a:gd name="T28" fmla="*/ 391 w 729"/>
                <a:gd name="T29" fmla="*/ 74 h 667"/>
                <a:gd name="T30" fmla="*/ 524 w 729"/>
                <a:gd name="T31" fmla="*/ 157 h 667"/>
                <a:gd name="T32" fmla="*/ 433 w 729"/>
                <a:gd name="T33" fmla="*/ 86 h 667"/>
                <a:gd name="T34" fmla="*/ 28 w 729"/>
                <a:gd name="T35" fmla="*/ 107 h 667"/>
                <a:gd name="T36" fmla="*/ 130 w 729"/>
                <a:gd name="T37" fmla="*/ 448 h 667"/>
                <a:gd name="T38" fmla="*/ 294 w 729"/>
                <a:gd name="T39" fmla="*/ 594 h 667"/>
                <a:gd name="T40" fmla="*/ 460 w 729"/>
                <a:gd name="T41" fmla="*/ 657 h 667"/>
                <a:gd name="T42" fmla="*/ 637 w 729"/>
                <a:gd name="T43" fmla="*/ 632 h 667"/>
                <a:gd name="T44" fmla="*/ 668 w 729"/>
                <a:gd name="T45" fmla="*/ 349 h 667"/>
                <a:gd name="T46" fmla="*/ 521 w 729"/>
                <a:gd name="T47" fmla="*/ 158 h 667"/>
                <a:gd name="T48" fmla="*/ 671 w 729"/>
                <a:gd name="T49" fmla="*/ 363 h 667"/>
                <a:gd name="T50" fmla="*/ 615 w 729"/>
                <a:gd name="T51" fmla="*/ 638 h 667"/>
                <a:gd name="T52" fmla="*/ 266 w 729"/>
                <a:gd name="T53" fmla="*/ 570 h 667"/>
                <a:gd name="T54" fmla="*/ 32 w 729"/>
                <a:gd name="T55" fmla="*/ 291 h 667"/>
                <a:gd name="T56" fmla="*/ 380 w 729"/>
                <a:gd name="T57" fmla="*/ 61 h 667"/>
                <a:gd name="T58" fmla="*/ 525 w 729"/>
                <a:gd name="T59" fmla="*/ 154 h 667"/>
                <a:gd name="T60" fmla="*/ 425 w 729"/>
                <a:gd name="T61" fmla="*/ 89 h 667"/>
                <a:gd name="T62" fmla="*/ 130 w 729"/>
                <a:gd name="T63" fmla="*/ 17 h 667"/>
                <a:gd name="T64" fmla="*/ 21 w 729"/>
                <a:gd name="T65" fmla="*/ 121 h 667"/>
                <a:gd name="T66" fmla="*/ 27 w 729"/>
                <a:gd name="T67" fmla="*/ 294 h 667"/>
                <a:gd name="T68" fmla="*/ 213 w 729"/>
                <a:gd name="T69" fmla="*/ 526 h 667"/>
                <a:gd name="T70" fmla="*/ 537 w 729"/>
                <a:gd name="T71" fmla="*/ 650 h 667"/>
                <a:gd name="T72" fmla="*/ 702 w 729"/>
                <a:gd name="T73" fmla="*/ 459 h 667"/>
                <a:gd name="T74" fmla="*/ 587 w 729"/>
                <a:gd name="T75" fmla="*/ 210 h 667"/>
                <a:gd name="T76" fmla="*/ 589 w 729"/>
                <a:gd name="T77" fmla="*/ 219 h 667"/>
                <a:gd name="T78" fmla="*/ 678 w 729"/>
                <a:gd name="T79" fmla="*/ 380 h 667"/>
                <a:gd name="T80" fmla="*/ 524 w 729"/>
                <a:gd name="T81" fmla="*/ 663 h 667"/>
                <a:gd name="T82" fmla="*/ 246 w 729"/>
                <a:gd name="T83" fmla="*/ 556 h 667"/>
                <a:gd name="T84" fmla="*/ 39 w 729"/>
                <a:gd name="T85" fmla="*/ 325 h 667"/>
                <a:gd name="T86" fmla="*/ 47 w 729"/>
                <a:gd name="T87" fmla="*/ 78 h 667"/>
                <a:gd name="T88" fmla="*/ 498 w 729"/>
                <a:gd name="T89" fmla="*/ 12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9" h="667">
                  <a:moveTo>
                    <a:pt x="500" y="120"/>
                  </a:moveTo>
                  <a:cubicBezTo>
                    <a:pt x="446" y="69"/>
                    <a:pt x="376" y="37"/>
                    <a:pt x="304" y="20"/>
                  </a:cubicBezTo>
                  <a:cubicBezTo>
                    <a:pt x="269" y="11"/>
                    <a:pt x="234" y="6"/>
                    <a:pt x="198" y="9"/>
                  </a:cubicBezTo>
                  <a:cubicBezTo>
                    <a:pt x="162" y="11"/>
                    <a:pt x="126" y="21"/>
                    <a:pt x="95" y="38"/>
                  </a:cubicBezTo>
                  <a:cubicBezTo>
                    <a:pt x="65" y="54"/>
                    <a:pt x="40" y="77"/>
                    <a:pt x="24" y="107"/>
                  </a:cubicBezTo>
                  <a:cubicBezTo>
                    <a:pt x="10" y="137"/>
                    <a:pt x="4" y="170"/>
                    <a:pt x="4" y="202"/>
                  </a:cubicBezTo>
                  <a:cubicBezTo>
                    <a:pt x="4" y="237"/>
                    <a:pt x="10" y="273"/>
                    <a:pt x="25" y="305"/>
                  </a:cubicBezTo>
                  <a:cubicBezTo>
                    <a:pt x="34" y="323"/>
                    <a:pt x="45" y="341"/>
                    <a:pt x="57" y="358"/>
                  </a:cubicBezTo>
                  <a:cubicBezTo>
                    <a:pt x="69" y="376"/>
                    <a:pt x="80" y="393"/>
                    <a:pt x="93" y="411"/>
                  </a:cubicBezTo>
                  <a:cubicBezTo>
                    <a:pt x="118" y="444"/>
                    <a:pt x="145" y="476"/>
                    <a:pt x="175" y="504"/>
                  </a:cubicBezTo>
                  <a:cubicBezTo>
                    <a:pt x="205" y="531"/>
                    <a:pt x="237" y="555"/>
                    <a:pt x="271" y="576"/>
                  </a:cubicBezTo>
                  <a:cubicBezTo>
                    <a:pt x="305" y="597"/>
                    <a:pt x="341" y="614"/>
                    <a:pt x="377" y="630"/>
                  </a:cubicBezTo>
                  <a:cubicBezTo>
                    <a:pt x="413" y="646"/>
                    <a:pt x="451" y="659"/>
                    <a:pt x="491" y="664"/>
                  </a:cubicBezTo>
                  <a:cubicBezTo>
                    <a:pt x="510" y="666"/>
                    <a:pt x="530" y="667"/>
                    <a:pt x="550" y="663"/>
                  </a:cubicBezTo>
                  <a:cubicBezTo>
                    <a:pt x="570" y="660"/>
                    <a:pt x="589" y="654"/>
                    <a:pt x="608" y="647"/>
                  </a:cubicBezTo>
                  <a:cubicBezTo>
                    <a:pt x="625" y="640"/>
                    <a:pt x="642" y="632"/>
                    <a:pt x="657" y="621"/>
                  </a:cubicBezTo>
                  <a:cubicBezTo>
                    <a:pt x="672" y="610"/>
                    <a:pt x="684" y="597"/>
                    <a:pt x="693" y="581"/>
                  </a:cubicBezTo>
                  <a:cubicBezTo>
                    <a:pt x="711" y="550"/>
                    <a:pt x="714" y="512"/>
                    <a:pt x="709" y="477"/>
                  </a:cubicBezTo>
                  <a:cubicBezTo>
                    <a:pt x="704" y="440"/>
                    <a:pt x="691" y="405"/>
                    <a:pt x="677" y="371"/>
                  </a:cubicBezTo>
                  <a:cubicBezTo>
                    <a:pt x="671" y="355"/>
                    <a:pt x="664" y="339"/>
                    <a:pt x="657" y="323"/>
                  </a:cubicBezTo>
                  <a:cubicBezTo>
                    <a:pt x="648" y="304"/>
                    <a:pt x="638" y="285"/>
                    <a:pt x="626" y="267"/>
                  </a:cubicBezTo>
                  <a:cubicBezTo>
                    <a:pt x="615" y="250"/>
                    <a:pt x="603" y="233"/>
                    <a:pt x="591" y="216"/>
                  </a:cubicBezTo>
                  <a:cubicBezTo>
                    <a:pt x="579" y="200"/>
                    <a:pt x="568" y="184"/>
                    <a:pt x="555" y="170"/>
                  </a:cubicBezTo>
                  <a:cubicBezTo>
                    <a:pt x="554" y="169"/>
                    <a:pt x="551" y="170"/>
                    <a:pt x="552" y="171"/>
                  </a:cubicBezTo>
                  <a:cubicBezTo>
                    <a:pt x="562" y="188"/>
                    <a:pt x="577" y="201"/>
                    <a:pt x="589" y="217"/>
                  </a:cubicBezTo>
                  <a:cubicBezTo>
                    <a:pt x="602" y="234"/>
                    <a:pt x="614" y="252"/>
                    <a:pt x="626" y="271"/>
                  </a:cubicBezTo>
                  <a:cubicBezTo>
                    <a:pt x="648" y="308"/>
                    <a:pt x="669" y="347"/>
                    <a:pt x="684" y="388"/>
                  </a:cubicBezTo>
                  <a:cubicBezTo>
                    <a:pt x="696" y="422"/>
                    <a:pt x="702" y="458"/>
                    <a:pt x="700" y="495"/>
                  </a:cubicBezTo>
                  <a:cubicBezTo>
                    <a:pt x="698" y="530"/>
                    <a:pt x="689" y="565"/>
                    <a:pt x="669" y="595"/>
                  </a:cubicBezTo>
                  <a:cubicBezTo>
                    <a:pt x="631" y="652"/>
                    <a:pt x="555" y="653"/>
                    <a:pt x="493" y="643"/>
                  </a:cubicBezTo>
                  <a:cubicBezTo>
                    <a:pt x="475" y="640"/>
                    <a:pt x="458" y="636"/>
                    <a:pt x="440" y="631"/>
                  </a:cubicBezTo>
                  <a:cubicBezTo>
                    <a:pt x="419" y="627"/>
                    <a:pt x="399" y="621"/>
                    <a:pt x="379" y="614"/>
                  </a:cubicBezTo>
                  <a:cubicBezTo>
                    <a:pt x="339" y="601"/>
                    <a:pt x="301" y="582"/>
                    <a:pt x="266" y="559"/>
                  </a:cubicBezTo>
                  <a:cubicBezTo>
                    <a:pt x="197" y="515"/>
                    <a:pt x="137" y="459"/>
                    <a:pt x="89" y="393"/>
                  </a:cubicBezTo>
                  <a:cubicBezTo>
                    <a:pt x="77" y="377"/>
                    <a:pt x="66" y="360"/>
                    <a:pt x="56" y="343"/>
                  </a:cubicBezTo>
                  <a:cubicBezTo>
                    <a:pt x="45" y="325"/>
                    <a:pt x="35" y="308"/>
                    <a:pt x="27" y="289"/>
                  </a:cubicBezTo>
                  <a:cubicBezTo>
                    <a:pt x="11" y="250"/>
                    <a:pt x="5" y="208"/>
                    <a:pt x="11" y="167"/>
                  </a:cubicBezTo>
                  <a:cubicBezTo>
                    <a:pt x="14" y="148"/>
                    <a:pt x="20" y="129"/>
                    <a:pt x="28" y="111"/>
                  </a:cubicBezTo>
                  <a:cubicBezTo>
                    <a:pt x="34" y="96"/>
                    <a:pt x="42" y="82"/>
                    <a:pt x="53" y="70"/>
                  </a:cubicBezTo>
                  <a:cubicBezTo>
                    <a:pt x="64" y="57"/>
                    <a:pt x="79" y="45"/>
                    <a:pt x="93" y="36"/>
                  </a:cubicBezTo>
                  <a:cubicBezTo>
                    <a:pt x="110" y="25"/>
                    <a:pt x="130" y="18"/>
                    <a:pt x="150" y="14"/>
                  </a:cubicBezTo>
                  <a:cubicBezTo>
                    <a:pt x="170" y="10"/>
                    <a:pt x="190" y="8"/>
                    <a:pt x="211" y="9"/>
                  </a:cubicBezTo>
                  <a:cubicBezTo>
                    <a:pt x="232" y="10"/>
                    <a:pt x="253" y="15"/>
                    <a:pt x="273" y="22"/>
                  </a:cubicBezTo>
                  <a:cubicBezTo>
                    <a:pt x="293" y="28"/>
                    <a:pt x="312" y="37"/>
                    <a:pt x="331" y="46"/>
                  </a:cubicBezTo>
                  <a:cubicBezTo>
                    <a:pt x="351" y="55"/>
                    <a:pt x="371" y="64"/>
                    <a:pt x="391" y="74"/>
                  </a:cubicBezTo>
                  <a:cubicBezTo>
                    <a:pt x="416" y="87"/>
                    <a:pt x="441" y="101"/>
                    <a:pt x="465" y="117"/>
                  </a:cubicBezTo>
                  <a:cubicBezTo>
                    <a:pt x="475" y="124"/>
                    <a:pt x="486" y="131"/>
                    <a:pt x="496" y="139"/>
                  </a:cubicBezTo>
                  <a:cubicBezTo>
                    <a:pt x="504" y="146"/>
                    <a:pt x="513" y="154"/>
                    <a:pt x="524" y="157"/>
                  </a:cubicBezTo>
                  <a:cubicBezTo>
                    <a:pt x="525" y="157"/>
                    <a:pt x="526" y="156"/>
                    <a:pt x="525" y="155"/>
                  </a:cubicBezTo>
                  <a:cubicBezTo>
                    <a:pt x="514" y="140"/>
                    <a:pt x="499" y="129"/>
                    <a:pt x="483" y="118"/>
                  </a:cubicBezTo>
                  <a:cubicBezTo>
                    <a:pt x="467" y="108"/>
                    <a:pt x="450" y="97"/>
                    <a:pt x="433" y="86"/>
                  </a:cubicBezTo>
                  <a:cubicBezTo>
                    <a:pt x="398" y="65"/>
                    <a:pt x="360" y="47"/>
                    <a:pt x="320" y="36"/>
                  </a:cubicBezTo>
                  <a:cubicBezTo>
                    <a:pt x="244" y="13"/>
                    <a:pt x="158" y="13"/>
                    <a:pt x="88" y="53"/>
                  </a:cubicBezTo>
                  <a:cubicBezTo>
                    <a:pt x="64" y="66"/>
                    <a:pt x="43" y="84"/>
                    <a:pt x="28" y="107"/>
                  </a:cubicBezTo>
                  <a:cubicBezTo>
                    <a:pt x="15" y="127"/>
                    <a:pt x="8" y="149"/>
                    <a:pt x="5" y="172"/>
                  </a:cubicBezTo>
                  <a:cubicBezTo>
                    <a:pt x="1" y="223"/>
                    <a:pt x="19" y="274"/>
                    <a:pt x="41" y="318"/>
                  </a:cubicBezTo>
                  <a:cubicBezTo>
                    <a:pt x="65" y="365"/>
                    <a:pt x="96" y="409"/>
                    <a:pt x="130" y="448"/>
                  </a:cubicBezTo>
                  <a:cubicBezTo>
                    <a:pt x="151" y="472"/>
                    <a:pt x="173" y="494"/>
                    <a:pt x="196" y="515"/>
                  </a:cubicBezTo>
                  <a:cubicBezTo>
                    <a:pt x="213" y="529"/>
                    <a:pt x="230" y="544"/>
                    <a:pt x="247" y="558"/>
                  </a:cubicBezTo>
                  <a:cubicBezTo>
                    <a:pt x="262" y="570"/>
                    <a:pt x="278" y="583"/>
                    <a:pt x="294" y="594"/>
                  </a:cubicBezTo>
                  <a:cubicBezTo>
                    <a:pt x="310" y="605"/>
                    <a:pt x="327" y="615"/>
                    <a:pt x="344" y="623"/>
                  </a:cubicBezTo>
                  <a:cubicBezTo>
                    <a:pt x="362" y="632"/>
                    <a:pt x="382" y="639"/>
                    <a:pt x="401" y="645"/>
                  </a:cubicBezTo>
                  <a:cubicBezTo>
                    <a:pt x="420" y="651"/>
                    <a:pt x="440" y="655"/>
                    <a:pt x="460" y="657"/>
                  </a:cubicBezTo>
                  <a:cubicBezTo>
                    <a:pt x="481" y="659"/>
                    <a:pt x="501" y="657"/>
                    <a:pt x="521" y="656"/>
                  </a:cubicBezTo>
                  <a:cubicBezTo>
                    <a:pt x="542" y="655"/>
                    <a:pt x="564" y="653"/>
                    <a:pt x="584" y="649"/>
                  </a:cubicBezTo>
                  <a:cubicBezTo>
                    <a:pt x="603" y="646"/>
                    <a:pt x="621" y="641"/>
                    <a:pt x="637" y="632"/>
                  </a:cubicBezTo>
                  <a:cubicBezTo>
                    <a:pt x="664" y="616"/>
                    <a:pt x="684" y="591"/>
                    <a:pt x="697" y="562"/>
                  </a:cubicBezTo>
                  <a:cubicBezTo>
                    <a:pt x="709" y="533"/>
                    <a:pt x="714" y="501"/>
                    <a:pt x="710" y="469"/>
                  </a:cubicBezTo>
                  <a:cubicBezTo>
                    <a:pt x="705" y="427"/>
                    <a:pt x="686" y="387"/>
                    <a:pt x="668" y="349"/>
                  </a:cubicBezTo>
                  <a:cubicBezTo>
                    <a:pt x="650" y="312"/>
                    <a:pt x="628" y="277"/>
                    <a:pt x="604" y="243"/>
                  </a:cubicBezTo>
                  <a:cubicBezTo>
                    <a:pt x="580" y="212"/>
                    <a:pt x="555" y="180"/>
                    <a:pt x="523" y="156"/>
                  </a:cubicBezTo>
                  <a:cubicBezTo>
                    <a:pt x="522" y="155"/>
                    <a:pt x="520" y="157"/>
                    <a:pt x="521" y="158"/>
                  </a:cubicBezTo>
                  <a:cubicBezTo>
                    <a:pt x="555" y="183"/>
                    <a:pt x="581" y="217"/>
                    <a:pt x="606" y="250"/>
                  </a:cubicBezTo>
                  <a:cubicBezTo>
                    <a:pt x="618" y="268"/>
                    <a:pt x="631" y="287"/>
                    <a:pt x="642" y="306"/>
                  </a:cubicBezTo>
                  <a:cubicBezTo>
                    <a:pt x="653" y="324"/>
                    <a:pt x="662" y="344"/>
                    <a:pt x="671" y="363"/>
                  </a:cubicBezTo>
                  <a:cubicBezTo>
                    <a:pt x="689" y="401"/>
                    <a:pt x="706" y="440"/>
                    <a:pt x="708" y="483"/>
                  </a:cubicBezTo>
                  <a:cubicBezTo>
                    <a:pt x="710" y="515"/>
                    <a:pt x="702" y="548"/>
                    <a:pt x="687" y="576"/>
                  </a:cubicBezTo>
                  <a:cubicBezTo>
                    <a:pt x="671" y="605"/>
                    <a:pt x="646" y="627"/>
                    <a:pt x="615" y="638"/>
                  </a:cubicBezTo>
                  <a:cubicBezTo>
                    <a:pt x="575" y="652"/>
                    <a:pt x="532" y="653"/>
                    <a:pt x="490" y="655"/>
                  </a:cubicBezTo>
                  <a:cubicBezTo>
                    <a:pt x="448" y="657"/>
                    <a:pt x="407" y="645"/>
                    <a:pt x="368" y="630"/>
                  </a:cubicBezTo>
                  <a:cubicBezTo>
                    <a:pt x="331" y="616"/>
                    <a:pt x="297" y="595"/>
                    <a:pt x="266" y="570"/>
                  </a:cubicBezTo>
                  <a:cubicBezTo>
                    <a:pt x="232" y="543"/>
                    <a:pt x="199" y="515"/>
                    <a:pt x="168" y="484"/>
                  </a:cubicBezTo>
                  <a:cubicBezTo>
                    <a:pt x="150" y="467"/>
                    <a:pt x="133" y="448"/>
                    <a:pt x="117" y="428"/>
                  </a:cubicBezTo>
                  <a:cubicBezTo>
                    <a:pt x="83" y="386"/>
                    <a:pt x="53" y="341"/>
                    <a:pt x="32" y="291"/>
                  </a:cubicBezTo>
                  <a:cubicBezTo>
                    <a:pt x="12" y="246"/>
                    <a:pt x="0" y="194"/>
                    <a:pt x="13" y="146"/>
                  </a:cubicBezTo>
                  <a:cubicBezTo>
                    <a:pt x="30" y="86"/>
                    <a:pt x="85" y="50"/>
                    <a:pt x="141" y="34"/>
                  </a:cubicBezTo>
                  <a:cubicBezTo>
                    <a:pt x="221" y="11"/>
                    <a:pt x="307" y="28"/>
                    <a:pt x="380" y="61"/>
                  </a:cubicBezTo>
                  <a:cubicBezTo>
                    <a:pt x="408" y="74"/>
                    <a:pt x="434" y="89"/>
                    <a:pt x="459" y="106"/>
                  </a:cubicBezTo>
                  <a:cubicBezTo>
                    <a:pt x="481" y="121"/>
                    <a:pt x="506" y="135"/>
                    <a:pt x="523" y="157"/>
                  </a:cubicBezTo>
                  <a:cubicBezTo>
                    <a:pt x="524" y="156"/>
                    <a:pt x="524" y="155"/>
                    <a:pt x="525" y="154"/>
                  </a:cubicBezTo>
                  <a:cubicBezTo>
                    <a:pt x="516" y="152"/>
                    <a:pt x="509" y="146"/>
                    <a:pt x="502" y="141"/>
                  </a:cubicBezTo>
                  <a:cubicBezTo>
                    <a:pt x="494" y="135"/>
                    <a:pt x="487" y="129"/>
                    <a:pt x="479" y="124"/>
                  </a:cubicBezTo>
                  <a:cubicBezTo>
                    <a:pt x="462" y="111"/>
                    <a:pt x="443" y="100"/>
                    <a:pt x="425" y="89"/>
                  </a:cubicBezTo>
                  <a:cubicBezTo>
                    <a:pt x="387" y="68"/>
                    <a:pt x="347" y="49"/>
                    <a:pt x="307" y="32"/>
                  </a:cubicBezTo>
                  <a:cubicBezTo>
                    <a:pt x="269" y="16"/>
                    <a:pt x="229" y="3"/>
                    <a:pt x="188" y="6"/>
                  </a:cubicBezTo>
                  <a:cubicBezTo>
                    <a:pt x="168" y="8"/>
                    <a:pt x="148" y="11"/>
                    <a:pt x="130" y="17"/>
                  </a:cubicBezTo>
                  <a:cubicBezTo>
                    <a:pt x="111" y="22"/>
                    <a:pt x="94" y="31"/>
                    <a:pt x="78" y="43"/>
                  </a:cubicBezTo>
                  <a:cubicBezTo>
                    <a:pt x="65" y="53"/>
                    <a:pt x="54" y="64"/>
                    <a:pt x="44" y="76"/>
                  </a:cubicBezTo>
                  <a:cubicBezTo>
                    <a:pt x="34" y="90"/>
                    <a:pt x="27" y="105"/>
                    <a:pt x="21" y="121"/>
                  </a:cubicBezTo>
                  <a:cubicBezTo>
                    <a:pt x="14" y="139"/>
                    <a:pt x="10" y="157"/>
                    <a:pt x="7" y="175"/>
                  </a:cubicBezTo>
                  <a:cubicBezTo>
                    <a:pt x="5" y="195"/>
                    <a:pt x="6" y="215"/>
                    <a:pt x="9" y="235"/>
                  </a:cubicBezTo>
                  <a:cubicBezTo>
                    <a:pt x="12" y="255"/>
                    <a:pt x="18" y="275"/>
                    <a:pt x="27" y="294"/>
                  </a:cubicBezTo>
                  <a:cubicBezTo>
                    <a:pt x="35" y="313"/>
                    <a:pt x="45" y="330"/>
                    <a:pt x="55" y="347"/>
                  </a:cubicBezTo>
                  <a:cubicBezTo>
                    <a:pt x="76" y="381"/>
                    <a:pt x="100" y="414"/>
                    <a:pt x="127" y="444"/>
                  </a:cubicBezTo>
                  <a:cubicBezTo>
                    <a:pt x="153" y="474"/>
                    <a:pt x="182" y="501"/>
                    <a:pt x="213" y="526"/>
                  </a:cubicBezTo>
                  <a:cubicBezTo>
                    <a:pt x="246" y="551"/>
                    <a:pt x="280" y="574"/>
                    <a:pt x="317" y="592"/>
                  </a:cubicBezTo>
                  <a:cubicBezTo>
                    <a:pt x="355" y="611"/>
                    <a:pt x="394" y="623"/>
                    <a:pt x="435" y="633"/>
                  </a:cubicBezTo>
                  <a:cubicBezTo>
                    <a:pt x="468" y="641"/>
                    <a:pt x="502" y="649"/>
                    <a:pt x="537" y="650"/>
                  </a:cubicBezTo>
                  <a:cubicBezTo>
                    <a:pt x="568" y="652"/>
                    <a:pt x="600" y="648"/>
                    <a:pt x="628" y="634"/>
                  </a:cubicBezTo>
                  <a:cubicBezTo>
                    <a:pt x="658" y="619"/>
                    <a:pt x="677" y="593"/>
                    <a:pt x="689" y="562"/>
                  </a:cubicBezTo>
                  <a:cubicBezTo>
                    <a:pt x="702" y="530"/>
                    <a:pt x="705" y="494"/>
                    <a:pt x="702" y="459"/>
                  </a:cubicBezTo>
                  <a:cubicBezTo>
                    <a:pt x="700" y="421"/>
                    <a:pt x="687" y="386"/>
                    <a:pt x="671" y="351"/>
                  </a:cubicBezTo>
                  <a:cubicBezTo>
                    <a:pt x="656" y="318"/>
                    <a:pt x="638" y="285"/>
                    <a:pt x="619" y="255"/>
                  </a:cubicBezTo>
                  <a:cubicBezTo>
                    <a:pt x="609" y="239"/>
                    <a:pt x="599" y="224"/>
                    <a:pt x="587" y="210"/>
                  </a:cubicBezTo>
                  <a:cubicBezTo>
                    <a:pt x="577" y="197"/>
                    <a:pt x="563" y="185"/>
                    <a:pt x="555" y="170"/>
                  </a:cubicBezTo>
                  <a:cubicBezTo>
                    <a:pt x="554" y="171"/>
                    <a:pt x="553" y="171"/>
                    <a:pt x="552" y="172"/>
                  </a:cubicBezTo>
                  <a:cubicBezTo>
                    <a:pt x="567" y="186"/>
                    <a:pt x="578" y="203"/>
                    <a:pt x="589" y="219"/>
                  </a:cubicBezTo>
                  <a:cubicBezTo>
                    <a:pt x="601" y="236"/>
                    <a:pt x="614" y="253"/>
                    <a:pt x="626" y="271"/>
                  </a:cubicBezTo>
                  <a:cubicBezTo>
                    <a:pt x="638" y="290"/>
                    <a:pt x="648" y="309"/>
                    <a:pt x="657" y="330"/>
                  </a:cubicBezTo>
                  <a:cubicBezTo>
                    <a:pt x="664" y="346"/>
                    <a:pt x="671" y="363"/>
                    <a:pt x="678" y="380"/>
                  </a:cubicBezTo>
                  <a:cubicBezTo>
                    <a:pt x="704" y="445"/>
                    <a:pt x="729" y="529"/>
                    <a:pt x="682" y="593"/>
                  </a:cubicBezTo>
                  <a:cubicBezTo>
                    <a:pt x="658" y="624"/>
                    <a:pt x="621" y="640"/>
                    <a:pt x="584" y="652"/>
                  </a:cubicBezTo>
                  <a:cubicBezTo>
                    <a:pt x="565" y="658"/>
                    <a:pt x="545" y="662"/>
                    <a:pt x="524" y="663"/>
                  </a:cubicBezTo>
                  <a:cubicBezTo>
                    <a:pt x="504" y="663"/>
                    <a:pt x="484" y="661"/>
                    <a:pt x="464" y="657"/>
                  </a:cubicBezTo>
                  <a:cubicBezTo>
                    <a:pt x="425" y="648"/>
                    <a:pt x="387" y="632"/>
                    <a:pt x="351" y="615"/>
                  </a:cubicBezTo>
                  <a:cubicBezTo>
                    <a:pt x="314" y="598"/>
                    <a:pt x="279" y="579"/>
                    <a:pt x="246" y="556"/>
                  </a:cubicBezTo>
                  <a:cubicBezTo>
                    <a:pt x="212" y="534"/>
                    <a:pt x="181" y="507"/>
                    <a:pt x="153" y="478"/>
                  </a:cubicBezTo>
                  <a:cubicBezTo>
                    <a:pt x="123" y="448"/>
                    <a:pt x="98" y="414"/>
                    <a:pt x="74" y="378"/>
                  </a:cubicBezTo>
                  <a:cubicBezTo>
                    <a:pt x="62" y="361"/>
                    <a:pt x="50" y="344"/>
                    <a:pt x="39" y="325"/>
                  </a:cubicBezTo>
                  <a:cubicBezTo>
                    <a:pt x="28" y="307"/>
                    <a:pt x="19" y="288"/>
                    <a:pt x="14" y="267"/>
                  </a:cubicBezTo>
                  <a:cubicBezTo>
                    <a:pt x="7" y="235"/>
                    <a:pt x="5" y="201"/>
                    <a:pt x="9" y="168"/>
                  </a:cubicBezTo>
                  <a:cubicBezTo>
                    <a:pt x="14" y="136"/>
                    <a:pt x="25" y="103"/>
                    <a:pt x="47" y="78"/>
                  </a:cubicBezTo>
                  <a:cubicBezTo>
                    <a:pt x="71" y="51"/>
                    <a:pt x="105" y="33"/>
                    <a:pt x="139" y="22"/>
                  </a:cubicBezTo>
                  <a:cubicBezTo>
                    <a:pt x="210" y="0"/>
                    <a:pt x="286" y="13"/>
                    <a:pt x="355" y="38"/>
                  </a:cubicBezTo>
                  <a:cubicBezTo>
                    <a:pt x="408" y="56"/>
                    <a:pt x="458" y="84"/>
                    <a:pt x="498" y="123"/>
                  </a:cubicBezTo>
                  <a:cubicBezTo>
                    <a:pt x="499" y="124"/>
                    <a:pt x="501" y="122"/>
                    <a:pt x="500" y="12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7" name="Freeform 34"/>
            <p:cNvSpPr/>
            <p:nvPr/>
          </p:nvSpPr>
          <p:spPr bwMode="auto">
            <a:xfrm>
              <a:off x="2875" y="1696"/>
              <a:ext cx="1745" cy="1605"/>
            </a:xfrm>
            <a:custGeom>
              <a:avLst/>
              <a:gdLst>
                <a:gd name="T0" fmla="*/ 522 w 903"/>
                <a:gd name="T1" fmla="*/ 104 h 830"/>
                <a:gd name="T2" fmla="*/ 56 w 903"/>
                <a:gd name="T3" fmla="*/ 118 h 830"/>
                <a:gd name="T4" fmla="*/ 21 w 903"/>
                <a:gd name="T5" fmla="*/ 326 h 830"/>
                <a:gd name="T6" fmla="*/ 184 w 903"/>
                <a:gd name="T7" fmla="*/ 581 h 830"/>
                <a:gd name="T8" fmla="*/ 675 w 903"/>
                <a:gd name="T9" fmla="*/ 826 h 830"/>
                <a:gd name="T10" fmla="*/ 848 w 903"/>
                <a:gd name="T11" fmla="*/ 472 h 830"/>
                <a:gd name="T12" fmla="*/ 733 w 903"/>
                <a:gd name="T13" fmla="*/ 287 h 830"/>
                <a:gd name="T14" fmla="*/ 673 w 903"/>
                <a:gd name="T15" fmla="*/ 222 h 830"/>
                <a:gd name="T16" fmla="*/ 709 w 903"/>
                <a:gd name="T17" fmla="*/ 273 h 830"/>
                <a:gd name="T18" fmla="*/ 890 w 903"/>
                <a:gd name="T19" fmla="*/ 625 h 830"/>
                <a:gd name="T20" fmla="*/ 746 w 903"/>
                <a:gd name="T21" fmla="*/ 803 h 830"/>
                <a:gd name="T22" fmla="*/ 454 w 903"/>
                <a:gd name="T23" fmla="*/ 782 h 830"/>
                <a:gd name="T24" fmla="*/ 261 w 903"/>
                <a:gd name="T25" fmla="*/ 663 h 830"/>
                <a:gd name="T26" fmla="*/ 180 w 903"/>
                <a:gd name="T27" fmla="*/ 581 h 830"/>
                <a:gd name="T28" fmla="*/ 111 w 903"/>
                <a:gd name="T29" fmla="*/ 488 h 830"/>
                <a:gd name="T30" fmla="*/ 15 w 903"/>
                <a:gd name="T31" fmla="*/ 272 h 830"/>
                <a:gd name="T32" fmla="*/ 139 w 903"/>
                <a:gd name="T33" fmla="*/ 41 h 830"/>
                <a:gd name="T34" fmla="*/ 495 w 903"/>
                <a:gd name="T35" fmla="*/ 109 h 830"/>
                <a:gd name="T36" fmla="*/ 628 w 903"/>
                <a:gd name="T37" fmla="*/ 201 h 830"/>
                <a:gd name="T38" fmla="*/ 590 w 903"/>
                <a:gd name="T39" fmla="*/ 157 h 830"/>
                <a:gd name="T40" fmla="*/ 387 w 903"/>
                <a:gd name="T41" fmla="*/ 45 h 830"/>
                <a:gd name="T42" fmla="*/ 10 w 903"/>
                <a:gd name="T43" fmla="*/ 320 h 830"/>
                <a:gd name="T44" fmla="*/ 171 w 903"/>
                <a:gd name="T45" fmla="*/ 580 h 830"/>
                <a:gd name="T46" fmla="*/ 541 w 903"/>
                <a:gd name="T47" fmla="*/ 812 h 830"/>
                <a:gd name="T48" fmla="*/ 699 w 903"/>
                <a:gd name="T49" fmla="*/ 814 h 830"/>
                <a:gd name="T50" fmla="*/ 888 w 903"/>
                <a:gd name="T51" fmla="*/ 632 h 830"/>
                <a:gd name="T52" fmla="*/ 791 w 903"/>
                <a:gd name="T53" fmla="*/ 348 h 830"/>
                <a:gd name="T54" fmla="*/ 670 w 903"/>
                <a:gd name="T55" fmla="*/ 223 h 830"/>
                <a:gd name="T56" fmla="*/ 821 w 903"/>
                <a:gd name="T57" fmla="*/ 401 h 830"/>
                <a:gd name="T58" fmla="*/ 831 w 903"/>
                <a:gd name="T59" fmla="*/ 748 h 830"/>
                <a:gd name="T60" fmla="*/ 653 w 903"/>
                <a:gd name="T61" fmla="*/ 819 h 830"/>
                <a:gd name="T62" fmla="*/ 394 w 903"/>
                <a:gd name="T63" fmla="*/ 754 h 830"/>
                <a:gd name="T64" fmla="*/ 70 w 903"/>
                <a:gd name="T65" fmla="*/ 440 h 830"/>
                <a:gd name="T66" fmla="*/ 10 w 903"/>
                <a:gd name="T67" fmla="*/ 296 h 830"/>
                <a:gd name="T68" fmla="*/ 145 w 903"/>
                <a:gd name="T69" fmla="*/ 43 h 830"/>
                <a:gd name="T70" fmla="*/ 568 w 903"/>
                <a:gd name="T71" fmla="*/ 144 h 830"/>
                <a:gd name="T72" fmla="*/ 627 w 903"/>
                <a:gd name="T73" fmla="*/ 200 h 830"/>
                <a:gd name="T74" fmla="*/ 605 w 903"/>
                <a:gd name="T75" fmla="*/ 181 h 830"/>
                <a:gd name="T76" fmla="*/ 439 w 903"/>
                <a:gd name="T77" fmla="*/ 77 h 830"/>
                <a:gd name="T78" fmla="*/ 156 w 903"/>
                <a:gd name="T79" fmla="*/ 31 h 830"/>
                <a:gd name="T80" fmla="*/ 9 w 903"/>
                <a:gd name="T81" fmla="*/ 236 h 830"/>
                <a:gd name="T82" fmla="*/ 82 w 903"/>
                <a:gd name="T83" fmla="*/ 451 h 830"/>
                <a:gd name="T84" fmla="*/ 174 w 903"/>
                <a:gd name="T85" fmla="*/ 578 h 830"/>
                <a:gd name="T86" fmla="*/ 281 w 903"/>
                <a:gd name="T87" fmla="*/ 684 h 830"/>
                <a:gd name="T88" fmla="*/ 702 w 903"/>
                <a:gd name="T89" fmla="*/ 819 h 830"/>
                <a:gd name="T90" fmla="*/ 874 w 903"/>
                <a:gd name="T91" fmla="*/ 554 h 830"/>
                <a:gd name="T92" fmla="*/ 740 w 903"/>
                <a:gd name="T93" fmla="*/ 310 h 830"/>
                <a:gd name="T94" fmla="*/ 673 w 903"/>
                <a:gd name="T95" fmla="*/ 223 h 830"/>
                <a:gd name="T96" fmla="*/ 720 w 903"/>
                <a:gd name="T97" fmla="*/ 277 h 830"/>
                <a:gd name="T98" fmla="*/ 842 w 903"/>
                <a:gd name="T99" fmla="*/ 465 h 830"/>
                <a:gd name="T100" fmla="*/ 667 w 903"/>
                <a:gd name="T101" fmla="*/ 823 h 830"/>
                <a:gd name="T102" fmla="*/ 397 w 903"/>
                <a:gd name="T103" fmla="*/ 760 h 830"/>
                <a:gd name="T104" fmla="*/ 78 w 903"/>
                <a:gd name="T105" fmla="*/ 444 h 830"/>
                <a:gd name="T106" fmla="*/ 21 w 903"/>
                <a:gd name="T107" fmla="*/ 220 h 830"/>
                <a:gd name="T108" fmla="*/ 79 w 903"/>
                <a:gd name="T109" fmla="*/ 92 h 830"/>
                <a:gd name="T110" fmla="*/ 433 w 903"/>
                <a:gd name="T111" fmla="*/ 64 h 830"/>
                <a:gd name="T112" fmla="*/ 636 w 903"/>
                <a:gd name="T113" fmla="*/ 198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830">
                  <a:moveTo>
                    <a:pt x="638" y="197"/>
                  </a:moveTo>
                  <a:cubicBezTo>
                    <a:pt x="622" y="178"/>
                    <a:pt x="602" y="163"/>
                    <a:pt x="583" y="148"/>
                  </a:cubicBezTo>
                  <a:cubicBezTo>
                    <a:pt x="563" y="133"/>
                    <a:pt x="543" y="117"/>
                    <a:pt x="522" y="104"/>
                  </a:cubicBezTo>
                  <a:cubicBezTo>
                    <a:pt x="480" y="78"/>
                    <a:pt x="433" y="59"/>
                    <a:pt x="386" y="45"/>
                  </a:cubicBezTo>
                  <a:cubicBezTo>
                    <a:pt x="295" y="16"/>
                    <a:pt x="185" y="7"/>
                    <a:pt x="103" y="66"/>
                  </a:cubicBezTo>
                  <a:cubicBezTo>
                    <a:pt x="84" y="80"/>
                    <a:pt x="69" y="99"/>
                    <a:pt x="56" y="118"/>
                  </a:cubicBezTo>
                  <a:cubicBezTo>
                    <a:pt x="43" y="137"/>
                    <a:pt x="31" y="156"/>
                    <a:pt x="25" y="178"/>
                  </a:cubicBezTo>
                  <a:cubicBezTo>
                    <a:pt x="19" y="201"/>
                    <a:pt x="17" y="224"/>
                    <a:pt x="16" y="248"/>
                  </a:cubicBezTo>
                  <a:cubicBezTo>
                    <a:pt x="15" y="274"/>
                    <a:pt x="16" y="300"/>
                    <a:pt x="21" y="326"/>
                  </a:cubicBezTo>
                  <a:cubicBezTo>
                    <a:pt x="31" y="377"/>
                    <a:pt x="59" y="421"/>
                    <a:pt x="87" y="464"/>
                  </a:cubicBezTo>
                  <a:cubicBezTo>
                    <a:pt x="101" y="485"/>
                    <a:pt x="116" y="506"/>
                    <a:pt x="133" y="526"/>
                  </a:cubicBezTo>
                  <a:cubicBezTo>
                    <a:pt x="149" y="545"/>
                    <a:pt x="166" y="563"/>
                    <a:pt x="184" y="581"/>
                  </a:cubicBezTo>
                  <a:cubicBezTo>
                    <a:pt x="251" y="651"/>
                    <a:pt x="322" y="723"/>
                    <a:pt x="409" y="769"/>
                  </a:cubicBezTo>
                  <a:cubicBezTo>
                    <a:pt x="450" y="791"/>
                    <a:pt x="494" y="806"/>
                    <a:pt x="539" y="815"/>
                  </a:cubicBezTo>
                  <a:cubicBezTo>
                    <a:pt x="583" y="824"/>
                    <a:pt x="630" y="829"/>
                    <a:pt x="675" y="826"/>
                  </a:cubicBezTo>
                  <a:cubicBezTo>
                    <a:pt x="755" y="819"/>
                    <a:pt x="843" y="780"/>
                    <a:pt x="873" y="700"/>
                  </a:cubicBezTo>
                  <a:cubicBezTo>
                    <a:pt x="887" y="664"/>
                    <a:pt x="886" y="624"/>
                    <a:pt x="880" y="586"/>
                  </a:cubicBezTo>
                  <a:cubicBezTo>
                    <a:pt x="874" y="547"/>
                    <a:pt x="862" y="509"/>
                    <a:pt x="848" y="472"/>
                  </a:cubicBezTo>
                  <a:cubicBezTo>
                    <a:pt x="840" y="452"/>
                    <a:pt x="832" y="432"/>
                    <a:pt x="822" y="413"/>
                  </a:cubicBezTo>
                  <a:cubicBezTo>
                    <a:pt x="810" y="390"/>
                    <a:pt x="796" y="369"/>
                    <a:pt x="781" y="348"/>
                  </a:cubicBezTo>
                  <a:cubicBezTo>
                    <a:pt x="765" y="327"/>
                    <a:pt x="750" y="306"/>
                    <a:pt x="733" y="287"/>
                  </a:cubicBezTo>
                  <a:cubicBezTo>
                    <a:pt x="724" y="277"/>
                    <a:pt x="715" y="267"/>
                    <a:pt x="706" y="257"/>
                  </a:cubicBezTo>
                  <a:cubicBezTo>
                    <a:pt x="698" y="249"/>
                    <a:pt x="692" y="240"/>
                    <a:pt x="684" y="231"/>
                  </a:cubicBezTo>
                  <a:cubicBezTo>
                    <a:pt x="680" y="228"/>
                    <a:pt x="677" y="225"/>
                    <a:pt x="673" y="222"/>
                  </a:cubicBezTo>
                  <a:cubicBezTo>
                    <a:pt x="672" y="222"/>
                    <a:pt x="670" y="222"/>
                    <a:pt x="671" y="224"/>
                  </a:cubicBezTo>
                  <a:cubicBezTo>
                    <a:pt x="673" y="233"/>
                    <a:pt x="680" y="240"/>
                    <a:pt x="686" y="246"/>
                  </a:cubicBezTo>
                  <a:cubicBezTo>
                    <a:pt x="695" y="255"/>
                    <a:pt x="702" y="264"/>
                    <a:pt x="709" y="273"/>
                  </a:cubicBezTo>
                  <a:cubicBezTo>
                    <a:pt x="726" y="295"/>
                    <a:pt x="742" y="317"/>
                    <a:pt x="758" y="339"/>
                  </a:cubicBezTo>
                  <a:cubicBezTo>
                    <a:pt x="790" y="382"/>
                    <a:pt x="815" y="429"/>
                    <a:pt x="838" y="478"/>
                  </a:cubicBezTo>
                  <a:cubicBezTo>
                    <a:pt x="860" y="525"/>
                    <a:pt x="883" y="573"/>
                    <a:pt x="890" y="625"/>
                  </a:cubicBezTo>
                  <a:cubicBezTo>
                    <a:pt x="893" y="648"/>
                    <a:pt x="892" y="672"/>
                    <a:pt x="884" y="694"/>
                  </a:cubicBezTo>
                  <a:cubicBezTo>
                    <a:pt x="878" y="713"/>
                    <a:pt x="865" y="730"/>
                    <a:pt x="851" y="744"/>
                  </a:cubicBezTo>
                  <a:cubicBezTo>
                    <a:pt x="822" y="772"/>
                    <a:pt x="784" y="790"/>
                    <a:pt x="746" y="803"/>
                  </a:cubicBezTo>
                  <a:cubicBezTo>
                    <a:pt x="725" y="810"/>
                    <a:pt x="704" y="816"/>
                    <a:pt x="682" y="820"/>
                  </a:cubicBezTo>
                  <a:cubicBezTo>
                    <a:pt x="656" y="824"/>
                    <a:pt x="630" y="823"/>
                    <a:pt x="604" y="821"/>
                  </a:cubicBezTo>
                  <a:cubicBezTo>
                    <a:pt x="553" y="816"/>
                    <a:pt x="502" y="800"/>
                    <a:pt x="454" y="782"/>
                  </a:cubicBezTo>
                  <a:cubicBezTo>
                    <a:pt x="430" y="772"/>
                    <a:pt x="407" y="762"/>
                    <a:pt x="384" y="749"/>
                  </a:cubicBezTo>
                  <a:cubicBezTo>
                    <a:pt x="362" y="737"/>
                    <a:pt x="339" y="725"/>
                    <a:pt x="318" y="710"/>
                  </a:cubicBezTo>
                  <a:cubicBezTo>
                    <a:pt x="298" y="696"/>
                    <a:pt x="279" y="680"/>
                    <a:pt x="261" y="663"/>
                  </a:cubicBezTo>
                  <a:cubicBezTo>
                    <a:pt x="253" y="654"/>
                    <a:pt x="244" y="646"/>
                    <a:pt x="235" y="637"/>
                  </a:cubicBezTo>
                  <a:cubicBezTo>
                    <a:pt x="225" y="629"/>
                    <a:pt x="216" y="620"/>
                    <a:pt x="207" y="611"/>
                  </a:cubicBezTo>
                  <a:cubicBezTo>
                    <a:pt x="198" y="601"/>
                    <a:pt x="189" y="591"/>
                    <a:pt x="180" y="581"/>
                  </a:cubicBezTo>
                  <a:cubicBezTo>
                    <a:pt x="172" y="572"/>
                    <a:pt x="163" y="562"/>
                    <a:pt x="156" y="552"/>
                  </a:cubicBezTo>
                  <a:cubicBezTo>
                    <a:pt x="149" y="541"/>
                    <a:pt x="142" y="531"/>
                    <a:pt x="135" y="520"/>
                  </a:cubicBezTo>
                  <a:cubicBezTo>
                    <a:pt x="127" y="510"/>
                    <a:pt x="119" y="499"/>
                    <a:pt x="111" y="488"/>
                  </a:cubicBezTo>
                  <a:cubicBezTo>
                    <a:pt x="95" y="466"/>
                    <a:pt x="80" y="443"/>
                    <a:pt x="66" y="419"/>
                  </a:cubicBezTo>
                  <a:cubicBezTo>
                    <a:pt x="53" y="396"/>
                    <a:pt x="43" y="373"/>
                    <a:pt x="35" y="348"/>
                  </a:cubicBezTo>
                  <a:cubicBezTo>
                    <a:pt x="27" y="323"/>
                    <a:pt x="19" y="298"/>
                    <a:pt x="15" y="272"/>
                  </a:cubicBezTo>
                  <a:cubicBezTo>
                    <a:pt x="10" y="247"/>
                    <a:pt x="11" y="221"/>
                    <a:pt x="17" y="196"/>
                  </a:cubicBezTo>
                  <a:cubicBezTo>
                    <a:pt x="27" y="152"/>
                    <a:pt x="53" y="111"/>
                    <a:pt x="85" y="80"/>
                  </a:cubicBezTo>
                  <a:cubicBezTo>
                    <a:pt x="101" y="64"/>
                    <a:pt x="119" y="51"/>
                    <a:pt x="139" y="41"/>
                  </a:cubicBezTo>
                  <a:cubicBezTo>
                    <a:pt x="161" y="31"/>
                    <a:pt x="184" y="26"/>
                    <a:pt x="207" y="23"/>
                  </a:cubicBezTo>
                  <a:cubicBezTo>
                    <a:pt x="258" y="18"/>
                    <a:pt x="309" y="28"/>
                    <a:pt x="357" y="45"/>
                  </a:cubicBezTo>
                  <a:cubicBezTo>
                    <a:pt x="405" y="61"/>
                    <a:pt x="451" y="84"/>
                    <a:pt x="495" y="109"/>
                  </a:cubicBezTo>
                  <a:cubicBezTo>
                    <a:pt x="521" y="123"/>
                    <a:pt x="545" y="139"/>
                    <a:pt x="569" y="156"/>
                  </a:cubicBezTo>
                  <a:cubicBezTo>
                    <a:pt x="581" y="165"/>
                    <a:pt x="592" y="175"/>
                    <a:pt x="604" y="185"/>
                  </a:cubicBezTo>
                  <a:cubicBezTo>
                    <a:pt x="611" y="190"/>
                    <a:pt x="619" y="201"/>
                    <a:pt x="628" y="201"/>
                  </a:cubicBezTo>
                  <a:cubicBezTo>
                    <a:pt x="629" y="201"/>
                    <a:pt x="630" y="201"/>
                    <a:pt x="630" y="200"/>
                  </a:cubicBezTo>
                  <a:cubicBezTo>
                    <a:pt x="630" y="192"/>
                    <a:pt x="622" y="185"/>
                    <a:pt x="617" y="180"/>
                  </a:cubicBezTo>
                  <a:cubicBezTo>
                    <a:pt x="608" y="172"/>
                    <a:pt x="599" y="164"/>
                    <a:pt x="590" y="157"/>
                  </a:cubicBezTo>
                  <a:cubicBezTo>
                    <a:pt x="569" y="141"/>
                    <a:pt x="547" y="126"/>
                    <a:pt x="525" y="113"/>
                  </a:cubicBezTo>
                  <a:cubicBezTo>
                    <a:pt x="502" y="100"/>
                    <a:pt x="479" y="88"/>
                    <a:pt x="456" y="76"/>
                  </a:cubicBezTo>
                  <a:cubicBezTo>
                    <a:pt x="434" y="65"/>
                    <a:pt x="411" y="54"/>
                    <a:pt x="387" y="45"/>
                  </a:cubicBezTo>
                  <a:cubicBezTo>
                    <a:pt x="300" y="11"/>
                    <a:pt x="193" y="0"/>
                    <a:pt x="114" y="59"/>
                  </a:cubicBezTo>
                  <a:cubicBezTo>
                    <a:pt x="75" y="88"/>
                    <a:pt x="49" y="132"/>
                    <a:pt x="30" y="175"/>
                  </a:cubicBezTo>
                  <a:cubicBezTo>
                    <a:pt x="10" y="220"/>
                    <a:pt x="0" y="271"/>
                    <a:pt x="10" y="320"/>
                  </a:cubicBezTo>
                  <a:cubicBezTo>
                    <a:pt x="16" y="345"/>
                    <a:pt x="28" y="368"/>
                    <a:pt x="40" y="390"/>
                  </a:cubicBezTo>
                  <a:cubicBezTo>
                    <a:pt x="52" y="414"/>
                    <a:pt x="65" y="437"/>
                    <a:pt x="79" y="459"/>
                  </a:cubicBezTo>
                  <a:cubicBezTo>
                    <a:pt x="105" y="502"/>
                    <a:pt x="136" y="543"/>
                    <a:pt x="171" y="580"/>
                  </a:cubicBezTo>
                  <a:cubicBezTo>
                    <a:pt x="205" y="616"/>
                    <a:pt x="243" y="649"/>
                    <a:pt x="282" y="680"/>
                  </a:cubicBezTo>
                  <a:cubicBezTo>
                    <a:pt x="320" y="710"/>
                    <a:pt x="361" y="739"/>
                    <a:pt x="403" y="762"/>
                  </a:cubicBezTo>
                  <a:cubicBezTo>
                    <a:pt x="446" y="786"/>
                    <a:pt x="492" y="804"/>
                    <a:pt x="541" y="812"/>
                  </a:cubicBezTo>
                  <a:cubicBezTo>
                    <a:pt x="554" y="814"/>
                    <a:pt x="568" y="815"/>
                    <a:pt x="581" y="816"/>
                  </a:cubicBezTo>
                  <a:cubicBezTo>
                    <a:pt x="594" y="816"/>
                    <a:pt x="608" y="818"/>
                    <a:pt x="621" y="820"/>
                  </a:cubicBezTo>
                  <a:cubicBezTo>
                    <a:pt x="647" y="823"/>
                    <a:pt x="674" y="820"/>
                    <a:pt x="699" y="814"/>
                  </a:cubicBezTo>
                  <a:cubicBezTo>
                    <a:pt x="724" y="807"/>
                    <a:pt x="749" y="798"/>
                    <a:pt x="772" y="787"/>
                  </a:cubicBezTo>
                  <a:cubicBezTo>
                    <a:pt x="794" y="778"/>
                    <a:pt x="815" y="766"/>
                    <a:pt x="833" y="750"/>
                  </a:cubicBezTo>
                  <a:cubicBezTo>
                    <a:pt x="867" y="720"/>
                    <a:pt x="883" y="676"/>
                    <a:pt x="888" y="632"/>
                  </a:cubicBezTo>
                  <a:cubicBezTo>
                    <a:pt x="893" y="581"/>
                    <a:pt x="883" y="531"/>
                    <a:pt x="865" y="484"/>
                  </a:cubicBezTo>
                  <a:cubicBezTo>
                    <a:pt x="855" y="459"/>
                    <a:pt x="844" y="436"/>
                    <a:pt x="831" y="413"/>
                  </a:cubicBezTo>
                  <a:cubicBezTo>
                    <a:pt x="819" y="391"/>
                    <a:pt x="805" y="369"/>
                    <a:pt x="791" y="348"/>
                  </a:cubicBezTo>
                  <a:cubicBezTo>
                    <a:pt x="773" y="324"/>
                    <a:pt x="753" y="301"/>
                    <a:pt x="732" y="279"/>
                  </a:cubicBezTo>
                  <a:cubicBezTo>
                    <a:pt x="713" y="259"/>
                    <a:pt x="695" y="237"/>
                    <a:pt x="672" y="221"/>
                  </a:cubicBezTo>
                  <a:cubicBezTo>
                    <a:pt x="670" y="220"/>
                    <a:pt x="669" y="222"/>
                    <a:pt x="670" y="223"/>
                  </a:cubicBezTo>
                  <a:cubicBezTo>
                    <a:pt x="691" y="238"/>
                    <a:pt x="707" y="257"/>
                    <a:pt x="724" y="275"/>
                  </a:cubicBezTo>
                  <a:cubicBezTo>
                    <a:pt x="743" y="294"/>
                    <a:pt x="761" y="314"/>
                    <a:pt x="777" y="335"/>
                  </a:cubicBezTo>
                  <a:cubicBezTo>
                    <a:pt x="793" y="356"/>
                    <a:pt x="807" y="378"/>
                    <a:pt x="821" y="401"/>
                  </a:cubicBezTo>
                  <a:cubicBezTo>
                    <a:pt x="834" y="423"/>
                    <a:pt x="846" y="446"/>
                    <a:pt x="856" y="470"/>
                  </a:cubicBezTo>
                  <a:cubicBezTo>
                    <a:pt x="877" y="519"/>
                    <a:pt x="889" y="571"/>
                    <a:pt x="886" y="624"/>
                  </a:cubicBezTo>
                  <a:cubicBezTo>
                    <a:pt x="883" y="670"/>
                    <a:pt x="867" y="716"/>
                    <a:pt x="831" y="748"/>
                  </a:cubicBezTo>
                  <a:cubicBezTo>
                    <a:pt x="813" y="764"/>
                    <a:pt x="791" y="776"/>
                    <a:pt x="768" y="786"/>
                  </a:cubicBezTo>
                  <a:cubicBezTo>
                    <a:pt x="744" y="797"/>
                    <a:pt x="719" y="806"/>
                    <a:pt x="693" y="812"/>
                  </a:cubicBezTo>
                  <a:cubicBezTo>
                    <a:pt x="680" y="816"/>
                    <a:pt x="666" y="818"/>
                    <a:pt x="653" y="819"/>
                  </a:cubicBezTo>
                  <a:cubicBezTo>
                    <a:pt x="639" y="819"/>
                    <a:pt x="625" y="818"/>
                    <a:pt x="612" y="816"/>
                  </a:cubicBezTo>
                  <a:cubicBezTo>
                    <a:pt x="585" y="813"/>
                    <a:pt x="558" y="812"/>
                    <a:pt x="532" y="808"/>
                  </a:cubicBezTo>
                  <a:cubicBezTo>
                    <a:pt x="483" y="799"/>
                    <a:pt x="437" y="778"/>
                    <a:pt x="394" y="754"/>
                  </a:cubicBezTo>
                  <a:cubicBezTo>
                    <a:pt x="351" y="729"/>
                    <a:pt x="311" y="700"/>
                    <a:pt x="272" y="669"/>
                  </a:cubicBezTo>
                  <a:cubicBezTo>
                    <a:pt x="233" y="637"/>
                    <a:pt x="195" y="602"/>
                    <a:pt x="161" y="565"/>
                  </a:cubicBezTo>
                  <a:cubicBezTo>
                    <a:pt x="126" y="526"/>
                    <a:pt x="96" y="484"/>
                    <a:pt x="70" y="440"/>
                  </a:cubicBezTo>
                  <a:cubicBezTo>
                    <a:pt x="57" y="417"/>
                    <a:pt x="44" y="393"/>
                    <a:pt x="32" y="369"/>
                  </a:cubicBezTo>
                  <a:cubicBezTo>
                    <a:pt x="27" y="357"/>
                    <a:pt x="21" y="346"/>
                    <a:pt x="17" y="333"/>
                  </a:cubicBezTo>
                  <a:cubicBezTo>
                    <a:pt x="13" y="321"/>
                    <a:pt x="11" y="308"/>
                    <a:pt x="10" y="296"/>
                  </a:cubicBezTo>
                  <a:cubicBezTo>
                    <a:pt x="5" y="244"/>
                    <a:pt x="23" y="193"/>
                    <a:pt x="47" y="148"/>
                  </a:cubicBezTo>
                  <a:cubicBezTo>
                    <a:pt x="58" y="126"/>
                    <a:pt x="71" y="105"/>
                    <a:pt x="88" y="86"/>
                  </a:cubicBezTo>
                  <a:cubicBezTo>
                    <a:pt x="104" y="68"/>
                    <a:pt x="123" y="53"/>
                    <a:pt x="145" y="43"/>
                  </a:cubicBezTo>
                  <a:cubicBezTo>
                    <a:pt x="190" y="21"/>
                    <a:pt x="240" y="16"/>
                    <a:pt x="289" y="22"/>
                  </a:cubicBezTo>
                  <a:cubicBezTo>
                    <a:pt x="338" y="28"/>
                    <a:pt x="385" y="45"/>
                    <a:pt x="430" y="66"/>
                  </a:cubicBezTo>
                  <a:cubicBezTo>
                    <a:pt x="477" y="89"/>
                    <a:pt x="525" y="114"/>
                    <a:pt x="568" y="144"/>
                  </a:cubicBezTo>
                  <a:cubicBezTo>
                    <a:pt x="581" y="153"/>
                    <a:pt x="593" y="163"/>
                    <a:pt x="605" y="173"/>
                  </a:cubicBezTo>
                  <a:cubicBezTo>
                    <a:pt x="610" y="177"/>
                    <a:pt x="615" y="181"/>
                    <a:pt x="619" y="186"/>
                  </a:cubicBezTo>
                  <a:cubicBezTo>
                    <a:pt x="623" y="190"/>
                    <a:pt x="627" y="194"/>
                    <a:pt x="627" y="200"/>
                  </a:cubicBezTo>
                  <a:cubicBezTo>
                    <a:pt x="628" y="199"/>
                    <a:pt x="628" y="199"/>
                    <a:pt x="629" y="198"/>
                  </a:cubicBezTo>
                  <a:cubicBezTo>
                    <a:pt x="624" y="198"/>
                    <a:pt x="620" y="195"/>
                    <a:pt x="617" y="192"/>
                  </a:cubicBezTo>
                  <a:cubicBezTo>
                    <a:pt x="613" y="188"/>
                    <a:pt x="609" y="185"/>
                    <a:pt x="605" y="181"/>
                  </a:cubicBezTo>
                  <a:cubicBezTo>
                    <a:pt x="594" y="173"/>
                    <a:pt x="584" y="164"/>
                    <a:pt x="573" y="156"/>
                  </a:cubicBezTo>
                  <a:cubicBezTo>
                    <a:pt x="553" y="140"/>
                    <a:pt x="531" y="126"/>
                    <a:pt x="508" y="113"/>
                  </a:cubicBezTo>
                  <a:cubicBezTo>
                    <a:pt x="486" y="100"/>
                    <a:pt x="463" y="88"/>
                    <a:pt x="439" y="77"/>
                  </a:cubicBezTo>
                  <a:cubicBezTo>
                    <a:pt x="417" y="66"/>
                    <a:pt x="394" y="56"/>
                    <a:pt x="371" y="47"/>
                  </a:cubicBezTo>
                  <a:cubicBezTo>
                    <a:pt x="325" y="30"/>
                    <a:pt x="276" y="18"/>
                    <a:pt x="226" y="19"/>
                  </a:cubicBezTo>
                  <a:cubicBezTo>
                    <a:pt x="203" y="20"/>
                    <a:pt x="178" y="23"/>
                    <a:pt x="156" y="31"/>
                  </a:cubicBezTo>
                  <a:cubicBezTo>
                    <a:pt x="136" y="38"/>
                    <a:pt x="117" y="50"/>
                    <a:pt x="100" y="63"/>
                  </a:cubicBezTo>
                  <a:cubicBezTo>
                    <a:pt x="66" y="90"/>
                    <a:pt x="39" y="127"/>
                    <a:pt x="23" y="168"/>
                  </a:cubicBezTo>
                  <a:cubicBezTo>
                    <a:pt x="14" y="189"/>
                    <a:pt x="9" y="213"/>
                    <a:pt x="9" y="236"/>
                  </a:cubicBezTo>
                  <a:cubicBezTo>
                    <a:pt x="9" y="261"/>
                    <a:pt x="14" y="285"/>
                    <a:pt x="20" y="309"/>
                  </a:cubicBezTo>
                  <a:cubicBezTo>
                    <a:pt x="27" y="334"/>
                    <a:pt x="35" y="359"/>
                    <a:pt x="45" y="382"/>
                  </a:cubicBezTo>
                  <a:cubicBezTo>
                    <a:pt x="55" y="406"/>
                    <a:pt x="68" y="429"/>
                    <a:pt x="82" y="451"/>
                  </a:cubicBezTo>
                  <a:cubicBezTo>
                    <a:pt x="97" y="473"/>
                    <a:pt x="113" y="495"/>
                    <a:pt x="129" y="517"/>
                  </a:cubicBezTo>
                  <a:cubicBezTo>
                    <a:pt x="136" y="527"/>
                    <a:pt x="143" y="538"/>
                    <a:pt x="150" y="548"/>
                  </a:cubicBezTo>
                  <a:cubicBezTo>
                    <a:pt x="157" y="559"/>
                    <a:pt x="165" y="569"/>
                    <a:pt x="174" y="578"/>
                  </a:cubicBezTo>
                  <a:cubicBezTo>
                    <a:pt x="183" y="588"/>
                    <a:pt x="191" y="598"/>
                    <a:pt x="200" y="608"/>
                  </a:cubicBezTo>
                  <a:cubicBezTo>
                    <a:pt x="209" y="617"/>
                    <a:pt x="218" y="625"/>
                    <a:pt x="227" y="634"/>
                  </a:cubicBezTo>
                  <a:cubicBezTo>
                    <a:pt x="245" y="651"/>
                    <a:pt x="262" y="668"/>
                    <a:pt x="281" y="684"/>
                  </a:cubicBezTo>
                  <a:cubicBezTo>
                    <a:pt x="318" y="717"/>
                    <a:pt x="362" y="742"/>
                    <a:pt x="406" y="764"/>
                  </a:cubicBezTo>
                  <a:cubicBezTo>
                    <a:pt x="452" y="786"/>
                    <a:pt x="501" y="803"/>
                    <a:pt x="550" y="815"/>
                  </a:cubicBezTo>
                  <a:cubicBezTo>
                    <a:pt x="600" y="826"/>
                    <a:pt x="652" y="830"/>
                    <a:pt x="702" y="819"/>
                  </a:cubicBezTo>
                  <a:cubicBezTo>
                    <a:pt x="740" y="810"/>
                    <a:pt x="779" y="796"/>
                    <a:pt x="813" y="776"/>
                  </a:cubicBezTo>
                  <a:cubicBezTo>
                    <a:pt x="847" y="756"/>
                    <a:pt x="878" y="727"/>
                    <a:pt x="889" y="689"/>
                  </a:cubicBezTo>
                  <a:cubicBezTo>
                    <a:pt x="903" y="644"/>
                    <a:pt x="890" y="596"/>
                    <a:pt x="874" y="554"/>
                  </a:cubicBezTo>
                  <a:cubicBezTo>
                    <a:pt x="864" y="528"/>
                    <a:pt x="853" y="503"/>
                    <a:pt x="841" y="478"/>
                  </a:cubicBezTo>
                  <a:cubicBezTo>
                    <a:pt x="830" y="454"/>
                    <a:pt x="818" y="430"/>
                    <a:pt x="805" y="407"/>
                  </a:cubicBezTo>
                  <a:cubicBezTo>
                    <a:pt x="786" y="373"/>
                    <a:pt x="764" y="341"/>
                    <a:pt x="740" y="310"/>
                  </a:cubicBezTo>
                  <a:cubicBezTo>
                    <a:pt x="728" y="293"/>
                    <a:pt x="716" y="277"/>
                    <a:pt x="703" y="261"/>
                  </a:cubicBezTo>
                  <a:cubicBezTo>
                    <a:pt x="698" y="255"/>
                    <a:pt x="693" y="249"/>
                    <a:pt x="687" y="243"/>
                  </a:cubicBezTo>
                  <a:cubicBezTo>
                    <a:pt x="682" y="237"/>
                    <a:pt x="675" y="231"/>
                    <a:pt x="673" y="223"/>
                  </a:cubicBezTo>
                  <a:cubicBezTo>
                    <a:pt x="673" y="224"/>
                    <a:pt x="672" y="224"/>
                    <a:pt x="671" y="225"/>
                  </a:cubicBezTo>
                  <a:cubicBezTo>
                    <a:pt x="681" y="230"/>
                    <a:pt x="687" y="240"/>
                    <a:pt x="694" y="248"/>
                  </a:cubicBezTo>
                  <a:cubicBezTo>
                    <a:pt x="702" y="258"/>
                    <a:pt x="711" y="267"/>
                    <a:pt x="720" y="277"/>
                  </a:cubicBezTo>
                  <a:cubicBezTo>
                    <a:pt x="737" y="296"/>
                    <a:pt x="753" y="316"/>
                    <a:pt x="769" y="337"/>
                  </a:cubicBezTo>
                  <a:cubicBezTo>
                    <a:pt x="785" y="358"/>
                    <a:pt x="800" y="380"/>
                    <a:pt x="813" y="403"/>
                  </a:cubicBezTo>
                  <a:cubicBezTo>
                    <a:pt x="825" y="423"/>
                    <a:pt x="834" y="444"/>
                    <a:pt x="842" y="465"/>
                  </a:cubicBezTo>
                  <a:cubicBezTo>
                    <a:pt x="856" y="502"/>
                    <a:pt x="869" y="540"/>
                    <a:pt x="876" y="580"/>
                  </a:cubicBezTo>
                  <a:cubicBezTo>
                    <a:pt x="883" y="618"/>
                    <a:pt x="884" y="660"/>
                    <a:pt x="871" y="697"/>
                  </a:cubicBezTo>
                  <a:cubicBezTo>
                    <a:pt x="842" y="781"/>
                    <a:pt x="749" y="819"/>
                    <a:pt x="667" y="823"/>
                  </a:cubicBezTo>
                  <a:cubicBezTo>
                    <a:pt x="644" y="825"/>
                    <a:pt x="621" y="824"/>
                    <a:pt x="598" y="821"/>
                  </a:cubicBezTo>
                  <a:cubicBezTo>
                    <a:pt x="575" y="819"/>
                    <a:pt x="552" y="815"/>
                    <a:pt x="529" y="810"/>
                  </a:cubicBezTo>
                  <a:cubicBezTo>
                    <a:pt x="483" y="800"/>
                    <a:pt x="438" y="783"/>
                    <a:pt x="397" y="760"/>
                  </a:cubicBezTo>
                  <a:cubicBezTo>
                    <a:pt x="310" y="711"/>
                    <a:pt x="240" y="636"/>
                    <a:pt x="171" y="564"/>
                  </a:cubicBezTo>
                  <a:cubicBezTo>
                    <a:pt x="154" y="546"/>
                    <a:pt x="137" y="528"/>
                    <a:pt x="122" y="507"/>
                  </a:cubicBezTo>
                  <a:cubicBezTo>
                    <a:pt x="106" y="487"/>
                    <a:pt x="92" y="466"/>
                    <a:pt x="78" y="444"/>
                  </a:cubicBezTo>
                  <a:cubicBezTo>
                    <a:pt x="64" y="422"/>
                    <a:pt x="50" y="399"/>
                    <a:pt x="40" y="374"/>
                  </a:cubicBezTo>
                  <a:cubicBezTo>
                    <a:pt x="29" y="350"/>
                    <a:pt x="23" y="324"/>
                    <a:pt x="20" y="297"/>
                  </a:cubicBezTo>
                  <a:cubicBezTo>
                    <a:pt x="17" y="272"/>
                    <a:pt x="18" y="245"/>
                    <a:pt x="21" y="220"/>
                  </a:cubicBezTo>
                  <a:cubicBezTo>
                    <a:pt x="23" y="196"/>
                    <a:pt x="27" y="173"/>
                    <a:pt x="38" y="152"/>
                  </a:cubicBezTo>
                  <a:cubicBezTo>
                    <a:pt x="43" y="141"/>
                    <a:pt x="50" y="131"/>
                    <a:pt x="57" y="121"/>
                  </a:cubicBezTo>
                  <a:cubicBezTo>
                    <a:pt x="64" y="111"/>
                    <a:pt x="71" y="101"/>
                    <a:pt x="79" y="92"/>
                  </a:cubicBezTo>
                  <a:cubicBezTo>
                    <a:pt x="96" y="73"/>
                    <a:pt x="116" y="59"/>
                    <a:pt x="139" y="48"/>
                  </a:cubicBezTo>
                  <a:cubicBezTo>
                    <a:pt x="185" y="26"/>
                    <a:pt x="238" y="22"/>
                    <a:pt x="287" y="27"/>
                  </a:cubicBezTo>
                  <a:cubicBezTo>
                    <a:pt x="338" y="32"/>
                    <a:pt x="386" y="46"/>
                    <a:pt x="433" y="64"/>
                  </a:cubicBezTo>
                  <a:cubicBezTo>
                    <a:pt x="471" y="79"/>
                    <a:pt x="508" y="97"/>
                    <a:pt x="542" y="120"/>
                  </a:cubicBezTo>
                  <a:cubicBezTo>
                    <a:pt x="558" y="132"/>
                    <a:pt x="574" y="144"/>
                    <a:pt x="590" y="156"/>
                  </a:cubicBezTo>
                  <a:cubicBezTo>
                    <a:pt x="606" y="169"/>
                    <a:pt x="622" y="183"/>
                    <a:pt x="636" y="198"/>
                  </a:cubicBezTo>
                  <a:cubicBezTo>
                    <a:pt x="637" y="200"/>
                    <a:pt x="639" y="198"/>
                    <a:pt x="638" y="197"/>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8" name="Freeform 35"/>
            <p:cNvSpPr/>
            <p:nvPr/>
          </p:nvSpPr>
          <p:spPr bwMode="auto">
            <a:xfrm>
              <a:off x="4023" y="2013"/>
              <a:ext cx="52" cy="37"/>
            </a:xfrm>
            <a:custGeom>
              <a:avLst/>
              <a:gdLst>
                <a:gd name="T0" fmla="*/ 14 w 27"/>
                <a:gd name="T1" fmla="*/ 10 h 19"/>
                <a:gd name="T2" fmla="*/ 13 w 27"/>
                <a:gd name="T3" fmla="*/ 9 h 19"/>
                <a:gd name="T4" fmla="*/ 15 w 27"/>
                <a:gd name="T5" fmla="*/ 10 h 19"/>
                <a:gd name="T6" fmla="*/ 18 w 27"/>
                <a:gd name="T7" fmla="*/ 13 h 19"/>
                <a:gd name="T8" fmla="*/ 25 w 27"/>
                <a:gd name="T9" fmla="*/ 18 h 19"/>
                <a:gd name="T10" fmla="*/ 26 w 27"/>
                <a:gd name="T11" fmla="*/ 16 h 19"/>
                <a:gd name="T12" fmla="*/ 3 w 27"/>
                <a:gd name="T13" fmla="*/ 1 h 19"/>
                <a:gd name="T14" fmla="*/ 1 w 27"/>
                <a:gd name="T15" fmla="*/ 3 h 19"/>
                <a:gd name="T16" fmla="*/ 25 w 27"/>
                <a:gd name="T17" fmla="*/ 18 h 19"/>
                <a:gd name="T18" fmla="*/ 26 w 27"/>
                <a:gd name="T19" fmla="*/ 16 h 19"/>
                <a:gd name="T20" fmla="*/ 20 w 27"/>
                <a:gd name="T21" fmla="*/ 11 h 19"/>
                <a:gd name="T22" fmla="*/ 14 w 27"/>
                <a:gd name="T23" fmla="*/ 7 h 19"/>
                <a:gd name="T24" fmla="*/ 12 w 27"/>
                <a:gd name="T25" fmla="*/ 11 h 19"/>
                <a:gd name="T26" fmla="*/ 14 w 27"/>
                <a:gd name="T27"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9">
                  <a:moveTo>
                    <a:pt x="14" y="10"/>
                  </a:moveTo>
                  <a:cubicBezTo>
                    <a:pt x="14" y="9"/>
                    <a:pt x="14" y="9"/>
                    <a:pt x="13" y="9"/>
                  </a:cubicBezTo>
                  <a:cubicBezTo>
                    <a:pt x="14" y="10"/>
                    <a:pt x="15" y="10"/>
                    <a:pt x="15" y="10"/>
                  </a:cubicBezTo>
                  <a:cubicBezTo>
                    <a:pt x="16" y="11"/>
                    <a:pt x="17" y="12"/>
                    <a:pt x="18" y="13"/>
                  </a:cubicBezTo>
                  <a:cubicBezTo>
                    <a:pt x="21" y="15"/>
                    <a:pt x="23" y="16"/>
                    <a:pt x="25" y="18"/>
                  </a:cubicBezTo>
                  <a:cubicBezTo>
                    <a:pt x="25" y="17"/>
                    <a:pt x="25" y="17"/>
                    <a:pt x="26" y="16"/>
                  </a:cubicBezTo>
                  <a:cubicBezTo>
                    <a:pt x="18" y="12"/>
                    <a:pt x="10" y="7"/>
                    <a:pt x="3" y="1"/>
                  </a:cubicBezTo>
                  <a:cubicBezTo>
                    <a:pt x="2" y="0"/>
                    <a:pt x="0" y="2"/>
                    <a:pt x="1" y="3"/>
                  </a:cubicBezTo>
                  <a:cubicBezTo>
                    <a:pt x="9" y="9"/>
                    <a:pt x="16" y="15"/>
                    <a:pt x="25" y="18"/>
                  </a:cubicBezTo>
                  <a:cubicBezTo>
                    <a:pt x="26" y="19"/>
                    <a:pt x="27" y="17"/>
                    <a:pt x="26" y="16"/>
                  </a:cubicBezTo>
                  <a:cubicBezTo>
                    <a:pt x="24" y="14"/>
                    <a:pt x="22" y="12"/>
                    <a:pt x="20" y="11"/>
                  </a:cubicBezTo>
                  <a:cubicBezTo>
                    <a:pt x="19" y="9"/>
                    <a:pt x="16" y="7"/>
                    <a:pt x="14" y="7"/>
                  </a:cubicBezTo>
                  <a:cubicBezTo>
                    <a:pt x="11" y="6"/>
                    <a:pt x="10" y="8"/>
                    <a:pt x="12" y="11"/>
                  </a:cubicBezTo>
                  <a:cubicBezTo>
                    <a:pt x="13" y="13"/>
                    <a:pt x="15" y="12"/>
                    <a:pt x="14" y="1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9" name="Freeform 36"/>
            <p:cNvSpPr/>
            <p:nvPr/>
          </p:nvSpPr>
          <p:spPr bwMode="auto">
            <a:xfrm>
              <a:off x="3954" y="2061"/>
              <a:ext cx="65" cy="58"/>
            </a:xfrm>
            <a:custGeom>
              <a:avLst/>
              <a:gdLst>
                <a:gd name="T0" fmla="*/ 23 w 34"/>
                <a:gd name="T1" fmla="*/ 13 h 30"/>
                <a:gd name="T2" fmla="*/ 9 w 34"/>
                <a:gd name="T3" fmla="*/ 4 h 30"/>
                <a:gd name="T4" fmla="*/ 7 w 34"/>
                <a:gd name="T5" fmla="*/ 6 h 30"/>
                <a:gd name="T6" fmla="*/ 31 w 34"/>
                <a:gd name="T7" fmla="*/ 22 h 30"/>
                <a:gd name="T8" fmla="*/ 32 w 34"/>
                <a:gd name="T9" fmla="*/ 20 h 30"/>
                <a:gd name="T10" fmla="*/ 16 w 34"/>
                <a:gd name="T11" fmla="*/ 11 h 30"/>
                <a:gd name="T12" fmla="*/ 2 w 34"/>
                <a:gd name="T13" fmla="*/ 1 h 30"/>
                <a:gd name="T14" fmla="*/ 0 w 34"/>
                <a:gd name="T15" fmla="*/ 3 h 30"/>
                <a:gd name="T16" fmla="*/ 30 w 34"/>
                <a:gd name="T17" fmla="*/ 29 h 30"/>
                <a:gd name="T18" fmla="*/ 32 w 34"/>
                <a:gd name="T19" fmla="*/ 27 h 30"/>
                <a:gd name="T20" fmla="*/ 17 w 34"/>
                <a:gd name="T21" fmla="*/ 17 h 30"/>
                <a:gd name="T22" fmla="*/ 16 w 34"/>
                <a:gd name="T23" fmla="*/ 19 h 30"/>
                <a:gd name="T24" fmla="*/ 31 w 34"/>
                <a:gd name="T25" fmla="*/ 29 h 30"/>
                <a:gd name="T26" fmla="*/ 33 w 34"/>
                <a:gd name="T27" fmla="*/ 27 h 30"/>
                <a:gd name="T28" fmla="*/ 3 w 34"/>
                <a:gd name="T29" fmla="*/ 1 h 30"/>
                <a:gd name="T30" fmla="*/ 1 w 34"/>
                <a:gd name="T31" fmla="*/ 3 h 30"/>
                <a:gd name="T32" fmla="*/ 31 w 34"/>
                <a:gd name="T33" fmla="*/ 23 h 30"/>
                <a:gd name="T34" fmla="*/ 32 w 34"/>
                <a:gd name="T35" fmla="*/ 20 h 30"/>
                <a:gd name="T36" fmla="*/ 9 w 34"/>
                <a:gd name="T37" fmla="*/ 4 h 30"/>
                <a:gd name="T38" fmla="*/ 7 w 34"/>
                <a:gd name="T39" fmla="*/ 6 h 30"/>
                <a:gd name="T40" fmla="*/ 22 w 34"/>
                <a:gd name="T41" fmla="*/ 15 h 30"/>
                <a:gd name="T42" fmla="*/ 23 w 34"/>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30">
                  <a:moveTo>
                    <a:pt x="23" y="13"/>
                  </a:moveTo>
                  <a:cubicBezTo>
                    <a:pt x="18" y="10"/>
                    <a:pt x="13" y="7"/>
                    <a:pt x="9" y="4"/>
                  </a:cubicBezTo>
                  <a:cubicBezTo>
                    <a:pt x="8" y="4"/>
                    <a:pt x="8" y="5"/>
                    <a:pt x="7" y="6"/>
                  </a:cubicBezTo>
                  <a:cubicBezTo>
                    <a:pt x="15" y="12"/>
                    <a:pt x="23" y="17"/>
                    <a:pt x="31" y="22"/>
                  </a:cubicBezTo>
                  <a:cubicBezTo>
                    <a:pt x="31" y="22"/>
                    <a:pt x="31" y="21"/>
                    <a:pt x="32" y="20"/>
                  </a:cubicBezTo>
                  <a:cubicBezTo>
                    <a:pt x="26" y="19"/>
                    <a:pt x="21" y="15"/>
                    <a:pt x="16" y="11"/>
                  </a:cubicBezTo>
                  <a:cubicBezTo>
                    <a:pt x="12" y="7"/>
                    <a:pt x="7" y="3"/>
                    <a:pt x="2" y="1"/>
                  </a:cubicBezTo>
                  <a:cubicBezTo>
                    <a:pt x="1" y="0"/>
                    <a:pt x="0" y="2"/>
                    <a:pt x="0" y="3"/>
                  </a:cubicBezTo>
                  <a:cubicBezTo>
                    <a:pt x="9" y="13"/>
                    <a:pt x="21" y="19"/>
                    <a:pt x="30" y="29"/>
                  </a:cubicBezTo>
                  <a:cubicBezTo>
                    <a:pt x="31" y="28"/>
                    <a:pt x="31" y="27"/>
                    <a:pt x="32" y="27"/>
                  </a:cubicBezTo>
                  <a:cubicBezTo>
                    <a:pt x="27" y="24"/>
                    <a:pt x="22" y="19"/>
                    <a:pt x="17" y="17"/>
                  </a:cubicBezTo>
                  <a:cubicBezTo>
                    <a:pt x="15" y="16"/>
                    <a:pt x="14" y="19"/>
                    <a:pt x="16" y="19"/>
                  </a:cubicBezTo>
                  <a:cubicBezTo>
                    <a:pt x="21" y="22"/>
                    <a:pt x="26" y="26"/>
                    <a:pt x="31" y="29"/>
                  </a:cubicBezTo>
                  <a:cubicBezTo>
                    <a:pt x="32" y="30"/>
                    <a:pt x="34" y="28"/>
                    <a:pt x="33" y="27"/>
                  </a:cubicBezTo>
                  <a:cubicBezTo>
                    <a:pt x="23" y="18"/>
                    <a:pt x="11" y="11"/>
                    <a:pt x="3" y="1"/>
                  </a:cubicBezTo>
                  <a:cubicBezTo>
                    <a:pt x="2" y="2"/>
                    <a:pt x="2" y="2"/>
                    <a:pt x="1" y="3"/>
                  </a:cubicBezTo>
                  <a:cubicBezTo>
                    <a:pt x="11" y="9"/>
                    <a:pt x="19" y="20"/>
                    <a:pt x="31" y="23"/>
                  </a:cubicBezTo>
                  <a:cubicBezTo>
                    <a:pt x="33" y="23"/>
                    <a:pt x="33" y="21"/>
                    <a:pt x="32" y="20"/>
                  </a:cubicBezTo>
                  <a:cubicBezTo>
                    <a:pt x="24" y="15"/>
                    <a:pt x="16" y="9"/>
                    <a:pt x="9" y="4"/>
                  </a:cubicBezTo>
                  <a:cubicBezTo>
                    <a:pt x="7" y="3"/>
                    <a:pt x="6" y="5"/>
                    <a:pt x="7" y="6"/>
                  </a:cubicBezTo>
                  <a:cubicBezTo>
                    <a:pt x="12" y="9"/>
                    <a:pt x="17" y="12"/>
                    <a:pt x="22" y="15"/>
                  </a:cubicBezTo>
                  <a:cubicBezTo>
                    <a:pt x="23" y="16"/>
                    <a:pt x="25" y="14"/>
                    <a:pt x="23" y="1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0" name="Freeform 37"/>
            <p:cNvSpPr/>
            <p:nvPr/>
          </p:nvSpPr>
          <p:spPr bwMode="auto">
            <a:xfrm>
              <a:off x="3681" y="1957"/>
              <a:ext cx="342" cy="215"/>
            </a:xfrm>
            <a:custGeom>
              <a:avLst/>
              <a:gdLst>
                <a:gd name="T0" fmla="*/ 123 w 177"/>
                <a:gd name="T1" fmla="*/ 90 h 111"/>
                <a:gd name="T2" fmla="*/ 120 w 177"/>
                <a:gd name="T3" fmla="*/ 88 h 111"/>
                <a:gd name="T4" fmla="*/ 154 w 177"/>
                <a:gd name="T5" fmla="*/ 107 h 111"/>
                <a:gd name="T6" fmla="*/ 157 w 177"/>
                <a:gd name="T7" fmla="*/ 102 h 111"/>
                <a:gd name="T8" fmla="*/ 166 w 177"/>
                <a:gd name="T9" fmla="*/ 108 h 111"/>
                <a:gd name="T10" fmla="*/ 169 w 177"/>
                <a:gd name="T11" fmla="*/ 103 h 111"/>
                <a:gd name="T12" fmla="*/ 174 w 177"/>
                <a:gd name="T13" fmla="*/ 99 h 111"/>
                <a:gd name="T14" fmla="*/ 170 w 177"/>
                <a:gd name="T15" fmla="*/ 91 h 111"/>
                <a:gd name="T16" fmla="*/ 123 w 177"/>
                <a:gd name="T17" fmla="*/ 57 h 111"/>
                <a:gd name="T18" fmla="*/ 72 w 177"/>
                <a:gd name="T19" fmla="*/ 27 h 111"/>
                <a:gd name="T20" fmla="*/ 33 w 177"/>
                <a:gd name="T21" fmla="*/ 3 h 111"/>
                <a:gd name="T22" fmla="*/ 127 w 177"/>
                <a:gd name="T23" fmla="*/ 51 h 111"/>
                <a:gd name="T24" fmla="*/ 128 w 177"/>
                <a:gd name="T25" fmla="*/ 54 h 111"/>
                <a:gd name="T26" fmla="*/ 28 w 177"/>
                <a:gd name="T27" fmla="*/ 5 h 111"/>
                <a:gd name="T28" fmla="*/ 123 w 177"/>
                <a:gd name="T29" fmla="*/ 62 h 111"/>
                <a:gd name="T30" fmla="*/ 50 w 177"/>
                <a:gd name="T31" fmla="*/ 27 h 111"/>
                <a:gd name="T32" fmla="*/ 56 w 177"/>
                <a:gd name="T33" fmla="*/ 22 h 111"/>
                <a:gd name="T34" fmla="*/ 122 w 177"/>
                <a:gd name="T35" fmla="*/ 68 h 111"/>
                <a:gd name="T36" fmla="*/ 41 w 177"/>
                <a:gd name="T37" fmla="*/ 39 h 111"/>
                <a:gd name="T38" fmla="*/ 62 w 177"/>
                <a:gd name="T39" fmla="*/ 41 h 111"/>
                <a:gd name="T40" fmla="*/ 105 w 177"/>
                <a:gd name="T41" fmla="*/ 58 h 111"/>
                <a:gd name="T42" fmla="*/ 3 w 177"/>
                <a:gd name="T43" fmla="*/ 13 h 111"/>
                <a:gd name="T44" fmla="*/ 98 w 177"/>
                <a:gd name="T45" fmla="*/ 62 h 111"/>
                <a:gd name="T46" fmla="*/ 4 w 177"/>
                <a:gd name="T47" fmla="*/ 22 h 111"/>
                <a:gd name="T48" fmla="*/ 83 w 177"/>
                <a:gd name="T49" fmla="*/ 65 h 111"/>
                <a:gd name="T50" fmla="*/ 9 w 177"/>
                <a:gd name="T51" fmla="*/ 46 h 111"/>
                <a:gd name="T52" fmla="*/ 10 w 177"/>
                <a:gd name="T53" fmla="*/ 46 h 111"/>
                <a:gd name="T54" fmla="*/ 84 w 177"/>
                <a:gd name="T55" fmla="*/ 67 h 111"/>
                <a:gd name="T56" fmla="*/ 31 w 177"/>
                <a:gd name="T57" fmla="*/ 31 h 111"/>
                <a:gd name="T58" fmla="*/ 76 w 177"/>
                <a:gd name="T59" fmla="*/ 60 h 111"/>
                <a:gd name="T60" fmla="*/ 2 w 177"/>
                <a:gd name="T61" fmla="*/ 13 h 111"/>
                <a:gd name="T62" fmla="*/ 106 w 177"/>
                <a:gd name="T63" fmla="*/ 59 h 111"/>
                <a:gd name="T64" fmla="*/ 26 w 177"/>
                <a:gd name="T65" fmla="*/ 20 h 111"/>
                <a:gd name="T66" fmla="*/ 40 w 177"/>
                <a:gd name="T67" fmla="*/ 42 h 111"/>
                <a:gd name="T68" fmla="*/ 124 w 177"/>
                <a:gd name="T69" fmla="*/ 68 h 111"/>
                <a:gd name="T70" fmla="*/ 42 w 177"/>
                <a:gd name="T71" fmla="*/ 12 h 111"/>
                <a:gd name="T72" fmla="*/ 73 w 177"/>
                <a:gd name="T73" fmla="*/ 41 h 111"/>
                <a:gd name="T74" fmla="*/ 106 w 177"/>
                <a:gd name="T75" fmla="*/ 44 h 111"/>
                <a:gd name="T76" fmla="*/ 28 w 177"/>
                <a:gd name="T77" fmla="*/ 5 h 111"/>
                <a:gd name="T78" fmla="*/ 82 w 177"/>
                <a:gd name="T79" fmla="*/ 24 h 111"/>
                <a:gd name="T80" fmla="*/ 127 w 177"/>
                <a:gd name="T81" fmla="*/ 51 h 111"/>
                <a:gd name="T82" fmla="*/ 85 w 177"/>
                <a:gd name="T83" fmla="*/ 35 h 111"/>
                <a:gd name="T84" fmla="*/ 72 w 177"/>
                <a:gd name="T85" fmla="*/ 27 h 111"/>
                <a:gd name="T86" fmla="*/ 123 w 177"/>
                <a:gd name="T87" fmla="*/ 57 h 111"/>
                <a:gd name="T88" fmla="*/ 139 w 177"/>
                <a:gd name="T89" fmla="*/ 70 h 111"/>
                <a:gd name="T90" fmla="*/ 157 w 177"/>
                <a:gd name="T91" fmla="*/ 82 h 111"/>
                <a:gd name="T92" fmla="*/ 169 w 177"/>
                <a:gd name="T93" fmla="*/ 102 h 111"/>
                <a:gd name="T94" fmla="*/ 165 w 177"/>
                <a:gd name="T95" fmla="*/ 107 h 111"/>
                <a:gd name="T96" fmla="*/ 155 w 177"/>
                <a:gd name="T97" fmla="*/ 105 h 111"/>
                <a:gd name="T98" fmla="*/ 153 w 177"/>
                <a:gd name="T99" fmla="*/ 109 h 111"/>
                <a:gd name="T100" fmla="*/ 120 w 177"/>
                <a:gd name="T101" fmla="*/ 91 h 111"/>
                <a:gd name="T102" fmla="*/ 94 w 177"/>
                <a:gd name="T103" fmla="*/ 6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111">
                  <a:moveTo>
                    <a:pt x="118" y="85"/>
                  </a:moveTo>
                  <a:cubicBezTo>
                    <a:pt x="110" y="79"/>
                    <a:pt x="102" y="74"/>
                    <a:pt x="94" y="68"/>
                  </a:cubicBezTo>
                  <a:cubicBezTo>
                    <a:pt x="94" y="69"/>
                    <a:pt x="93" y="70"/>
                    <a:pt x="93" y="71"/>
                  </a:cubicBezTo>
                  <a:cubicBezTo>
                    <a:pt x="105" y="74"/>
                    <a:pt x="113" y="84"/>
                    <a:pt x="123" y="90"/>
                  </a:cubicBezTo>
                  <a:cubicBezTo>
                    <a:pt x="133" y="96"/>
                    <a:pt x="144" y="101"/>
                    <a:pt x="151" y="110"/>
                  </a:cubicBezTo>
                  <a:cubicBezTo>
                    <a:pt x="152" y="109"/>
                    <a:pt x="152" y="109"/>
                    <a:pt x="153" y="108"/>
                  </a:cubicBezTo>
                  <a:cubicBezTo>
                    <a:pt x="146" y="106"/>
                    <a:pt x="141" y="102"/>
                    <a:pt x="136" y="99"/>
                  </a:cubicBezTo>
                  <a:cubicBezTo>
                    <a:pt x="130" y="95"/>
                    <a:pt x="126" y="91"/>
                    <a:pt x="120" y="88"/>
                  </a:cubicBezTo>
                  <a:cubicBezTo>
                    <a:pt x="106" y="81"/>
                    <a:pt x="93" y="72"/>
                    <a:pt x="79" y="65"/>
                  </a:cubicBezTo>
                  <a:cubicBezTo>
                    <a:pt x="78" y="64"/>
                    <a:pt x="77" y="66"/>
                    <a:pt x="78" y="67"/>
                  </a:cubicBezTo>
                  <a:cubicBezTo>
                    <a:pt x="102" y="83"/>
                    <a:pt x="125" y="100"/>
                    <a:pt x="153" y="109"/>
                  </a:cubicBezTo>
                  <a:cubicBezTo>
                    <a:pt x="155" y="110"/>
                    <a:pt x="155" y="108"/>
                    <a:pt x="154" y="107"/>
                  </a:cubicBezTo>
                  <a:cubicBezTo>
                    <a:pt x="131" y="95"/>
                    <a:pt x="107" y="83"/>
                    <a:pt x="88" y="66"/>
                  </a:cubicBezTo>
                  <a:cubicBezTo>
                    <a:pt x="87" y="67"/>
                    <a:pt x="87" y="67"/>
                    <a:pt x="86" y="68"/>
                  </a:cubicBezTo>
                  <a:cubicBezTo>
                    <a:pt x="111" y="78"/>
                    <a:pt x="130" y="98"/>
                    <a:pt x="156" y="105"/>
                  </a:cubicBezTo>
                  <a:cubicBezTo>
                    <a:pt x="157" y="105"/>
                    <a:pt x="158" y="103"/>
                    <a:pt x="157" y="102"/>
                  </a:cubicBezTo>
                  <a:cubicBezTo>
                    <a:pt x="141" y="88"/>
                    <a:pt x="122" y="79"/>
                    <a:pt x="104" y="70"/>
                  </a:cubicBezTo>
                  <a:cubicBezTo>
                    <a:pt x="102" y="69"/>
                    <a:pt x="101" y="72"/>
                    <a:pt x="103" y="72"/>
                  </a:cubicBezTo>
                  <a:cubicBezTo>
                    <a:pt x="124" y="83"/>
                    <a:pt x="140" y="104"/>
                    <a:pt x="164" y="110"/>
                  </a:cubicBezTo>
                  <a:cubicBezTo>
                    <a:pt x="165" y="110"/>
                    <a:pt x="166" y="109"/>
                    <a:pt x="166" y="108"/>
                  </a:cubicBezTo>
                  <a:cubicBezTo>
                    <a:pt x="153" y="93"/>
                    <a:pt x="134" y="85"/>
                    <a:pt x="119" y="73"/>
                  </a:cubicBezTo>
                  <a:cubicBezTo>
                    <a:pt x="118" y="74"/>
                    <a:pt x="118" y="75"/>
                    <a:pt x="118" y="76"/>
                  </a:cubicBezTo>
                  <a:cubicBezTo>
                    <a:pt x="136" y="83"/>
                    <a:pt x="150" y="98"/>
                    <a:pt x="168" y="105"/>
                  </a:cubicBezTo>
                  <a:cubicBezTo>
                    <a:pt x="169" y="105"/>
                    <a:pt x="170" y="104"/>
                    <a:pt x="169" y="103"/>
                  </a:cubicBezTo>
                  <a:cubicBezTo>
                    <a:pt x="160" y="91"/>
                    <a:pt x="146" y="85"/>
                    <a:pt x="137" y="73"/>
                  </a:cubicBezTo>
                  <a:cubicBezTo>
                    <a:pt x="136" y="74"/>
                    <a:pt x="136" y="75"/>
                    <a:pt x="135" y="75"/>
                  </a:cubicBezTo>
                  <a:cubicBezTo>
                    <a:pt x="143" y="76"/>
                    <a:pt x="150" y="81"/>
                    <a:pt x="156" y="85"/>
                  </a:cubicBezTo>
                  <a:cubicBezTo>
                    <a:pt x="162" y="89"/>
                    <a:pt x="168" y="94"/>
                    <a:pt x="174" y="99"/>
                  </a:cubicBezTo>
                  <a:cubicBezTo>
                    <a:pt x="174" y="98"/>
                    <a:pt x="175" y="97"/>
                    <a:pt x="175" y="97"/>
                  </a:cubicBezTo>
                  <a:cubicBezTo>
                    <a:pt x="162" y="89"/>
                    <a:pt x="151" y="80"/>
                    <a:pt x="139" y="70"/>
                  </a:cubicBezTo>
                  <a:cubicBezTo>
                    <a:pt x="139" y="71"/>
                    <a:pt x="138" y="71"/>
                    <a:pt x="138" y="72"/>
                  </a:cubicBezTo>
                  <a:cubicBezTo>
                    <a:pt x="150" y="76"/>
                    <a:pt x="159" y="85"/>
                    <a:pt x="170" y="91"/>
                  </a:cubicBezTo>
                  <a:cubicBezTo>
                    <a:pt x="171" y="91"/>
                    <a:pt x="173" y="90"/>
                    <a:pt x="172" y="89"/>
                  </a:cubicBezTo>
                  <a:cubicBezTo>
                    <a:pt x="167" y="81"/>
                    <a:pt x="159" y="75"/>
                    <a:pt x="151" y="69"/>
                  </a:cubicBezTo>
                  <a:cubicBezTo>
                    <a:pt x="143" y="64"/>
                    <a:pt x="133" y="59"/>
                    <a:pt x="124" y="54"/>
                  </a:cubicBezTo>
                  <a:cubicBezTo>
                    <a:pt x="123" y="53"/>
                    <a:pt x="122" y="56"/>
                    <a:pt x="123" y="57"/>
                  </a:cubicBezTo>
                  <a:cubicBezTo>
                    <a:pt x="136" y="68"/>
                    <a:pt x="152" y="77"/>
                    <a:pt x="168" y="86"/>
                  </a:cubicBezTo>
                  <a:cubicBezTo>
                    <a:pt x="169" y="86"/>
                    <a:pt x="170" y="84"/>
                    <a:pt x="169" y="83"/>
                  </a:cubicBezTo>
                  <a:cubicBezTo>
                    <a:pt x="140" y="60"/>
                    <a:pt x="106" y="44"/>
                    <a:pt x="73" y="25"/>
                  </a:cubicBezTo>
                  <a:cubicBezTo>
                    <a:pt x="73" y="25"/>
                    <a:pt x="73" y="26"/>
                    <a:pt x="72" y="27"/>
                  </a:cubicBezTo>
                  <a:cubicBezTo>
                    <a:pt x="96" y="40"/>
                    <a:pt x="120" y="50"/>
                    <a:pt x="142" y="66"/>
                  </a:cubicBezTo>
                  <a:cubicBezTo>
                    <a:pt x="143" y="65"/>
                    <a:pt x="143" y="65"/>
                    <a:pt x="144" y="64"/>
                  </a:cubicBezTo>
                  <a:cubicBezTo>
                    <a:pt x="123" y="57"/>
                    <a:pt x="106" y="43"/>
                    <a:pt x="87" y="33"/>
                  </a:cubicBezTo>
                  <a:cubicBezTo>
                    <a:pt x="69" y="24"/>
                    <a:pt x="49" y="17"/>
                    <a:pt x="33" y="3"/>
                  </a:cubicBezTo>
                  <a:cubicBezTo>
                    <a:pt x="33" y="4"/>
                    <a:pt x="32" y="5"/>
                    <a:pt x="32" y="6"/>
                  </a:cubicBezTo>
                  <a:cubicBezTo>
                    <a:pt x="49" y="11"/>
                    <a:pt x="65" y="18"/>
                    <a:pt x="81" y="26"/>
                  </a:cubicBezTo>
                  <a:cubicBezTo>
                    <a:pt x="96" y="34"/>
                    <a:pt x="111" y="42"/>
                    <a:pt x="125" y="53"/>
                  </a:cubicBezTo>
                  <a:cubicBezTo>
                    <a:pt x="126" y="52"/>
                    <a:pt x="126" y="51"/>
                    <a:pt x="127" y="51"/>
                  </a:cubicBezTo>
                  <a:cubicBezTo>
                    <a:pt x="96" y="32"/>
                    <a:pt x="63" y="18"/>
                    <a:pt x="32" y="0"/>
                  </a:cubicBezTo>
                  <a:cubicBezTo>
                    <a:pt x="31" y="1"/>
                    <a:pt x="31" y="2"/>
                    <a:pt x="31" y="3"/>
                  </a:cubicBezTo>
                  <a:cubicBezTo>
                    <a:pt x="49" y="7"/>
                    <a:pt x="65" y="18"/>
                    <a:pt x="81" y="26"/>
                  </a:cubicBezTo>
                  <a:cubicBezTo>
                    <a:pt x="97" y="34"/>
                    <a:pt x="114" y="42"/>
                    <a:pt x="128" y="54"/>
                  </a:cubicBezTo>
                  <a:cubicBezTo>
                    <a:pt x="129" y="53"/>
                    <a:pt x="129" y="52"/>
                    <a:pt x="129" y="51"/>
                  </a:cubicBezTo>
                  <a:cubicBezTo>
                    <a:pt x="110" y="46"/>
                    <a:pt x="93" y="37"/>
                    <a:pt x="76" y="29"/>
                  </a:cubicBezTo>
                  <a:cubicBezTo>
                    <a:pt x="60" y="21"/>
                    <a:pt x="43" y="14"/>
                    <a:pt x="29" y="3"/>
                  </a:cubicBezTo>
                  <a:cubicBezTo>
                    <a:pt x="29" y="4"/>
                    <a:pt x="29" y="4"/>
                    <a:pt x="28" y="5"/>
                  </a:cubicBezTo>
                  <a:cubicBezTo>
                    <a:pt x="38" y="6"/>
                    <a:pt x="47" y="11"/>
                    <a:pt x="55" y="16"/>
                  </a:cubicBezTo>
                  <a:cubicBezTo>
                    <a:pt x="63" y="21"/>
                    <a:pt x="71" y="27"/>
                    <a:pt x="80" y="33"/>
                  </a:cubicBezTo>
                  <a:cubicBezTo>
                    <a:pt x="87" y="37"/>
                    <a:pt x="94" y="41"/>
                    <a:pt x="101" y="45"/>
                  </a:cubicBezTo>
                  <a:cubicBezTo>
                    <a:pt x="109" y="49"/>
                    <a:pt x="118" y="54"/>
                    <a:pt x="123" y="62"/>
                  </a:cubicBezTo>
                  <a:cubicBezTo>
                    <a:pt x="123" y="61"/>
                    <a:pt x="123" y="61"/>
                    <a:pt x="124" y="60"/>
                  </a:cubicBezTo>
                  <a:cubicBezTo>
                    <a:pt x="114" y="60"/>
                    <a:pt x="105" y="55"/>
                    <a:pt x="97" y="51"/>
                  </a:cubicBezTo>
                  <a:cubicBezTo>
                    <a:pt x="89" y="47"/>
                    <a:pt x="82" y="42"/>
                    <a:pt x="74" y="39"/>
                  </a:cubicBezTo>
                  <a:cubicBezTo>
                    <a:pt x="66" y="35"/>
                    <a:pt x="58" y="31"/>
                    <a:pt x="50" y="27"/>
                  </a:cubicBezTo>
                  <a:cubicBezTo>
                    <a:pt x="43" y="23"/>
                    <a:pt x="34" y="19"/>
                    <a:pt x="31" y="12"/>
                  </a:cubicBezTo>
                  <a:cubicBezTo>
                    <a:pt x="30" y="12"/>
                    <a:pt x="30" y="13"/>
                    <a:pt x="30" y="13"/>
                  </a:cubicBezTo>
                  <a:cubicBezTo>
                    <a:pt x="34" y="13"/>
                    <a:pt x="38" y="14"/>
                    <a:pt x="41" y="15"/>
                  </a:cubicBezTo>
                  <a:cubicBezTo>
                    <a:pt x="46" y="17"/>
                    <a:pt x="51" y="19"/>
                    <a:pt x="56" y="22"/>
                  </a:cubicBezTo>
                  <a:cubicBezTo>
                    <a:pt x="64" y="27"/>
                    <a:pt x="72" y="32"/>
                    <a:pt x="81" y="37"/>
                  </a:cubicBezTo>
                  <a:cubicBezTo>
                    <a:pt x="88" y="42"/>
                    <a:pt x="96" y="46"/>
                    <a:pt x="103" y="50"/>
                  </a:cubicBezTo>
                  <a:cubicBezTo>
                    <a:pt x="107" y="53"/>
                    <a:pt x="111" y="56"/>
                    <a:pt x="115" y="59"/>
                  </a:cubicBezTo>
                  <a:cubicBezTo>
                    <a:pt x="118" y="61"/>
                    <a:pt x="121" y="65"/>
                    <a:pt x="122" y="68"/>
                  </a:cubicBezTo>
                  <a:cubicBezTo>
                    <a:pt x="122" y="68"/>
                    <a:pt x="122" y="67"/>
                    <a:pt x="122" y="67"/>
                  </a:cubicBezTo>
                  <a:cubicBezTo>
                    <a:pt x="115" y="69"/>
                    <a:pt x="108" y="66"/>
                    <a:pt x="101" y="64"/>
                  </a:cubicBezTo>
                  <a:cubicBezTo>
                    <a:pt x="94" y="61"/>
                    <a:pt x="88" y="59"/>
                    <a:pt x="82" y="57"/>
                  </a:cubicBezTo>
                  <a:cubicBezTo>
                    <a:pt x="68" y="52"/>
                    <a:pt x="54" y="47"/>
                    <a:pt x="41" y="39"/>
                  </a:cubicBezTo>
                  <a:cubicBezTo>
                    <a:pt x="41" y="40"/>
                    <a:pt x="41" y="41"/>
                    <a:pt x="40" y="42"/>
                  </a:cubicBezTo>
                  <a:cubicBezTo>
                    <a:pt x="60" y="47"/>
                    <a:pt x="77" y="57"/>
                    <a:pt x="96" y="64"/>
                  </a:cubicBezTo>
                  <a:cubicBezTo>
                    <a:pt x="98" y="65"/>
                    <a:pt x="98" y="63"/>
                    <a:pt x="97" y="62"/>
                  </a:cubicBezTo>
                  <a:cubicBezTo>
                    <a:pt x="87" y="52"/>
                    <a:pt x="74" y="47"/>
                    <a:pt x="62" y="41"/>
                  </a:cubicBezTo>
                  <a:cubicBezTo>
                    <a:pt x="50" y="36"/>
                    <a:pt x="37" y="30"/>
                    <a:pt x="28" y="19"/>
                  </a:cubicBezTo>
                  <a:cubicBezTo>
                    <a:pt x="28" y="19"/>
                    <a:pt x="28" y="20"/>
                    <a:pt x="27" y="21"/>
                  </a:cubicBezTo>
                  <a:cubicBezTo>
                    <a:pt x="42" y="21"/>
                    <a:pt x="56" y="30"/>
                    <a:pt x="69" y="37"/>
                  </a:cubicBezTo>
                  <a:cubicBezTo>
                    <a:pt x="82" y="42"/>
                    <a:pt x="96" y="47"/>
                    <a:pt x="105" y="58"/>
                  </a:cubicBezTo>
                  <a:cubicBezTo>
                    <a:pt x="106" y="58"/>
                    <a:pt x="106" y="57"/>
                    <a:pt x="106" y="56"/>
                  </a:cubicBezTo>
                  <a:cubicBezTo>
                    <a:pt x="86" y="56"/>
                    <a:pt x="68" y="43"/>
                    <a:pt x="50" y="36"/>
                  </a:cubicBezTo>
                  <a:cubicBezTo>
                    <a:pt x="41" y="33"/>
                    <a:pt x="33" y="30"/>
                    <a:pt x="24" y="27"/>
                  </a:cubicBezTo>
                  <a:cubicBezTo>
                    <a:pt x="17" y="24"/>
                    <a:pt x="9" y="20"/>
                    <a:pt x="3" y="13"/>
                  </a:cubicBezTo>
                  <a:cubicBezTo>
                    <a:pt x="3" y="14"/>
                    <a:pt x="2" y="15"/>
                    <a:pt x="2" y="15"/>
                  </a:cubicBezTo>
                  <a:cubicBezTo>
                    <a:pt x="19" y="20"/>
                    <a:pt x="36" y="27"/>
                    <a:pt x="52" y="36"/>
                  </a:cubicBezTo>
                  <a:cubicBezTo>
                    <a:pt x="68" y="44"/>
                    <a:pt x="84" y="53"/>
                    <a:pt x="98" y="65"/>
                  </a:cubicBezTo>
                  <a:cubicBezTo>
                    <a:pt x="98" y="64"/>
                    <a:pt x="98" y="63"/>
                    <a:pt x="98" y="62"/>
                  </a:cubicBezTo>
                  <a:cubicBezTo>
                    <a:pt x="90" y="63"/>
                    <a:pt x="82" y="60"/>
                    <a:pt x="75" y="57"/>
                  </a:cubicBezTo>
                  <a:cubicBezTo>
                    <a:pt x="67" y="53"/>
                    <a:pt x="60" y="49"/>
                    <a:pt x="53" y="45"/>
                  </a:cubicBezTo>
                  <a:cubicBezTo>
                    <a:pt x="37" y="37"/>
                    <a:pt x="19" y="31"/>
                    <a:pt x="5" y="19"/>
                  </a:cubicBezTo>
                  <a:cubicBezTo>
                    <a:pt x="5" y="20"/>
                    <a:pt x="5" y="21"/>
                    <a:pt x="4" y="22"/>
                  </a:cubicBezTo>
                  <a:cubicBezTo>
                    <a:pt x="20" y="28"/>
                    <a:pt x="35" y="36"/>
                    <a:pt x="50" y="44"/>
                  </a:cubicBezTo>
                  <a:cubicBezTo>
                    <a:pt x="56" y="47"/>
                    <a:pt x="62" y="50"/>
                    <a:pt x="68" y="53"/>
                  </a:cubicBezTo>
                  <a:cubicBezTo>
                    <a:pt x="73" y="57"/>
                    <a:pt x="79" y="60"/>
                    <a:pt x="82" y="66"/>
                  </a:cubicBezTo>
                  <a:cubicBezTo>
                    <a:pt x="82" y="66"/>
                    <a:pt x="83" y="65"/>
                    <a:pt x="83" y="65"/>
                  </a:cubicBezTo>
                  <a:cubicBezTo>
                    <a:pt x="78" y="67"/>
                    <a:pt x="72" y="65"/>
                    <a:pt x="67" y="64"/>
                  </a:cubicBezTo>
                  <a:cubicBezTo>
                    <a:pt x="62" y="62"/>
                    <a:pt x="57" y="60"/>
                    <a:pt x="51" y="58"/>
                  </a:cubicBezTo>
                  <a:cubicBezTo>
                    <a:pt x="45" y="55"/>
                    <a:pt x="38" y="53"/>
                    <a:pt x="31" y="51"/>
                  </a:cubicBezTo>
                  <a:cubicBezTo>
                    <a:pt x="24" y="49"/>
                    <a:pt x="17" y="47"/>
                    <a:pt x="9" y="46"/>
                  </a:cubicBezTo>
                  <a:cubicBezTo>
                    <a:pt x="8" y="45"/>
                    <a:pt x="7" y="47"/>
                    <a:pt x="8" y="48"/>
                  </a:cubicBezTo>
                  <a:cubicBezTo>
                    <a:pt x="16" y="53"/>
                    <a:pt x="24" y="56"/>
                    <a:pt x="32" y="60"/>
                  </a:cubicBezTo>
                  <a:cubicBezTo>
                    <a:pt x="33" y="61"/>
                    <a:pt x="34" y="58"/>
                    <a:pt x="33" y="57"/>
                  </a:cubicBezTo>
                  <a:cubicBezTo>
                    <a:pt x="25" y="54"/>
                    <a:pt x="17" y="50"/>
                    <a:pt x="10" y="46"/>
                  </a:cubicBezTo>
                  <a:cubicBezTo>
                    <a:pt x="10" y="47"/>
                    <a:pt x="9" y="48"/>
                    <a:pt x="9" y="48"/>
                  </a:cubicBezTo>
                  <a:cubicBezTo>
                    <a:pt x="17" y="50"/>
                    <a:pt x="25" y="53"/>
                    <a:pt x="33" y="55"/>
                  </a:cubicBezTo>
                  <a:cubicBezTo>
                    <a:pt x="40" y="57"/>
                    <a:pt x="47" y="59"/>
                    <a:pt x="53" y="61"/>
                  </a:cubicBezTo>
                  <a:cubicBezTo>
                    <a:pt x="62" y="65"/>
                    <a:pt x="74" y="71"/>
                    <a:pt x="84" y="67"/>
                  </a:cubicBezTo>
                  <a:cubicBezTo>
                    <a:pt x="85" y="67"/>
                    <a:pt x="85" y="66"/>
                    <a:pt x="85" y="65"/>
                  </a:cubicBezTo>
                  <a:cubicBezTo>
                    <a:pt x="82" y="60"/>
                    <a:pt x="77" y="56"/>
                    <a:pt x="72" y="53"/>
                  </a:cubicBezTo>
                  <a:cubicBezTo>
                    <a:pt x="66" y="49"/>
                    <a:pt x="60" y="46"/>
                    <a:pt x="54" y="43"/>
                  </a:cubicBezTo>
                  <a:cubicBezTo>
                    <a:pt x="46" y="39"/>
                    <a:pt x="39" y="35"/>
                    <a:pt x="31" y="31"/>
                  </a:cubicBezTo>
                  <a:cubicBezTo>
                    <a:pt x="23" y="26"/>
                    <a:pt x="14" y="23"/>
                    <a:pt x="5" y="19"/>
                  </a:cubicBezTo>
                  <a:cubicBezTo>
                    <a:pt x="4" y="19"/>
                    <a:pt x="3" y="21"/>
                    <a:pt x="4" y="22"/>
                  </a:cubicBezTo>
                  <a:cubicBezTo>
                    <a:pt x="18" y="34"/>
                    <a:pt x="36" y="40"/>
                    <a:pt x="52" y="48"/>
                  </a:cubicBezTo>
                  <a:cubicBezTo>
                    <a:pt x="60" y="52"/>
                    <a:pt x="68" y="56"/>
                    <a:pt x="76" y="60"/>
                  </a:cubicBezTo>
                  <a:cubicBezTo>
                    <a:pt x="83" y="63"/>
                    <a:pt x="91" y="66"/>
                    <a:pt x="99" y="65"/>
                  </a:cubicBezTo>
                  <a:cubicBezTo>
                    <a:pt x="100" y="65"/>
                    <a:pt x="100" y="63"/>
                    <a:pt x="99" y="63"/>
                  </a:cubicBezTo>
                  <a:cubicBezTo>
                    <a:pt x="85" y="51"/>
                    <a:pt x="70" y="41"/>
                    <a:pt x="53" y="33"/>
                  </a:cubicBezTo>
                  <a:cubicBezTo>
                    <a:pt x="37" y="25"/>
                    <a:pt x="20" y="18"/>
                    <a:pt x="2" y="13"/>
                  </a:cubicBezTo>
                  <a:cubicBezTo>
                    <a:pt x="1" y="12"/>
                    <a:pt x="0" y="14"/>
                    <a:pt x="1" y="15"/>
                  </a:cubicBezTo>
                  <a:cubicBezTo>
                    <a:pt x="6" y="21"/>
                    <a:pt x="14" y="25"/>
                    <a:pt x="21" y="29"/>
                  </a:cubicBezTo>
                  <a:cubicBezTo>
                    <a:pt x="30" y="32"/>
                    <a:pt x="39" y="35"/>
                    <a:pt x="47" y="38"/>
                  </a:cubicBezTo>
                  <a:cubicBezTo>
                    <a:pt x="67" y="45"/>
                    <a:pt x="85" y="58"/>
                    <a:pt x="106" y="59"/>
                  </a:cubicBezTo>
                  <a:cubicBezTo>
                    <a:pt x="107" y="59"/>
                    <a:pt x="108" y="58"/>
                    <a:pt x="107" y="57"/>
                  </a:cubicBezTo>
                  <a:cubicBezTo>
                    <a:pt x="98" y="45"/>
                    <a:pt x="83" y="40"/>
                    <a:pt x="70" y="34"/>
                  </a:cubicBezTo>
                  <a:cubicBezTo>
                    <a:pt x="56" y="28"/>
                    <a:pt x="43" y="18"/>
                    <a:pt x="27" y="18"/>
                  </a:cubicBezTo>
                  <a:cubicBezTo>
                    <a:pt x="26" y="18"/>
                    <a:pt x="25" y="20"/>
                    <a:pt x="26" y="20"/>
                  </a:cubicBezTo>
                  <a:cubicBezTo>
                    <a:pt x="43" y="43"/>
                    <a:pt x="75" y="45"/>
                    <a:pt x="96" y="64"/>
                  </a:cubicBezTo>
                  <a:cubicBezTo>
                    <a:pt x="96" y="63"/>
                    <a:pt x="97" y="62"/>
                    <a:pt x="97" y="61"/>
                  </a:cubicBezTo>
                  <a:cubicBezTo>
                    <a:pt x="78" y="55"/>
                    <a:pt x="61" y="45"/>
                    <a:pt x="41" y="39"/>
                  </a:cubicBezTo>
                  <a:cubicBezTo>
                    <a:pt x="40" y="39"/>
                    <a:pt x="38" y="41"/>
                    <a:pt x="40" y="42"/>
                  </a:cubicBezTo>
                  <a:cubicBezTo>
                    <a:pt x="53" y="50"/>
                    <a:pt x="68" y="55"/>
                    <a:pt x="82" y="60"/>
                  </a:cubicBezTo>
                  <a:cubicBezTo>
                    <a:pt x="89" y="62"/>
                    <a:pt x="96" y="65"/>
                    <a:pt x="103" y="68"/>
                  </a:cubicBezTo>
                  <a:cubicBezTo>
                    <a:pt x="110" y="70"/>
                    <a:pt x="117" y="71"/>
                    <a:pt x="123" y="69"/>
                  </a:cubicBezTo>
                  <a:cubicBezTo>
                    <a:pt x="124" y="69"/>
                    <a:pt x="124" y="68"/>
                    <a:pt x="124" y="68"/>
                  </a:cubicBezTo>
                  <a:cubicBezTo>
                    <a:pt x="123" y="60"/>
                    <a:pt x="113" y="54"/>
                    <a:pt x="107" y="50"/>
                  </a:cubicBezTo>
                  <a:cubicBezTo>
                    <a:pt x="99" y="44"/>
                    <a:pt x="90" y="40"/>
                    <a:pt x="82" y="35"/>
                  </a:cubicBezTo>
                  <a:cubicBezTo>
                    <a:pt x="74" y="30"/>
                    <a:pt x="66" y="24"/>
                    <a:pt x="57" y="19"/>
                  </a:cubicBezTo>
                  <a:cubicBezTo>
                    <a:pt x="52" y="17"/>
                    <a:pt x="47" y="14"/>
                    <a:pt x="42" y="12"/>
                  </a:cubicBezTo>
                  <a:cubicBezTo>
                    <a:pt x="38" y="11"/>
                    <a:pt x="34" y="10"/>
                    <a:pt x="29" y="11"/>
                  </a:cubicBezTo>
                  <a:cubicBezTo>
                    <a:pt x="29" y="11"/>
                    <a:pt x="28" y="12"/>
                    <a:pt x="28" y="13"/>
                  </a:cubicBezTo>
                  <a:cubicBezTo>
                    <a:pt x="32" y="20"/>
                    <a:pt x="40" y="24"/>
                    <a:pt x="46" y="28"/>
                  </a:cubicBezTo>
                  <a:cubicBezTo>
                    <a:pt x="55" y="33"/>
                    <a:pt x="64" y="37"/>
                    <a:pt x="73" y="41"/>
                  </a:cubicBezTo>
                  <a:cubicBezTo>
                    <a:pt x="81" y="45"/>
                    <a:pt x="88" y="49"/>
                    <a:pt x="96" y="54"/>
                  </a:cubicBezTo>
                  <a:cubicBezTo>
                    <a:pt x="105" y="58"/>
                    <a:pt x="114" y="63"/>
                    <a:pt x="124" y="63"/>
                  </a:cubicBezTo>
                  <a:cubicBezTo>
                    <a:pt x="125" y="63"/>
                    <a:pt x="126" y="62"/>
                    <a:pt x="125" y="61"/>
                  </a:cubicBezTo>
                  <a:cubicBezTo>
                    <a:pt x="121" y="53"/>
                    <a:pt x="113" y="49"/>
                    <a:pt x="106" y="44"/>
                  </a:cubicBezTo>
                  <a:cubicBezTo>
                    <a:pt x="98" y="40"/>
                    <a:pt x="89" y="36"/>
                    <a:pt x="81" y="30"/>
                  </a:cubicBezTo>
                  <a:cubicBezTo>
                    <a:pt x="73" y="25"/>
                    <a:pt x="65" y="18"/>
                    <a:pt x="56" y="13"/>
                  </a:cubicBezTo>
                  <a:cubicBezTo>
                    <a:pt x="47" y="8"/>
                    <a:pt x="38" y="3"/>
                    <a:pt x="29" y="2"/>
                  </a:cubicBezTo>
                  <a:cubicBezTo>
                    <a:pt x="27" y="2"/>
                    <a:pt x="26" y="4"/>
                    <a:pt x="28" y="5"/>
                  </a:cubicBezTo>
                  <a:cubicBezTo>
                    <a:pt x="41" y="17"/>
                    <a:pt x="58" y="24"/>
                    <a:pt x="75" y="31"/>
                  </a:cubicBezTo>
                  <a:cubicBezTo>
                    <a:pt x="92" y="40"/>
                    <a:pt x="110" y="49"/>
                    <a:pt x="129" y="54"/>
                  </a:cubicBezTo>
                  <a:cubicBezTo>
                    <a:pt x="130" y="54"/>
                    <a:pt x="131" y="52"/>
                    <a:pt x="130" y="52"/>
                  </a:cubicBezTo>
                  <a:cubicBezTo>
                    <a:pt x="116" y="40"/>
                    <a:pt x="99" y="32"/>
                    <a:pt x="82" y="24"/>
                  </a:cubicBezTo>
                  <a:cubicBezTo>
                    <a:pt x="66" y="15"/>
                    <a:pt x="50" y="4"/>
                    <a:pt x="31" y="0"/>
                  </a:cubicBezTo>
                  <a:cubicBezTo>
                    <a:pt x="30" y="0"/>
                    <a:pt x="29" y="2"/>
                    <a:pt x="31" y="3"/>
                  </a:cubicBezTo>
                  <a:cubicBezTo>
                    <a:pt x="62" y="20"/>
                    <a:pt x="94" y="35"/>
                    <a:pt x="125" y="53"/>
                  </a:cubicBezTo>
                  <a:cubicBezTo>
                    <a:pt x="126" y="54"/>
                    <a:pt x="128" y="52"/>
                    <a:pt x="127" y="51"/>
                  </a:cubicBezTo>
                  <a:cubicBezTo>
                    <a:pt x="113" y="40"/>
                    <a:pt x="99" y="32"/>
                    <a:pt x="83" y="24"/>
                  </a:cubicBezTo>
                  <a:cubicBezTo>
                    <a:pt x="67" y="16"/>
                    <a:pt x="50" y="9"/>
                    <a:pt x="33" y="3"/>
                  </a:cubicBezTo>
                  <a:cubicBezTo>
                    <a:pt x="32" y="3"/>
                    <a:pt x="30" y="5"/>
                    <a:pt x="32" y="6"/>
                  </a:cubicBezTo>
                  <a:cubicBezTo>
                    <a:pt x="47" y="19"/>
                    <a:pt x="67" y="26"/>
                    <a:pt x="85" y="35"/>
                  </a:cubicBezTo>
                  <a:cubicBezTo>
                    <a:pt x="104" y="45"/>
                    <a:pt x="122" y="60"/>
                    <a:pt x="143" y="66"/>
                  </a:cubicBezTo>
                  <a:cubicBezTo>
                    <a:pt x="144" y="67"/>
                    <a:pt x="145" y="65"/>
                    <a:pt x="144" y="64"/>
                  </a:cubicBezTo>
                  <a:cubicBezTo>
                    <a:pt x="122" y="48"/>
                    <a:pt x="97" y="37"/>
                    <a:pt x="73" y="24"/>
                  </a:cubicBezTo>
                  <a:cubicBezTo>
                    <a:pt x="72" y="24"/>
                    <a:pt x="70" y="26"/>
                    <a:pt x="72" y="27"/>
                  </a:cubicBezTo>
                  <a:cubicBezTo>
                    <a:pt x="104" y="46"/>
                    <a:pt x="138" y="62"/>
                    <a:pt x="167" y="85"/>
                  </a:cubicBezTo>
                  <a:cubicBezTo>
                    <a:pt x="168" y="85"/>
                    <a:pt x="168" y="84"/>
                    <a:pt x="169" y="83"/>
                  </a:cubicBezTo>
                  <a:cubicBezTo>
                    <a:pt x="153" y="75"/>
                    <a:pt x="138" y="66"/>
                    <a:pt x="125" y="54"/>
                  </a:cubicBezTo>
                  <a:cubicBezTo>
                    <a:pt x="124" y="55"/>
                    <a:pt x="124" y="56"/>
                    <a:pt x="123" y="57"/>
                  </a:cubicBezTo>
                  <a:cubicBezTo>
                    <a:pt x="132" y="61"/>
                    <a:pt x="140" y="66"/>
                    <a:pt x="148" y="71"/>
                  </a:cubicBezTo>
                  <a:cubicBezTo>
                    <a:pt x="156" y="76"/>
                    <a:pt x="165" y="82"/>
                    <a:pt x="169" y="90"/>
                  </a:cubicBezTo>
                  <a:cubicBezTo>
                    <a:pt x="170" y="89"/>
                    <a:pt x="171" y="89"/>
                    <a:pt x="171" y="88"/>
                  </a:cubicBezTo>
                  <a:cubicBezTo>
                    <a:pt x="160" y="82"/>
                    <a:pt x="151" y="74"/>
                    <a:pt x="139" y="70"/>
                  </a:cubicBezTo>
                  <a:cubicBezTo>
                    <a:pt x="137" y="69"/>
                    <a:pt x="136" y="71"/>
                    <a:pt x="137" y="72"/>
                  </a:cubicBezTo>
                  <a:cubicBezTo>
                    <a:pt x="149" y="82"/>
                    <a:pt x="161" y="91"/>
                    <a:pt x="174" y="99"/>
                  </a:cubicBezTo>
                  <a:cubicBezTo>
                    <a:pt x="175" y="100"/>
                    <a:pt x="177" y="98"/>
                    <a:pt x="175" y="97"/>
                  </a:cubicBezTo>
                  <a:cubicBezTo>
                    <a:pt x="169" y="91"/>
                    <a:pt x="163" y="86"/>
                    <a:pt x="157" y="82"/>
                  </a:cubicBezTo>
                  <a:cubicBezTo>
                    <a:pt x="151" y="78"/>
                    <a:pt x="143" y="73"/>
                    <a:pt x="136" y="73"/>
                  </a:cubicBezTo>
                  <a:cubicBezTo>
                    <a:pt x="135" y="73"/>
                    <a:pt x="134" y="74"/>
                    <a:pt x="134" y="75"/>
                  </a:cubicBezTo>
                  <a:cubicBezTo>
                    <a:pt x="144" y="86"/>
                    <a:pt x="158" y="93"/>
                    <a:pt x="167" y="105"/>
                  </a:cubicBezTo>
                  <a:cubicBezTo>
                    <a:pt x="168" y="104"/>
                    <a:pt x="168" y="103"/>
                    <a:pt x="169" y="102"/>
                  </a:cubicBezTo>
                  <a:cubicBezTo>
                    <a:pt x="151" y="95"/>
                    <a:pt x="137" y="80"/>
                    <a:pt x="119" y="73"/>
                  </a:cubicBezTo>
                  <a:cubicBezTo>
                    <a:pt x="117" y="73"/>
                    <a:pt x="116" y="75"/>
                    <a:pt x="117" y="76"/>
                  </a:cubicBezTo>
                  <a:cubicBezTo>
                    <a:pt x="133" y="87"/>
                    <a:pt x="151" y="95"/>
                    <a:pt x="163" y="110"/>
                  </a:cubicBezTo>
                  <a:cubicBezTo>
                    <a:pt x="164" y="109"/>
                    <a:pt x="164" y="108"/>
                    <a:pt x="165" y="107"/>
                  </a:cubicBezTo>
                  <a:cubicBezTo>
                    <a:pt x="153" y="105"/>
                    <a:pt x="143" y="97"/>
                    <a:pt x="133" y="90"/>
                  </a:cubicBezTo>
                  <a:cubicBezTo>
                    <a:pt x="124" y="83"/>
                    <a:pt x="115" y="75"/>
                    <a:pt x="104" y="70"/>
                  </a:cubicBezTo>
                  <a:cubicBezTo>
                    <a:pt x="103" y="71"/>
                    <a:pt x="103" y="71"/>
                    <a:pt x="103" y="72"/>
                  </a:cubicBezTo>
                  <a:cubicBezTo>
                    <a:pt x="121" y="81"/>
                    <a:pt x="140" y="91"/>
                    <a:pt x="155" y="105"/>
                  </a:cubicBezTo>
                  <a:cubicBezTo>
                    <a:pt x="155" y="104"/>
                    <a:pt x="156" y="103"/>
                    <a:pt x="156" y="102"/>
                  </a:cubicBezTo>
                  <a:cubicBezTo>
                    <a:pt x="130" y="96"/>
                    <a:pt x="111" y="75"/>
                    <a:pt x="87" y="66"/>
                  </a:cubicBezTo>
                  <a:cubicBezTo>
                    <a:pt x="86" y="65"/>
                    <a:pt x="85" y="67"/>
                    <a:pt x="86" y="68"/>
                  </a:cubicBezTo>
                  <a:cubicBezTo>
                    <a:pt x="106" y="86"/>
                    <a:pt x="130" y="97"/>
                    <a:pt x="153" y="109"/>
                  </a:cubicBezTo>
                  <a:cubicBezTo>
                    <a:pt x="153" y="109"/>
                    <a:pt x="154" y="108"/>
                    <a:pt x="154" y="107"/>
                  </a:cubicBezTo>
                  <a:cubicBezTo>
                    <a:pt x="127" y="98"/>
                    <a:pt x="103" y="81"/>
                    <a:pt x="80" y="65"/>
                  </a:cubicBezTo>
                  <a:cubicBezTo>
                    <a:pt x="79" y="66"/>
                    <a:pt x="79" y="66"/>
                    <a:pt x="78" y="67"/>
                  </a:cubicBezTo>
                  <a:cubicBezTo>
                    <a:pt x="93" y="74"/>
                    <a:pt x="106" y="83"/>
                    <a:pt x="120" y="91"/>
                  </a:cubicBezTo>
                  <a:cubicBezTo>
                    <a:pt x="131" y="97"/>
                    <a:pt x="140" y="108"/>
                    <a:pt x="152" y="111"/>
                  </a:cubicBezTo>
                  <a:cubicBezTo>
                    <a:pt x="153" y="111"/>
                    <a:pt x="154" y="109"/>
                    <a:pt x="153" y="108"/>
                  </a:cubicBezTo>
                  <a:cubicBezTo>
                    <a:pt x="146" y="99"/>
                    <a:pt x="135" y="94"/>
                    <a:pt x="125" y="88"/>
                  </a:cubicBezTo>
                  <a:cubicBezTo>
                    <a:pt x="114" y="82"/>
                    <a:pt x="106" y="72"/>
                    <a:pt x="94" y="68"/>
                  </a:cubicBezTo>
                  <a:cubicBezTo>
                    <a:pt x="93" y="68"/>
                    <a:pt x="91" y="69"/>
                    <a:pt x="93" y="70"/>
                  </a:cubicBezTo>
                  <a:cubicBezTo>
                    <a:pt x="101" y="76"/>
                    <a:pt x="109" y="81"/>
                    <a:pt x="116" y="87"/>
                  </a:cubicBezTo>
                  <a:cubicBezTo>
                    <a:pt x="118" y="88"/>
                    <a:pt x="119" y="86"/>
                    <a:pt x="118" y="8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1" name="Freeform 38"/>
            <p:cNvSpPr/>
            <p:nvPr/>
          </p:nvSpPr>
          <p:spPr bwMode="auto">
            <a:xfrm>
              <a:off x="3789" y="2036"/>
              <a:ext cx="252" cy="155"/>
            </a:xfrm>
            <a:custGeom>
              <a:avLst/>
              <a:gdLst>
                <a:gd name="T0" fmla="*/ 72 w 130"/>
                <a:gd name="T1" fmla="*/ 27 h 80"/>
                <a:gd name="T2" fmla="*/ 34 w 130"/>
                <a:gd name="T3" fmla="*/ 21 h 80"/>
                <a:gd name="T4" fmla="*/ 2 w 130"/>
                <a:gd name="T5" fmla="*/ 2 h 80"/>
                <a:gd name="T6" fmla="*/ 63 w 130"/>
                <a:gd name="T7" fmla="*/ 35 h 80"/>
                <a:gd name="T8" fmla="*/ 24 w 130"/>
                <a:gd name="T9" fmla="*/ 2 h 80"/>
                <a:gd name="T10" fmla="*/ 79 w 130"/>
                <a:gd name="T11" fmla="*/ 36 h 80"/>
                <a:gd name="T12" fmla="*/ 61 w 130"/>
                <a:gd name="T13" fmla="*/ 30 h 80"/>
                <a:gd name="T14" fmla="*/ 101 w 130"/>
                <a:gd name="T15" fmla="*/ 64 h 80"/>
                <a:gd name="T16" fmla="*/ 108 w 130"/>
                <a:gd name="T17" fmla="*/ 71 h 80"/>
                <a:gd name="T18" fmla="*/ 117 w 130"/>
                <a:gd name="T19" fmla="*/ 65 h 80"/>
                <a:gd name="T20" fmla="*/ 122 w 130"/>
                <a:gd name="T21" fmla="*/ 64 h 80"/>
                <a:gd name="T22" fmla="*/ 109 w 130"/>
                <a:gd name="T23" fmla="*/ 52 h 80"/>
                <a:gd name="T24" fmla="*/ 112 w 130"/>
                <a:gd name="T25" fmla="*/ 42 h 80"/>
                <a:gd name="T26" fmla="*/ 128 w 130"/>
                <a:gd name="T27" fmla="*/ 56 h 80"/>
                <a:gd name="T28" fmla="*/ 127 w 130"/>
                <a:gd name="T29" fmla="*/ 51 h 80"/>
                <a:gd name="T30" fmla="*/ 111 w 130"/>
                <a:gd name="T31" fmla="*/ 41 h 80"/>
                <a:gd name="T32" fmla="*/ 120 w 130"/>
                <a:gd name="T33" fmla="*/ 49 h 80"/>
                <a:gd name="T34" fmla="*/ 128 w 130"/>
                <a:gd name="T35" fmla="*/ 59 h 80"/>
                <a:gd name="T36" fmla="*/ 122 w 130"/>
                <a:gd name="T37" fmla="*/ 64 h 80"/>
                <a:gd name="T38" fmla="*/ 111 w 130"/>
                <a:gd name="T39" fmla="*/ 59 h 80"/>
                <a:gd name="T40" fmla="*/ 109 w 130"/>
                <a:gd name="T41" fmla="*/ 62 h 80"/>
                <a:gd name="T42" fmla="*/ 111 w 130"/>
                <a:gd name="T43" fmla="*/ 69 h 80"/>
                <a:gd name="T44" fmla="*/ 102 w 130"/>
                <a:gd name="T45" fmla="*/ 72 h 80"/>
                <a:gd name="T46" fmla="*/ 86 w 130"/>
                <a:gd name="T47" fmla="*/ 62 h 80"/>
                <a:gd name="T48" fmla="*/ 115 w 130"/>
                <a:gd name="T49" fmla="*/ 68 h 80"/>
                <a:gd name="T50" fmla="*/ 113 w 130"/>
                <a:gd name="T51" fmla="*/ 78 h 80"/>
                <a:gd name="T52" fmla="*/ 113 w 130"/>
                <a:gd name="T53" fmla="*/ 68 h 80"/>
                <a:gd name="T54" fmla="*/ 98 w 130"/>
                <a:gd name="T55" fmla="*/ 69 h 80"/>
                <a:gd name="T56" fmla="*/ 123 w 130"/>
                <a:gd name="T57" fmla="*/ 59 h 80"/>
                <a:gd name="T58" fmla="*/ 116 w 130"/>
                <a:gd name="T59" fmla="*/ 67 h 80"/>
                <a:gd name="T60" fmla="*/ 102 w 130"/>
                <a:gd name="T61" fmla="*/ 75 h 80"/>
                <a:gd name="T62" fmla="*/ 102 w 130"/>
                <a:gd name="T63" fmla="*/ 72 h 80"/>
                <a:gd name="T64" fmla="*/ 94 w 130"/>
                <a:gd name="T65" fmla="*/ 63 h 80"/>
                <a:gd name="T66" fmla="*/ 110 w 130"/>
                <a:gd name="T67" fmla="*/ 63 h 80"/>
                <a:gd name="T68" fmla="*/ 118 w 130"/>
                <a:gd name="T69" fmla="*/ 67 h 80"/>
                <a:gd name="T70" fmla="*/ 122 w 130"/>
                <a:gd name="T71" fmla="*/ 64 h 80"/>
                <a:gd name="T72" fmla="*/ 117 w 130"/>
                <a:gd name="T73" fmla="*/ 56 h 80"/>
                <a:gd name="T74" fmla="*/ 120 w 130"/>
                <a:gd name="T75" fmla="*/ 49 h 80"/>
                <a:gd name="T76" fmla="*/ 129 w 130"/>
                <a:gd name="T77" fmla="*/ 55 h 80"/>
                <a:gd name="T78" fmla="*/ 128 w 130"/>
                <a:gd name="T79" fmla="*/ 52 h 80"/>
                <a:gd name="T80" fmla="*/ 119 w 130"/>
                <a:gd name="T81" fmla="*/ 47 h 80"/>
                <a:gd name="T82" fmla="*/ 112 w 130"/>
                <a:gd name="T83" fmla="*/ 42 h 80"/>
                <a:gd name="T84" fmla="*/ 123 w 130"/>
                <a:gd name="T85" fmla="*/ 55 h 80"/>
                <a:gd name="T86" fmla="*/ 120 w 130"/>
                <a:gd name="T87" fmla="*/ 63 h 80"/>
                <a:gd name="T88" fmla="*/ 116 w 130"/>
                <a:gd name="T89" fmla="*/ 68 h 80"/>
                <a:gd name="T90" fmla="*/ 109 w 130"/>
                <a:gd name="T91" fmla="*/ 71 h 80"/>
                <a:gd name="T92" fmla="*/ 115 w 130"/>
                <a:gd name="T93" fmla="*/ 65 h 80"/>
                <a:gd name="T94" fmla="*/ 103 w 130"/>
                <a:gd name="T95" fmla="*/ 58 h 80"/>
                <a:gd name="T96" fmla="*/ 62 w 130"/>
                <a:gd name="T97" fmla="*/ 28 h 80"/>
                <a:gd name="T98" fmla="*/ 81 w 130"/>
                <a:gd name="T99" fmla="*/ 34 h 80"/>
                <a:gd name="T100" fmla="*/ 22 w 130"/>
                <a:gd name="T101" fmla="*/ 4 h 80"/>
                <a:gd name="T102" fmla="*/ 64 w 130"/>
                <a:gd name="T103" fmla="*/ 33 h 80"/>
                <a:gd name="T104" fmla="*/ 1 w 130"/>
                <a:gd name="T105" fmla="*/ 5 h 80"/>
                <a:gd name="T106" fmla="*/ 38 w 130"/>
                <a:gd name="T107" fmla="*/ 20 h 80"/>
                <a:gd name="T108" fmla="*/ 14 w 130"/>
                <a:gd name="T109" fmla="*/ 3 h 80"/>
                <a:gd name="T110" fmla="*/ 36 w 130"/>
                <a:gd name="T111" fmla="*/ 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 h="80">
                  <a:moveTo>
                    <a:pt x="35" y="11"/>
                  </a:moveTo>
                  <a:cubicBezTo>
                    <a:pt x="47" y="16"/>
                    <a:pt x="61" y="20"/>
                    <a:pt x="71" y="29"/>
                  </a:cubicBezTo>
                  <a:cubicBezTo>
                    <a:pt x="71" y="28"/>
                    <a:pt x="72" y="27"/>
                    <a:pt x="72" y="27"/>
                  </a:cubicBezTo>
                  <a:cubicBezTo>
                    <a:pt x="51" y="22"/>
                    <a:pt x="35" y="5"/>
                    <a:pt x="14" y="1"/>
                  </a:cubicBezTo>
                  <a:cubicBezTo>
                    <a:pt x="13" y="0"/>
                    <a:pt x="13" y="1"/>
                    <a:pt x="13" y="2"/>
                  </a:cubicBezTo>
                  <a:cubicBezTo>
                    <a:pt x="15" y="12"/>
                    <a:pt x="26" y="17"/>
                    <a:pt x="34" y="21"/>
                  </a:cubicBezTo>
                  <a:cubicBezTo>
                    <a:pt x="44" y="27"/>
                    <a:pt x="54" y="30"/>
                    <a:pt x="64" y="36"/>
                  </a:cubicBezTo>
                  <a:cubicBezTo>
                    <a:pt x="64" y="35"/>
                    <a:pt x="64" y="35"/>
                    <a:pt x="65" y="34"/>
                  </a:cubicBezTo>
                  <a:cubicBezTo>
                    <a:pt x="41" y="31"/>
                    <a:pt x="25" y="9"/>
                    <a:pt x="2" y="2"/>
                  </a:cubicBezTo>
                  <a:cubicBezTo>
                    <a:pt x="2" y="3"/>
                    <a:pt x="2" y="4"/>
                    <a:pt x="2" y="5"/>
                  </a:cubicBezTo>
                  <a:cubicBezTo>
                    <a:pt x="13" y="4"/>
                    <a:pt x="25" y="11"/>
                    <a:pt x="34" y="17"/>
                  </a:cubicBezTo>
                  <a:cubicBezTo>
                    <a:pt x="43" y="23"/>
                    <a:pt x="53" y="30"/>
                    <a:pt x="63" y="35"/>
                  </a:cubicBezTo>
                  <a:cubicBezTo>
                    <a:pt x="63" y="34"/>
                    <a:pt x="64" y="33"/>
                    <a:pt x="64" y="33"/>
                  </a:cubicBezTo>
                  <a:cubicBezTo>
                    <a:pt x="56" y="30"/>
                    <a:pt x="49" y="26"/>
                    <a:pt x="42" y="21"/>
                  </a:cubicBezTo>
                  <a:cubicBezTo>
                    <a:pt x="35" y="16"/>
                    <a:pt x="28" y="10"/>
                    <a:pt x="24" y="2"/>
                  </a:cubicBezTo>
                  <a:cubicBezTo>
                    <a:pt x="24" y="3"/>
                    <a:pt x="24" y="4"/>
                    <a:pt x="23" y="4"/>
                  </a:cubicBezTo>
                  <a:cubicBezTo>
                    <a:pt x="34" y="3"/>
                    <a:pt x="45" y="9"/>
                    <a:pt x="54" y="15"/>
                  </a:cubicBezTo>
                  <a:cubicBezTo>
                    <a:pt x="63" y="20"/>
                    <a:pt x="72" y="27"/>
                    <a:pt x="79" y="36"/>
                  </a:cubicBezTo>
                  <a:cubicBezTo>
                    <a:pt x="79" y="35"/>
                    <a:pt x="79" y="34"/>
                    <a:pt x="80" y="34"/>
                  </a:cubicBezTo>
                  <a:cubicBezTo>
                    <a:pt x="73" y="35"/>
                    <a:pt x="67" y="32"/>
                    <a:pt x="62" y="28"/>
                  </a:cubicBezTo>
                  <a:cubicBezTo>
                    <a:pt x="62" y="29"/>
                    <a:pt x="62" y="30"/>
                    <a:pt x="61" y="30"/>
                  </a:cubicBezTo>
                  <a:cubicBezTo>
                    <a:pt x="74" y="32"/>
                    <a:pt x="87" y="41"/>
                    <a:pt x="96" y="50"/>
                  </a:cubicBezTo>
                  <a:cubicBezTo>
                    <a:pt x="97" y="52"/>
                    <a:pt x="100" y="55"/>
                    <a:pt x="101" y="58"/>
                  </a:cubicBezTo>
                  <a:cubicBezTo>
                    <a:pt x="101" y="60"/>
                    <a:pt x="99" y="62"/>
                    <a:pt x="101" y="64"/>
                  </a:cubicBezTo>
                  <a:cubicBezTo>
                    <a:pt x="104" y="69"/>
                    <a:pt x="111" y="68"/>
                    <a:pt x="115" y="68"/>
                  </a:cubicBezTo>
                  <a:cubicBezTo>
                    <a:pt x="115" y="67"/>
                    <a:pt x="114" y="66"/>
                    <a:pt x="114" y="66"/>
                  </a:cubicBezTo>
                  <a:cubicBezTo>
                    <a:pt x="112" y="67"/>
                    <a:pt x="111" y="70"/>
                    <a:pt x="108" y="71"/>
                  </a:cubicBezTo>
                  <a:cubicBezTo>
                    <a:pt x="107" y="72"/>
                    <a:pt x="108" y="74"/>
                    <a:pt x="109" y="74"/>
                  </a:cubicBezTo>
                  <a:cubicBezTo>
                    <a:pt x="114" y="73"/>
                    <a:pt x="117" y="70"/>
                    <a:pt x="119" y="67"/>
                  </a:cubicBezTo>
                  <a:cubicBezTo>
                    <a:pt x="120" y="66"/>
                    <a:pt x="119" y="64"/>
                    <a:pt x="117" y="65"/>
                  </a:cubicBezTo>
                  <a:cubicBezTo>
                    <a:pt x="116" y="65"/>
                    <a:pt x="115" y="65"/>
                    <a:pt x="114" y="66"/>
                  </a:cubicBezTo>
                  <a:cubicBezTo>
                    <a:pt x="113" y="66"/>
                    <a:pt x="114" y="69"/>
                    <a:pt x="116" y="68"/>
                  </a:cubicBezTo>
                  <a:cubicBezTo>
                    <a:pt x="118" y="67"/>
                    <a:pt x="119" y="66"/>
                    <a:pt x="122" y="64"/>
                  </a:cubicBezTo>
                  <a:cubicBezTo>
                    <a:pt x="122" y="63"/>
                    <a:pt x="122" y="62"/>
                    <a:pt x="122" y="62"/>
                  </a:cubicBezTo>
                  <a:cubicBezTo>
                    <a:pt x="118" y="57"/>
                    <a:pt x="114" y="54"/>
                    <a:pt x="111" y="50"/>
                  </a:cubicBezTo>
                  <a:cubicBezTo>
                    <a:pt x="110" y="51"/>
                    <a:pt x="110" y="52"/>
                    <a:pt x="109" y="52"/>
                  </a:cubicBezTo>
                  <a:cubicBezTo>
                    <a:pt x="114" y="54"/>
                    <a:pt x="118" y="57"/>
                    <a:pt x="123" y="58"/>
                  </a:cubicBezTo>
                  <a:cubicBezTo>
                    <a:pt x="124" y="58"/>
                    <a:pt x="125" y="57"/>
                    <a:pt x="124" y="56"/>
                  </a:cubicBezTo>
                  <a:cubicBezTo>
                    <a:pt x="121" y="50"/>
                    <a:pt x="116" y="47"/>
                    <a:pt x="112" y="42"/>
                  </a:cubicBezTo>
                  <a:cubicBezTo>
                    <a:pt x="111" y="43"/>
                    <a:pt x="111" y="44"/>
                    <a:pt x="110" y="44"/>
                  </a:cubicBezTo>
                  <a:cubicBezTo>
                    <a:pt x="116" y="49"/>
                    <a:pt x="121" y="53"/>
                    <a:pt x="127" y="58"/>
                  </a:cubicBezTo>
                  <a:cubicBezTo>
                    <a:pt x="128" y="59"/>
                    <a:pt x="129" y="57"/>
                    <a:pt x="128" y="56"/>
                  </a:cubicBezTo>
                  <a:cubicBezTo>
                    <a:pt x="126" y="52"/>
                    <a:pt x="123" y="49"/>
                    <a:pt x="121" y="45"/>
                  </a:cubicBezTo>
                  <a:cubicBezTo>
                    <a:pt x="121" y="46"/>
                    <a:pt x="120" y="47"/>
                    <a:pt x="120" y="47"/>
                  </a:cubicBezTo>
                  <a:cubicBezTo>
                    <a:pt x="123" y="48"/>
                    <a:pt x="125" y="49"/>
                    <a:pt x="127" y="51"/>
                  </a:cubicBezTo>
                  <a:cubicBezTo>
                    <a:pt x="128" y="51"/>
                    <a:pt x="128" y="50"/>
                    <a:pt x="129" y="49"/>
                  </a:cubicBezTo>
                  <a:cubicBezTo>
                    <a:pt x="123" y="46"/>
                    <a:pt x="118" y="43"/>
                    <a:pt x="113" y="39"/>
                  </a:cubicBezTo>
                  <a:cubicBezTo>
                    <a:pt x="112" y="39"/>
                    <a:pt x="112" y="40"/>
                    <a:pt x="111" y="41"/>
                  </a:cubicBezTo>
                  <a:cubicBezTo>
                    <a:pt x="117" y="46"/>
                    <a:pt x="123" y="50"/>
                    <a:pt x="127" y="56"/>
                  </a:cubicBezTo>
                  <a:cubicBezTo>
                    <a:pt x="128" y="56"/>
                    <a:pt x="128" y="55"/>
                    <a:pt x="129" y="54"/>
                  </a:cubicBezTo>
                  <a:cubicBezTo>
                    <a:pt x="125" y="54"/>
                    <a:pt x="122" y="52"/>
                    <a:pt x="120" y="49"/>
                  </a:cubicBezTo>
                  <a:cubicBezTo>
                    <a:pt x="119" y="50"/>
                    <a:pt x="119" y="50"/>
                    <a:pt x="118" y="51"/>
                  </a:cubicBezTo>
                  <a:cubicBezTo>
                    <a:pt x="122" y="53"/>
                    <a:pt x="125" y="56"/>
                    <a:pt x="126" y="61"/>
                  </a:cubicBezTo>
                  <a:cubicBezTo>
                    <a:pt x="127" y="60"/>
                    <a:pt x="127" y="60"/>
                    <a:pt x="128" y="59"/>
                  </a:cubicBezTo>
                  <a:cubicBezTo>
                    <a:pt x="125" y="58"/>
                    <a:pt x="122" y="56"/>
                    <a:pt x="119" y="54"/>
                  </a:cubicBezTo>
                  <a:cubicBezTo>
                    <a:pt x="117" y="53"/>
                    <a:pt x="116" y="55"/>
                    <a:pt x="117" y="56"/>
                  </a:cubicBezTo>
                  <a:cubicBezTo>
                    <a:pt x="119" y="58"/>
                    <a:pt x="120" y="61"/>
                    <a:pt x="122" y="64"/>
                  </a:cubicBezTo>
                  <a:cubicBezTo>
                    <a:pt x="122" y="63"/>
                    <a:pt x="122" y="62"/>
                    <a:pt x="123" y="62"/>
                  </a:cubicBezTo>
                  <a:cubicBezTo>
                    <a:pt x="119" y="61"/>
                    <a:pt x="116" y="59"/>
                    <a:pt x="112" y="57"/>
                  </a:cubicBezTo>
                  <a:cubicBezTo>
                    <a:pt x="111" y="56"/>
                    <a:pt x="110" y="58"/>
                    <a:pt x="111" y="59"/>
                  </a:cubicBezTo>
                  <a:cubicBezTo>
                    <a:pt x="113" y="62"/>
                    <a:pt x="115" y="65"/>
                    <a:pt x="116" y="68"/>
                  </a:cubicBezTo>
                  <a:cubicBezTo>
                    <a:pt x="116" y="67"/>
                    <a:pt x="117" y="66"/>
                    <a:pt x="117" y="66"/>
                  </a:cubicBezTo>
                  <a:cubicBezTo>
                    <a:pt x="114" y="65"/>
                    <a:pt x="112" y="65"/>
                    <a:pt x="109" y="62"/>
                  </a:cubicBezTo>
                  <a:cubicBezTo>
                    <a:pt x="108" y="61"/>
                    <a:pt x="107" y="62"/>
                    <a:pt x="107" y="64"/>
                  </a:cubicBezTo>
                  <a:cubicBezTo>
                    <a:pt x="108" y="66"/>
                    <a:pt x="108" y="69"/>
                    <a:pt x="109" y="71"/>
                  </a:cubicBezTo>
                  <a:cubicBezTo>
                    <a:pt x="109" y="71"/>
                    <a:pt x="110" y="70"/>
                    <a:pt x="111" y="69"/>
                  </a:cubicBezTo>
                  <a:cubicBezTo>
                    <a:pt x="105" y="68"/>
                    <a:pt x="100" y="64"/>
                    <a:pt x="96" y="60"/>
                  </a:cubicBezTo>
                  <a:cubicBezTo>
                    <a:pt x="94" y="60"/>
                    <a:pt x="93" y="61"/>
                    <a:pt x="94" y="62"/>
                  </a:cubicBezTo>
                  <a:cubicBezTo>
                    <a:pt x="96" y="66"/>
                    <a:pt x="99" y="69"/>
                    <a:pt x="102" y="72"/>
                  </a:cubicBezTo>
                  <a:cubicBezTo>
                    <a:pt x="102" y="71"/>
                    <a:pt x="102" y="70"/>
                    <a:pt x="103" y="70"/>
                  </a:cubicBezTo>
                  <a:cubicBezTo>
                    <a:pt x="97" y="68"/>
                    <a:pt x="92" y="65"/>
                    <a:pt x="88" y="61"/>
                  </a:cubicBezTo>
                  <a:cubicBezTo>
                    <a:pt x="87" y="59"/>
                    <a:pt x="85" y="61"/>
                    <a:pt x="86" y="62"/>
                  </a:cubicBezTo>
                  <a:cubicBezTo>
                    <a:pt x="89" y="69"/>
                    <a:pt x="95" y="72"/>
                    <a:pt x="100" y="77"/>
                  </a:cubicBezTo>
                  <a:cubicBezTo>
                    <a:pt x="101" y="78"/>
                    <a:pt x="102" y="78"/>
                    <a:pt x="102" y="77"/>
                  </a:cubicBezTo>
                  <a:cubicBezTo>
                    <a:pt x="105" y="73"/>
                    <a:pt x="110" y="69"/>
                    <a:pt x="115" y="68"/>
                  </a:cubicBezTo>
                  <a:cubicBezTo>
                    <a:pt x="115" y="68"/>
                    <a:pt x="114" y="67"/>
                    <a:pt x="114" y="67"/>
                  </a:cubicBezTo>
                  <a:cubicBezTo>
                    <a:pt x="113" y="70"/>
                    <a:pt x="112" y="74"/>
                    <a:pt x="111" y="77"/>
                  </a:cubicBezTo>
                  <a:cubicBezTo>
                    <a:pt x="110" y="79"/>
                    <a:pt x="112" y="80"/>
                    <a:pt x="113" y="78"/>
                  </a:cubicBezTo>
                  <a:cubicBezTo>
                    <a:pt x="116" y="72"/>
                    <a:pt x="121" y="67"/>
                    <a:pt x="125" y="61"/>
                  </a:cubicBezTo>
                  <a:cubicBezTo>
                    <a:pt x="126" y="60"/>
                    <a:pt x="125" y="58"/>
                    <a:pt x="124" y="59"/>
                  </a:cubicBezTo>
                  <a:cubicBezTo>
                    <a:pt x="120" y="61"/>
                    <a:pt x="117" y="64"/>
                    <a:pt x="113" y="68"/>
                  </a:cubicBezTo>
                  <a:cubicBezTo>
                    <a:pt x="112" y="69"/>
                    <a:pt x="110" y="71"/>
                    <a:pt x="108" y="71"/>
                  </a:cubicBezTo>
                  <a:cubicBezTo>
                    <a:pt x="105" y="72"/>
                    <a:pt x="102" y="69"/>
                    <a:pt x="100" y="67"/>
                  </a:cubicBezTo>
                  <a:cubicBezTo>
                    <a:pt x="99" y="66"/>
                    <a:pt x="97" y="68"/>
                    <a:pt x="98" y="69"/>
                  </a:cubicBezTo>
                  <a:cubicBezTo>
                    <a:pt x="102" y="73"/>
                    <a:pt x="106" y="75"/>
                    <a:pt x="111" y="72"/>
                  </a:cubicBezTo>
                  <a:cubicBezTo>
                    <a:pt x="116" y="70"/>
                    <a:pt x="120" y="64"/>
                    <a:pt x="125" y="61"/>
                  </a:cubicBezTo>
                  <a:cubicBezTo>
                    <a:pt x="124" y="61"/>
                    <a:pt x="124" y="60"/>
                    <a:pt x="123" y="59"/>
                  </a:cubicBezTo>
                  <a:cubicBezTo>
                    <a:pt x="119" y="65"/>
                    <a:pt x="114" y="71"/>
                    <a:pt x="111" y="77"/>
                  </a:cubicBezTo>
                  <a:cubicBezTo>
                    <a:pt x="111" y="78"/>
                    <a:pt x="112" y="78"/>
                    <a:pt x="113" y="78"/>
                  </a:cubicBezTo>
                  <a:cubicBezTo>
                    <a:pt x="115" y="75"/>
                    <a:pt x="116" y="71"/>
                    <a:pt x="116" y="67"/>
                  </a:cubicBezTo>
                  <a:cubicBezTo>
                    <a:pt x="117" y="66"/>
                    <a:pt x="116" y="66"/>
                    <a:pt x="115" y="66"/>
                  </a:cubicBezTo>
                  <a:cubicBezTo>
                    <a:pt x="109" y="66"/>
                    <a:pt x="104" y="70"/>
                    <a:pt x="100" y="75"/>
                  </a:cubicBezTo>
                  <a:cubicBezTo>
                    <a:pt x="101" y="75"/>
                    <a:pt x="101" y="75"/>
                    <a:pt x="102" y="75"/>
                  </a:cubicBezTo>
                  <a:cubicBezTo>
                    <a:pt x="97" y="71"/>
                    <a:pt x="91" y="67"/>
                    <a:pt x="89" y="61"/>
                  </a:cubicBezTo>
                  <a:cubicBezTo>
                    <a:pt x="88" y="61"/>
                    <a:pt x="87" y="62"/>
                    <a:pt x="86" y="62"/>
                  </a:cubicBezTo>
                  <a:cubicBezTo>
                    <a:pt x="90" y="67"/>
                    <a:pt x="96" y="71"/>
                    <a:pt x="102" y="72"/>
                  </a:cubicBezTo>
                  <a:cubicBezTo>
                    <a:pt x="104" y="73"/>
                    <a:pt x="104" y="71"/>
                    <a:pt x="104" y="70"/>
                  </a:cubicBezTo>
                  <a:cubicBezTo>
                    <a:pt x="101" y="67"/>
                    <a:pt x="98" y="64"/>
                    <a:pt x="96" y="61"/>
                  </a:cubicBezTo>
                  <a:cubicBezTo>
                    <a:pt x="95" y="61"/>
                    <a:pt x="95" y="62"/>
                    <a:pt x="94" y="63"/>
                  </a:cubicBezTo>
                  <a:cubicBezTo>
                    <a:pt x="99" y="66"/>
                    <a:pt x="104" y="70"/>
                    <a:pt x="110" y="72"/>
                  </a:cubicBezTo>
                  <a:cubicBezTo>
                    <a:pt x="111" y="72"/>
                    <a:pt x="112" y="71"/>
                    <a:pt x="111" y="70"/>
                  </a:cubicBezTo>
                  <a:cubicBezTo>
                    <a:pt x="110" y="68"/>
                    <a:pt x="110" y="65"/>
                    <a:pt x="110" y="63"/>
                  </a:cubicBezTo>
                  <a:cubicBezTo>
                    <a:pt x="109" y="63"/>
                    <a:pt x="108" y="64"/>
                    <a:pt x="107" y="64"/>
                  </a:cubicBezTo>
                  <a:cubicBezTo>
                    <a:pt x="110" y="67"/>
                    <a:pt x="113" y="68"/>
                    <a:pt x="117" y="69"/>
                  </a:cubicBezTo>
                  <a:cubicBezTo>
                    <a:pt x="118" y="69"/>
                    <a:pt x="118" y="68"/>
                    <a:pt x="118" y="67"/>
                  </a:cubicBezTo>
                  <a:cubicBezTo>
                    <a:pt x="117" y="63"/>
                    <a:pt x="115" y="60"/>
                    <a:pt x="113" y="57"/>
                  </a:cubicBezTo>
                  <a:cubicBezTo>
                    <a:pt x="112" y="58"/>
                    <a:pt x="112" y="59"/>
                    <a:pt x="111" y="59"/>
                  </a:cubicBezTo>
                  <a:cubicBezTo>
                    <a:pt x="115" y="61"/>
                    <a:pt x="118" y="64"/>
                    <a:pt x="122" y="64"/>
                  </a:cubicBezTo>
                  <a:cubicBezTo>
                    <a:pt x="124" y="65"/>
                    <a:pt x="124" y="63"/>
                    <a:pt x="124" y="62"/>
                  </a:cubicBezTo>
                  <a:cubicBezTo>
                    <a:pt x="122" y="60"/>
                    <a:pt x="121" y="57"/>
                    <a:pt x="119" y="54"/>
                  </a:cubicBezTo>
                  <a:cubicBezTo>
                    <a:pt x="118" y="55"/>
                    <a:pt x="118" y="56"/>
                    <a:pt x="117" y="56"/>
                  </a:cubicBezTo>
                  <a:cubicBezTo>
                    <a:pt x="120" y="59"/>
                    <a:pt x="123" y="60"/>
                    <a:pt x="127" y="62"/>
                  </a:cubicBezTo>
                  <a:cubicBezTo>
                    <a:pt x="128" y="62"/>
                    <a:pt x="129" y="61"/>
                    <a:pt x="129" y="60"/>
                  </a:cubicBezTo>
                  <a:cubicBezTo>
                    <a:pt x="127" y="55"/>
                    <a:pt x="124" y="51"/>
                    <a:pt x="120" y="49"/>
                  </a:cubicBezTo>
                  <a:cubicBezTo>
                    <a:pt x="118" y="48"/>
                    <a:pt x="117" y="49"/>
                    <a:pt x="118" y="51"/>
                  </a:cubicBezTo>
                  <a:cubicBezTo>
                    <a:pt x="121" y="54"/>
                    <a:pt x="124" y="56"/>
                    <a:pt x="128" y="57"/>
                  </a:cubicBezTo>
                  <a:cubicBezTo>
                    <a:pt x="129" y="57"/>
                    <a:pt x="130" y="56"/>
                    <a:pt x="129" y="55"/>
                  </a:cubicBezTo>
                  <a:cubicBezTo>
                    <a:pt x="125" y="48"/>
                    <a:pt x="119" y="44"/>
                    <a:pt x="113" y="39"/>
                  </a:cubicBezTo>
                  <a:cubicBezTo>
                    <a:pt x="111" y="37"/>
                    <a:pt x="110" y="40"/>
                    <a:pt x="111" y="41"/>
                  </a:cubicBezTo>
                  <a:cubicBezTo>
                    <a:pt x="116" y="45"/>
                    <a:pt x="122" y="49"/>
                    <a:pt x="128" y="52"/>
                  </a:cubicBezTo>
                  <a:cubicBezTo>
                    <a:pt x="129" y="52"/>
                    <a:pt x="130" y="50"/>
                    <a:pt x="129" y="49"/>
                  </a:cubicBezTo>
                  <a:cubicBezTo>
                    <a:pt x="126" y="47"/>
                    <a:pt x="123" y="46"/>
                    <a:pt x="120" y="45"/>
                  </a:cubicBezTo>
                  <a:cubicBezTo>
                    <a:pt x="119" y="44"/>
                    <a:pt x="118" y="46"/>
                    <a:pt x="119" y="47"/>
                  </a:cubicBezTo>
                  <a:cubicBezTo>
                    <a:pt x="121" y="50"/>
                    <a:pt x="124" y="54"/>
                    <a:pt x="126" y="57"/>
                  </a:cubicBezTo>
                  <a:cubicBezTo>
                    <a:pt x="127" y="57"/>
                    <a:pt x="128" y="56"/>
                    <a:pt x="128" y="55"/>
                  </a:cubicBezTo>
                  <a:cubicBezTo>
                    <a:pt x="123" y="51"/>
                    <a:pt x="117" y="46"/>
                    <a:pt x="112" y="42"/>
                  </a:cubicBezTo>
                  <a:cubicBezTo>
                    <a:pt x="111" y="41"/>
                    <a:pt x="109" y="43"/>
                    <a:pt x="110" y="44"/>
                  </a:cubicBezTo>
                  <a:cubicBezTo>
                    <a:pt x="114" y="48"/>
                    <a:pt x="119" y="52"/>
                    <a:pt x="122" y="57"/>
                  </a:cubicBezTo>
                  <a:cubicBezTo>
                    <a:pt x="122" y="56"/>
                    <a:pt x="123" y="56"/>
                    <a:pt x="123" y="55"/>
                  </a:cubicBezTo>
                  <a:cubicBezTo>
                    <a:pt x="118" y="54"/>
                    <a:pt x="114" y="51"/>
                    <a:pt x="110" y="50"/>
                  </a:cubicBezTo>
                  <a:cubicBezTo>
                    <a:pt x="109" y="49"/>
                    <a:pt x="108" y="51"/>
                    <a:pt x="108" y="52"/>
                  </a:cubicBezTo>
                  <a:cubicBezTo>
                    <a:pt x="112" y="56"/>
                    <a:pt x="116" y="59"/>
                    <a:pt x="120" y="63"/>
                  </a:cubicBezTo>
                  <a:cubicBezTo>
                    <a:pt x="120" y="63"/>
                    <a:pt x="120" y="62"/>
                    <a:pt x="120" y="61"/>
                  </a:cubicBezTo>
                  <a:cubicBezTo>
                    <a:pt x="118" y="63"/>
                    <a:pt x="117" y="65"/>
                    <a:pt x="114" y="66"/>
                  </a:cubicBezTo>
                  <a:cubicBezTo>
                    <a:pt x="115" y="67"/>
                    <a:pt x="115" y="68"/>
                    <a:pt x="116" y="68"/>
                  </a:cubicBezTo>
                  <a:cubicBezTo>
                    <a:pt x="116" y="68"/>
                    <a:pt x="118" y="68"/>
                    <a:pt x="118" y="67"/>
                  </a:cubicBezTo>
                  <a:cubicBezTo>
                    <a:pt x="118" y="66"/>
                    <a:pt x="117" y="66"/>
                    <a:pt x="117" y="65"/>
                  </a:cubicBezTo>
                  <a:cubicBezTo>
                    <a:pt x="115" y="68"/>
                    <a:pt x="112" y="70"/>
                    <a:pt x="109" y="71"/>
                  </a:cubicBezTo>
                  <a:cubicBezTo>
                    <a:pt x="109" y="72"/>
                    <a:pt x="110" y="72"/>
                    <a:pt x="110" y="73"/>
                  </a:cubicBezTo>
                  <a:cubicBezTo>
                    <a:pt x="112" y="72"/>
                    <a:pt x="114" y="70"/>
                    <a:pt x="116" y="68"/>
                  </a:cubicBezTo>
                  <a:cubicBezTo>
                    <a:pt x="117" y="67"/>
                    <a:pt x="116" y="65"/>
                    <a:pt x="115" y="65"/>
                  </a:cubicBezTo>
                  <a:cubicBezTo>
                    <a:pt x="112" y="65"/>
                    <a:pt x="109" y="65"/>
                    <a:pt x="106" y="65"/>
                  </a:cubicBezTo>
                  <a:cubicBezTo>
                    <a:pt x="105" y="64"/>
                    <a:pt x="103" y="63"/>
                    <a:pt x="103" y="62"/>
                  </a:cubicBezTo>
                  <a:cubicBezTo>
                    <a:pt x="103" y="60"/>
                    <a:pt x="104" y="59"/>
                    <a:pt x="103" y="58"/>
                  </a:cubicBezTo>
                  <a:cubicBezTo>
                    <a:pt x="103" y="56"/>
                    <a:pt x="102" y="54"/>
                    <a:pt x="100" y="52"/>
                  </a:cubicBezTo>
                  <a:cubicBezTo>
                    <a:pt x="98" y="49"/>
                    <a:pt x="96" y="47"/>
                    <a:pt x="94" y="45"/>
                  </a:cubicBezTo>
                  <a:cubicBezTo>
                    <a:pt x="86" y="37"/>
                    <a:pt x="74" y="29"/>
                    <a:pt x="62" y="28"/>
                  </a:cubicBezTo>
                  <a:cubicBezTo>
                    <a:pt x="60" y="27"/>
                    <a:pt x="60" y="29"/>
                    <a:pt x="61" y="30"/>
                  </a:cubicBezTo>
                  <a:cubicBezTo>
                    <a:pt x="66" y="34"/>
                    <a:pt x="73" y="38"/>
                    <a:pt x="80" y="36"/>
                  </a:cubicBezTo>
                  <a:cubicBezTo>
                    <a:pt x="81" y="36"/>
                    <a:pt x="82" y="35"/>
                    <a:pt x="81" y="34"/>
                  </a:cubicBezTo>
                  <a:cubicBezTo>
                    <a:pt x="74" y="25"/>
                    <a:pt x="64" y="18"/>
                    <a:pt x="54" y="12"/>
                  </a:cubicBezTo>
                  <a:cubicBezTo>
                    <a:pt x="45" y="6"/>
                    <a:pt x="34" y="0"/>
                    <a:pt x="23" y="2"/>
                  </a:cubicBezTo>
                  <a:cubicBezTo>
                    <a:pt x="22" y="2"/>
                    <a:pt x="22" y="3"/>
                    <a:pt x="22" y="4"/>
                  </a:cubicBezTo>
                  <a:cubicBezTo>
                    <a:pt x="25" y="12"/>
                    <a:pt x="32" y="18"/>
                    <a:pt x="39" y="23"/>
                  </a:cubicBezTo>
                  <a:cubicBezTo>
                    <a:pt x="46" y="28"/>
                    <a:pt x="55" y="32"/>
                    <a:pt x="63" y="35"/>
                  </a:cubicBezTo>
                  <a:cubicBezTo>
                    <a:pt x="65" y="36"/>
                    <a:pt x="66" y="33"/>
                    <a:pt x="64" y="33"/>
                  </a:cubicBezTo>
                  <a:cubicBezTo>
                    <a:pt x="53" y="27"/>
                    <a:pt x="44" y="20"/>
                    <a:pt x="33" y="13"/>
                  </a:cubicBezTo>
                  <a:cubicBezTo>
                    <a:pt x="24" y="8"/>
                    <a:pt x="13" y="1"/>
                    <a:pt x="2" y="2"/>
                  </a:cubicBezTo>
                  <a:cubicBezTo>
                    <a:pt x="0" y="2"/>
                    <a:pt x="0" y="4"/>
                    <a:pt x="1" y="5"/>
                  </a:cubicBezTo>
                  <a:cubicBezTo>
                    <a:pt x="24" y="12"/>
                    <a:pt x="40" y="33"/>
                    <a:pt x="64" y="36"/>
                  </a:cubicBezTo>
                  <a:cubicBezTo>
                    <a:pt x="66" y="37"/>
                    <a:pt x="67" y="35"/>
                    <a:pt x="65" y="34"/>
                  </a:cubicBezTo>
                  <a:cubicBezTo>
                    <a:pt x="57" y="29"/>
                    <a:pt x="47" y="25"/>
                    <a:pt x="38" y="20"/>
                  </a:cubicBezTo>
                  <a:cubicBezTo>
                    <a:pt x="33" y="18"/>
                    <a:pt x="28" y="15"/>
                    <a:pt x="24" y="12"/>
                  </a:cubicBezTo>
                  <a:cubicBezTo>
                    <a:pt x="21" y="9"/>
                    <a:pt x="17" y="6"/>
                    <a:pt x="15" y="2"/>
                  </a:cubicBezTo>
                  <a:cubicBezTo>
                    <a:pt x="15" y="2"/>
                    <a:pt x="14" y="3"/>
                    <a:pt x="14" y="3"/>
                  </a:cubicBezTo>
                  <a:cubicBezTo>
                    <a:pt x="35" y="8"/>
                    <a:pt x="51" y="24"/>
                    <a:pt x="72" y="29"/>
                  </a:cubicBezTo>
                  <a:cubicBezTo>
                    <a:pt x="73" y="30"/>
                    <a:pt x="74" y="28"/>
                    <a:pt x="73" y="27"/>
                  </a:cubicBezTo>
                  <a:cubicBezTo>
                    <a:pt x="62" y="18"/>
                    <a:pt x="49" y="14"/>
                    <a:pt x="36" y="8"/>
                  </a:cubicBezTo>
                  <a:cubicBezTo>
                    <a:pt x="35" y="8"/>
                    <a:pt x="34" y="10"/>
                    <a:pt x="35" y="1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2" name="Freeform 39"/>
            <p:cNvSpPr/>
            <p:nvPr/>
          </p:nvSpPr>
          <p:spPr bwMode="auto">
            <a:xfrm>
              <a:off x="3297" y="1901"/>
              <a:ext cx="512" cy="184"/>
            </a:xfrm>
            <a:custGeom>
              <a:avLst/>
              <a:gdLst>
                <a:gd name="T0" fmla="*/ 138 w 265"/>
                <a:gd name="T1" fmla="*/ 7 h 95"/>
                <a:gd name="T2" fmla="*/ 100 w 265"/>
                <a:gd name="T3" fmla="*/ 10 h 95"/>
                <a:gd name="T4" fmla="*/ 171 w 265"/>
                <a:gd name="T5" fmla="*/ 18 h 95"/>
                <a:gd name="T6" fmla="*/ 211 w 265"/>
                <a:gd name="T7" fmla="*/ 39 h 95"/>
                <a:gd name="T8" fmla="*/ 121 w 265"/>
                <a:gd name="T9" fmla="*/ 9 h 95"/>
                <a:gd name="T10" fmla="*/ 2 w 265"/>
                <a:gd name="T11" fmla="*/ 29 h 95"/>
                <a:gd name="T12" fmla="*/ 176 w 265"/>
                <a:gd name="T13" fmla="*/ 26 h 95"/>
                <a:gd name="T14" fmla="*/ 11 w 265"/>
                <a:gd name="T15" fmla="*/ 33 h 95"/>
                <a:gd name="T16" fmla="*/ 143 w 265"/>
                <a:gd name="T17" fmla="*/ 23 h 95"/>
                <a:gd name="T18" fmla="*/ 164 w 265"/>
                <a:gd name="T19" fmla="*/ 30 h 95"/>
                <a:gd name="T20" fmla="*/ 66 w 265"/>
                <a:gd name="T21" fmla="*/ 28 h 95"/>
                <a:gd name="T22" fmla="*/ 208 w 265"/>
                <a:gd name="T23" fmla="*/ 44 h 95"/>
                <a:gd name="T24" fmla="*/ 23 w 265"/>
                <a:gd name="T25" fmla="*/ 45 h 95"/>
                <a:gd name="T26" fmla="*/ 220 w 265"/>
                <a:gd name="T27" fmla="*/ 45 h 95"/>
                <a:gd name="T28" fmla="*/ 130 w 265"/>
                <a:gd name="T29" fmla="*/ 40 h 95"/>
                <a:gd name="T30" fmla="*/ 253 w 265"/>
                <a:gd name="T31" fmla="*/ 66 h 95"/>
                <a:gd name="T32" fmla="*/ 60 w 265"/>
                <a:gd name="T33" fmla="*/ 61 h 95"/>
                <a:gd name="T34" fmla="*/ 249 w 265"/>
                <a:gd name="T35" fmla="*/ 76 h 95"/>
                <a:gd name="T36" fmla="*/ 142 w 265"/>
                <a:gd name="T37" fmla="*/ 59 h 95"/>
                <a:gd name="T38" fmla="*/ 246 w 265"/>
                <a:gd name="T39" fmla="*/ 78 h 95"/>
                <a:gd name="T40" fmla="*/ 241 w 265"/>
                <a:gd name="T41" fmla="*/ 80 h 95"/>
                <a:gd name="T42" fmla="*/ 215 w 265"/>
                <a:gd name="T43" fmla="*/ 83 h 95"/>
                <a:gd name="T44" fmla="*/ 122 w 265"/>
                <a:gd name="T45" fmla="*/ 66 h 95"/>
                <a:gd name="T46" fmla="*/ 253 w 265"/>
                <a:gd name="T47" fmla="*/ 79 h 95"/>
                <a:gd name="T48" fmla="*/ 56 w 265"/>
                <a:gd name="T49" fmla="*/ 60 h 95"/>
                <a:gd name="T50" fmla="*/ 50 w 265"/>
                <a:gd name="T51" fmla="*/ 61 h 95"/>
                <a:gd name="T52" fmla="*/ 100 w 265"/>
                <a:gd name="T53" fmla="*/ 60 h 95"/>
                <a:gd name="T54" fmla="*/ 214 w 265"/>
                <a:gd name="T55" fmla="*/ 66 h 95"/>
                <a:gd name="T56" fmla="*/ 140 w 265"/>
                <a:gd name="T57" fmla="*/ 76 h 95"/>
                <a:gd name="T58" fmla="*/ 264 w 265"/>
                <a:gd name="T59" fmla="*/ 92 h 95"/>
                <a:gd name="T60" fmla="*/ 48 w 265"/>
                <a:gd name="T61" fmla="*/ 75 h 95"/>
                <a:gd name="T62" fmla="*/ 210 w 265"/>
                <a:gd name="T63" fmla="*/ 67 h 95"/>
                <a:gd name="T64" fmla="*/ 237 w 265"/>
                <a:gd name="T65" fmla="*/ 73 h 95"/>
                <a:gd name="T66" fmla="*/ 39 w 265"/>
                <a:gd name="T67" fmla="*/ 67 h 95"/>
                <a:gd name="T68" fmla="*/ 240 w 265"/>
                <a:gd name="T69" fmla="*/ 67 h 95"/>
                <a:gd name="T70" fmla="*/ 170 w 265"/>
                <a:gd name="T71" fmla="*/ 36 h 95"/>
                <a:gd name="T72" fmla="*/ 182 w 265"/>
                <a:gd name="T73" fmla="*/ 44 h 95"/>
                <a:gd name="T74" fmla="*/ 88 w 265"/>
                <a:gd name="T75" fmla="*/ 32 h 95"/>
                <a:gd name="T76" fmla="*/ 110 w 265"/>
                <a:gd name="T77" fmla="*/ 30 h 95"/>
                <a:gd name="T78" fmla="*/ 32 w 265"/>
                <a:gd name="T79" fmla="*/ 37 h 95"/>
                <a:gd name="T80" fmla="*/ 211 w 265"/>
                <a:gd name="T81" fmla="*/ 41 h 95"/>
                <a:gd name="T82" fmla="*/ 28 w 265"/>
                <a:gd name="T83" fmla="*/ 40 h 95"/>
                <a:gd name="T84" fmla="*/ 209 w 265"/>
                <a:gd name="T85" fmla="*/ 37 h 95"/>
                <a:gd name="T86" fmla="*/ 11 w 265"/>
                <a:gd name="T87" fmla="*/ 33 h 95"/>
                <a:gd name="T88" fmla="*/ 18 w 265"/>
                <a:gd name="T89" fmla="*/ 20 h 95"/>
                <a:gd name="T90" fmla="*/ 203 w 265"/>
                <a:gd name="T91" fmla="*/ 36 h 95"/>
                <a:gd name="T92" fmla="*/ 204 w 265"/>
                <a:gd name="T93" fmla="*/ 36 h 95"/>
                <a:gd name="T94" fmla="*/ 79 w 265"/>
                <a:gd name="T95" fmla="*/ 12 h 95"/>
                <a:gd name="T96" fmla="*/ 240 w 265"/>
                <a:gd name="T97" fmla="*/ 36 h 95"/>
                <a:gd name="T98" fmla="*/ 249 w 265"/>
                <a:gd name="T99" fmla="*/ 38 h 95"/>
                <a:gd name="T100" fmla="*/ 178 w 265"/>
                <a:gd name="T101" fmla="*/ 1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5" h="95">
                  <a:moveTo>
                    <a:pt x="222" y="30"/>
                  </a:moveTo>
                  <a:cubicBezTo>
                    <a:pt x="208" y="25"/>
                    <a:pt x="194" y="19"/>
                    <a:pt x="179" y="14"/>
                  </a:cubicBezTo>
                  <a:cubicBezTo>
                    <a:pt x="172" y="12"/>
                    <a:pt x="166" y="11"/>
                    <a:pt x="159" y="10"/>
                  </a:cubicBezTo>
                  <a:cubicBezTo>
                    <a:pt x="152" y="9"/>
                    <a:pt x="145" y="8"/>
                    <a:pt x="139" y="5"/>
                  </a:cubicBezTo>
                  <a:cubicBezTo>
                    <a:pt x="139" y="6"/>
                    <a:pt x="138" y="7"/>
                    <a:pt x="138" y="7"/>
                  </a:cubicBezTo>
                  <a:cubicBezTo>
                    <a:pt x="177" y="8"/>
                    <a:pt x="214" y="23"/>
                    <a:pt x="249" y="38"/>
                  </a:cubicBezTo>
                  <a:cubicBezTo>
                    <a:pt x="250" y="37"/>
                    <a:pt x="250" y="37"/>
                    <a:pt x="251" y="36"/>
                  </a:cubicBezTo>
                  <a:cubicBezTo>
                    <a:pt x="227" y="26"/>
                    <a:pt x="202" y="16"/>
                    <a:pt x="177" y="9"/>
                  </a:cubicBezTo>
                  <a:cubicBezTo>
                    <a:pt x="152" y="3"/>
                    <a:pt x="125" y="0"/>
                    <a:pt x="100" y="7"/>
                  </a:cubicBezTo>
                  <a:cubicBezTo>
                    <a:pt x="98" y="7"/>
                    <a:pt x="98" y="9"/>
                    <a:pt x="100" y="10"/>
                  </a:cubicBezTo>
                  <a:cubicBezTo>
                    <a:pt x="126" y="11"/>
                    <a:pt x="152" y="11"/>
                    <a:pt x="178" y="16"/>
                  </a:cubicBezTo>
                  <a:cubicBezTo>
                    <a:pt x="198" y="20"/>
                    <a:pt x="221" y="25"/>
                    <a:pt x="238" y="38"/>
                  </a:cubicBezTo>
                  <a:cubicBezTo>
                    <a:pt x="238" y="37"/>
                    <a:pt x="238" y="37"/>
                    <a:pt x="239" y="36"/>
                  </a:cubicBezTo>
                  <a:cubicBezTo>
                    <a:pt x="227" y="38"/>
                    <a:pt x="215" y="34"/>
                    <a:pt x="205" y="30"/>
                  </a:cubicBezTo>
                  <a:cubicBezTo>
                    <a:pt x="193" y="26"/>
                    <a:pt x="183" y="21"/>
                    <a:pt x="171" y="18"/>
                  </a:cubicBezTo>
                  <a:cubicBezTo>
                    <a:pt x="157" y="15"/>
                    <a:pt x="141" y="13"/>
                    <a:pt x="126" y="11"/>
                  </a:cubicBezTo>
                  <a:cubicBezTo>
                    <a:pt x="111" y="9"/>
                    <a:pt x="95" y="9"/>
                    <a:pt x="79" y="9"/>
                  </a:cubicBezTo>
                  <a:cubicBezTo>
                    <a:pt x="77" y="10"/>
                    <a:pt x="78" y="12"/>
                    <a:pt x="79" y="12"/>
                  </a:cubicBezTo>
                  <a:cubicBezTo>
                    <a:pt x="100" y="17"/>
                    <a:pt x="122" y="15"/>
                    <a:pt x="144" y="20"/>
                  </a:cubicBezTo>
                  <a:cubicBezTo>
                    <a:pt x="166" y="25"/>
                    <a:pt x="189" y="32"/>
                    <a:pt x="211" y="39"/>
                  </a:cubicBezTo>
                  <a:cubicBezTo>
                    <a:pt x="212" y="40"/>
                    <a:pt x="213" y="38"/>
                    <a:pt x="212" y="37"/>
                  </a:cubicBezTo>
                  <a:cubicBezTo>
                    <a:pt x="160" y="8"/>
                    <a:pt x="97" y="0"/>
                    <a:pt x="39" y="9"/>
                  </a:cubicBezTo>
                  <a:cubicBezTo>
                    <a:pt x="36" y="9"/>
                    <a:pt x="32" y="10"/>
                    <a:pt x="29" y="10"/>
                  </a:cubicBezTo>
                  <a:cubicBezTo>
                    <a:pt x="29" y="11"/>
                    <a:pt x="30" y="12"/>
                    <a:pt x="30" y="13"/>
                  </a:cubicBezTo>
                  <a:cubicBezTo>
                    <a:pt x="59" y="3"/>
                    <a:pt x="91" y="4"/>
                    <a:pt x="121" y="9"/>
                  </a:cubicBezTo>
                  <a:cubicBezTo>
                    <a:pt x="150" y="14"/>
                    <a:pt x="176" y="29"/>
                    <a:pt x="204" y="36"/>
                  </a:cubicBezTo>
                  <a:cubicBezTo>
                    <a:pt x="205" y="37"/>
                    <a:pt x="206" y="35"/>
                    <a:pt x="205" y="34"/>
                  </a:cubicBezTo>
                  <a:cubicBezTo>
                    <a:pt x="190" y="17"/>
                    <a:pt x="165" y="13"/>
                    <a:pt x="144" y="11"/>
                  </a:cubicBezTo>
                  <a:cubicBezTo>
                    <a:pt x="118" y="8"/>
                    <a:pt x="90" y="9"/>
                    <a:pt x="64" y="14"/>
                  </a:cubicBezTo>
                  <a:cubicBezTo>
                    <a:pt x="43" y="17"/>
                    <a:pt x="23" y="24"/>
                    <a:pt x="2" y="29"/>
                  </a:cubicBezTo>
                  <a:cubicBezTo>
                    <a:pt x="2" y="30"/>
                    <a:pt x="2" y="31"/>
                    <a:pt x="3" y="32"/>
                  </a:cubicBezTo>
                  <a:cubicBezTo>
                    <a:pt x="15" y="24"/>
                    <a:pt x="28" y="19"/>
                    <a:pt x="42" y="16"/>
                  </a:cubicBezTo>
                  <a:cubicBezTo>
                    <a:pt x="56" y="12"/>
                    <a:pt x="71" y="11"/>
                    <a:pt x="85" y="10"/>
                  </a:cubicBezTo>
                  <a:cubicBezTo>
                    <a:pt x="100" y="10"/>
                    <a:pt x="116" y="11"/>
                    <a:pt x="131" y="14"/>
                  </a:cubicBezTo>
                  <a:cubicBezTo>
                    <a:pt x="146" y="17"/>
                    <a:pt x="161" y="22"/>
                    <a:pt x="176" y="26"/>
                  </a:cubicBezTo>
                  <a:cubicBezTo>
                    <a:pt x="181" y="28"/>
                    <a:pt x="187" y="30"/>
                    <a:pt x="192" y="31"/>
                  </a:cubicBezTo>
                  <a:cubicBezTo>
                    <a:pt x="194" y="31"/>
                    <a:pt x="194" y="29"/>
                    <a:pt x="193" y="28"/>
                  </a:cubicBezTo>
                  <a:cubicBezTo>
                    <a:pt x="168" y="15"/>
                    <a:pt x="139" y="16"/>
                    <a:pt x="112" y="18"/>
                  </a:cubicBezTo>
                  <a:cubicBezTo>
                    <a:pt x="78" y="19"/>
                    <a:pt x="43" y="21"/>
                    <a:pt x="10" y="31"/>
                  </a:cubicBezTo>
                  <a:cubicBezTo>
                    <a:pt x="8" y="31"/>
                    <a:pt x="9" y="34"/>
                    <a:pt x="11" y="33"/>
                  </a:cubicBezTo>
                  <a:cubicBezTo>
                    <a:pt x="43" y="24"/>
                    <a:pt x="77" y="19"/>
                    <a:pt x="111" y="20"/>
                  </a:cubicBezTo>
                  <a:cubicBezTo>
                    <a:pt x="144" y="21"/>
                    <a:pt x="177" y="27"/>
                    <a:pt x="209" y="37"/>
                  </a:cubicBezTo>
                  <a:cubicBezTo>
                    <a:pt x="211" y="38"/>
                    <a:pt x="212" y="36"/>
                    <a:pt x="211" y="35"/>
                  </a:cubicBezTo>
                  <a:cubicBezTo>
                    <a:pt x="202" y="29"/>
                    <a:pt x="191" y="26"/>
                    <a:pt x="180" y="24"/>
                  </a:cubicBezTo>
                  <a:cubicBezTo>
                    <a:pt x="168" y="23"/>
                    <a:pt x="155" y="22"/>
                    <a:pt x="143" y="23"/>
                  </a:cubicBezTo>
                  <a:cubicBezTo>
                    <a:pt x="113" y="23"/>
                    <a:pt x="83" y="26"/>
                    <a:pt x="54" y="32"/>
                  </a:cubicBezTo>
                  <a:cubicBezTo>
                    <a:pt x="41" y="35"/>
                    <a:pt x="28" y="39"/>
                    <a:pt x="16" y="43"/>
                  </a:cubicBezTo>
                  <a:cubicBezTo>
                    <a:pt x="14" y="43"/>
                    <a:pt x="15" y="46"/>
                    <a:pt x="17" y="46"/>
                  </a:cubicBezTo>
                  <a:cubicBezTo>
                    <a:pt x="50" y="37"/>
                    <a:pt x="85" y="28"/>
                    <a:pt x="120" y="27"/>
                  </a:cubicBezTo>
                  <a:cubicBezTo>
                    <a:pt x="134" y="27"/>
                    <a:pt x="149" y="28"/>
                    <a:pt x="164" y="30"/>
                  </a:cubicBezTo>
                  <a:cubicBezTo>
                    <a:pt x="178" y="31"/>
                    <a:pt x="192" y="34"/>
                    <a:pt x="206" y="39"/>
                  </a:cubicBezTo>
                  <a:cubicBezTo>
                    <a:pt x="207" y="39"/>
                    <a:pt x="209" y="40"/>
                    <a:pt x="211" y="41"/>
                  </a:cubicBezTo>
                  <a:cubicBezTo>
                    <a:pt x="211" y="40"/>
                    <a:pt x="211" y="39"/>
                    <a:pt x="211" y="38"/>
                  </a:cubicBezTo>
                  <a:cubicBezTo>
                    <a:pt x="178" y="38"/>
                    <a:pt x="146" y="28"/>
                    <a:pt x="113" y="26"/>
                  </a:cubicBezTo>
                  <a:cubicBezTo>
                    <a:pt x="97" y="25"/>
                    <a:pt x="82" y="26"/>
                    <a:pt x="66" y="28"/>
                  </a:cubicBezTo>
                  <a:cubicBezTo>
                    <a:pt x="51" y="30"/>
                    <a:pt x="36" y="33"/>
                    <a:pt x="21" y="40"/>
                  </a:cubicBezTo>
                  <a:cubicBezTo>
                    <a:pt x="18" y="41"/>
                    <a:pt x="15" y="43"/>
                    <a:pt x="13" y="44"/>
                  </a:cubicBezTo>
                  <a:cubicBezTo>
                    <a:pt x="11" y="45"/>
                    <a:pt x="12" y="48"/>
                    <a:pt x="14" y="47"/>
                  </a:cubicBezTo>
                  <a:cubicBezTo>
                    <a:pt x="44" y="34"/>
                    <a:pt x="78" y="26"/>
                    <a:pt x="111" y="26"/>
                  </a:cubicBezTo>
                  <a:cubicBezTo>
                    <a:pt x="144" y="27"/>
                    <a:pt x="175" y="38"/>
                    <a:pt x="208" y="44"/>
                  </a:cubicBezTo>
                  <a:cubicBezTo>
                    <a:pt x="213" y="45"/>
                    <a:pt x="218" y="46"/>
                    <a:pt x="224" y="47"/>
                  </a:cubicBezTo>
                  <a:cubicBezTo>
                    <a:pt x="226" y="47"/>
                    <a:pt x="226" y="44"/>
                    <a:pt x="225" y="44"/>
                  </a:cubicBezTo>
                  <a:cubicBezTo>
                    <a:pt x="197" y="35"/>
                    <a:pt x="169" y="30"/>
                    <a:pt x="140" y="28"/>
                  </a:cubicBezTo>
                  <a:cubicBezTo>
                    <a:pt x="110" y="26"/>
                    <a:pt x="80" y="27"/>
                    <a:pt x="52" y="35"/>
                  </a:cubicBezTo>
                  <a:cubicBezTo>
                    <a:pt x="42" y="37"/>
                    <a:pt x="32" y="41"/>
                    <a:pt x="23" y="45"/>
                  </a:cubicBezTo>
                  <a:cubicBezTo>
                    <a:pt x="22" y="46"/>
                    <a:pt x="23" y="48"/>
                    <a:pt x="24" y="48"/>
                  </a:cubicBezTo>
                  <a:cubicBezTo>
                    <a:pt x="32" y="47"/>
                    <a:pt x="40" y="44"/>
                    <a:pt x="48" y="42"/>
                  </a:cubicBezTo>
                  <a:cubicBezTo>
                    <a:pt x="56" y="39"/>
                    <a:pt x="66" y="38"/>
                    <a:pt x="75" y="36"/>
                  </a:cubicBezTo>
                  <a:cubicBezTo>
                    <a:pt x="93" y="34"/>
                    <a:pt x="111" y="33"/>
                    <a:pt x="130" y="33"/>
                  </a:cubicBezTo>
                  <a:cubicBezTo>
                    <a:pt x="160" y="33"/>
                    <a:pt x="192" y="35"/>
                    <a:pt x="220" y="45"/>
                  </a:cubicBezTo>
                  <a:cubicBezTo>
                    <a:pt x="223" y="46"/>
                    <a:pt x="225" y="47"/>
                    <a:pt x="228" y="48"/>
                  </a:cubicBezTo>
                  <a:cubicBezTo>
                    <a:pt x="228" y="47"/>
                    <a:pt x="228" y="47"/>
                    <a:pt x="228" y="46"/>
                  </a:cubicBezTo>
                  <a:cubicBezTo>
                    <a:pt x="221" y="47"/>
                    <a:pt x="213" y="45"/>
                    <a:pt x="206" y="44"/>
                  </a:cubicBezTo>
                  <a:cubicBezTo>
                    <a:pt x="197" y="43"/>
                    <a:pt x="189" y="42"/>
                    <a:pt x="181" y="41"/>
                  </a:cubicBezTo>
                  <a:cubicBezTo>
                    <a:pt x="164" y="40"/>
                    <a:pt x="147" y="39"/>
                    <a:pt x="130" y="40"/>
                  </a:cubicBezTo>
                  <a:cubicBezTo>
                    <a:pt x="95" y="42"/>
                    <a:pt x="61" y="51"/>
                    <a:pt x="26" y="53"/>
                  </a:cubicBezTo>
                  <a:cubicBezTo>
                    <a:pt x="26" y="54"/>
                    <a:pt x="27" y="55"/>
                    <a:pt x="27" y="56"/>
                  </a:cubicBezTo>
                  <a:cubicBezTo>
                    <a:pt x="57" y="42"/>
                    <a:pt x="90" y="36"/>
                    <a:pt x="123" y="36"/>
                  </a:cubicBezTo>
                  <a:cubicBezTo>
                    <a:pt x="157" y="35"/>
                    <a:pt x="191" y="41"/>
                    <a:pt x="222" y="52"/>
                  </a:cubicBezTo>
                  <a:cubicBezTo>
                    <a:pt x="233" y="56"/>
                    <a:pt x="245" y="58"/>
                    <a:pt x="253" y="66"/>
                  </a:cubicBezTo>
                  <a:cubicBezTo>
                    <a:pt x="253" y="65"/>
                    <a:pt x="254" y="65"/>
                    <a:pt x="254" y="64"/>
                  </a:cubicBezTo>
                  <a:cubicBezTo>
                    <a:pt x="248" y="66"/>
                    <a:pt x="241" y="64"/>
                    <a:pt x="235" y="63"/>
                  </a:cubicBezTo>
                  <a:cubicBezTo>
                    <a:pt x="228" y="61"/>
                    <a:pt x="222" y="59"/>
                    <a:pt x="216" y="58"/>
                  </a:cubicBezTo>
                  <a:cubicBezTo>
                    <a:pt x="199" y="55"/>
                    <a:pt x="181" y="54"/>
                    <a:pt x="164" y="54"/>
                  </a:cubicBezTo>
                  <a:cubicBezTo>
                    <a:pt x="129" y="54"/>
                    <a:pt x="94" y="54"/>
                    <a:pt x="60" y="61"/>
                  </a:cubicBezTo>
                  <a:cubicBezTo>
                    <a:pt x="53" y="63"/>
                    <a:pt x="46" y="65"/>
                    <a:pt x="38" y="67"/>
                  </a:cubicBezTo>
                  <a:cubicBezTo>
                    <a:pt x="37" y="67"/>
                    <a:pt x="38" y="70"/>
                    <a:pt x="39" y="70"/>
                  </a:cubicBezTo>
                  <a:cubicBezTo>
                    <a:pt x="73" y="63"/>
                    <a:pt x="105" y="50"/>
                    <a:pt x="139" y="49"/>
                  </a:cubicBezTo>
                  <a:cubicBezTo>
                    <a:pt x="173" y="48"/>
                    <a:pt x="206" y="60"/>
                    <a:pt x="237" y="72"/>
                  </a:cubicBezTo>
                  <a:cubicBezTo>
                    <a:pt x="241" y="73"/>
                    <a:pt x="245" y="75"/>
                    <a:pt x="249" y="76"/>
                  </a:cubicBezTo>
                  <a:cubicBezTo>
                    <a:pt x="249" y="76"/>
                    <a:pt x="250" y="75"/>
                    <a:pt x="250" y="74"/>
                  </a:cubicBezTo>
                  <a:cubicBezTo>
                    <a:pt x="189" y="57"/>
                    <a:pt x="124" y="53"/>
                    <a:pt x="62" y="65"/>
                  </a:cubicBezTo>
                  <a:cubicBezTo>
                    <a:pt x="56" y="67"/>
                    <a:pt x="51" y="68"/>
                    <a:pt x="46" y="69"/>
                  </a:cubicBezTo>
                  <a:cubicBezTo>
                    <a:pt x="46" y="70"/>
                    <a:pt x="47" y="71"/>
                    <a:pt x="47" y="72"/>
                  </a:cubicBezTo>
                  <a:cubicBezTo>
                    <a:pt x="76" y="58"/>
                    <a:pt x="110" y="56"/>
                    <a:pt x="142" y="59"/>
                  </a:cubicBezTo>
                  <a:cubicBezTo>
                    <a:pt x="159" y="60"/>
                    <a:pt x="176" y="63"/>
                    <a:pt x="193" y="66"/>
                  </a:cubicBezTo>
                  <a:cubicBezTo>
                    <a:pt x="201" y="68"/>
                    <a:pt x="210" y="70"/>
                    <a:pt x="218" y="72"/>
                  </a:cubicBezTo>
                  <a:cubicBezTo>
                    <a:pt x="225" y="73"/>
                    <a:pt x="231" y="74"/>
                    <a:pt x="238" y="76"/>
                  </a:cubicBezTo>
                  <a:cubicBezTo>
                    <a:pt x="240" y="77"/>
                    <a:pt x="243" y="78"/>
                    <a:pt x="245" y="80"/>
                  </a:cubicBezTo>
                  <a:cubicBezTo>
                    <a:pt x="246" y="79"/>
                    <a:pt x="246" y="79"/>
                    <a:pt x="246" y="78"/>
                  </a:cubicBezTo>
                  <a:cubicBezTo>
                    <a:pt x="180" y="77"/>
                    <a:pt x="114" y="60"/>
                    <a:pt x="48" y="75"/>
                  </a:cubicBezTo>
                  <a:cubicBezTo>
                    <a:pt x="47" y="76"/>
                    <a:pt x="47" y="78"/>
                    <a:pt x="49" y="78"/>
                  </a:cubicBezTo>
                  <a:cubicBezTo>
                    <a:pt x="83" y="74"/>
                    <a:pt x="117" y="64"/>
                    <a:pt x="152" y="63"/>
                  </a:cubicBezTo>
                  <a:cubicBezTo>
                    <a:pt x="168" y="63"/>
                    <a:pt x="183" y="65"/>
                    <a:pt x="198" y="68"/>
                  </a:cubicBezTo>
                  <a:cubicBezTo>
                    <a:pt x="213" y="70"/>
                    <a:pt x="227" y="74"/>
                    <a:pt x="241" y="80"/>
                  </a:cubicBezTo>
                  <a:cubicBezTo>
                    <a:pt x="248" y="83"/>
                    <a:pt x="256" y="87"/>
                    <a:pt x="262" y="92"/>
                  </a:cubicBezTo>
                  <a:cubicBezTo>
                    <a:pt x="262" y="91"/>
                    <a:pt x="263" y="91"/>
                    <a:pt x="263" y="90"/>
                  </a:cubicBezTo>
                  <a:cubicBezTo>
                    <a:pt x="259" y="92"/>
                    <a:pt x="255" y="90"/>
                    <a:pt x="252" y="89"/>
                  </a:cubicBezTo>
                  <a:cubicBezTo>
                    <a:pt x="248" y="88"/>
                    <a:pt x="245" y="87"/>
                    <a:pt x="241" y="87"/>
                  </a:cubicBezTo>
                  <a:cubicBezTo>
                    <a:pt x="232" y="85"/>
                    <a:pt x="223" y="84"/>
                    <a:pt x="215" y="83"/>
                  </a:cubicBezTo>
                  <a:cubicBezTo>
                    <a:pt x="204" y="81"/>
                    <a:pt x="193" y="79"/>
                    <a:pt x="182" y="79"/>
                  </a:cubicBezTo>
                  <a:cubicBezTo>
                    <a:pt x="171" y="78"/>
                    <a:pt x="161" y="77"/>
                    <a:pt x="150" y="75"/>
                  </a:cubicBezTo>
                  <a:cubicBezTo>
                    <a:pt x="141" y="74"/>
                    <a:pt x="131" y="73"/>
                    <a:pt x="124" y="67"/>
                  </a:cubicBezTo>
                  <a:cubicBezTo>
                    <a:pt x="123" y="66"/>
                    <a:pt x="123" y="65"/>
                    <a:pt x="122" y="64"/>
                  </a:cubicBezTo>
                  <a:cubicBezTo>
                    <a:pt x="122" y="65"/>
                    <a:pt x="122" y="65"/>
                    <a:pt x="122" y="66"/>
                  </a:cubicBezTo>
                  <a:cubicBezTo>
                    <a:pt x="130" y="60"/>
                    <a:pt x="140" y="59"/>
                    <a:pt x="150" y="59"/>
                  </a:cubicBezTo>
                  <a:cubicBezTo>
                    <a:pt x="160" y="59"/>
                    <a:pt x="170" y="61"/>
                    <a:pt x="180" y="62"/>
                  </a:cubicBezTo>
                  <a:cubicBezTo>
                    <a:pt x="191" y="64"/>
                    <a:pt x="203" y="66"/>
                    <a:pt x="214" y="69"/>
                  </a:cubicBezTo>
                  <a:cubicBezTo>
                    <a:pt x="227" y="72"/>
                    <a:pt x="239" y="77"/>
                    <a:pt x="252" y="81"/>
                  </a:cubicBezTo>
                  <a:cubicBezTo>
                    <a:pt x="253" y="82"/>
                    <a:pt x="255" y="80"/>
                    <a:pt x="253" y="79"/>
                  </a:cubicBezTo>
                  <a:cubicBezTo>
                    <a:pt x="230" y="65"/>
                    <a:pt x="202" y="63"/>
                    <a:pt x="175" y="61"/>
                  </a:cubicBezTo>
                  <a:cubicBezTo>
                    <a:pt x="143" y="58"/>
                    <a:pt x="111" y="56"/>
                    <a:pt x="78" y="58"/>
                  </a:cubicBezTo>
                  <a:cubicBezTo>
                    <a:pt x="74" y="58"/>
                    <a:pt x="70" y="59"/>
                    <a:pt x="66" y="59"/>
                  </a:cubicBezTo>
                  <a:cubicBezTo>
                    <a:pt x="64" y="59"/>
                    <a:pt x="61" y="60"/>
                    <a:pt x="59" y="60"/>
                  </a:cubicBezTo>
                  <a:cubicBezTo>
                    <a:pt x="58" y="60"/>
                    <a:pt x="57" y="60"/>
                    <a:pt x="56" y="60"/>
                  </a:cubicBezTo>
                  <a:cubicBezTo>
                    <a:pt x="55" y="60"/>
                    <a:pt x="53" y="61"/>
                    <a:pt x="52" y="61"/>
                  </a:cubicBezTo>
                  <a:cubicBezTo>
                    <a:pt x="52" y="61"/>
                    <a:pt x="52" y="62"/>
                    <a:pt x="52" y="62"/>
                  </a:cubicBezTo>
                  <a:cubicBezTo>
                    <a:pt x="52" y="64"/>
                    <a:pt x="54" y="62"/>
                    <a:pt x="54" y="62"/>
                  </a:cubicBezTo>
                  <a:cubicBezTo>
                    <a:pt x="55" y="60"/>
                    <a:pt x="53" y="59"/>
                    <a:pt x="52" y="60"/>
                  </a:cubicBezTo>
                  <a:cubicBezTo>
                    <a:pt x="51" y="61"/>
                    <a:pt x="50" y="60"/>
                    <a:pt x="50" y="61"/>
                  </a:cubicBezTo>
                  <a:cubicBezTo>
                    <a:pt x="50" y="62"/>
                    <a:pt x="50" y="62"/>
                    <a:pt x="50" y="63"/>
                  </a:cubicBezTo>
                  <a:cubicBezTo>
                    <a:pt x="51" y="64"/>
                    <a:pt x="52" y="64"/>
                    <a:pt x="53" y="63"/>
                  </a:cubicBezTo>
                  <a:cubicBezTo>
                    <a:pt x="55" y="63"/>
                    <a:pt x="58" y="63"/>
                    <a:pt x="60" y="62"/>
                  </a:cubicBezTo>
                  <a:cubicBezTo>
                    <a:pt x="64" y="62"/>
                    <a:pt x="69" y="61"/>
                    <a:pt x="73" y="61"/>
                  </a:cubicBezTo>
                  <a:cubicBezTo>
                    <a:pt x="82" y="60"/>
                    <a:pt x="91" y="60"/>
                    <a:pt x="100" y="60"/>
                  </a:cubicBezTo>
                  <a:cubicBezTo>
                    <a:pt x="118" y="60"/>
                    <a:pt x="136" y="60"/>
                    <a:pt x="153" y="62"/>
                  </a:cubicBezTo>
                  <a:cubicBezTo>
                    <a:pt x="181" y="64"/>
                    <a:pt x="208" y="64"/>
                    <a:pt x="234" y="73"/>
                  </a:cubicBezTo>
                  <a:cubicBezTo>
                    <a:pt x="240" y="75"/>
                    <a:pt x="246" y="78"/>
                    <a:pt x="252" y="81"/>
                  </a:cubicBezTo>
                  <a:cubicBezTo>
                    <a:pt x="252" y="80"/>
                    <a:pt x="253" y="79"/>
                    <a:pt x="253" y="79"/>
                  </a:cubicBezTo>
                  <a:cubicBezTo>
                    <a:pt x="240" y="74"/>
                    <a:pt x="227" y="70"/>
                    <a:pt x="214" y="66"/>
                  </a:cubicBezTo>
                  <a:cubicBezTo>
                    <a:pt x="203" y="63"/>
                    <a:pt x="191" y="61"/>
                    <a:pt x="179" y="59"/>
                  </a:cubicBezTo>
                  <a:cubicBezTo>
                    <a:pt x="168" y="58"/>
                    <a:pt x="158" y="57"/>
                    <a:pt x="147" y="57"/>
                  </a:cubicBezTo>
                  <a:cubicBezTo>
                    <a:pt x="138" y="57"/>
                    <a:pt x="128" y="58"/>
                    <a:pt x="120" y="64"/>
                  </a:cubicBezTo>
                  <a:cubicBezTo>
                    <a:pt x="119" y="64"/>
                    <a:pt x="119" y="65"/>
                    <a:pt x="120" y="66"/>
                  </a:cubicBezTo>
                  <a:cubicBezTo>
                    <a:pt x="124" y="72"/>
                    <a:pt x="133" y="75"/>
                    <a:pt x="140" y="76"/>
                  </a:cubicBezTo>
                  <a:cubicBezTo>
                    <a:pt x="150" y="79"/>
                    <a:pt x="161" y="80"/>
                    <a:pt x="172" y="81"/>
                  </a:cubicBezTo>
                  <a:cubicBezTo>
                    <a:pt x="180" y="81"/>
                    <a:pt x="189" y="81"/>
                    <a:pt x="198" y="83"/>
                  </a:cubicBezTo>
                  <a:cubicBezTo>
                    <a:pt x="206" y="84"/>
                    <a:pt x="215" y="85"/>
                    <a:pt x="224" y="87"/>
                  </a:cubicBezTo>
                  <a:cubicBezTo>
                    <a:pt x="232" y="88"/>
                    <a:pt x="241" y="89"/>
                    <a:pt x="249" y="91"/>
                  </a:cubicBezTo>
                  <a:cubicBezTo>
                    <a:pt x="254" y="93"/>
                    <a:pt x="259" y="95"/>
                    <a:pt x="264" y="92"/>
                  </a:cubicBezTo>
                  <a:cubicBezTo>
                    <a:pt x="265" y="92"/>
                    <a:pt x="265" y="91"/>
                    <a:pt x="264" y="90"/>
                  </a:cubicBezTo>
                  <a:cubicBezTo>
                    <a:pt x="241" y="73"/>
                    <a:pt x="212" y="66"/>
                    <a:pt x="184" y="63"/>
                  </a:cubicBezTo>
                  <a:cubicBezTo>
                    <a:pt x="168" y="61"/>
                    <a:pt x="152" y="60"/>
                    <a:pt x="136" y="61"/>
                  </a:cubicBezTo>
                  <a:cubicBezTo>
                    <a:pt x="119" y="63"/>
                    <a:pt x="102" y="66"/>
                    <a:pt x="85" y="69"/>
                  </a:cubicBezTo>
                  <a:cubicBezTo>
                    <a:pt x="73" y="72"/>
                    <a:pt x="61" y="74"/>
                    <a:pt x="48" y="75"/>
                  </a:cubicBezTo>
                  <a:cubicBezTo>
                    <a:pt x="48" y="76"/>
                    <a:pt x="49" y="77"/>
                    <a:pt x="49" y="78"/>
                  </a:cubicBezTo>
                  <a:cubicBezTo>
                    <a:pt x="114" y="63"/>
                    <a:pt x="180" y="79"/>
                    <a:pt x="246" y="80"/>
                  </a:cubicBezTo>
                  <a:cubicBezTo>
                    <a:pt x="247" y="81"/>
                    <a:pt x="248" y="79"/>
                    <a:pt x="247" y="78"/>
                  </a:cubicBezTo>
                  <a:cubicBezTo>
                    <a:pt x="242" y="74"/>
                    <a:pt x="236" y="73"/>
                    <a:pt x="231" y="72"/>
                  </a:cubicBezTo>
                  <a:cubicBezTo>
                    <a:pt x="224" y="70"/>
                    <a:pt x="217" y="69"/>
                    <a:pt x="210" y="67"/>
                  </a:cubicBezTo>
                  <a:cubicBezTo>
                    <a:pt x="192" y="63"/>
                    <a:pt x="175" y="60"/>
                    <a:pt x="157" y="58"/>
                  </a:cubicBezTo>
                  <a:cubicBezTo>
                    <a:pt x="126" y="54"/>
                    <a:pt x="93" y="54"/>
                    <a:pt x="63" y="63"/>
                  </a:cubicBezTo>
                  <a:cubicBezTo>
                    <a:pt x="57" y="64"/>
                    <a:pt x="51" y="66"/>
                    <a:pt x="46" y="69"/>
                  </a:cubicBezTo>
                  <a:cubicBezTo>
                    <a:pt x="44" y="70"/>
                    <a:pt x="45" y="72"/>
                    <a:pt x="47" y="72"/>
                  </a:cubicBezTo>
                  <a:cubicBezTo>
                    <a:pt x="108" y="56"/>
                    <a:pt x="175" y="58"/>
                    <a:pt x="237" y="73"/>
                  </a:cubicBezTo>
                  <a:cubicBezTo>
                    <a:pt x="241" y="74"/>
                    <a:pt x="245" y="75"/>
                    <a:pt x="249" y="76"/>
                  </a:cubicBezTo>
                  <a:cubicBezTo>
                    <a:pt x="251" y="77"/>
                    <a:pt x="252" y="75"/>
                    <a:pt x="250" y="74"/>
                  </a:cubicBezTo>
                  <a:cubicBezTo>
                    <a:pt x="220" y="62"/>
                    <a:pt x="189" y="50"/>
                    <a:pt x="156" y="47"/>
                  </a:cubicBezTo>
                  <a:cubicBezTo>
                    <a:pt x="122" y="44"/>
                    <a:pt x="89" y="55"/>
                    <a:pt x="56" y="63"/>
                  </a:cubicBezTo>
                  <a:cubicBezTo>
                    <a:pt x="50" y="65"/>
                    <a:pt x="45" y="66"/>
                    <a:pt x="39" y="67"/>
                  </a:cubicBezTo>
                  <a:cubicBezTo>
                    <a:pt x="39" y="68"/>
                    <a:pt x="39" y="69"/>
                    <a:pt x="40" y="70"/>
                  </a:cubicBezTo>
                  <a:cubicBezTo>
                    <a:pt x="73" y="59"/>
                    <a:pt x="109" y="57"/>
                    <a:pt x="144" y="57"/>
                  </a:cubicBezTo>
                  <a:cubicBezTo>
                    <a:pt x="162" y="56"/>
                    <a:pt x="179" y="57"/>
                    <a:pt x="197" y="58"/>
                  </a:cubicBezTo>
                  <a:cubicBezTo>
                    <a:pt x="205" y="59"/>
                    <a:pt x="213" y="60"/>
                    <a:pt x="220" y="62"/>
                  </a:cubicBezTo>
                  <a:cubicBezTo>
                    <a:pt x="227" y="63"/>
                    <a:pt x="233" y="65"/>
                    <a:pt x="240" y="67"/>
                  </a:cubicBezTo>
                  <a:cubicBezTo>
                    <a:pt x="245" y="68"/>
                    <a:pt x="250" y="68"/>
                    <a:pt x="254" y="67"/>
                  </a:cubicBezTo>
                  <a:cubicBezTo>
                    <a:pt x="255" y="66"/>
                    <a:pt x="256" y="65"/>
                    <a:pt x="255" y="65"/>
                  </a:cubicBezTo>
                  <a:cubicBezTo>
                    <a:pt x="251" y="60"/>
                    <a:pt x="245" y="57"/>
                    <a:pt x="239" y="55"/>
                  </a:cubicBezTo>
                  <a:cubicBezTo>
                    <a:pt x="232" y="52"/>
                    <a:pt x="225" y="50"/>
                    <a:pt x="218" y="48"/>
                  </a:cubicBezTo>
                  <a:cubicBezTo>
                    <a:pt x="203" y="42"/>
                    <a:pt x="187" y="38"/>
                    <a:pt x="170" y="36"/>
                  </a:cubicBezTo>
                  <a:cubicBezTo>
                    <a:pt x="138" y="31"/>
                    <a:pt x="105" y="32"/>
                    <a:pt x="73" y="38"/>
                  </a:cubicBezTo>
                  <a:cubicBezTo>
                    <a:pt x="57" y="42"/>
                    <a:pt x="41" y="47"/>
                    <a:pt x="26" y="53"/>
                  </a:cubicBezTo>
                  <a:cubicBezTo>
                    <a:pt x="24" y="54"/>
                    <a:pt x="25" y="56"/>
                    <a:pt x="27" y="56"/>
                  </a:cubicBezTo>
                  <a:cubicBezTo>
                    <a:pt x="61" y="54"/>
                    <a:pt x="95" y="45"/>
                    <a:pt x="130" y="43"/>
                  </a:cubicBezTo>
                  <a:cubicBezTo>
                    <a:pt x="147" y="41"/>
                    <a:pt x="165" y="43"/>
                    <a:pt x="182" y="44"/>
                  </a:cubicBezTo>
                  <a:cubicBezTo>
                    <a:pt x="190" y="45"/>
                    <a:pt x="198" y="46"/>
                    <a:pt x="206" y="47"/>
                  </a:cubicBezTo>
                  <a:cubicBezTo>
                    <a:pt x="213" y="48"/>
                    <a:pt x="221" y="50"/>
                    <a:pt x="228" y="48"/>
                  </a:cubicBezTo>
                  <a:cubicBezTo>
                    <a:pt x="230" y="48"/>
                    <a:pt x="230" y="46"/>
                    <a:pt x="229" y="46"/>
                  </a:cubicBezTo>
                  <a:cubicBezTo>
                    <a:pt x="201" y="34"/>
                    <a:pt x="170" y="31"/>
                    <a:pt x="140" y="31"/>
                  </a:cubicBezTo>
                  <a:cubicBezTo>
                    <a:pt x="123" y="30"/>
                    <a:pt x="105" y="30"/>
                    <a:pt x="88" y="32"/>
                  </a:cubicBezTo>
                  <a:cubicBezTo>
                    <a:pt x="79" y="33"/>
                    <a:pt x="70" y="34"/>
                    <a:pt x="61" y="36"/>
                  </a:cubicBezTo>
                  <a:cubicBezTo>
                    <a:pt x="53" y="37"/>
                    <a:pt x="45" y="40"/>
                    <a:pt x="37" y="42"/>
                  </a:cubicBezTo>
                  <a:cubicBezTo>
                    <a:pt x="33" y="44"/>
                    <a:pt x="28" y="45"/>
                    <a:pt x="24" y="45"/>
                  </a:cubicBezTo>
                  <a:cubicBezTo>
                    <a:pt x="24" y="46"/>
                    <a:pt x="24" y="47"/>
                    <a:pt x="24" y="47"/>
                  </a:cubicBezTo>
                  <a:cubicBezTo>
                    <a:pt x="51" y="35"/>
                    <a:pt x="81" y="30"/>
                    <a:pt x="110" y="30"/>
                  </a:cubicBezTo>
                  <a:cubicBezTo>
                    <a:pt x="140" y="29"/>
                    <a:pt x="170" y="33"/>
                    <a:pt x="199" y="40"/>
                  </a:cubicBezTo>
                  <a:cubicBezTo>
                    <a:pt x="207" y="42"/>
                    <a:pt x="216" y="44"/>
                    <a:pt x="224" y="47"/>
                  </a:cubicBezTo>
                  <a:cubicBezTo>
                    <a:pt x="224" y="46"/>
                    <a:pt x="224" y="45"/>
                    <a:pt x="224" y="44"/>
                  </a:cubicBezTo>
                  <a:cubicBezTo>
                    <a:pt x="192" y="40"/>
                    <a:pt x="161" y="28"/>
                    <a:pt x="128" y="25"/>
                  </a:cubicBezTo>
                  <a:cubicBezTo>
                    <a:pt x="96" y="21"/>
                    <a:pt x="62" y="27"/>
                    <a:pt x="32" y="37"/>
                  </a:cubicBezTo>
                  <a:cubicBezTo>
                    <a:pt x="25" y="39"/>
                    <a:pt x="19" y="42"/>
                    <a:pt x="13" y="44"/>
                  </a:cubicBezTo>
                  <a:cubicBezTo>
                    <a:pt x="13" y="45"/>
                    <a:pt x="13" y="46"/>
                    <a:pt x="14" y="47"/>
                  </a:cubicBezTo>
                  <a:cubicBezTo>
                    <a:pt x="41" y="31"/>
                    <a:pt x="75" y="28"/>
                    <a:pt x="106" y="29"/>
                  </a:cubicBezTo>
                  <a:cubicBezTo>
                    <a:pt x="139" y="29"/>
                    <a:pt x="171" y="39"/>
                    <a:pt x="204" y="41"/>
                  </a:cubicBezTo>
                  <a:cubicBezTo>
                    <a:pt x="206" y="41"/>
                    <a:pt x="209" y="41"/>
                    <a:pt x="211" y="41"/>
                  </a:cubicBezTo>
                  <a:cubicBezTo>
                    <a:pt x="212" y="41"/>
                    <a:pt x="213" y="39"/>
                    <a:pt x="212" y="38"/>
                  </a:cubicBezTo>
                  <a:cubicBezTo>
                    <a:pt x="199" y="33"/>
                    <a:pt x="185" y="30"/>
                    <a:pt x="172" y="28"/>
                  </a:cubicBezTo>
                  <a:cubicBezTo>
                    <a:pt x="158" y="26"/>
                    <a:pt x="144" y="25"/>
                    <a:pt x="129" y="25"/>
                  </a:cubicBezTo>
                  <a:cubicBezTo>
                    <a:pt x="112" y="24"/>
                    <a:pt x="95" y="26"/>
                    <a:pt x="79" y="28"/>
                  </a:cubicBezTo>
                  <a:cubicBezTo>
                    <a:pt x="61" y="31"/>
                    <a:pt x="44" y="36"/>
                    <a:pt x="28" y="40"/>
                  </a:cubicBezTo>
                  <a:cubicBezTo>
                    <a:pt x="24" y="41"/>
                    <a:pt x="20" y="42"/>
                    <a:pt x="16" y="43"/>
                  </a:cubicBezTo>
                  <a:cubicBezTo>
                    <a:pt x="16" y="44"/>
                    <a:pt x="17" y="45"/>
                    <a:pt x="17" y="46"/>
                  </a:cubicBezTo>
                  <a:cubicBezTo>
                    <a:pt x="50" y="35"/>
                    <a:pt x="84" y="28"/>
                    <a:pt x="119" y="26"/>
                  </a:cubicBezTo>
                  <a:cubicBezTo>
                    <a:pt x="143" y="25"/>
                    <a:pt x="168" y="24"/>
                    <a:pt x="191" y="29"/>
                  </a:cubicBezTo>
                  <a:cubicBezTo>
                    <a:pt x="197" y="31"/>
                    <a:pt x="204" y="33"/>
                    <a:pt x="209" y="37"/>
                  </a:cubicBezTo>
                  <a:cubicBezTo>
                    <a:pt x="209" y="36"/>
                    <a:pt x="210" y="35"/>
                    <a:pt x="210" y="35"/>
                  </a:cubicBezTo>
                  <a:cubicBezTo>
                    <a:pt x="179" y="25"/>
                    <a:pt x="146" y="19"/>
                    <a:pt x="113" y="17"/>
                  </a:cubicBezTo>
                  <a:cubicBezTo>
                    <a:pt x="80" y="16"/>
                    <a:pt x="47" y="21"/>
                    <a:pt x="15" y="29"/>
                  </a:cubicBezTo>
                  <a:cubicBezTo>
                    <a:pt x="14" y="30"/>
                    <a:pt x="12" y="30"/>
                    <a:pt x="10" y="31"/>
                  </a:cubicBezTo>
                  <a:cubicBezTo>
                    <a:pt x="10" y="32"/>
                    <a:pt x="11" y="32"/>
                    <a:pt x="11" y="33"/>
                  </a:cubicBezTo>
                  <a:cubicBezTo>
                    <a:pt x="43" y="23"/>
                    <a:pt x="77" y="22"/>
                    <a:pt x="111" y="21"/>
                  </a:cubicBezTo>
                  <a:cubicBezTo>
                    <a:pt x="138" y="19"/>
                    <a:pt x="167" y="18"/>
                    <a:pt x="192" y="31"/>
                  </a:cubicBezTo>
                  <a:cubicBezTo>
                    <a:pt x="192" y="30"/>
                    <a:pt x="192" y="29"/>
                    <a:pt x="193" y="28"/>
                  </a:cubicBezTo>
                  <a:cubicBezTo>
                    <a:pt x="162" y="20"/>
                    <a:pt x="132" y="8"/>
                    <a:pt x="100" y="7"/>
                  </a:cubicBezTo>
                  <a:cubicBezTo>
                    <a:pt x="73" y="7"/>
                    <a:pt x="43" y="10"/>
                    <a:pt x="18" y="20"/>
                  </a:cubicBezTo>
                  <a:cubicBezTo>
                    <a:pt x="12" y="23"/>
                    <a:pt x="6" y="26"/>
                    <a:pt x="1" y="29"/>
                  </a:cubicBezTo>
                  <a:cubicBezTo>
                    <a:pt x="0" y="30"/>
                    <a:pt x="1" y="32"/>
                    <a:pt x="2" y="32"/>
                  </a:cubicBezTo>
                  <a:cubicBezTo>
                    <a:pt x="35" y="23"/>
                    <a:pt x="68" y="13"/>
                    <a:pt x="103" y="12"/>
                  </a:cubicBezTo>
                  <a:cubicBezTo>
                    <a:pt x="126" y="12"/>
                    <a:pt x="150" y="12"/>
                    <a:pt x="172" y="18"/>
                  </a:cubicBezTo>
                  <a:cubicBezTo>
                    <a:pt x="183" y="22"/>
                    <a:pt x="195" y="27"/>
                    <a:pt x="203" y="36"/>
                  </a:cubicBezTo>
                  <a:cubicBezTo>
                    <a:pt x="204" y="35"/>
                    <a:pt x="204" y="34"/>
                    <a:pt x="204" y="34"/>
                  </a:cubicBezTo>
                  <a:cubicBezTo>
                    <a:pt x="176" y="27"/>
                    <a:pt x="150" y="11"/>
                    <a:pt x="120" y="6"/>
                  </a:cubicBezTo>
                  <a:cubicBezTo>
                    <a:pt x="90" y="1"/>
                    <a:pt x="58" y="1"/>
                    <a:pt x="29" y="11"/>
                  </a:cubicBezTo>
                  <a:cubicBezTo>
                    <a:pt x="27" y="11"/>
                    <a:pt x="28" y="13"/>
                    <a:pt x="29" y="13"/>
                  </a:cubicBezTo>
                  <a:cubicBezTo>
                    <a:pt x="88" y="2"/>
                    <a:pt x="151" y="8"/>
                    <a:pt x="204" y="36"/>
                  </a:cubicBezTo>
                  <a:cubicBezTo>
                    <a:pt x="207" y="37"/>
                    <a:pt x="209" y="38"/>
                    <a:pt x="211" y="39"/>
                  </a:cubicBezTo>
                  <a:cubicBezTo>
                    <a:pt x="211" y="38"/>
                    <a:pt x="211" y="38"/>
                    <a:pt x="212" y="37"/>
                  </a:cubicBezTo>
                  <a:cubicBezTo>
                    <a:pt x="190" y="29"/>
                    <a:pt x="168" y="23"/>
                    <a:pt x="146" y="17"/>
                  </a:cubicBezTo>
                  <a:cubicBezTo>
                    <a:pt x="124" y="12"/>
                    <a:pt x="101" y="14"/>
                    <a:pt x="79" y="9"/>
                  </a:cubicBezTo>
                  <a:cubicBezTo>
                    <a:pt x="79" y="10"/>
                    <a:pt x="79" y="11"/>
                    <a:pt x="79" y="12"/>
                  </a:cubicBezTo>
                  <a:cubicBezTo>
                    <a:pt x="95" y="11"/>
                    <a:pt x="111" y="12"/>
                    <a:pt x="127" y="14"/>
                  </a:cubicBezTo>
                  <a:cubicBezTo>
                    <a:pt x="142" y="15"/>
                    <a:pt x="157" y="17"/>
                    <a:pt x="172" y="21"/>
                  </a:cubicBezTo>
                  <a:cubicBezTo>
                    <a:pt x="183" y="25"/>
                    <a:pt x="194" y="30"/>
                    <a:pt x="206" y="33"/>
                  </a:cubicBezTo>
                  <a:cubicBezTo>
                    <a:pt x="216" y="37"/>
                    <a:pt x="228" y="41"/>
                    <a:pt x="239" y="38"/>
                  </a:cubicBezTo>
                  <a:cubicBezTo>
                    <a:pt x="240" y="38"/>
                    <a:pt x="241" y="37"/>
                    <a:pt x="240" y="36"/>
                  </a:cubicBezTo>
                  <a:cubicBezTo>
                    <a:pt x="223" y="23"/>
                    <a:pt x="201" y="18"/>
                    <a:pt x="180" y="14"/>
                  </a:cubicBezTo>
                  <a:cubicBezTo>
                    <a:pt x="154" y="9"/>
                    <a:pt x="127" y="8"/>
                    <a:pt x="100" y="7"/>
                  </a:cubicBezTo>
                  <a:cubicBezTo>
                    <a:pt x="100" y="8"/>
                    <a:pt x="100" y="9"/>
                    <a:pt x="100" y="10"/>
                  </a:cubicBezTo>
                  <a:cubicBezTo>
                    <a:pt x="125" y="3"/>
                    <a:pt x="152" y="6"/>
                    <a:pt x="177" y="12"/>
                  </a:cubicBezTo>
                  <a:cubicBezTo>
                    <a:pt x="202" y="18"/>
                    <a:pt x="226" y="28"/>
                    <a:pt x="249" y="38"/>
                  </a:cubicBezTo>
                  <a:cubicBezTo>
                    <a:pt x="251" y="39"/>
                    <a:pt x="252" y="36"/>
                    <a:pt x="251" y="36"/>
                  </a:cubicBezTo>
                  <a:cubicBezTo>
                    <a:pt x="215" y="21"/>
                    <a:pt x="178" y="5"/>
                    <a:pt x="138" y="5"/>
                  </a:cubicBezTo>
                  <a:cubicBezTo>
                    <a:pt x="137" y="5"/>
                    <a:pt x="136" y="7"/>
                    <a:pt x="138" y="7"/>
                  </a:cubicBezTo>
                  <a:cubicBezTo>
                    <a:pt x="143" y="10"/>
                    <a:pt x="150" y="11"/>
                    <a:pt x="156" y="12"/>
                  </a:cubicBezTo>
                  <a:cubicBezTo>
                    <a:pt x="163" y="13"/>
                    <a:pt x="171" y="15"/>
                    <a:pt x="178" y="17"/>
                  </a:cubicBezTo>
                  <a:cubicBezTo>
                    <a:pt x="193" y="21"/>
                    <a:pt x="207" y="27"/>
                    <a:pt x="221" y="33"/>
                  </a:cubicBezTo>
                  <a:cubicBezTo>
                    <a:pt x="222" y="34"/>
                    <a:pt x="224" y="31"/>
                    <a:pt x="222" y="3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3" name="Freeform 40"/>
            <p:cNvSpPr/>
            <p:nvPr/>
          </p:nvSpPr>
          <p:spPr bwMode="auto">
            <a:xfrm>
              <a:off x="3132" y="1899"/>
              <a:ext cx="578" cy="495"/>
            </a:xfrm>
            <a:custGeom>
              <a:avLst/>
              <a:gdLst>
                <a:gd name="T0" fmla="*/ 269 w 299"/>
                <a:gd name="T1" fmla="*/ 69 h 256"/>
                <a:gd name="T2" fmla="*/ 167 w 299"/>
                <a:gd name="T3" fmla="*/ 87 h 256"/>
                <a:gd name="T4" fmla="*/ 134 w 299"/>
                <a:gd name="T5" fmla="*/ 89 h 256"/>
                <a:gd name="T6" fmla="*/ 298 w 299"/>
                <a:gd name="T7" fmla="*/ 68 h 256"/>
                <a:gd name="T8" fmla="*/ 228 w 299"/>
                <a:gd name="T9" fmla="*/ 56 h 256"/>
                <a:gd name="T10" fmla="*/ 121 w 299"/>
                <a:gd name="T11" fmla="*/ 97 h 256"/>
                <a:gd name="T12" fmla="*/ 101 w 299"/>
                <a:gd name="T13" fmla="*/ 116 h 256"/>
                <a:gd name="T14" fmla="*/ 208 w 299"/>
                <a:gd name="T15" fmla="*/ 59 h 256"/>
                <a:gd name="T16" fmla="*/ 200 w 299"/>
                <a:gd name="T17" fmla="*/ 44 h 256"/>
                <a:gd name="T18" fmla="*/ 205 w 299"/>
                <a:gd name="T19" fmla="*/ 24 h 256"/>
                <a:gd name="T20" fmla="*/ 187 w 299"/>
                <a:gd name="T21" fmla="*/ 13 h 256"/>
                <a:gd name="T22" fmla="*/ 129 w 299"/>
                <a:gd name="T23" fmla="*/ 14 h 256"/>
                <a:gd name="T24" fmla="*/ 46 w 299"/>
                <a:gd name="T25" fmla="*/ 49 h 256"/>
                <a:gd name="T26" fmla="*/ 25 w 299"/>
                <a:gd name="T27" fmla="*/ 59 h 256"/>
                <a:gd name="T28" fmla="*/ 56 w 299"/>
                <a:gd name="T29" fmla="*/ 60 h 256"/>
                <a:gd name="T30" fmla="*/ 55 w 299"/>
                <a:gd name="T31" fmla="*/ 72 h 256"/>
                <a:gd name="T32" fmla="*/ 73 w 299"/>
                <a:gd name="T33" fmla="*/ 37 h 256"/>
                <a:gd name="T34" fmla="*/ 72 w 299"/>
                <a:gd name="T35" fmla="*/ 49 h 256"/>
                <a:gd name="T36" fmla="*/ 36 w 299"/>
                <a:gd name="T37" fmla="*/ 117 h 256"/>
                <a:gd name="T38" fmla="*/ 35 w 299"/>
                <a:gd name="T39" fmla="*/ 117 h 256"/>
                <a:gd name="T40" fmla="*/ 61 w 299"/>
                <a:gd name="T41" fmla="*/ 88 h 256"/>
                <a:gd name="T42" fmla="*/ 105 w 299"/>
                <a:gd name="T43" fmla="*/ 51 h 256"/>
                <a:gd name="T44" fmla="*/ 114 w 299"/>
                <a:gd name="T45" fmla="*/ 53 h 256"/>
                <a:gd name="T46" fmla="*/ 58 w 299"/>
                <a:gd name="T47" fmla="*/ 166 h 256"/>
                <a:gd name="T48" fmla="*/ 84 w 299"/>
                <a:gd name="T49" fmla="*/ 142 h 256"/>
                <a:gd name="T50" fmla="*/ 78 w 299"/>
                <a:gd name="T51" fmla="*/ 232 h 256"/>
                <a:gd name="T52" fmla="*/ 82 w 299"/>
                <a:gd name="T53" fmla="*/ 130 h 256"/>
                <a:gd name="T54" fmla="*/ 53 w 299"/>
                <a:gd name="T55" fmla="*/ 122 h 256"/>
                <a:gd name="T56" fmla="*/ 74 w 299"/>
                <a:gd name="T57" fmla="*/ 254 h 256"/>
                <a:gd name="T58" fmla="*/ 78 w 299"/>
                <a:gd name="T59" fmla="*/ 178 h 256"/>
                <a:gd name="T60" fmla="*/ 102 w 299"/>
                <a:gd name="T61" fmla="*/ 88 h 256"/>
                <a:gd name="T62" fmla="*/ 107 w 299"/>
                <a:gd name="T63" fmla="*/ 80 h 256"/>
                <a:gd name="T64" fmla="*/ 52 w 299"/>
                <a:gd name="T65" fmla="*/ 149 h 256"/>
                <a:gd name="T66" fmla="*/ 43 w 299"/>
                <a:gd name="T67" fmla="*/ 140 h 256"/>
                <a:gd name="T68" fmla="*/ 102 w 299"/>
                <a:gd name="T69" fmla="*/ 54 h 256"/>
                <a:gd name="T70" fmla="*/ 97 w 299"/>
                <a:gd name="T71" fmla="*/ 51 h 256"/>
                <a:gd name="T72" fmla="*/ 91 w 299"/>
                <a:gd name="T73" fmla="*/ 56 h 256"/>
                <a:gd name="T74" fmla="*/ 62 w 299"/>
                <a:gd name="T75" fmla="*/ 84 h 256"/>
                <a:gd name="T76" fmla="*/ 14 w 299"/>
                <a:gd name="T77" fmla="*/ 92 h 256"/>
                <a:gd name="T78" fmla="*/ 27 w 299"/>
                <a:gd name="T79" fmla="*/ 88 h 256"/>
                <a:gd name="T80" fmla="*/ 73 w 299"/>
                <a:gd name="T81" fmla="*/ 45 h 256"/>
                <a:gd name="T82" fmla="*/ 48 w 299"/>
                <a:gd name="T83" fmla="*/ 51 h 256"/>
                <a:gd name="T84" fmla="*/ 40 w 299"/>
                <a:gd name="T85" fmla="*/ 56 h 256"/>
                <a:gd name="T86" fmla="*/ 95 w 299"/>
                <a:gd name="T87" fmla="*/ 15 h 256"/>
                <a:gd name="T88" fmla="*/ 69 w 299"/>
                <a:gd name="T89" fmla="*/ 37 h 256"/>
                <a:gd name="T90" fmla="*/ 83 w 299"/>
                <a:gd name="T91" fmla="*/ 47 h 256"/>
                <a:gd name="T92" fmla="*/ 122 w 299"/>
                <a:gd name="T93" fmla="*/ 55 h 256"/>
                <a:gd name="T94" fmla="*/ 70 w 299"/>
                <a:gd name="T95" fmla="*/ 125 h 256"/>
                <a:gd name="T96" fmla="*/ 96 w 299"/>
                <a:gd name="T97" fmla="*/ 111 h 256"/>
                <a:gd name="T98" fmla="*/ 202 w 299"/>
                <a:gd name="T99" fmla="*/ 69 h 256"/>
                <a:gd name="T100" fmla="*/ 82 w 299"/>
                <a:gd name="T101" fmla="*/ 145 h 256"/>
                <a:gd name="T102" fmla="*/ 92 w 299"/>
                <a:gd name="T103" fmla="*/ 113 h 256"/>
                <a:gd name="T104" fmla="*/ 272 w 299"/>
                <a:gd name="T105" fmla="*/ 63 h 256"/>
                <a:gd name="T106" fmla="*/ 247 w 299"/>
                <a:gd name="T107" fmla="*/ 60 h 256"/>
                <a:gd name="T108" fmla="*/ 103 w 299"/>
                <a:gd name="T109" fmla="*/ 123 h 256"/>
                <a:gd name="T110" fmla="*/ 127 w 299"/>
                <a:gd name="T111" fmla="*/ 9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9" h="256">
                  <a:moveTo>
                    <a:pt x="249" y="55"/>
                  </a:moveTo>
                  <a:cubicBezTo>
                    <a:pt x="228" y="58"/>
                    <a:pt x="207" y="62"/>
                    <a:pt x="187" y="69"/>
                  </a:cubicBezTo>
                  <a:cubicBezTo>
                    <a:pt x="177" y="73"/>
                    <a:pt x="167" y="77"/>
                    <a:pt x="157" y="81"/>
                  </a:cubicBezTo>
                  <a:cubicBezTo>
                    <a:pt x="147" y="86"/>
                    <a:pt x="137" y="91"/>
                    <a:pt x="127" y="93"/>
                  </a:cubicBezTo>
                  <a:cubicBezTo>
                    <a:pt x="127" y="94"/>
                    <a:pt x="128" y="95"/>
                    <a:pt x="128" y="96"/>
                  </a:cubicBezTo>
                  <a:cubicBezTo>
                    <a:pt x="145" y="79"/>
                    <a:pt x="169" y="71"/>
                    <a:pt x="191" y="66"/>
                  </a:cubicBezTo>
                  <a:cubicBezTo>
                    <a:pt x="214" y="61"/>
                    <a:pt x="240" y="60"/>
                    <a:pt x="262" y="67"/>
                  </a:cubicBezTo>
                  <a:cubicBezTo>
                    <a:pt x="264" y="68"/>
                    <a:pt x="267" y="69"/>
                    <a:pt x="269" y="69"/>
                  </a:cubicBezTo>
                  <a:cubicBezTo>
                    <a:pt x="269" y="69"/>
                    <a:pt x="269" y="68"/>
                    <a:pt x="269" y="67"/>
                  </a:cubicBezTo>
                  <a:cubicBezTo>
                    <a:pt x="262" y="70"/>
                    <a:pt x="255" y="70"/>
                    <a:pt x="248" y="70"/>
                  </a:cubicBezTo>
                  <a:cubicBezTo>
                    <a:pt x="240" y="70"/>
                    <a:pt x="233" y="71"/>
                    <a:pt x="226" y="72"/>
                  </a:cubicBezTo>
                  <a:cubicBezTo>
                    <a:pt x="210" y="74"/>
                    <a:pt x="194" y="77"/>
                    <a:pt x="179" y="81"/>
                  </a:cubicBezTo>
                  <a:cubicBezTo>
                    <a:pt x="151" y="89"/>
                    <a:pt x="124" y="103"/>
                    <a:pt x="101" y="121"/>
                  </a:cubicBezTo>
                  <a:cubicBezTo>
                    <a:pt x="101" y="121"/>
                    <a:pt x="102" y="122"/>
                    <a:pt x="103" y="123"/>
                  </a:cubicBezTo>
                  <a:cubicBezTo>
                    <a:pt x="110" y="113"/>
                    <a:pt x="121" y="106"/>
                    <a:pt x="131" y="101"/>
                  </a:cubicBezTo>
                  <a:cubicBezTo>
                    <a:pt x="143" y="96"/>
                    <a:pt x="155" y="91"/>
                    <a:pt x="167" y="87"/>
                  </a:cubicBezTo>
                  <a:cubicBezTo>
                    <a:pt x="180" y="83"/>
                    <a:pt x="194" y="79"/>
                    <a:pt x="209" y="77"/>
                  </a:cubicBezTo>
                  <a:cubicBezTo>
                    <a:pt x="225" y="74"/>
                    <a:pt x="241" y="72"/>
                    <a:pt x="256" y="66"/>
                  </a:cubicBezTo>
                  <a:cubicBezTo>
                    <a:pt x="257" y="66"/>
                    <a:pt x="257" y="66"/>
                    <a:pt x="258" y="65"/>
                  </a:cubicBezTo>
                  <a:cubicBezTo>
                    <a:pt x="259" y="65"/>
                    <a:pt x="259" y="64"/>
                    <a:pt x="258" y="63"/>
                  </a:cubicBezTo>
                  <a:cubicBezTo>
                    <a:pt x="254" y="57"/>
                    <a:pt x="244" y="56"/>
                    <a:pt x="237" y="56"/>
                  </a:cubicBezTo>
                  <a:cubicBezTo>
                    <a:pt x="227" y="57"/>
                    <a:pt x="217" y="59"/>
                    <a:pt x="207" y="61"/>
                  </a:cubicBezTo>
                  <a:cubicBezTo>
                    <a:pt x="197" y="64"/>
                    <a:pt x="187" y="66"/>
                    <a:pt x="178" y="69"/>
                  </a:cubicBezTo>
                  <a:cubicBezTo>
                    <a:pt x="162" y="74"/>
                    <a:pt x="148" y="82"/>
                    <a:pt x="134" y="89"/>
                  </a:cubicBezTo>
                  <a:cubicBezTo>
                    <a:pt x="124" y="94"/>
                    <a:pt x="114" y="99"/>
                    <a:pt x="104" y="103"/>
                  </a:cubicBezTo>
                  <a:cubicBezTo>
                    <a:pt x="104" y="104"/>
                    <a:pt x="105" y="105"/>
                    <a:pt x="105" y="105"/>
                  </a:cubicBezTo>
                  <a:cubicBezTo>
                    <a:pt x="131" y="87"/>
                    <a:pt x="160" y="74"/>
                    <a:pt x="191" y="67"/>
                  </a:cubicBezTo>
                  <a:cubicBezTo>
                    <a:pt x="207" y="63"/>
                    <a:pt x="223" y="62"/>
                    <a:pt x="239" y="62"/>
                  </a:cubicBezTo>
                  <a:cubicBezTo>
                    <a:pt x="248" y="63"/>
                    <a:pt x="256" y="63"/>
                    <a:pt x="265" y="65"/>
                  </a:cubicBezTo>
                  <a:cubicBezTo>
                    <a:pt x="273" y="66"/>
                    <a:pt x="281" y="68"/>
                    <a:pt x="289" y="70"/>
                  </a:cubicBezTo>
                  <a:cubicBezTo>
                    <a:pt x="292" y="70"/>
                    <a:pt x="294" y="70"/>
                    <a:pt x="297" y="70"/>
                  </a:cubicBezTo>
                  <a:cubicBezTo>
                    <a:pt x="298" y="70"/>
                    <a:pt x="299" y="69"/>
                    <a:pt x="298" y="68"/>
                  </a:cubicBezTo>
                  <a:cubicBezTo>
                    <a:pt x="283" y="53"/>
                    <a:pt x="258" y="52"/>
                    <a:pt x="238" y="53"/>
                  </a:cubicBezTo>
                  <a:cubicBezTo>
                    <a:pt x="214" y="54"/>
                    <a:pt x="190" y="60"/>
                    <a:pt x="168" y="69"/>
                  </a:cubicBezTo>
                  <a:cubicBezTo>
                    <a:pt x="138" y="82"/>
                    <a:pt x="113" y="103"/>
                    <a:pt x="88" y="123"/>
                  </a:cubicBezTo>
                  <a:cubicBezTo>
                    <a:pt x="89" y="124"/>
                    <a:pt x="90" y="124"/>
                    <a:pt x="90" y="125"/>
                  </a:cubicBezTo>
                  <a:cubicBezTo>
                    <a:pt x="92" y="114"/>
                    <a:pt x="101" y="106"/>
                    <a:pt x="108" y="99"/>
                  </a:cubicBezTo>
                  <a:cubicBezTo>
                    <a:pt x="117" y="91"/>
                    <a:pt x="127" y="84"/>
                    <a:pt x="138" y="78"/>
                  </a:cubicBezTo>
                  <a:cubicBezTo>
                    <a:pt x="162" y="63"/>
                    <a:pt x="190" y="55"/>
                    <a:pt x="219" y="55"/>
                  </a:cubicBezTo>
                  <a:cubicBezTo>
                    <a:pt x="222" y="56"/>
                    <a:pt x="225" y="56"/>
                    <a:pt x="228" y="56"/>
                  </a:cubicBezTo>
                  <a:cubicBezTo>
                    <a:pt x="228" y="55"/>
                    <a:pt x="228" y="54"/>
                    <a:pt x="228" y="53"/>
                  </a:cubicBezTo>
                  <a:cubicBezTo>
                    <a:pt x="198" y="53"/>
                    <a:pt x="167" y="62"/>
                    <a:pt x="141" y="76"/>
                  </a:cubicBezTo>
                  <a:cubicBezTo>
                    <a:pt x="128" y="83"/>
                    <a:pt x="117" y="92"/>
                    <a:pt x="108" y="103"/>
                  </a:cubicBezTo>
                  <a:cubicBezTo>
                    <a:pt x="99" y="114"/>
                    <a:pt x="92" y="127"/>
                    <a:pt x="83" y="138"/>
                  </a:cubicBezTo>
                  <a:cubicBezTo>
                    <a:pt x="82" y="140"/>
                    <a:pt x="81" y="142"/>
                    <a:pt x="79" y="143"/>
                  </a:cubicBezTo>
                  <a:cubicBezTo>
                    <a:pt x="80" y="143"/>
                    <a:pt x="81" y="144"/>
                    <a:pt x="82" y="144"/>
                  </a:cubicBezTo>
                  <a:cubicBezTo>
                    <a:pt x="81" y="134"/>
                    <a:pt x="88" y="125"/>
                    <a:pt x="94" y="119"/>
                  </a:cubicBezTo>
                  <a:cubicBezTo>
                    <a:pt x="102" y="110"/>
                    <a:pt x="111" y="103"/>
                    <a:pt x="121" y="97"/>
                  </a:cubicBezTo>
                  <a:cubicBezTo>
                    <a:pt x="131" y="90"/>
                    <a:pt x="141" y="84"/>
                    <a:pt x="153" y="80"/>
                  </a:cubicBezTo>
                  <a:cubicBezTo>
                    <a:pt x="161" y="77"/>
                    <a:pt x="169" y="75"/>
                    <a:pt x="178" y="73"/>
                  </a:cubicBezTo>
                  <a:cubicBezTo>
                    <a:pt x="185" y="72"/>
                    <a:pt x="192" y="73"/>
                    <a:pt x="199" y="71"/>
                  </a:cubicBezTo>
                  <a:cubicBezTo>
                    <a:pt x="201" y="71"/>
                    <a:pt x="202" y="70"/>
                    <a:pt x="203" y="69"/>
                  </a:cubicBezTo>
                  <a:cubicBezTo>
                    <a:pt x="204" y="69"/>
                    <a:pt x="204" y="67"/>
                    <a:pt x="203" y="67"/>
                  </a:cubicBezTo>
                  <a:cubicBezTo>
                    <a:pt x="190" y="64"/>
                    <a:pt x="177" y="66"/>
                    <a:pt x="165" y="70"/>
                  </a:cubicBezTo>
                  <a:cubicBezTo>
                    <a:pt x="152" y="75"/>
                    <a:pt x="140" y="82"/>
                    <a:pt x="129" y="90"/>
                  </a:cubicBezTo>
                  <a:cubicBezTo>
                    <a:pt x="119" y="97"/>
                    <a:pt x="109" y="106"/>
                    <a:pt x="101" y="116"/>
                  </a:cubicBezTo>
                  <a:cubicBezTo>
                    <a:pt x="93" y="127"/>
                    <a:pt x="86" y="140"/>
                    <a:pt x="77" y="151"/>
                  </a:cubicBezTo>
                  <a:cubicBezTo>
                    <a:pt x="74" y="156"/>
                    <a:pt x="70" y="160"/>
                    <a:pt x="65" y="164"/>
                  </a:cubicBezTo>
                  <a:cubicBezTo>
                    <a:pt x="66" y="164"/>
                    <a:pt x="67" y="164"/>
                    <a:pt x="68" y="165"/>
                  </a:cubicBezTo>
                  <a:cubicBezTo>
                    <a:pt x="69" y="152"/>
                    <a:pt x="75" y="141"/>
                    <a:pt x="83" y="130"/>
                  </a:cubicBezTo>
                  <a:cubicBezTo>
                    <a:pt x="90" y="120"/>
                    <a:pt x="100" y="110"/>
                    <a:pt x="110" y="101"/>
                  </a:cubicBezTo>
                  <a:cubicBezTo>
                    <a:pt x="120" y="91"/>
                    <a:pt x="131" y="82"/>
                    <a:pt x="144" y="76"/>
                  </a:cubicBezTo>
                  <a:cubicBezTo>
                    <a:pt x="157" y="70"/>
                    <a:pt x="172" y="67"/>
                    <a:pt x="186" y="64"/>
                  </a:cubicBezTo>
                  <a:cubicBezTo>
                    <a:pt x="194" y="62"/>
                    <a:pt x="201" y="61"/>
                    <a:pt x="208" y="59"/>
                  </a:cubicBezTo>
                  <a:cubicBezTo>
                    <a:pt x="209" y="58"/>
                    <a:pt x="209" y="57"/>
                    <a:pt x="208" y="56"/>
                  </a:cubicBezTo>
                  <a:cubicBezTo>
                    <a:pt x="198" y="51"/>
                    <a:pt x="186" y="53"/>
                    <a:pt x="175" y="56"/>
                  </a:cubicBezTo>
                  <a:cubicBezTo>
                    <a:pt x="163" y="60"/>
                    <a:pt x="152" y="65"/>
                    <a:pt x="141" y="71"/>
                  </a:cubicBezTo>
                  <a:cubicBezTo>
                    <a:pt x="115" y="86"/>
                    <a:pt x="91" y="104"/>
                    <a:pt x="70" y="125"/>
                  </a:cubicBezTo>
                  <a:cubicBezTo>
                    <a:pt x="71" y="126"/>
                    <a:pt x="71" y="126"/>
                    <a:pt x="72" y="127"/>
                  </a:cubicBezTo>
                  <a:cubicBezTo>
                    <a:pt x="90" y="108"/>
                    <a:pt x="107" y="87"/>
                    <a:pt x="127" y="70"/>
                  </a:cubicBezTo>
                  <a:cubicBezTo>
                    <a:pt x="148" y="53"/>
                    <a:pt x="173" y="41"/>
                    <a:pt x="200" y="47"/>
                  </a:cubicBezTo>
                  <a:cubicBezTo>
                    <a:pt x="200" y="46"/>
                    <a:pt x="200" y="45"/>
                    <a:pt x="200" y="44"/>
                  </a:cubicBezTo>
                  <a:cubicBezTo>
                    <a:pt x="173" y="47"/>
                    <a:pt x="147" y="54"/>
                    <a:pt x="123" y="66"/>
                  </a:cubicBezTo>
                  <a:cubicBezTo>
                    <a:pt x="99" y="78"/>
                    <a:pt x="78" y="94"/>
                    <a:pt x="57" y="112"/>
                  </a:cubicBezTo>
                  <a:cubicBezTo>
                    <a:pt x="58" y="112"/>
                    <a:pt x="59" y="113"/>
                    <a:pt x="59" y="114"/>
                  </a:cubicBezTo>
                  <a:cubicBezTo>
                    <a:pt x="77" y="90"/>
                    <a:pt x="100" y="71"/>
                    <a:pt x="125" y="56"/>
                  </a:cubicBezTo>
                  <a:cubicBezTo>
                    <a:pt x="139" y="48"/>
                    <a:pt x="153" y="42"/>
                    <a:pt x="168" y="38"/>
                  </a:cubicBezTo>
                  <a:cubicBezTo>
                    <a:pt x="176" y="36"/>
                    <a:pt x="183" y="34"/>
                    <a:pt x="191" y="33"/>
                  </a:cubicBezTo>
                  <a:cubicBezTo>
                    <a:pt x="196" y="32"/>
                    <a:pt x="202" y="31"/>
                    <a:pt x="205" y="26"/>
                  </a:cubicBezTo>
                  <a:cubicBezTo>
                    <a:pt x="206" y="26"/>
                    <a:pt x="206" y="25"/>
                    <a:pt x="205" y="24"/>
                  </a:cubicBezTo>
                  <a:cubicBezTo>
                    <a:pt x="199" y="19"/>
                    <a:pt x="189" y="18"/>
                    <a:pt x="180" y="18"/>
                  </a:cubicBezTo>
                  <a:cubicBezTo>
                    <a:pt x="169" y="19"/>
                    <a:pt x="158" y="21"/>
                    <a:pt x="147" y="23"/>
                  </a:cubicBezTo>
                  <a:cubicBezTo>
                    <a:pt x="124" y="28"/>
                    <a:pt x="102" y="35"/>
                    <a:pt x="81" y="45"/>
                  </a:cubicBezTo>
                  <a:cubicBezTo>
                    <a:pt x="69" y="52"/>
                    <a:pt x="57" y="59"/>
                    <a:pt x="48" y="70"/>
                  </a:cubicBezTo>
                  <a:cubicBezTo>
                    <a:pt x="48" y="70"/>
                    <a:pt x="48" y="72"/>
                    <a:pt x="50" y="72"/>
                  </a:cubicBezTo>
                  <a:cubicBezTo>
                    <a:pt x="73" y="66"/>
                    <a:pt x="92" y="50"/>
                    <a:pt x="114" y="39"/>
                  </a:cubicBezTo>
                  <a:cubicBezTo>
                    <a:pt x="137" y="27"/>
                    <a:pt x="163" y="25"/>
                    <a:pt x="186" y="15"/>
                  </a:cubicBezTo>
                  <a:cubicBezTo>
                    <a:pt x="187" y="14"/>
                    <a:pt x="187" y="13"/>
                    <a:pt x="187" y="13"/>
                  </a:cubicBezTo>
                  <a:cubicBezTo>
                    <a:pt x="185" y="6"/>
                    <a:pt x="177" y="5"/>
                    <a:pt x="171" y="4"/>
                  </a:cubicBezTo>
                  <a:cubicBezTo>
                    <a:pt x="162" y="3"/>
                    <a:pt x="153" y="5"/>
                    <a:pt x="144" y="7"/>
                  </a:cubicBezTo>
                  <a:cubicBezTo>
                    <a:pt x="134" y="9"/>
                    <a:pt x="126" y="12"/>
                    <a:pt x="117" y="15"/>
                  </a:cubicBezTo>
                  <a:cubicBezTo>
                    <a:pt x="107" y="18"/>
                    <a:pt x="97" y="20"/>
                    <a:pt x="88" y="24"/>
                  </a:cubicBezTo>
                  <a:cubicBezTo>
                    <a:pt x="66" y="33"/>
                    <a:pt x="47" y="47"/>
                    <a:pt x="26" y="59"/>
                  </a:cubicBezTo>
                  <a:cubicBezTo>
                    <a:pt x="27" y="60"/>
                    <a:pt x="27" y="60"/>
                    <a:pt x="28" y="61"/>
                  </a:cubicBezTo>
                  <a:cubicBezTo>
                    <a:pt x="48" y="48"/>
                    <a:pt x="68" y="33"/>
                    <a:pt x="91" y="23"/>
                  </a:cubicBezTo>
                  <a:cubicBezTo>
                    <a:pt x="103" y="18"/>
                    <a:pt x="115" y="15"/>
                    <a:pt x="129" y="14"/>
                  </a:cubicBezTo>
                  <a:cubicBezTo>
                    <a:pt x="142" y="13"/>
                    <a:pt x="155" y="13"/>
                    <a:pt x="168" y="10"/>
                  </a:cubicBezTo>
                  <a:cubicBezTo>
                    <a:pt x="168" y="10"/>
                    <a:pt x="169" y="9"/>
                    <a:pt x="169" y="8"/>
                  </a:cubicBezTo>
                  <a:cubicBezTo>
                    <a:pt x="166" y="2"/>
                    <a:pt x="157" y="1"/>
                    <a:pt x="151" y="1"/>
                  </a:cubicBezTo>
                  <a:cubicBezTo>
                    <a:pt x="141" y="0"/>
                    <a:pt x="132" y="2"/>
                    <a:pt x="122" y="4"/>
                  </a:cubicBezTo>
                  <a:cubicBezTo>
                    <a:pt x="104" y="8"/>
                    <a:pt x="85" y="14"/>
                    <a:pt x="68" y="22"/>
                  </a:cubicBezTo>
                  <a:cubicBezTo>
                    <a:pt x="54" y="29"/>
                    <a:pt x="39" y="38"/>
                    <a:pt x="31" y="52"/>
                  </a:cubicBezTo>
                  <a:cubicBezTo>
                    <a:pt x="31" y="53"/>
                    <a:pt x="32" y="54"/>
                    <a:pt x="33" y="54"/>
                  </a:cubicBezTo>
                  <a:cubicBezTo>
                    <a:pt x="37" y="54"/>
                    <a:pt x="42" y="52"/>
                    <a:pt x="46" y="49"/>
                  </a:cubicBezTo>
                  <a:cubicBezTo>
                    <a:pt x="52" y="46"/>
                    <a:pt x="57" y="41"/>
                    <a:pt x="62" y="37"/>
                  </a:cubicBezTo>
                  <a:cubicBezTo>
                    <a:pt x="71" y="28"/>
                    <a:pt x="79" y="19"/>
                    <a:pt x="89" y="10"/>
                  </a:cubicBezTo>
                  <a:cubicBezTo>
                    <a:pt x="88" y="9"/>
                    <a:pt x="88" y="9"/>
                    <a:pt x="87" y="8"/>
                  </a:cubicBezTo>
                  <a:cubicBezTo>
                    <a:pt x="71" y="23"/>
                    <a:pt x="54" y="37"/>
                    <a:pt x="39" y="53"/>
                  </a:cubicBezTo>
                  <a:cubicBezTo>
                    <a:pt x="26" y="67"/>
                    <a:pt x="17" y="84"/>
                    <a:pt x="2" y="96"/>
                  </a:cubicBezTo>
                  <a:cubicBezTo>
                    <a:pt x="3" y="97"/>
                    <a:pt x="4" y="97"/>
                    <a:pt x="4" y="98"/>
                  </a:cubicBezTo>
                  <a:cubicBezTo>
                    <a:pt x="11" y="85"/>
                    <a:pt x="16" y="71"/>
                    <a:pt x="27" y="61"/>
                  </a:cubicBezTo>
                  <a:cubicBezTo>
                    <a:pt x="26" y="60"/>
                    <a:pt x="25" y="59"/>
                    <a:pt x="25" y="59"/>
                  </a:cubicBezTo>
                  <a:cubicBezTo>
                    <a:pt x="15" y="76"/>
                    <a:pt x="8" y="95"/>
                    <a:pt x="1" y="114"/>
                  </a:cubicBezTo>
                  <a:cubicBezTo>
                    <a:pt x="0" y="116"/>
                    <a:pt x="3" y="117"/>
                    <a:pt x="3" y="115"/>
                  </a:cubicBezTo>
                  <a:cubicBezTo>
                    <a:pt x="9" y="103"/>
                    <a:pt x="15" y="91"/>
                    <a:pt x="23" y="81"/>
                  </a:cubicBezTo>
                  <a:cubicBezTo>
                    <a:pt x="30" y="70"/>
                    <a:pt x="38" y="60"/>
                    <a:pt x="50" y="53"/>
                  </a:cubicBezTo>
                  <a:cubicBezTo>
                    <a:pt x="49" y="52"/>
                    <a:pt x="48" y="52"/>
                    <a:pt x="47" y="51"/>
                  </a:cubicBezTo>
                  <a:cubicBezTo>
                    <a:pt x="39" y="71"/>
                    <a:pt x="23" y="87"/>
                    <a:pt x="13" y="106"/>
                  </a:cubicBezTo>
                  <a:cubicBezTo>
                    <a:pt x="12" y="107"/>
                    <a:pt x="14" y="108"/>
                    <a:pt x="15" y="108"/>
                  </a:cubicBezTo>
                  <a:cubicBezTo>
                    <a:pt x="32" y="95"/>
                    <a:pt x="41" y="75"/>
                    <a:pt x="56" y="60"/>
                  </a:cubicBezTo>
                  <a:cubicBezTo>
                    <a:pt x="55" y="60"/>
                    <a:pt x="55" y="59"/>
                    <a:pt x="54" y="58"/>
                  </a:cubicBezTo>
                  <a:cubicBezTo>
                    <a:pt x="42" y="73"/>
                    <a:pt x="30" y="89"/>
                    <a:pt x="18" y="105"/>
                  </a:cubicBezTo>
                  <a:cubicBezTo>
                    <a:pt x="19" y="105"/>
                    <a:pt x="20" y="106"/>
                    <a:pt x="21" y="107"/>
                  </a:cubicBezTo>
                  <a:cubicBezTo>
                    <a:pt x="36" y="85"/>
                    <a:pt x="54" y="64"/>
                    <a:pt x="74" y="47"/>
                  </a:cubicBezTo>
                  <a:cubicBezTo>
                    <a:pt x="74" y="46"/>
                    <a:pt x="73" y="46"/>
                    <a:pt x="72" y="45"/>
                  </a:cubicBezTo>
                  <a:cubicBezTo>
                    <a:pt x="60" y="68"/>
                    <a:pt x="41" y="86"/>
                    <a:pt x="23" y="104"/>
                  </a:cubicBezTo>
                  <a:cubicBezTo>
                    <a:pt x="22" y="105"/>
                    <a:pt x="24" y="107"/>
                    <a:pt x="25" y="106"/>
                  </a:cubicBezTo>
                  <a:cubicBezTo>
                    <a:pt x="36" y="95"/>
                    <a:pt x="45" y="84"/>
                    <a:pt x="55" y="72"/>
                  </a:cubicBezTo>
                  <a:cubicBezTo>
                    <a:pt x="62" y="64"/>
                    <a:pt x="73" y="57"/>
                    <a:pt x="76" y="45"/>
                  </a:cubicBezTo>
                  <a:cubicBezTo>
                    <a:pt x="76" y="44"/>
                    <a:pt x="74" y="43"/>
                    <a:pt x="73" y="44"/>
                  </a:cubicBezTo>
                  <a:cubicBezTo>
                    <a:pt x="57" y="58"/>
                    <a:pt x="39" y="71"/>
                    <a:pt x="26" y="89"/>
                  </a:cubicBezTo>
                  <a:cubicBezTo>
                    <a:pt x="25" y="90"/>
                    <a:pt x="26" y="91"/>
                    <a:pt x="27" y="91"/>
                  </a:cubicBezTo>
                  <a:cubicBezTo>
                    <a:pt x="32" y="90"/>
                    <a:pt x="35" y="86"/>
                    <a:pt x="38" y="83"/>
                  </a:cubicBezTo>
                  <a:cubicBezTo>
                    <a:pt x="42" y="79"/>
                    <a:pt x="45" y="74"/>
                    <a:pt x="49" y="70"/>
                  </a:cubicBezTo>
                  <a:cubicBezTo>
                    <a:pt x="59" y="61"/>
                    <a:pt x="70" y="52"/>
                    <a:pt x="75" y="39"/>
                  </a:cubicBezTo>
                  <a:cubicBezTo>
                    <a:pt x="75" y="38"/>
                    <a:pt x="74" y="37"/>
                    <a:pt x="73" y="37"/>
                  </a:cubicBezTo>
                  <a:cubicBezTo>
                    <a:pt x="66" y="38"/>
                    <a:pt x="61" y="42"/>
                    <a:pt x="55" y="47"/>
                  </a:cubicBezTo>
                  <a:cubicBezTo>
                    <a:pt x="50" y="52"/>
                    <a:pt x="45" y="57"/>
                    <a:pt x="39" y="62"/>
                  </a:cubicBezTo>
                  <a:cubicBezTo>
                    <a:pt x="29" y="71"/>
                    <a:pt x="15" y="80"/>
                    <a:pt x="13" y="94"/>
                  </a:cubicBezTo>
                  <a:cubicBezTo>
                    <a:pt x="12" y="95"/>
                    <a:pt x="13" y="95"/>
                    <a:pt x="14" y="95"/>
                  </a:cubicBezTo>
                  <a:cubicBezTo>
                    <a:pt x="19" y="95"/>
                    <a:pt x="24" y="92"/>
                    <a:pt x="28" y="89"/>
                  </a:cubicBezTo>
                  <a:cubicBezTo>
                    <a:pt x="33" y="85"/>
                    <a:pt x="37" y="81"/>
                    <a:pt x="42" y="77"/>
                  </a:cubicBezTo>
                  <a:cubicBezTo>
                    <a:pt x="53" y="68"/>
                    <a:pt x="64" y="60"/>
                    <a:pt x="74" y="50"/>
                  </a:cubicBezTo>
                  <a:cubicBezTo>
                    <a:pt x="73" y="50"/>
                    <a:pt x="73" y="49"/>
                    <a:pt x="72" y="49"/>
                  </a:cubicBezTo>
                  <a:cubicBezTo>
                    <a:pt x="68" y="59"/>
                    <a:pt x="58" y="67"/>
                    <a:pt x="51" y="75"/>
                  </a:cubicBezTo>
                  <a:cubicBezTo>
                    <a:pt x="44" y="83"/>
                    <a:pt x="35" y="92"/>
                    <a:pt x="35" y="103"/>
                  </a:cubicBezTo>
                  <a:cubicBezTo>
                    <a:pt x="35" y="104"/>
                    <a:pt x="36" y="105"/>
                    <a:pt x="37" y="105"/>
                  </a:cubicBezTo>
                  <a:cubicBezTo>
                    <a:pt x="47" y="100"/>
                    <a:pt x="55" y="94"/>
                    <a:pt x="63" y="87"/>
                  </a:cubicBezTo>
                  <a:cubicBezTo>
                    <a:pt x="72" y="79"/>
                    <a:pt x="79" y="71"/>
                    <a:pt x="87" y="63"/>
                  </a:cubicBezTo>
                  <a:cubicBezTo>
                    <a:pt x="88" y="62"/>
                    <a:pt x="86" y="60"/>
                    <a:pt x="84" y="62"/>
                  </a:cubicBezTo>
                  <a:cubicBezTo>
                    <a:pt x="68" y="79"/>
                    <a:pt x="44" y="93"/>
                    <a:pt x="35" y="116"/>
                  </a:cubicBezTo>
                  <a:cubicBezTo>
                    <a:pt x="34" y="117"/>
                    <a:pt x="35" y="118"/>
                    <a:pt x="36" y="117"/>
                  </a:cubicBezTo>
                  <a:cubicBezTo>
                    <a:pt x="42" y="115"/>
                    <a:pt x="47" y="111"/>
                    <a:pt x="51" y="107"/>
                  </a:cubicBezTo>
                  <a:cubicBezTo>
                    <a:pt x="56" y="102"/>
                    <a:pt x="60" y="96"/>
                    <a:pt x="65" y="91"/>
                  </a:cubicBezTo>
                  <a:cubicBezTo>
                    <a:pt x="75" y="81"/>
                    <a:pt x="86" y="70"/>
                    <a:pt x="94" y="57"/>
                  </a:cubicBezTo>
                  <a:cubicBezTo>
                    <a:pt x="94" y="55"/>
                    <a:pt x="93" y="54"/>
                    <a:pt x="92" y="55"/>
                  </a:cubicBezTo>
                  <a:cubicBezTo>
                    <a:pt x="77" y="60"/>
                    <a:pt x="68" y="74"/>
                    <a:pt x="57" y="85"/>
                  </a:cubicBezTo>
                  <a:cubicBezTo>
                    <a:pt x="52" y="90"/>
                    <a:pt x="47" y="94"/>
                    <a:pt x="42" y="99"/>
                  </a:cubicBezTo>
                  <a:cubicBezTo>
                    <a:pt x="38" y="104"/>
                    <a:pt x="34" y="109"/>
                    <a:pt x="33" y="115"/>
                  </a:cubicBezTo>
                  <a:cubicBezTo>
                    <a:pt x="33" y="116"/>
                    <a:pt x="34" y="117"/>
                    <a:pt x="35" y="117"/>
                  </a:cubicBezTo>
                  <a:cubicBezTo>
                    <a:pt x="50" y="111"/>
                    <a:pt x="59" y="98"/>
                    <a:pt x="69" y="87"/>
                  </a:cubicBezTo>
                  <a:cubicBezTo>
                    <a:pt x="79" y="75"/>
                    <a:pt x="92" y="65"/>
                    <a:pt x="98" y="51"/>
                  </a:cubicBezTo>
                  <a:cubicBezTo>
                    <a:pt x="99" y="49"/>
                    <a:pt x="98" y="48"/>
                    <a:pt x="96" y="49"/>
                  </a:cubicBezTo>
                  <a:cubicBezTo>
                    <a:pt x="80" y="54"/>
                    <a:pt x="68" y="69"/>
                    <a:pt x="56" y="81"/>
                  </a:cubicBezTo>
                  <a:cubicBezTo>
                    <a:pt x="50" y="87"/>
                    <a:pt x="43" y="92"/>
                    <a:pt x="37" y="98"/>
                  </a:cubicBezTo>
                  <a:cubicBezTo>
                    <a:pt x="32" y="103"/>
                    <a:pt x="26" y="109"/>
                    <a:pt x="23" y="116"/>
                  </a:cubicBezTo>
                  <a:cubicBezTo>
                    <a:pt x="22" y="118"/>
                    <a:pt x="24" y="119"/>
                    <a:pt x="25" y="118"/>
                  </a:cubicBezTo>
                  <a:cubicBezTo>
                    <a:pt x="39" y="112"/>
                    <a:pt x="50" y="99"/>
                    <a:pt x="61" y="88"/>
                  </a:cubicBezTo>
                  <a:cubicBezTo>
                    <a:pt x="67" y="83"/>
                    <a:pt x="73" y="78"/>
                    <a:pt x="79" y="72"/>
                  </a:cubicBezTo>
                  <a:cubicBezTo>
                    <a:pt x="87" y="66"/>
                    <a:pt x="94" y="59"/>
                    <a:pt x="102" y="54"/>
                  </a:cubicBezTo>
                  <a:cubicBezTo>
                    <a:pt x="101" y="54"/>
                    <a:pt x="100" y="53"/>
                    <a:pt x="100" y="53"/>
                  </a:cubicBezTo>
                  <a:cubicBezTo>
                    <a:pt x="91" y="69"/>
                    <a:pt x="77" y="80"/>
                    <a:pt x="65" y="94"/>
                  </a:cubicBezTo>
                  <a:cubicBezTo>
                    <a:pt x="54" y="108"/>
                    <a:pt x="47" y="125"/>
                    <a:pt x="34" y="138"/>
                  </a:cubicBezTo>
                  <a:cubicBezTo>
                    <a:pt x="34" y="138"/>
                    <a:pt x="35" y="139"/>
                    <a:pt x="36" y="140"/>
                  </a:cubicBezTo>
                  <a:cubicBezTo>
                    <a:pt x="60" y="111"/>
                    <a:pt x="82" y="80"/>
                    <a:pt x="107" y="52"/>
                  </a:cubicBezTo>
                  <a:cubicBezTo>
                    <a:pt x="106" y="52"/>
                    <a:pt x="106" y="51"/>
                    <a:pt x="105" y="51"/>
                  </a:cubicBezTo>
                  <a:cubicBezTo>
                    <a:pt x="95" y="68"/>
                    <a:pt x="80" y="81"/>
                    <a:pt x="68" y="97"/>
                  </a:cubicBezTo>
                  <a:cubicBezTo>
                    <a:pt x="63" y="104"/>
                    <a:pt x="57" y="110"/>
                    <a:pt x="52" y="117"/>
                  </a:cubicBezTo>
                  <a:cubicBezTo>
                    <a:pt x="47" y="124"/>
                    <a:pt x="43" y="131"/>
                    <a:pt x="40" y="139"/>
                  </a:cubicBezTo>
                  <a:cubicBezTo>
                    <a:pt x="40" y="140"/>
                    <a:pt x="42" y="141"/>
                    <a:pt x="43" y="140"/>
                  </a:cubicBezTo>
                  <a:cubicBezTo>
                    <a:pt x="56" y="129"/>
                    <a:pt x="65" y="113"/>
                    <a:pt x="76" y="99"/>
                  </a:cubicBezTo>
                  <a:cubicBezTo>
                    <a:pt x="82" y="91"/>
                    <a:pt x="88" y="84"/>
                    <a:pt x="95" y="77"/>
                  </a:cubicBezTo>
                  <a:cubicBezTo>
                    <a:pt x="101" y="69"/>
                    <a:pt x="108" y="61"/>
                    <a:pt x="116" y="55"/>
                  </a:cubicBezTo>
                  <a:cubicBezTo>
                    <a:pt x="115" y="54"/>
                    <a:pt x="114" y="54"/>
                    <a:pt x="114" y="53"/>
                  </a:cubicBezTo>
                  <a:cubicBezTo>
                    <a:pt x="106" y="71"/>
                    <a:pt x="93" y="86"/>
                    <a:pt x="82" y="102"/>
                  </a:cubicBezTo>
                  <a:cubicBezTo>
                    <a:pt x="72" y="117"/>
                    <a:pt x="66" y="135"/>
                    <a:pt x="53" y="148"/>
                  </a:cubicBezTo>
                  <a:cubicBezTo>
                    <a:pt x="53" y="148"/>
                    <a:pt x="54" y="149"/>
                    <a:pt x="55" y="149"/>
                  </a:cubicBezTo>
                  <a:cubicBezTo>
                    <a:pt x="55" y="142"/>
                    <a:pt x="59" y="136"/>
                    <a:pt x="62" y="130"/>
                  </a:cubicBezTo>
                  <a:cubicBezTo>
                    <a:pt x="66" y="125"/>
                    <a:pt x="69" y="119"/>
                    <a:pt x="73" y="113"/>
                  </a:cubicBezTo>
                  <a:cubicBezTo>
                    <a:pt x="81" y="100"/>
                    <a:pt x="90" y="86"/>
                    <a:pt x="101" y="75"/>
                  </a:cubicBezTo>
                  <a:cubicBezTo>
                    <a:pt x="101" y="74"/>
                    <a:pt x="100" y="73"/>
                    <a:pt x="99" y="73"/>
                  </a:cubicBezTo>
                  <a:cubicBezTo>
                    <a:pt x="82" y="102"/>
                    <a:pt x="65" y="132"/>
                    <a:pt x="58" y="166"/>
                  </a:cubicBezTo>
                  <a:cubicBezTo>
                    <a:pt x="58" y="167"/>
                    <a:pt x="59" y="168"/>
                    <a:pt x="60" y="167"/>
                  </a:cubicBezTo>
                  <a:cubicBezTo>
                    <a:pt x="81" y="141"/>
                    <a:pt x="88" y="107"/>
                    <a:pt x="107" y="80"/>
                  </a:cubicBezTo>
                  <a:cubicBezTo>
                    <a:pt x="106" y="80"/>
                    <a:pt x="105" y="79"/>
                    <a:pt x="104" y="79"/>
                  </a:cubicBezTo>
                  <a:cubicBezTo>
                    <a:pt x="98" y="101"/>
                    <a:pt x="88" y="121"/>
                    <a:pt x="84" y="144"/>
                  </a:cubicBezTo>
                  <a:cubicBezTo>
                    <a:pt x="80" y="162"/>
                    <a:pt x="81" y="182"/>
                    <a:pt x="72" y="199"/>
                  </a:cubicBezTo>
                  <a:cubicBezTo>
                    <a:pt x="73" y="199"/>
                    <a:pt x="74" y="199"/>
                    <a:pt x="75" y="199"/>
                  </a:cubicBezTo>
                  <a:cubicBezTo>
                    <a:pt x="72" y="189"/>
                    <a:pt x="74" y="179"/>
                    <a:pt x="76" y="169"/>
                  </a:cubicBezTo>
                  <a:cubicBezTo>
                    <a:pt x="78" y="160"/>
                    <a:pt x="81" y="151"/>
                    <a:pt x="84" y="142"/>
                  </a:cubicBezTo>
                  <a:cubicBezTo>
                    <a:pt x="86" y="133"/>
                    <a:pt x="88" y="123"/>
                    <a:pt x="91" y="114"/>
                  </a:cubicBezTo>
                  <a:cubicBezTo>
                    <a:pt x="93" y="105"/>
                    <a:pt x="96" y="96"/>
                    <a:pt x="101" y="89"/>
                  </a:cubicBezTo>
                  <a:cubicBezTo>
                    <a:pt x="101" y="89"/>
                    <a:pt x="100" y="88"/>
                    <a:pt x="99" y="88"/>
                  </a:cubicBezTo>
                  <a:cubicBezTo>
                    <a:pt x="98" y="94"/>
                    <a:pt x="97" y="99"/>
                    <a:pt x="95" y="105"/>
                  </a:cubicBezTo>
                  <a:cubicBezTo>
                    <a:pt x="93" y="110"/>
                    <a:pt x="91" y="116"/>
                    <a:pt x="90" y="122"/>
                  </a:cubicBezTo>
                  <a:cubicBezTo>
                    <a:pt x="86" y="133"/>
                    <a:pt x="84" y="145"/>
                    <a:pt x="82" y="157"/>
                  </a:cubicBezTo>
                  <a:cubicBezTo>
                    <a:pt x="80" y="169"/>
                    <a:pt x="79" y="182"/>
                    <a:pt x="78" y="194"/>
                  </a:cubicBezTo>
                  <a:cubicBezTo>
                    <a:pt x="78" y="207"/>
                    <a:pt x="79" y="219"/>
                    <a:pt x="78" y="232"/>
                  </a:cubicBezTo>
                  <a:cubicBezTo>
                    <a:pt x="79" y="232"/>
                    <a:pt x="80" y="232"/>
                    <a:pt x="81" y="231"/>
                  </a:cubicBezTo>
                  <a:cubicBezTo>
                    <a:pt x="76" y="224"/>
                    <a:pt x="76" y="213"/>
                    <a:pt x="77" y="205"/>
                  </a:cubicBezTo>
                  <a:cubicBezTo>
                    <a:pt x="78" y="195"/>
                    <a:pt x="80" y="186"/>
                    <a:pt x="81" y="176"/>
                  </a:cubicBezTo>
                  <a:cubicBezTo>
                    <a:pt x="82" y="171"/>
                    <a:pt x="83" y="167"/>
                    <a:pt x="84" y="162"/>
                  </a:cubicBezTo>
                  <a:cubicBezTo>
                    <a:pt x="85" y="155"/>
                    <a:pt x="87" y="149"/>
                    <a:pt x="89" y="143"/>
                  </a:cubicBezTo>
                  <a:cubicBezTo>
                    <a:pt x="93" y="131"/>
                    <a:pt x="96" y="119"/>
                    <a:pt x="98" y="107"/>
                  </a:cubicBezTo>
                  <a:cubicBezTo>
                    <a:pt x="98" y="106"/>
                    <a:pt x="97" y="105"/>
                    <a:pt x="96" y="106"/>
                  </a:cubicBezTo>
                  <a:cubicBezTo>
                    <a:pt x="88" y="111"/>
                    <a:pt x="85" y="122"/>
                    <a:pt x="82" y="130"/>
                  </a:cubicBezTo>
                  <a:cubicBezTo>
                    <a:pt x="79" y="141"/>
                    <a:pt x="77" y="152"/>
                    <a:pt x="75" y="164"/>
                  </a:cubicBezTo>
                  <a:cubicBezTo>
                    <a:pt x="74" y="176"/>
                    <a:pt x="72" y="188"/>
                    <a:pt x="71" y="200"/>
                  </a:cubicBezTo>
                  <a:cubicBezTo>
                    <a:pt x="70" y="217"/>
                    <a:pt x="69" y="234"/>
                    <a:pt x="73" y="250"/>
                  </a:cubicBezTo>
                  <a:cubicBezTo>
                    <a:pt x="73" y="251"/>
                    <a:pt x="73" y="252"/>
                    <a:pt x="74" y="254"/>
                  </a:cubicBezTo>
                  <a:cubicBezTo>
                    <a:pt x="75" y="254"/>
                    <a:pt x="75" y="253"/>
                    <a:pt x="76" y="253"/>
                  </a:cubicBezTo>
                  <a:cubicBezTo>
                    <a:pt x="68" y="232"/>
                    <a:pt x="63" y="211"/>
                    <a:pt x="60" y="189"/>
                  </a:cubicBezTo>
                  <a:cubicBezTo>
                    <a:pt x="56" y="167"/>
                    <a:pt x="55" y="144"/>
                    <a:pt x="56" y="122"/>
                  </a:cubicBezTo>
                  <a:cubicBezTo>
                    <a:pt x="56" y="120"/>
                    <a:pt x="54" y="120"/>
                    <a:pt x="53" y="122"/>
                  </a:cubicBezTo>
                  <a:cubicBezTo>
                    <a:pt x="52" y="132"/>
                    <a:pt x="53" y="143"/>
                    <a:pt x="55" y="153"/>
                  </a:cubicBezTo>
                  <a:cubicBezTo>
                    <a:pt x="57" y="163"/>
                    <a:pt x="61" y="174"/>
                    <a:pt x="67" y="182"/>
                  </a:cubicBezTo>
                  <a:cubicBezTo>
                    <a:pt x="68" y="183"/>
                    <a:pt x="71" y="181"/>
                    <a:pt x="69" y="180"/>
                  </a:cubicBezTo>
                  <a:cubicBezTo>
                    <a:pt x="63" y="172"/>
                    <a:pt x="60" y="162"/>
                    <a:pt x="58" y="153"/>
                  </a:cubicBezTo>
                  <a:cubicBezTo>
                    <a:pt x="55" y="143"/>
                    <a:pt x="55" y="132"/>
                    <a:pt x="56" y="122"/>
                  </a:cubicBezTo>
                  <a:cubicBezTo>
                    <a:pt x="55" y="122"/>
                    <a:pt x="54" y="122"/>
                    <a:pt x="53" y="122"/>
                  </a:cubicBezTo>
                  <a:cubicBezTo>
                    <a:pt x="52" y="144"/>
                    <a:pt x="53" y="167"/>
                    <a:pt x="57" y="189"/>
                  </a:cubicBezTo>
                  <a:cubicBezTo>
                    <a:pt x="60" y="211"/>
                    <a:pt x="66" y="233"/>
                    <a:pt x="74" y="254"/>
                  </a:cubicBezTo>
                  <a:cubicBezTo>
                    <a:pt x="74" y="256"/>
                    <a:pt x="77" y="255"/>
                    <a:pt x="76" y="253"/>
                  </a:cubicBezTo>
                  <a:cubicBezTo>
                    <a:pt x="72" y="237"/>
                    <a:pt x="72" y="220"/>
                    <a:pt x="74" y="204"/>
                  </a:cubicBezTo>
                  <a:cubicBezTo>
                    <a:pt x="75" y="191"/>
                    <a:pt x="76" y="179"/>
                    <a:pt x="78" y="166"/>
                  </a:cubicBezTo>
                  <a:cubicBezTo>
                    <a:pt x="79" y="155"/>
                    <a:pt x="81" y="144"/>
                    <a:pt x="84" y="133"/>
                  </a:cubicBezTo>
                  <a:cubicBezTo>
                    <a:pt x="86" y="124"/>
                    <a:pt x="90" y="114"/>
                    <a:pt x="98" y="108"/>
                  </a:cubicBezTo>
                  <a:cubicBezTo>
                    <a:pt x="97" y="108"/>
                    <a:pt x="96" y="107"/>
                    <a:pt x="95" y="107"/>
                  </a:cubicBezTo>
                  <a:cubicBezTo>
                    <a:pt x="93" y="120"/>
                    <a:pt x="89" y="132"/>
                    <a:pt x="86" y="145"/>
                  </a:cubicBezTo>
                  <a:cubicBezTo>
                    <a:pt x="82" y="156"/>
                    <a:pt x="80" y="167"/>
                    <a:pt x="78" y="178"/>
                  </a:cubicBezTo>
                  <a:cubicBezTo>
                    <a:pt x="76" y="188"/>
                    <a:pt x="74" y="198"/>
                    <a:pt x="74" y="207"/>
                  </a:cubicBezTo>
                  <a:cubicBezTo>
                    <a:pt x="73" y="216"/>
                    <a:pt x="74" y="226"/>
                    <a:pt x="78" y="233"/>
                  </a:cubicBezTo>
                  <a:cubicBezTo>
                    <a:pt x="79" y="234"/>
                    <a:pt x="81" y="234"/>
                    <a:pt x="81" y="232"/>
                  </a:cubicBezTo>
                  <a:cubicBezTo>
                    <a:pt x="81" y="220"/>
                    <a:pt x="81" y="208"/>
                    <a:pt x="81" y="195"/>
                  </a:cubicBezTo>
                  <a:cubicBezTo>
                    <a:pt x="81" y="183"/>
                    <a:pt x="82" y="170"/>
                    <a:pt x="84" y="158"/>
                  </a:cubicBezTo>
                  <a:cubicBezTo>
                    <a:pt x="86" y="146"/>
                    <a:pt x="89" y="134"/>
                    <a:pt x="92" y="122"/>
                  </a:cubicBezTo>
                  <a:cubicBezTo>
                    <a:pt x="94" y="116"/>
                    <a:pt x="96" y="110"/>
                    <a:pt x="98" y="105"/>
                  </a:cubicBezTo>
                  <a:cubicBezTo>
                    <a:pt x="99" y="99"/>
                    <a:pt x="101" y="94"/>
                    <a:pt x="102" y="88"/>
                  </a:cubicBezTo>
                  <a:cubicBezTo>
                    <a:pt x="102" y="87"/>
                    <a:pt x="100" y="86"/>
                    <a:pt x="99" y="87"/>
                  </a:cubicBezTo>
                  <a:cubicBezTo>
                    <a:pt x="94" y="95"/>
                    <a:pt x="91" y="104"/>
                    <a:pt x="88" y="113"/>
                  </a:cubicBezTo>
                  <a:cubicBezTo>
                    <a:pt x="85" y="122"/>
                    <a:pt x="83" y="132"/>
                    <a:pt x="81" y="142"/>
                  </a:cubicBezTo>
                  <a:cubicBezTo>
                    <a:pt x="78" y="151"/>
                    <a:pt x="75" y="161"/>
                    <a:pt x="73" y="170"/>
                  </a:cubicBezTo>
                  <a:cubicBezTo>
                    <a:pt x="71" y="180"/>
                    <a:pt x="69" y="190"/>
                    <a:pt x="72" y="200"/>
                  </a:cubicBezTo>
                  <a:cubicBezTo>
                    <a:pt x="72" y="201"/>
                    <a:pt x="74" y="201"/>
                    <a:pt x="75" y="200"/>
                  </a:cubicBezTo>
                  <a:cubicBezTo>
                    <a:pt x="83" y="184"/>
                    <a:pt x="83" y="163"/>
                    <a:pt x="86" y="145"/>
                  </a:cubicBezTo>
                  <a:cubicBezTo>
                    <a:pt x="90" y="123"/>
                    <a:pt x="101" y="102"/>
                    <a:pt x="107" y="80"/>
                  </a:cubicBezTo>
                  <a:cubicBezTo>
                    <a:pt x="107" y="78"/>
                    <a:pt x="106" y="77"/>
                    <a:pt x="105" y="79"/>
                  </a:cubicBezTo>
                  <a:cubicBezTo>
                    <a:pt x="86" y="105"/>
                    <a:pt x="79" y="139"/>
                    <a:pt x="58" y="165"/>
                  </a:cubicBezTo>
                  <a:cubicBezTo>
                    <a:pt x="59" y="165"/>
                    <a:pt x="60" y="166"/>
                    <a:pt x="61" y="166"/>
                  </a:cubicBezTo>
                  <a:cubicBezTo>
                    <a:pt x="68" y="133"/>
                    <a:pt x="84" y="103"/>
                    <a:pt x="101" y="74"/>
                  </a:cubicBezTo>
                  <a:cubicBezTo>
                    <a:pt x="102" y="73"/>
                    <a:pt x="101" y="71"/>
                    <a:pt x="100" y="72"/>
                  </a:cubicBezTo>
                  <a:cubicBezTo>
                    <a:pt x="88" y="84"/>
                    <a:pt x="79" y="98"/>
                    <a:pt x="71" y="112"/>
                  </a:cubicBezTo>
                  <a:cubicBezTo>
                    <a:pt x="67" y="118"/>
                    <a:pt x="63" y="123"/>
                    <a:pt x="60" y="129"/>
                  </a:cubicBezTo>
                  <a:cubicBezTo>
                    <a:pt x="56" y="135"/>
                    <a:pt x="53" y="142"/>
                    <a:pt x="52" y="149"/>
                  </a:cubicBezTo>
                  <a:cubicBezTo>
                    <a:pt x="52" y="150"/>
                    <a:pt x="53" y="151"/>
                    <a:pt x="54" y="150"/>
                  </a:cubicBezTo>
                  <a:cubicBezTo>
                    <a:pt x="68" y="138"/>
                    <a:pt x="74" y="119"/>
                    <a:pt x="84" y="104"/>
                  </a:cubicBezTo>
                  <a:cubicBezTo>
                    <a:pt x="94" y="88"/>
                    <a:pt x="108" y="73"/>
                    <a:pt x="116" y="54"/>
                  </a:cubicBezTo>
                  <a:cubicBezTo>
                    <a:pt x="117" y="53"/>
                    <a:pt x="115" y="52"/>
                    <a:pt x="114" y="53"/>
                  </a:cubicBezTo>
                  <a:cubicBezTo>
                    <a:pt x="107" y="59"/>
                    <a:pt x="100" y="66"/>
                    <a:pt x="94" y="74"/>
                  </a:cubicBezTo>
                  <a:cubicBezTo>
                    <a:pt x="87" y="81"/>
                    <a:pt x="81" y="88"/>
                    <a:pt x="75" y="96"/>
                  </a:cubicBezTo>
                  <a:cubicBezTo>
                    <a:pt x="63" y="110"/>
                    <a:pt x="55" y="126"/>
                    <a:pt x="41" y="138"/>
                  </a:cubicBezTo>
                  <a:cubicBezTo>
                    <a:pt x="42" y="139"/>
                    <a:pt x="42" y="139"/>
                    <a:pt x="43" y="140"/>
                  </a:cubicBezTo>
                  <a:cubicBezTo>
                    <a:pt x="45" y="131"/>
                    <a:pt x="50" y="124"/>
                    <a:pt x="55" y="117"/>
                  </a:cubicBezTo>
                  <a:cubicBezTo>
                    <a:pt x="60" y="111"/>
                    <a:pt x="66" y="104"/>
                    <a:pt x="71" y="97"/>
                  </a:cubicBezTo>
                  <a:cubicBezTo>
                    <a:pt x="83" y="82"/>
                    <a:pt x="98" y="69"/>
                    <a:pt x="107" y="52"/>
                  </a:cubicBezTo>
                  <a:cubicBezTo>
                    <a:pt x="108" y="50"/>
                    <a:pt x="106" y="49"/>
                    <a:pt x="105" y="51"/>
                  </a:cubicBezTo>
                  <a:cubicBezTo>
                    <a:pt x="80" y="79"/>
                    <a:pt x="58" y="109"/>
                    <a:pt x="34" y="138"/>
                  </a:cubicBezTo>
                  <a:cubicBezTo>
                    <a:pt x="33" y="139"/>
                    <a:pt x="34" y="141"/>
                    <a:pt x="35" y="140"/>
                  </a:cubicBezTo>
                  <a:cubicBezTo>
                    <a:pt x="49" y="127"/>
                    <a:pt x="56" y="111"/>
                    <a:pt x="67" y="96"/>
                  </a:cubicBezTo>
                  <a:cubicBezTo>
                    <a:pt x="78" y="82"/>
                    <a:pt x="93" y="70"/>
                    <a:pt x="102" y="54"/>
                  </a:cubicBezTo>
                  <a:cubicBezTo>
                    <a:pt x="103" y="52"/>
                    <a:pt x="101" y="52"/>
                    <a:pt x="100" y="52"/>
                  </a:cubicBezTo>
                  <a:cubicBezTo>
                    <a:pt x="92" y="57"/>
                    <a:pt x="85" y="63"/>
                    <a:pt x="78" y="69"/>
                  </a:cubicBezTo>
                  <a:cubicBezTo>
                    <a:pt x="72" y="75"/>
                    <a:pt x="66" y="80"/>
                    <a:pt x="60" y="86"/>
                  </a:cubicBezTo>
                  <a:cubicBezTo>
                    <a:pt x="49" y="96"/>
                    <a:pt x="38" y="110"/>
                    <a:pt x="24" y="116"/>
                  </a:cubicBezTo>
                  <a:cubicBezTo>
                    <a:pt x="24" y="116"/>
                    <a:pt x="25" y="117"/>
                    <a:pt x="25" y="117"/>
                  </a:cubicBezTo>
                  <a:cubicBezTo>
                    <a:pt x="29" y="110"/>
                    <a:pt x="34" y="104"/>
                    <a:pt x="40" y="99"/>
                  </a:cubicBezTo>
                  <a:cubicBezTo>
                    <a:pt x="46" y="93"/>
                    <a:pt x="52" y="88"/>
                    <a:pt x="58" y="82"/>
                  </a:cubicBezTo>
                  <a:cubicBezTo>
                    <a:pt x="70" y="71"/>
                    <a:pt x="81" y="56"/>
                    <a:pt x="97" y="51"/>
                  </a:cubicBezTo>
                  <a:cubicBezTo>
                    <a:pt x="97" y="51"/>
                    <a:pt x="96" y="50"/>
                    <a:pt x="96" y="50"/>
                  </a:cubicBezTo>
                  <a:cubicBezTo>
                    <a:pt x="90" y="64"/>
                    <a:pt x="77" y="73"/>
                    <a:pt x="67" y="85"/>
                  </a:cubicBezTo>
                  <a:cubicBezTo>
                    <a:pt x="57" y="96"/>
                    <a:pt x="48" y="109"/>
                    <a:pt x="34" y="114"/>
                  </a:cubicBezTo>
                  <a:cubicBezTo>
                    <a:pt x="35" y="115"/>
                    <a:pt x="36" y="115"/>
                    <a:pt x="36" y="116"/>
                  </a:cubicBezTo>
                  <a:cubicBezTo>
                    <a:pt x="37" y="110"/>
                    <a:pt x="41" y="105"/>
                    <a:pt x="45" y="100"/>
                  </a:cubicBezTo>
                  <a:cubicBezTo>
                    <a:pt x="50" y="95"/>
                    <a:pt x="55" y="91"/>
                    <a:pt x="60" y="86"/>
                  </a:cubicBezTo>
                  <a:cubicBezTo>
                    <a:pt x="70" y="76"/>
                    <a:pt x="79" y="62"/>
                    <a:pt x="93" y="57"/>
                  </a:cubicBezTo>
                  <a:cubicBezTo>
                    <a:pt x="92" y="57"/>
                    <a:pt x="92" y="56"/>
                    <a:pt x="91" y="56"/>
                  </a:cubicBezTo>
                  <a:cubicBezTo>
                    <a:pt x="84" y="68"/>
                    <a:pt x="73" y="79"/>
                    <a:pt x="63" y="89"/>
                  </a:cubicBezTo>
                  <a:cubicBezTo>
                    <a:pt x="59" y="94"/>
                    <a:pt x="55" y="98"/>
                    <a:pt x="51" y="103"/>
                  </a:cubicBezTo>
                  <a:cubicBezTo>
                    <a:pt x="47" y="108"/>
                    <a:pt x="42" y="113"/>
                    <a:pt x="35" y="115"/>
                  </a:cubicBezTo>
                  <a:cubicBezTo>
                    <a:pt x="36" y="115"/>
                    <a:pt x="37" y="116"/>
                    <a:pt x="37" y="117"/>
                  </a:cubicBezTo>
                  <a:cubicBezTo>
                    <a:pt x="42" y="105"/>
                    <a:pt x="51" y="96"/>
                    <a:pt x="60" y="88"/>
                  </a:cubicBezTo>
                  <a:cubicBezTo>
                    <a:pt x="69" y="80"/>
                    <a:pt x="78" y="72"/>
                    <a:pt x="87" y="63"/>
                  </a:cubicBezTo>
                  <a:cubicBezTo>
                    <a:pt x="86" y="63"/>
                    <a:pt x="85" y="62"/>
                    <a:pt x="84" y="62"/>
                  </a:cubicBezTo>
                  <a:cubicBezTo>
                    <a:pt x="77" y="70"/>
                    <a:pt x="70" y="77"/>
                    <a:pt x="62" y="84"/>
                  </a:cubicBezTo>
                  <a:cubicBezTo>
                    <a:pt x="54" y="91"/>
                    <a:pt x="45" y="98"/>
                    <a:pt x="36" y="102"/>
                  </a:cubicBezTo>
                  <a:cubicBezTo>
                    <a:pt x="36" y="103"/>
                    <a:pt x="37" y="103"/>
                    <a:pt x="38" y="104"/>
                  </a:cubicBezTo>
                  <a:cubicBezTo>
                    <a:pt x="38" y="93"/>
                    <a:pt x="47" y="84"/>
                    <a:pt x="54" y="76"/>
                  </a:cubicBezTo>
                  <a:cubicBezTo>
                    <a:pt x="61" y="68"/>
                    <a:pt x="70" y="60"/>
                    <a:pt x="75" y="50"/>
                  </a:cubicBezTo>
                  <a:cubicBezTo>
                    <a:pt x="75" y="48"/>
                    <a:pt x="73" y="47"/>
                    <a:pt x="72" y="48"/>
                  </a:cubicBezTo>
                  <a:cubicBezTo>
                    <a:pt x="63" y="57"/>
                    <a:pt x="53" y="65"/>
                    <a:pt x="43" y="73"/>
                  </a:cubicBezTo>
                  <a:cubicBezTo>
                    <a:pt x="38" y="77"/>
                    <a:pt x="33" y="81"/>
                    <a:pt x="29" y="85"/>
                  </a:cubicBezTo>
                  <a:cubicBezTo>
                    <a:pt x="24" y="88"/>
                    <a:pt x="20" y="92"/>
                    <a:pt x="14" y="92"/>
                  </a:cubicBezTo>
                  <a:cubicBezTo>
                    <a:pt x="14" y="93"/>
                    <a:pt x="15" y="93"/>
                    <a:pt x="15" y="94"/>
                  </a:cubicBezTo>
                  <a:cubicBezTo>
                    <a:pt x="18" y="81"/>
                    <a:pt x="31" y="72"/>
                    <a:pt x="41" y="64"/>
                  </a:cubicBezTo>
                  <a:cubicBezTo>
                    <a:pt x="46" y="59"/>
                    <a:pt x="51" y="55"/>
                    <a:pt x="56" y="50"/>
                  </a:cubicBezTo>
                  <a:cubicBezTo>
                    <a:pt x="61" y="46"/>
                    <a:pt x="67" y="41"/>
                    <a:pt x="74" y="40"/>
                  </a:cubicBezTo>
                  <a:cubicBezTo>
                    <a:pt x="73" y="39"/>
                    <a:pt x="73" y="39"/>
                    <a:pt x="72" y="38"/>
                  </a:cubicBezTo>
                  <a:cubicBezTo>
                    <a:pt x="67" y="50"/>
                    <a:pt x="57" y="59"/>
                    <a:pt x="48" y="68"/>
                  </a:cubicBezTo>
                  <a:cubicBezTo>
                    <a:pt x="44" y="72"/>
                    <a:pt x="42" y="75"/>
                    <a:pt x="39" y="79"/>
                  </a:cubicBezTo>
                  <a:cubicBezTo>
                    <a:pt x="36" y="82"/>
                    <a:pt x="32" y="88"/>
                    <a:pt x="27" y="88"/>
                  </a:cubicBezTo>
                  <a:cubicBezTo>
                    <a:pt x="27" y="89"/>
                    <a:pt x="28" y="90"/>
                    <a:pt x="28" y="91"/>
                  </a:cubicBezTo>
                  <a:cubicBezTo>
                    <a:pt x="41" y="73"/>
                    <a:pt x="59" y="60"/>
                    <a:pt x="75" y="46"/>
                  </a:cubicBezTo>
                  <a:cubicBezTo>
                    <a:pt x="74" y="45"/>
                    <a:pt x="74" y="45"/>
                    <a:pt x="73" y="45"/>
                  </a:cubicBezTo>
                  <a:cubicBezTo>
                    <a:pt x="70" y="56"/>
                    <a:pt x="60" y="63"/>
                    <a:pt x="52" y="71"/>
                  </a:cubicBezTo>
                  <a:cubicBezTo>
                    <a:pt x="43" y="82"/>
                    <a:pt x="34" y="93"/>
                    <a:pt x="24" y="104"/>
                  </a:cubicBezTo>
                  <a:cubicBezTo>
                    <a:pt x="24" y="104"/>
                    <a:pt x="25" y="105"/>
                    <a:pt x="26" y="106"/>
                  </a:cubicBezTo>
                  <a:cubicBezTo>
                    <a:pt x="43" y="87"/>
                    <a:pt x="62" y="69"/>
                    <a:pt x="75" y="46"/>
                  </a:cubicBezTo>
                  <a:cubicBezTo>
                    <a:pt x="75" y="45"/>
                    <a:pt x="74" y="44"/>
                    <a:pt x="73" y="45"/>
                  </a:cubicBezTo>
                  <a:cubicBezTo>
                    <a:pt x="52" y="62"/>
                    <a:pt x="34" y="83"/>
                    <a:pt x="18" y="105"/>
                  </a:cubicBezTo>
                  <a:cubicBezTo>
                    <a:pt x="17" y="106"/>
                    <a:pt x="20" y="108"/>
                    <a:pt x="21" y="107"/>
                  </a:cubicBezTo>
                  <a:cubicBezTo>
                    <a:pt x="32" y="91"/>
                    <a:pt x="44" y="75"/>
                    <a:pt x="56" y="60"/>
                  </a:cubicBezTo>
                  <a:cubicBezTo>
                    <a:pt x="57" y="59"/>
                    <a:pt x="55" y="57"/>
                    <a:pt x="54" y="58"/>
                  </a:cubicBezTo>
                  <a:cubicBezTo>
                    <a:pt x="39" y="73"/>
                    <a:pt x="30" y="93"/>
                    <a:pt x="13" y="105"/>
                  </a:cubicBezTo>
                  <a:cubicBezTo>
                    <a:pt x="14" y="106"/>
                    <a:pt x="15" y="107"/>
                    <a:pt x="15" y="107"/>
                  </a:cubicBezTo>
                  <a:cubicBezTo>
                    <a:pt x="25" y="88"/>
                    <a:pt x="41" y="72"/>
                    <a:pt x="50" y="52"/>
                  </a:cubicBezTo>
                  <a:cubicBezTo>
                    <a:pt x="51" y="51"/>
                    <a:pt x="49" y="50"/>
                    <a:pt x="48" y="51"/>
                  </a:cubicBezTo>
                  <a:cubicBezTo>
                    <a:pt x="37" y="58"/>
                    <a:pt x="28" y="68"/>
                    <a:pt x="20" y="79"/>
                  </a:cubicBezTo>
                  <a:cubicBezTo>
                    <a:pt x="13" y="90"/>
                    <a:pt x="6" y="102"/>
                    <a:pt x="1" y="114"/>
                  </a:cubicBezTo>
                  <a:cubicBezTo>
                    <a:pt x="2" y="114"/>
                    <a:pt x="3" y="115"/>
                    <a:pt x="3" y="115"/>
                  </a:cubicBezTo>
                  <a:cubicBezTo>
                    <a:pt x="11" y="97"/>
                    <a:pt x="17" y="78"/>
                    <a:pt x="27" y="61"/>
                  </a:cubicBezTo>
                  <a:cubicBezTo>
                    <a:pt x="28" y="59"/>
                    <a:pt x="26" y="57"/>
                    <a:pt x="25" y="59"/>
                  </a:cubicBezTo>
                  <a:cubicBezTo>
                    <a:pt x="14" y="69"/>
                    <a:pt x="8" y="83"/>
                    <a:pt x="2" y="97"/>
                  </a:cubicBezTo>
                  <a:cubicBezTo>
                    <a:pt x="1" y="98"/>
                    <a:pt x="3" y="99"/>
                    <a:pt x="4" y="98"/>
                  </a:cubicBezTo>
                  <a:cubicBezTo>
                    <a:pt x="19" y="87"/>
                    <a:pt x="28" y="70"/>
                    <a:pt x="40" y="56"/>
                  </a:cubicBezTo>
                  <a:cubicBezTo>
                    <a:pt x="55" y="39"/>
                    <a:pt x="72" y="25"/>
                    <a:pt x="89" y="10"/>
                  </a:cubicBezTo>
                  <a:cubicBezTo>
                    <a:pt x="90" y="9"/>
                    <a:pt x="88" y="7"/>
                    <a:pt x="87" y="8"/>
                  </a:cubicBezTo>
                  <a:cubicBezTo>
                    <a:pt x="78" y="16"/>
                    <a:pt x="70" y="25"/>
                    <a:pt x="62" y="33"/>
                  </a:cubicBezTo>
                  <a:cubicBezTo>
                    <a:pt x="57" y="38"/>
                    <a:pt x="52" y="42"/>
                    <a:pt x="47" y="46"/>
                  </a:cubicBezTo>
                  <a:cubicBezTo>
                    <a:pt x="43" y="48"/>
                    <a:pt x="38" y="51"/>
                    <a:pt x="33" y="51"/>
                  </a:cubicBezTo>
                  <a:cubicBezTo>
                    <a:pt x="33" y="52"/>
                    <a:pt x="34" y="53"/>
                    <a:pt x="34" y="53"/>
                  </a:cubicBezTo>
                  <a:cubicBezTo>
                    <a:pt x="40" y="42"/>
                    <a:pt x="50" y="35"/>
                    <a:pt x="61" y="29"/>
                  </a:cubicBezTo>
                  <a:cubicBezTo>
                    <a:pt x="72" y="23"/>
                    <a:pt x="83" y="18"/>
                    <a:pt x="95" y="15"/>
                  </a:cubicBezTo>
                  <a:cubicBezTo>
                    <a:pt x="111" y="9"/>
                    <a:pt x="129" y="4"/>
                    <a:pt x="146" y="3"/>
                  </a:cubicBezTo>
                  <a:cubicBezTo>
                    <a:pt x="152" y="3"/>
                    <a:pt x="163" y="3"/>
                    <a:pt x="166" y="9"/>
                  </a:cubicBezTo>
                  <a:cubicBezTo>
                    <a:pt x="167" y="9"/>
                    <a:pt x="167" y="8"/>
                    <a:pt x="167" y="7"/>
                  </a:cubicBezTo>
                  <a:cubicBezTo>
                    <a:pt x="154" y="10"/>
                    <a:pt x="141" y="10"/>
                    <a:pt x="128" y="11"/>
                  </a:cubicBezTo>
                  <a:cubicBezTo>
                    <a:pt x="115" y="12"/>
                    <a:pt x="103" y="15"/>
                    <a:pt x="91" y="21"/>
                  </a:cubicBezTo>
                  <a:cubicBezTo>
                    <a:pt x="67" y="30"/>
                    <a:pt x="47" y="45"/>
                    <a:pt x="26" y="59"/>
                  </a:cubicBezTo>
                  <a:cubicBezTo>
                    <a:pt x="25" y="60"/>
                    <a:pt x="26" y="62"/>
                    <a:pt x="28" y="61"/>
                  </a:cubicBezTo>
                  <a:cubicBezTo>
                    <a:pt x="42" y="53"/>
                    <a:pt x="55" y="44"/>
                    <a:pt x="69" y="37"/>
                  </a:cubicBezTo>
                  <a:cubicBezTo>
                    <a:pt x="82" y="30"/>
                    <a:pt x="95" y="24"/>
                    <a:pt x="109" y="20"/>
                  </a:cubicBezTo>
                  <a:cubicBezTo>
                    <a:pt x="126" y="15"/>
                    <a:pt x="143" y="9"/>
                    <a:pt x="161" y="7"/>
                  </a:cubicBezTo>
                  <a:cubicBezTo>
                    <a:pt x="168" y="6"/>
                    <a:pt x="181" y="5"/>
                    <a:pt x="185" y="14"/>
                  </a:cubicBezTo>
                  <a:cubicBezTo>
                    <a:pt x="185" y="13"/>
                    <a:pt x="185" y="13"/>
                    <a:pt x="185" y="12"/>
                  </a:cubicBezTo>
                  <a:cubicBezTo>
                    <a:pt x="162" y="22"/>
                    <a:pt x="136" y="25"/>
                    <a:pt x="114" y="36"/>
                  </a:cubicBezTo>
                  <a:cubicBezTo>
                    <a:pt x="92" y="47"/>
                    <a:pt x="73" y="63"/>
                    <a:pt x="49" y="69"/>
                  </a:cubicBezTo>
                  <a:cubicBezTo>
                    <a:pt x="50" y="70"/>
                    <a:pt x="50" y="71"/>
                    <a:pt x="50" y="71"/>
                  </a:cubicBezTo>
                  <a:cubicBezTo>
                    <a:pt x="59" y="61"/>
                    <a:pt x="71" y="54"/>
                    <a:pt x="83" y="47"/>
                  </a:cubicBezTo>
                  <a:cubicBezTo>
                    <a:pt x="95" y="41"/>
                    <a:pt x="108" y="36"/>
                    <a:pt x="121" y="32"/>
                  </a:cubicBezTo>
                  <a:cubicBezTo>
                    <a:pt x="130" y="29"/>
                    <a:pt x="140" y="27"/>
                    <a:pt x="149" y="25"/>
                  </a:cubicBezTo>
                  <a:cubicBezTo>
                    <a:pt x="160" y="23"/>
                    <a:pt x="172" y="21"/>
                    <a:pt x="183" y="21"/>
                  </a:cubicBezTo>
                  <a:cubicBezTo>
                    <a:pt x="190" y="21"/>
                    <a:pt x="198" y="22"/>
                    <a:pt x="204" y="27"/>
                  </a:cubicBezTo>
                  <a:cubicBezTo>
                    <a:pt x="203" y="26"/>
                    <a:pt x="203" y="25"/>
                    <a:pt x="203" y="25"/>
                  </a:cubicBezTo>
                  <a:cubicBezTo>
                    <a:pt x="200" y="30"/>
                    <a:pt x="192" y="30"/>
                    <a:pt x="186" y="31"/>
                  </a:cubicBezTo>
                  <a:cubicBezTo>
                    <a:pt x="179" y="33"/>
                    <a:pt x="171" y="34"/>
                    <a:pt x="163" y="37"/>
                  </a:cubicBezTo>
                  <a:cubicBezTo>
                    <a:pt x="149" y="41"/>
                    <a:pt x="135" y="47"/>
                    <a:pt x="122" y="55"/>
                  </a:cubicBezTo>
                  <a:cubicBezTo>
                    <a:pt x="97" y="69"/>
                    <a:pt x="74" y="89"/>
                    <a:pt x="57" y="112"/>
                  </a:cubicBezTo>
                  <a:cubicBezTo>
                    <a:pt x="56" y="113"/>
                    <a:pt x="58" y="115"/>
                    <a:pt x="59" y="114"/>
                  </a:cubicBezTo>
                  <a:cubicBezTo>
                    <a:pt x="79" y="97"/>
                    <a:pt x="100" y="81"/>
                    <a:pt x="124" y="69"/>
                  </a:cubicBezTo>
                  <a:cubicBezTo>
                    <a:pt x="148" y="57"/>
                    <a:pt x="173" y="50"/>
                    <a:pt x="200" y="47"/>
                  </a:cubicBezTo>
                  <a:cubicBezTo>
                    <a:pt x="202" y="47"/>
                    <a:pt x="201" y="45"/>
                    <a:pt x="200" y="44"/>
                  </a:cubicBezTo>
                  <a:cubicBezTo>
                    <a:pt x="174" y="38"/>
                    <a:pt x="149" y="49"/>
                    <a:pt x="129" y="65"/>
                  </a:cubicBezTo>
                  <a:cubicBezTo>
                    <a:pt x="108" y="82"/>
                    <a:pt x="91" y="103"/>
                    <a:pt x="73" y="122"/>
                  </a:cubicBezTo>
                  <a:cubicBezTo>
                    <a:pt x="72" y="123"/>
                    <a:pt x="71" y="124"/>
                    <a:pt x="70" y="125"/>
                  </a:cubicBezTo>
                  <a:cubicBezTo>
                    <a:pt x="69" y="126"/>
                    <a:pt x="71" y="128"/>
                    <a:pt x="72" y="127"/>
                  </a:cubicBezTo>
                  <a:cubicBezTo>
                    <a:pt x="92" y="106"/>
                    <a:pt x="116" y="88"/>
                    <a:pt x="141" y="74"/>
                  </a:cubicBezTo>
                  <a:cubicBezTo>
                    <a:pt x="152" y="68"/>
                    <a:pt x="162" y="63"/>
                    <a:pt x="173" y="60"/>
                  </a:cubicBezTo>
                  <a:cubicBezTo>
                    <a:pt x="184" y="56"/>
                    <a:pt x="197" y="54"/>
                    <a:pt x="207" y="59"/>
                  </a:cubicBezTo>
                  <a:cubicBezTo>
                    <a:pt x="207" y="58"/>
                    <a:pt x="207" y="57"/>
                    <a:pt x="207" y="56"/>
                  </a:cubicBezTo>
                  <a:cubicBezTo>
                    <a:pt x="192" y="60"/>
                    <a:pt x="177" y="63"/>
                    <a:pt x="163" y="67"/>
                  </a:cubicBezTo>
                  <a:cubicBezTo>
                    <a:pt x="148" y="71"/>
                    <a:pt x="135" y="77"/>
                    <a:pt x="123" y="86"/>
                  </a:cubicBezTo>
                  <a:cubicBezTo>
                    <a:pt x="113" y="94"/>
                    <a:pt x="104" y="102"/>
                    <a:pt x="96" y="111"/>
                  </a:cubicBezTo>
                  <a:cubicBezTo>
                    <a:pt x="86" y="120"/>
                    <a:pt x="78" y="131"/>
                    <a:pt x="72" y="142"/>
                  </a:cubicBezTo>
                  <a:cubicBezTo>
                    <a:pt x="68" y="149"/>
                    <a:pt x="66" y="157"/>
                    <a:pt x="65" y="164"/>
                  </a:cubicBezTo>
                  <a:cubicBezTo>
                    <a:pt x="65" y="166"/>
                    <a:pt x="66" y="167"/>
                    <a:pt x="67" y="166"/>
                  </a:cubicBezTo>
                  <a:cubicBezTo>
                    <a:pt x="78" y="157"/>
                    <a:pt x="85" y="145"/>
                    <a:pt x="93" y="134"/>
                  </a:cubicBezTo>
                  <a:cubicBezTo>
                    <a:pt x="100" y="122"/>
                    <a:pt x="108" y="111"/>
                    <a:pt x="118" y="102"/>
                  </a:cubicBezTo>
                  <a:cubicBezTo>
                    <a:pt x="128" y="93"/>
                    <a:pt x="140" y="85"/>
                    <a:pt x="152" y="79"/>
                  </a:cubicBezTo>
                  <a:cubicBezTo>
                    <a:pt x="164" y="73"/>
                    <a:pt x="178" y="68"/>
                    <a:pt x="191" y="68"/>
                  </a:cubicBezTo>
                  <a:cubicBezTo>
                    <a:pt x="195" y="68"/>
                    <a:pt x="199" y="69"/>
                    <a:pt x="202" y="69"/>
                  </a:cubicBezTo>
                  <a:cubicBezTo>
                    <a:pt x="202" y="69"/>
                    <a:pt x="202" y="68"/>
                    <a:pt x="202" y="67"/>
                  </a:cubicBezTo>
                  <a:cubicBezTo>
                    <a:pt x="195" y="70"/>
                    <a:pt x="188" y="69"/>
                    <a:pt x="180" y="70"/>
                  </a:cubicBezTo>
                  <a:cubicBezTo>
                    <a:pt x="172" y="71"/>
                    <a:pt x="164" y="73"/>
                    <a:pt x="156" y="76"/>
                  </a:cubicBezTo>
                  <a:cubicBezTo>
                    <a:pt x="144" y="79"/>
                    <a:pt x="133" y="85"/>
                    <a:pt x="123" y="92"/>
                  </a:cubicBezTo>
                  <a:cubicBezTo>
                    <a:pt x="113" y="98"/>
                    <a:pt x="104" y="105"/>
                    <a:pt x="96" y="113"/>
                  </a:cubicBezTo>
                  <a:cubicBezTo>
                    <a:pt x="89" y="120"/>
                    <a:pt x="82" y="128"/>
                    <a:pt x="80" y="137"/>
                  </a:cubicBezTo>
                  <a:cubicBezTo>
                    <a:pt x="79" y="139"/>
                    <a:pt x="79" y="142"/>
                    <a:pt x="79" y="144"/>
                  </a:cubicBezTo>
                  <a:cubicBezTo>
                    <a:pt x="79" y="145"/>
                    <a:pt x="81" y="146"/>
                    <a:pt x="82" y="145"/>
                  </a:cubicBezTo>
                  <a:cubicBezTo>
                    <a:pt x="90" y="133"/>
                    <a:pt x="98" y="121"/>
                    <a:pt x="106" y="110"/>
                  </a:cubicBezTo>
                  <a:cubicBezTo>
                    <a:pt x="116" y="97"/>
                    <a:pt x="127" y="88"/>
                    <a:pt x="140" y="80"/>
                  </a:cubicBezTo>
                  <a:cubicBezTo>
                    <a:pt x="166" y="65"/>
                    <a:pt x="197" y="56"/>
                    <a:pt x="228" y="56"/>
                  </a:cubicBezTo>
                  <a:cubicBezTo>
                    <a:pt x="228" y="56"/>
                    <a:pt x="228" y="56"/>
                    <a:pt x="229" y="56"/>
                  </a:cubicBezTo>
                  <a:cubicBezTo>
                    <a:pt x="230" y="56"/>
                    <a:pt x="230" y="53"/>
                    <a:pt x="229" y="53"/>
                  </a:cubicBezTo>
                  <a:cubicBezTo>
                    <a:pt x="200" y="50"/>
                    <a:pt x="170" y="57"/>
                    <a:pt x="144" y="71"/>
                  </a:cubicBezTo>
                  <a:cubicBezTo>
                    <a:pt x="134" y="76"/>
                    <a:pt x="125" y="82"/>
                    <a:pt x="116" y="89"/>
                  </a:cubicBezTo>
                  <a:cubicBezTo>
                    <a:pt x="107" y="96"/>
                    <a:pt x="98" y="104"/>
                    <a:pt x="92" y="113"/>
                  </a:cubicBezTo>
                  <a:cubicBezTo>
                    <a:pt x="90" y="117"/>
                    <a:pt x="88" y="120"/>
                    <a:pt x="88" y="124"/>
                  </a:cubicBezTo>
                  <a:cubicBezTo>
                    <a:pt x="88" y="126"/>
                    <a:pt x="89" y="126"/>
                    <a:pt x="90" y="126"/>
                  </a:cubicBezTo>
                  <a:cubicBezTo>
                    <a:pt x="113" y="106"/>
                    <a:pt x="136" y="87"/>
                    <a:pt x="164" y="74"/>
                  </a:cubicBezTo>
                  <a:cubicBezTo>
                    <a:pt x="186" y="64"/>
                    <a:pt x="210" y="58"/>
                    <a:pt x="235" y="56"/>
                  </a:cubicBezTo>
                  <a:cubicBezTo>
                    <a:pt x="246" y="55"/>
                    <a:pt x="257" y="56"/>
                    <a:pt x="268" y="58"/>
                  </a:cubicBezTo>
                  <a:cubicBezTo>
                    <a:pt x="278" y="59"/>
                    <a:pt x="288" y="63"/>
                    <a:pt x="296" y="70"/>
                  </a:cubicBezTo>
                  <a:cubicBezTo>
                    <a:pt x="296" y="69"/>
                    <a:pt x="296" y="68"/>
                    <a:pt x="297" y="68"/>
                  </a:cubicBezTo>
                  <a:cubicBezTo>
                    <a:pt x="288" y="68"/>
                    <a:pt x="280" y="65"/>
                    <a:pt x="272" y="63"/>
                  </a:cubicBezTo>
                  <a:cubicBezTo>
                    <a:pt x="264" y="61"/>
                    <a:pt x="255" y="60"/>
                    <a:pt x="247" y="60"/>
                  </a:cubicBezTo>
                  <a:cubicBezTo>
                    <a:pt x="231" y="59"/>
                    <a:pt x="215" y="60"/>
                    <a:pt x="199" y="62"/>
                  </a:cubicBezTo>
                  <a:cubicBezTo>
                    <a:pt x="169" y="68"/>
                    <a:pt x="139" y="80"/>
                    <a:pt x="113" y="96"/>
                  </a:cubicBezTo>
                  <a:cubicBezTo>
                    <a:pt x="110" y="99"/>
                    <a:pt x="107" y="101"/>
                    <a:pt x="103" y="103"/>
                  </a:cubicBezTo>
                  <a:cubicBezTo>
                    <a:pt x="102" y="104"/>
                    <a:pt x="103" y="106"/>
                    <a:pt x="105" y="106"/>
                  </a:cubicBezTo>
                  <a:cubicBezTo>
                    <a:pt x="135" y="94"/>
                    <a:pt x="162" y="75"/>
                    <a:pt x="193" y="68"/>
                  </a:cubicBezTo>
                  <a:cubicBezTo>
                    <a:pt x="201" y="66"/>
                    <a:pt x="209" y="63"/>
                    <a:pt x="218" y="62"/>
                  </a:cubicBezTo>
                  <a:cubicBezTo>
                    <a:pt x="227" y="60"/>
                    <a:pt x="238" y="58"/>
                    <a:pt x="247" y="60"/>
                  </a:cubicBezTo>
                  <a:cubicBezTo>
                    <a:pt x="251" y="61"/>
                    <a:pt x="254" y="62"/>
                    <a:pt x="256" y="65"/>
                  </a:cubicBezTo>
                  <a:cubicBezTo>
                    <a:pt x="256" y="64"/>
                    <a:pt x="256" y="64"/>
                    <a:pt x="257" y="63"/>
                  </a:cubicBezTo>
                  <a:cubicBezTo>
                    <a:pt x="241" y="69"/>
                    <a:pt x="225" y="72"/>
                    <a:pt x="208" y="74"/>
                  </a:cubicBezTo>
                  <a:cubicBezTo>
                    <a:pt x="194" y="77"/>
                    <a:pt x="181" y="80"/>
                    <a:pt x="167" y="84"/>
                  </a:cubicBezTo>
                  <a:cubicBezTo>
                    <a:pt x="155" y="88"/>
                    <a:pt x="143" y="93"/>
                    <a:pt x="132" y="98"/>
                  </a:cubicBezTo>
                  <a:cubicBezTo>
                    <a:pt x="121" y="103"/>
                    <a:pt x="111" y="109"/>
                    <a:pt x="103" y="118"/>
                  </a:cubicBezTo>
                  <a:cubicBezTo>
                    <a:pt x="102" y="119"/>
                    <a:pt x="101" y="120"/>
                    <a:pt x="101" y="121"/>
                  </a:cubicBezTo>
                  <a:cubicBezTo>
                    <a:pt x="100" y="122"/>
                    <a:pt x="101" y="124"/>
                    <a:pt x="103" y="123"/>
                  </a:cubicBezTo>
                  <a:cubicBezTo>
                    <a:pt x="126" y="105"/>
                    <a:pt x="153" y="92"/>
                    <a:pt x="181" y="84"/>
                  </a:cubicBezTo>
                  <a:cubicBezTo>
                    <a:pt x="197" y="79"/>
                    <a:pt x="213" y="76"/>
                    <a:pt x="229" y="74"/>
                  </a:cubicBezTo>
                  <a:cubicBezTo>
                    <a:pt x="242" y="72"/>
                    <a:pt x="257" y="75"/>
                    <a:pt x="270" y="69"/>
                  </a:cubicBezTo>
                  <a:cubicBezTo>
                    <a:pt x="271" y="69"/>
                    <a:pt x="271" y="67"/>
                    <a:pt x="270" y="67"/>
                  </a:cubicBezTo>
                  <a:cubicBezTo>
                    <a:pt x="249" y="58"/>
                    <a:pt x="224" y="58"/>
                    <a:pt x="202" y="61"/>
                  </a:cubicBezTo>
                  <a:cubicBezTo>
                    <a:pt x="179" y="65"/>
                    <a:pt x="155" y="72"/>
                    <a:pt x="135" y="86"/>
                  </a:cubicBezTo>
                  <a:cubicBezTo>
                    <a:pt x="132" y="88"/>
                    <a:pt x="129" y="91"/>
                    <a:pt x="126" y="93"/>
                  </a:cubicBezTo>
                  <a:cubicBezTo>
                    <a:pt x="125" y="94"/>
                    <a:pt x="126" y="96"/>
                    <a:pt x="127" y="96"/>
                  </a:cubicBezTo>
                  <a:cubicBezTo>
                    <a:pt x="137" y="93"/>
                    <a:pt x="147" y="89"/>
                    <a:pt x="156" y="85"/>
                  </a:cubicBezTo>
                  <a:cubicBezTo>
                    <a:pt x="166" y="80"/>
                    <a:pt x="176" y="76"/>
                    <a:pt x="186" y="72"/>
                  </a:cubicBezTo>
                  <a:cubicBezTo>
                    <a:pt x="207" y="65"/>
                    <a:pt x="228" y="61"/>
                    <a:pt x="249" y="58"/>
                  </a:cubicBezTo>
                  <a:cubicBezTo>
                    <a:pt x="251" y="58"/>
                    <a:pt x="250" y="55"/>
                    <a:pt x="249" y="5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4" name="Freeform 41"/>
            <p:cNvSpPr/>
            <p:nvPr/>
          </p:nvSpPr>
          <p:spPr bwMode="auto">
            <a:xfrm>
              <a:off x="3096" y="2032"/>
              <a:ext cx="311" cy="586"/>
            </a:xfrm>
            <a:custGeom>
              <a:avLst/>
              <a:gdLst>
                <a:gd name="T0" fmla="*/ 53 w 161"/>
                <a:gd name="T1" fmla="*/ 142 h 303"/>
                <a:gd name="T2" fmla="*/ 49 w 161"/>
                <a:gd name="T3" fmla="*/ 48 h 303"/>
                <a:gd name="T4" fmla="*/ 70 w 161"/>
                <a:gd name="T5" fmla="*/ 183 h 303"/>
                <a:gd name="T6" fmla="*/ 39 w 161"/>
                <a:gd name="T7" fmla="*/ 122 h 303"/>
                <a:gd name="T8" fmla="*/ 54 w 161"/>
                <a:gd name="T9" fmla="*/ 160 h 303"/>
                <a:gd name="T10" fmla="*/ 38 w 161"/>
                <a:gd name="T11" fmla="*/ 91 h 303"/>
                <a:gd name="T12" fmla="*/ 62 w 161"/>
                <a:gd name="T13" fmla="*/ 173 h 303"/>
                <a:gd name="T14" fmla="*/ 14 w 161"/>
                <a:gd name="T15" fmla="*/ 156 h 303"/>
                <a:gd name="T16" fmla="*/ 23 w 161"/>
                <a:gd name="T17" fmla="*/ 162 h 303"/>
                <a:gd name="T18" fmla="*/ 66 w 161"/>
                <a:gd name="T19" fmla="*/ 261 h 303"/>
                <a:gd name="T20" fmla="*/ 21 w 161"/>
                <a:gd name="T21" fmla="*/ 157 h 303"/>
                <a:gd name="T22" fmla="*/ 75 w 161"/>
                <a:gd name="T23" fmla="*/ 259 h 303"/>
                <a:gd name="T24" fmla="*/ 25 w 161"/>
                <a:gd name="T25" fmla="*/ 60 h 303"/>
                <a:gd name="T26" fmla="*/ 66 w 161"/>
                <a:gd name="T27" fmla="*/ 230 h 303"/>
                <a:gd name="T28" fmla="*/ 24 w 161"/>
                <a:gd name="T29" fmla="*/ 37 h 303"/>
                <a:gd name="T30" fmla="*/ 17 w 161"/>
                <a:gd name="T31" fmla="*/ 118 h 303"/>
                <a:gd name="T32" fmla="*/ 28 w 161"/>
                <a:gd name="T33" fmla="*/ 100 h 303"/>
                <a:gd name="T34" fmla="*/ 70 w 161"/>
                <a:gd name="T35" fmla="*/ 207 h 303"/>
                <a:gd name="T36" fmla="*/ 42 w 161"/>
                <a:gd name="T37" fmla="*/ 106 h 303"/>
                <a:gd name="T38" fmla="*/ 108 w 161"/>
                <a:gd name="T39" fmla="*/ 273 h 303"/>
                <a:gd name="T40" fmla="*/ 71 w 161"/>
                <a:gd name="T41" fmla="*/ 17 h 303"/>
                <a:gd name="T42" fmla="*/ 92 w 161"/>
                <a:gd name="T43" fmla="*/ 238 h 303"/>
                <a:gd name="T44" fmla="*/ 69 w 161"/>
                <a:gd name="T45" fmla="*/ 77 h 303"/>
                <a:gd name="T46" fmla="*/ 96 w 161"/>
                <a:gd name="T47" fmla="*/ 245 h 303"/>
                <a:gd name="T48" fmla="*/ 70 w 161"/>
                <a:gd name="T49" fmla="*/ 49 h 303"/>
                <a:gd name="T50" fmla="*/ 89 w 161"/>
                <a:gd name="T51" fmla="*/ 144 h 303"/>
                <a:gd name="T52" fmla="*/ 93 w 161"/>
                <a:gd name="T53" fmla="*/ 155 h 303"/>
                <a:gd name="T54" fmla="*/ 131 w 161"/>
                <a:gd name="T55" fmla="*/ 227 h 303"/>
                <a:gd name="T56" fmla="*/ 90 w 161"/>
                <a:gd name="T57" fmla="*/ 113 h 303"/>
                <a:gd name="T58" fmla="*/ 94 w 161"/>
                <a:gd name="T59" fmla="*/ 119 h 303"/>
                <a:gd name="T60" fmla="*/ 84 w 161"/>
                <a:gd name="T61" fmla="*/ 113 h 303"/>
                <a:gd name="T62" fmla="*/ 157 w 161"/>
                <a:gd name="T63" fmla="*/ 293 h 303"/>
                <a:gd name="T64" fmla="*/ 65 w 161"/>
                <a:gd name="T65" fmla="*/ 57 h 303"/>
                <a:gd name="T66" fmla="*/ 148 w 161"/>
                <a:gd name="T67" fmla="*/ 294 h 303"/>
                <a:gd name="T68" fmla="*/ 106 w 161"/>
                <a:gd name="T69" fmla="*/ 232 h 303"/>
                <a:gd name="T70" fmla="*/ 65 w 161"/>
                <a:gd name="T71" fmla="*/ 44 h 303"/>
                <a:gd name="T72" fmla="*/ 130 w 161"/>
                <a:gd name="T73" fmla="*/ 271 h 303"/>
                <a:gd name="T74" fmla="*/ 76 w 161"/>
                <a:gd name="T75" fmla="*/ 36 h 303"/>
                <a:gd name="T76" fmla="*/ 96 w 161"/>
                <a:gd name="T77" fmla="*/ 250 h 303"/>
                <a:gd name="T78" fmla="*/ 49 w 161"/>
                <a:gd name="T79" fmla="*/ 137 h 303"/>
                <a:gd name="T80" fmla="*/ 42 w 161"/>
                <a:gd name="T81" fmla="*/ 139 h 303"/>
                <a:gd name="T82" fmla="*/ 91 w 161"/>
                <a:gd name="T83" fmla="*/ 268 h 303"/>
                <a:gd name="T84" fmla="*/ 10 w 161"/>
                <a:gd name="T85" fmla="*/ 84 h 303"/>
                <a:gd name="T86" fmla="*/ 20 w 161"/>
                <a:gd name="T87" fmla="*/ 70 h 303"/>
                <a:gd name="T88" fmla="*/ 16 w 161"/>
                <a:gd name="T89" fmla="*/ 96 h 303"/>
                <a:gd name="T90" fmla="*/ 28 w 161"/>
                <a:gd name="T91" fmla="*/ 108 h 303"/>
                <a:gd name="T92" fmla="*/ 79 w 161"/>
                <a:gd name="T93" fmla="*/ 282 h 303"/>
                <a:gd name="T94" fmla="*/ 13 w 161"/>
                <a:gd name="T95" fmla="*/ 51 h 303"/>
                <a:gd name="T96" fmla="*/ 21 w 161"/>
                <a:gd name="T97" fmla="*/ 175 h 303"/>
                <a:gd name="T98" fmla="*/ 34 w 161"/>
                <a:gd name="T99" fmla="*/ 193 h 303"/>
                <a:gd name="T100" fmla="*/ 14 w 161"/>
                <a:gd name="T101" fmla="*/ 125 h 303"/>
                <a:gd name="T102" fmla="*/ 108 w 161"/>
                <a:gd name="T103" fmla="*/ 265 h 303"/>
                <a:gd name="T104" fmla="*/ 32 w 161"/>
                <a:gd name="T105" fmla="*/ 44 h 303"/>
                <a:gd name="T106" fmla="*/ 118 w 161"/>
                <a:gd name="T107" fmla="*/ 261 h 303"/>
                <a:gd name="T108" fmla="*/ 39 w 161"/>
                <a:gd name="T109" fmla="*/ 24 h 303"/>
                <a:gd name="T110" fmla="*/ 60 w 161"/>
                <a:gd name="T111" fmla="*/ 168 h 303"/>
                <a:gd name="T112" fmla="*/ 49 w 161"/>
                <a:gd name="T113" fmla="*/ 25 h 303"/>
                <a:gd name="T114" fmla="*/ 73 w 161"/>
                <a:gd name="T115" fmla="*/ 17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1" h="303">
                  <a:moveTo>
                    <a:pt x="70" y="30"/>
                  </a:moveTo>
                  <a:cubicBezTo>
                    <a:pt x="57" y="50"/>
                    <a:pt x="49" y="71"/>
                    <a:pt x="49" y="95"/>
                  </a:cubicBezTo>
                  <a:cubicBezTo>
                    <a:pt x="49" y="108"/>
                    <a:pt x="51" y="121"/>
                    <a:pt x="55" y="133"/>
                  </a:cubicBezTo>
                  <a:cubicBezTo>
                    <a:pt x="59" y="146"/>
                    <a:pt x="66" y="159"/>
                    <a:pt x="70" y="173"/>
                  </a:cubicBezTo>
                  <a:cubicBezTo>
                    <a:pt x="71" y="172"/>
                    <a:pt x="72" y="171"/>
                    <a:pt x="72" y="171"/>
                  </a:cubicBezTo>
                  <a:cubicBezTo>
                    <a:pt x="63" y="164"/>
                    <a:pt x="58" y="152"/>
                    <a:pt x="53" y="142"/>
                  </a:cubicBezTo>
                  <a:cubicBezTo>
                    <a:pt x="48" y="131"/>
                    <a:pt x="44" y="119"/>
                    <a:pt x="42" y="107"/>
                  </a:cubicBezTo>
                  <a:cubicBezTo>
                    <a:pt x="39" y="95"/>
                    <a:pt x="38" y="83"/>
                    <a:pt x="38" y="70"/>
                  </a:cubicBezTo>
                  <a:cubicBezTo>
                    <a:pt x="39" y="58"/>
                    <a:pt x="41" y="44"/>
                    <a:pt x="47" y="33"/>
                  </a:cubicBezTo>
                  <a:cubicBezTo>
                    <a:pt x="48" y="31"/>
                    <a:pt x="49" y="29"/>
                    <a:pt x="51" y="27"/>
                  </a:cubicBezTo>
                  <a:cubicBezTo>
                    <a:pt x="50" y="27"/>
                    <a:pt x="49" y="27"/>
                    <a:pt x="49" y="26"/>
                  </a:cubicBezTo>
                  <a:cubicBezTo>
                    <a:pt x="51" y="33"/>
                    <a:pt x="49" y="41"/>
                    <a:pt x="49" y="48"/>
                  </a:cubicBezTo>
                  <a:cubicBezTo>
                    <a:pt x="47" y="56"/>
                    <a:pt x="47" y="64"/>
                    <a:pt x="47" y="72"/>
                  </a:cubicBezTo>
                  <a:cubicBezTo>
                    <a:pt x="47" y="89"/>
                    <a:pt x="48" y="105"/>
                    <a:pt x="50" y="121"/>
                  </a:cubicBezTo>
                  <a:cubicBezTo>
                    <a:pt x="53" y="145"/>
                    <a:pt x="54" y="172"/>
                    <a:pt x="67" y="193"/>
                  </a:cubicBezTo>
                  <a:cubicBezTo>
                    <a:pt x="69" y="197"/>
                    <a:pt x="72" y="200"/>
                    <a:pt x="75" y="203"/>
                  </a:cubicBezTo>
                  <a:cubicBezTo>
                    <a:pt x="76" y="204"/>
                    <a:pt x="77" y="203"/>
                    <a:pt x="77" y="202"/>
                  </a:cubicBezTo>
                  <a:cubicBezTo>
                    <a:pt x="77" y="195"/>
                    <a:pt x="73" y="189"/>
                    <a:pt x="70" y="183"/>
                  </a:cubicBezTo>
                  <a:cubicBezTo>
                    <a:pt x="66" y="176"/>
                    <a:pt x="62" y="169"/>
                    <a:pt x="59" y="161"/>
                  </a:cubicBezTo>
                  <a:cubicBezTo>
                    <a:pt x="52" y="147"/>
                    <a:pt x="45" y="131"/>
                    <a:pt x="42" y="115"/>
                  </a:cubicBezTo>
                  <a:cubicBezTo>
                    <a:pt x="35" y="86"/>
                    <a:pt x="35" y="54"/>
                    <a:pt x="42" y="25"/>
                  </a:cubicBezTo>
                  <a:cubicBezTo>
                    <a:pt x="41" y="25"/>
                    <a:pt x="40" y="25"/>
                    <a:pt x="39" y="25"/>
                  </a:cubicBezTo>
                  <a:cubicBezTo>
                    <a:pt x="43" y="40"/>
                    <a:pt x="37" y="55"/>
                    <a:pt x="36" y="70"/>
                  </a:cubicBezTo>
                  <a:cubicBezTo>
                    <a:pt x="35" y="87"/>
                    <a:pt x="37" y="105"/>
                    <a:pt x="39" y="122"/>
                  </a:cubicBezTo>
                  <a:cubicBezTo>
                    <a:pt x="42" y="139"/>
                    <a:pt x="46" y="155"/>
                    <a:pt x="53" y="171"/>
                  </a:cubicBezTo>
                  <a:cubicBezTo>
                    <a:pt x="59" y="185"/>
                    <a:pt x="67" y="198"/>
                    <a:pt x="75" y="210"/>
                  </a:cubicBezTo>
                  <a:cubicBezTo>
                    <a:pt x="88" y="228"/>
                    <a:pt x="104" y="244"/>
                    <a:pt x="118" y="261"/>
                  </a:cubicBezTo>
                  <a:cubicBezTo>
                    <a:pt x="119" y="260"/>
                    <a:pt x="119" y="260"/>
                    <a:pt x="120" y="259"/>
                  </a:cubicBezTo>
                  <a:cubicBezTo>
                    <a:pt x="98" y="244"/>
                    <a:pt x="83" y="219"/>
                    <a:pt x="71" y="196"/>
                  </a:cubicBezTo>
                  <a:cubicBezTo>
                    <a:pt x="65" y="184"/>
                    <a:pt x="60" y="172"/>
                    <a:pt x="54" y="160"/>
                  </a:cubicBezTo>
                  <a:cubicBezTo>
                    <a:pt x="48" y="145"/>
                    <a:pt x="42" y="129"/>
                    <a:pt x="37" y="112"/>
                  </a:cubicBezTo>
                  <a:cubicBezTo>
                    <a:pt x="34" y="100"/>
                    <a:pt x="32" y="87"/>
                    <a:pt x="30" y="75"/>
                  </a:cubicBezTo>
                  <a:cubicBezTo>
                    <a:pt x="29" y="66"/>
                    <a:pt x="26" y="54"/>
                    <a:pt x="32" y="45"/>
                  </a:cubicBezTo>
                  <a:cubicBezTo>
                    <a:pt x="31" y="45"/>
                    <a:pt x="30" y="45"/>
                    <a:pt x="29" y="45"/>
                  </a:cubicBezTo>
                  <a:cubicBezTo>
                    <a:pt x="33" y="52"/>
                    <a:pt x="34" y="60"/>
                    <a:pt x="35" y="67"/>
                  </a:cubicBezTo>
                  <a:cubicBezTo>
                    <a:pt x="36" y="75"/>
                    <a:pt x="36" y="83"/>
                    <a:pt x="38" y="91"/>
                  </a:cubicBezTo>
                  <a:cubicBezTo>
                    <a:pt x="41" y="108"/>
                    <a:pt x="44" y="125"/>
                    <a:pt x="49" y="142"/>
                  </a:cubicBezTo>
                  <a:cubicBezTo>
                    <a:pt x="53" y="156"/>
                    <a:pt x="58" y="170"/>
                    <a:pt x="62" y="184"/>
                  </a:cubicBezTo>
                  <a:cubicBezTo>
                    <a:pt x="66" y="197"/>
                    <a:pt x="70" y="209"/>
                    <a:pt x="75" y="221"/>
                  </a:cubicBezTo>
                  <a:cubicBezTo>
                    <a:pt x="83" y="238"/>
                    <a:pt x="93" y="255"/>
                    <a:pt x="108" y="266"/>
                  </a:cubicBezTo>
                  <a:cubicBezTo>
                    <a:pt x="109" y="267"/>
                    <a:pt x="111" y="265"/>
                    <a:pt x="110" y="264"/>
                  </a:cubicBezTo>
                  <a:cubicBezTo>
                    <a:pt x="94" y="234"/>
                    <a:pt x="77" y="204"/>
                    <a:pt x="62" y="173"/>
                  </a:cubicBezTo>
                  <a:cubicBezTo>
                    <a:pt x="48" y="142"/>
                    <a:pt x="38" y="109"/>
                    <a:pt x="34" y="75"/>
                  </a:cubicBezTo>
                  <a:cubicBezTo>
                    <a:pt x="33" y="57"/>
                    <a:pt x="33" y="40"/>
                    <a:pt x="34" y="23"/>
                  </a:cubicBezTo>
                  <a:cubicBezTo>
                    <a:pt x="35" y="21"/>
                    <a:pt x="33" y="20"/>
                    <a:pt x="32" y="22"/>
                  </a:cubicBezTo>
                  <a:cubicBezTo>
                    <a:pt x="25" y="33"/>
                    <a:pt x="22" y="47"/>
                    <a:pt x="20" y="60"/>
                  </a:cubicBezTo>
                  <a:cubicBezTo>
                    <a:pt x="17" y="76"/>
                    <a:pt x="14" y="92"/>
                    <a:pt x="12" y="108"/>
                  </a:cubicBezTo>
                  <a:cubicBezTo>
                    <a:pt x="10" y="124"/>
                    <a:pt x="10" y="140"/>
                    <a:pt x="14" y="156"/>
                  </a:cubicBezTo>
                  <a:cubicBezTo>
                    <a:pt x="18" y="171"/>
                    <a:pt x="24" y="184"/>
                    <a:pt x="31" y="197"/>
                  </a:cubicBezTo>
                  <a:cubicBezTo>
                    <a:pt x="42" y="216"/>
                    <a:pt x="57" y="233"/>
                    <a:pt x="74" y="247"/>
                  </a:cubicBezTo>
                  <a:cubicBezTo>
                    <a:pt x="75" y="248"/>
                    <a:pt x="77" y="247"/>
                    <a:pt x="76" y="245"/>
                  </a:cubicBezTo>
                  <a:cubicBezTo>
                    <a:pt x="71" y="239"/>
                    <a:pt x="66" y="233"/>
                    <a:pt x="61" y="227"/>
                  </a:cubicBezTo>
                  <a:cubicBezTo>
                    <a:pt x="55" y="221"/>
                    <a:pt x="50" y="215"/>
                    <a:pt x="46" y="208"/>
                  </a:cubicBezTo>
                  <a:cubicBezTo>
                    <a:pt x="37" y="193"/>
                    <a:pt x="29" y="178"/>
                    <a:pt x="23" y="162"/>
                  </a:cubicBezTo>
                  <a:cubicBezTo>
                    <a:pt x="10" y="130"/>
                    <a:pt x="3" y="95"/>
                    <a:pt x="6" y="60"/>
                  </a:cubicBezTo>
                  <a:cubicBezTo>
                    <a:pt x="7" y="55"/>
                    <a:pt x="8" y="51"/>
                    <a:pt x="8" y="46"/>
                  </a:cubicBezTo>
                  <a:cubicBezTo>
                    <a:pt x="7" y="46"/>
                    <a:pt x="7" y="46"/>
                    <a:pt x="6" y="45"/>
                  </a:cubicBezTo>
                  <a:cubicBezTo>
                    <a:pt x="5" y="79"/>
                    <a:pt x="1" y="112"/>
                    <a:pt x="8" y="145"/>
                  </a:cubicBezTo>
                  <a:cubicBezTo>
                    <a:pt x="15" y="177"/>
                    <a:pt x="31" y="205"/>
                    <a:pt x="48" y="232"/>
                  </a:cubicBezTo>
                  <a:cubicBezTo>
                    <a:pt x="54" y="242"/>
                    <a:pt x="60" y="252"/>
                    <a:pt x="66" y="261"/>
                  </a:cubicBezTo>
                  <a:cubicBezTo>
                    <a:pt x="67" y="261"/>
                    <a:pt x="68" y="260"/>
                    <a:pt x="68" y="260"/>
                  </a:cubicBezTo>
                  <a:cubicBezTo>
                    <a:pt x="48" y="238"/>
                    <a:pt x="35" y="210"/>
                    <a:pt x="25" y="182"/>
                  </a:cubicBezTo>
                  <a:cubicBezTo>
                    <a:pt x="14" y="155"/>
                    <a:pt x="8" y="125"/>
                    <a:pt x="7" y="96"/>
                  </a:cubicBezTo>
                  <a:cubicBezTo>
                    <a:pt x="7" y="81"/>
                    <a:pt x="8" y="66"/>
                    <a:pt x="13" y="52"/>
                  </a:cubicBezTo>
                  <a:cubicBezTo>
                    <a:pt x="12" y="52"/>
                    <a:pt x="11" y="52"/>
                    <a:pt x="10" y="52"/>
                  </a:cubicBezTo>
                  <a:cubicBezTo>
                    <a:pt x="14" y="87"/>
                    <a:pt x="13" y="122"/>
                    <a:pt x="21" y="157"/>
                  </a:cubicBezTo>
                  <a:cubicBezTo>
                    <a:pt x="25" y="173"/>
                    <a:pt x="30" y="190"/>
                    <a:pt x="35" y="205"/>
                  </a:cubicBezTo>
                  <a:cubicBezTo>
                    <a:pt x="38" y="213"/>
                    <a:pt x="42" y="221"/>
                    <a:pt x="45" y="229"/>
                  </a:cubicBezTo>
                  <a:cubicBezTo>
                    <a:pt x="49" y="236"/>
                    <a:pt x="52" y="243"/>
                    <a:pt x="56" y="249"/>
                  </a:cubicBezTo>
                  <a:cubicBezTo>
                    <a:pt x="63" y="261"/>
                    <a:pt x="68" y="274"/>
                    <a:pt x="79" y="282"/>
                  </a:cubicBezTo>
                  <a:cubicBezTo>
                    <a:pt x="80" y="283"/>
                    <a:pt x="81" y="282"/>
                    <a:pt x="81" y="281"/>
                  </a:cubicBezTo>
                  <a:cubicBezTo>
                    <a:pt x="81" y="273"/>
                    <a:pt x="78" y="266"/>
                    <a:pt x="75" y="259"/>
                  </a:cubicBezTo>
                  <a:cubicBezTo>
                    <a:pt x="71" y="252"/>
                    <a:pt x="67" y="245"/>
                    <a:pt x="64" y="238"/>
                  </a:cubicBezTo>
                  <a:cubicBezTo>
                    <a:pt x="56" y="222"/>
                    <a:pt x="50" y="205"/>
                    <a:pt x="45" y="188"/>
                  </a:cubicBezTo>
                  <a:cubicBezTo>
                    <a:pt x="34" y="156"/>
                    <a:pt x="27" y="122"/>
                    <a:pt x="25" y="87"/>
                  </a:cubicBezTo>
                  <a:cubicBezTo>
                    <a:pt x="25" y="69"/>
                    <a:pt x="26" y="51"/>
                    <a:pt x="28" y="34"/>
                  </a:cubicBezTo>
                  <a:cubicBezTo>
                    <a:pt x="27" y="34"/>
                    <a:pt x="26" y="34"/>
                    <a:pt x="25" y="34"/>
                  </a:cubicBezTo>
                  <a:cubicBezTo>
                    <a:pt x="27" y="42"/>
                    <a:pt x="26" y="51"/>
                    <a:pt x="25" y="60"/>
                  </a:cubicBezTo>
                  <a:cubicBezTo>
                    <a:pt x="25" y="68"/>
                    <a:pt x="24" y="77"/>
                    <a:pt x="24" y="86"/>
                  </a:cubicBezTo>
                  <a:cubicBezTo>
                    <a:pt x="24" y="103"/>
                    <a:pt x="25" y="121"/>
                    <a:pt x="28" y="138"/>
                  </a:cubicBezTo>
                  <a:cubicBezTo>
                    <a:pt x="33" y="166"/>
                    <a:pt x="42" y="194"/>
                    <a:pt x="54" y="220"/>
                  </a:cubicBezTo>
                  <a:cubicBezTo>
                    <a:pt x="63" y="239"/>
                    <a:pt x="75" y="258"/>
                    <a:pt x="90" y="272"/>
                  </a:cubicBezTo>
                  <a:cubicBezTo>
                    <a:pt x="91" y="273"/>
                    <a:pt x="93" y="272"/>
                    <a:pt x="93" y="270"/>
                  </a:cubicBezTo>
                  <a:cubicBezTo>
                    <a:pt x="86" y="256"/>
                    <a:pt x="74" y="244"/>
                    <a:pt x="66" y="230"/>
                  </a:cubicBezTo>
                  <a:cubicBezTo>
                    <a:pt x="56" y="215"/>
                    <a:pt x="48" y="200"/>
                    <a:pt x="42" y="185"/>
                  </a:cubicBezTo>
                  <a:cubicBezTo>
                    <a:pt x="28" y="153"/>
                    <a:pt x="19" y="119"/>
                    <a:pt x="18" y="84"/>
                  </a:cubicBezTo>
                  <a:cubicBezTo>
                    <a:pt x="17" y="71"/>
                    <a:pt x="18" y="58"/>
                    <a:pt x="20" y="45"/>
                  </a:cubicBezTo>
                  <a:cubicBezTo>
                    <a:pt x="21" y="34"/>
                    <a:pt x="24" y="22"/>
                    <a:pt x="32" y="13"/>
                  </a:cubicBezTo>
                  <a:cubicBezTo>
                    <a:pt x="31" y="13"/>
                    <a:pt x="30" y="13"/>
                    <a:pt x="29" y="13"/>
                  </a:cubicBezTo>
                  <a:cubicBezTo>
                    <a:pt x="29" y="21"/>
                    <a:pt x="26" y="29"/>
                    <a:pt x="24" y="37"/>
                  </a:cubicBezTo>
                  <a:cubicBezTo>
                    <a:pt x="21" y="45"/>
                    <a:pt x="20" y="53"/>
                    <a:pt x="18" y="61"/>
                  </a:cubicBezTo>
                  <a:cubicBezTo>
                    <a:pt x="16" y="78"/>
                    <a:pt x="15" y="95"/>
                    <a:pt x="15" y="111"/>
                  </a:cubicBezTo>
                  <a:cubicBezTo>
                    <a:pt x="15" y="144"/>
                    <a:pt x="26" y="175"/>
                    <a:pt x="43" y="203"/>
                  </a:cubicBezTo>
                  <a:cubicBezTo>
                    <a:pt x="46" y="207"/>
                    <a:pt x="48" y="211"/>
                    <a:pt x="51" y="215"/>
                  </a:cubicBezTo>
                  <a:cubicBezTo>
                    <a:pt x="52" y="216"/>
                    <a:pt x="54" y="215"/>
                    <a:pt x="53" y="213"/>
                  </a:cubicBezTo>
                  <a:cubicBezTo>
                    <a:pt x="39" y="183"/>
                    <a:pt x="24" y="152"/>
                    <a:pt x="17" y="118"/>
                  </a:cubicBezTo>
                  <a:cubicBezTo>
                    <a:pt x="12" y="91"/>
                    <a:pt x="11" y="61"/>
                    <a:pt x="15" y="33"/>
                  </a:cubicBezTo>
                  <a:cubicBezTo>
                    <a:pt x="16" y="23"/>
                    <a:pt x="19" y="12"/>
                    <a:pt x="23" y="2"/>
                  </a:cubicBezTo>
                  <a:cubicBezTo>
                    <a:pt x="22" y="2"/>
                    <a:pt x="21" y="2"/>
                    <a:pt x="20" y="2"/>
                  </a:cubicBezTo>
                  <a:cubicBezTo>
                    <a:pt x="24" y="18"/>
                    <a:pt x="24" y="34"/>
                    <a:pt x="24" y="50"/>
                  </a:cubicBezTo>
                  <a:cubicBezTo>
                    <a:pt x="24" y="59"/>
                    <a:pt x="24" y="67"/>
                    <a:pt x="25" y="75"/>
                  </a:cubicBezTo>
                  <a:cubicBezTo>
                    <a:pt x="25" y="83"/>
                    <a:pt x="27" y="92"/>
                    <a:pt x="28" y="100"/>
                  </a:cubicBezTo>
                  <a:cubicBezTo>
                    <a:pt x="34" y="135"/>
                    <a:pt x="43" y="170"/>
                    <a:pt x="56" y="203"/>
                  </a:cubicBezTo>
                  <a:cubicBezTo>
                    <a:pt x="63" y="223"/>
                    <a:pt x="73" y="242"/>
                    <a:pt x="84" y="261"/>
                  </a:cubicBezTo>
                  <a:cubicBezTo>
                    <a:pt x="88" y="269"/>
                    <a:pt x="93" y="276"/>
                    <a:pt x="97" y="284"/>
                  </a:cubicBezTo>
                  <a:cubicBezTo>
                    <a:pt x="101" y="290"/>
                    <a:pt x="105" y="297"/>
                    <a:pt x="112" y="301"/>
                  </a:cubicBezTo>
                  <a:cubicBezTo>
                    <a:pt x="113" y="302"/>
                    <a:pt x="115" y="301"/>
                    <a:pt x="114" y="300"/>
                  </a:cubicBezTo>
                  <a:cubicBezTo>
                    <a:pt x="103" y="267"/>
                    <a:pt x="85" y="238"/>
                    <a:pt x="70" y="207"/>
                  </a:cubicBezTo>
                  <a:cubicBezTo>
                    <a:pt x="54" y="176"/>
                    <a:pt x="43" y="142"/>
                    <a:pt x="38" y="107"/>
                  </a:cubicBezTo>
                  <a:cubicBezTo>
                    <a:pt x="37" y="99"/>
                    <a:pt x="36" y="90"/>
                    <a:pt x="36" y="82"/>
                  </a:cubicBezTo>
                  <a:cubicBezTo>
                    <a:pt x="36" y="74"/>
                    <a:pt x="36" y="65"/>
                    <a:pt x="40" y="59"/>
                  </a:cubicBezTo>
                  <a:cubicBezTo>
                    <a:pt x="39" y="58"/>
                    <a:pt x="38" y="58"/>
                    <a:pt x="38" y="58"/>
                  </a:cubicBezTo>
                  <a:cubicBezTo>
                    <a:pt x="41" y="65"/>
                    <a:pt x="40" y="74"/>
                    <a:pt x="40" y="81"/>
                  </a:cubicBezTo>
                  <a:cubicBezTo>
                    <a:pt x="40" y="89"/>
                    <a:pt x="41" y="98"/>
                    <a:pt x="42" y="106"/>
                  </a:cubicBezTo>
                  <a:cubicBezTo>
                    <a:pt x="44" y="123"/>
                    <a:pt x="47" y="141"/>
                    <a:pt x="51" y="158"/>
                  </a:cubicBezTo>
                  <a:cubicBezTo>
                    <a:pt x="54" y="172"/>
                    <a:pt x="58" y="185"/>
                    <a:pt x="62" y="199"/>
                  </a:cubicBezTo>
                  <a:cubicBezTo>
                    <a:pt x="66" y="212"/>
                    <a:pt x="70" y="224"/>
                    <a:pt x="75" y="237"/>
                  </a:cubicBezTo>
                  <a:cubicBezTo>
                    <a:pt x="83" y="257"/>
                    <a:pt x="93" y="277"/>
                    <a:pt x="110" y="292"/>
                  </a:cubicBezTo>
                  <a:cubicBezTo>
                    <a:pt x="111" y="292"/>
                    <a:pt x="112" y="292"/>
                    <a:pt x="112" y="291"/>
                  </a:cubicBezTo>
                  <a:cubicBezTo>
                    <a:pt x="112" y="285"/>
                    <a:pt x="110" y="279"/>
                    <a:pt x="108" y="273"/>
                  </a:cubicBezTo>
                  <a:cubicBezTo>
                    <a:pt x="106" y="267"/>
                    <a:pt x="103" y="261"/>
                    <a:pt x="100" y="255"/>
                  </a:cubicBezTo>
                  <a:cubicBezTo>
                    <a:pt x="94" y="238"/>
                    <a:pt x="89" y="221"/>
                    <a:pt x="83" y="204"/>
                  </a:cubicBezTo>
                  <a:cubicBezTo>
                    <a:pt x="72" y="170"/>
                    <a:pt x="62" y="135"/>
                    <a:pt x="60" y="99"/>
                  </a:cubicBezTo>
                  <a:cubicBezTo>
                    <a:pt x="59" y="84"/>
                    <a:pt x="60" y="68"/>
                    <a:pt x="62" y="53"/>
                  </a:cubicBezTo>
                  <a:cubicBezTo>
                    <a:pt x="63" y="41"/>
                    <a:pt x="64" y="27"/>
                    <a:pt x="73" y="18"/>
                  </a:cubicBezTo>
                  <a:cubicBezTo>
                    <a:pt x="73" y="18"/>
                    <a:pt x="72" y="17"/>
                    <a:pt x="71" y="17"/>
                  </a:cubicBezTo>
                  <a:cubicBezTo>
                    <a:pt x="74" y="22"/>
                    <a:pt x="74" y="28"/>
                    <a:pt x="74" y="33"/>
                  </a:cubicBezTo>
                  <a:cubicBezTo>
                    <a:pt x="73" y="39"/>
                    <a:pt x="72" y="45"/>
                    <a:pt x="71" y="51"/>
                  </a:cubicBezTo>
                  <a:cubicBezTo>
                    <a:pt x="69" y="57"/>
                    <a:pt x="68" y="62"/>
                    <a:pt x="67" y="68"/>
                  </a:cubicBezTo>
                  <a:cubicBezTo>
                    <a:pt x="66" y="76"/>
                    <a:pt x="65" y="84"/>
                    <a:pt x="64" y="93"/>
                  </a:cubicBezTo>
                  <a:cubicBezTo>
                    <a:pt x="62" y="125"/>
                    <a:pt x="62" y="158"/>
                    <a:pt x="70" y="189"/>
                  </a:cubicBezTo>
                  <a:cubicBezTo>
                    <a:pt x="75" y="206"/>
                    <a:pt x="83" y="223"/>
                    <a:pt x="92" y="238"/>
                  </a:cubicBezTo>
                  <a:cubicBezTo>
                    <a:pt x="102" y="252"/>
                    <a:pt x="115" y="265"/>
                    <a:pt x="131" y="272"/>
                  </a:cubicBezTo>
                  <a:cubicBezTo>
                    <a:pt x="132" y="272"/>
                    <a:pt x="133" y="271"/>
                    <a:pt x="133" y="270"/>
                  </a:cubicBezTo>
                  <a:cubicBezTo>
                    <a:pt x="129" y="263"/>
                    <a:pt x="124" y="257"/>
                    <a:pt x="120" y="250"/>
                  </a:cubicBezTo>
                  <a:cubicBezTo>
                    <a:pt x="115" y="244"/>
                    <a:pt x="110" y="236"/>
                    <a:pt x="106" y="229"/>
                  </a:cubicBezTo>
                  <a:cubicBezTo>
                    <a:pt x="99" y="214"/>
                    <a:pt x="93" y="199"/>
                    <a:pt x="88" y="183"/>
                  </a:cubicBezTo>
                  <a:cubicBezTo>
                    <a:pt x="78" y="148"/>
                    <a:pt x="71" y="113"/>
                    <a:pt x="69" y="77"/>
                  </a:cubicBezTo>
                  <a:cubicBezTo>
                    <a:pt x="68" y="67"/>
                    <a:pt x="64" y="55"/>
                    <a:pt x="68" y="45"/>
                  </a:cubicBezTo>
                  <a:cubicBezTo>
                    <a:pt x="67" y="45"/>
                    <a:pt x="66" y="45"/>
                    <a:pt x="65" y="44"/>
                  </a:cubicBezTo>
                  <a:cubicBezTo>
                    <a:pt x="67" y="53"/>
                    <a:pt x="67" y="62"/>
                    <a:pt x="67" y="71"/>
                  </a:cubicBezTo>
                  <a:cubicBezTo>
                    <a:pt x="67" y="79"/>
                    <a:pt x="67" y="88"/>
                    <a:pt x="67" y="96"/>
                  </a:cubicBezTo>
                  <a:cubicBezTo>
                    <a:pt x="68" y="114"/>
                    <a:pt x="70" y="132"/>
                    <a:pt x="72" y="150"/>
                  </a:cubicBezTo>
                  <a:cubicBezTo>
                    <a:pt x="77" y="183"/>
                    <a:pt x="84" y="215"/>
                    <a:pt x="96" y="245"/>
                  </a:cubicBezTo>
                  <a:cubicBezTo>
                    <a:pt x="103" y="265"/>
                    <a:pt x="113" y="285"/>
                    <a:pt x="126" y="302"/>
                  </a:cubicBezTo>
                  <a:cubicBezTo>
                    <a:pt x="127" y="303"/>
                    <a:pt x="129" y="302"/>
                    <a:pt x="129" y="301"/>
                  </a:cubicBezTo>
                  <a:cubicBezTo>
                    <a:pt x="124" y="268"/>
                    <a:pt x="110" y="237"/>
                    <a:pt x="99" y="205"/>
                  </a:cubicBezTo>
                  <a:cubicBezTo>
                    <a:pt x="93" y="190"/>
                    <a:pt x="89" y="175"/>
                    <a:pt x="84" y="159"/>
                  </a:cubicBezTo>
                  <a:cubicBezTo>
                    <a:pt x="80" y="144"/>
                    <a:pt x="76" y="128"/>
                    <a:pt x="74" y="113"/>
                  </a:cubicBezTo>
                  <a:cubicBezTo>
                    <a:pt x="70" y="92"/>
                    <a:pt x="67" y="70"/>
                    <a:pt x="70" y="49"/>
                  </a:cubicBezTo>
                  <a:cubicBezTo>
                    <a:pt x="69" y="49"/>
                    <a:pt x="68" y="48"/>
                    <a:pt x="67" y="48"/>
                  </a:cubicBezTo>
                  <a:cubicBezTo>
                    <a:pt x="66" y="114"/>
                    <a:pt x="82" y="180"/>
                    <a:pt x="112" y="239"/>
                  </a:cubicBezTo>
                  <a:cubicBezTo>
                    <a:pt x="122" y="258"/>
                    <a:pt x="133" y="277"/>
                    <a:pt x="145" y="296"/>
                  </a:cubicBezTo>
                  <a:cubicBezTo>
                    <a:pt x="146" y="297"/>
                    <a:pt x="148" y="296"/>
                    <a:pt x="148" y="294"/>
                  </a:cubicBezTo>
                  <a:cubicBezTo>
                    <a:pt x="134" y="261"/>
                    <a:pt x="122" y="227"/>
                    <a:pt x="108" y="194"/>
                  </a:cubicBezTo>
                  <a:cubicBezTo>
                    <a:pt x="102" y="177"/>
                    <a:pt x="95" y="161"/>
                    <a:pt x="89" y="144"/>
                  </a:cubicBezTo>
                  <a:cubicBezTo>
                    <a:pt x="83" y="127"/>
                    <a:pt x="79" y="109"/>
                    <a:pt x="74" y="92"/>
                  </a:cubicBezTo>
                  <a:cubicBezTo>
                    <a:pt x="71" y="81"/>
                    <a:pt x="68" y="69"/>
                    <a:pt x="65" y="57"/>
                  </a:cubicBezTo>
                  <a:cubicBezTo>
                    <a:pt x="64" y="58"/>
                    <a:pt x="64" y="58"/>
                    <a:pt x="63" y="58"/>
                  </a:cubicBezTo>
                  <a:cubicBezTo>
                    <a:pt x="67" y="65"/>
                    <a:pt x="69" y="73"/>
                    <a:pt x="71" y="80"/>
                  </a:cubicBezTo>
                  <a:cubicBezTo>
                    <a:pt x="73" y="88"/>
                    <a:pt x="75" y="96"/>
                    <a:pt x="78" y="103"/>
                  </a:cubicBezTo>
                  <a:cubicBezTo>
                    <a:pt x="83" y="121"/>
                    <a:pt x="87" y="138"/>
                    <a:pt x="93" y="155"/>
                  </a:cubicBezTo>
                  <a:cubicBezTo>
                    <a:pt x="104" y="187"/>
                    <a:pt x="116" y="220"/>
                    <a:pt x="131" y="250"/>
                  </a:cubicBezTo>
                  <a:cubicBezTo>
                    <a:pt x="139" y="266"/>
                    <a:pt x="147" y="281"/>
                    <a:pt x="157" y="295"/>
                  </a:cubicBezTo>
                  <a:cubicBezTo>
                    <a:pt x="157" y="296"/>
                    <a:pt x="158" y="296"/>
                    <a:pt x="159" y="295"/>
                  </a:cubicBezTo>
                  <a:cubicBezTo>
                    <a:pt x="161" y="292"/>
                    <a:pt x="160" y="287"/>
                    <a:pt x="159" y="284"/>
                  </a:cubicBezTo>
                  <a:cubicBezTo>
                    <a:pt x="157" y="279"/>
                    <a:pt x="154" y="274"/>
                    <a:pt x="152" y="269"/>
                  </a:cubicBezTo>
                  <a:cubicBezTo>
                    <a:pt x="144" y="255"/>
                    <a:pt x="138" y="241"/>
                    <a:pt x="131" y="227"/>
                  </a:cubicBezTo>
                  <a:cubicBezTo>
                    <a:pt x="116" y="195"/>
                    <a:pt x="103" y="162"/>
                    <a:pt x="91" y="128"/>
                  </a:cubicBezTo>
                  <a:cubicBezTo>
                    <a:pt x="88" y="118"/>
                    <a:pt x="85" y="108"/>
                    <a:pt x="82" y="97"/>
                  </a:cubicBezTo>
                  <a:cubicBezTo>
                    <a:pt x="79" y="88"/>
                    <a:pt x="76" y="78"/>
                    <a:pt x="77" y="67"/>
                  </a:cubicBezTo>
                  <a:cubicBezTo>
                    <a:pt x="76" y="68"/>
                    <a:pt x="76" y="68"/>
                    <a:pt x="75" y="68"/>
                  </a:cubicBezTo>
                  <a:cubicBezTo>
                    <a:pt x="84" y="74"/>
                    <a:pt x="86" y="87"/>
                    <a:pt x="88" y="97"/>
                  </a:cubicBezTo>
                  <a:cubicBezTo>
                    <a:pt x="89" y="102"/>
                    <a:pt x="90" y="108"/>
                    <a:pt x="90" y="113"/>
                  </a:cubicBezTo>
                  <a:cubicBezTo>
                    <a:pt x="91" y="119"/>
                    <a:pt x="93" y="125"/>
                    <a:pt x="94" y="130"/>
                  </a:cubicBezTo>
                  <a:cubicBezTo>
                    <a:pt x="102" y="162"/>
                    <a:pt x="110" y="194"/>
                    <a:pt x="124" y="224"/>
                  </a:cubicBezTo>
                  <a:cubicBezTo>
                    <a:pt x="126" y="228"/>
                    <a:pt x="128" y="232"/>
                    <a:pt x="130" y="235"/>
                  </a:cubicBezTo>
                  <a:cubicBezTo>
                    <a:pt x="131" y="237"/>
                    <a:pt x="133" y="236"/>
                    <a:pt x="132" y="234"/>
                  </a:cubicBezTo>
                  <a:cubicBezTo>
                    <a:pt x="117" y="205"/>
                    <a:pt x="107" y="173"/>
                    <a:pt x="99" y="141"/>
                  </a:cubicBezTo>
                  <a:cubicBezTo>
                    <a:pt x="97" y="134"/>
                    <a:pt x="96" y="126"/>
                    <a:pt x="94" y="119"/>
                  </a:cubicBezTo>
                  <a:cubicBezTo>
                    <a:pt x="93" y="114"/>
                    <a:pt x="93" y="109"/>
                    <a:pt x="92" y="104"/>
                  </a:cubicBezTo>
                  <a:cubicBezTo>
                    <a:pt x="90" y="93"/>
                    <a:pt x="89" y="82"/>
                    <a:pt x="83" y="72"/>
                  </a:cubicBezTo>
                  <a:cubicBezTo>
                    <a:pt x="81" y="70"/>
                    <a:pt x="79" y="68"/>
                    <a:pt x="77" y="66"/>
                  </a:cubicBezTo>
                  <a:cubicBezTo>
                    <a:pt x="76" y="65"/>
                    <a:pt x="75" y="66"/>
                    <a:pt x="74" y="67"/>
                  </a:cubicBezTo>
                  <a:cubicBezTo>
                    <a:pt x="74" y="75"/>
                    <a:pt x="75" y="82"/>
                    <a:pt x="77" y="90"/>
                  </a:cubicBezTo>
                  <a:cubicBezTo>
                    <a:pt x="79" y="97"/>
                    <a:pt x="82" y="105"/>
                    <a:pt x="84" y="113"/>
                  </a:cubicBezTo>
                  <a:cubicBezTo>
                    <a:pt x="89" y="130"/>
                    <a:pt x="95" y="146"/>
                    <a:pt x="101" y="163"/>
                  </a:cubicBezTo>
                  <a:cubicBezTo>
                    <a:pt x="108" y="179"/>
                    <a:pt x="114" y="196"/>
                    <a:pt x="122" y="212"/>
                  </a:cubicBezTo>
                  <a:cubicBezTo>
                    <a:pt x="129" y="228"/>
                    <a:pt x="137" y="245"/>
                    <a:pt x="145" y="261"/>
                  </a:cubicBezTo>
                  <a:cubicBezTo>
                    <a:pt x="147" y="266"/>
                    <a:pt x="150" y="272"/>
                    <a:pt x="153" y="278"/>
                  </a:cubicBezTo>
                  <a:cubicBezTo>
                    <a:pt x="154" y="280"/>
                    <a:pt x="156" y="283"/>
                    <a:pt x="156" y="286"/>
                  </a:cubicBezTo>
                  <a:cubicBezTo>
                    <a:pt x="157" y="288"/>
                    <a:pt x="158" y="291"/>
                    <a:pt x="157" y="293"/>
                  </a:cubicBezTo>
                  <a:cubicBezTo>
                    <a:pt x="157" y="293"/>
                    <a:pt x="158" y="293"/>
                    <a:pt x="159" y="293"/>
                  </a:cubicBezTo>
                  <a:cubicBezTo>
                    <a:pt x="140" y="265"/>
                    <a:pt x="125" y="234"/>
                    <a:pt x="113" y="202"/>
                  </a:cubicBezTo>
                  <a:cubicBezTo>
                    <a:pt x="107" y="186"/>
                    <a:pt x="101" y="169"/>
                    <a:pt x="95" y="153"/>
                  </a:cubicBezTo>
                  <a:cubicBezTo>
                    <a:pt x="90" y="136"/>
                    <a:pt x="85" y="118"/>
                    <a:pt x="80" y="101"/>
                  </a:cubicBezTo>
                  <a:cubicBezTo>
                    <a:pt x="77" y="93"/>
                    <a:pt x="75" y="85"/>
                    <a:pt x="73" y="77"/>
                  </a:cubicBezTo>
                  <a:cubicBezTo>
                    <a:pt x="71" y="70"/>
                    <a:pt x="69" y="63"/>
                    <a:pt x="65" y="57"/>
                  </a:cubicBezTo>
                  <a:cubicBezTo>
                    <a:pt x="64" y="56"/>
                    <a:pt x="62" y="56"/>
                    <a:pt x="63" y="58"/>
                  </a:cubicBezTo>
                  <a:cubicBezTo>
                    <a:pt x="71" y="92"/>
                    <a:pt x="79" y="126"/>
                    <a:pt x="91" y="159"/>
                  </a:cubicBezTo>
                  <a:cubicBezTo>
                    <a:pt x="98" y="176"/>
                    <a:pt x="105" y="192"/>
                    <a:pt x="111" y="209"/>
                  </a:cubicBezTo>
                  <a:cubicBezTo>
                    <a:pt x="118" y="226"/>
                    <a:pt x="124" y="242"/>
                    <a:pt x="131" y="259"/>
                  </a:cubicBezTo>
                  <a:cubicBezTo>
                    <a:pt x="135" y="271"/>
                    <a:pt x="140" y="283"/>
                    <a:pt x="145" y="295"/>
                  </a:cubicBezTo>
                  <a:cubicBezTo>
                    <a:pt x="146" y="295"/>
                    <a:pt x="147" y="294"/>
                    <a:pt x="148" y="294"/>
                  </a:cubicBezTo>
                  <a:cubicBezTo>
                    <a:pt x="110" y="239"/>
                    <a:pt x="84" y="176"/>
                    <a:pt x="74" y="110"/>
                  </a:cubicBezTo>
                  <a:cubicBezTo>
                    <a:pt x="71" y="90"/>
                    <a:pt x="70" y="69"/>
                    <a:pt x="70" y="49"/>
                  </a:cubicBezTo>
                  <a:cubicBezTo>
                    <a:pt x="70" y="47"/>
                    <a:pt x="67" y="47"/>
                    <a:pt x="67" y="48"/>
                  </a:cubicBezTo>
                  <a:cubicBezTo>
                    <a:pt x="63" y="79"/>
                    <a:pt x="69" y="111"/>
                    <a:pt x="77" y="140"/>
                  </a:cubicBezTo>
                  <a:cubicBezTo>
                    <a:pt x="80" y="155"/>
                    <a:pt x="84" y="170"/>
                    <a:pt x="89" y="184"/>
                  </a:cubicBezTo>
                  <a:cubicBezTo>
                    <a:pt x="94" y="201"/>
                    <a:pt x="100" y="216"/>
                    <a:pt x="106" y="232"/>
                  </a:cubicBezTo>
                  <a:cubicBezTo>
                    <a:pt x="114" y="255"/>
                    <a:pt x="122" y="277"/>
                    <a:pt x="126" y="301"/>
                  </a:cubicBezTo>
                  <a:cubicBezTo>
                    <a:pt x="127" y="301"/>
                    <a:pt x="127" y="301"/>
                    <a:pt x="128" y="300"/>
                  </a:cubicBezTo>
                  <a:cubicBezTo>
                    <a:pt x="89" y="246"/>
                    <a:pt x="76" y="177"/>
                    <a:pt x="71" y="111"/>
                  </a:cubicBezTo>
                  <a:cubicBezTo>
                    <a:pt x="70" y="99"/>
                    <a:pt x="69" y="88"/>
                    <a:pt x="69" y="76"/>
                  </a:cubicBezTo>
                  <a:cubicBezTo>
                    <a:pt x="69" y="65"/>
                    <a:pt x="70" y="55"/>
                    <a:pt x="68" y="44"/>
                  </a:cubicBezTo>
                  <a:cubicBezTo>
                    <a:pt x="68" y="43"/>
                    <a:pt x="66" y="42"/>
                    <a:pt x="65" y="44"/>
                  </a:cubicBezTo>
                  <a:cubicBezTo>
                    <a:pt x="63" y="50"/>
                    <a:pt x="64" y="57"/>
                    <a:pt x="64" y="63"/>
                  </a:cubicBezTo>
                  <a:cubicBezTo>
                    <a:pt x="65" y="70"/>
                    <a:pt x="66" y="78"/>
                    <a:pt x="66" y="85"/>
                  </a:cubicBezTo>
                  <a:cubicBezTo>
                    <a:pt x="68" y="103"/>
                    <a:pt x="71" y="121"/>
                    <a:pt x="74" y="139"/>
                  </a:cubicBezTo>
                  <a:cubicBezTo>
                    <a:pt x="81" y="172"/>
                    <a:pt x="90" y="205"/>
                    <a:pt x="106" y="234"/>
                  </a:cubicBezTo>
                  <a:cubicBezTo>
                    <a:pt x="110" y="241"/>
                    <a:pt x="113" y="246"/>
                    <a:pt x="117" y="252"/>
                  </a:cubicBezTo>
                  <a:cubicBezTo>
                    <a:pt x="122" y="258"/>
                    <a:pt x="127" y="264"/>
                    <a:pt x="130" y="271"/>
                  </a:cubicBezTo>
                  <a:cubicBezTo>
                    <a:pt x="131" y="270"/>
                    <a:pt x="131" y="270"/>
                    <a:pt x="132" y="269"/>
                  </a:cubicBezTo>
                  <a:cubicBezTo>
                    <a:pt x="108" y="259"/>
                    <a:pt x="93" y="236"/>
                    <a:pt x="82" y="214"/>
                  </a:cubicBezTo>
                  <a:cubicBezTo>
                    <a:pt x="70" y="187"/>
                    <a:pt x="66" y="158"/>
                    <a:pt x="66" y="129"/>
                  </a:cubicBezTo>
                  <a:cubicBezTo>
                    <a:pt x="66" y="117"/>
                    <a:pt x="66" y="104"/>
                    <a:pt x="67" y="92"/>
                  </a:cubicBezTo>
                  <a:cubicBezTo>
                    <a:pt x="68" y="82"/>
                    <a:pt x="69" y="71"/>
                    <a:pt x="71" y="61"/>
                  </a:cubicBezTo>
                  <a:cubicBezTo>
                    <a:pt x="73" y="53"/>
                    <a:pt x="75" y="45"/>
                    <a:pt x="76" y="36"/>
                  </a:cubicBezTo>
                  <a:cubicBezTo>
                    <a:pt x="77" y="30"/>
                    <a:pt x="78" y="22"/>
                    <a:pt x="74" y="16"/>
                  </a:cubicBezTo>
                  <a:cubicBezTo>
                    <a:pt x="73" y="15"/>
                    <a:pt x="72" y="15"/>
                    <a:pt x="72" y="15"/>
                  </a:cubicBezTo>
                  <a:cubicBezTo>
                    <a:pt x="63" y="24"/>
                    <a:pt x="61" y="37"/>
                    <a:pt x="59" y="48"/>
                  </a:cubicBezTo>
                  <a:cubicBezTo>
                    <a:pt x="58" y="63"/>
                    <a:pt x="57" y="78"/>
                    <a:pt x="57" y="93"/>
                  </a:cubicBezTo>
                  <a:cubicBezTo>
                    <a:pt x="58" y="129"/>
                    <a:pt x="67" y="163"/>
                    <a:pt x="78" y="197"/>
                  </a:cubicBezTo>
                  <a:cubicBezTo>
                    <a:pt x="83" y="215"/>
                    <a:pt x="90" y="232"/>
                    <a:pt x="96" y="250"/>
                  </a:cubicBezTo>
                  <a:cubicBezTo>
                    <a:pt x="98" y="257"/>
                    <a:pt x="101" y="264"/>
                    <a:pt x="104" y="271"/>
                  </a:cubicBezTo>
                  <a:cubicBezTo>
                    <a:pt x="107" y="277"/>
                    <a:pt x="110" y="284"/>
                    <a:pt x="109" y="290"/>
                  </a:cubicBezTo>
                  <a:cubicBezTo>
                    <a:pt x="110" y="290"/>
                    <a:pt x="111" y="290"/>
                    <a:pt x="111" y="289"/>
                  </a:cubicBezTo>
                  <a:cubicBezTo>
                    <a:pt x="91" y="272"/>
                    <a:pt x="81" y="246"/>
                    <a:pt x="72" y="222"/>
                  </a:cubicBezTo>
                  <a:cubicBezTo>
                    <a:pt x="68" y="210"/>
                    <a:pt x="65" y="197"/>
                    <a:pt x="61" y="185"/>
                  </a:cubicBezTo>
                  <a:cubicBezTo>
                    <a:pt x="56" y="169"/>
                    <a:pt x="52" y="153"/>
                    <a:pt x="49" y="137"/>
                  </a:cubicBezTo>
                  <a:cubicBezTo>
                    <a:pt x="46" y="123"/>
                    <a:pt x="45" y="108"/>
                    <a:pt x="43" y="94"/>
                  </a:cubicBezTo>
                  <a:cubicBezTo>
                    <a:pt x="43" y="88"/>
                    <a:pt x="43" y="81"/>
                    <a:pt x="43" y="75"/>
                  </a:cubicBezTo>
                  <a:cubicBezTo>
                    <a:pt x="43" y="69"/>
                    <a:pt x="43" y="63"/>
                    <a:pt x="40" y="57"/>
                  </a:cubicBezTo>
                  <a:cubicBezTo>
                    <a:pt x="40" y="56"/>
                    <a:pt x="38" y="56"/>
                    <a:pt x="38" y="57"/>
                  </a:cubicBezTo>
                  <a:cubicBezTo>
                    <a:pt x="32" y="67"/>
                    <a:pt x="33" y="80"/>
                    <a:pt x="34" y="92"/>
                  </a:cubicBezTo>
                  <a:cubicBezTo>
                    <a:pt x="35" y="108"/>
                    <a:pt x="38" y="124"/>
                    <a:pt x="42" y="139"/>
                  </a:cubicBezTo>
                  <a:cubicBezTo>
                    <a:pt x="46" y="156"/>
                    <a:pt x="52" y="173"/>
                    <a:pt x="58" y="189"/>
                  </a:cubicBezTo>
                  <a:cubicBezTo>
                    <a:pt x="65" y="205"/>
                    <a:pt x="73" y="220"/>
                    <a:pt x="81" y="235"/>
                  </a:cubicBezTo>
                  <a:cubicBezTo>
                    <a:pt x="92" y="256"/>
                    <a:pt x="103" y="278"/>
                    <a:pt x="112" y="301"/>
                  </a:cubicBezTo>
                  <a:cubicBezTo>
                    <a:pt x="112" y="300"/>
                    <a:pt x="113" y="300"/>
                    <a:pt x="114" y="299"/>
                  </a:cubicBezTo>
                  <a:cubicBezTo>
                    <a:pt x="108" y="296"/>
                    <a:pt x="104" y="290"/>
                    <a:pt x="101" y="285"/>
                  </a:cubicBezTo>
                  <a:cubicBezTo>
                    <a:pt x="97" y="279"/>
                    <a:pt x="94" y="273"/>
                    <a:pt x="91" y="268"/>
                  </a:cubicBezTo>
                  <a:cubicBezTo>
                    <a:pt x="82" y="253"/>
                    <a:pt x="73" y="237"/>
                    <a:pt x="66" y="221"/>
                  </a:cubicBezTo>
                  <a:cubicBezTo>
                    <a:pt x="52" y="188"/>
                    <a:pt x="41" y="154"/>
                    <a:pt x="34" y="119"/>
                  </a:cubicBezTo>
                  <a:cubicBezTo>
                    <a:pt x="30" y="99"/>
                    <a:pt x="27" y="79"/>
                    <a:pt x="27" y="59"/>
                  </a:cubicBezTo>
                  <a:cubicBezTo>
                    <a:pt x="27" y="40"/>
                    <a:pt x="28" y="20"/>
                    <a:pt x="23" y="2"/>
                  </a:cubicBezTo>
                  <a:cubicBezTo>
                    <a:pt x="23" y="0"/>
                    <a:pt x="21" y="0"/>
                    <a:pt x="20" y="1"/>
                  </a:cubicBezTo>
                  <a:cubicBezTo>
                    <a:pt x="10" y="27"/>
                    <a:pt x="9" y="56"/>
                    <a:pt x="10" y="84"/>
                  </a:cubicBezTo>
                  <a:cubicBezTo>
                    <a:pt x="11" y="98"/>
                    <a:pt x="13" y="112"/>
                    <a:pt x="16" y="126"/>
                  </a:cubicBezTo>
                  <a:cubicBezTo>
                    <a:pt x="19" y="142"/>
                    <a:pt x="25" y="158"/>
                    <a:pt x="32" y="173"/>
                  </a:cubicBezTo>
                  <a:cubicBezTo>
                    <a:pt x="38" y="187"/>
                    <a:pt x="44" y="201"/>
                    <a:pt x="51" y="215"/>
                  </a:cubicBezTo>
                  <a:cubicBezTo>
                    <a:pt x="51" y="214"/>
                    <a:pt x="52" y="214"/>
                    <a:pt x="53" y="213"/>
                  </a:cubicBezTo>
                  <a:cubicBezTo>
                    <a:pt x="34" y="186"/>
                    <a:pt x="20" y="154"/>
                    <a:pt x="18" y="121"/>
                  </a:cubicBezTo>
                  <a:cubicBezTo>
                    <a:pt x="17" y="104"/>
                    <a:pt x="18" y="87"/>
                    <a:pt x="20" y="70"/>
                  </a:cubicBezTo>
                  <a:cubicBezTo>
                    <a:pt x="21" y="61"/>
                    <a:pt x="23" y="53"/>
                    <a:pt x="25" y="45"/>
                  </a:cubicBezTo>
                  <a:cubicBezTo>
                    <a:pt x="27" y="37"/>
                    <a:pt x="30" y="29"/>
                    <a:pt x="31" y="21"/>
                  </a:cubicBezTo>
                  <a:cubicBezTo>
                    <a:pt x="32" y="18"/>
                    <a:pt x="32" y="15"/>
                    <a:pt x="32" y="12"/>
                  </a:cubicBezTo>
                  <a:cubicBezTo>
                    <a:pt x="32" y="11"/>
                    <a:pt x="30" y="11"/>
                    <a:pt x="29" y="11"/>
                  </a:cubicBezTo>
                  <a:cubicBezTo>
                    <a:pt x="21" y="21"/>
                    <a:pt x="18" y="35"/>
                    <a:pt x="17" y="48"/>
                  </a:cubicBezTo>
                  <a:cubicBezTo>
                    <a:pt x="15" y="63"/>
                    <a:pt x="14" y="80"/>
                    <a:pt x="16" y="96"/>
                  </a:cubicBezTo>
                  <a:cubicBezTo>
                    <a:pt x="18" y="130"/>
                    <a:pt x="29" y="163"/>
                    <a:pt x="43" y="194"/>
                  </a:cubicBezTo>
                  <a:cubicBezTo>
                    <a:pt x="49" y="208"/>
                    <a:pt x="56" y="221"/>
                    <a:pt x="64" y="233"/>
                  </a:cubicBezTo>
                  <a:cubicBezTo>
                    <a:pt x="73" y="246"/>
                    <a:pt x="83" y="258"/>
                    <a:pt x="90" y="271"/>
                  </a:cubicBezTo>
                  <a:cubicBezTo>
                    <a:pt x="91" y="271"/>
                    <a:pt x="91" y="270"/>
                    <a:pt x="92" y="270"/>
                  </a:cubicBezTo>
                  <a:cubicBezTo>
                    <a:pt x="71" y="251"/>
                    <a:pt x="58" y="225"/>
                    <a:pt x="48" y="199"/>
                  </a:cubicBezTo>
                  <a:cubicBezTo>
                    <a:pt x="36" y="170"/>
                    <a:pt x="30" y="139"/>
                    <a:pt x="28" y="108"/>
                  </a:cubicBezTo>
                  <a:cubicBezTo>
                    <a:pt x="27" y="95"/>
                    <a:pt x="27" y="82"/>
                    <a:pt x="27" y="69"/>
                  </a:cubicBezTo>
                  <a:cubicBezTo>
                    <a:pt x="28" y="57"/>
                    <a:pt x="30" y="45"/>
                    <a:pt x="28" y="33"/>
                  </a:cubicBezTo>
                  <a:cubicBezTo>
                    <a:pt x="28" y="32"/>
                    <a:pt x="26" y="32"/>
                    <a:pt x="25" y="33"/>
                  </a:cubicBezTo>
                  <a:cubicBezTo>
                    <a:pt x="15" y="102"/>
                    <a:pt x="32" y="170"/>
                    <a:pt x="58" y="233"/>
                  </a:cubicBezTo>
                  <a:cubicBezTo>
                    <a:pt x="62" y="241"/>
                    <a:pt x="66" y="249"/>
                    <a:pt x="70" y="257"/>
                  </a:cubicBezTo>
                  <a:cubicBezTo>
                    <a:pt x="74" y="265"/>
                    <a:pt x="78" y="273"/>
                    <a:pt x="79" y="282"/>
                  </a:cubicBezTo>
                  <a:cubicBezTo>
                    <a:pt x="79" y="281"/>
                    <a:pt x="80" y="281"/>
                    <a:pt x="81" y="280"/>
                  </a:cubicBezTo>
                  <a:cubicBezTo>
                    <a:pt x="70" y="271"/>
                    <a:pt x="64" y="258"/>
                    <a:pt x="57" y="246"/>
                  </a:cubicBezTo>
                  <a:cubicBezTo>
                    <a:pt x="49" y="231"/>
                    <a:pt x="42" y="216"/>
                    <a:pt x="37" y="200"/>
                  </a:cubicBezTo>
                  <a:cubicBezTo>
                    <a:pt x="31" y="184"/>
                    <a:pt x="26" y="167"/>
                    <a:pt x="23" y="150"/>
                  </a:cubicBezTo>
                  <a:cubicBezTo>
                    <a:pt x="19" y="133"/>
                    <a:pt x="18" y="115"/>
                    <a:pt x="17" y="98"/>
                  </a:cubicBezTo>
                  <a:cubicBezTo>
                    <a:pt x="16" y="82"/>
                    <a:pt x="15" y="67"/>
                    <a:pt x="13" y="51"/>
                  </a:cubicBezTo>
                  <a:cubicBezTo>
                    <a:pt x="13" y="50"/>
                    <a:pt x="10" y="50"/>
                    <a:pt x="10" y="51"/>
                  </a:cubicBezTo>
                  <a:cubicBezTo>
                    <a:pt x="2" y="79"/>
                    <a:pt x="4" y="110"/>
                    <a:pt x="9" y="139"/>
                  </a:cubicBezTo>
                  <a:cubicBezTo>
                    <a:pt x="15" y="167"/>
                    <a:pt x="25" y="195"/>
                    <a:pt x="38" y="221"/>
                  </a:cubicBezTo>
                  <a:cubicBezTo>
                    <a:pt x="46" y="235"/>
                    <a:pt x="55" y="249"/>
                    <a:pt x="66" y="261"/>
                  </a:cubicBezTo>
                  <a:cubicBezTo>
                    <a:pt x="67" y="263"/>
                    <a:pt x="69" y="261"/>
                    <a:pt x="68" y="260"/>
                  </a:cubicBezTo>
                  <a:cubicBezTo>
                    <a:pt x="51" y="232"/>
                    <a:pt x="33" y="205"/>
                    <a:pt x="21" y="175"/>
                  </a:cubicBezTo>
                  <a:cubicBezTo>
                    <a:pt x="14" y="159"/>
                    <a:pt x="10" y="143"/>
                    <a:pt x="8" y="125"/>
                  </a:cubicBezTo>
                  <a:cubicBezTo>
                    <a:pt x="6" y="109"/>
                    <a:pt x="7" y="92"/>
                    <a:pt x="7" y="75"/>
                  </a:cubicBezTo>
                  <a:cubicBezTo>
                    <a:pt x="8" y="66"/>
                    <a:pt x="8" y="56"/>
                    <a:pt x="8" y="46"/>
                  </a:cubicBezTo>
                  <a:cubicBezTo>
                    <a:pt x="8" y="44"/>
                    <a:pt x="6" y="44"/>
                    <a:pt x="6" y="45"/>
                  </a:cubicBezTo>
                  <a:cubicBezTo>
                    <a:pt x="0" y="79"/>
                    <a:pt x="4" y="114"/>
                    <a:pt x="14" y="146"/>
                  </a:cubicBezTo>
                  <a:cubicBezTo>
                    <a:pt x="20" y="162"/>
                    <a:pt x="26" y="178"/>
                    <a:pt x="34" y="193"/>
                  </a:cubicBezTo>
                  <a:cubicBezTo>
                    <a:pt x="38" y="200"/>
                    <a:pt x="42" y="207"/>
                    <a:pt x="47" y="214"/>
                  </a:cubicBezTo>
                  <a:cubicBezTo>
                    <a:pt x="51" y="220"/>
                    <a:pt x="56" y="227"/>
                    <a:pt x="62" y="233"/>
                  </a:cubicBezTo>
                  <a:cubicBezTo>
                    <a:pt x="66" y="237"/>
                    <a:pt x="70" y="242"/>
                    <a:pt x="74" y="247"/>
                  </a:cubicBezTo>
                  <a:cubicBezTo>
                    <a:pt x="74" y="247"/>
                    <a:pt x="75" y="246"/>
                    <a:pt x="76" y="245"/>
                  </a:cubicBezTo>
                  <a:cubicBezTo>
                    <a:pt x="52" y="226"/>
                    <a:pt x="33" y="200"/>
                    <a:pt x="22" y="172"/>
                  </a:cubicBezTo>
                  <a:cubicBezTo>
                    <a:pt x="16" y="157"/>
                    <a:pt x="14" y="142"/>
                    <a:pt x="14" y="125"/>
                  </a:cubicBezTo>
                  <a:cubicBezTo>
                    <a:pt x="14" y="108"/>
                    <a:pt x="17" y="91"/>
                    <a:pt x="20" y="74"/>
                  </a:cubicBezTo>
                  <a:cubicBezTo>
                    <a:pt x="24" y="57"/>
                    <a:pt x="25" y="38"/>
                    <a:pt x="34" y="23"/>
                  </a:cubicBezTo>
                  <a:cubicBezTo>
                    <a:pt x="33" y="23"/>
                    <a:pt x="32" y="23"/>
                    <a:pt x="32" y="22"/>
                  </a:cubicBezTo>
                  <a:cubicBezTo>
                    <a:pt x="29" y="56"/>
                    <a:pt x="32" y="89"/>
                    <a:pt x="41" y="122"/>
                  </a:cubicBezTo>
                  <a:cubicBezTo>
                    <a:pt x="50" y="155"/>
                    <a:pt x="65" y="186"/>
                    <a:pt x="81" y="217"/>
                  </a:cubicBezTo>
                  <a:cubicBezTo>
                    <a:pt x="90" y="233"/>
                    <a:pt x="99" y="249"/>
                    <a:pt x="108" y="265"/>
                  </a:cubicBezTo>
                  <a:cubicBezTo>
                    <a:pt x="108" y="265"/>
                    <a:pt x="109" y="264"/>
                    <a:pt x="110" y="264"/>
                  </a:cubicBezTo>
                  <a:cubicBezTo>
                    <a:pt x="88" y="248"/>
                    <a:pt x="78" y="222"/>
                    <a:pt x="70" y="198"/>
                  </a:cubicBezTo>
                  <a:cubicBezTo>
                    <a:pt x="66" y="187"/>
                    <a:pt x="62" y="175"/>
                    <a:pt x="58" y="163"/>
                  </a:cubicBezTo>
                  <a:cubicBezTo>
                    <a:pt x="53" y="146"/>
                    <a:pt x="48" y="128"/>
                    <a:pt x="44" y="110"/>
                  </a:cubicBezTo>
                  <a:cubicBezTo>
                    <a:pt x="42" y="99"/>
                    <a:pt x="40" y="87"/>
                    <a:pt x="38" y="75"/>
                  </a:cubicBezTo>
                  <a:cubicBezTo>
                    <a:pt x="38" y="65"/>
                    <a:pt x="37" y="54"/>
                    <a:pt x="32" y="44"/>
                  </a:cubicBezTo>
                  <a:cubicBezTo>
                    <a:pt x="31" y="43"/>
                    <a:pt x="30" y="43"/>
                    <a:pt x="30" y="44"/>
                  </a:cubicBezTo>
                  <a:cubicBezTo>
                    <a:pt x="23" y="53"/>
                    <a:pt x="26" y="67"/>
                    <a:pt x="28" y="78"/>
                  </a:cubicBezTo>
                  <a:cubicBezTo>
                    <a:pt x="30" y="95"/>
                    <a:pt x="33" y="111"/>
                    <a:pt x="39" y="127"/>
                  </a:cubicBezTo>
                  <a:cubicBezTo>
                    <a:pt x="43" y="142"/>
                    <a:pt x="50" y="156"/>
                    <a:pt x="56" y="170"/>
                  </a:cubicBezTo>
                  <a:cubicBezTo>
                    <a:pt x="61" y="182"/>
                    <a:pt x="67" y="194"/>
                    <a:pt x="74" y="206"/>
                  </a:cubicBezTo>
                  <a:cubicBezTo>
                    <a:pt x="85" y="227"/>
                    <a:pt x="99" y="248"/>
                    <a:pt x="118" y="261"/>
                  </a:cubicBezTo>
                  <a:cubicBezTo>
                    <a:pt x="120" y="262"/>
                    <a:pt x="121" y="261"/>
                    <a:pt x="120" y="259"/>
                  </a:cubicBezTo>
                  <a:cubicBezTo>
                    <a:pt x="100" y="236"/>
                    <a:pt x="79" y="214"/>
                    <a:pt x="64" y="187"/>
                  </a:cubicBezTo>
                  <a:cubicBezTo>
                    <a:pt x="47" y="157"/>
                    <a:pt x="40" y="123"/>
                    <a:pt x="39" y="89"/>
                  </a:cubicBezTo>
                  <a:cubicBezTo>
                    <a:pt x="39" y="77"/>
                    <a:pt x="39" y="66"/>
                    <a:pt x="41" y="55"/>
                  </a:cubicBezTo>
                  <a:cubicBezTo>
                    <a:pt x="42" y="45"/>
                    <a:pt x="44" y="35"/>
                    <a:pt x="42" y="24"/>
                  </a:cubicBezTo>
                  <a:cubicBezTo>
                    <a:pt x="42" y="23"/>
                    <a:pt x="40" y="23"/>
                    <a:pt x="39" y="24"/>
                  </a:cubicBezTo>
                  <a:cubicBezTo>
                    <a:pt x="32" y="53"/>
                    <a:pt x="33" y="85"/>
                    <a:pt x="39" y="114"/>
                  </a:cubicBezTo>
                  <a:cubicBezTo>
                    <a:pt x="42" y="130"/>
                    <a:pt x="48" y="145"/>
                    <a:pt x="55" y="160"/>
                  </a:cubicBezTo>
                  <a:cubicBezTo>
                    <a:pt x="58" y="167"/>
                    <a:pt x="62" y="175"/>
                    <a:pt x="66" y="182"/>
                  </a:cubicBezTo>
                  <a:cubicBezTo>
                    <a:pt x="69" y="189"/>
                    <a:pt x="74" y="195"/>
                    <a:pt x="75" y="202"/>
                  </a:cubicBezTo>
                  <a:cubicBezTo>
                    <a:pt x="75" y="202"/>
                    <a:pt x="76" y="201"/>
                    <a:pt x="77" y="201"/>
                  </a:cubicBezTo>
                  <a:cubicBezTo>
                    <a:pt x="67" y="192"/>
                    <a:pt x="63" y="180"/>
                    <a:pt x="60" y="168"/>
                  </a:cubicBezTo>
                  <a:cubicBezTo>
                    <a:pt x="57" y="155"/>
                    <a:pt x="55" y="142"/>
                    <a:pt x="54" y="129"/>
                  </a:cubicBezTo>
                  <a:cubicBezTo>
                    <a:pt x="52" y="114"/>
                    <a:pt x="50" y="100"/>
                    <a:pt x="50" y="85"/>
                  </a:cubicBezTo>
                  <a:cubicBezTo>
                    <a:pt x="50" y="76"/>
                    <a:pt x="50" y="67"/>
                    <a:pt x="50" y="58"/>
                  </a:cubicBezTo>
                  <a:cubicBezTo>
                    <a:pt x="51" y="51"/>
                    <a:pt x="52" y="44"/>
                    <a:pt x="53" y="36"/>
                  </a:cubicBezTo>
                  <a:cubicBezTo>
                    <a:pt x="53" y="33"/>
                    <a:pt x="53" y="29"/>
                    <a:pt x="51" y="25"/>
                  </a:cubicBezTo>
                  <a:cubicBezTo>
                    <a:pt x="51" y="24"/>
                    <a:pt x="49" y="24"/>
                    <a:pt x="49" y="25"/>
                  </a:cubicBezTo>
                  <a:cubicBezTo>
                    <a:pt x="41" y="35"/>
                    <a:pt x="38" y="47"/>
                    <a:pt x="36" y="59"/>
                  </a:cubicBezTo>
                  <a:cubicBezTo>
                    <a:pt x="35" y="72"/>
                    <a:pt x="35" y="85"/>
                    <a:pt x="37" y="97"/>
                  </a:cubicBezTo>
                  <a:cubicBezTo>
                    <a:pt x="39" y="108"/>
                    <a:pt x="42" y="119"/>
                    <a:pt x="45" y="130"/>
                  </a:cubicBezTo>
                  <a:cubicBezTo>
                    <a:pt x="49" y="141"/>
                    <a:pt x="54" y="153"/>
                    <a:pt x="62" y="163"/>
                  </a:cubicBezTo>
                  <a:cubicBezTo>
                    <a:pt x="64" y="167"/>
                    <a:pt x="67" y="170"/>
                    <a:pt x="71" y="173"/>
                  </a:cubicBezTo>
                  <a:cubicBezTo>
                    <a:pt x="72" y="174"/>
                    <a:pt x="73" y="173"/>
                    <a:pt x="73" y="171"/>
                  </a:cubicBezTo>
                  <a:cubicBezTo>
                    <a:pt x="69" y="159"/>
                    <a:pt x="63" y="147"/>
                    <a:pt x="58" y="135"/>
                  </a:cubicBezTo>
                  <a:cubicBezTo>
                    <a:pt x="54" y="123"/>
                    <a:pt x="52" y="110"/>
                    <a:pt x="52" y="97"/>
                  </a:cubicBezTo>
                  <a:cubicBezTo>
                    <a:pt x="51" y="73"/>
                    <a:pt x="60" y="51"/>
                    <a:pt x="72" y="31"/>
                  </a:cubicBezTo>
                  <a:cubicBezTo>
                    <a:pt x="73" y="30"/>
                    <a:pt x="71" y="28"/>
                    <a:pt x="70" y="3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5" name="Freeform 42"/>
            <p:cNvSpPr/>
            <p:nvPr/>
          </p:nvSpPr>
          <p:spPr bwMode="auto">
            <a:xfrm>
              <a:off x="3129" y="1882"/>
              <a:ext cx="548" cy="991"/>
            </a:xfrm>
            <a:custGeom>
              <a:avLst/>
              <a:gdLst>
                <a:gd name="T0" fmla="*/ 66 w 284"/>
                <a:gd name="T1" fmla="*/ 262 h 513"/>
                <a:gd name="T2" fmla="*/ 176 w 284"/>
                <a:gd name="T3" fmla="*/ 393 h 513"/>
                <a:gd name="T4" fmla="*/ 251 w 284"/>
                <a:gd name="T5" fmla="*/ 474 h 513"/>
                <a:gd name="T6" fmla="*/ 253 w 284"/>
                <a:gd name="T7" fmla="*/ 477 h 513"/>
                <a:gd name="T8" fmla="*/ 216 w 284"/>
                <a:gd name="T9" fmla="*/ 447 h 513"/>
                <a:gd name="T10" fmla="*/ 213 w 284"/>
                <a:gd name="T11" fmla="*/ 444 h 513"/>
                <a:gd name="T12" fmla="*/ 96 w 284"/>
                <a:gd name="T13" fmla="*/ 342 h 513"/>
                <a:gd name="T14" fmla="*/ 36 w 284"/>
                <a:gd name="T15" fmla="*/ 278 h 513"/>
                <a:gd name="T16" fmla="*/ 23 w 284"/>
                <a:gd name="T17" fmla="*/ 278 h 513"/>
                <a:gd name="T18" fmla="*/ 41 w 284"/>
                <a:gd name="T19" fmla="*/ 326 h 513"/>
                <a:gd name="T20" fmla="*/ 120 w 284"/>
                <a:gd name="T21" fmla="*/ 447 h 513"/>
                <a:gd name="T22" fmla="*/ 197 w 284"/>
                <a:gd name="T23" fmla="*/ 511 h 513"/>
                <a:gd name="T24" fmla="*/ 128 w 284"/>
                <a:gd name="T25" fmla="*/ 418 h 513"/>
                <a:gd name="T26" fmla="*/ 69 w 284"/>
                <a:gd name="T27" fmla="*/ 335 h 513"/>
                <a:gd name="T28" fmla="*/ 90 w 284"/>
                <a:gd name="T29" fmla="*/ 344 h 513"/>
                <a:gd name="T30" fmla="*/ 48 w 284"/>
                <a:gd name="T31" fmla="*/ 227 h 513"/>
                <a:gd name="T32" fmla="*/ 90 w 284"/>
                <a:gd name="T33" fmla="*/ 338 h 513"/>
                <a:gd name="T34" fmla="*/ 33 w 284"/>
                <a:gd name="T35" fmla="*/ 227 h 513"/>
                <a:gd name="T36" fmla="*/ 28 w 284"/>
                <a:gd name="T37" fmla="*/ 214 h 513"/>
                <a:gd name="T38" fmla="*/ 134 w 284"/>
                <a:gd name="T39" fmla="*/ 89 h 513"/>
                <a:gd name="T40" fmla="*/ 146 w 284"/>
                <a:gd name="T41" fmla="*/ 102 h 513"/>
                <a:gd name="T42" fmla="*/ 74 w 284"/>
                <a:gd name="T43" fmla="*/ 210 h 513"/>
                <a:gd name="T44" fmla="*/ 60 w 284"/>
                <a:gd name="T45" fmla="*/ 235 h 513"/>
                <a:gd name="T46" fmla="*/ 9 w 284"/>
                <a:gd name="T47" fmla="*/ 176 h 513"/>
                <a:gd name="T48" fmla="*/ 15 w 284"/>
                <a:gd name="T49" fmla="*/ 242 h 513"/>
                <a:gd name="T50" fmla="*/ 45 w 284"/>
                <a:gd name="T51" fmla="*/ 102 h 513"/>
                <a:gd name="T52" fmla="*/ 52 w 284"/>
                <a:gd name="T53" fmla="*/ 75 h 513"/>
                <a:gd name="T54" fmla="*/ 51 w 284"/>
                <a:gd name="T55" fmla="*/ 55 h 513"/>
                <a:gd name="T56" fmla="*/ 82 w 284"/>
                <a:gd name="T57" fmla="*/ 52 h 513"/>
                <a:gd name="T58" fmla="*/ 61 w 284"/>
                <a:gd name="T59" fmla="*/ 50 h 513"/>
                <a:gd name="T60" fmla="*/ 51 w 284"/>
                <a:gd name="T61" fmla="*/ 55 h 513"/>
                <a:gd name="T62" fmla="*/ 51 w 284"/>
                <a:gd name="T63" fmla="*/ 80 h 513"/>
                <a:gd name="T64" fmla="*/ 35 w 284"/>
                <a:gd name="T65" fmla="*/ 121 h 513"/>
                <a:gd name="T66" fmla="*/ 14 w 284"/>
                <a:gd name="T67" fmla="*/ 171 h 513"/>
                <a:gd name="T68" fmla="*/ 39 w 284"/>
                <a:gd name="T69" fmla="*/ 301 h 513"/>
                <a:gd name="T70" fmla="*/ 68 w 284"/>
                <a:gd name="T71" fmla="*/ 278 h 513"/>
                <a:gd name="T72" fmla="*/ 94 w 284"/>
                <a:gd name="T73" fmla="*/ 163 h 513"/>
                <a:gd name="T74" fmla="*/ 135 w 284"/>
                <a:gd name="T75" fmla="*/ 100 h 513"/>
                <a:gd name="T76" fmla="*/ 53 w 284"/>
                <a:gd name="T77" fmla="*/ 192 h 513"/>
                <a:gd name="T78" fmla="*/ 61 w 284"/>
                <a:gd name="T79" fmla="*/ 101 h 513"/>
                <a:gd name="T80" fmla="*/ 44 w 284"/>
                <a:gd name="T81" fmla="*/ 269 h 513"/>
                <a:gd name="T82" fmla="*/ 79 w 284"/>
                <a:gd name="T83" fmla="*/ 286 h 513"/>
                <a:gd name="T84" fmla="*/ 199 w 284"/>
                <a:gd name="T85" fmla="*/ 479 h 513"/>
                <a:gd name="T86" fmla="*/ 216 w 284"/>
                <a:gd name="T87" fmla="*/ 477 h 513"/>
                <a:gd name="T88" fmla="*/ 172 w 284"/>
                <a:gd name="T89" fmla="*/ 449 h 513"/>
                <a:gd name="T90" fmla="*/ 84 w 284"/>
                <a:gd name="T91" fmla="*/ 383 h 513"/>
                <a:gd name="T92" fmla="*/ 11 w 284"/>
                <a:gd name="T93" fmla="*/ 294 h 513"/>
                <a:gd name="T94" fmla="*/ 123 w 284"/>
                <a:gd name="T95" fmla="*/ 453 h 513"/>
                <a:gd name="T96" fmla="*/ 173 w 284"/>
                <a:gd name="T97" fmla="*/ 483 h 513"/>
                <a:gd name="T98" fmla="*/ 180 w 284"/>
                <a:gd name="T99" fmla="*/ 459 h 513"/>
                <a:gd name="T100" fmla="*/ 176 w 284"/>
                <a:gd name="T101" fmla="*/ 429 h 513"/>
                <a:gd name="T102" fmla="*/ 187 w 284"/>
                <a:gd name="T103" fmla="*/ 429 h 513"/>
                <a:gd name="T104" fmla="*/ 222 w 284"/>
                <a:gd name="T105" fmla="*/ 455 h 513"/>
                <a:gd name="T106" fmla="*/ 247 w 284"/>
                <a:gd name="T107" fmla="*/ 473 h 513"/>
                <a:gd name="T108" fmla="*/ 283 w 284"/>
                <a:gd name="T109" fmla="*/ 505 h 513"/>
                <a:gd name="T110" fmla="*/ 276 w 284"/>
                <a:gd name="T111" fmla="*/ 508 h 513"/>
                <a:gd name="T112" fmla="*/ 166 w 284"/>
                <a:gd name="T113" fmla="*/ 386 h 513"/>
                <a:gd name="T114" fmla="*/ 87 w 284"/>
                <a:gd name="T115" fmla="*/ 301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4" h="513">
                  <a:moveTo>
                    <a:pt x="95" y="260"/>
                  </a:moveTo>
                  <a:cubicBezTo>
                    <a:pt x="109" y="288"/>
                    <a:pt x="123" y="316"/>
                    <a:pt x="137" y="344"/>
                  </a:cubicBezTo>
                  <a:cubicBezTo>
                    <a:pt x="145" y="358"/>
                    <a:pt x="152" y="372"/>
                    <a:pt x="160" y="386"/>
                  </a:cubicBezTo>
                  <a:cubicBezTo>
                    <a:pt x="163" y="392"/>
                    <a:pt x="167" y="398"/>
                    <a:pt x="171" y="405"/>
                  </a:cubicBezTo>
                  <a:cubicBezTo>
                    <a:pt x="175" y="411"/>
                    <a:pt x="179" y="418"/>
                    <a:pt x="182" y="425"/>
                  </a:cubicBezTo>
                  <a:cubicBezTo>
                    <a:pt x="182" y="425"/>
                    <a:pt x="183" y="424"/>
                    <a:pt x="183" y="423"/>
                  </a:cubicBezTo>
                  <a:cubicBezTo>
                    <a:pt x="178" y="420"/>
                    <a:pt x="173" y="415"/>
                    <a:pt x="169" y="410"/>
                  </a:cubicBezTo>
                  <a:cubicBezTo>
                    <a:pt x="165" y="404"/>
                    <a:pt x="161" y="399"/>
                    <a:pt x="157" y="393"/>
                  </a:cubicBezTo>
                  <a:cubicBezTo>
                    <a:pt x="146" y="379"/>
                    <a:pt x="136" y="365"/>
                    <a:pt x="126" y="351"/>
                  </a:cubicBezTo>
                  <a:cubicBezTo>
                    <a:pt x="115" y="336"/>
                    <a:pt x="105" y="322"/>
                    <a:pt x="95" y="307"/>
                  </a:cubicBezTo>
                  <a:cubicBezTo>
                    <a:pt x="85" y="292"/>
                    <a:pt x="75" y="277"/>
                    <a:pt x="66" y="262"/>
                  </a:cubicBezTo>
                  <a:cubicBezTo>
                    <a:pt x="61" y="255"/>
                    <a:pt x="56" y="247"/>
                    <a:pt x="52" y="239"/>
                  </a:cubicBezTo>
                  <a:cubicBezTo>
                    <a:pt x="46" y="231"/>
                    <a:pt x="42" y="223"/>
                    <a:pt x="39" y="214"/>
                  </a:cubicBezTo>
                  <a:cubicBezTo>
                    <a:pt x="39" y="214"/>
                    <a:pt x="38" y="215"/>
                    <a:pt x="37" y="215"/>
                  </a:cubicBezTo>
                  <a:cubicBezTo>
                    <a:pt x="48" y="227"/>
                    <a:pt x="56" y="241"/>
                    <a:pt x="65" y="255"/>
                  </a:cubicBezTo>
                  <a:cubicBezTo>
                    <a:pt x="73" y="269"/>
                    <a:pt x="82" y="283"/>
                    <a:pt x="92" y="297"/>
                  </a:cubicBezTo>
                  <a:cubicBezTo>
                    <a:pt x="111" y="325"/>
                    <a:pt x="133" y="353"/>
                    <a:pt x="156" y="378"/>
                  </a:cubicBezTo>
                  <a:cubicBezTo>
                    <a:pt x="172" y="396"/>
                    <a:pt x="189" y="413"/>
                    <a:pt x="205" y="430"/>
                  </a:cubicBezTo>
                  <a:cubicBezTo>
                    <a:pt x="211" y="437"/>
                    <a:pt x="217" y="445"/>
                    <a:pt x="224" y="453"/>
                  </a:cubicBezTo>
                  <a:cubicBezTo>
                    <a:pt x="229" y="459"/>
                    <a:pt x="235" y="466"/>
                    <a:pt x="243" y="470"/>
                  </a:cubicBezTo>
                  <a:cubicBezTo>
                    <a:pt x="244" y="471"/>
                    <a:pt x="245" y="469"/>
                    <a:pt x="244" y="468"/>
                  </a:cubicBezTo>
                  <a:cubicBezTo>
                    <a:pt x="224" y="441"/>
                    <a:pt x="199" y="417"/>
                    <a:pt x="176" y="393"/>
                  </a:cubicBezTo>
                  <a:cubicBezTo>
                    <a:pt x="151" y="368"/>
                    <a:pt x="127" y="342"/>
                    <a:pt x="103" y="316"/>
                  </a:cubicBezTo>
                  <a:cubicBezTo>
                    <a:pt x="97" y="309"/>
                    <a:pt x="91" y="302"/>
                    <a:pt x="84" y="295"/>
                  </a:cubicBezTo>
                  <a:cubicBezTo>
                    <a:pt x="79" y="289"/>
                    <a:pt x="72" y="282"/>
                    <a:pt x="69" y="273"/>
                  </a:cubicBezTo>
                  <a:cubicBezTo>
                    <a:pt x="69" y="274"/>
                    <a:pt x="68" y="275"/>
                    <a:pt x="67" y="275"/>
                  </a:cubicBezTo>
                  <a:cubicBezTo>
                    <a:pt x="80" y="281"/>
                    <a:pt x="89" y="293"/>
                    <a:pt x="97" y="303"/>
                  </a:cubicBezTo>
                  <a:cubicBezTo>
                    <a:pt x="108" y="315"/>
                    <a:pt x="120" y="328"/>
                    <a:pt x="131" y="340"/>
                  </a:cubicBezTo>
                  <a:cubicBezTo>
                    <a:pt x="143" y="354"/>
                    <a:pt x="155" y="367"/>
                    <a:pt x="166" y="381"/>
                  </a:cubicBezTo>
                  <a:cubicBezTo>
                    <a:pt x="177" y="393"/>
                    <a:pt x="188" y="405"/>
                    <a:pt x="198" y="418"/>
                  </a:cubicBezTo>
                  <a:cubicBezTo>
                    <a:pt x="223" y="449"/>
                    <a:pt x="246" y="482"/>
                    <a:pt x="276" y="509"/>
                  </a:cubicBezTo>
                  <a:cubicBezTo>
                    <a:pt x="277" y="509"/>
                    <a:pt x="279" y="508"/>
                    <a:pt x="278" y="507"/>
                  </a:cubicBezTo>
                  <a:cubicBezTo>
                    <a:pt x="272" y="494"/>
                    <a:pt x="261" y="484"/>
                    <a:pt x="251" y="474"/>
                  </a:cubicBezTo>
                  <a:cubicBezTo>
                    <a:pt x="240" y="460"/>
                    <a:pt x="227" y="447"/>
                    <a:pt x="215" y="435"/>
                  </a:cubicBezTo>
                  <a:cubicBezTo>
                    <a:pt x="190" y="409"/>
                    <a:pt x="165" y="383"/>
                    <a:pt x="140" y="357"/>
                  </a:cubicBezTo>
                  <a:cubicBezTo>
                    <a:pt x="127" y="344"/>
                    <a:pt x="113" y="333"/>
                    <a:pt x="104" y="318"/>
                  </a:cubicBezTo>
                  <a:cubicBezTo>
                    <a:pt x="103" y="319"/>
                    <a:pt x="103" y="320"/>
                    <a:pt x="102" y="320"/>
                  </a:cubicBezTo>
                  <a:cubicBezTo>
                    <a:pt x="109" y="324"/>
                    <a:pt x="114" y="329"/>
                    <a:pt x="119" y="334"/>
                  </a:cubicBezTo>
                  <a:cubicBezTo>
                    <a:pt x="124" y="340"/>
                    <a:pt x="129" y="345"/>
                    <a:pt x="134" y="351"/>
                  </a:cubicBezTo>
                  <a:cubicBezTo>
                    <a:pt x="147" y="364"/>
                    <a:pt x="160" y="377"/>
                    <a:pt x="172" y="390"/>
                  </a:cubicBezTo>
                  <a:cubicBezTo>
                    <a:pt x="198" y="415"/>
                    <a:pt x="222" y="442"/>
                    <a:pt x="247" y="467"/>
                  </a:cubicBezTo>
                  <a:cubicBezTo>
                    <a:pt x="259" y="479"/>
                    <a:pt x="274" y="490"/>
                    <a:pt x="281" y="506"/>
                  </a:cubicBezTo>
                  <a:cubicBezTo>
                    <a:pt x="281" y="505"/>
                    <a:pt x="282" y="505"/>
                    <a:pt x="283" y="504"/>
                  </a:cubicBezTo>
                  <a:cubicBezTo>
                    <a:pt x="270" y="499"/>
                    <a:pt x="261" y="487"/>
                    <a:pt x="253" y="477"/>
                  </a:cubicBezTo>
                  <a:cubicBezTo>
                    <a:pt x="242" y="464"/>
                    <a:pt x="231" y="453"/>
                    <a:pt x="220" y="440"/>
                  </a:cubicBezTo>
                  <a:cubicBezTo>
                    <a:pt x="196" y="414"/>
                    <a:pt x="174" y="387"/>
                    <a:pt x="153" y="359"/>
                  </a:cubicBezTo>
                  <a:cubicBezTo>
                    <a:pt x="122" y="318"/>
                    <a:pt x="92" y="277"/>
                    <a:pt x="66" y="232"/>
                  </a:cubicBezTo>
                  <a:cubicBezTo>
                    <a:pt x="65" y="233"/>
                    <a:pt x="65" y="233"/>
                    <a:pt x="64" y="234"/>
                  </a:cubicBezTo>
                  <a:cubicBezTo>
                    <a:pt x="84" y="261"/>
                    <a:pt x="100" y="290"/>
                    <a:pt x="117" y="319"/>
                  </a:cubicBezTo>
                  <a:cubicBezTo>
                    <a:pt x="126" y="333"/>
                    <a:pt x="135" y="347"/>
                    <a:pt x="145" y="360"/>
                  </a:cubicBezTo>
                  <a:cubicBezTo>
                    <a:pt x="155" y="373"/>
                    <a:pt x="166" y="385"/>
                    <a:pt x="177" y="397"/>
                  </a:cubicBezTo>
                  <a:cubicBezTo>
                    <a:pt x="201" y="422"/>
                    <a:pt x="226" y="446"/>
                    <a:pt x="245" y="475"/>
                  </a:cubicBezTo>
                  <a:cubicBezTo>
                    <a:pt x="245" y="474"/>
                    <a:pt x="246" y="473"/>
                    <a:pt x="246" y="473"/>
                  </a:cubicBezTo>
                  <a:cubicBezTo>
                    <a:pt x="240" y="471"/>
                    <a:pt x="235" y="466"/>
                    <a:pt x="231" y="461"/>
                  </a:cubicBezTo>
                  <a:cubicBezTo>
                    <a:pt x="226" y="457"/>
                    <a:pt x="221" y="452"/>
                    <a:pt x="216" y="447"/>
                  </a:cubicBezTo>
                  <a:cubicBezTo>
                    <a:pt x="203" y="435"/>
                    <a:pt x="190" y="423"/>
                    <a:pt x="178" y="410"/>
                  </a:cubicBezTo>
                  <a:cubicBezTo>
                    <a:pt x="153" y="384"/>
                    <a:pt x="131" y="357"/>
                    <a:pt x="108" y="329"/>
                  </a:cubicBezTo>
                  <a:cubicBezTo>
                    <a:pt x="94" y="311"/>
                    <a:pt x="80" y="294"/>
                    <a:pt x="65" y="276"/>
                  </a:cubicBezTo>
                  <a:cubicBezTo>
                    <a:pt x="64" y="274"/>
                    <a:pt x="62" y="276"/>
                    <a:pt x="63" y="278"/>
                  </a:cubicBezTo>
                  <a:cubicBezTo>
                    <a:pt x="82" y="306"/>
                    <a:pt x="105" y="333"/>
                    <a:pt x="127" y="359"/>
                  </a:cubicBezTo>
                  <a:cubicBezTo>
                    <a:pt x="150" y="385"/>
                    <a:pt x="172" y="412"/>
                    <a:pt x="197" y="437"/>
                  </a:cubicBezTo>
                  <a:cubicBezTo>
                    <a:pt x="204" y="444"/>
                    <a:pt x="211" y="452"/>
                    <a:pt x="219" y="459"/>
                  </a:cubicBezTo>
                  <a:cubicBezTo>
                    <a:pt x="227" y="466"/>
                    <a:pt x="235" y="473"/>
                    <a:pt x="245" y="477"/>
                  </a:cubicBezTo>
                  <a:cubicBezTo>
                    <a:pt x="246" y="477"/>
                    <a:pt x="247" y="476"/>
                    <a:pt x="246" y="475"/>
                  </a:cubicBezTo>
                  <a:cubicBezTo>
                    <a:pt x="242" y="469"/>
                    <a:pt x="237" y="464"/>
                    <a:pt x="231" y="459"/>
                  </a:cubicBezTo>
                  <a:cubicBezTo>
                    <a:pt x="225" y="454"/>
                    <a:pt x="219" y="449"/>
                    <a:pt x="213" y="444"/>
                  </a:cubicBezTo>
                  <a:cubicBezTo>
                    <a:pt x="199" y="432"/>
                    <a:pt x="186" y="420"/>
                    <a:pt x="174" y="408"/>
                  </a:cubicBezTo>
                  <a:cubicBezTo>
                    <a:pt x="149" y="384"/>
                    <a:pt x="125" y="359"/>
                    <a:pt x="102" y="333"/>
                  </a:cubicBezTo>
                  <a:cubicBezTo>
                    <a:pt x="87" y="316"/>
                    <a:pt x="73" y="298"/>
                    <a:pt x="60" y="278"/>
                  </a:cubicBezTo>
                  <a:cubicBezTo>
                    <a:pt x="59" y="279"/>
                    <a:pt x="58" y="280"/>
                    <a:pt x="57" y="280"/>
                  </a:cubicBezTo>
                  <a:cubicBezTo>
                    <a:pt x="77" y="308"/>
                    <a:pt x="99" y="334"/>
                    <a:pt x="122" y="359"/>
                  </a:cubicBezTo>
                  <a:cubicBezTo>
                    <a:pt x="146" y="385"/>
                    <a:pt x="168" y="411"/>
                    <a:pt x="193" y="436"/>
                  </a:cubicBezTo>
                  <a:cubicBezTo>
                    <a:pt x="201" y="445"/>
                    <a:pt x="210" y="453"/>
                    <a:pt x="218" y="462"/>
                  </a:cubicBezTo>
                  <a:cubicBezTo>
                    <a:pt x="226" y="469"/>
                    <a:pt x="233" y="477"/>
                    <a:pt x="243" y="481"/>
                  </a:cubicBezTo>
                  <a:cubicBezTo>
                    <a:pt x="244" y="481"/>
                    <a:pt x="246" y="480"/>
                    <a:pt x="245" y="479"/>
                  </a:cubicBezTo>
                  <a:cubicBezTo>
                    <a:pt x="222" y="455"/>
                    <a:pt x="197" y="434"/>
                    <a:pt x="171" y="413"/>
                  </a:cubicBezTo>
                  <a:cubicBezTo>
                    <a:pt x="145" y="391"/>
                    <a:pt x="120" y="367"/>
                    <a:pt x="96" y="342"/>
                  </a:cubicBezTo>
                  <a:cubicBezTo>
                    <a:pt x="88" y="333"/>
                    <a:pt x="80" y="324"/>
                    <a:pt x="72" y="315"/>
                  </a:cubicBezTo>
                  <a:cubicBezTo>
                    <a:pt x="65" y="307"/>
                    <a:pt x="58" y="299"/>
                    <a:pt x="49" y="294"/>
                  </a:cubicBezTo>
                  <a:cubicBezTo>
                    <a:pt x="48" y="294"/>
                    <a:pt x="47" y="295"/>
                    <a:pt x="47" y="296"/>
                  </a:cubicBezTo>
                  <a:cubicBezTo>
                    <a:pt x="61" y="323"/>
                    <a:pt x="84" y="344"/>
                    <a:pt x="105" y="365"/>
                  </a:cubicBezTo>
                  <a:cubicBezTo>
                    <a:pt x="129" y="387"/>
                    <a:pt x="152" y="410"/>
                    <a:pt x="176" y="431"/>
                  </a:cubicBezTo>
                  <a:cubicBezTo>
                    <a:pt x="193" y="446"/>
                    <a:pt x="211" y="461"/>
                    <a:pt x="229" y="475"/>
                  </a:cubicBezTo>
                  <a:cubicBezTo>
                    <a:pt x="230" y="476"/>
                    <a:pt x="232" y="474"/>
                    <a:pt x="230" y="472"/>
                  </a:cubicBezTo>
                  <a:cubicBezTo>
                    <a:pt x="205" y="449"/>
                    <a:pt x="179" y="428"/>
                    <a:pt x="153" y="405"/>
                  </a:cubicBezTo>
                  <a:cubicBezTo>
                    <a:pt x="128" y="381"/>
                    <a:pt x="104" y="356"/>
                    <a:pt x="81" y="330"/>
                  </a:cubicBezTo>
                  <a:cubicBezTo>
                    <a:pt x="66" y="312"/>
                    <a:pt x="52" y="294"/>
                    <a:pt x="38" y="276"/>
                  </a:cubicBezTo>
                  <a:cubicBezTo>
                    <a:pt x="38" y="277"/>
                    <a:pt x="37" y="277"/>
                    <a:pt x="36" y="278"/>
                  </a:cubicBezTo>
                  <a:cubicBezTo>
                    <a:pt x="48" y="289"/>
                    <a:pt x="56" y="304"/>
                    <a:pt x="65" y="317"/>
                  </a:cubicBezTo>
                  <a:cubicBezTo>
                    <a:pt x="75" y="332"/>
                    <a:pt x="85" y="346"/>
                    <a:pt x="96" y="360"/>
                  </a:cubicBezTo>
                  <a:cubicBezTo>
                    <a:pt x="106" y="374"/>
                    <a:pt x="116" y="386"/>
                    <a:pt x="126" y="400"/>
                  </a:cubicBezTo>
                  <a:cubicBezTo>
                    <a:pt x="134" y="410"/>
                    <a:pt x="142" y="422"/>
                    <a:pt x="150" y="432"/>
                  </a:cubicBezTo>
                  <a:cubicBezTo>
                    <a:pt x="167" y="454"/>
                    <a:pt x="187" y="476"/>
                    <a:pt x="212" y="487"/>
                  </a:cubicBezTo>
                  <a:cubicBezTo>
                    <a:pt x="213" y="488"/>
                    <a:pt x="214" y="487"/>
                    <a:pt x="214" y="486"/>
                  </a:cubicBezTo>
                  <a:cubicBezTo>
                    <a:pt x="208" y="474"/>
                    <a:pt x="196" y="467"/>
                    <a:pt x="186" y="460"/>
                  </a:cubicBezTo>
                  <a:cubicBezTo>
                    <a:pt x="172" y="451"/>
                    <a:pt x="160" y="440"/>
                    <a:pt x="148" y="429"/>
                  </a:cubicBezTo>
                  <a:cubicBezTo>
                    <a:pt x="122" y="406"/>
                    <a:pt x="100" y="379"/>
                    <a:pt x="79" y="352"/>
                  </a:cubicBezTo>
                  <a:cubicBezTo>
                    <a:pt x="68" y="338"/>
                    <a:pt x="58" y="325"/>
                    <a:pt x="48" y="310"/>
                  </a:cubicBezTo>
                  <a:cubicBezTo>
                    <a:pt x="42" y="299"/>
                    <a:pt x="34" y="285"/>
                    <a:pt x="23" y="278"/>
                  </a:cubicBezTo>
                  <a:cubicBezTo>
                    <a:pt x="22" y="278"/>
                    <a:pt x="20" y="278"/>
                    <a:pt x="21" y="280"/>
                  </a:cubicBezTo>
                  <a:cubicBezTo>
                    <a:pt x="22" y="286"/>
                    <a:pt x="25" y="292"/>
                    <a:pt x="28" y="297"/>
                  </a:cubicBezTo>
                  <a:cubicBezTo>
                    <a:pt x="32" y="303"/>
                    <a:pt x="37" y="309"/>
                    <a:pt x="40" y="315"/>
                  </a:cubicBezTo>
                  <a:cubicBezTo>
                    <a:pt x="50" y="330"/>
                    <a:pt x="60" y="344"/>
                    <a:pt x="71" y="359"/>
                  </a:cubicBezTo>
                  <a:cubicBezTo>
                    <a:pt x="92" y="388"/>
                    <a:pt x="114" y="416"/>
                    <a:pt x="137" y="443"/>
                  </a:cubicBezTo>
                  <a:cubicBezTo>
                    <a:pt x="143" y="451"/>
                    <a:pt x="148" y="458"/>
                    <a:pt x="155" y="464"/>
                  </a:cubicBezTo>
                  <a:cubicBezTo>
                    <a:pt x="161" y="470"/>
                    <a:pt x="167" y="476"/>
                    <a:pt x="171" y="484"/>
                  </a:cubicBezTo>
                  <a:cubicBezTo>
                    <a:pt x="171" y="484"/>
                    <a:pt x="172" y="483"/>
                    <a:pt x="173" y="483"/>
                  </a:cubicBezTo>
                  <a:cubicBezTo>
                    <a:pt x="150" y="457"/>
                    <a:pt x="125" y="434"/>
                    <a:pt x="101" y="408"/>
                  </a:cubicBezTo>
                  <a:cubicBezTo>
                    <a:pt x="90" y="396"/>
                    <a:pt x="79" y="382"/>
                    <a:pt x="69" y="368"/>
                  </a:cubicBezTo>
                  <a:cubicBezTo>
                    <a:pt x="59" y="354"/>
                    <a:pt x="51" y="340"/>
                    <a:pt x="41" y="326"/>
                  </a:cubicBezTo>
                  <a:cubicBezTo>
                    <a:pt x="35" y="317"/>
                    <a:pt x="28" y="308"/>
                    <a:pt x="24" y="297"/>
                  </a:cubicBezTo>
                  <a:cubicBezTo>
                    <a:pt x="24" y="298"/>
                    <a:pt x="23" y="298"/>
                    <a:pt x="22" y="299"/>
                  </a:cubicBezTo>
                  <a:cubicBezTo>
                    <a:pt x="43" y="323"/>
                    <a:pt x="57" y="353"/>
                    <a:pt x="75" y="380"/>
                  </a:cubicBezTo>
                  <a:cubicBezTo>
                    <a:pt x="94" y="409"/>
                    <a:pt x="116" y="435"/>
                    <a:pt x="134" y="465"/>
                  </a:cubicBezTo>
                  <a:cubicBezTo>
                    <a:pt x="135" y="464"/>
                    <a:pt x="135" y="464"/>
                    <a:pt x="136" y="463"/>
                  </a:cubicBezTo>
                  <a:cubicBezTo>
                    <a:pt x="113" y="441"/>
                    <a:pt x="97" y="414"/>
                    <a:pt x="79" y="389"/>
                  </a:cubicBezTo>
                  <a:cubicBezTo>
                    <a:pt x="59" y="361"/>
                    <a:pt x="37" y="335"/>
                    <a:pt x="21" y="306"/>
                  </a:cubicBezTo>
                  <a:cubicBezTo>
                    <a:pt x="18" y="301"/>
                    <a:pt x="16" y="297"/>
                    <a:pt x="14" y="292"/>
                  </a:cubicBezTo>
                  <a:cubicBezTo>
                    <a:pt x="13" y="293"/>
                    <a:pt x="12" y="293"/>
                    <a:pt x="11" y="294"/>
                  </a:cubicBezTo>
                  <a:cubicBezTo>
                    <a:pt x="33" y="316"/>
                    <a:pt x="48" y="344"/>
                    <a:pt x="65" y="369"/>
                  </a:cubicBezTo>
                  <a:cubicBezTo>
                    <a:pt x="83" y="395"/>
                    <a:pt x="107" y="418"/>
                    <a:pt x="120" y="447"/>
                  </a:cubicBezTo>
                  <a:cubicBezTo>
                    <a:pt x="120" y="447"/>
                    <a:pt x="121" y="447"/>
                    <a:pt x="122" y="446"/>
                  </a:cubicBezTo>
                  <a:cubicBezTo>
                    <a:pt x="100" y="422"/>
                    <a:pt x="83" y="394"/>
                    <a:pt x="65" y="367"/>
                  </a:cubicBezTo>
                  <a:cubicBezTo>
                    <a:pt x="55" y="352"/>
                    <a:pt x="45" y="337"/>
                    <a:pt x="35" y="322"/>
                  </a:cubicBezTo>
                  <a:cubicBezTo>
                    <a:pt x="30" y="315"/>
                    <a:pt x="25" y="307"/>
                    <a:pt x="20" y="300"/>
                  </a:cubicBezTo>
                  <a:cubicBezTo>
                    <a:pt x="16" y="294"/>
                    <a:pt x="10" y="289"/>
                    <a:pt x="6" y="283"/>
                  </a:cubicBezTo>
                  <a:cubicBezTo>
                    <a:pt x="5" y="281"/>
                    <a:pt x="4" y="279"/>
                    <a:pt x="3" y="276"/>
                  </a:cubicBezTo>
                  <a:cubicBezTo>
                    <a:pt x="3" y="277"/>
                    <a:pt x="2" y="277"/>
                    <a:pt x="1" y="277"/>
                  </a:cubicBezTo>
                  <a:cubicBezTo>
                    <a:pt x="23" y="303"/>
                    <a:pt x="42" y="330"/>
                    <a:pt x="62" y="358"/>
                  </a:cubicBezTo>
                  <a:cubicBezTo>
                    <a:pt x="81" y="384"/>
                    <a:pt x="101" y="408"/>
                    <a:pt x="121" y="433"/>
                  </a:cubicBezTo>
                  <a:cubicBezTo>
                    <a:pt x="143" y="462"/>
                    <a:pt x="166" y="490"/>
                    <a:pt x="195" y="512"/>
                  </a:cubicBezTo>
                  <a:cubicBezTo>
                    <a:pt x="196" y="513"/>
                    <a:pt x="198" y="512"/>
                    <a:pt x="197" y="511"/>
                  </a:cubicBezTo>
                  <a:cubicBezTo>
                    <a:pt x="195" y="504"/>
                    <a:pt x="190" y="498"/>
                    <a:pt x="185" y="493"/>
                  </a:cubicBezTo>
                  <a:cubicBezTo>
                    <a:pt x="179" y="487"/>
                    <a:pt x="174" y="480"/>
                    <a:pt x="168" y="474"/>
                  </a:cubicBezTo>
                  <a:cubicBezTo>
                    <a:pt x="156" y="460"/>
                    <a:pt x="144" y="447"/>
                    <a:pt x="133" y="433"/>
                  </a:cubicBezTo>
                  <a:cubicBezTo>
                    <a:pt x="121" y="420"/>
                    <a:pt x="110" y="407"/>
                    <a:pt x="98" y="394"/>
                  </a:cubicBezTo>
                  <a:cubicBezTo>
                    <a:pt x="92" y="387"/>
                    <a:pt x="85" y="381"/>
                    <a:pt x="79" y="374"/>
                  </a:cubicBezTo>
                  <a:cubicBezTo>
                    <a:pt x="74" y="369"/>
                    <a:pt x="68" y="364"/>
                    <a:pt x="63" y="359"/>
                  </a:cubicBezTo>
                  <a:cubicBezTo>
                    <a:pt x="60" y="356"/>
                    <a:pt x="58" y="352"/>
                    <a:pt x="56" y="349"/>
                  </a:cubicBezTo>
                  <a:cubicBezTo>
                    <a:pt x="55" y="349"/>
                    <a:pt x="54" y="350"/>
                    <a:pt x="54" y="350"/>
                  </a:cubicBezTo>
                  <a:cubicBezTo>
                    <a:pt x="60" y="353"/>
                    <a:pt x="65" y="359"/>
                    <a:pt x="70" y="364"/>
                  </a:cubicBezTo>
                  <a:cubicBezTo>
                    <a:pt x="76" y="370"/>
                    <a:pt x="82" y="375"/>
                    <a:pt x="89" y="381"/>
                  </a:cubicBezTo>
                  <a:cubicBezTo>
                    <a:pt x="102" y="393"/>
                    <a:pt x="115" y="405"/>
                    <a:pt x="128" y="418"/>
                  </a:cubicBezTo>
                  <a:cubicBezTo>
                    <a:pt x="149" y="438"/>
                    <a:pt x="167" y="461"/>
                    <a:pt x="191" y="478"/>
                  </a:cubicBezTo>
                  <a:cubicBezTo>
                    <a:pt x="194" y="481"/>
                    <a:pt x="197" y="483"/>
                    <a:pt x="201" y="485"/>
                  </a:cubicBezTo>
                  <a:cubicBezTo>
                    <a:pt x="202" y="485"/>
                    <a:pt x="203" y="484"/>
                    <a:pt x="202" y="483"/>
                  </a:cubicBezTo>
                  <a:cubicBezTo>
                    <a:pt x="200" y="476"/>
                    <a:pt x="195" y="470"/>
                    <a:pt x="190" y="465"/>
                  </a:cubicBezTo>
                  <a:cubicBezTo>
                    <a:pt x="184" y="459"/>
                    <a:pt x="179" y="453"/>
                    <a:pt x="173" y="447"/>
                  </a:cubicBezTo>
                  <a:cubicBezTo>
                    <a:pt x="161" y="434"/>
                    <a:pt x="149" y="420"/>
                    <a:pt x="137" y="407"/>
                  </a:cubicBezTo>
                  <a:cubicBezTo>
                    <a:pt x="114" y="383"/>
                    <a:pt x="89" y="361"/>
                    <a:pt x="66" y="337"/>
                  </a:cubicBezTo>
                  <a:cubicBezTo>
                    <a:pt x="55" y="326"/>
                    <a:pt x="45" y="314"/>
                    <a:pt x="36" y="300"/>
                  </a:cubicBezTo>
                  <a:cubicBezTo>
                    <a:pt x="35" y="301"/>
                    <a:pt x="35" y="302"/>
                    <a:pt x="34" y="303"/>
                  </a:cubicBezTo>
                  <a:cubicBezTo>
                    <a:pt x="41" y="306"/>
                    <a:pt x="47" y="312"/>
                    <a:pt x="52" y="317"/>
                  </a:cubicBezTo>
                  <a:cubicBezTo>
                    <a:pt x="58" y="323"/>
                    <a:pt x="63" y="329"/>
                    <a:pt x="69" y="335"/>
                  </a:cubicBezTo>
                  <a:cubicBezTo>
                    <a:pt x="81" y="348"/>
                    <a:pt x="93" y="361"/>
                    <a:pt x="105" y="374"/>
                  </a:cubicBezTo>
                  <a:cubicBezTo>
                    <a:pt x="128" y="400"/>
                    <a:pt x="152" y="427"/>
                    <a:pt x="177" y="452"/>
                  </a:cubicBezTo>
                  <a:cubicBezTo>
                    <a:pt x="186" y="461"/>
                    <a:pt x="195" y="470"/>
                    <a:pt x="205" y="478"/>
                  </a:cubicBezTo>
                  <a:cubicBezTo>
                    <a:pt x="212" y="485"/>
                    <a:pt x="219" y="494"/>
                    <a:pt x="228" y="498"/>
                  </a:cubicBezTo>
                  <a:cubicBezTo>
                    <a:pt x="229" y="498"/>
                    <a:pt x="230" y="497"/>
                    <a:pt x="230" y="496"/>
                  </a:cubicBezTo>
                  <a:cubicBezTo>
                    <a:pt x="229" y="489"/>
                    <a:pt x="225" y="483"/>
                    <a:pt x="220" y="478"/>
                  </a:cubicBezTo>
                  <a:cubicBezTo>
                    <a:pt x="215" y="472"/>
                    <a:pt x="210" y="465"/>
                    <a:pt x="205" y="459"/>
                  </a:cubicBezTo>
                  <a:cubicBezTo>
                    <a:pt x="193" y="445"/>
                    <a:pt x="182" y="432"/>
                    <a:pt x="170" y="419"/>
                  </a:cubicBezTo>
                  <a:cubicBezTo>
                    <a:pt x="146" y="393"/>
                    <a:pt x="121" y="370"/>
                    <a:pt x="96" y="346"/>
                  </a:cubicBezTo>
                  <a:cubicBezTo>
                    <a:pt x="95" y="345"/>
                    <a:pt x="93" y="343"/>
                    <a:pt x="92" y="342"/>
                  </a:cubicBezTo>
                  <a:cubicBezTo>
                    <a:pt x="91" y="341"/>
                    <a:pt x="89" y="343"/>
                    <a:pt x="90" y="344"/>
                  </a:cubicBezTo>
                  <a:cubicBezTo>
                    <a:pt x="114" y="370"/>
                    <a:pt x="139" y="394"/>
                    <a:pt x="163" y="420"/>
                  </a:cubicBezTo>
                  <a:cubicBezTo>
                    <a:pt x="175" y="433"/>
                    <a:pt x="186" y="447"/>
                    <a:pt x="196" y="461"/>
                  </a:cubicBezTo>
                  <a:cubicBezTo>
                    <a:pt x="201" y="468"/>
                    <a:pt x="206" y="475"/>
                    <a:pt x="212" y="482"/>
                  </a:cubicBezTo>
                  <a:cubicBezTo>
                    <a:pt x="216" y="487"/>
                    <a:pt x="220" y="492"/>
                    <a:pt x="224" y="498"/>
                  </a:cubicBezTo>
                  <a:cubicBezTo>
                    <a:pt x="227" y="502"/>
                    <a:pt x="231" y="506"/>
                    <a:pt x="232" y="512"/>
                  </a:cubicBezTo>
                  <a:cubicBezTo>
                    <a:pt x="232" y="511"/>
                    <a:pt x="233" y="511"/>
                    <a:pt x="233" y="510"/>
                  </a:cubicBezTo>
                  <a:cubicBezTo>
                    <a:pt x="222" y="504"/>
                    <a:pt x="213" y="493"/>
                    <a:pt x="205" y="483"/>
                  </a:cubicBezTo>
                  <a:cubicBezTo>
                    <a:pt x="197" y="472"/>
                    <a:pt x="189" y="460"/>
                    <a:pt x="181" y="449"/>
                  </a:cubicBezTo>
                  <a:cubicBezTo>
                    <a:pt x="160" y="421"/>
                    <a:pt x="139" y="392"/>
                    <a:pt x="120" y="362"/>
                  </a:cubicBezTo>
                  <a:cubicBezTo>
                    <a:pt x="101" y="332"/>
                    <a:pt x="84" y="301"/>
                    <a:pt x="68" y="269"/>
                  </a:cubicBezTo>
                  <a:cubicBezTo>
                    <a:pt x="61" y="255"/>
                    <a:pt x="54" y="241"/>
                    <a:pt x="48" y="227"/>
                  </a:cubicBezTo>
                  <a:cubicBezTo>
                    <a:pt x="45" y="221"/>
                    <a:pt x="42" y="215"/>
                    <a:pt x="40" y="208"/>
                  </a:cubicBezTo>
                  <a:cubicBezTo>
                    <a:pt x="38" y="203"/>
                    <a:pt x="36" y="197"/>
                    <a:pt x="37" y="191"/>
                  </a:cubicBezTo>
                  <a:cubicBezTo>
                    <a:pt x="37" y="190"/>
                    <a:pt x="37" y="190"/>
                    <a:pt x="37" y="190"/>
                  </a:cubicBezTo>
                  <a:cubicBezTo>
                    <a:pt x="36" y="190"/>
                    <a:pt x="35" y="190"/>
                    <a:pt x="35" y="190"/>
                  </a:cubicBezTo>
                  <a:cubicBezTo>
                    <a:pt x="40" y="196"/>
                    <a:pt x="43" y="203"/>
                    <a:pt x="46" y="210"/>
                  </a:cubicBezTo>
                  <a:cubicBezTo>
                    <a:pt x="49" y="218"/>
                    <a:pt x="52" y="226"/>
                    <a:pt x="56" y="234"/>
                  </a:cubicBezTo>
                  <a:cubicBezTo>
                    <a:pt x="62" y="250"/>
                    <a:pt x="69" y="267"/>
                    <a:pt x="75" y="283"/>
                  </a:cubicBezTo>
                  <a:cubicBezTo>
                    <a:pt x="88" y="314"/>
                    <a:pt x="105" y="344"/>
                    <a:pt x="113" y="377"/>
                  </a:cubicBezTo>
                  <a:cubicBezTo>
                    <a:pt x="113" y="378"/>
                    <a:pt x="113" y="379"/>
                    <a:pt x="113" y="379"/>
                  </a:cubicBezTo>
                  <a:cubicBezTo>
                    <a:pt x="114" y="379"/>
                    <a:pt x="115" y="379"/>
                    <a:pt x="116" y="378"/>
                  </a:cubicBezTo>
                  <a:cubicBezTo>
                    <a:pt x="104" y="367"/>
                    <a:pt x="97" y="352"/>
                    <a:pt x="90" y="338"/>
                  </a:cubicBezTo>
                  <a:cubicBezTo>
                    <a:pt x="82" y="323"/>
                    <a:pt x="74" y="307"/>
                    <a:pt x="67" y="290"/>
                  </a:cubicBezTo>
                  <a:cubicBezTo>
                    <a:pt x="53" y="258"/>
                    <a:pt x="40" y="224"/>
                    <a:pt x="33" y="189"/>
                  </a:cubicBezTo>
                  <a:cubicBezTo>
                    <a:pt x="30" y="172"/>
                    <a:pt x="28" y="155"/>
                    <a:pt x="28" y="137"/>
                  </a:cubicBezTo>
                  <a:cubicBezTo>
                    <a:pt x="28" y="123"/>
                    <a:pt x="27" y="107"/>
                    <a:pt x="34" y="94"/>
                  </a:cubicBezTo>
                  <a:cubicBezTo>
                    <a:pt x="33" y="94"/>
                    <a:pt x="32" y="94"/>
                    <a:pt x="31" y="94"/>
                  </a:cubicBezTo>
                  <a:cubicBezTo>
                    <a:pt x="32" y="123"/>
                    <a:pt x="27" y="151"/>
                    <a:pt x="28" y="181"/>
                  </a:cubicBezTo>
                  <a:cubicBezTo>
                    <a:pt x="28" y="196"/>
                    <a:pt x="31" y="210"/>
                    <a:pt x="34" y="225"/>
                  </a:cubicBezTo>
                  <a:cubicBezTo>
                    <a:pt x="37" y="240"/>
                    <a:pt x="41" y="254"/>
                    <a:pt x="42" y="269"/>
                  </a:cubicBezTo>
                  <a:cubicBezTo>
                    <a:pt x="42" y="269"/>
                    <a:pt x="43" y="269"/>
                    <a:pt x="44" y="268"/>
                  </a:cubicBezTo>
                  <a:cubicBezTo>
                    <a:pt x="40" y="264"/>
                    <a:pt x="39" y="257"/>
                    <a:pt x="38" y="251"/>
                  </a:cubicBezTo>
                  <a:cubicBezTo>
                    <a:pt x="36" y="243"/>
                    <a:pt x="34" y="235"/>
                    <a:pt x="33" y="227"/>
                  </a:cubicBezTo>
                  <a:cubicBezTo>
                    <a:pt x="30" y="211"/>
                    <a:pt x="29" y="196"/>
                    <a:pt x="29" y="180"/>
                  </a:cubicBezTo>
                  <a:cubicBezTo>
                    <a:pt x="28" y="152"/>
                    <a:pt x="29" y="122"/>
                    <a:pt x="38" y="95"/>
                  </a:cubicBezTo>
                  <a:cubicBezTo>
                    <a:pt x="37" y="95"/>
                    <a:pt x="36" y="95"/>
                    <a:pt x="35" y="95"/>
                  </a:cubicBezTo>
                  <a:cubicBezTo>
                    <a:pt x="40" y="145"/>
                    <a:pt x="22" y="195"/>
                    <a:pt x="26" y="245"/>
                  </a:cubicBezTo>
                  <a:cubicBezTo>
                    <a:pt x="26" y="247"/>
                    <a:pt x="28" y="247"/>
                    <a:pt x="28" y="246"/>
                  </a:cubicBezTo>
                  <a:cubicBezTo>
                    <a:pt x="36" y="221"/>
                    <a:pt x="38" y="196"/>
                    <a:pt x="43" y="171"/>
                  </a:cubicBezTo>
                  <a:cubicBezTo>
                    <a:pt x="48" y="148"/>
                    <a:pt x="50" y="123"/>
                    <a:pt x="61" y="102"/>
                  </a:cubicBezTo>
                  <a:cubicBezTo>
                    <a:pt x="60" y="101"/>
                    <a:pt x="59" y="101"/>
                    <a:pt x="58" y="101"/>
                  </a:cubicBezTo>
                  <a:cubicBezTo>
                    <a:pt x="59" y="109"/>
                    <a:pt x="57" y="118"/>
                    <a:pt x="54" y="126"/>
                  </a:cubicBezTo>
                  <a:cubicBezTo>
                    <a:pt x="51" y="134"/>
                    <a:pt x="48" y="142"/>
                    <a:pt x="45" y="150"/>
                  </a:cubicBezTo>
                  <a:cubicBezTo>
                    <a:pt x="39" y="171"/>
                    <a:pt x="32" y="192"/>
                    <a:pt x="28" y="214"/>
                  </a:cubicBezTo>
                  <a:cubicBezTo>
                    <a:pt x="28" y="215"/>
                    <a:pt x="30" y="216"/>
                    <a:pt x="31" y="214"/>
                  </a:cubicBezTo>
                  <a:cubicBezTo>
                    <a:pt x="42" y="189"/>
                    <a:pt x="54" y="164"/>
                    <a:pt x="67" y="140"/>
                  </a:cubicBezTo>
                  <a:cubicBezTo>
                    <a:pt x="78" y="119"/>
                    <a:pt x="89" y="97"/>
                    <a:pt x="109" y="84"/>
                  </a:cubicBezTo>
                  <a:cubicBezTo>
                    <a:pt x="108" y="84"/>
                    <a:pt x="107" y="84"/>
                    <a:pt x="107" y="83"/>
                  </a:cubicBezTo>
                  <a:cubicBezTo>
                    <a:pt x="109" y="90"/>
                    <a:pt x="104" y="99"/>
                    <a:pt x="101" y="105"/>
                  </a:cubicBezTo>
                  <a:cubicBezTo>
                    <a:pt x="97" y="114"/>
                    <a:pt x="91" y="122"/>
                    <a:pt x="86" y="130"/>
                  </a:cubicBezTo>
                  <a:cubicBezTo>
                    <a:pt x="73" y="149"/>
                    <a:pt x="65" y="171"/>
                    <a:pt x="51" y="190"/>
                  </a:cubicBezTo>
                  <a:cubicBezTo>
                    <a:pt x="52" y="190"/>
                    <a:pt x="53" y="191"/>
                    <a:pt x="54" y="191"/>
                  </a:cubicBezTo>
                  <a:cubicBezTo>
                    <a:pt x="64" y="169"/>
                    <a:pt x="80" y="151"/>
                    <a:pt x="94" y="132"/>
                  </a:cubicBezTo>
                  <a:cubicBezTo>
                    <a:pt x="100" y="124"/>
                    <a:pt x="106" y="116"/>
                    <a:pt x="112" y="108"/>
                  </a:cubicBezTo>
                  <a:cubicBezTo>
                    <a:pt x="118" y="101"/>
                    <a:pt x="125" y="93"/>
                    <a:pt x="134" y="89"/>
                  </a:cubicBezTo>
                  <a:cubicBezTo>
                    <a:pt x="133" y="89"/>
                    <a:pt x="133" y="88"/>
                    <a:pt x="132" y="88"/>
                  </a:cubicBezTo>
                  <a:cubicBezTo>
                    <a:pt x="124" y="103"/>
                    <a:pt x="111" y="116"/>
                    <a:pt x="99" y="129"/>
                  </a:cubicBezTo>
                  <a:cubicBezTo>
                    <a:pt x="86" y="144"/>
                    <a:pt x="73" y="160"/>
                    <a:pt x="59" y="174"/>
                  </a:cubicBezTo>
                  <a:cubicBezTo>
                    <a:pt x="59" y="174"/>
                    <a:pt x="60" y="175"/>
                    <a:pt x="61" y="176"/>
                  </a:cubicBezTo>
                  <a:cubicBezTo>
                    <a:pt x="69" y="165"/>
                    <a:pt x="79" y="155"/>
                    <a:pt x="89" y="145"/>
                  </a:cubicBezTo>
                  <a:cubicBezTo>
                    <a:pt x="97" y="137"/>
                    <a:pt x="106" y="130"/>
                    <a:pt x="115" y="122"/>
                  </a:cubicBezTo>
                  <a:cubicBezTo>
                    <a:pt x="121" y="116"/>
                    <a:pt x="128" y="109"/>
                    <a:pt x="135" y="103"/>
                  </a:cubicBezTo>
                  <a:cubicBezTo>
                    <a:pt x="138" y="101"/>
                    <a:pt x="142" y="98"/>
                    <a:pt x="146" y="95"/>
                  </a:cubicBezTo>
                  <a:cubicBezTo>
                    <a:pt x="149" y="94"/>
                    <a:pt x="152" y="92"/>
                    <a:pt x="155" y="92"/>
                  </a:cubicBezTo>
                  <a:cubicBezTo>
                    <a:pt x="155" y="92"/>
                    <a:pt x="155" y="91"/>
                    <a:pt x="154" y="91"/>
                  </a:cubicBezTo>
                  <a:cubicBezTo>
                    <a:pt x="153" y="95"/>
                    <a:pt x="149" y="99"/>
                    <a:pt x="146" y="102"/>
                  </a:cubicBezTo>
                  <a:cubicBezTo>
                    <a:pt x="142" y="105"/>
                    <a:pt x="138" y="108"/>
                    <a:pt x="135" y="112"/>
                  </a:cubicBezTo>
                  <a:cubicBezTo>
                    <a:pt x="124" y="122"/>
                    <a:pt x="114" y="132"/>
                    <a:pt x="103" y="142"/>
                  </a:cubicBezTo>
                  <a:cubicBezTo>
                    <a:pt x="84" y="160"/>
                    <a:pt x="68" y="182"/>
                    <a:pt x="46" y="197"/>
                  </a:cubicBezTo>
                  <a:cubicBezTo>
                    <a:pt x="46" y="197"/>
                    <a:pt x="47" y="198"/>
                    <a:pt x="48" y="199"/>
                  </a:cubicBezTo>
                  <a:cubicBezTo>
                    <a:pt x="61" y="181"/>
                    <a:pt x="75" y="162"/>
                    <a:pt x="90" y="145"/>
                  </a:cubicBezTo>
                  <a:cubicBezTo>
                    <a:pt x="104" y="129"/>
                    <a:pt x="117" y="112"/>
                    <a:pt x="134" y="98"/>
                  </a:cubicBezTo>
                  <a:cubicBezTo>
                    <a:pt x="133" y="98"/>
                    <a:pt x="132" y="97"/>
                    <a:pt x="132" y="97"/>
                  </a:cubicBezTo>
                  <a:cubicBezTo>
                    <a:pt x="121" y="120"/>
                    <a:pt x="104" y="140"/>
                    <a:pt x="91" y="162"/>
                  </a:cubicBezTo>
                  <a:cubicBezTo>
                    <a:pt x="77" y="185"/>
                    <a:pt x="66" y="210"/>
                    <a:pt x="58" y="235"/>
                  </a:cubicBezTo>
                  <a:cubicBezTo>
                    <a:pt x="57" y="237"/>
                    <a:pt x="59" y="238"/>
                    <a:pt x="60" y="237"/>
                  </a:cubicBezTo>
                  <a:cubicBezTo>
                    <a:pt x="67" y="229"/>
                    <a:pt x="71" y="220"/>
                    <a:pt x="74" y="210"/>
                  </a:cubicBezTo>
                  <a:cubicBezTo>
                    <a:pt x="78" y="201"/>
                    <a:pt x="81" y="191"/>
                    <a:pt x="84" y="181"/>
                  </a:cubicBezTo>
                  <a:cubicBezTo>
                    <a:pt x="87" y="172"/>
                    <a:pt x="92" y="163"/>
                    <a:pt x="95" y="154"/>
                  </a:cubicBezTo>
                  <a:cubicBezTo>
                    <a:pt x="97" y="145"/>
                    <a:pt x="99" y="136"/>
                    <a:pt x="97" y="127"/>
                  </a:cubicBezTo>
                  <a:cubicBezTo>
                    <a:pt x="96" y="126"/>
                    <a:pt x="95" y="126"/>
                    <a:pt x="94" y="127"/>
                  </a:cubicBezTo>
                  <a:cubicBezTo>
                    <a:pt x="87" y="135"/>
                    <a:pt x="84" y="146"/>
                    <a:pt x="82" y="156"/>
                  </a:cubicBezTo>
                  <a:cubicBezTo>
                    <a:pt x="79" y="168"/>
                    <a:pt x="78" y="180"/>
                    <a:pt x="77" y="193"/>
                  </a:cubicBezTo>
                  <a:cubicBezTo>
                    <a:pt x="76" y="203"/>
                    <a:pt x="75" y="214"/>
                    <a:pt x="74" y="225"/>
                  </a:cubicBezTo>
                  <a:cubicBezTo>
                    <a:pt x="73" y="238"/>
                    <a:pt x="73" y="251"/>
                    <a:pt x="70" y="264"/>
                  </a:cubicBezTo>
                  <a:cubicBezTo>
                    <a:pt x="69" y="268"/>
                    <a:pt x="68" y="273"/>
                    <a:pt x="66" y="277"/>
                  </a:cubicBezTo>
                  <a:cubicBezTo>
                    <a:pt x="67" y="277"/>
                    <a:pt x="67" y="277"/>
                    <a:pt x="68" y="277"/>
                  </a:cubicBezTo>
                  <a:cubicBezTo>
                    <a:pt x="63" y="264"/>
                    <a:pt x="61" y="249"/>
                    <a:pt x="60" y="235"/>
                  </a:cubicBezTo>
                  <a:cubicBezTo>
                    <a:pt x="59" y="223"/>
                    <a:pt x="57" y="212"/>
                    <a:pt x="54" y="201"/>
                  </a:cubicBezTo>
                  <a:cubicBezTo>
                    <a:pt x="52" y="191"/>
                    <a:pt x="50" y="181"/>
                    <a:pt x="46" y="172"/>
                  </a:cubicBezTo>
                  <a:cubicBezTo>
                    <a:pt x="43" y="164"/>
                    <a:pt x="38" y="155"/>
                    <a:pt x="30" y="152"/>
                  </a:cubicBezTo>
                  <a:cubicBezTo>
                    <a:pt x="30" y="152"/>
                    <a:pt x="29" y="152"/>
                    <a:pt x="29" y="152"/>
                  </a:cubicBezTo>
                  <a:cubicBezTo>
                    <a:pt x="22" y="158"/>
                    <a:pt x="20" y="168"/>
                    <a:pt x="20" y="177"/>
                  </a:cubicBezTo>
                  <a:cubicBezTo>
                    <a:pt x="20" y="188"/>
                    <a:pt x="21" y="199"/>
                    <a:pt x="22" y="209"/>
                  </a:cubicBezTo>
                  <a:cubicBezTo>
                    <a:pt x="26" y="238"/>
                    <a:pt x="26" y="267"/>
                    <a:pt x="36" y="295"/>
                  </a:cubicBezTo>
                  <a:cubicBezTo>
                    <a:pt x="37" y="297"/>
                    <a:pt x="38" y="300"/>
                    <a:pt x="39" y="302"/>
                  </a:cubicBezTo>
                  <a:cubicBezTo>
                    <a:pt x="40" y="303"/>
                    <a:pt x="42" y="303"/>
                    <a:pt x="42" y="302"/>
                  </a:cubicBezTo>
                  <a:cubicBezTo>
                    <a:pt x="43" y="278"/>
                    <a:pt x="37" y="255"/>
                    <a:pt x="32" y="233"/>
                  </a:cubicBezTo>
                  <a:cubicBezTo>
                    <a:pt x="28" y="213"/>
                    <a:pt x="23" y="191"/>
                    <a:pt x="9" y="176"/>
                  </a:cubicBezTo>
                  <a:cubicBezTo>
                    <a:pt x="8" y="175"/>
                    <a:pt x="7" y="175"/>
                    <a:pt x="6" y="176"/>
                  </a:cubicBezTo>
                  <a:cubicBezTo>
                    <a:pt x="2" y="181"/>
                    <a:pt x="4" y="190"/>
                    <a:pt x="5" y="197"/>
                  </a:cubicBezTo>
                  <a:cubicBezTo>
                    <a:pt x="7" y="206"/>
                    <a:pt x="11" y="214"/>
                    <a:pt x="14" y="223"/>
                  </a:cubicBezTo>
                  <a:cubicBezTo>
                    <a:pt x="18" y="234"/>
                    <a:pt x="20" y="246"/>
                    <a:pt x="23" y="257"/>
                  </a:cubicBezTo>
                  <a:cubicBezTo>
                    <a:pt x="26" y="271"/>
                    <a:pt x="30" y="285"/>
                    <a:pt x="36" y="299"/>
                  </a:cubicBezTo>
                  <a:cubicBezTo>
                    <a:pt x="36" y="300"/>
                    <a:pt x="38" y="300"/>
                    <a:pt x="38" y="298"/>
                  </a:cubicBezTo>
                  <a:cubicBezTo>
                    <a:pt x="40" y="279"/>
                    <a:pt x="31" y="260"/>
                    <a:pt x="26" y="241"/>
                  </a:cubicBezTo>
                  <a:cubicBezTo>
                    <a:pt x="20" y="218"/>
                    <a:pt x="17" y="194"/>
                    <a:pt x="14" y="171"/>
                  </a:cubicBezTo>
                  <a:cubicBezTo>
                    <a:pt x="14" y="169"/>
                    <a:pt x="11" y="169"/>
                    <a:pt x="11" y="171"/>
                  </a:cubicBezTo>
                  <a:cubicBezTo>
                    <a:pt x="11" y="183"/>
                    <a:pt x="11" y="195"/>
                    <a:pt x="12" y="207"/>
                  </a:cubicBezTo>
                  <a:cubicBezTo>
                    <a:pt x="13" y="219"/>
                    <a:pt x="14" y="230"/>
                    <a:pt x="15" y="242"/>
                  </a:cubicBezTo>
                  <a:cubicBezTo>
                    <a:pt x="17" y="251"/>
                    <a:pt x="18" y="261"/>
                    <a:pt x="19" y="270"/>
                  </a:cubicBezTo>
                  <a:cubicBezTo>
                    <a:pt x="20" y="279"/>
                    <a:pt x="21" y="288"/>
                    <a:pt x="18" y="297"/>
                  </a:cubicBezTo>
                  <a:cubicBezTo>
                    <a:pt x="19" y="296"/>
                    <a:pt x="20" y="296"/>
                    <a:pt x="21" y="296"/>
                  </a:cubicBezTo>
                  <a:cubicBezTo>
                    <a:pt x="16" y="291"/>
                    <a:pt x="15" y="284"/>
                    <a:pt x="15" y="278"/>
                  </a:cubicBezTo>
                  <a:cubicBezTo>
                    <a:pt x="14" y="271"/>
                    <a:pt x="14" y="263"/>
                    <a:pt x="13" y="256"/>
                  </a:cubicBezTo>
                  <a:cubicBezTo>
                    <a:pt x="12" y="238"/>
                    <a:pt x="13" y="221"/>
                    <a:pt x="14" y="203"/>
                  </a:cubicBezTo>
                  <a:cubicBezTo>
                    <a:pt x="15" y="189"/>
                    <a:pt x="17" y="176"/>
                    <a:pt x="19" y="162"/>
                  </a:cubicBezTo>
                  <a:cubicBezTo>
                    <a:pt x="21" y="150"/>
                    <a:pt x="24" y="137"/>
                    <a:pt x="27" y="125"/>
                  </a:cubicBezTo>
                  <a:cubicBezTo>
                    <a:pt x="32" y="109"/>
                    <a:pt x="40" y="91"/>
                    <a:pt x="54" y="81"/>
                  </a:cubicBezTo>
                  <a:cubicBezTo>
                    <a:pt x="53" y="80"/>
                    <a:pt x="52" y="80"/>
                    <a:pt x="52" y="80"/>
                  </a:cubicBezTo>
                  <a:cubicBezTo>
                    <a:pt x="53" y="88"/>
                    <a:pt x="49" y="95"/>
                    <a:pt x="45" y="102"/>
                  </a:cubicBezTo>
                  <a:cubicBezTo>
                    <a:pt x="41" y="108"/>
                    <a:pt x="37" y="113"/>
                    <a:pt x="33" y="119"/>
                  </a:cubicBezTo>
                  <a:cubicBezTo>
                    <a:pt x="30" y="124"/>
                    <a:pt x="27" y="130"/>
                    <a:pt x="24" y="135"/>
                  </a:cubicBezTo>
                  <a:cubicBezTo>
                    <a:pt x="21" y="140"/>
                    <a:pt x="17" y="147"/>
                    <a:pt x="11" y="148"/>
                  </a:cubicBezTo>
                  <a:cubicBezTo>
                    <a:pt x="12" y="149"/>
                    <a:pt x="13" y="149"/>
                    <a:pt x="13" y="150"/>
                  </a:cubicBezTo>
                  <a:cubicBezTo>
                    <a:pt x="13" y="138"/>
                    <a:pt x="19" y="127"/>
                    <a:pt x="25" y="117"/>
                  </a:cubicBezTo>
                  <a:cubicBezTo>
                    <a:pt x="32" y="106"/>
                    <a:pt x="40" y="96"/>
                    <a:pt x="49" y="87"/>
                  </a:cubicBezTo>
                  <a:cubicBezTo>
                    <a:pt x="69" y="65"/>
                    <a:pt x="93" y="48"/>
                    <a:pt x="121" y="40"/>
                  </a:cubicBezTo>
                  <a:cubicBezTo>
                    <a:pt x="122" y="39"/>
                    <a:pt x="123" y="39"/>
                    <a:pt x="124" y="39"/>
                  </a:cubicBezTo>
                  <a:cubicBezTo>
                    <a:pt x="126" y="38"/>
                    <a:pt x="126" y="36"/>
                    <a:pt x="124" y="36"/>
                  </a:cubicBezTo>
                  <a:cubicBezTo>
                    <a:pt x="104" y="38"/>
                    <a:pt x="88" y="50"/>
                    <a:pt x="72" y="61"/>
                  </a:cubicBezTo>
                  <a:cubicBezTo>
                    <a:pt x="65" y="65"/>
                    <a:pt x="58" y="70"/>
                    <a:pt x="52" y="75"/>
                  </a:cubicBezTo>
                  <a:cubicBezTo>
                    <a:pt x="45" y="80"/>
                    <a:pt x="38" y="86"/>
                    <a:pt x="30" y="87"/>
                  </a:cubicBezTo>
                  <a:cubicBezTo>
                    <a:pt x="31" y="88"/>
                    <a:pt x="31" y="89"/>
                    <a:pt x="32" y="89"/>
                  </a:cubicBezTo>
                  <a:cubicBezTo>
                    <a:pt x="46" y="66"/>
                    <a:pt x="69" y="48"/>
                    <a:pt x="93" y="36"/>
                  </a:cubicBezTo>
                  <a:cubicBezTo>
                    <a:pt x="107" y="29"/>
                    <a:pt x="122" y="25"/>
                    <a:pt x="137" y="22"/>
                  </a:cubicBezTo>
                  <a:cubicBezTo>
                    <a:pt x="145" y="21"/>
                    <a:pt x="154" y="20"/>
                    <a:pt x="162" y="19"/>
                  </a:cubicBezTo>
                  <a:cubicBezTo>
                    <a:pt x="169" y="19"/>
                    <a:pt x="176" y="19"/>
                    <a:pt x="182" y="15"/>
                  </a:cubicBezTo>
                  <a:cubicBezTo>
                    <a:pt x="182" y="14"/>
                    <a:pt x="182" y="14"/>
                    <a:pt x="182" y="13"/>
                  </a:cubicBezTo>
                  <a:cubicBezTo>
                    <a:pt x="177" y="1"/>
                    <a:pt x="161" y="3"/>
                    <a:pt x="150" y="5"/>
                  </a:cubicBezTo>
                  <a:cubicBezTo>
                    <a:pt x="132" y="9"/>
                    <a:pt x="115" y="17"/>
                    <a:pt x="98" y="25"/>
                  </a:cubicBezTo>
                  <a:cubicBezTo>
                    <a:pt x="81" y="33"/>
                    <a:pt x="65" y="42"/>
                    <a:pt x="49" y="53"/>
                  </a:cubicBezTo>
                  <a:cubicBezTo>
                    <a:pt x="48" y="53"/>
                    <a:pt x="49" y="56"/>
                    <a:pt x="51" y="55"/>
                  </a:cubicBezTo>
                  <a:cubicBezTo>
                    <a:pt x="80" y="41"/>
                    <a:pt x="105" y="21"/>
                    <a:pt x="136" y="12"/>
                  </a:cubicBezTo>
                  <a:cubicBezTo>
                    <a:pt x="167" y="2"/>
                    <a:pt x="200" y="6"/>
                    <a:pt x="231" y="12"/>
                  </a:cubicBezTo>
                  <a:cubicBezTo>
                    <a:pt x="232" y="12"/>
                    <a:pt x="233" y="13"/>
                    <a:pt x="233" y="13"/>
                  </a:cubicBezTo>
                  <a:cubicBezTo>
                    <a:pt x="235" y="13"/>
                    <a:pt x="236" y="11"/>
                    <a:pt x="234" y="10"/>
                  </a:cubicBezTo>
                  <a:cubicBezTo>
                    <a:pt x="224" y="5"/>
                    <a:pt x="211" y="4"/>
                    <a:pt x="200" y="3"/>
                  </a:cubicBezTo>
                  <a:cubicBezTo>
                    <a:pt x="187" y="3"/>
                    <a:pt x="174" y="4"/>
                    <a:pt x="161" y="5"/>
                  </a:cubicBezTo>
                  <a:cubicBezTo>
                    <a:pt x="141" y="8"/>
                    <a:pt x="121" y="12"/>
                    <a:pt x="101" y="19"/>
                  </a:cubicBezTo>
                  <a:cubicBezTo>
                    <a:pt x="92" y="22"/>
                    <a:pt x="83" y="26"/>
                    <a:pt x="74" y="31"/>
                  </a:cubicBezTo>
                  <a:cubicBezTo>
                    <a:pt x="67" y="36"/>
                    <a:pt x="61" y="42"/>
                    <a:pt x="59" y="51"/>
                  </a:cubicBezTo>
                  <a:cubicBezTo>
                    <a:pt x="59" y="51"/>
                    <a:pt x="59" y="52"/>
                    <a:pt x="60" y="52"/>
                  </a:cubicBezTo>
                  <a:cubicBezTo>
                    <a:pt x="66" y="56"/>
                    <a:pt x="75" y="54"/>
                    <a:pt x="82" y="52"/>
                  </a:cubicBezTo>
                  <a:cubicBezTo>
                    <a:pt x="92" y="48"/>
                    <a:pt x="101" y="44"/>
                    <a:pt x="111" y="39"/>
                  </a:cubicBezTo>
                  <a:cubicBezTo>
                    <a:pt x="136" y="27"/>
                    <a:pt x="164" y="22"/>
                    <a:pt x="192" y="19"/>
                  </a:cubicBezTo>
                  <a:cubicBezTo>
                    <a:pt x="191" y="18"/>
                    <a:pt x="191" y="17"/>
                    <a:pt x="191" y="16"/>
                  </a:cubicBezTo>
                  <a:cubicBezTo>
                    <a:pt x="164" y="33"/>
                    <a:pt x="135" y="43"/>
                    <a:pt x="110" y="61"/>
                  </a:cubicBezTo>
                  <a:cubicBezTo>
                    <a:pt x="108" y="62"/>
                    <a:pt x="110" y="64"/>
                    <a:pt x="111" y="63"/>
                  </a:cubicBezTo>
                  <a:cubicBezTo>
                    <a:pt x="137" y="45"/>
                    <a:pt x="166" y="35"/>
                    <a:pt x="192" y="18"/>
                  </a:cubicBezTo>
                  <a:cubicBezTo>
                    <a:pt x="193" y="18"/>
                    <a:pt x="192" y="16"/>
                    <a:pt x="191" y="16"/>
                  </a:cubicBezTo>
                  <a:cubicBezTo>
                    <a:pt x="164" y="19"/>
                    <a:pt x="137" y="24"/>
                    <a:pt x="112" y="36"/>
                  </a:cubicBezTo>
                  <a:cubicBezTo>
                    <a:pt x="103" y="40"/>
                    <a:pt x="95" y="44"/>
                    <a:pt x="85" y="48"/>
                  </a:cubicBezTo>
                  <a:cubicBezTo>
                    <a:pt x="81" y="49"/>
                    <a:pt x="76" y="51"/>
                    <a:pt x="72" y="51"/>
                  </a:cubicBezTo>
                  <a:cubicBezTo>
                    <a:pt x="68" y="52"/>
                    <a:pt x="64" y="52"/>
                    <a:pt x="61" y="50"/>
                  </a:cubicBezTo>
                  <a:cubicBezTo>
                    <a:pt x="62" y="50"/>
                    <a:pt x="62" y="51"/>
                    <a:pt x="62" y="51"/>
                  </a:cubicBezTo>
                  <a:cubicBezTo>
                    <a:pt x="64" y="42"/>
                    <a:pt x="73" y="35"/>
                    <a:pt x="80" y="31"/>
                  </a:cubicBezTo>
                  <a:cubicBezTo>
                    <a:pt x="90" y="25"/>
                    <a:pt x="100" y="22"/>
                    <a:pt x="111" y="19"/>
                  </a:cubicBezTo>
                  <a:cubicBezTo>
                    <a:pt x="131" y="13"/>
                    <a:pt x="152" y="9"/>
                    <a:pt x="173" y="7"/>
                  </a:cubicBezTo>
                  <a:cubicBezTo>
                    <a:pt x="183" y="6"/>
                    <a:pt x="194" y="5"/>
                    <a:pt x="205" y="6"/>
                  </a:cubicBezTo>
                  <a:cubicBezTo>
                    <a:pt x="215" y="7"/>
                    <a:pt x="224" y="9"/>
                    <a:pt x="233" y="13"/>
                  </a:cubicBezTo>
                  <a:cubicBezTo>
                    <a:pt x="233" y="12"/>
                    <a:pt x="234" y="11"/>
                    <a:pt x="234" y="10"/>
                  </a:cubicBezTo>
                  <a:cubicBezTo>
                    <a:pt x="204" y="3"/>
                    <a:pt x="171" y="0"/>
                    <a:pt x="141" y="7"/>
                  </a:cubicBezTo>
                  <a:cubicBezTo>
                    <a:pt x="110" y="15"/>
                    <a:pt x="84" y="35"/>
                    <a:pt x="56" y="49"/>
                  </a:cubicBezTo>
                  <a:cubicBezTo>
                    <a:pt x="54" y="51"/>
                    <a:pt x="52" y="51"/>
                    <a:pt x="50" y="52"/>
                  </a:cubicBezTo>
                  <a:cubicBezTo>
                    <a:pt x="50" y="53"/>
                    <a:pt x="51" y="54"/>
                    <a:pt x="51" y="55"/>
                  </a:cubicBezTo>
                  <a:cubicBezTo>
                    <a:pt x="63" y="47"/>
                    <a:pt x="75" y="40"/>
                    <a:pt x="87" y="34"/>
                  </a:cubicBezTo>
                  <a:cubicBezTo>
                    <a:pt x="105" y="25"/>
                    <a:pt x="122" y="16"/>
                    <a:pt x="141" y="11"/>
                  </a:cubicBezTo>
                  <a:cubicBezTo>
                    <a:pt x="149" y="8"/>
                    <a:pt x="157" y="6"/>
                    <a:pt x="166" y="6"/>
                  </a:cubicBezTo>
                  <a:cubicBezTo>
                    <a:pt x="171" y="7"/>
                    <a:pt x="177" y="9"/>
                    <a:pt x="180" y="14"/>
                  </a:cubicBezTo>
                  <a:cubicBezTo>
                    <a:pt x="180" y="14"/>
                    <a:pt x="180" y="13"/>
                    <a:pt x="180" y="13"/>
                  </a:cubicBezTo>
                  <a:cubicBezTo>
                    <a:pt x="174" y="17"/>
                    <a:pt x="166" y="16"/>
                    <a:pt x="159" y="17"/>
                  </a:cubicBezTo>
                  <a:cubicBezTo>
                    <a:pt x="150" y="18"/>
                    <a:pt x="142" y="19"/>
                    <a:pt x="133" y="20"/>
                  </a:cubicBezTo>
                  <a:cubicBezTo>
                    <a:pt x="118" y="23"/>
                    <a:pt x="104" y="27"/>
                    <a:pt x="91" y="34"/>
                  </a:cubicBezTo>
                  <a:cubicBezTo>
                    <a:pt x="66" y="46"/>
                    <a:pt x="44" y="64"/>
                    <a:pt x="29" y="88"/>
                  </a:cubicBezTo>
                  <a:cubicBezTo>
                    <a:pt x="29" y="89"/>
                    <a:pt x="29" y="90"/>
                    <a:pt x="31" y="90"/>
                  </a:cubicBezTo>
                  <a:cubicBezTo>
                    <a:pt x="38" y="88"/>
                    <a:pt x="45" y="84"/>
                    <a:pt x="51" y="80"/>
                  </a:cubicBezTo>
                  <a:cubicBezTo>
                    <a:pt x="58" y="75"/>
                    <a:pt x="64" y="69"/>
                    <a:pt x="71" y="64"/>
                  </a:cubicBezTo>
                  <a:cubicBezTo>
                    <a:pt x="79" y="59"/>
                    <a:pt x="87" y="54"/>
                    <a:pt x="96" y="49"/>
                  </a:cubicBezTo>
                  <a:cubicBezTo>
                    <a:pt x="105" y="44"/>
                    <a:pt x="114" y="40"/>
                    <a:pt x="124" y="39"/>
                  </a:cubicBezTo>
                  <a:cubicBezTo>
                    <a:pt x="124" y="38"/>
                    <a:pt x="124" y="37"/>
                    <a:pt x="124" y="36"/>
                  </a:cubicBezTo>
                  <a:cubicBezTo>
                    <a:pt x="96" y="44"/>
                    <a:pt x="72" y="60"/>
                    <a:pt x="51" y="81"/>
                  </a:cubicBezTo>
                  <a:cubicBezTo>
                    <a:pt x="42" y="90"/>
                    <a:pt x="34" y="99"/>
                    <a:pt x="27" y="110"/>
                  </a:cubicBezTo>
                  <a:cubicBezTo>
                    <a:pt x="20" y="119"/>
                    <a:pt x="14" y="130"/>
                    <a:pt x="11" y="141"/>
                  </a:cubicBezTo>
                  <a:cubicBezTo>
                    <a:pt x="11" y="144"/>
                    <a:pt x="10" y="147"/>
                    <a:pt x="10" y="150"/>
                  </a:cubicBezTo>
                  <a:cubicBezTo>
                    <a:pt x="10" y="151"/>
                    <a:pt x="12" y="151"/>
                    <a:pt x="12" y="151"/>
                  </a:cubicBezTo>
                  <a:cubicBezTo>
                    <a:pt x="18" y="149"/>
                    <a:pt x="22" y="143"/>
                    <a:pt x="25" y="139"/>
                  </a:cubicBezTo>
                  <a:cubicBezTo>
                    <a:pt x="29" y="133"/>
                    <a:pt x="32" y="127"/>
                    <a:pt x="35" y="121"/>
                  </a:cubicBezTo>
                  <a:cubicBezTo>
                    <a:pt x="43" y="108"/>
                    <a:pt x="56" y="95"/>
                    <a:pt x="54" y="79"/>
                  </a:cubicBezTo>
                  <a:cubicBezTo>
                    <a:pt x="54" y="78"/>
                    <a:pt x="53" y="78"/>
                    <a:pt x="52" y="78"/>
                  </a:cubicBezTo>
                  <a:cubicBezTo>
                    <a:pt x="33" y="93"/>
                    <a:pt x="26" y="118"/>
                    <a:pt x="21" y="140"/>
                  </a:cubicBezTo>
                  <a:cubicBezTo>
                    <a:pt x="15" y="167"/>
                    <a:pt x="11" y="196"/>
                    <a:pt x="10" y="224"/>
                  </a:cubicBezTo>
                  <a:cubicBezTo>
                    <a:pt x="10" y="238"/>
                    <a:pt x="10" y="253"/>
                    <a:pt x="11" y="268"/>
                  </a:cubicBezTo>
                  <a:cubicBezTo>
                    <a:pt x="12" y="278"/>
                    <a:pt x="11" y="290"/>
                    <a:pt x="19" y="298"/>
                  </a:cubicBezTo>
                  <a:cubicBezTo>
                    <a:pt x="19" y="299"/>
                    <a:pt x="21" y="299"/>
                    <a:pt x="21" y="298"/>
                  </a:cubicBezTo>
                  <a:cubicBezTo>
                    <a:pt x="24" y="290"/>
                    <a:pt x="23" y="281"/>
                    <a:pt x="22" y="273"/>
                  </a:cubicBezTo>
                  <a:cubicBezTo>
                    <a:pt x="22" y="263"/>
                    <a:pt x="20" y="253"/>
                    <a:pt x="18" y="244"/>
                  </a:cubicBezTo>
                  <a:cubicBezTo>
                    <a:pt x="17" y="233"/>
                    <a:pt x="16" y="221"/>
                    <a:pt x="15" y="210"/>
                  </a:cubicBezTo>
                  <a:cubicBezTo>
                    <a:pt x="14" y="197"/>
                    <a:pt x="13" y="184"/>
                    <a:pt x="14" y="171"/>
                  </a:cubicBezTo>
                  <a:cubicBezTo>
                    <a:pt x="13" y="171"/>
                    <a:pt x="12" y="171"/>
                    <a:pt x="11" y="171"/>
                  </a:cubicBezTo>
                  <a:cubicBezTo>
                    <a:pt x="14" y="195"/>
                    <a:pt x="17" y="218"/>
                    <a:pt x="23" y="241"/>
                  </a:cubicBezTo>
                  <a:cubicBezTo>
                    <a:pt x="28" y="260"/>
                    <a:pt x="37" y="278"/>
                    <a:pt x="36" y="298"/>
                  </a:cubicBezTo>
                  <a:cubicBezTo>
                    <a:pt x="37" y="298"/>
                    <a:pt x="37" y="298"/>
                    <a:pt x="38" y="297"/>
                  </a:cubicBezTo>
                  <a:cubicBezTo>
                    <a:pt x="33" y="284"/>
                    <a:pt x="29" y="270"/>
                    <a:pt x="25" y="256"/>
                  </a:cubicBezTo>
                  <a:cubicBezTo>
                    <a:pt x="23" y="246"/>
                    <a:pt x="21" y="234"/>
                    <a:pt x="17" y="224"/>
                  </a:cubicBezTo>
                  <a:cubicBezTo>
                    <a:pt x="14" y="216"/>
                    <a:pt x="11" y="207"/>
                    <a:pt x="9" y="199"/>
                  </a:cubicBezTo>
                  <a:cubicBezTo>
                    <a:pt x="7" y="193"/>
                    <a:pt x="4" y="183"/>
                    <a:pt x="9" y="177"/>
                  </a:cubicBezTo>
                  <a:cubicBezTo>
                    <a:pt x="8" y="177"/>
                    <a:pt x="7" y="177"/>
                    <a:pt x="6" y="177"/>
                  </a:cubicBezTo>
                  <a:cubicBezTo>
                    <a:pt x="20" y="192"/>
                    <a:pt x="25" y="213"/>
                    <a:pt x="29" y="233"/>
                  </a:cubicBezTo>
                  <a:cubicBezTo>
                    <a:pt x="34" y="255"/>
                    <a:pt x="40" y="278"/>
                    <a:pt x="39" y="301"/>
                  </a:cubicBezTo>
                  <a:cubicBezTo>
                    <a:pt x="40" y="301"/>
                    <a:pt x="41" y="301"/>
                    <a:pt x="42" y="301"/>
                  </a:cubicBezTo>
                  <a:cubicBezTo>
                    <a:pt x="35" y="286"/>
                    <a:pt x="31" y="269"/>
                    <a:pt x="29" y="253"/>
                  </a:cubicBezTo>
                  <a:cubicBezTo>
                    <a:pt x="28" y="239"/>
                    <a:pt x="27" y="226"/>
                    <a:pt x="26" y="213"/>
                  </a:cubicBezTo>
                  <a:cubicBezTo>
                    <a:pt x="24" y="203"/>
                    <a:pt x="23" y="192"/>
                    <a:pt x="23" y="181"/>
                  </a:cubicBezTo>
                  <a:cubicBezTo>
                    <a:pt x="23" y="172"/>
                    <a:pt x="23" y="160"/>
                    <a:pt x="30" y="154"/>
                  </a:cubicBezTo>
                  <a:cubicBezTo>
                    <a:pt x="30" y="154"/>
                    <a:pt x="30" y="154"/>
                    <a:pt x="29" y="154"/>
                  </a:cubicBezTo>
                  <a:cubicBezTo>
                    <a:pt x="37" y="158"/>
                    <a:pt x="41" y="167"/>
                    <a:pt x="44" y="175"/>
                  </a:cubicBezTo>
                  <a:cubicBezTo>
                    <a:pt x="48" y="185"/>
                    <a:pt x="50" y="194"/>
                    <a:pt x="52" y="204"/>
                  </a:cubicBezTo>
                  <a:cubicBezTo>
                    <a:pt x="55" y="215"/>
                    <a:pt x="56" y="227"/>
                    <a:pt x="58" y="238"/>
                  </a:cubicBezTo>
                  <a:cubicBezTo>
                    <a:pt x="59" y="251"/>
                    <a:pt x="60" y="265"/>
                    <a:pt x="66" y="278"/>
                  </a:cubicBezTo>
                  <a:cubicBezTo>
                    <a:pt x="66" y="279"/>
                    <a:pt x="68" y="279"/>
                    <a:pt x="68" y="278"/>
                  </a:cubicBezTo>
                  <a:cubicBezTo>
                    <a:pt x="74" y="268"/>
                    <a:pt x="75" y="255"/>
                    <a:pt x="76" y="243"/>
                  </a:cubicBezTo>
                  <a:cubicBezTo>
                    <a:pt x="77" y="231"/>
                    <a:pt x="77" y="219"/>
                    <a:pt x="78" y="207"/>
                  </a:cubicBezTo>
                  <a:cubicBezTo>
                    <a:pt x="81" y="184"/>
                    <a:pt x="81" y="160"/>
                    <a:pt x="90" y="138"/>
                  </a:cubicBezTo>
                  <a:cubicBezTo>
                    <a:pt x="92" y="135"/>
                    <a:pt x="94" y="131"/>
                    <a:pt x="97" y="128"/>
                  </a:cubicBezTo>
                  <a:cubicBezTo>
                    <a:pt x="96" y="128"/>
                    <a:pt x="95" y="128"/>
                    <a:pt x="94" y="128"/>
                  </a:cubicBezTo>
                  <a:cubicBezTo>
                    <a:pt x="97" y="137"/>
                    <a:pt x="94" y="147"/>
                    <a:pt x="91" y="155"/>
                  </a:cubicBezTo>
                  <a:cubicBezTo>
                    <a:pt x="88" y="164"/>
                    <a:pt x="85" y="172"/>
                    <a:pt x="81" y="181"/>
                  </a:cubicBezTo>
                  <a:cubicBezTo>
                    <a:pt x="78" y="190"/>
                    <a:pt x="75" y="199"/>
                    <a:pt x="72" y="209"/>
                  </a:cubicBezTo>
                  <a:cubicBezTo>
                    <a:pt x="69" y="218"/>
                    <a:pt x="65" y="227"/>
                    <a:pt x="58" y="235"/>
                  </a:cubicBezTo>
                  <a:cubicBezTo>
                    <a:pt x="59" y="236"/>
                    <a:pt x="60" y="236"/>
                    <a:pt x="61" y="236"/>
                  </a:cubicBezTo>
                  <a:cubicBezTo>
                    <a:pt x="69" y="211"/>
                    <a:pt x="79" y="186"/>
                    <a:pt x="94" y="163"/>
                  </a:cubicBezTo>
                  <a:cubicBezTo>
                    <a:pt x="107" y="141"/>
                    <a:pt x="124" y="121"/>
                    <a:pt x="134" y="98"/>
                  </a:cubicBezTo>
                  <a:cubicBezTo>
                    <a:pt x="135" y="96"/>
                    <a:pt x="133" y="95"/>
                    <a:pt x="132" y="96"/>
                  </a:cubicBezTo>
                  <a:cubicBezTo>
                    <a:pt x="116" y="109"/>
                    <a:pt x="103" y="127"/>
                    <a:pt x="89" y="143"/>
                  </a:cubicBezTo>
                  <a:cubicBezTo>
                    <a:pt x="74" y="160"/>
                    <a:pt x="59" y="179"/>
                    <a:pt x="45" y="197"/>
                  </a:cubicBezTo>
                  <a:cubicBezTo>
                    <a:pt x="44" y="198"/>
                    <a:pt x="46" y="200"/>
                    <a:pt x="47" y="199"/>
                  </a:cubicBezTo>
                  <a:cubicBezTo>
                    <a:pt x="70" y="183"/>
                    <a:pt x="87" y="162"/>
                    <a:pt x="106" y="143"/>
                  </a:cubicBezTo>
                  <a:cubicBezTo>
                    <a:pt x="117" y="132"/>
                    <a:pt x="128" y="122"/>
                    <a:pt x="139" y="112"/>
                  </a:cubicBezTo>
                  <a:cubicBezTo>
                    <a:pt x="142" y="108"/>
                    <a:pt x="146" y="105"/>
                    <a:pt x="150" y="102"/>
                  </a:cubicBezTo>
                  <a:cubicBezTo>
                    <a:pt x="153" y="99"/>
                    <a:pt x="156" y="95"/>
                    <a:pt x="157" y="91"/>
                  </a:cubicBezTo>
                  <a:cubicBezTo>
                    <a:pt x="157" y="90"/>
                    <a:pt x="156" y="89"/>
                    <a:pt x="156" y="89"/>
                  </a:cubicBezTo>
                  <a:cubicBezTo>
                    <a:pt x="148" y="89"/>
                    <a:pt x="141" y="95"/>
                    <a:pt x="135" y="100"/>
                  </a:cubicBezTo>
                  <a:cubicBezTo>
                    <a:pt x="128" y="106"/>
                    <a:pt x="121" y="113"/>
                    <a:pt x="114" y="119"/>
                  </a:cubicBezTo>
                  <a:cubicBezTo>
                    <a:pt x="105" y="127"/>
                    <a:pt x="96" y="135"/>
                    <a:pt x="87" y="143"/>
                  </a:cubicBezTo>
                  <a:cubicBezTo>
                    <a:pt x="77" y="152"/>
                    <a:pt x="67" y="163"/>
                    <a:pt x="59" y="174"/>
                  </a:cubicBezTo>
                  <a:cubicBezTo>
                    <a:pt x="58" y="175"/>
                    <a:pt x="59" y="177"/>
                    <a:pt x="61" y="176"/>
                  </a:cubicBezTo>
                  <a:cubicBezTo>
                    <a:pt x="75" y="162"/>
                    <a:pt x="88" y="146"/>
                    <a:pt x="101" y="131"/>
                  </a:cubicBezTo>
                  <a:cubicBezTo>
                    <a:pt x="113" y="118"/>
                    <a:pt x="127" y="105"/>
                    <a:pt x="135" y="89"/>
                  </a:cubicBezTo>
                  <a:cubicBezTo>
                    <a:pt x="135" y="88"/>
                    <a:pt x="134" y="87"/>
                    <a:pt x="133" y="87"/>
                  </a:cubicBezTo>
                  <a:cubicBezTo>
                    <a:pt x="124" y="90"/>
                    <a:pt x="117" y="97"/>
                    <a:pt x="111" y="104"/>
                  </a:cubicBezTo>
                  <a:cubicBezTo>
                    <a:pt x="104" y="112"/>
                    <a:pt x="99" y="121"/>
                    <a:pt x="92" y="130"/>
                  </a:cubicBezTo>
                  <a:cubicBezTo>
                    <a:pt x="78" y="150"/>
                    <a:pt x="61" y="168"/>
                    <a:pt x="51" y="190"/>
                  </a:cubicBezTo>
                  <a:cubicBezTo>
                    <a:pt x="50" y="192"/>
                    <a:pt x="52" y="193"/>
                    <a:pt x="53" y="192"/>
                  </a:cubicBezTo>
                  <a:cubicBezTo>
                    <a:pt x="62" y="180"/>
                    <a:pt x="69" y="168"/>
                    <a:pt x="75" y="155"/>
                  </a:cubicBezTo>
                  <a:cubicBezTo>
                    <a:pt x="79" y="146"/>
                    <a:pt x="84" y="138"/>
                    <a:pt x="90" y="129"/>
                  </a:cubicBezTo>
                  <a:cubicBezTo>
                    <a:pt x="95" y="121"/>
                    <a:pt x="100" y="113"/>
                    <a:pt x="105" y="104"/>
                  </a:cubicBezTo>
                  <a:cubicBezTo>
                    <a:pt x="108" y="98"/>
                    <a:pt x="111" y="89"/>
                    <a:pt x="109" y="82"/>
                  </a:cubicBezTo>
                  <a:cubicBezTo>
                    <a:pt x="109" y="81"/>
                    <a:pt x="108" y="81"/>
                    <a:pt x="107" y="82"/>
                  </a:cubicBezTo>
                  <a:cubicBezTo>
                    <a:pt x="88" y="95"/>
                    <a:pt x="76" y="116"/>
                    <a:pt x="65" y="136"/>
                  </a:cubicBezTo>
                  <a:cubicBezTo>
                    <a:pt x="52" y="161"/>
                    <a:pt x="40" y="187"/>
                    <a:pt x="28" y="213"/>
                  </a:cubicBezTo>
                  <a:cubicBezTo>
                    <a:pt x="29" y="213"/>
                    <a:pt x="30" y="214"/>
                    <a:pt x="31" y="214"/>
                  </a:cubicBezTo>
                  <a:cubicBezTo>
                    <a:pt x="35" y="192"/>
                    <a:pt x="42" y="171"/>
                    <a:pt x="48" y="150"/>
                  </a:cubicBezTo>
                  <a:cubicBezTo>
                    <a:pt x="51" y="141"/>
                    <a:pt x="54" y="133"/>
                    <a:pt x="57" y="125"/>
                  </a:cubicBezTo>
                  <a:cubicBezTo>
                    <a:pt x="60" y="117"/>
                    <a:pt x="62" y="109"/>
                    <a:pt x="61" y="101"/>
                  </a:cubicBezTo>
                  <a:cubicBezTo>
                    <a:pt x="61" y="99"/>
                    <a:pt x="59" y="99"/>
                    <a:pt x="58" y="100"/>
                  </a:cubicBezTo>
                  <a:cubicBezTo>
                    <a:pt x="48" y="122"/>
                    <a:pt x="45" y="146"/>
                    <a:pt x="41" y="169"/>
                  </a:cubicBezTo>
                  <a:cubicBezTo>
                    <a:pt x="36" y="194"/>
                    <a:pt x="34" y="220"/>
                    <a:pt x="26" y="244"/>
                  </a:cubicBezTo>
                  <a:cubicBezTo>
                    <a:pt x="27" y="245"/>
                    <a:pt x="27" y="245"/>
                    <a:pt x="28" y="245"/>
                  </a:cubicBezTo>
                  <a:cubicBezTo>
                    <a:pt x="25" y="194"/>
                    <a:pt x="42" y="145"/>
                    <a:pt x="38" y="95"/>
                  </a:cubicBezTo>
                  <a:cubicBezTo>
                    <a:pt x="38" y="93"/>
                    <a:pt x="36" y="93"/>
                    <a:pt x="36" y="94"/>
                  </a:cubicBezTo>
                  <a:cubicBezTo>
                    <a:pt x="26" y="122"/>
                    <a:pt x="26" y="151"/>
                    <a:pt x="26" y="180"/>
                  </a:cubicBezTo>
                  <a:cubicBezTo>
                    <a:pt x="27" y="197"/>
                    <a:pt x="28" y="213"/>
                    <a:pt x="30" y="229"/>
                  </a:cubicBezTo>
                  <a:cubicBezTo>
                    <a:pt x="32" y="237"/>
                    <a:pt x="34" y="245"/>
                    <a:pt x="36" y="253"/>
                  </a:cubicBezTo>
                  <a:cubicBezTo>
                    <a:pt x="37" y="259"/>
                    <a:pt x="38" y="266"/>
                    <a:pt x="42" y="270"/>
                  </a:cubicBezTo>
                  <a:cubicBezTo>
                    <a:pt x="43" y="271"/>
                    <a:pt x="44" y="270"/>
                    <a:pt x="44" y="269"/>
                  </a:cubicBezTo>
                  <a:cubicBezTo>
                    <a:pt x="44" y="254"/>
                    <a:pt x="40" y="240"/>
                    <a:pt x="37" y="226"/>
                  </a:cubicBezTo>
                  <a:cubicBezTo>
                    <a:pt x="34" y="211"/>
                    <a:pt x="31" y="196"/>
                    <a:pt x="30" y="181"/>
                  </a:cubicBezTo>
                  <a:cubicBezTo>
                    <a:pt x="29" y="152"/>
                    <a:pt x="35" y="123"/>
                    <a:pt x="34" y="93"/>
                  </a:cubicBezTo>
                  <a:cubicBezTo>
                    <a:pt x="34" y="92"/>
                    <a:pt x="32" y="92"/>
                    <a:pt x="31" y="93"/>
                  </a:cubicBezTo>
                  <a:cubicBezTo>
                    <a:pt x="25" y="106"/>
                    <a:pt x="25" y="122"/>
                    <a:pt x="25" y="136"/>
                  </a:cubicBezTo>
                  <a:cubicBezTo>
                    <a:pt x="25" y="153"/>
                    <a:pt x="27" y="171"/>
                    <a:pt x="30" y="188"/>
                  </a:cubicBezTo>
                  <a:cubicBezTo>
                    <a:pt x="37" y="223"/>
                    <a:pt x="50" y="256"/>
                    <a:pt x="63" y="289"/>
                  </a:cubicBezTo>
                  <a:cubicBezTo>
                    <a:pt x="70" y="306"/>
                    <a:pt x="78" y="322"/>
                    <a:pt x="87" y="338"/>
                  </a:cubicBezTo>
                  <a:cubicBezTo>
                    <a:pt x="94" y="353"/>
                    <a:pt x="102" y="368"/>
                    <a:pt x="113" y="380"/>
                  </a:cubicBezTo>
                  <a:cubicBezTo>
                    <a:pt x="114" y="381"/>
                    <a:pt x="116" y="380"/>
                    <a:pt x="116" y="379"/>
                  </a:cubicBezTo>
                  <a:cubicBezTo>
                    <a:pt x="109" y="346"/>
                    <a:pt x="92" y="316"/>
                    <a:pt x="79" y="286"/>
                  </a:cubicBezTo>
                  <a:cubicBezTo>
                    <a:pt x="72" y="270"/>
                    <a:pt x="67" y="253"/>
                    <a:pt x="60" y="237"/>
                  </a:cubicBezTo>
                  <a:cubicBezTo>
                    <a:pt x="57" y="228"/>
                    <a:pt x="53" y="220"/>
                    <a:pt x="50" y="212"/>
                  </a:cubicBezTo>
                  <a:cubicBezTo>
                    <a:pt x="47" y="205"/>
                    <a:pt x="44" y="199"/>
                    <a:pt x="40" y="193"/>
                  </a:cubicBezTo>
                  <a:cubicBezTo>
                    <a:pt x="39" y="191"/>
                    <a:pt x="38" y="190"/>
                    <a:pt x="37" y="189"/>
                  </a:cubicBezTo>
                  <a:cubicBezTo>
                    <a:pt x="36" y="188"/>
                    <a:pt x="35" y="188"/>
                    <a:pt x="34" y="189"/>
                  </a:cubicBezTo>
                  <a:cubicBezTo>
                    <a:pt x="33" y="195"/>
                    <a:pt x="35" y="200"/>
                    <a:pt x="36" y="205"/>
                  </a:cubicBezTo>
                  <a:cubicBezTo>
                    <a:pt x="38" y="211"/>
                    <a:pt x="40" y="217"/>
                    <a:pt x="43" y="223"/>
                  </a:cubicBezTo>
                  <a:cubicBezTo>
                    <a:pt x="49" y="237"/>
                    <a:pt x="56" y="251"/>
                    <a:pt x="62" y="264"/>
                  </a:cubicBezTo>
                  <a:cubicBezTo>
                    <a:pt x="78" y="296"/>
                    <a:pt x="95" y="327"/>
                    <a:pt x="113" y="357"/>
                  </a:cubicBezTo>
                  <a:cubicBezTo>
                    <a:pt x="132" y="387"/>
                    <a:pt x="153" y="416"/>
                    <a:pt x="174" y="444"/>
                  </a:cubicBezTo>
                  <a:cubicBezTo>
                    <a:pt x="182" y="456"/>
                    <a:pt x="190" y="468"/>
                    <a:pt x="199" y="479"/>
                  </a:cubicBezTo>
                  <a:cubicBezTo>
                    <a:pt x="206" y="490"/>
                    <a:pt x="215" y="501"/>
                    <a:pt x="225" y="508"/>
                  </a:cubicBezTo>
                  <a:cubicBezTo>
                    <a:pt x="228" y="510"/>
                    <a:pt x="230" y="512"/>
                    <a:pt x="232" y="513"/>
                  </a:cubicBezTo>
                  <a:cubicBezTo>
                    <a:pt x="233" y="513"/>
                    <a:pt x="234" y="512"/>
                    <a:pt x="234" y="511"/>
                  </a:cubicBezTo>
                  <a:cubicBezTo>
                    <a:pt x="232" y="499"/>
                    <a:pt x="221" y="490"/>
                    <a:pt x="213" y="480"/>
                  </a:cubicBezTo>
                  <a:cubicBezTo>
                    <a:pt x="203" y="466"/>
                    <a:pt x="193" y="451"/>
                    <a:pt x="182" y="438"/>
                  </a:cubicBezTo>
                  <a:cubicBezTo>
                    <a:pt x="159" y="411"/>
                    <a:pt x="134" y="386"/>
                    <a:pt x="110" y="361"/>
                  </a:cubicBezTo>
                  <a:cubicBezTo>
                    <a:pt x="104" y="355"/>
                    <a:pt x="98" y="348"/>
                    <a:pt x="92" y="342"/>
                  </a:cubicBezTo>
                  <a:cubicBezTo>
                    <a:pt x="92" y="343"/>
                    <a:pt x="91" y="343"/>
                    <a:pt x="90" y="344"/>
                  </a:cubicBezTo>
                  <a:cubicBezTo>
                    <a:pt x="115" y="368"/>
                    <a:pt x="141" y="392"/>
                    <a:pt x="165" y="418"/>
                  </a:cubicBezTo>
                  <a:cubicBezTo>
                    <a:pt x="177" y="431"/>
                    <a:pt x="188" y="444"/>
                    <a:pt x="200" y="457"/>
                  </a:cubicBezTo>
                  <a:cubicBezTo>
                    <a:pt x="205" y="464"/>
                    <a:pt x="210" y="470"/>
                    <a:pt x="216" y="477"/>
                  </a:cubicBezTo>
                  <a:cubicBezTo>
                    <a:pt x="220" y="483"/>
                    <a:pt x="226" y="489"/>
                    <a:pt x="228" y="497"/>
                  </a:cubicBezTo>
                  <a:cubicBezTo>
                    <a:pt x="228" y="496"/>
                    <a:pt x="229" y="496"/>
                    <a:pt x="229" y="495"/>
                  </a:cubicBezTo>
                  <a:cubicBezTo>
                    <a:pt x="223" y="493"/>
                    <a:pt x="218" y="487"/>
                    <a:pt x="213" y="482"/>
                  </a:cubicBezTo>
                  <a:cubicBezTo>
                    <a:pt x="207" y="477"/>
                    <a:pt x="202" y="472"/>
                    <a:pt x="196" y="467"/>
                  </a:cubicBezTo>
                  <a:cubicBezTo>
                    <a:pt x="183" y="455"/>
                    <a:pt x="171" y="442"/>
                    <a:pt x="159" y="429"/>
                  </a:cubicBezTo>
                  <a:cubicBezTo>
                    <a:pt x="134" y="403"/>
                    <a:pt x="111" y="376"/>
                    <a:pt x="87" y="350"/>
                  </a:cubicBezTo>
                  <a:cubicBezTo>
                    <a:pt x="78" y="341"/>
                    <a:pt x="69" y="331"/>
                    <a:pt x="60" y="321"/>
                  </a:cubicBezTo>
                  <a:cubicBezTo>
                    <a:pt x="53" y="313"/>
                    <a:pt x="45" y="305"/>
                    <a:pt x="35" y="300"/>
                  </a:cubicBezTo>
                  <a:cubicBezTo>
                    <a:pt x="34" y="299"/>
                    <a:pt x="33" y="301"/>
                    <a:pt x="34" y="302"/>
                  </a:cubicBezTo>
                  <a:cubicBezTo>
                    <a:pt x="52" y="329"/>
                    <a:pt x="76" y="351"/>
                    <a:pt x="99" y="374"/>
                  </a:cubicBezTo>
                  <a:cubicBezTo>
                    <a:pt x="124" y="398"/>
                    <a:pt x="148" y="423"/>
                    <a:pt x="172" y="449"/>
                  </a:cubicBezTo>
                  <a:cubicBezTo>
                    <a:pt x="177" y="455"/>
                    <a:pt x="182" y="460"/>
                    <a:pt x="187" y="466"/>
                  </a:cubicBezTo>
                  <a:cubicBezTo>
                    <a:pt x="192" y="471"/>
                    <a:pt x="197" y="477"/>
                    <a:pt x="200" y="484"/>
                  </a:cubicBezTo>
                  <a:cubicBezTo>
                    <a:pt x="201" y="483"/>
                    <a:pt x="201" y="483"/>
                    <a:pt x="202" y="482"/>
                  </a:cubicBezTo>
                  <a:cubicBezTo>
                    <a:pt x="176" y="468"/>
                    <a:pt x="157" y="444"/>
                    <a:pt x="137" y="423"/>
                  </a:cubicBezTo>
                  <a:cubicBezTo>
                    <a:pt x="125" y="411"/>
                    <a:pt x="113" y="399"/>
                    <a:pt x="101" y="388"/>
                  </a:cubicBezTo>
                  <a:cubicBezTo>
                    <a:pt x="94" y="382"/>
                    <a:pt x="87" y="376"/>
                    <a:pt x="81" y="370"/>
                  </a:cubicBezTo>
                  <a:cubicBezTo>
                    <a:pt x="75" y="365"/>
                    <a:pt x="70" y="359"/>
                    <a:pt x="64" y="354"/>
                  </a:cubicBezTo>
                  <a:cubicBezTo>
                    <a:pt x="62" y="352"/>
                    <a:pt x="58" y="349"/>
                    <a:pt x="55" y="348"/>
                  </a:cubicBezTo>
                  <a:cubicBezTo>
                    <a:pt x="54" y="347"/>
                    <a:pt x="52" y="349"/>
                    <a:pt x="53" y="350"/>
                  </a:cubicBezTo>
                  <a:cubicBezTo>
                    <a:pt x="56" y="356"/>
                    <a:pt x="61" y="361"/>
                    <a:pt x="66" y="366"/>
                  </a:cubicBezTo>
                  <a:cubicBezTo>
                    <a:pt x="72" y="371"/>
                    <a:pt x="78" y="377"/>
                    <a:pt x="84" y="383"/>
                  </a:cubicBezTo>
                  <a:cubicBezTo>
                    <a:pt x="96" y="396"/>
                    <a:pt x="108" y="409"/>
                    <a:pt x="120" y="422"/>
                  </a:cubicBezTo>
                  <a:cubicBezTo>
                    <a:pt x="131" y="435"/>
                    <a:pt x="143" y="449"/>
                    <a:pt x="155" y="463"/>
                  </a:cubicBezTo>
                  <a:cubicBezTo>
                    <a:pt x="166" y="475"/>
                    <a:pt x="177" y="488"/>
                    <a:pt x="188" y="501"/>
                  </a:cubicBezTo>
                  <a:cubicBezTo>
                    <a:pt x="191" y="504"/>
                    <a:pt x="193" y="508"/>
                    <a:pt x="195" y="512"/>
                  </a:cubicBezTo>
                  <a:cubicBezTo>
                    <a:pt x="196" y="511"/>
                    <a:pt x="196" y="511"/>
                    <a:pt x="197" y="510"/>
                  </a:cubicBezTo>
                  <a:cubicBezTo>
                    <a:pt x="172" y="491"/>
                    <a:pt x="152" y="468"/>
                    <a:pt x="132" y="444"/>
                  </a:cubicBezTo>
                  <a:cubicBezTo>
                    <a:pt x="123" y="432"/>
                    <a:pt x="113" y="419"/>
                    <a:pt x="104" y="407"/>
                  </a:cubicBezTo>
                  <a:cubicBezTo>
                    <a:pt x="94" y="394"/>
                    <a:pt x="84" y="382"/>
                    <a:pt x="74" y="369"/>
                  </a:cubicBezTo>
                  <a:cubicBezTo>
                    <a:pt x="51" y="338"/>
                    <a:pt x="29" y="305"/>
                    <a:pt x="3" y="276"/>
                  </a:cubicBezTo>
                  <a:cubicBezTo>
                    <a:pt x="2" y="275"/>
                    <a:pt x="0" y="275"/>
                    <a:pt x="1" y="277"/>
                  </a:cubicBezTo>
                  <a:cubicBezTo>
                    <a:pt x="2" y="283"/>
                    <a:pt x="7" y="289"/>
                    <a:pt x="11" y="294"/>
                  </a:cubicBezTo>
                  <a:cubicBezTo>
                    <a:pt x="17" y="300"/>
                    <a:pt x="21" y="307"/>
                    <a:pt x="25" y="313"/>
                  </a:cubicBezTo>
                  <a:cubicBezTo>
                    <a:pt x="35" y="328"/>
                    <a:pt x="45" y="344"/>
                    <a:pt x="55" y="359"/>
                  </a:cubicBezTo>
                  <a:cubicBezTo>
                    <a:pt x="74" y="386"/>
                    <a:pt x="91" y="414"/>
                    <a:pt x="112" y="439"/>
                  </a:cubicBezTo>
                  <a:cubicBezTo>
                    <a:pt x="115" y="442"/>
                    <a:pt x="117" y="445"/>
                    <a:pt x="120" y="448"/>
                  </a:cubicBezTo>
                  <a:cubicBezTo>
                    <a:pt x="121" y="449"/>
                    <a:pt x="123" y="448"/>
                    <a:pt x="122" y="446"/>
                  </a:cubicBezTo>
                  <a:cubicBezTo>
                    <a:pt x="110" y="417"/>
                    <a:pt x="86" y="395"/>
                    <a:pt x="68" y="369"/>
                  </a:cubicBezTo>
                  <a:cubicBezTo>
                    <a:pt x="51" y="344"/>
                    <a:pt x="36" y="316"/>
                    <a:pt x="15" y="293"/>
                  </a:cubicBezTo>
                  <a:cubicBezTo>
                    <a:pt x="14" y="293"/>
                    <a:pt x="14" y="292"/>
                    <a:pt x="14" y="292"/>
                  </a:cubicBezTo>
                  <a:cubicBezTo>
                    <a:pt x="12" y="291"/>
                    <a:pt x="10" y="292"/>
                    <a:pt x="11" y="293"/>
                  </a:cubicBezTo>
                  <a:cubicBezTo>
                    <a:pt x="26" y="324"/>
                    <a:pt x="47" y="351"/>
                    <a:pt x="68" y="378"/>
                  </a:cubicBezTo>
                  <a:cubicBezTo>
                    <a:pt x="87" y="403"/>
                    <a:pt x="102" y="430"/>
                    <a:pt x="123" y="453"/>
                  </a:cubicBezTo>
                  <a:cubicBezTo>
                    <a:pt x="126" y="457"/>
                    <a:pt x="130" y="461"/>
                    <a:pt x="134" y="465"/>
                  </a:cubicBezTo>
                  <a:cubicBezTo>
                    <a:pt x="136" y="466"/>
                    <a:pt x="137" y="464"/>
                    <a:pt x="136" y="463"/>
                  </a:cubicBezTo>
                  <a:cubicBezTo>
                    <a:pt x="119" y="434"/>
                    <a:pt x="96" y="407"/>
                    <a:pt x="77" y="378"/>
                  </a:cubicBezTo>
                  <a:cubicBezTo>
                    <a:pt x="59" y="351"/>
                    <a:pt x="45" y="322"/>
                    <a:pt x="24" y="297"/>
                  </a:cubicBezTo>
                  <a:cubicBezTo>
                    <a:pt x="23" y="296"/>
                    <a:pt x="21" y="297"/>
                    <a:pt x="22" y="298"/>
                  </a:cubicBezTo>
                  <a:cubicBezTo>
                    <a:pt x="25" y="306"/>
                    <a:pt x="29" y="313"/>
                    <a:pt x="33" y="319"/>
                  </a:cubicBezTo>
                  <a:cubicBezTo>
                    <a:pt x="38" y="326"/>
                    <a:pt x="43" y="333"/>
                    <a:pt x="47" y="340"/>
                  </a:cubicBezTo>
                  <a:cubicBezTo>
                    <a:pt x="56" y="355"/>
                    <a:pt x="66" y="369"/>
                    <a:pt x="76" y="382"/>
                  </a:cubicBezTo>
                  <a:cubicBezTo>
                    <a:pt x="97" y="410"/>
                    <a:pt x="122" y="434"/>
                    <a:pt x="146" y="458"/>
                  </a:cubicBezTo>
                  <a:cubicBezTo>
                    <a:pt x="154" y="467"/>
                    <a:pt x="163" y="475"/>
                    <a:pt x="171" y="484"/>
                  </a:cubicBezTo>
                  <a:cubicBezTo>
                    <a:pt x="172" y="486"/>
                    <a:pt x="174" y="485"/>
                    <a:pt x="173" y="483"/>
                  </a:cubicBezTo>
                  <a:cubicBezTo>
                    <a:pt x="170" y="477"/>
                    <a:pt x="166" y="471"/>
                    <a:pt x="161" y="466"/>
                  </a:cubicBezTo>
                  <a:cubicBezTo>
                    <a:pt x="155" y="461"/>
                    <a:pt x="150" y="455"/>
                    <a:pt x="145" y="449"/>
                  </a:cubicBezTo>
                  <a:cubicBezTo>
                    <a:pt x="133" y="435"/>
                    <a:pt x="122" y="421"/>
                    <a:pt x="111" y="407"/>
                  </a:cubicBezTo>
                  <a:cubicBezTo>
                    <a:pt x="89" y="379"/>
                    <a:pt x="68" y="351"/>
                    <a:pt x="48" y="321"/>
                  </a:cubicBezTo>
                  <a:cubicBezTo>
                    <a:pt x="43" y="315"/>
                    <a:pt x="39" y="308"/>
                    <a:pt x="34" y="301"/>
                  </a:cubicBezTo>
                  <a:cubicBezTo>
                    <a:pt x="29" y="294"/>
                    <a:pt x="24" y="287"/>
                    <a:pt x="23" y="279"/>
                  </a:cubicBezTo>
                  <a:cubicBezTo>
                    <a:pt x="23" y="280"/>
                    <a:pt x="22" y="280"/>
                    <a:pt x="21" y="281"/>
                  </a:cubicBezTo>
                  <a:cubicBezTo>
                    <a:pt x="32" y="287"/>
                    <a:pt x="39" y="299"/>
                    <a:pt x="45" y="310"/>
                  </a:cubicBezTo>
                  <a:cubicBezTo>
                    <a:pt x="53" y="323"/>
                    <a:pt x="62" y="335"/>
                    <a:pt x="71" y="347"/>
                  </a:cubicBezTo>
                  <a:cubicBezTo>
                    <a:pt x="92" y="374"/>
                    <a:pt x="114" y="401"/>
                    <a:pt x="139" y="425"/>
                  </a:cubicBezTo>
                  <a:cubicBezTo>
                    <a:pt x="152" y="437"/>
                    <a:pt x="166" y="449"/>
                    <a:pt x="180" y="459"/>
                  </a:cubicBezTo>
                  <a:cubicBezTo>
                    <a:pt x="185" y="463"/>
                    <a:pt x="191" y="467"/>
                    <a:pt x="197" y="471"/>
                  </a:cubicBezTo>
                  <a:cubicBezTo>
                    <a:pt x="202" y="475"/>
                    <a:pt x="208" y="480"/>
                    <a:pt x="211" y="487"/>
                  </a:cubicBezTo>
                  <a:cubicBezTo>
                    <a:pt x="212" y="486"/>
                    <a:pt x="212" y="485"/>
                    <a:pt x="213" y="485"/>
                  </a:cubicBezTo>
                  <a:cubicBezTo>
                    <a:pt x="188" y="473"/>
                    <a:pt x="169" y="451"/>
                    <a:pt x="152" y="430"/>
                  </a:cubicBezTo>
                  <a:cubicBezTo>
                    <a:pt x="144" y="419"/>
                    <a:pt x="136" y="408"/>
                    <a:pt x="128" y="397"/>
                  </a:cubicBezTo>
                  <a:cubicBezTo>
                    <a:pt x="118" y="384"/>
                    <a:pt x="107" y="371"/>
                    <a:pt x="97" y="358"/>
                  </a:cubicBezTo>
                  <a:cubicBezTo>
                    <a:pt x="87" y="344"/>
                    <a:pt x="77" y="329"/>
                    <a:pt x="67" y="315"/>
                  </a:cubicBezTo>
                  <a:cubicBezTo>
                    <a:pt x="58" y="301"/>
                    <a:pt x="50" y="287"/>
                    <a:pt x="38" y="276"/>
                  </a:cubicBezTo>
                  <a:cubicBezTo>
                    <a:pt x="37" y="275"/>
                    <a:pt x="35" y="277"/>
                    <a:pt x="36" y="278"/>
                  </a:cubicBezTo>
                  <a:cubicBezTo>
                    <a:pt x="57" y="306"/>
                    <a:pt x="79" y="332"/>
                    <a:pt x="102" y="358"/>
                  </a:cubicBezTo>
                  <a:cubicBezTo>
                    <a:pt x="126" y="383"/>
                    <a:pt x="150" y="406"/>
                    <a:pt x="176" y="429"/>
                  </a:cubicBezTo>
                  <a:cubicBezTo>
                    <a:pt x="194" y="444"/>
                    <a:pt x="212" y="459"/>
                    <a:pt x="229" y="475"/>
                  </a:cubicBezTo>
                  <a:cubicBezTo>
                    <a:pt x="229" y="474"/>
                    <a:pt x="230" y="473"/>
                    <a:pt x="230" y="472"/>
                  </a:cubicBezTo>
                  <a:cubicBezTo>
                    <a:pt x="203" y="451"/>
                    <a:pt x="177" y="429"/>
                    <a:pt x="152" y="406"/>
                  </a:cubicBezTo>
                  <a:cubicBezTo>
                    <a:pt x="140" y="395"/>
                    <a:pt x="129" y="383"/>
                    <a:pt x="118" y="373"/>
                  </a:cubicBezTo>
                  <a:cubicBezTo>
                    <a:pt x="106" y="362"/>
                    <a:pt x="95" y="351"/>
                    <a:pt x="84" y="340"/>
                  </a:cubicBezTo>
                  <a:cubicBezTo>
                    <a:pt x="71" y="326"/>
                    <a:pt x="58" y="312"/>
                    <a:pt x="50" y="295"/>
                  </a:cubicBezTo>
                  <a:cubicBezTo>
                    <a:pt x="49" y="295"/>
                    <a:pt x="49" y="296"/>
                    <a:pt x="48" y="297"/>
                  </a:cubicBezTo>
                  <a:cubicBezTo>
                    <a:pt x="60" y="303"/>
                    <a:pt x="69" y="315"/>
                    <a:pt x="77" y="326"/>
                  </a:cubicBezTo>
                  <a:cubicBezTo>
                    <a:pt x="88" y="338"/>
                    <a:pt x="100" y="350"/>
                    <a:pt x="112" y="362"/>
                  </a:cubicBezTo>
                  <a:cubicBezTo>
                    <a:pt x="124" y="374"/>
                    <a:pt x="136" y="385"/>
                    <a:pt x="149" y="397"/>
                  </a:cubicBezTo>
                  <a:cubicBezTo>
                    <a:pt x="161" y="408"/>
                    <a:pt x="174" y="419"/>
                    <a:pt x="187" y="429"/>
                  </a:cubicBezTo>
                  <a:cubicBezTo>
                    <a:pt x="206" y="446"/>
                    <a:pt x="225" y="462"/>
                    <a:pt x="243" y="480"/>
                  </a:cubicBezTo>
                  <a:cubicBezTo>
                    <a:pt x="243" y="480"/>
                    <a:pt x="244" y="479"/>
                    <a:pt x="244" y="478"/>
                  </a:cubicBezTo>
                  <a:cubicBezTo>
                    <a:pt x="231" y="473"/>
                    <a:pt x="221" y="461"/>
                    <a:pt x="211" y="451"/>
                  </a:cubicBezTo>
                  <a:cubicBezTo>
                    <a:pt x="198" y="439"/>
                    <a:pt x="186" y="425"/>
                    <a:pt x="174" y="412"/>
                  </a:cubicBezTo>
                  <a:cubicBezTo>
                    <a:pt x="162" y="399"/>
                    <a:pt x="150" y="386"/>
                    <a:pt x="139" y="373"/>
                  </a:cubicBezTo>
                  <a:cubicBezTo>
                    <a:pt x="127" y="361"/>
                    <a:pt x="116" y="348"/>
                    <a:pt x="105" y="335"/>
                  </a:cubicBezTo>
                  <a:cubicBezTo>
                    <a:pt x="89" y="317"/>
                    <a:pt x="73" y="298"/>
                    <a:pt x="60" y="278"/>
                  </a:cubicBezTo>
                  <a:cubicBezTo>
                    <a:pt x="59" y="277"/>
                    <a:pt x="57" y="279"/>
                    <a:pt x="57" y="280"/>
                  </a:cubicBezTo>
                  <a:cubicBezTo>
                    <a:pt x="77" y="309"/>
                    <a:pt x="99" y="335"/>
                    <a:pt x="123" y="360"/>
                  </a:cubicBezTo>
                  <a:cubicBezTo>
                    <a:pt x="146" y="385"/>
                    <a:pt x="170" y="409"/>
                    <a:pt x="196" y="433"/>
                  </a:cubicBezTo>
                  <a:cubicBezTo>
                    <a:pt x="204" y="440"/>
                    <a:pt x="213" y="448"/>
                    <a:pt x="222" y="455"/>
                  </a:cubicBezTo>
                  <a:cubicBezTo>
                    <a:pt x="229" y="462"/>
                    <a:pt x="238" y="468"/>
                    <a:pt x="244" y="476"/>
                  </a:cubicBezTo>
                  <a:cubicBezTo>
                    <a:pt x="244" y="476"/>
                    <a:pt x="245" y="475"/>
                    <a:pt x="246" y="474"/>
                  </a:cubicBezTo>
                  <a:cubicBezTo>
                    <a:pt x="232" y="469"/>
                    <a:pt x="221" y="458"/>
                    <a:pt x="211" y="448"/>
                  </a:cubicBezTo>
                  <a:cubicBezTo>
                    <a:pt x="199" y="436"/>
                    <a:pt x="188" y="424"/>
                    <a:pt x="177" y="411"/>
                  </a:cubicBezTo>
                  <a:cubicBezTo>
                    <a:pt x="154" y="385"/>
                    <a:pt x="131" y="359"/>
                    <a:pt x="108" y="332"/>
                  </a:cubicBezTo>
                  <a:cubicBezTo>
                    <a:pt x="93" y="314"/>
                    <a:pt x="78" y="296"/>
                    <a:pt x="65" y="276"/>
                  </a:cubicBezTo>
                  <a:cubicBezTo>
                    <a:pt x="64" y="276"/>
                    <a:pt x="64" y="277"/>
                    <a:pt x="63" y="278"/>
                  </a:cubicBezTo>
                  <a:cubicBezTo>
                    <a:pt x="108" y="332"/>
                    <a:pt x="151" y="389"/>
                    <a:pt x="202" y="438"/>
                  </a:cubicBezTo>
                  <a:cubicBezTo>
                    <a:pt x="210" y="446"/>
                    <a:pt x="219" y="453"/>
                    <a:pt x="226" y="461"/>
                  </a:cubicBezTo>
                  <a:cubicBezTo>
                    <a:pt x="232" y="466"/>
                    <a:pt x="238" y="474"/>
                    <a:pt x="246" y="475"/>
                  </a:cubicBezTo>
                  <a:cubicBezTo>
                    <a:pt x="247" y="476"/>
                    <a:pt x="248" y="474"/>
                    <a:pt x="247" y="473"/>
                  </a:cubicBezTo>
                  <a:cubicBezTo>
                    <a:pt x="229" y="446"/>
                    <a:pt x="206" y="423"/>
                    <a:pt x="184" y="400"/>
                  </a:cubicBezTo>
                  <a:cubicBezTo>
                    <a:pt x="173" y="389"/>
                    <a:pt x="162" y="377"/>
                    <a:pt x="152" y="364"/>
                  </a:cubicBezTo>
                  <a:cubicBezTo>
                    <a:pt x="141" y="351"/>
                    <a:pt x="132" y="337"/>
                    <a:pt x="123" y="323"/>
                  </a:cubicBezTo>
                  <a:cubicBezTo>
                    <a:pt x="104" y="293"/>
                    <a:pt x="87" y="261"/>
                    <a:pt x="66" y="232"/>
                  </a:cubicBezTo>
                  <a:cubicBezTo>
                    <a:pt x="65" y="231"/>
                    <a:pt x="63" y="232"/>
                    <a:pt x="64" y="234"/>
                  </a:cubicBezTo>
                  <a:cubicBezTo>
                    <a:pt x="81" y="263"/>
                    <a:pt x="101" y="292"/>
                    <a:pt x="121" y="320"/>
                  </a:cubicBezTo>
                  <a:cubicBezTo>
                    <a:pt x="141" y="349"/>
                    <a:pt x="162" y="377"/>
                    <a:pt x="185" y="404"/>
                  </a:cubicBezTo>
                  <a:cubicBezTo>
                    <a:pt x="202" y="425"/>
                    <a:pt x="220" y="444"/>
                    <a:pt x="238" y="464"/>
                  </a:cubicBezTo>
                  <a:cubicBezTo>
                    <a:pt x="245" y="472"/>
                    <a:pt x="252" y="480"/>
                    <a:pt x="259" y="489"/>
                  </a:cubicBezTo>
                  <a:cubicBezTo>
                    <a:pt x="265" y="496"/>
                    <a:pt x="273" y="503"/>
                    <a:pt x="281" y="507"/>
                  </a:cubicBezTo>
                  <a:cubicBezTo>
                    <a:pt x="283" y="507"/>
                    <a:pt x="284" y="506"/>
                    <a:pt x="283" y="505"/>
                  </a:cubicBezTo>
                  <a:cubicBezTo>
                    <a:pt x="278" y="491"/>
                    <a:pt x="266" y="481"/>
                    <a:pt x="256" y="472"/>
                  </a:cubicBezTo>
                  <a:cubicBezTo>
                    <a:pt x="244" y="460"/>
                    <a:pt x="232" y="447"/>
                    <a:pt x="220" y="435"/>
                  </a:cubicBezTo>
                  <a:cubicBezTo>
                    <a:pt x="195" y="408"/>
                    <a:pt x="169" y="383"/>
                    <a:pt x="144" y="357"/>
                  </a:cubicBezTo>
                  <a:cubicBezTo>
                    <a:pt x="137" y="350"/>
                    <a:pt x="129" y="342"/>
                    <a:pt x="123" y="335"/>
                  </a:cubicBezTo>
                  <a:cubicBezTo>
                    <a:pt x="117" y="328"/>
                    <a:pt x="111" y="322"/>
                    <a:pt x="103" y="318"/>
                  </a:cubicBezTo>
                  <a:cubicBezTo>
                    <a:pt x="102" y="317"/>
                    <a:pt x="101" y="319"/>
                    <a:pt x="102" y="320"/>
                  </a:cubicBezTo>
                  <a:cubicBezTo>
                    <a:pt x="110" y="333"/>
                    <a:pt x="122" y="343"/>
                    <a:pt x="133" y="354"/>
                  </a:cubicBezTo>
                  <a:cubicBezTo>
                    <a:pt x="146" y="367"/>
                    <a:pt x="159" y="380"/>
                    <a:pt x="171" y="393"/>
                  </a:cubicBezTo>
                  <a:cubicBezTo>
                    <a:pt x="196" y="418"/>
                    <a:pt x="221" y="444"/>
                    <a:pt x="245" y="470"/>
                  </a:cubicBezTo>
                  <a:cubicBezTo>
                    <a:pt x="250" y="476"/>
                    <a:pt x="256" y="482"/>
                    <a:pt x="262" y="488"/>
                  </a:cubicBezTo>
                  <a:cubicBezTo>
                    <a:pt x="267" y="494"/>
                    <a:pt x="272" y="501"/>
                    <a:pt x="276" y="508"/>
                  </a:cubicBezTo>
                  <a:cubicBezTo>
                    <a:pt x="276" y="507"/>
                    <a:pt x="277" y="507"/>
                    <a:pt x="278" y="506"/>
                  </a:cubicBezTo>
                  <a:cubicBezTo>
                    <a:pt x="254" y="485"/>
                    <a:pt x="234" y="460"/>
                    <a:pt x="215" y="434"/>
                  </a:cubicBezTo>
                  <a:cubicBezTo>
                    <a:pt x="205" y="422"/>
                    <a:pt x="195" y="409"/>
                    <a:pt x="185" y="397"/>
                  </a:cubicBezTo>
                  <a:cubicBezTo>
                    <a:pt x="173" y="384"/>
                    <a:pt x="162" y="371"/>
                    <a:pt x="150" y="358"/>
                  </a:cubicBezTo>
                  <a:cubicBezTo>
                    <a:pt x="135" y="341"/>
                    <a:pt x="120" y="324"/>
                    <a:pt x="105" y="307"/>
                  </a:cubicBezTo>
                  <a:cubicBezTo>
                    <a:pt x="99" y="300"/>
                    <a:pt x="93" y="294"/>
                    <a:pt x="87" y="287"/>
                  </a:cubicBezTo>
                  <a:cubicBezTo>
                    <a:pt x="82" y="282"/>
                    <a:pt x="76" y="276"/>
                    <a:pt x="68" y="273"/>
                  </a:cubicBezTo>
                  <a:cubicBezTo>
                    <a:pt x="67" y="272"/>
                    <a:pt x="66" y="273"/>
                    <a:pt x="67" y="274"/>
                  </a:cubicBezTo>
                  <a:cubicBezTo>
                    <a:pt x="72" y="288"/>
                    <a:pt x="83" y="298"/>
                    <a:pt x="93" y="308"/>
                  </a:cubicBezTo>
                  <a:cubicBezTo>
                    <a:pt x="105" y="322"/>
                    <a:pt x="117" y="335"/>
                    <a:pt x="130" y="348"/>
                  </a:cubicBezTo>
                  <a:cubicBezTo>
                    <a:pt x="141" y="361"/>
                    <a:pt x="153" y="374"/>
                    <a:pt x="166" y="386"/>
                  </a:cubicBezTo>
                  <a:cubicBezTo>
                    <a:pt x="177" y="399"/>
                    <a:pt x="190" y="411"/>
                    <a:pt x="201" y="423"/>
                  </a:cubicBezTo>
                  <a:cubicBezTo>
                    <a:pt x="216" y="438"/>
                    <a:pt x="230" y="453"/>
                    <a:pt x="242" y="470"/>
                  </a:cubicBezTo>
                  <a:cubicBezTo>
                    <a:pt x="243" y="469"/>
                    <a:pt x="243" y="468"/>
                    <a:pt x="244" y="468"/>
                  </a:cubicBezTo>
                  <a:cubicBezTo>
                    <a:pt x="232" y="461"/>
                    <a:pt x="224" y="449"/>
                    <a:pt x="216" y="438"/>
                  </a:cubicBezTo>
                  <a:cubicBezTo>
                    <a:pt x="205" y="425"/>
                    <a:pt x="193" y="413"/>
                    <a:pt x="181" y="401"/>
                  </a:cubicBezTo>
                  <a:cubicBezTo>
                    <a:pt x="157" y="375"/>
                    <a:pt x="134" y="349"/>
                    <a:pt x="113" y="321"/>
                  </a:cubicBezTo>
                  <a:cubicBezTo>
                    <a:pt x="99" y="304"/>
                    <a:pt x="86" y="285"/>
                    <a:pt x="75" y="267"/>
                  </a:cubicBezTo>
                  <a:cubicBezTo>
                    <a:pt x="64" y="248"/>
                    <a:pt x="53" y="230"/>
                    <a:pt x="39" y="213"/>
                  </a:cubicBezTo>
                  <a:cubicBezTo>
                    <a:pt x="38" y="212"/>
                    <a:pt x="36" y="213"/>
                    <a:pt x="37" y="214"/>
                  </a:cubicBezTo>
                  <a:cubicBezTo>
                    <a:pt x="40" y="230"/>
                    <a:pt x="51" y="242"/>
                    <a:pt x="59" y="256"/>
                  </a:cubicBezTo>
                  <a:cubicBezTo>
                    <a:pt x="68" y="271"/>
                    <a:pt x="77" y="286"/>
                    <a:pt x="87" y="301"/>
                  </a:cubicBezTo>
                  <a:cubicBezTo>
                    <a:pt x="97" y="316"/>
                    <a:pt x="108" y="330"/>
                    <a:pt x="118" y="344"/>
                  </a:cubicBezTo>
                  <a:cubicBezTo>
                    <a:pt x="128" y="359"/>
                    <a:pt x="139" y="373"/>
                    <a:pt x="149" y="388"/>
                  </a:cubicBezTo>
                  <a:cubicBezTo>
                    <a:pt x="155" y="395"/>
                    <a:pt x="160" y="402"/>
                    <a:pt x="165" y="409"/>
                  </a:cubicBezTo>
                  <a:cubicBezTo>
                    <a:pt x="170" y="416"/>
                    <a:pt x="175" y="422"/>
                    <a:pt x="182" y="426"/>
                  </a:cubicBezTo>
                  <a:cubicBezTo>
                    <a:pt x="184" y="426"/>
                    <a:pt x="185" y="425"/>
                    <a:pt x="184" y="424"/>
                  </a:cubicBezTo>
                  <a:cubicBezTo>
                    <a:pt x="182" y="417"/>
                    <a:pt x="178" y="411"/>
                    <a:pt x="174" y="405"/>
                  </a:cubicBezTo>
                  <a:cubicBezTo>
                    <a:pt x="170" y="398"/>
                    <a:pt x="166" y="391"/>
                    <a:pt x="162" y="384"/>
                  </a:cubicBezTo>
                  <a:cubicBezTo>
                    <a:pt x="155" y="371"/>
                    <a:pt x="147" y="357"/>
                    <a:pt x="140" y="343"/>
                  </a:cubicBezTo>
                  <a:cubicBezTo>
                    <a:pt x="125" y="315"/>
                    <a:pt x="111" y="287"/>
                    <a:pt x="97" y="258"/>
                  </a:cubicBezTo>
                  <a:cubicBezTo>
                    <a:pt x="96" y="257"/>
                    <a:pt x="94" y="258"/>
                    <a:pt x="95" y="26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6" name="Freeform 43"/>
            <p:cNvSpPr/>
            <p:nvPr/>
          </p:nvSpPr>
          <p:spPr bwMode="auto">
            <a:xfrm>
              <a:off x="3304" y="2556"/>
              <a:ext cx="1044" cy="577"/>
            </a:xfrm>
            <a:custGeom>
              <a:avLst/>
              <a:gdLst>
                <a:gd name="T0" fmla="*/ 78 w 540"/>
                <a:gd name="T1" fmla="*/ 52 h 298"/>
                <a:gd name="T2" fmla="*/ 338 w 540"/>
                <a:gd name="T3" fmla="*/ 216 h 298"/>
                <a:gd name="T4" fmla="*/ 217 w 540"/>
                <a:gd name="T5" fmla="*/ 180 h 298"/>
                <a:gd name="T6" fmla="*/ 41 w 540"/>
                <a:gd name="T7" fmla="*/ 56 h 298"/>
                <a:gd name="T8" fmla="*/ 51 w 540"/>
                <a:gd name="T9" fmla="*/ 43 h 298"/>
                <a:gd name="T10" fmla="*/ 2 w 540"/>
                <a:gd name="T11" fmla="*/ 39 h 298"/>
                <a:gd name="T12" fmla="*/ 141 w 540"/>
                <a:gd name="T13" fmla="*/ 189 h 298"/>
                <a:gd name="T14" fmla="*/ 92 w 540"/>
                <a:gd name="T15" fmla="*/ 153 h 298"/>
                <a:gd name="T16" fmla="*/ 297 w 540"/>
                <a:gd name="T17" fmla="*/ 249 h 298"/>
                <a:gd name="T18" fmla="*/ 335 w 540"/>
                <a:gd name="T19" fmla="*/ 244 h 298"/>
                <a:gd name="T20" fmla="*/ 136 w 540"/>
                <a:gd name="T21" fmla="*/ 165 h 298"/>
                <a:gd name="T22" fmla="*/ 331 w 540"/>
                <a:gd name="T23" fmla="*/ 283 h 298"/>
                <a:gd name="T24" fmla="*/ 305 w 540"/>
                <a:gd name="T25" fmla="*/ 280 h 298"/>
                <a:gd name="T26" fmla="*/ 301 w 540"/>
                <a:gd name="T27" fmla="*/ 250 h 298"/>
                <a:gd name="T28" fmla="*/ 246 w 540"/>
                <a:gd name="T29" fmla="*/ 250 h 298"/>
                <a:gd name="T30" fmla="*/ 225 w 540"/>
                <a:gd name="T31" fmla="*/ 237 h 298"/>
                <a:gd name="T32" fmla="*/ 208 w 540"/>
                <a:gd name="T33" fmla="*/ 219 h 298"/>
                <a:gd name="T34" fmla="*/ 192 w 540"/>
                <a:gd name="T35" fmla="*/ 198 h 298"/>
                <a:gd name="T36" fmla="*/ 175 w 540"/>
                <a:gd name="T37" fmla="*/ 183 h 298"/>
                <a:gd name="T38" fmla="*/ 189 w 540"/>
                <a:gd name="T39" fmla="*/ 185 h 298"/>
                <a:gd name="T40" fmla="*/ 179 w 540"/>
                <a:gd name="T41" fmla="*/ 184 h 298"/>
                <a:gd name="T42" fmla="*/ 167 w 540"/>
                <a:gd name="T43" fmla="*/ 174 h 298"/>
                <a:gd name="T44" fmla="*/ 213 w 540"/>
                <a:gd name="T45" fmla="*/ 190 h 298"/>
                <a:gd name="T46" fmla="*/ 298 w 540"/>
                <a:gd name="T47" fmla="*/ 197 h 298"/>
                <a:gd name="T48" fmla="*/ 441 w 540"/>
                <a:gd name="T49" fmla="*/ 217 h 298"/>
                <a:gd name="T50" fmla="*/ 311 w 540"/>
                <a:gd name="T51" fmla="*/ 251 h 298"/>
                <a:gd name="T52" fmla="*/ 426 w 540"/>
                <a:gd name="T53" fmla="*/ 233 h 298"/>
                <a:gd name="T54" fmla="*/ 453 w 540"/>
                <a:gd name="T55" fmla="*/ 215 h 298"/>
                <a:gd name="T56" fmla="*/ 360 w 540"/>
                <a:gd name="T57" fmla="*/ 247 h 298"/>
                <a:gd name="T58" fmla="*/ 529 w 540"/>
                <a:gd name="T59" fmla="*/ 240 h 298"/>
                <a:gd name="T60" fmla="*/ 393 w 540"/>
                <a:gd name="T61" fmla="*/ 281 h 298"/>
                <a:gd name="T62" fmla="*/ 537 w 540"/>
                <a:gd name="T63" fmla="*/ 227 h 298"/>
                <a:gd name="T64" fmla="*/ 401 w 540"/>
                <a:gd name="T65" fmla="*/ 242 h 298"/>
                <a:gd name="T66" fmla="*/ 395 w 540"/>
                <a:gd name="T67" fmla="*/ 242 h 298"/>
                <a:gd name="T68" fmla="*/ 505 w 540"/>
                <a:gd name="T69" fmla="*/ 178 h 298"/>
                <a:gd name="T70" fmla="*/ 397 w 540"/>
                <a:gd name="T71" fmla="*/ 252 h 298"/>
                <a:gd name="T72" fmla="*/ 420 w 540"/>
                <a:gd name="T73" fmla="*/ 220 h 298"/>
                <a:gd name="T74" fmla="*/ 360 w 540"/>
                <a:gd name="T75" fmla="*/ 203 h 298"/>
                <a:gd name="T76" fmla="*/ 212 w 540"/>
                <a:gd name="T77" fmla="*/ 187 h 298"/>
                <a:gd name="T78" fmla="*/ 178 w 540"/>
                <a:gd name="T79" fmla="*/ 168 h 298"/>
                <a:gd name="T80" fmla="*/ 229 w 540"/>
                <a:gd name="T81" fmla="*/ 190 h 298"/>
                <a:gd name="T82" fmla="*/ 224 w 540"/>
                <a:gd name="T83" fmla="*/ 196 h 298"/>
                <a:gd name="T84" fmla="*/ 221 w 540"/>
                <a:gd name="T85" fmla="*/ 191 h 298"/>
                <a:gd name="T86" fmla="*/ 169 w 540"/>
                <a:gd name="T87" fmla="*/ 181 h 298"/>
                <a:gd name="T88" fmla="*/ 193 w 540"/>
                <a:gd name="T89" fmla="*/ 206 h 298"/>
                <a:gd name="T90" fmla="*/ 241 w 540"/>
                <a:gd name="T91" fmla="*/ 230 h 298"/>
                <a:gd name="T92" fmla="*/ 274 w 540"/>
                <a:gd name="T93" fmla="*/ 262 h 298"/>
                <a:gd name="T94" fmla="*/ 108 w 540"/>
                <a:gd name="T95" fmla="*/ 163 h 298"/>
                <a:gd name="T96" fmla="*/ 290 w 540"/>
                <a:gd name="T97" fmla="*/ 275 h 298"/>
                <a:gd name="T98" fmla="*/ 344 w 540"/>
                <a:gd name="T99" fmla="*/ 283 h 298"/>
                <a:gd name="T100" fmla="*/ 136 w 540"/>
                <a:gd name="T101" fmla="*/ 165 h 298"/>
                <a:gd name="T102" fmla="*/ 186 w 540"/>
                <a:gd name="T103" fmla="*/ 199 h 298"/>
                <a:gd name="T104" fmla="*/ 115 w 540"/>
                <a:gd name="T105" fmla="*/ 157 h 298"/>
                <a:gd name="T106" fmla="*/ 115 w 540"/>
                <a:gd name="T107" fmla="*/ 167 h 298"/>
                <a:gd name="T108" fmla="*/ 28 w 540"/>
                <a:gd name="T109" fmla="*/ 94 h 298"/>
                <a:gd name="T110" fmla="*/ 3 w 540"/>
                <a:gd name="T111" fmla="*/ 39 h 298"/>
                <a:gd name="T112" fmla="*/ 78 w 540"/>
                <a:gd name="T113" fmla="*/ 72 h 298"/>
                <a:gd name="T114" fmla="*/ 200 w 540"/>
                <a:gd name="T115" fmla="*/ 186 h 298"/>
                <a:gd name="T116" fmla="*/ 219 w 540"/>
                <a:gd name="T117" fmla="*/ 178 h 298"/>
                <a:gd name="T118" fmla="*/ 177 w 540"/>
                <a:gd name="T119" fmla="*/ 130 h 298"/>
                <a:gd name="T120" fmla="*/ 105 w 540"/>
                <a:gd name="T121" fmla="*/ 8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0" h="298">
                  <a:moveTo>
                    <a:pt x="75" y="74"/>
                  </a:moveTo>
                  <a:cubicBezTo>
                    <a:pt x="101" y="97"/>
                    <a:pt x="128" y="117"/>
                    <a:pt x="156" y="137"/>
                  </a:cubicBezTo>
                  <a:cubicBezTo>
                    <a:pt x="170" y="147"/>
                    <a:pt x="184" y="157"/>
                    <a:pt x="199" y="166"/>
                  </a:cubicBezTo>
                  <a:cubicBezTo>
                    <a:pt x="213" y="174"/>
                    <a:pt x="229" y="182"/>
                    <a:pt x="244" y="189"/>
                  </a:cubicBezTo>
                  <a:cubicBezTo>
                    <a:pt x="252" y="192"/>
                    <a:pt x="260" y="196"/>
                    <a:pt x="267" y="199"/>
                  </a:cubicBezTo>
                  <a:cubicBezTo>
                    <a:pt x="274" y="202"/>
                    <a:pt x="282" y="205"/>
                    <a:pt x="289" y="205"/>
                  </a:cubicBezTo>
                  <a:cubicBezTo>
                    <a:pt x="290" y="206"/>
                    <a:pt x="291" y="204"/>
                    <a:pt x="290" y="203"/>
                  </a:cubicBezTo>
                  <a:cubicBezTo>
                    <a:pt x="283" y="193"/>
                    <a:pt x="270" y="189"/>
                    <a:pt x="259" y="183"/>
                  </a:cubicBezTo>
                  <a:cubicBezTo>
                    <a:pt x="243" y="174"/>
                    <a:pt x="228" y="165"/>
                    <a:pt x="212" y="155"/>
                  </a:cubicBezTo>
                  <a:cubicBezTo>
                    <a:pt x="197" y="146"/>
                    <a:pt x="182" y="138"/>
                    <a:pt x="167" y="127"/>
                  </a:cubicBezTo>
                  <a:cubicBezTo>
                    <a:pt x="153" y="118"/>
                    <a:pt x="140" y="107"/>
                    <a:pt x="127" y="96"/>
                  </a:cubicBezTo>
                  <a:cubicBezTo>
                    <a:pt x="118" y="89"/>
                    <a:pt x="110" y="81"/>
                    <a:pt x="101" y="74"/>
                  </a:cubicBezTo>
                  <a:cubicBezTo>
                    <a:pt x="93" y="67"/>
                    <a:pt x="84" y="60"/>
                    <a:pt x="80" y="50"/>
                  </a:cubicBezTo>
                  <a:cubicBezTo>
                    <a:pt x="79" y="51"/>
                    <a:pt x="79" y="51"/>
                    <a:pt x="78" y="52"/>
                  </a:cubicBezTo>
                  <a:cubicBezTo>
                    <a:pt x="92" y="55"/>
                    <a:pt x="103" y="66"/>
                    <a:pt x="113" y="74"/>
                  </a:cubicBezTo>
                  <a:cubicBezTo>
                    <a:pt x="127" y="86"/>
                    <a:pt x="141" y="97"/>
                    <a:pt x="155" y="108"/>
                  </a:cubicBezTo>
                  <a:cubicBezTo>
                    <a:pt x="182" y="130"/>
                    <a:pt x="209" y="152"/>
                    <a:pt x="238" y="171"/>
                  </a:cubicBezTo>
                  <a:cubicBezTo>
                    <a:pt x="249" y="179"/>
                    <a:pt x="261" y="186"/>
                    <a:pt x="272" y="192"/>
                  </a:cubicBezTo>
                  <a:cubicBezTo>
                    <a:pt x="284" y="199"/>
                    <a:pt x="296" y="206"/>
                    <a:pt x="307" y="215"/>
                  </a:cubicBezTo>
                  <a:cubicBezTo>
                    <a:pt x="307" y="214"/>
                    <a:pt x="308" y="213"/>
                    <a:pt x="308" y="212"/>
                  </a:cubicBezTo>
                  <a:cubicBezTo>
                    <a:pt x="280" y="201"/>
                    <a:pt x="257" y="179"/>
                    <a:pt x="233" y="162"/>
                  </a:cubicBezTo>
                  <a:cubicBezTo>
                    <a:pt x="206" y="141"/>
                    <a:pt x="176" y="125"/>
                    <a:pt x="148" y="108"/>
                  </a:cubicBezTo>
                  <a:cubicBezTo>
                    <a:pt x="139" y="102"/>
                    <a:pt x="130" y="96"/>
                    <a:pt x="121" y="90"/>
                  </a:cubicBezTo>
                  <a:cubicBezTo>
                    <a:pt x="119" y="89"/>
                    <a:pt x="118" y="91"/>
                    <a:pt x="119" y="92"/>
                  </a:cubicBezTo>
                  <a:cubicBezTo>
                    <a:pt x="145" y="113"/>
                    <a:pt x="174" y="131"/>
                    <a:pt x="202" y="148"/>
                  </a:cubicBezTo>
                  <a:cubicBezTo>
                    <a:pt x="216" y="156"/>
                    <a:pt x="229" y="164"/>
                    <a:pt x="242" y="172"/>
                  </a:cubicBezTo>
                  <a:cubicBezTo>
                    <a:pt x="255" y="180"/>
                    <a:pt x="267" y="188"/>
                    <a:pt x="280" y="195"/>
                  </a:cubicBezTo>
                  <a:cubicBezTo>
                    <a:pt x="298" y="205"/>
                    <a:pt x="318" y="214"/>
                    <a:pt x="338" y="216"/>
                  </a:cubicBezTo>
                  <a:cubicBezTo>
                    <a:pt x="340" y="216"/>
                    <a:pt x="341" y="215"/>
                    <a:pt x="339" y="214"/>
                  </a:cubicBezTo>
                  <a:cubicBezTo>
                    <a:pt x="333" y="210"/>
                    <a:pt x="326" y="207"/>
                    <a:pt x="318" y="204"/>
                  </a:cubicBezTo>
                  <a:cubicBezTo>
                    <a:pt x="311" y="202"/>
                    <a:pt x="303" y="199"/>
                    <a:pt x="295" y="195"/>
                  </a:cubicBezTo>
                  <a:cubicBezTo>
                    <a:pt x="279" y="188"/>
                    <a:pt x="262" y="181"/>
                    <a:pt x="246" y="174"/>
                  </a:cubicBezTo>
                  <a:cubicBezTo>
                    <a:pt x="216" y="160"/>
                    <a:pt x="185" y="146"/>
                    <a:pt x="156" y="130"/>
                  </a:cubicBezTo>
                  <a:cubicBezTo>
                    <a:pt x="129" y="116"/>
                    <a:pt x="102" y="101"/>
                    <a:pt x="78" y="82"/>
                  </a:cubicBezTo>
                  <a:cubicBezTo>
                    <a:pt x="78" y="83"/>
                    <a:pt x="77" y="84"/>
                    <a:pt x="76" y="85"/>
                  </a:cubicBezTo>
                  <a:cubicBezTo>
                    <a:pt x="105" y="103"/>
                    <a:pt x="131" y="125"/>
                    <a:pt x="160" y="145"/>
                  </a:cubicBezTo>
                  <a:cubicBezTo>
                    <a:pt x="174" y="154"/>
                    <a:pt x="188" y="164"/>
                    <a:pt x="204" y="173"/>
                  </a:cubicBezTo>
                  <a:cubicBezTo>
                    <a:pt x="211" y="177"/>
                    <a:pt x="218" y="181"/>
                    <a:pt x="226" y="185"/>
                  </a:cubicBezTo>
                  <a:cubicBezTo>
                    <a:pt x="232" y="188"/>
                    <a:pt x="239" y="192"/>
                    <a:pt x="246" y="196"/>
                  </a:cubicBezTo>
                  <a:cubicBezTo>
                    <a:pt x="251" y="198"/>
                    <a:pt x="256" y="200"/>
                    <a:pt x="261" y="201"/>
                  </a:cubicBezTo>
                  <a:cubicBezTo>
                    <a:pt x="263" y="202"/>
                    <a:pt x="263" y="199"/>
                    <a:pt x="262" y="199"/>
                  </a:cubicBezTo>
                  <a:cubicBezTo>
                    <a:pt x="248" y="191"/>
                    <a:pt x="232" y="186"/>
                    <a:pt x="217" y="180"/>
                  </a:cubicBezTo>
                  <a:cubicBezTo>
                    <a:pt x="201" y="173"/>
                    <a:pt x="186" y="165"/>
                    <a:pt x="171" y="157"/>
                  </a:cubicBezTo>
                  <a:cubicBezTo>
                    <a:pt x="141" y="141"/>
                    <a:pt x="113" y="122"/>
                    <a:pt x="87" y="100"/>
                  </a:cubicBezTo>
                  <a:cubicBezTo>
                    <a:pt x="66" y="83"/>
                    <a:pt x="47" y="65"/>
                    <a:pt x="27" y="47"/>
                  </a:cubicBezTo>
                  <a:cubicBezTo>
                    <a:pt x="26" y="48"/>
                    <a:pt x="26" y="49"/>
                    <a:pt x="25" y="49"/>
                  </a:cubicBezTo>
                  <a:cubicBezTo>
                    <a:pt x="52" y="73"/>
                    <a:pt x="80" y="95"/>
                    <a:pt x="107" y="118"/>
                  </a:cubicBezTo>
                  <a:cubicBezTo>
                    <a:pt x="120" y="128"/>
                    <a:pt x="133" y="139"/>
                    <a:pt x="145" y="150"/>
                  </a:cubicBezTo>
                  <a:cubicBezTo>
                    <a:pt x="156" y="160"/>
                    <a:pt x="168" y="171"/>
                    <a:pt x="180" y="180"/>
                  </a:cubicBezTo>
                  <a:cubicBezTo>
                    <a:pt x="193" y="191"/>
                    <a:pt x="206" y="201"/>
                    <a:pt x="221" y="208"/>
                  </a:cubicBezTo>
                  <a:cubicBezTo>
                    <a:pt x="222" y="209"/>
                    <a:pt x="223" y="208"/>
                    <a:pt x="223" y="207"/>
                  </a:cubicBezTo>
                  <a:cubicBezTo>
                    <a:pt x="223" y="201"/>
                    <a:pt x="217" y="197"/>
                    <a:pt x="212" y="193"/>
                  </a:cubicBezTo>
                  <a:cubicBezTo>
                    <a:pt x="206" y="188"/>
                    <a:pt x="199" y="182"/>
                    <a:pt x="193" y="177"/>
                  </a:cubicBezTo>
                  <a:cubicBezTo>
                    <a:pt x="179" y="166"/>
                    <a:pt x="165" y="155"/>
                    <a:pt x="151" y="145"/>
                  </a:cubicBezTo>
                  <a:cubicBezTo>
                    <a:pt x="122" y="124"/>
                    <a:pt x="95" y="101"/>
                    <a:pt x="67" y="79"/>
                  </a:cubicBezTo>
                  <a:cubicBezTo>
                    <a:pt x="58" y="71"/>
                    <a:pt x="50" y="64"/>
                    <a:pt x="41" y="56"/>
                  </a:cubicBezTo>
                  <a:cubicBezTo>
                    <a:pt x="34" y="49"/>
                    <a:pt x="25" y="42"/>
                    <a:pt x="16" y="37"/>
                  </a:cubicBezTo>
                  <a:cubicBezTo>
                    <a:pt x="15" y="37"/>
                    <a:pt x="14" y="38"/>
                    <a:pt x="14" y="39"/>
                  </a:cubicBezTo>
                  <a:cubicBezTo>
                    <a:pt x="18" y="46"/>
                    <a:pt x="23" y="51"/>
                    <a:pt x="28" y="56"/>
                  </a:cubicBezTo>
                  <a:cubicBezTo>
                    <a:pt x="34" y="61"/>
                    <a:pt x="40" y="67"/>
                    <a:pt x="46" y="73"/>
                  </a:cubicBezTo>
                  <a:cubicBezTo>
                    <a:pt x="59" y="85"/>
                    <a:pt x="72" y="97"/>
                    <a:pt x="85" y="109"/>
                  </a:cubicBezTo>
                  <a:cubicBezTo>
                    <a:pt x="99" y="120"/>
                    <a:pt x="112" y="132"/>
                    <a:pt x="126" y="142"/>
                  </a:cubicBezTo>
                  <a:cubicBezTo>
                    <a:pt x="133" y="148"/>
                    <a:pt x="140" y="153"/>
                    <a:pt x="147" y="158"/>
                  </a:cubicBezTo>
                  <a:cubicBezTo>
                    <a:pt x="153" y="162"/>
                    <a:pt x="159" y="167"/>
                    <a:pt x="165" y="171"/>
                  </a:cubicBezTo>
                  <a:cubicBezTo>
                    <a:pt x="171" y="175"/>
                    <a:pt x="178" y="179"/>
                    <a:pt x="185" y="180"/>
                  </a:cubicBezTo>
                  <a:cubicBezTo>
                    <a:pt x="186" y="181"/>
                    <a:pt x="187" y="180"/>
                    <a:pt x="187" y="179"/>
                  </a:cubicBezTo>
                  <a:cubicBezTo>
                    <a:pt x="187" y="174"/>
                    <a:pt x="184" y="169"/>
                    <a:pt x="181" y="165"/>
                  </a:cubicBezTo>
                  <a:cubicBezTo>
                    <a:pt x="177" y="161"/>
                    <a:pt x="173" y="157"/>
                    <a:pt x="168" y="153"/>
                  </a:cubicBezTo>
                  <a:cubicBezTo>
                    <a:pt x="156" y="141"/>
                    <a:pt x="143" y="128"/>
                    <a:pt x="130" y="116"/>
                  </a:cubicBezTo>
                  <a:cubicBezTo>
                    <a:pt x="104" y="92"/>
                    <a:pt x="77" y="68"/>
                    <a:pt x="51" y="43"/>
                  </a:cubicBezTo>
                  <a:cubicBezTo>
                    <a:pt x="43" y="36"/>
                    <a:pt x="36" y="28"/>
                    <a:pt x="29" y="20"/>
                  </a:cubicBezTo>
                  <a:cubicBezTo>
                    <a:pt x="22" y="13"/>
                    <a:pt x="15" y="6"/>
                    <a:pt x="8" y="0"/>
                  </a:cubicBezTo>
                  <a:cubicBezTo>
                    <a:pt x="6" y="0"/>
                    <a:pt x="5" y="1"/>
                    <a:pt x="5" y="2"/>
                  </a:cubicBezTo>
                  <a:cubicBezTo>
                    <a:pt x="9" y="9"/>
                    <a:pt x="14" y="14"/>
                    <a:pt x="20" y="20"/>
                  </a:cubicBezTo>
                  <a:cubicBezTo>
                    <a:pt x="26" y="26"/>
                    <a:pt x="32" y="32"/>
                    <a:pt x="38" y="39"/>
                  </a:cubicBezTo>
                  <a:cubicBezTo>
                    <a:pt x="50" y="52"/>
                    <a:pt x="63" y="65"/>
                    <a:pt x="76" y="78"/>
                  </a:cubicBezTo>
                  <a:cubicBezTo>
                    <a:pt x="99" y="102"/>
                    <a:pt x="125" y="124"/>
                    <a:pt x="149" y="147"/>
                  </a:cubicBezTo>
                  <a:cubicBezTo>
                    <a:pt x="154" y="152"/>
                    <a:pt x="160" y="158"/>
                    <a:pt x="165" y="163"/>
                  </a:cubicBezTo>
                  <a:cubicBezTo>
                    <a:pt x="165" y="163"/>
                    <a:pt x="166" y="162"/>
                    <a:pt x="166" y="161"/>
                  </a:cubicBezTo>
                  <a:cubicBezTo>
                    <a:pt x="159" y="159"/>
                    <a:pt x="153" y="154"/>
                    <a:pt x="147" y="149"/>
                  </a:cubicBezTo>
                  <a:cubicBezTo>
                    <a:pt x="141" y="144"/>
                    <a:pt x="135" y="140"/>
                    <a:pt x="128" y="135"/>
                  </a:cubicBezTo>
                  <a:cubicBezTo>
                    <a:pt x="114" y="124"/>
                    <a:pt x="100" y="113"/>
                    <a:pt x="86" y="102"/>
                  </a:cubicBezTo>
                  <a:cubicBezTo>
                    <a:pt x="60" y="82"/>
                    <a:pt x="36" y="59"/>
                    <a:pt x="8" y="42"/>
                  </a:cubicBezTo>
                  <a:cubicBezTo>
                    <a:pt x="6" y="41"/>
                    <a:pt x="4" y="40"/>
                    <a:pt x="2" y="39"/>
                  </a:cubicBezTo>
                  <a:cubicBezTo>
                    <a:pt x="1" y="38"/>
                    <a:pt x="0" y="39"/>
                    <a:pt x="0" y="40"/>
                  </a:cubicBezTo>
                  <a:cubicBezTo>
                    <a:pt x="3" y="47"/>
                    <a:pt x="9" y="51"/>
                    <a:pt x="14" y="56"/>
                  </a:cubicBezTo>
                  <a:cubicBezTo>
                    <a:pt x="20" y="62"/>
                    <a:pt x="26" y="68"/>
                    <a:pt x="33" y="74"/>
                  </a:cubicBezTo>
                  <a:cubicBezTo>
                    <a:pt x="46" y="86"/>
                    <a:pt x="59" y="98"/>
                    <a:pt x="73" y="110"/>
                  </a:cubicBezTo>
                  <a:cubicBezTo>
                    <a:pt x="99" y="135"/>
                    <a:pt x="126" y="157"/>
                    <a:pt x="153" y="181"/>
                  </a:cubicBezTo>
                  <a:cubicBezTo>
                    <a:pt x="155" y="183"/>
                    <a:pt x="157" y="185"/>
                    <a:pt x="159" y="187"/>
                  </a:cubicBezTo>
                  <a:cubicBezTo>
                    <a:pt x="161" y="188"/>
                    <a:pt x="162" y="186"/>
                    <a:pt x="161" y="185"/>
                  </a:cubicBezTo>
                  <a:cubicBezTo>
                    <a:pt x="142" y="163"/>
                    <a:pt x="117" y="148"/>
                    <a:pt x="94" y="131"/>
                  </a:cubicBezTo>
                  <a:cubicBezTo>
                    <a:pt x="70" y="113"/>
                    <a:pt x="48" y="92"/>
                    <a:pt x="22" y="77"/>
                  </a:cubicBezTo>
                  <a:cubicBezTo>
                    <a:pt x="21" y="76"/>
                    <a:pt x="20" y="78"/>
                    <a:pt x="20" y="79"/>
                  </a:cubicBezTo>
                  <a:cubicBezTo>
                    <a:pt x="28" y="90"/>
                    <a:pt x="38" y="100"/>
                    <a:pt x="48" y="109"/>
                  </a:cubicBezTo>
                  <a:cubicBezTo>
                    <a:pt x="59" y="118"/>
                    <a:pt x="69" y="127"/>
                    <a:pt x="80" y="136"/>
                  </a:cubicBezTo>
                  <a:cubicBezTo>
                    <a:pt x="100" y="154"/>
                    <a:pt x="124" y="169"/>
                    <a:pt x="139" y="191"/>
                  </a:cubicBezTo>
                  <a:cubicBezTo>
                    <a:pt x="140" y="191"/>
                    <a:pt x="140" y="190"/>
                    <a:pt x="141" y="189"/>
                  </a:cubicBezTo>
                  <a:cubicBezTo>
                    <a:pt x="97" y="165"/>
                    <a:pt x="69" y="122"/>
                    <a:pt x="30" y="92"/>
                  </a:cubicBezTo>
                  <a:cubicBezTo>
                    <a:pt x="29" y="93"/>
                    <a:pt x="29" y="94"/>
                    <a:pt x="28" y="94"/>
                  </a:cubicBezTo>
                  <a:cubicBezTo>
                    <a:pt x="55" y="115"/>
                    <a:pt x="78" y="139"/>
                    <a:pt x="104" y="161"/>
                  </a:cubicBezTo>
                  <a:cubicBezTo>
                    <a:pt x="117" y="172"/>
                    <a:pt x="131" y="183"/>
                    <a:pt x="145" y="192"/>
                  </a:cubicBezTo>
                  <a:cubicBezTo>
                    <a:pt x="152" y="197"/>
                    <a:pt x="160" y="201"/>
                    <a:pt x="167" y="206"/>
                  </a:cubicBezTo>
                  <a:cubicBezTo>
                    <a:pt x="174" y="210"/>
                    <a:pt x="180" y="214"/>
                    <a:pt x="186" y="218"/>
                  </a:cubicBezTo>
                  <a:cubicBezTo>
                    <a:pt x="192" y="221"/>
                    <a:pt x="197" y="224"/>
                    <a:pt x="203" y="226"/>
                  </a:cubicBezTo>
                  <a:cubicBezTo>
                    <a:pt x="204" y="226"/>
                    <a:pt x="205" y="224"/>
                    <a:pt x="204" y="223"/>
                  </a:cubicBezTo>
                  <a:cubicBezTo>
                    <a:pt x="193" y="214"/>
                    <a:pt x="181" y="207"/>
                    <a:pt x="169" y="200"/>
                  </a:cubicBezTo>
                  <a:cubicBezTo>
                    <a:pt x="157" y="193"/>
                    <a:pt x="145" y="186"/>
                    <a:pt x="133" y="179"/>
                  </a:cubicBezTo>
                  <a:cubicBezTo>
                    <a:pt x="123" y="173"/>
                    <a:pt x="112" y="167"/>
                    <a:pt x="102" y="161"/>
                  </a:cubicBezTo>
                  <a:cubicBezTo>
                    <a:pt x="92" y="154"/>
                    <a:pt x="82" y="147"/>
                    <a:pt x="76" y="137"/>
                  </a:cubicBezTo>
                  <a:cubicBezTo>
                    <a:pt x="75" y="138"/>
                    <a:pt x="75" y="139"/>
                    <a:pt x="74" y="139"/>
                  </a:cubicBezTo>
                  <a:cubicBezTo>
                    <a:pt x="81" y="142"/>
                    <a:pt x="87" y="148"/>
                    <a:pt x="92" y="153"/>
                  </a:cubicBezTo>
                  <a:cubicBezTo>
                    <a:pt x="98" y="158"/>
                    <a:pt x="105" y="163"/>
                    <a:pt x="111" y="168"/>
                  </a:cubicBezTo>
                  <a:cubicBezTo>
                    <a:pt x="125" y="178"/>
                    <a:pt x="138" y="188"/>
                    <a:pt x="153" y="197"/>
                  </a:cubicBezTo>
                  <a:cubicBezTo>
                    <a:pt x="166" y="205"/>
                    <a:pt x="180" y="213"/>
                    <a:pt x="194" y="221"/>
                  </a:cubicBezTo>
                  <a:cubicBezTo>
                    <a:pt x="209" y="229"/>
                    <a:pt x="224" y="237"/>
                    <a:pt x="239" y="243"/>
                  </a:cubicBezTo>
                  <a:cubicBezTo>
                    <a:pt x="255" y="251"/>
                    <a:pt x="272" y="257"/>
                    <a:pt x="290" y="261"/>
                  </a:cubicBezTo>
                  <a:cubicBezTo>
                    <a:pt x="291" y="262"/>
                    <a:pt x="292" y="259"/>
                    <a:pt x="290" y="259"/>
                  </a:cubicBezTo>
                  <a:cubicBezTo>
                    <a:pt x="234" y="228"/>
                    <a:pt x="177" y="200"/>
                    <a:pt x="126" y="161"/>
                  </a:cubicBezTo>
                  <a:cubicBezTo>
                    <a:pt x="113" y="151"/>
                    <a:pt x="100" y="140"/>
                    <a:pt x="88" y="129"/>
                  </a:cubicBezTo>
                  <a:cubicBezTo>
                    <a:pt x="88" y="130"/>
                    <a:pt x="87" y="130"/>
                    <a:pt x="87" y="131"/>
                  </a:cubicBezTo>
                  <a:cubicBezTo>
                    <a:pt x="95" y="133"/>
                    <a:pt x="102" y="137"/>
                    <a:pt x="108" y="141"/>
                  </a:cubicBezTo>
                  <a:cubicBezTo>
                    <a:pt x="115" y="145"/>
                    <a:pt x="121" y="150"/>
                    <a:pt x="128" y="154"/>
                  </a:cubicBezTo>
                  <a:cubicBezTo>
                    <a:pt x="143" y="164"/>
                    <a:pt x="158" y="174"/>
                    <a:pt x="172" y="184"/>
                  </a:cubicBezTo>
                  <a:cubicBezTo>
                    <a:pt x="200" y="203"/>
                    <a:pt x="229" y="220"/>
                    <a:pt x="260" y="234"/>
                  </a:cubicBezTo>
                  <a:cubicBezTo>
                    <a:pt x="272" y="239"/>
                    <a:pt x="285" y="244"/>
                    <a:pt x="297" y="249"/>
                  </a:cubicBezTo>
                  <a:cubicBezTo>
                    <a:pt x="297" y="248"/>
                    <a:pt x="298" y="247"/>
                    <a:pt x="298" y="246"/>
                  </a:cubicBezTo>
                  <a:cubicBezTo>
                    <a:pt x="266" y="236"/>
                    <a:pt x="234" y="224"/>
                    <a:pt x="204" y="209"/>
                  </a:cubicBezTo>
                  <a:cubicBezTo>
                    <a:pt x="189" y="201"/>
                    <a:pt x="174" y="192"/>
                    <a:pt x="159" y="184"/>
                  </a:cubicBezTo>
                  <a:cubicBezTo>
                    <a:pt x="146" y="176"/>
                    <a:pt x="134" y="168"/>
                    <a:pt x="122" y="159"/>
                  </a:cubicBezTo>
                  <a:cubicBezTo>
                    <a:pt x="118" y="156"/>
                    <a:pt x="110" y="151"/>
                    <a:pt x="110" y="145"/>
                  </a:cubicBezTo>
                  <a:cubicBezTo>
                    <a:pt x="109" y="146"/>
                    <a:pt x="109" y="146"/>
                    <a:pt x="108" y="147"/>
                  </a:cubicBezTo>
                  <a:cubicBezTo>
                    <a:pt x="116" y="149"/>
                    <a:pt x="123" y="153"/>
                    <a:pt x="130" y="156"/>
                  </a:cubicBezTo>
                  <a:cubicBezTo>
                    <a:pt x="136" y="160"/>
                    <a:pt x="143" y="164"/>
                    <a:pt x="150" y="168"/>
                  </a:cubicBezTo>
                  <a:cubicBezTo>
                    <a:pt x="166" y="176"/>
                    <a:pt x="181" y="185"/>
                    <a:pt x="196" y="193"/>
                  </a:cubicBezTo>
                  <a:cubicBezTo>
                    <a:pt x="227" y="210"/>
                    <a:pt x="258" y="225"/>
                    <a:pt x="290" y="238"/>
                  </a:cubicBezTo>
                  <a:cubicBezTo>
                    <a:pt x="301" y="242"/>
                    <a:pt x="314" y="246"/>
                    <a:pt x="326" y="250"/>
                  </a:cubicBezTo>
                  <a:cubicBezTo>
                    <a:pt x="334" y="252"/>
                    <a:pt x="345" y="257"/>
                    <a:pt x="353" y="252"/>
                  </a:cubicBezTo>
                  <a:cubicBezTo>
                    <a:pt x="354" y="252"/>
                    <a:pt x="354" y="251"/>
                    <a:pt x="353" y="250"/>
                  </a:cubicBezTo>
                  <a:cubicBezTo>
                    <a:pt x="348" y="247"/>
                    <a:pt x="342" y="245"/>
                    <a:pt x="335" y="244"/>
                  </a:cubicBezTo>
                  <a:cubicBezTo>
                    <a:pt x="328" y="243"/>
                    <a:pt x="321" y="241"/>
                    <a:pt x="313" y="240"/>
                  </a:cubicBezTo>
                  <a:cubicBezTo>
                    <a:pt x="296" y="236"/>
                    <a:pt x="279" y="233"/>
                    <a:pt x="263" y="227"/>
                  </a:cubicBezTo>
                  <a:cubicBezTo>
                    <a:pt x="249" y="223"/>
                    <a:pt x="235" y="218"/>
                    <a:pt x="222" y="212"/>
                  </a:cubicBezTo>
                  <a:cubicBezTo>
                    <a:pt x="208" y="207"/>
                    <a:pt x="194" y="201"/>
                    <a:pt x="181" y="194"/>
                  </a:cubicBezTo>
                  <a:cubicBezTo>
                    <a:pt x="158" y="182"/>
                    <a:pt x="136" y="168"/>
                    <a:pt x="118" y="149"/>
                  </a:cubicBezTo>
                  <a:cubicBezTo>
                    <a:pt x="117" y="150"/>
                    <a:pt x="117" y="150"/>
                    <a:pt x="116" y="151"/>
                  </a:cubicBezTo>
                  <a:cubicBezTo>
                    <a:pt x="145" y="169"/>
                    <a:pt x="173" y="188"/>
                    <a:pt x="204" y="204"/>
                  </a:cubicBezTo>
                  <a:cubicBezTo>
                    <a:pt x="234" y="220"/>
                    <a:pt x="267" y="232"/>
                    <a:pt x="299" y="243"/>
                  </a:cubicBezTo>
                  <a:cubicBezTo>
                    <a:pt x="309" y="246"/>
                    <a:pt x="322" y="248"/>
                    <a:pt x="330" y="255"/>
                  </a:cubicBezTo>
                  <a:cubicBezTo>
                    <a:pt x="330" y="254"/>
                    <a:pt x="330" y="254"/>
                    <a:pt x="330" y="253"/>
                  </a:cubicBezTo>
                  <a:cubicBezTo>
                    <a:pt x="321" y="257"/>
                    <a:pt x="310" y="255"/>
                    <a:pt x="300" y="253"/>
                  </a:cubicBezTo>
                  <a:cubicBezTo>
                    <a:pt x="288" y="250"/>
                    <a:pt x="277" y="245"/>
                    <a:pt x="266" y="240"/>
                  </a:cubicBezTo>
                  <a:cubicBezTo>
                    <a:pt x="241" y="228"/>
                    <a:pt x="218" y="216"/>
                    <a:pt x="195" y="201"/>
                  </a:cubicBezTo>
                  <a:cubicBezTo>
                    <a:pt x="176" y="188"/>
                    <a:pt x="157" y="175"/>
                    <a:pt x="136" y="165"/>
                  </a:cubicBezTo>
                  <a:cubicBezTo>
                    <a:pt x="135" y="164"/>
                    <a:pt x="133" y="166"/>
                    <a:pt x="134" y="167"/>
                  </a:cubicBezTo>
                  <a:cubicBezTo>
                    <a:pt x="155" y="191"/>
                    <a:pt x="180" y="211"/>
                    <a:pt x="207" y="228"/>
                  </a:cubicBezTo>
                  <a:cubicBezTo>
                    <a:pt x="219" y="237"/>
                    <a:pt x="233" y="245"/>
                    <a:pt x="246" y="252"/>
                  </a:cubicBezTo>
                  <a:cubicBezTo>
                    <a:pt x="260" y="260"/>
                    <a:pt x="275" y="266"/>
                    <a:pt x="291" y="270"/>
                  </a:cubicBezTo>
                  <a:cubicBezTo>
                    <a:pt x="309" y="276"/>
                    <a:pt x="328" y="280"/>
                    <a:pt x="347" y="283"/>
                  </a:cubicBezTo>
                  <a:cubicBezTo>
                    <a:pt x="349" y="283"/>
                    <a:pt x="349" y="281"/>
                    <a:pt x="348" y="280"/>
                  </a:cubicBezTo>
                  <a:cubicBezTo>
                    <a:pt x="292" y="265"/>
                    <a:pt x="233" y="250"/>
                    <a:pt x="187" y="211"/>
                  </a:cubicBezTo>
                  <a:cubicBezTo>
                    <a:pt x="184" y="209"/>
                    <a:pt x="181" y="206"/>
                    <a:pt x="179" y="203"/>
                  </a:cubicBezTo>
                  <a:cubicBezTo>
                    <a:pt x="178" y="204"/>
                    <a:pt x="178" y="205"/>
                    <a:pt x="177" y="206"/>
                  </a:cubicBezTo>
                  <a:cubicBezTo>
                    <a:pt x="185" y="208"/>
                    <a:pt x="191" y="213"/>
                    <a:pt x="197" y="217"/>
                  </a:cubicBezTo>
                  <a:cubicBezTo>
                    <a:pt x="204" y="222"/>
                    <a:pt x="210" y="226"/>
                    <a:pt x="217" y="231"/>
                  </a:cubicBezTo>
                  <a:cubicBezTo>
                    <a:pt x="230" y="240"/>
                    <a:pt x="245" y="250"/>
                    <a:pt x="260" y="258"/>
                  </a:cubicBezTo>
                  <a:cubicBezTo>
                    <a:pt x="275" y="266"/>
                    <a:pt x="290" y="272"/>
                    <a:pt x="307" y="277"/>
                  </a:cubicBezTo>
                  <a:cubicBezTo>
                    <a:pt x="315" y="280"/>
                    <a:pt x="323" y="282"/>
                    <a:pt x="331" y="283"/>
                  </a:cubicBezTo>
                  <a:cubicBezTo>
                    <a:pt x="339" y="285"/>
                    <a:pt x="347" y="286"/>
                    <a:pt x="355" y="287"/>
                  </a:cubicBezTo>
                  <a:cubicBezTo>
                    <a:pt x="359" y="287"/>
                    <a:pt x="362" y="288"/>
                    <a:pt x="366" y="289"/>
                  </a:cubicBezTo>
                  <a:cubicBezTo>
                    <a:pt x="366" y="288"/>
                    <a:pt x="366" y="287"/>
                    <a:pt x="366" y="286"/>
                  </a:cubicBezTo>
                  <a:cubicBezTo>
                    <a:pt x="359" y="289"/>
                    <a:pt x="351" y="287"/>
                    <a:pt x="345" y="285"/>
                  </a:cubicBezTo>
                  <a:cubicBezTo>
                    <a:pt x="337" y="283"/>
                    <a:pt x="331" y="280"/>
                    <a:pt x="324" y="278"/>
                  </a:cubicBezTo>
                  <a:cubicBezTo>
                    <a:pt x="308" y="272"/>
                    <a:pt x="292" y="266"/>
                    <a:pt x="277" y="258"/>
                  </a:cubicBezTo>
                  <a:cubicBezTo>
                    <a:pt x="245" y="242"/>
                    <a:pt x="214" y="224"/>
                    <a:pt x="183" y="207"/>
                  </a:cubicBezTo>
                  <a:cubicBezTo>
                    <a:pt x="172" y="201"/>
                    <a:pt x="162" y="194"/>
                    <a:pt x="151" y="188"/>
                  </a:cubicBezTo>
                  <a:cubicBezTo>
                    <a:pt x="150" y="188"/>
                    <a:pt x="149" y="189"/>
                    <a:pt x="149" y="190"/>
                  </a:cubicBezTo>
                  <a:cubicBezTo>
                    <a:pt x="151" y="195"/>
                    <a:pt x="156" y="199"/>
                    <a:pt x="160" y="202"/>
                  </a:cubicBezTo>
                  <a:cubicBezTo>
                    <a:pt x="165" y="206"/>
                    <a:pt x="171" y="209"/>
                    <a:pt x="176" y="212"/>
                  </a:cubicBezTo>
                  <a:cubicBezTo>
                    <a:pt x="183" y="216"/>
                    <a:pt x="189" y="221"/>
                    <a:pt x="196" y="226"/>
                  </a:cubicBezTo>
                  <a:cubicBezTo>
                    <a:pt x="203" y="230"/>
                    <a:pt x="210" y="235"/>
                    <a:pt x="218" y="239"/>
                  </a:cubicBezTo>
                  <a:cubicBezTo>
                    <a:pt x="245" y="256"/>
                    <a:pt x="274" y="270"/>
                    <a:pt x="305" y="280"/>
                  </a:cubicBezTo>
                  <a:cubicBezTo>
                    <a:pt x="328" y="287"/>
                    <a:pt x="352" y="293"/>
                    <a:pt x="376" y="291"/>
                  </a:cubicBezTo>
                  <a:cubicBezTo>
                    <a:pt x="378" y="291"/>
                    <a:pt x="378" y="289"/>
                    <a:pt x="376" y="289"/>
                  </a:cubicBezTo>
                  <a:cubicBezTo>
                    <a:pt x="345" y="283"/>
                    <a:pt x="313" y="280"/>
                    <a:pt x="282" y="269"/>
                  </a:cubicBezTo>
                  <a:cubicBezTo>
                    <a:pt x="268" y="264"/>
                    <a:pt x="254" y="257"/>
                    <a:pt x="240" y="249"/>
                  </a:cubicBezTo>
                  <a:cubicBezTo>
                    <a:pt x="226" y="242"/>
                    <a:pt x="212" y="233"/>
                    <a:pt x="199" y="225"/>
                  </a:cubicBezTo>
                  <a:cubicBezTo>
                    <a:pt x="176" y="210"/>
                    <a:pt x="155" y="193"/>
                    <a:pt x="137" y="172"/>
                  </a:cubicBezTo>
                  <a:cubicBezTo>
                    <a:pt x="136" y="173"/>
                    <a:pt x="136" y="173"/>
                    <a:pt x="135" y="174"/>
                  </a:cubicBezTo>
                  <a:cubicBezTo>
                    <a:pt x="143" y="174"/>
                    <a:pt x="149" y="181"/>
                    <a:pt x="155" y="184"/>
                  </a:cubicBezTo>
                  <a:cubicBezTo>
                    <a:pt x="162" y="189"/>
                    <a:pt x="169" y="193"/>
                    <a:pt x="177" y="198"/>
                  </a:cubicBezTo>
                  <a:cubicBezTo>
                    <a:pt x="191" y="206"/>
                    <a:pt x="206" y="214"/>
                    <a:pt x="221" y="221"/>
                  </a:cubicBezTo>
                  <a:cubicBezTo>
                    <a:pt x="252" y="236"/>
                    <a:pt x="283" y="249"/>
                    <a:pt x="316" y="258"/>
                  </a:cubicBezTo>
                  <a:cubicBezTo>
                    <a:pt x="323" y="260"/>
                    <a:pt x="331" y="261"/>
                    <a:pt x="339" y="263"/>
                  </a:cubicBezTo>
                  <a:cubicBezTo>
                    <a:pt x="341" y="263"/>
                    <a:pt x="341" y="261"/>
                    <a:pt x="340" y="260"/>
                  </a:cubicBezTo>
                  <a:cubicBezTo>
                    <a:pt x="329" y="253"/>
                    <a:pt x="314" y="253"/>
                    <a:pt x="301" y="250"/>
                  </a:cubicBezTo>
                  <a:cubicBezTo>
                    <a:pt x="284" y="246"/>
                    <a:pt x="267" y="242"/>
                    <a:pt x="251" y="237"/>
                  </a:cubicBezTo>
                  <a:cubicBezTo>
                    <a:pt x="218" y="226"/>
                    <a:pt x="186" y="213"/>
                    <a:pt x="157" y="195"/>
                  </a:cubicBezTo>
                  <a:cubicBezTo>
                    <a:pt x="149" y="190"/>
                    <a:pt x="141" y="185"/>
                    <a:pt x="132" y="179"/>
                  </a:cubicBezTo>
                  <a:cubicBezTo>
                    <a:pt x="124" y="174"/>
                    <a:pt x="116" y="169"/>
                    <a:pt x="111" y="161"/>
                  </a:cubicBezTo>
                  <a:cubicBezTo>
                    <a:pt x="110" y="162"/>
                    <a:pt x="110" y="162"/>
                    <a:pt x="109" y="163"/>
                  </a:cubicBezTo>
                  <a:cubicBezTo>
                    <a:pt x="139" y="179"/>
                    <a:pt x="168" y="197"/>
                    <a:pt x="198" y="214"/>
                  </a:cubicBezTo>
                  <a:cubicBezTo>
                    <a:pt x="226" y="230"/>
                    <a:pt x="255" y="244"/>
                    <a:pt x="284" y="257"/>
                  </a:cubicBezTo>
                  <a:cubicBezTo>
                    <a:pt x="300" y="264"/>
                    <a:pt x="317" y="271"/>
                    <a:pt x="334" y="276"/>
                  </a:cubicBezTo>
                  <a:cubicBezTo>
                    <a:pt x="349" y="281"/>
                    <a:pt x="366" y="284"/>
                    <a:pt x="382" y="282"/>
                  </a:cubicBezTo>
                  <a:cubicBezTo>
                    <a:pt x="384" y="282"/>
                    <a:pt x="384" y="280"/>
                    <a:pt x="383" y="280"/>
                  </a:cubicBezTo>
                  <a:cubicBezTo>
                    <a:pt x="376" y="278"/>
                    <a:pt x="368" y="278"/>
                    <a:pt x="361" y="278"/>
                  </a:cubicBezTo>
                  <a:cubicBezTo>
                    <a:pt x="353" y="278"/>
                    <a:pt x="345" y="277"/>
                    <a:pt x="337" y="276"/>
                  </a:cubicBezTo>
                  <a:cubicBezTo>
                    <a:pt x="320" y="273"/>
                    <a:pt x="303" y="269"/>
                    <a:pt x="287" y="264"/>
                  </a:cubicBezTo>
                  <a:cubicBezTo>
                    <a:pt x="273" y="260"/>
                    <a:pt x="260" y="255"/>
                    <a:pt x="246" y="250"/>
                  </a:cubicBezTo>
                  <a:cubicBezTo>
                    <a:pt x="233" y="245"/>
                    <a:pt x="220" y="240"/>
                    <a:pt x="207" y="234"/>
                  </a:cubicBezTo>
                  <a:cubicBezTo>
                    <a:pt x="196" y="228"/>
                    <a:pt x="185" y="221"/>
                    <a:pt x="177" y="213"/>
                  </a:cubicBezTo>
                  <a:cubicBezTo>
                    <a:pt x="176" y="213"/>
                    <a:pt x="176" y="214"/>
                    <a:pt x="175" y="215"/>
                  </a:cubicBezTo>
                  <a:cubicBezTo>
                    <a:pt x="190" y="219"/>
                    <a:pt x="203" y="229"/>
                    <a:pt x="216" y="236"/>
                  </a:cubicBezTo>
                  <a:cubicBezTo>
                    <a:pt x="231" y="244"/>
                    <a:pt x="246" y="252"/>
                    <a:pt x="262" y="259"/>
                  </a:cubicBezTo>
                  <a:cubicBezTo>
                    <a:pt x="277" y="266"/>
                    <a:pt x="293" y="273"/>
                    <a:pt x="309" y="277"/>
                  </a:cubicBezTo>
                  <a:cubicBezTo>
                    <a:pt x="325" y="282"/>
                    <a:pt x="341" y="285"/>
                    <a:pt x="358" y="287"/>
                  </a:cubicBezTo>
                  <a:cubicBezTo>
                    <a:pt x="366" y="289"/>
                    <a:pt x="374" y="289"/>
                    <a:pt x="382" y="289"/>
                  </a:cubicBezTo>
                  <a:cubicBezTo>
                    <a:pt x="388" y="289"/>
                    <a:pt x="396" y="289"/>
                    <a:pt x="402" y="293"/>
                  </a:cubicBezTo>
                  <a:cubicBezTo>
                    <a:pt x="402" y="292"/>
                    <a:pt x="402" y="292"/>
                    <a:pt x="402" y="291"/>
                  </a:cubicBezTo>
                  <a:cubicBezTo>
                    <a:pt x="390" y="295"/>
                    <a:pt x="377" y="295"/>
                    <a:pt x="365" y="293"/>
                  </a:cubicBezTo>
                  <a:cubicBezTo>
                    <a:pt x="351" y="291"/>
                    <a:pt x="338" y="287"/>
                    <a:pt x="325" y="283"/>
                  </a:cubicBezTo>
                  <a:cubicBezTo>
                    <a:pt x="297" y="273"/>
                    <a:pt x="268" y="263"/>
                    <a:pt x="243" y="248"/>
                  </a:cubicBezTo>
                  <a:cubicBezTo>
                    <a:pt x="237" y="245"/>
                    <a:pt x="231" y="241"/>
                    <a:pt x="225" y="237"/>
                  </a:cubicBezTo>
                  <a:cubicBezTo>
                    <a:pt x="220" y="234"/>
                    <a:pt x="214" y="230"/>
                    <a:pt x="212" y="223"/>
                  </a:cubicBezTo>
                  <a:cubicBezTo>
                    <a:pt x="212" y="224"/>
                    <a:pt x="212" y="224"/>
                    <a:pt x="211" y="225"/>
                  </a:cubicBezTo>
                  <a:cubicBezTo>
                    <a:pt x="226" y="224"/>
                    <a:pt x="240" y="233"/>
                    <a:pt x="253" y="239"/>
                  </a:cubicBezTo>
                  <a:cubicBezTo>
                    <a:pt x="269" y="246"/>
                    <a:pt x="285" y="252"/>
                    <a:pt x="302" y="259"/>
                  </a:cubicBezTo>
                  <a:cubicBezTo>
                    <a:pt x="334" y="271"/>
                    <a:pt x="368" y="281"/>
                    <a:pt x="403" y="284"/>
                  </a:cubicBezTo>
                  <a:cubicBezTo>
                    <a:pt x="409" y="285"/>
                    <a:pt x="414" y="286"/>
                    <a:pt x="420" y="286"/>
                  </a:cubicBezTo>
                  <a:cubicBezTo>
                    <a:pt x="426" y="286"/>
                    <a:pt x="431" y="286"/>
                    <a:pt x="436" y="283"/>
                  </a:cubicBezTo>
                  <a:cubicBezTo>
                    <a:pt x="436" y="283"/>
                    <a:pt x="436" y="282"/>
                    <a:pt x="436" y="281"/>
                  </a:cubicBezTo>
                  <a:cubicBezTo>
                    <a:pt x="432" y="273"/>
                    <a:pt x="419" y="273"/>
                    <a:pt x="411" y="273"/>
                  </a:cubicBezTo>
                  <a:cubicBezTo>
                    <a:pt x="406" y="273"/>
                    <a:pt x="402" y="273"/>
                    <a:pt x="397" y="272"/>
                  </a:cubicBezTo>
                  <a:cubicBezTo>
                    <a:pt x="388" y="272"/>
                    <a:pt x="380" y="271"/>
                    <a:pt x="371" y="270"/>
                  </a:cubicBezTo>
                  <a:cubicBezTo>
                    <a:pt x="337" y="265"/>
                    <a:pt x="303" y="258"/>
                    <a:pt x="270" y="246"/>
                  </a:cubicBezTo>
                  <a:cubicBezTo>
                    <a:pt x="255" y="241"/>
                    <a:pt x="240" y="235"/>
                    <a:pt x="225" y="227"/>
                  </a:cubicBezTo>
                  <a:cubicBezTo>
                    <a:pt x="220" y="225"/>
                    <a:pt x="214" y="222"/>
                    <a:pt x="208" y="219"/>
                  </a:cubicBezTo>
                  <a:cubicBezTo>
                    <a:pt x="203" y="216"/>
                    <a:pt x="197" y="213"/>
                    <a:pt x="194" y="207"/>
                  </a:cubicBezTo>
                  <a:cubicBezTo>
                    <a:pt x="194" y="208"/>
                    <a:pt x="193" y="208"/>
                    <a:pt x="193" y="209"/>
                  </a:cubicBezTo>
                  <a:cubicBezTo>
                    <a:pt x="199" y="207"/>
                    <a:pt x="206" y="211"/>
                    <a:pt x="212" y="213"/>
                  </a:cubicBezTo>
                  <a:cubicBezTo>
                    <a:pt x="219" y="216"/>
                    <a:pt x="225" y="219"/>
                    <a:pt x="232" y="222"/>
                  </a:cubicBezTo>
                  <a:cubicBezTo>
                    <a:pt x="248" y="228"/>
                    <a:pt x="263" y="235"/>
                    <a:pt x="279" y="240"/>
                  </a:cubicBezTo>
                  <a:cubicBezTo>
                    <a:pt x="296" y="245"/>
                    <a:pt x="312" y="248"/>
                    <a:pt x="329" y="251"/>
                  </a:cubicBezTo>
                  <a:cubicBezTo>
                    <a:pt x="346" y="255"/>
                    <a:pt x="363" y="257"/>
                    <a:pt x="381" y="259"/>
                  </a:cubicBezTo>
                  <a:cubicBezTo>
                    <a:pt x="391" y="260"/>
                    <a:pt x="401" y="262"/>
                    <a:pt x="411" y="258"/>
                  </a:cubicBezTo>
                  <a:cubicBezTo>
                    <a:pt x="412" y="258"/>
                    <a:pt x="412" y="256"/>
                    <a:pt x="411" y="256"/>
                  </a:cubicBezTo>
                  <a:cubicBezTo>
                    <a:pt x="404" y="253"/>
                    <a:pt x="397" y="253"/>
                    <a:pt x="390" y="253"/>
                  </a:cubicBezTo>
                  <a:cubicBezTo>
                    <a:pt x="382" y="253"/>
                    <a:pt x="374" y="253"/>
                    <a:pt x="366" y="252"/>
                  </a:cubicBezTo>
                  <a:cubicBezTo>
                    <a:pt x="349" y="250"/>
                    <a:pt x="332" y="248"/>
                    <a:pt x="315" y="244"/>
                  </a:cubicBezTo>
                  <a:cubicBezTo>
                    <a:pt x="282" y="237"/>
                    <a:pt x="249" y="227"/>
                    <a:pt x="219" y="213"/>
                  </a:cubicBezTo>
                  <a:cubicBezTo>
                    <a:pt x="210" y="208"/>
                    <a:pt x="201" y="203"/>
                    <a:pt x="192" y="198"/>
                  </a:cubicBezTo>
                  <a:cubicBezTo>
                    <a:pt x="188" y="195"/>
                    <a:pt x="183" y="193"/>
                    <a:pt x="180" y="190"/>
                  </a:cubicBezTo>
                  <a:cubicBezTo>
                    <a:pt x="176" y="187"/>
                    <a:pt x="173" y="184"/>
                    <a:pt x="172" y="180"/>
                  </a:cubicBezTo>
                  <a:cubicBezTo>
                    <a:pt x="172" y="180"/>
                    <a:pt x="171" y="181"/>
                    <a:pt x="171" y="182"/>
                  </a:cubicBezTo>
                  <a:cubicBezTo>
                    <a:pt x="178" y="181"/>
                    <a:pt x="185" y="185"/>
                    <a:pt x="192" y="188"/>
                  </a:cubicBezTo>
                  <a:cubicBezTo>
                    <a:pt x="199" y="192"/>
                    <a:pt x="206" y="195"/>
                    <a:pt x="214" y="198"/>
                  </a:cubicBezTo>
                  <a:cubicBezTo>
                    <a:pt x="230" y="205"/>
                    <a:pt x="246" y="212"/>
                    <a:pt x="263" y="217"/>
                  </a:cubicBezTo>
                  <a:cubicBezTo>
                    <a:pt x="295" y="229"/>
                    <a:pt x="330" y="235"/>
                    <a:pt x="364" y="240"/>
                  </a:cubicBezTo>
                  <a:cubicBezTo>
                    <a:pt x="384" y="243"/>
                    <a:pt x="404" y="246"/>
                    <a:pt x="424" y="248"/>
                  </a:cubicBezTo>
                  <a:cubicBezTo>
                    <a:pt x="424" y="247"/>
                    <a:pt x="424" y="247"/>
                    <a:pt x="424" y="246"/>
                  </a:cubicBezTo>
                  <a:cubicBezTo>
                    <a:pt x="393" y="254"/>
                    <a:pt x="360" y="249"/>
                    <a:pt x="330" y="242"/>
                  </a:cubicBezTo>
                  <a:cubicBezTo>
                    <a:pt x="297" y="234"/>
                    <a:pt x="265" y="223"/>
                    <a:pt x="234" y="210"/>
                  </a:cubicBezTo>
                  <a:cubicBezTo>
                    <a:pt x="224" y="206"/>
                    <a:pt x="213" y="202"/>
                    <a:pt x="202" y="197"/>
                  </a:cubicBezTo>
                  <a:cubicBezTo>
                    <a:pt x="193" y="193"/>
                    <a:pt x="182" y="189"/>
                    <a:pt x="175" y="181"/>
                  </a:cubicBezTo>
                  <a:cubicBezTo>
                    <a:pt x="175" y="182"/>
                    <a:pt x="175" y="182"/>
                    <a:pt x="175" y="183"/>
                  </a:cubicBezTo>
                  <a:cubicBezTo>
                    <a:pt x="191" y="182"/>
                    <a:pt x="206" y="189"/>
                    <a:pt x="221" y="194"/>
                  </a:cubicBezTo>
                  <a:cubicBezTo>
                    <a:pt x="239" y="198"/>
                    <a:pt x="256" y="203"/>
                    <a:pt x="273" y="208"/>
                  </a:cubicBezTo>
                  <a:cubicBezTo>
                    <a:pt x="290" y="213"/>
                    <a:pt x="307" y="217"/>
                    <a:pt x="324" y="221"/>
                  </a:cubicBezTo>
                  <a:cubicBezTo>
                    <a:pt x="341" y="225"/>
                    <a:pt x="358" y="228"/>
                    <a:pt x="375" y="232"/>
                  </a:cubicBezTo>
                  <a:cubicBezTo>
                    <a:pt x="384" y="234"/>
                    <a:pt x="393" y="236"/>
                    <a:pt x="402" y="238"/>
                  </a:cubicBezTo>
                  <a:cubicBezTo>
                    <a:pt x="401" y="237"/>
                    <a:pt x="401" y="237"/>
                    <a:pt x="401" y="236"/>
                  </a:cubicBezTo>
                  <a:cubicBezTo>
                    <a:pt x="397" y="239"/>
                    <a:pt x="390" y="240"/>
                    <a:pt x="385" y="240"/>
                  </a:cubicBezTo>
                  <a:cubicBezTo>
                    <a:pt x="379" y="240"/>
                    <a:pt x="373" y="239"/>
                    <a:pt x="367" y="238"/>
                  </a:cubicBezTo>
                  <a:cubicBezTo>
                    <a:pt x="351" y="236"/>
                    <a:pt x="336" y="234"/>
                    <a:pt x="320" y="232"/>
                  </a:cubicBezTo>
                  <a:cubicBezTo>
                    <a:pt x="303" y="229"/>
                    <a:pt x="286" y="225"/>
                    <a:pt x="269" y="221"/>
                  </a:cubicBezTo>
                  <a:cubicBezTo>
                    <a:pt x="253" y="216"/>
                    <a:pt x="237" y="211"/>
                    <a:pt x="222" y="204"/>
                  </a:cubicBezTo>
                  <a:cubicBezTo>
                    <a:pt x="216" y="201"/>
                    <a:pt x="210" y="198"/>
                    <a:pt x="204" y="195"/>
                  </a:cubicBezTo>
                  <a:cubicBezTo>
                    <a:pt x="199" y="192"/>
                    <a:pt x="192" y="189"/>
                    <a:pt x="190" y="183"/>
                  </a:cubicBezTo>
                  <a:cubicBezTo>
                    <a:pt x="190" y="184"/>
                    <a:pt x="189" y="184"/>
                    <a:pt x="189" y="185"/>
                  </a:cubicBezTo>
                  <a:cubicBezTo>
                    <a:pt x="197" y="187"/>
                    <a:pt x="205" y="190"/>
                    <a:pt x="213" y="194"/>
                  </a:cubicBezTo>
                  <a:cubicBezTo>
                    <a:pt x="220" y="197"/>
                    <a:pt x="229" y="200"/>
                    <a:pt x="237" y="203"/>
                  </a:cubicBezTo>
                  <a:cubicBezTo>
                    <a:pt x="253" y="209"/>
                    <a:pt x="269" y="214"/>
                    <a:pt x="286" y="218"/>
                  </a:cubicBezTo>
                  <a:cubicBezTo>
                    <a:pt x="319" y="227"/>
                    <a:pt x="352" y="236"/>
                    <a:pt x="386" y="239"/>
                  </a:cubicBezTo>
                  <a:cubicBezTo>
                    <a:pt x="391" y="239"/>
                    <a:pt x="395" y="239"/>
                    <a:pt x="399" y="239"/>
                  </a:cubicBezTo>
                  <a:cubicBezTo>
                    <a:pt x="401" y="239"/>
                    <a:pt x="402" y="237"/>
                    <a:pt x="400" y="237"/>
                  </a:cubicBezTo>
                  <a:cubicBezTo>
                    <a:pt x="393" y="234"/>
                    <a:pt x="385" y="233"/>
                    <a:pt x="378" y="232"/>
                  </a:cubicBezTo>
                  <a:cubicBezTo>
                    <a:pt x="369" y="231"/>
                    <a:pt x="361" y="230"/>
                    <a:pt x="353" y="229"/>
                  </a:cubicBezTo>
                  <a:cubicBezTo>
                    <a:pt x="336" y="226"/>
                    <a:pt x="318" y="224"/>
                    <a:pt x="300" y="221"/>
                  </a:cubicBezTo>
                  <a:cubicBezTo>
                    <a:pt x="283" y="218"/>
                    <a:pt x="266" y="215"/>
                    <a:pt x="249" y="210"/>
                  </a:cubicBezTo>
                  <a:cubicBezTo>
                    <a:pt x="233" y="206"/>
                    <a:pt x="217" y="201"/>
                    <a:pt x="201" y="196"/>
                  </a:cubicBezTo>
                  <a:cubicBezTo>
                    <a:pt x="197" y="195"/>
                    <a:pt x="193" y="193"/>
                    <a:pt x="189" y="192"/>
                  </a:cubicBezTo>
                  <a:cubicBezTo>
                    <a:pt x="185" y="190"/>
                    <a:pt x="180" y="187"/>
                    <a:pt x="180" y="183"/>
                  </a:cubicBezTo>
                  <a:cubicBezTo>
                    <a:pt x="179" y="183"/>
                    <a:pt x="179" y="184"/>
                    <a:pt x="179" y="184"/>
                  </a:cubicBezTo>
                  <a:cubicBezTo>
                    <a:pt x="186" y="182"/>
                    <a:pt x="194" y="184"/>
                    <a:pt x="201" y="186"/>
                  </a:cubicBezTo>
                  <a:cubicBezTo>
                    <a:pt x="208" y="188"/>
                    <a:pt x="215" y="190"/>
                    <a:pt x="222" y="192"/>
                  </a:cubicBezTo>
                  <a:cubicBezTo>
                    <a:pt x="239" y="196"/>
                    <a:pt x="257" y="201"/>
                    <a:pt x="274" y="206"/>
                  </a:cubicBezTo>
                  <a:cubicBezTo>
                    <a:pt x="290" y="210"/>
                    <a:pt x="307" y="215"/>
                    <a:pt x="324" y="219"/>
                  </a:cubicBezTo>
                  <a:cubicBezTo>
                    <a:pt x="341" y="223"/>
                    <a:pt x="359" y="226"/>
                    <a:pt x="376" y="228"/>
                  </a:cubicBezTo>
                  <a:cubicBezTo>
                    <a:pt x="385" y="229"/>
                    <a:pt x="395" y="230"/>
                    <a:pt x="404" y="230"/>
                  </a:cubicBezTo>
                  <a:cubicBezTo>
                    <a:pt x="412" y="230"/>
                    <a:pt x="421" y="229"/>
                    <a:pt x="428" y="225"/>
                  </a:cubicBezTo>
                  <a:cubicBezTo>
                    <a:pt x="428" y="224"/>
                    <a:pt x="428" y="223"/>
                    <a:pt x="428" y="222"/>
                  </a:cubicBezTo>
                  <a:cubicBezTo>
                    <a:pt x="418" y="215"/>
                    <a:pt x="405" y="216"/>
                    <a:pt x="394" y="216"/>
                  </a:cubicBezTo>
                  <a:cubicBezTo>
                    <a:pt x="378" y="217"/>
                    <a:pt x="362" y="216"/>
                    <a:pt x="346" y="215"/>
                  </a:cubicBezTo>
                  <a:cubicBezTo>
                    <a:pt x="311" y="214"/>
                    <a:pt x="277" y="210"/>
                    <a:pt x="243" y="203"/>
                  </a:cubicBezTo>
                  <a:cubicBezTo>
                    <a:pt x="228" y="199"/>
                    <a:pt x="214" y="195"/>
                    <a:pt x="199" y="190"/>
                  </a:cubicBezTo>
                  <a:cubicBezTo>
                    <a:pt x="188" y="186"/>
                    <a:pt x="175" y="182"/>
                    <a:pt x="167" y="172"/>
                  </a:cubicBezTo>
                  <a:cubicBezTo>
                    <a:pt x="167" y="173"/>
                    <a:pt x="167" y="173"/>
                    <a:pt x="167" y="174"/>
                  </a:cubicBezTo>
                  <a:cubicBezTo>
                    <a:pt x="169" y="171"/>
                    <a:pt x="175" y="171"/>
                    <a:pt x="178" y="171"/>
                  </a:cubicBezTo>
                  <a:cubicBezTo>
                    <a:pt x="185" y="172"/>
                    <a:pt x="192" y="173"/>
                    <a:pt x="199" y="175"/>
                  </a:cubicBezTo>
                  <a:cubicBezTo>
                    <a:pt x="218" y="179"/>
                    <a:pt x="236" y="186"/>
                    <a:pt x="254" y="192"/>
                  </a:cubicBezTo>
                  <a:cubicBezTo>
                    <a:pt x="267" y="196"/>
                    <a:pt x="280" y="202"/>
                    <a:pt x="294" y="206"/>
                  </a:cubicBezTo>
                  <a:cubicBezTo>
                    <a:pt x="307" y="210"/>
                    <a:pt x="321" y="213"/>
                    <a:pt x="335" y="216"/>
                  </a:cubicBezTo>
                  <a:cubicBezTo>
                    <a:pt x="352" y="220"/>
                    <a:pt x="369" y="223"/>
                    <a:pt x="387" y="226"/>
                  </a:cubicBezTo>
                  <a:cubicBezTo>
                    <a:pt x="399" y="228"/>
                    <a:pt x="415" y="233"/>
                    <a:pt x="427" y="226"/>
                  </a:cubicBezTo>
                  <a:cubicBezTo>
                    <a:pt x="428" y="225"/>
                    <a:pt x="429" y="224"/>
                    <a:pt x="428" y="223"/>
                  </a:cubicBezTo>
                  <a:cubicBezTo>
                    <a:pt x="422" y="220"/>
                    <a:pt x="416" y="219"/>
                    <a:pt x="410" y="218"/>
                  </a:cubicBezTo>
                  <a:cubicBezTo>
                    <a:pt x="403" y="218"/>
                    <a:pt x="396" y="218"/>
                    <a:pt x="389" y="218"/>
                  </a:cubicBezTo>
                  <a:cubicBezTo>
                    <a:pt x="371" y="216"/>
                    <a:pt x="353" y="215"/>
                    <a:pt x="335" y="214"/>
                  </a:cubicBezTo>
                  <a:cubicBezTo>
                    <a:pt x="301" y="211"/>
                    <a:pt x="268" y="205"/>
                    <a:pt x="235" y="197"/>
                  </a:cubicBezTo>
                  <a:cubicBezTo>
                    <a:pt x="227" y="195"/>
                    <a:pt x="219" y="192"/>
                    <a:pt x="213" y="187"/>
                  </a:cubicBezTo>
                  <a:cubicBezTo>
                    <a:pt x="213" y="188"/>
                    <a:pt x="213" y="189"/>
                    <a:pt x="213" y="190"/>
                  </a:cubicBezTo>
                  <a:cubicBezTo>
                    <a:pt x="218" y="187"/>
                    <a:pt x="225" y="189"/>
                    <a:pt x="231" y="190"/>
                  </a:cubicBezTo>
                  <a:cubicBezTo>
                    <a:pt x="237" y="191"/>
                    <a:pt x="243" y="193"/>
                    <a:pt x="249" y="194"/>
                  </a:cubicBezTo>
                  <a:cubicBezTo>
                    <a:pt x="266" y="197"/>
                    <a:pt x="284" y="200"/>
                    <a:pt x="302" y="203"/>
                  </a:cubicBezTo>
                  <a:cubicBezTo>
                    <a:pt x="337" y="208"/>
                    <a:pt x="372" y="215"/>
                    <a:pt x="407" y="216"/>
                  </a:cubicBezTo>
                  <a:cubicBezTo>
                    <a:pt x="420" y="217"/>
                    <a:pt x="433" y="217"/>
                    <a:pt x="446" y="215"/>
                  </a:cubicBezTo>
                  <a:cubicBezTo>
                    <a:pt x="445" y="214"/>
                    <a:pt x="445" y="213"/>
                    <a:pt x="445" y="213"/>
                  </a:cubicBezTo>
                  <a:cubicBezTo>
                    <a:pt x="433" y="220"/>
                    <a:pt x="419" y="222"/>
                    <a:pt x="405" y="223"/>
                  </a:cubicBezTo>
                  <a:cubicBezTo>
                    <a:pt x="391" y="225"/>
                    <a:pt x="376" y="224"/>
                    <a:pt x="362" y="223"/>
                  </a:cubicBezTo>
                  <a:cubicBezTo>
                    <a:pt x="347" y="222"/>
                    <a:pt x="331" y="220"/>
                    <a:pt x="316" y="217"/>
                  </a:cubicBezTo>
                  <a:cubicBezTo>
                    <a:pt x="308" y="215"/>
                    <a:pt x="299" y="213"/>
                    <a:pt x="291" y="210"/>
                  </a:cubicBezTo>
                  <a:cubicBezTo>
                    <a:pt x="285" y="208"/>
                    <a:pt x="279" y="207"/>
                    <a:pt x="273" y="205"/>
                  </a:cubicBezTo>
                  <a:cubicBezTo>
                    <a:pt x="268" y="203"/>
                    <a:pt x="263" y="201"/>
                    <a:pt x="259" y="197"/>
                  </a:cubicBezTo>
                  <a:cubicBezTo>
                    <a:pt x="259" y="197"/>
                    <a:pt x="259" y="198"/>
                    <a:pt x="259" y="199"/>
                  </a:cubicBezTo>
                  <a:cubicBezTo>
                    <a:pt x="271" y="194"/>
                    <a:pt x="285" y="195"/>
                    <a:pt x="298" y="197"/>
                  </a:cubicBezTo>
                  <a:cubicBezTo>
                    <a:pt x="311" y="199"/>
                    <a:pt x="325" y="202"/>
                    <a:pt x="338" y="203"/>
                  </a:cubicBezTo>
                  <a:cubicBezTo>
                    <a:pt x="345" y="204"/>
                    <a:pt x="353" y="205"/>
                    <a:pt x="360" y="205"/>
                  </a:cubicBezTo>
                  <a:cubicBezTo>
                    <a:pt x="369" y="206"/>
                    <a:pt x="377" y="206"/>
                    <a:pt x="386" y="207"/>
                  </a:cubicBezTo>
                  <a:cubicBezTo>
                    <a:pt x="394" y="207"/>
                    <a:pt x="403" y="208"/>
                    <a:pt x="412" y="208"/>
                  </a:cubicBezTo>
                  <a:cubicBezTo>
                    <a:pt x="419" y="208"/>
                    <a:pt x="427" y="207"/>
                    <a:pt x="435" y="209"/>
                  </a:cubicBezTo>
                  <a:cubicBezTo>
                    <a:pt x="435" y="208"/>
                    <a:pt x="435" y="207"/>
                    <a:pt x="435" y="206"/>
                  </a:cubicBezTo>
                  <a:cubicBezTo>
                    <a:pt x="379" y="216"/>
                    <a:pt x="319" y="219"/>
                    <a:pt x="264" y="205"/>
                  </a:cubicBezTo>
                  <a:cubicBezTo>
                    <a:pt x="242" y="199"/>
                    <a:pt x="222" y="190"/>
                    <a:pt x="203" y="178"/>
                  </a:cubicBezTo>
                  <a:cubicBezTo>
                    <a:pt x="203" y="179"/>
                    <a:pt x="203" y="180"/>
                    <a:pt x="203" y="181"/>
                  </a:cubicBezTo>
                  <a:cubicBezTo>
                    <a:pt x="211" y="180"/>
                    <a:pt x="219" y="183"/>
                    <a:pt x="226" y="186"/>
                  </a:cubicBezTo>
                  <a:cubicBezTo>
                    <a:pt x="234" y="189"/>
                    <a:pt x="241" y="191"/>
                    <a:pt x="249" y="194"/>
                  </a:cubicBezTo>
                  <a:cubicBezTo>
                    <a:pt x="266" y="199"/>
                    <a:pt x="283" y="203"/>
                    <a:pt x="301" y="208"/>
                  </a:cubicBezTo>
                  <a:cubicBezTo>
                    <a:pt x="327" y="215"/>
                    <a:pt x="354" y="222"/>
                    <a:pt x="382" y="225"/>
                  </a:cubicBezTo>
                  <a:cubicBezTo>
                    <a:pt x="401" y="227"/>
                    <a:pt x="423" y="227"/>
                    <a:pt x="441" y="217"/>
                  </a:cubicBezTo>
                  <a:cubicBezTo>
                    <a:pt x="442" y="217"/>
                    <a:pt x="442" y="215"/>
                    <a:pt x="440" y="215"/>
                  </a:cubicBezTo>
                  <a:cubicBezTo>
                    <a:pt x="434" y="214"/>
                    <a:pt x="428" y="216"/>
                    <a:pt x="422" y="217"/>
                  </a:cubicBezTo>
                  <a:cubicBezTo>
                    <a:pt x="415" y="219"/>
                    <a:pt x="408" y="220"/>
                    <a:pt x="400" y="221"/>
                  </a:cubicBezTo>
                  <a:cubicBezTo>
                    <a:pt x="386" y="224"/>
                    <a:pt x="371" y="227"/>
                    <a:pt x="357" y="229"/>
                  </a:cubicBezTo>
                  <a:cubicBezTo>
                    <a:pt x="331" y="232"/>
                    <a:pt x="304" y="236"/>
                    <a:pt x="278" y="233"/>
                  </a:cubicBezTo>
                  <a:cubicBezTo>
                    <a:pt x="278" y="233"/>
                    <a:pt x="278" y="234"/>
                    <a:pt x="278" y="235"/>
                  </a:cubicBezTo>
                  <a:cubicBezTo>
                    <a:pt x="291" y="236"/>
                    <a:pt x="305" y="236"/>
                    <a:pt x="318" y="236"/>
                  </a:cubicBezTo>
                  <a:cubicBezTo>
                    <a:pt x="331" y="237"/>
                    <a:pt x="344" y="238"/>
                    <a:pt x="357" y="238"/>
                  </a:cubicBezTo>
                  <a:cubicBezTo>
                    <a:pt x="377" y="239"/>
                    <a:pt x="400" y="237"/>
                    <a:pt x="418" y="247"/>
                  </a:cubicBezTo>
                  <a:cubicBezTo>
                    <a:pt x="418" y="246"/>
                    <a:pt x="418" y="245"/>
                    <a:pt x="418" y="244"/>
                  </a:cubicBezTo>
                  <a:cubicBezTo>
                    <a:pt x="412" y="249"/>
                    <a:pt x="403" y="250"/>
                    <a:pt x="396" y="251"/>
                  </a:cubicBezTo>
                  <a:cubicBezTo>
                    <a:pt x="387" y="251"/>
                    <a:pt x="379" y="251"/>
                    <a:pt x="370" y="251"/>
                  </a:cubicBezTo>
                  <a:cubicBezTo>
                    <a:pt x="361" y="251"/>
                    <a:pt x="352" y="251"/>
                    <a:pt x="343" y="251"/>
                  </a:cubicBezTo>
                  <a:cubicBezTo>
                    <a:pt x="333" y="250"/>
                    <a:pt x="322" y="250"/>
                    <a:pt x="311" y="251"/>
                  </a:cubicBezTo>
                  <a:cubicBezTo>
                    <a:pt x="310" y="251"/>
                    <a:pt x="310" y="253"/>
                    <a:pt x="311" y="254"/>
                  </a:cubicBezTo>
                  <a:cubicBezTo>
                    <a:pt x="339" y="260"/>
                    <a:pt x="368" y="258"/>
                    <a:pt x="396" y="255"/>
                  </a:cubicBezTo>
                  <a:cubicBezTo>
                    <a:pt x="411" y="254"/>
                    <a:pt x="426" y="252"/>
                    <a:pt x="441" y="249"/>
                  </a:cubicBezTo>
                  <a:cubicBezTo>
                    <a:pt x="448" y="247"/>
                    <a:pt x="456" y="245"/>
                    <a:pt x="462" y="242"/>
                  </a:cubicBezTo>
                  <a:cubicBezTo>
                    <a:pt x="469" y="240"/>
                    <a:pt x="475" y="236"/>
                    <a:pt x="482" y="235"/>
                  </a:cubicBezTo>
                  <a:cubicBezTo>
                    <a:pt x="482" y="234"/>
                    <a:pt x="482" y="233"/>
                    <a:pt x="481" y="232"/>
                  </a:cubicBezTo>
                  <a:cubicBezTo>
                    <a:pt x="457" y="250"/>
                    <a:pt x="426" y="256"/>
                    <a:pt x="397" y="259"/>
                  </a:cubicBezTo>
                  <a:cubicBezTo>
                    <a:pt x="386" y="260"/>
                    <a:pt x="376" y="261"/>
                    <a:pt x="366" y="261"/>
                  </a:cubicBezTo>
                  <a:cubicBezTo>
                    <a:pt x="355" y="261"/>
                    <a:pt x="342" y="260"/>
                    <a:pt x="333" y="255"/>
                  </a:cubicBezTo>
                  <a:cubicBezTo>
                    <a:pt x="332" y="254"/>
                    <a:pt x="331" y="253"/>
                    <a:pt x="330" y="252"/>
                  </a:cubicBezTo>
                  <a:cubicBezTo>
                    <a:pt x="330" y="253"/>
                    <a:pt x="330" y="253"/>
                    <a:pt x="330" y="254"/>
                  </a:cubicBezTo>
                  <a:cubicBezTo>
                    <a:pt x="336" y="250"/>
                    <a:pt x="343" y="248"/>
                    <a:pt x="350" y="246"/>
                  </a:cubicBezTo>
                  <a:cubicBezTo>
                    <a:pt x="358" y="245"/>
                    <a:pt x="366" y="244"/>
                    <a:pt x="373" y="243"/>
                  </a:cubicBezTo>
                  <a:cubicBezTo>
                    <a:pt x="391" y="240"/>
                    <a:pt x="409" y="237"/>
                    <a:pt x="426" y="233"/>
                  </a:cubicBezTo>
                  <a:cubicBezTo>
                    <a:pt x="452" y="226"/>
                    <a:pt x="478" y="214"/>
                    <a:pt x="497" y="194"/>
                  </a:cubicBezTo>
                  <a:cubicBezTo>
                    <a:pt x="501" y="190"/>
                    <a:pt x="504" y="185"/>
                    <a:pt x="507" y="179"/>
                  </a:cubicBezTo>
                  <a:cubicBezTo>
                    <a:pt x="508" y="178"/>
                    <a:pt x="506" y="177"/>
                    <a:pt x="505" y="178"/>
                  </a:cubicBezTo>
                  <a:cubicBezTo>
                    <a:pt x="489" y="199"/>
                    <a:pt x="466" y="214"/>
                    <a:pt x="442" y="225"/>
                  </a:cubicBezTo>
                  <a:cubicBezTo>
                    <a:pt x="418" y="236"/>
                    <a:pt x="391" y="241"/>
                    <a:pt x="364" y="240"/>
                  </a:cubicBezTo>
                  <a:cubicBezTo>
                    <a:pt x="356" y="239"/>
                    <a:pt x="348" y="238"/>
                    <a:pt x="340" y="236"/>
                  </a:cubicBezTo>
                  <a:cubicBezTo>
                    <a:pt x="340" y="237"/>
                    <a:pt x="340" y="238"/>
                    <a:pt x="341" y="238"/>
                  </a:cubicBezTo>
                  <a:cubicBezTo>
                    <a:pt x="346" y="234"/>
                    <a:pt x="353" y="233"/>
                    <a:pt x="360" y="233"/>
                  </a:cubicBezTo>
                  <a:cubicBezTo>
                    <a:pt x="368" y="232"/>
                    <a:pt x="376" y="230"/>
                    <a:pt x="384" y="229"/>
                  </a:cubicBezTo>
                  <a:cubicBezTo>
                    <a:pt x="401" y="225"/>
                    <a:pt x="417" y="220"/>
                    <a:pt x="433" y="214"/>
                  </a:cubicBezTo>
                  <a:cubicBezTo>
                    <a:pt x="460" y="204"/>
                    <a:pt x="486" y="190"/>
                    <a:pt x="506" y="167"/>
                  </a:cubicBezTo>
                  <a:cubicBezTo>
                    <a:pt x="505" y="167"/>
                    <a:pt x="504" y="167"/>
                    <a:pt x="504" y="166"/>
                  </a:cubicBezTo>
                  <a:cubicBezTo>
                    <a:pt x="500" y="177"/>
                    <a:pt x="492" y="186"/>
                    <a:pt x="484" y="193"/>
                  </a:cubicBezTo>
                  <a:cubicBezTo>
                    <a:pt x="474" y="202"/>
                    <a:pt x="464" y="208"/>
                    <a:pt x="453" y="215"/>
                  </a:cubicBezTo>
                  <a:cubicBezTo>
                    <a:pt x="433" y="226"/>
                    <a:pt x="413" y="236"/>
                    <a:pt x="391" y="240"/>
                  </a:cubicBezTo>
                  <a:cubicBezTo>
                    <a:pt x="382" y="242"/>
                    <a:pt x="372" y="243"/>
                    <a:pt x="364" y="238"/>
                  </a:cubicBezTo>
                  <a:cubicBezTo>
                    <a:pt x="365" y="239"/>
                    <a:pt x="365" y="240"/>
                    <a:pt x="365" y="241"/>
                  </a:cubicBezTo>
                  <a:cubicBezTo>
                    <a:pt x="371" y="237"/>
                    <a:pt x="378" y="236"/>
                    <a:pt x="385" y="235"/>
                  </a:cubicBezTo>
                  <a:cubicBezTo>
                    <a:pt x="392" y="234"/>
                    <a:pt x="398" y="232"/>
                    <a:pt x="405" y="231"/>
                  </a:cubicBezTo>
                  <a:cubicBezTo>
                    <a:pt x="419" y="226"/>
                    <a:pt x="432" y="221"/>
                    <a:pt x="445" y="215"/>
                  </a:cubicBezTo>
                  <a:cubicBezTo>
                    <a:pt x="457" y="208"/>
                    <a:pt x="468" y="200"/>
                    <a:pt x="477" y="190"/>
                  </a:cubicBezTo>
                  <a:cubicBezTo>
                    <a:pt x="482" y="185"/>
                    <a:pt x="486" y="179"/>
                    <a:pt x="490" y="173"/>
                  </a:cubicBezTo>
                  <a:cubicBezTo>
                    <a:pt x="494" y="168"/>
                    <a:pt x="497" y="162"/>
                    <a:pt x="503" y="159"/>
                  </a:cubicBezTo>
                  <a:cubicBezTo>
                    <a:pt x="502" y="158"/>
                    <a:pt x="501" y="158"/>
                    <a:pt x="501" y="158"/>
                  </a:cubicBezTo>
                  <a:cubicBezTo>
                    <a:pt x="502" y="167"/>
                    <a:pt x="494" y="175"/>
                    <a:pt x="488" y="181"/>
                  </a:cubicBezTo>
                  <a:cubicBezTo>
                    <a:pt x="480" y="189"/>
                    <a:pt x="471" y="196"/>
                    <a:pt x="461" y="203"/>
                  </a:cubicBezTo>
                  <a:cubicBezTo>
                    <a:pt x="440" y="217"/>
                    <a:pt x="418" y="232"/>
                    <a:pt x="393" y="241"/>
                  </a:cubicBezTo>
                  <a:cubicBezTo>
                    <a:pt x="383" y="245"/>
                    <a:pt x="372" y="247"/>
                    <a:pt x="360" y="247"/>
                  </a:cubicBezTo>
                  <a:cubicBezTo>
                    <a:pt x="360" y="248"/>
                    <a:pt x="361" y="249"/>
                    <a:pt x="361" y="250"/>
                  </a:cubicBezTo>
                  <a:cubicBezTo>
                    <a:pt x="368" y="248"/>
                    <a:pt x="375" y="247"/>
                    <a:pt x="382" y="247"/>
                  </a:cubicBezTo>
                  <a:cubicBezTo>
                    <a:pt x="389" y="246"/>
                    <a:pt x="396" y="246"/>
                    <a:pt x="403" y="245"/>
                  </a:cubicBezTo>
                  <a:cubicBezTo>
                    <a:pt x="419" y="243"/>
                    <a:pt x="435" y="240"/>
                    <a:pt x="450" y="236"/>
                  </a:cubicBezTo>
                  <a:cubicBezTo>
                    <a:pt x="478" y="229"/>
                    <a:pt x="503" y="214"/>
                    <a:pt x="527" y="198"/>
                  </a:cubicBezTo>
                  <a:cubicBezTo>
                    <a:pt x="526" y="197"/>
                    <a:pt x="526" y="196"/>
                    <a:pt x="525" y="196"/>
                  </a:cubicBezTo>
                  <a:cubicBezTo>
                    <a:pt x="512" y="219"/>
                    <a:pt x="489" y="235"/>
                    <a:pt x="466" y="246"/>
                  </a:cubicBezTo>
                  <a:cubicBezTo>
                    <a:pt x="443" y="257"/>
                    <a:pt x="420" y="263"/>
                    <a:pt x="395" y="265"/>
                  </a:cubicBezTo>
                  <a:cubicBezTo>
                    <a:pt x="377" y="266"/>
                    <a:pt x="357" y="266"/>
                    <a:pt x="341" y="257"/>
                  </a:cubicBezTo>
                  <a:cubicBezTo>
                    <a:pt x="341" y="258"/>
                    <a:pt x="341" y="259"/>
                    <a:pt x="341" y="260"/>
                  </a:cubicBezTo>
                  <a:cubicBezTo>
                    <a:pt x="348" y="257"/>
                    <a:pt x="357" y="258"/>
                    <a:pt x="364" y="259"/>
                  </a:cubicBezTo>
                  <a:cubicBezTo>
                    <a:pt x="373" y="260"/>
                    <a:pt x="381" y="260"/>
                    <a:pt x="390" y="261"/>
                  </a:cubicBezTo>
                  <a:cubicBezTo>
                    <a:pt x="407" y="262"/>
                    <a:pt x="424" y="263"/>
                    <a:pt x="441" y="263"/>
                  </a:cubicBezTo>
                  <a:cubicBezTo>
                    <a:pt x="472" y="262"/>
                    <a:pt x="503" y="256"/>
                    <a:pt x="529" y="240"/>
                  </a:cubicBezTo>
                  <a:cubicBezTo>
                    <a:pt x="534" y="237"/>
                    <a:pt x="539" y="233"/>
                    <a:pt x="540" y="227"/>
                  </a:cubicBezTo>
                  <a:cubicBezTo>
                    <a:pt x="540" y="226"/>
                    <a:pt x="540" y="226"/>
                    <a:pt x="539" y="225"/>
                  </a:cubicBezTo>
                  <a:cubicBezTo>
                    <a:pt x="529" y="222"/>
                    <a:pt x="519" y="233"/>
                    <a:pt x="511" y="239"/>
                  </a:cubicBezTo>
                  <a:cubicBezTo>
                    <a:pt x="506" y="243"/>
                    <a:pt x="500" y="247"/>
                    <a:pt x="494" y="251"/>
                  </a:cubicBezTo>
                  <a:cubicBezTo>
                    <a:pt x="486" y="255"/>
                    <a:pt x="479" y="259"/>
                    <a:pt x="471" y="263"/>
                  </a:cubicBezTo>
                  <a:cubicBezTo>
                    <a:pt x="447" y="275"/>
                    <a:pt x="421" y="283"/>
                    <a:pt x="394" y="282"/>
                  </a:cubicBezTo>
                  <a:cubicBezTo>
                    <a:pt x="378" y="282"/>
                    <a:pt x="362" y="280"/>
                    <a:pt x="350" y="270"/>
                  </a:cubicBezTo>
                  <a:cubicBezTo>
                    <a:pt x="349" y="271"/>
                    <a:pt x="349" y="272"/>
                    <a:pt x="348" y="273"/>
                  </a:cubicBezTo>
                  <a:cubicBezTo>
                    <a:pt x="375" y="283"/>
                    <a:pt x="404" y="286"/>
                    <a:pt x="432" y="282"/>
                  </a:cubicBezTo>
                  <a:cubicBezTo>
                    <a:pt x="460" y="278"/>
                    <a:pt x="487" y="267"/>
                    <a:pt x="510" y="251"/>
                  </a:cubicBezTo>
                  <a:cubicBezTo>
                    <a:pt x="521" y="244"/>
                    <a:pt x="530" y="235"/>
                    <a:pt x="539" y="226"/>
                  </a:cubicBezTo>
                  <a:cubicBezTo>
                    <a:pt x="540" y="225"/>
                    <a:pt x="538" y="223"/>
                    <a:pt x="537" y="224"/>
                  </a:cubicBezTo>
                  <a:cubicBezTo>
                    <a:pt x="518" y="242"/>
                    <a:pt x="496" y="256"/>
                    <a:pt x="472" y="266"/>
                  </a:cubicBezTo>
                  <a:cubicBezTo>
                    <a:pt x="447" y="276"/>
                    <a:pt x="420" y="283"/>
                    <a:pt x="393" y="281"/>
                  </a:cubicBezTo>
                  <a:cubicBezTo>
                    <a:pt x="385" y="280"/>
                    <a:pt x="376" y="278"/>
                    <a:pt x="368" y="275"/>
                  </a:cubicBezTo>
                  <a:cubicBezTo>
                    <a:pt x="367" y="274"/>
                    <a:pt x="366" y="277"/>
                    <a:pt x="367" y="277"/>
                  </a:cubicBezTo>
                  <a:cubicBezTo>
                    <a:pt x="391" y="287"/>
                    <a:pt x="418" y="285"/>
                    <a:pt x="442" y="279"/>
                  </a:cubicBezTo>
                  <a:cubicBezTo>
                    <a:pt x="468" y="272"/>
                    <a:pt x="493" y="260"/>
                    <a:pt x="515" y="245"/>
                  </a:cubicBezTo>
                  <a:cubicBezTo>
                    <a:pt x="524" y="240"/>
                    <a:pt x="532" y="233"/>
                    <a:pt x="539" y="226"/>
                  </a:cubicBezTo>
                  <a:cubicBezTo>
                    <a:pt x="538" y="226"/>
                    <a:pt x="538" y="225"/>
                    <a:pt x="537" y="224"/>
                  </a:cubicBezTo>
                  <a:cubicBezTo>
                    <a:pt x="497" y="267"/>
                    <a:pt x="437" y="288"/>
                    <a:pt x="379" y="278"/>
                  </a:cubicBezTo>
                  <a:cubicBezTo>
                    <a:pt x="369" y="277"/>
                    <a:pt x="359" y="274"/>
                    <a:pt x="349" y="270"/>
                  </a:cubicBezTo>
                  <a:cubicBezTo>
                    <a:pt x="348" y="270"/>
                    <a:pt x="347" y="272"/>
                    <a:pt x="348" y="273"/>
                  </a:cubicBezTo>
                  <a:cubicBezTo>
                    <a:pt x="367" y="287"/>
                    <a:pt x="395" y="287"/>
                    <a:pt x="417" y="284"/>
                  </a:cubicBezTo>
                  <a:cubicBezTo>
                    <a:pt x="446" y="280"/>
                    <a:pt x="472" y="267"/>
                    <a:pt x="496" y="252"/>
                  </a:cubicBezTo>
                  <a:cubicBezTo>
                    <a:pt x="504" y="248"/>
                    <a:pt x="511" y="243"/>
                    <a:pt x="518" y="237"/>
                  </a:cubicBezTo>
                  <a:cubicBezTo>
                    <a:pt x="523" y="233"/>
                    <a:pt x="531" y="226"/>
                    <a:pt x="538" y="228"/>
                  </a:cubicBezTo>
                  <a:cubicBezTo>
                    <a:pt x="538" y="228"/>
                    <a:pt x="538" y="227"/>
                    <a:pt x="537" y="227"/>
                  </a:cubicBezTo>
                  <a:cubicBezTo>
                    <a:pt x="536" y="232"/>
                    <a:pt x="530" y="236"/>
                    <a:pt x="526" y="239"/>
                  </a:cubicBezTo>
                  <a:cubicBezTo>
                    <a:pt x="521" y="242"/>
                    <a:pt x="515" y="244"/>
                    <a:pt x="510" y="247"/>
                  </a:cubicBezTo>
                  <a:cubicBezTo>
                    <a:pt x="494" y="254"/>
                    <a:pt x="477" y="257"/>
                    <a:pt x="460" y="259"/>
                  </a:cubicBezTo>
                  <a:cubicBezTo>
                    <a:pt x="443" y="261"/>
                    <a:pt x="425" y="260"/>
                    <a:pt x="408" y="259"/>
                  </a:cubicBezTo>
                  <a:cubicBezTo>
                    <a:pt x="391" y="258"/>
                    <a:pt x="374" y="257"/>
                    <a:pt x="357" y="256"/>
                  </a:cubicBezTo>
                  <a:cubicBezTo>
                    <a:pt x="351" y="255"/>
                    <a:pt x="345" y="255"/>
                    <a:pt x="339" y="257"/>
                  </a:cubicBezTo>
                  <a:cubicBezTo>
                    <a:pt x="338" y="257"/>
                    <a:pt x="339" y="259"/>
                    <a:pt x="339" y="260"/>
                  </a:cubicBezTo>
                  <a:cubicBezTo>
                    <a:pt x="350" y="265"/>
                    <a:pt x="363" y="267"/>
                    <a:pt x="375" y="268"/>
                  </a:cubicBezTo>
                  <a:cubicBezTo>
                    <a:pt x="388" y="268"/>
                    <a:pt x="401" y="267"/>
                    <a:pt x="414" y="266"/>
                  </a:cubicBezTo>
                  <a:cubicBezTo>
                    <a:pt x="438" y="262"/>
                    <a:pt x="461" y="253"/>
                    <a:pt x="482" y="240"/>
                  </a:cubicBezTo>
                  <a:cubicBezTo>
                    <a:pt x="500" y="230"/>
                    <a:pt x="517" y="216"/>
                    <a:pt x="527" y="197"/>
                  </a:cubicBezTo>
                  <a:cubicBezTo>
                    <a:pt x="528" y="196"/>
                    <a:pt x="526" y="195"/>
                    <a:pt x="525" y="195"/>
                  </a:cubicBezTo>
                  <a:cubicBezTo>
                    <a:pt x="501" y="212"/>
                    <a:pt x="476" y="227"/>
                    <a:pt x="447" y="234"/>
                  </a:cubicBezTo>
                  <a:cubicBezTo>
                    <a:pt x="432" y="238"/>
                    <a:pt x="416" y="240"/>
                    <a:pt x="401" y="242"/>
                  </a:cubicBezTo>
                  <a:cubicBezTo>
                    <a:pt x="387" y="244"/>
                    <a:pt x="373" y="243"/>
                    <a:pt x="360" y="247"/>
                  </a:cubicBezTo>
                  <a:cubicBezTo>
                    <a:pt x="358" y="248"/>
                    <a:pt x="359" y="250"/>
                    <a:pt x="361" y="250"/>
                  </a:cubicBezTo>
                  <a:cubicBezTo>
                    <a:pt x="391" y="250"/>
                    <a:pt x="420" y="233"/>
                    <a:pt x="446" y="216"/>
                  </a:cubicBezTo>
                  <a:cubicBezTo>
                    <a:pt x="463" y="205"/>
                    <a:pt x="480" y="194"/>
                    <a:pt x="494" y="179"/>
                  </a:cubicBezTo>
                  <a:cubicBezTo>
                    <a:pt x="499" y="173"/>
                    <a:pt x="504" y="165"/>
                    <a:pt x="503" y="157"/>
                  </a:cubicBezTo>
                  <a:cubicBezTo>
                    <a:pt x="503" y="156"/>
                    <a:pt x="502" y="156"/>
                    <a:pt x="502" y="156"/>
                  </a:cubicBezTo>
                  <a:cubicBezTo>
                    <a:pt x="496" y="159"/>
                    <a:pt x="493" y="164"/>
                    <a:pt x="490" y="169"/>
                  </a:cubicBezTo>
                  <a:cubicBezTo>
                    <a:pt x="486" y="175"/>
                    <a:pt x="482" y="180"/>
                    <a:pt x="477" y="186"/>
                  </a:cubicBezTo>
                  <a:cubicBezTo>
                    <a:pt x="468" y="197"/>
                    <a:pt x="456" y="206"/>
                    <a:pt x="443" y="213"/>
                  </a:cubicBezTo>
                  <a:cubicBezTo>
                    <a:pt x="431" y="219"/>
                    <a:pt x="417" y="224"/>
                    <a:pt x="403" y="228"/>
                  </a:cubicBezTo>
                  <a:cubicBezTo>
                    <a:pt x="396" y="230"/>
                    <a:pt x="389" y="232"/>
                    <a:pt x="382" y="233"/>
                  </a:cubicBezTo>
                  <a:cubicBezTo>
                    <a:pt x="375" y="234"/>
                    <a:pt x="369" y="235"/>
                    <a:pt x="363" y="239"/>
                  </a:cubicBezTo>
                  <a:cubicBezTo>
                    <a:pt x="362" y="239"/>
                    <a:pt x="363" y="241"/>
                    <a:pt x="363" y="241"/>
                  </a:cubicBezTo>
                  <a:cubicBezTo>
                    <a:pt x="373" y="246"/>
                    <a:pt x="385" y="244"/>
                    <a:pt x="395" y="242"/>
                  </a:cubicBezTo>
                  <a:cubicBezTo>
                    <a:pt x="406" y="240"/>
                    <a:pt x="418" y="235"/>
                    <a:pt x="429" y="230"/>
                  </a:cubicBezTo>
                  <a:cubicBezTo>
                    <a:pt x="438" y="226"/>
                    <a:pt x="447" y="221"/>
                    <a:pt x="456" y="216"/>
                  </a:cubicBezTo>
                  <a:cubicBezTo>
                    <a:pt x="466" y="210"/>
                    <a:pt x="477" y="203"/>
                    <a:pt x="486" y="195"/>
                  </a:cubicBezTo>
                  <a:cubicBezTo>
                    <a:pt x="494" y="188"/>
                    <a:pt x="503" y="178"/>
                    <a:pt x="506" y="167"/>
                  </a:cubicBezTo>
                  <a:cubicBezTo>
                    <a:pt x="507" y="166"/>
                    <a:pt x="505" y="165"/>
                    <a:pt x="504" y="166"/>
                  </a:cubicBezTo>
                  <a:cubicBezTo>
                    <a:pt x="484" y="188"/>
                    <a:pt x="457" y="202"/>
                    <a:pt x="429" y="213"/>
                  </a:cubicBezTo>
                  <a:cubicBezTo>
                    <a:pt x="413" y="219"/>
                    <a:pt x="396" y="223"/>
                    <a:pt x="379" y="227"/>
                  </a:cubicBezTo>
                  <a:cubicBezTo>
                    <a:pt x="372" y="228"/>
                    <a:pt x="365" y="229"/>
                    <a:pt x="357" y="230"/>
                  </a:cubicBezTo>
                  <a:cubicBezTo>
                    <a:pt x="351" y="231"/>
                    <a:pt x="344" y="232"/>
                    <a:pt x="339" y="236"/>
                  </a:cubicBezTo>
                  <a:cubicBezTo>
                    <a:pt x="338" y="237"/>
                    <a:pt x="338" y="238"/>
                    <a:pt x="339" y="239"/>
                  </a:cubicBezTo>
                  <a:cubicBezTo>
                    <a:pt x="365" y="245"/>
                    <a:pt x="391" y="243"/>
                    <a:pt x="416" y="237"/>
                  </a:cubicBezTo>
                  <a:cubicBezTo>
                    <a:pt x="442" y="230"/>
                    <a:pt x="466" y="218"/>
                    <a:pt x="486" y="201"/>
                  </a:cubicBezTo>
                  <a:cubicBezTo>
                    <a:pt x="494" y="195"/>
                    <a:pt x="501" y="187"/>
                    <a:pt x="507" y="180"/>
                  </a:cubicBezTo>
                  <a:cubicBezTo>
                    <a:pt x="506" y="179"/>
                    <a:pt x="505" y="179"/>
                    <a:pt x="505" y="178"/>
                  </a:cubicBezTo>
                  <a:cubicBezTo>
                    <a:pt x="492" y="202"/>
                    <a:pt x="465" y="217"/>
                    <a:pt x="441" y="225"/>
                  </a:cubicBezTo>
                  <a:cubicBezTo>
                    <a:pt x="424" y="231"/>
                    <a:pt x="407" y="235"/>
                    <a:pt x="390" y="238"/>
                  </a:cubicBezTo>
                  <a:cubicBezTo>
                    <a:pt x="381" y="239"/>
                    <a:pt x="372" y="240"/>
                    <a:pt x="363" y="242"/>
                  </a:cubicBezTo>
                  <a:cubicBezTo>
                    <a:pt x="356" y="243"/>
                    <a:pt x="349" y="244"/>
                    <a:pt x="342" y="245"/>
                  </a:cubicBezTo>
                  <a:cubicBezTo>
                    <a:pt x="337" y="247"/>
                    <a:pt x="332" y="249"/>
                    <a:pt x="328" y="252"/>
                  </a:cubicBezTo>
                  <a:cubicBezTo>
                    <a:pt x="327" y="253"/>
                    <a:pt x="328" y="254"/>
                    <a:pt x="328" y="254"/>
                  </a:cubicBezTo>
                  <a:cubicBezTo>
                    <a:pt x="336" y="261"/>
                    <a:pt x="347" y="263"/>
                    <a:pt x="356" y="263"/>
                  </a:cubicBezTo>
                  <a:cubicBezTo>
                    <a:pt x="367" y="264"/>
                    <a:pt x="379" y="263"/>
                    <a:pt x="390" y="262"/>
                  </a:cubicBezTo>
                  <a:cubicBezTo>
                    <a:pt x="418" y="260"/>
                    <a:pt x="445" y="255"/>
                    <a:pt x="470" y="242"/>
                  </a:cubicBezTo>
                  <a:cubicBezTo>
                    <a:pt x="475" y="240"/>
                    <a:pt x="479" y="237"/>
                    <a:pt x="483" y="234"/>
                  </a:cubicBezTo>
                  <a:cubicBezTo>
                    <a:pt x="484" y="234"/>
                    <a:pt x="483" y="232"/>
                    <a:pt x="482" y="232"/>
                  </a:cubicBezTo>
                  <a:cubicBezTo>
                    <a:pt x="476" y="233"/>
                    <a:pt x="470" y="236"/>
                    <a:pt x="464" y="239"/>
                  </a:cubicBezTo>
                  <a:cubicBezTo>
                    <a:pt x="457" y="242"/>
                    <a:pt x="450" y="244"/>
                    <a:pt x="443" y="246"/>
                  </a:cubicBezTo>
                  <a:cubicBezTo>
                    <a:pt x="428" y="249"/>
                    <a:pt x="412" y="251"/>
                    <a:pt x="397" y="252"/>
                  </a:cubicBezTo>
                  <a:cubicBezTo>
                    <a:pt x="369" y="255"/>
                    <a:pt x="340" y="257"/>
                    <a:pt x="312" y="251"/>
                  </a:cubicBezTo>
                  <a:cubicBezTo>
                    <a:pt x="312" y="252"/>
                    <a:pt x="312" y="253"/>
                    <a:pt x="312" y="254"/>
                  </a:cubicBezTo>
                  <a:cubicBezTo>
                    <a:pt x="323" y="252"/>
                    <a:pt x="334" y="253"/>
                    <a:pt x="345" y="254"/>
                  </a:cubicBezTo>
                  <a:cubicBezTo>
                    <a:pt x="354" y="254"/>
                    <a:pt x="363" y="254"/>
                    <a:pt x="372" y="254"/>
                  </a:cubicBezTo>
                  <a:cubicBezTo>
                    <a:pt x="381" y="254"/>
                    <a:pt x="389" y="254"/>
                    <a:pt x="398" y="253"/>
                  </a:cubicBezTo>
                  <a:cubicBezTo>
                    <a:pt x="405" y="252"/>
                    <a:pt x="413" y="251"/>
                    <a:pt x="420" y="246"/>
                  </a:cubicBezTo>
                  <a:cubicBezTo>
                    <a:pt x="421" y="246"/>
                    <a:pt x="420" y="245"/>
                    <a:pt x="419" y="244"/>
                  </a:cubicBezTo>
                  <a:cubicBezTo>
                    <a:pt x="401" y="235"/>
                    <a:pt x="379" y="236"/>
                    <a:pt x="359" y="235"/>
                  </a:cubicBezTo>
                  <a:cubicBezTo>
                    <a:pt x="346" y="235"/>
                    <a:pt x="333" y="234"/>
                    <a:pt x="320" y="234"/>
                  </a:cubicBezTo>
                  <a:cubicBezTo>
                    <a:pt x="306" y="233"/>
                    <a:pt x="292" y="233"/>
                    <a:pt x="278" y="233"/>
                  </a:cubicBezTo>
                  <a:cubicBezTo>
                    <a:pt x="276" y="233"/>
                    <a:pt x="276" y="235"/>
                    <a:pt x="278" y="235"/>
                  </a:cubicBezTo>
                  <a:cubicBezTo>
                    <a:pt x="303" y="239"/>
                    <a:pt x="329" y="235"/>
                    <a:pt x="354" y="232"/>
                  </a:cubicBezTo>
                  <a:cubicBezTo>
                    <a:pt x="369" y="230"/>
                    <a:pt x="383" y="227"/>
                    <a:pt x="397" y="225"/>
                  </a:cubicBezTo>
                  <a:cubicBezTo>
                    <a:pt x="405" y="223"/>
                    <a:pt x="412" y="222"/>
                    <a:pt x="420" y="220"/>
                  </a:cubicBezTo>
                  <a:cubicBezTo>
                    <a:pt x="426" y="219"/>
                    <a:pt x="433" y="217"/>
                    <a:pt x="440" y="217"/>
                  </a:cubicBezTo>
                  <a:cubicBezTo>
                    <a:pt x="440" y="217"/>
                    <a:pt x="440" y="216"/>
                    <a:pt x="440" y="215"/>
                  </a:cubicBezTo>
                  <a:cubicBezTo>
                    <a:pt x="429" y="221"/>
                    <a:pt x="417" y="223"/>
                    <a:pt x="405" y="223"/>
                  </a:cubicBezTo>
                  <a:cubicBezTo>
                    <a:pt x="391" y="223"/>
                    <a:pt x="377" y="222"/>
                    <a:pt x="364" y="220"/>
                  </a:cubicBezTo>
                  <a:cubicBezTo>
                    <a:pt x="334" y="215"/>
                    <a:pt x="305" y="206"/>
                    <a:pt x="276" y="198"/>
                  </a:cubicBezTo>
                  <a:cubicBezTo>
                    <a:pt x="263" y="195"/>
                    <a:pt x="249" y="191"/>
                    <a:pt x="237" y="187"/>
                  </a:cubicBezTo>
                  <a:cubicBezTo>
                    <a:pt x="226" y="183"/>
                    <a:pt x="214" y="177"/>
                    <a:pt x="202" y="178"/>
                  </a:cubicBezTo>
                  <a:cubicBezTo>
                    <a:pt x="201" y="178"/>
                    <a:pt x="201" y="180"/>
                    <a:pt x="202" y="180"/>
                  </a:cubicBezTo>
                  <a:cubicBezTo>
                    <a:pt x="250" y="211"/>
                    <a:pt x="309" y="219"/>
                    <a:pt x="366" y="217"/>
                  </a:cubicBezTo>
                  <a:cubicBezTo>
                    <a:pt x="389" y="215"/>
                    <a:pt x="412" y="213"/>
                    <a:pt x="435" y="209"/>
                  </a:cubicBezTo>
                  <a:cubicBezTo>
                    <a:pt x="437" y="208"/>
                    <a:pt x="437" y="206"/>
                    <a:pt x="435" y="206"/>
                  </a:cubicBezTo>
                  <a:cubicBezTo>
                    <a:pt x="428" y="204"/>
                    <a:pt x="421" y="205"/>
                    <a:pt x="414" y="205"/>
                  </a:cubicBezTo>
                  <a:cubicBezTo>
                    <a:pt x="404" y="205"/>
                    <a:pt x="395" y="205"/>
                    <a:pt x="386" y="204"/>
                  </a:cubicBezTo>
                  <a:cubicBezTo>
                    <a:pt x="378" y="204"/>
                    <a:pt x="369" y="203"/>
                    <a:pt x="360" y="203"/>
                  </a:cubicBezTo>
                  <a:cubicBezTo>
                    <a:pt x="353" y="202"/>
                    <a:pt x="345" y="202"/>
                    <a:pt x="338" y="201"/>
                  </a:cubicBezTo>
                  <a:cubicBezTo>
                    <a:pt x="324" y="199"/>
                    <a:pt x="310" y="196"/>
                    <a:pt x="296" y="194"/>
                  </a:cubicBezTo>
                  <a:cubicBezTo>
                    <a:pt x="284" y="192"/>
                    <a:pt x="270" y="192"/>
                    <a:pt x="258" y="196"/>
                  </a:cubicBezTo>
                  <a:cubicBezTo>
                    <a:pt x="257" y="197"/>
                    <a:pt x="257" y="198"/>
                    <a:pt x="257" y="198"/>
                  </a:cubicBezTo>
                  <a:cubicBezTo>
                    <a:pt x="265" y="208"/>
                    <a:pt x="279" y="209"/>
                    <a:pt x="290" y="213"/>
                  </a:cubicBezTo>
                  <a:cubicBezTo>
                    <a:pt x="306" y="218"/>
                    <a:pt x="322" y="222"/>
                    <a:pt x="339" y="224"/>
                  </a:cubicBezTo>
                  <a:cubicBezTo>
                    <a:pt x="353" y="226"/>
                    <a:pt x="367" y="226"/>
                    <a:pt x="381" y="227"/>
                  </a:cubicBezTo>
                  <a:cubicBezTo>
                    <a:pt x="395" y="227"/>
                    <a:pt x="409" y="227"/>
                    <a:pt x="423" y="224"/>
                  </a:cubicBezTo>
                  <a:cubicBezTo>
                    <a:pt x="431" y="222"/>
                    <a:pt x="439" y="219"/>
                    <a:pt x="446" y="215"/>
                  </a:cubicBezTo>
                  <a:cubicBezTo>
                    <a:pt x="448" y="214"/>
                    <a:pt x="447" y="212"/>
                    <a:pt x="445" y="212"/>
                  </a:cubicBezTo>
                  <a:cubicBezTo>
                    <a:pt x="410" y="216"/>
                    <a:pt x="374" y="212"/>
                    <a:pt x="339" y="206"/>
                  </a:cubicBezTo>
                  <a:cubicBezTo>
                    <a:pt x="321" y="203"/>
                    <a:pt x="304" y="200"/>
                    <a:pt x="286" y="197"/>
                  </a:cubicBezTo>
                  <a:cubicBezTo>
                    <a:pt x="270" y="195"/>
                    <a:pt x="255" y="192"/>
                    <a:pt x="239" y="189"/>
                  </a:cubicBezTo>
                  <a:cubicBezTo>
                    <a:pt x="230" y="187"/>
                    <a:pt x="220" y="184"/>
                    <a:pt x="212" y="187"/>
                  </a:cubicBezTo>
                  <a:cubicBezTo>
                    <a:pt x="211" y="188"/>
                    <a:pt x="210" y="189"/>
                    <a:pt x="211" y="190"/>
                  </a:cubicBezTo>
                  <a:cubicBezTo>
                    <a:pt x="222" y="198"/>
                    <a:pt x="237" y="200"/>
                    <a:pt x="251" y="204"/>
                  </a:cubicBezTo>
                  <a:cubicBezTo>
                    <a:pt x="268" y="208"/>
                    <a:pt x="285" y="211"/>
                    <a:pt x="302" y="213"/>
                  </a:cubicBezTo>
                  <a:cubicBezTo>
                    <a:pt x="320" y="215"/>
                    <a:pt x="338" y="217"/>
                    <a:pt x="355" y="218"/>
                  </a:cubicBezTo>
                  <a:cubicBezTo>
                    <a:pt x="372" y="219"/>
                    <a:pt x="388" y="221"/>
                    <a:pt x="405" y="221"/>
                  </a:cubicBezTo>
                  <a:cubicBezTo>
                    <a:pt x="412" y="221"/>
                    <a:pt x="420" y="221"/>
                    <a:pt x="426" y="225"/>
                  </a:cubicBezTo>
                  <a:cubicBezTo>
                    <a:pt x="426" y="225"/>
                    <a:pt x="426" y="224"/>
                    <a:pt x="426" y="223"/>
                  </a:cubicBezTo>
                  <a:cubicBezTo>
                    <a:pt x="414" y="230"/>
                    <a:pt x="398" y="225"/>
                    <a:pt x="385" y="223"/>
                  </a:cubicBezTo>
                  <a:cubicBezTo>
                    <a:pt x="368" y="220"/>
                    <a:pt x="351" y="216"/>
                    <a:pt x="333" y="213"/>
                  </a:cubicBezTo>
                  <a:cubicBezTo>
                    <a:pt x="320" y="210"/>
                    <a:pt x="307" y="207"/>
                    <a:pt x="294" y="203"/>
                  </a:cubicBezTo>
                  <a:cubicBezTo>
                    <a:pt x="288" y="201"/>
                    <a:pt x="283" y="199"/>
                    <a:pt x="278" y="197"/>
                  </a:cubicBezTo>
                  <a:cubicBezTo>
                    <a:pt x="260" y="191"/>
                    <a:pt x="243" y="185"/>
                    <a:pt x="225" y="179"/>
                  </a:cubicBezTo>
                  <a:cubicBezTo>
                    <a:pt x="217" y="177"/>
                    <a:pt x="208" y="174"/>
                    <a:pt x="199" y="172"/>
                  </a:cubicBezTo>
                  <a:cubicBezTo>
                    <a:pt x="192" y="170"/>
                    <a:pt x="185" y="169"/>
                    <a:pt x="178" y="168"/>
                  </a:cubicBezTo>
                  <a:cubicBezTo>
                    <a:pt x="173" y="168"/>
                    <a:pt x="167" y="168"/>
                    <a:pt x="165" y="173"/>
                  </a:cubicBezTo>
                  <a:cubicBezTo>
                    <a:pt x="165" y="173"/>
                    <a:pt x="165" y="174"/>
                    <a:pt x="165" y="174"/>
                  </a:cubicBezTo>
                  <a:cubicBezTo>
                    <a:pt x="173" y="184"/>
                    <a:pt x="186" y="188"/>
                    <a:pt x="197" y="192"/>
                  </a:cubicBezTo>
                  <a:cubicBezTo>
                    <a:pt x="211" y="197"/>
                    <a:pt x="226" y="202"/>
                    <a:pt x="241" y="205"/>
                  </a:cubicBezTo>
                  <a:cubicBezTo>
                    <a:pt x="275" y="213"/>
                    <a:pt x="310" y="216"/>
                    <a:pt x="345" y="218"/>
                  </a:cubicBezTo>
                  <a:cubicBezTo>
                    <a:pt x="360" y="219"/>
                    <a:pt x="375" y="219"/>
                    <a:pt x="391" y="219"/>
                  </a:cubicBezTo>
                  <a:cubicBezTo>
                    <a:pt x="397" y="219"/>
                    <a:pt x="403" y="219"/>
                    <a:pt x="409" y="219"/>
                  </a:cubicBezTo>
                  <a:cubicBezTo>
                    <a:pt x="415" y="220"/>
                    <a:pt x="421" y="221"/>
                    <a:pt x="426" y="225"/>
                  </a:cubicBezTo>
                  <a:cubicBezTo>
                    <a:pt x="426" y="224"/>
                    <a:pt x="426" y="223"/>
                    <a:pt x="426" y="222"/>
                  </a:cubicBezTo>
                  <a:cubicBezTo>
                    <a:pt x="420" y="226"/>
                    <a:pt x="413" y="227"/>
                    <a:pt x="406" y="227"/>
                  </a:cubicBezTo>
                  <a:cubicBezTo>
                    <a:pt x="398" y="228"/>
                    <a:pt x="390" y="227"/>
                    <a:pt x="383" y="226"/>
                  </a:cubicBezTo>
                  <a:cubicBezTo>
                    <a:pt x="365" y="225"/>
                    <a:pt x="348" y="221"/>
                    <a:pt x="331" y="217"/>
                  </a:cubicBezTo>
                  <a:cubicBezTo>
                    <a:pt x="313" y="213"/>
                    <a:pt x="296" y="209"/>
                    <a:pt x="279" y="204"/>
                  </a:cubicBezTo>
                  <a:cubicBezTo>
                    <a:pt x="262" y="199"/>
                    <a:pt x="245" y="195"/>
                    <a:pt x="229" y="190"/>
                  </a:cubicBezTo>
                  <a:cubicBezTo>
                    <a:pt x="220" y="188"/>
                    <a:pt x="211" y="186"/>
                    <a:pt x="202" y="183"/>
                  </a:cubicBezTo>
                  <a:cubicBezTo>
                    <a:pt x="194" y="181"/>
                    <a:pt x="186" y="179"/>
                    <a:pt x="178" y="181"/>
                  </a:cubicBezTo>
                  <a:cubicBezTo>
                    <a:pt x="178" y="181"/>
                    <a:pt x="177" y="182"/>
                    <a:pt x="177" y="182"/>
                  </a:cubicBezTo>
                  <a:cubicBezTo>
                    <a:pt x="177" y="192"/>
                    <a:pt x="190" y="195"/>
                    <a:pt x="198" y="198"/>
                  </a:cubicBezTo>
                  <a:cubicBezTo>
                    <a:pt x="204" y="200"/>
                    <a:pt x="211" y="202"/>
                    <a:pt x="218" y="205"/>
                  </a:cubicBezTo>
                  <a:cubicBezTo>
                    <a:pt x="226" y="207"/>
                    <a:pt x="234" y="209"/>
                    <a:pt x="242" y="211"/>
                  </a:cubicBezTo>
                  <a:cubicBezTo>
                    <a:pt x="259" y="216"/>
                    <a:pt x="276" y="220"/>
                    <a:pt x="293" y="223"/>
                  </a:cubicBezTo>
                  <a:cubicBezTo>
                    <a:pt x="310" y="226"/>
                    <a:pt x="328" y="228"/>
                    <a:pt x="345" y="230"/>
                  </a:cubicBezTo>
                  <a:cubicBezTo>
                    <a:pt x="354" y="232"/>
                    <a:pt x="363" y="233"/>
                    <a:pt x="373" y="234"/>
                  </a:cubicBezTo>
                  <a:cubicBezTo>
                    <a:pt x="381" y="235"/>
                    <a:pt x="390" y="236"/>
                    <a:pt x="399" y="239"/>
                  </a:cubicBezTo>
                  <a:cubicBezTo>
                    <a:pt x="399" y="238"/>
                    <a:pt x="399" y="237"/>
                    <a:pt x="400" y="237"/>
                  </a:cubicBezTo>
                  <a:cubicBezTo>
                    <a:pt x="366" y="236"/>
                    <a:pt x="332" y="227"/>
                    <a:pt x="299" y="219"/>
                  </a:cubicBezTo>
                  <a:cubicBezTo>
                    <a:pt x="282" y="214"/>
                    <a:pt x="265" y="210"/>
                    <a:pt x="249" y="204"/>
                  </a:cubicBezTo>
                  <a:cubicBezTo>
                    <a:pt x="240" y="202"/>
                    <a:pt x="232" y="199"/>
                    <a:pt x="224" y="196"/>
                  </a:cubicBezTo>
                  <a:cubicBezTo>
                    <a:pt x="216" y="192"/>
                    <a:pt x="209" y="189"/>
                    <a:pt x="201" y="186"/>
                  </a:cubicBezTo>
                  <a:cubicBezTo>
                    <a:pt x="197" y="184"/>
                    <a:pt x="193" y="183"/>
                    <a:pt x="189" y="182"/>
                  </a:cubicBezTo>
                  <a:cubicBezTo>
                    <a:pt x="188" y="182"/>
                    <a:pt x="187" y="183"/>
                    <a:pt x="188" y="184"/>
                  </a:cubicBezTo>
                  <a:cubicBezTo>
                    <a:pt x="190" y="189"/>
                    <a:pt x="195" y="193"/>
                    <a:pt x="200" y="195"/>
                  </a:cubicBezTo>
                  <a:cubicBezTo>
                    <a:pt x="206" y="199"/>
                    <a:pt x="212" y="202"/>
                    <a:pt x="219" y="205"/>
                  </a:cubicBezTo>
                  <a:cubicBezTo>
                    <a:pt x="234" y="212"/>
                    <a:pt x="249" y="218"/>
                    <a:pt x="265" y="222"/>
                  </a:cubicBezTo>
                  <a:cubicBezTo>
                    <a:pt x="282" y="227"/>
                    <a:pt x="298" y="231"/>
                    <a:pt x="315" y="234"/>
                  </a:cubicBezTo>
                  <a:cubicBezTo>
                    <a:pt x="331" y="237"/>
                    <a:pt x="347" y="238"/>
                    <a:pt x="363" y="240"/>
                  </a:cubicBezTo>
                  <a:cubicBezTo>
                    <a:pt x="370" y="241"/>
                    <a:pt x="377" y="242"/>
                    <a:pt x="385" y="242"/>
                  </a:cubicBezTo>
                  <a:cubicBezTo>
                    <a:pt x="391" y="242"/>
                    <a:pt x="398" y="242"/>
                    <a:pt x="403" y="238"/>
                  </a:cubicBezTo>
                  <a:cubicBezTo>
                    <a:pt x="404" y="237"/>
                    <a:pt x="403" y="236"/>
                    <a:pt x="402" y="235"/>
                  </a:cubicBezTo>
                  <a:cubicBezTo>
                    <a:pt x="368" y="226"/>
                    <a:pt x="334" y="221"/>
                    <a:pt x="300" y="213"/>
                  </a:cubicBezTo>
                  <a:cubicBezTo>
                    <a:pt x="282" y="208"/>
                    <a:pt x="265" y="203"/>
                    <a:pt x="247" y="198"/>
                  </a:cubicBezTo>
                  <a:cubicBezTo>
                    <a:pt x="239" y="196"/>
                    <a:pt x="230" y="193"/>
                    <a:pt x="221" y="191"/>
                  </a:cubicBezTo>
                  <a:cubicBezTo>
                    <a:pt x="214" y="189"/>
                    <a:pt x="206" y="186"/>
                    <a:pt x="199" y="184"/>
                  </a:cubicBezTo>
                  <a:cubicBezTo>
                    <a:pt x="191" y="181"/>
                    <a:pt x="183" y="180"/>
                    <a:pt x="174" y="180"/>
                  </a:cubicBezTo>
                  <a:cubicBezTo>
                    <a:pt x="173" y="181"/>
                    <a:pt x="173" y="182"/>
                    <a:pt x="173" y="183"/>
                  </a:cubicBezTo>
                  <a:cubicBezTo>
                    <a:pt x="182" y="192"/>
                    <a:pt x="195" y="197"/>
                    <a:pt x="206" y="202"/>
                  </a:cubicBezTo>
                  <a:cubicBezTo>
                    <a:pt x="221" y="208"/>
                    <a:pt x="236" y="214"/>
                    <a:pt x="251" y="220"/>
                  </a:cubicBezTo>
                  <a:cubicBezTo>
                    <a:pt x="281" y="232"/>
                    <a:pt x="312" y="242"/>
                    <a:pt x="344" y="248"/>
                  </a:cubicBezTo>
                  <a:cubicBezTo>
                    <a:pt x="370" y="253"/>
                    <a:pt x="398" y="255"/>
                    <a:pt x="424" y="248"/>
                  </a:cubicBezTo>
                  <a:cubicBezTo>
                    <a:pt x="425" y="248"/>
                    <a:pt x="426" y="246"/>
                    <a:pt x="424" y="246"/>
                  </a:cubicBezTo>
                  <a:cubicBezTo>
                    <a:pt x="389" y="242"/>
                    <a:pt x="354" y="237"/>
                    <a:pt x="320" y="230"/>
                  </a:cubicBezTo>
                  <a:cubicBezTo>
                    <a:pt x="303" y="226"/>
                    <a:pt x="285" y="222"/>
                    <a:pt x="269" y="216"/>
                  </a:cubicBezTo>
                  <a:cubicBezTo>
                    <a:pt x="252" y="211"/>
                    <a:pt x="236" y="204"/>
                    <a:pt x="220" y="198"/>
                  </a:cubicBezTo>
                  <a:cubicBezTo>
                    <a:pt x="211" y="194"/>
                    <a:pt x="202" y="190"/>
                    <a:pt x="194" y="186"/>
                  </a:cubicBezTo>
                  <a:cubicBezTo>
                    <a:pt x="187" y="182"/>
                    <a:pt x="179" y="178"/>
                    <a:pt x="171" y="179"/>
                  </a:cubicBezTo>
                  <a:cubicBezTo>
                    <a:pt x="170" y="179"/>
                    <a:pt x="169" y="180"/>
                    <a:pt x="169" y="181"/>
                  </a:cubicBezTo>
                  <a:cubicBezTo>
                    <a:pt x="171" y="186"/>
                    <a:pt x="175" y="190"/>
                    <a:pt x="179" y="193"/>
                  </a:cubicBezTo>
                  <a:cubicBezTo>
                    <a:pt x="184" y="196"/>
                    <a:pt x="189" y="199"/>
                    <a:pt x="195" y="202"/>
                  </a:cubicBezTo>
                  <a:cubicBezTo>
                    <a:pt x="201" y="206"/>
                    <a:pt x="206" y="209"/>
                    <a:pt x="212" y="212"/>
                  </a:cubicBezTo>
                  <a:cubicBezTo>
                    <a:pt x="220" y="216"/>
                    <a:pt x="227" y="220"/>
                    <a:pt x="235" y="223"/>
                  </a:cubicBezTo>
                  <a:cubicBezTo>
                    <a:pt x="266" y="236"/>
                    <a:pt x="299" y="244"/>
                    <a:pt x="332" y="250"/>
                  </a:cubicBezTo>
                  <a:cubicBezTo>
                    <a:pt x="346" y="252"/>
                    <a:pt x="359" y="254"/>
                    <a:pt x="373" y="255"/>
                  </a:cubicBezTo>
                  <a:cubicBezTo>
                    <a:pt x="385" y="256"/>
                    <a:pt x="398" y="254"/>
                    <a:pt x="410" y="258"/>
                  </a:cubicBezTo>
                  <a:cubicBezTo>
                    <a:pt x="410" y="258"/>
                    <a:pt x="410" y="257"/>
                    <a:pt x="410" y="256"/>
                  </a:cubicBezTo>
                  <a:cubicBezTo>
                    <a:pt x="402" y="258"/>
                    <a:pt x="394" y="257"/>
                    <a:pt x="386" y="257"/>
                  </a:cubicBezTo>
                  <a:cubicBezTo>
                    <a:pt x="378" y="256"/>
                    <a:pt x="370" y="255"/>
                    <a:pt x="361" y="254"/>
                  </a:cubicBezTo>
                  <a:cubicBezTo>
                    <a:pt x="344" y="252"/>
                    <a:pt x="327" y="248"/>
                    <a:pt x="310" y="245"/>
                  </a:cubicBezTo>
                  <a:cubicBezTo>
                    <a:pt x="293" y="241"/>
                    <a:pt x="277" y="236"/>
                    <a:pt x="261" y="230"/>
                  </a:cubicBezTo>
                  <a:cubicBezTo>
                    <a:pt x="246" y="225"/>
                    <a:pt x="231" y="219"/>
                    <a:pt x="216" y="212"/>
                  </a:cubicBezTo>
                  <a:cubicBezTo>
                    <a:pt x="209" y="209"/>
                    <a:pt x="201" y="204"/>
                    <a:pt x="193" y="206"/>
                  </a:cubicBezTo>
                  <a:cubicBezTo>
                    <a:pt x="192" y="206"/>
                    <a:pt x="191" y="207"/>
                    <a:pt x="191" y="208"/>
                  </a:cubicBezTo>
                  <a:cubicBezTo>
                    <a:pt x="197" y="219"/>
                    <a:pt x="210" y="224"/>
                    <a:pt x="221" y="228"/>
                  </a:cubicBezTo>
                  <a:cubicBezTo>
                    <a:pt x="227" y="231"/>
                    <a:pt x="234" y="235"/>
                    <a:pt x="241" y="238"/>
                  </a:cubicBezTo>
                  <a:cubicBezTo>
                    <a:pt x="249" y="241"/>
                    <a:pt x="256" y="244"/>
                    <a:pt x="264" y="247"/>
                  </a:cubicBezTo>
                  <a:cubicBezTo>
                    <a:pt x="296" y="259"/>
                    <a:pt x="330" y="267"/>
                    <a:pt x="363" y="271"/>
                  </a:cubicBezTo>
                  <a:cubicBezTo>
                    <a:pt x="377" y="273"/>
                    <a:pt x="392" y="275"/>
                    <a:pt x="406" y="276"/>
                  </a:cubicBezTo>
                  <a:cubicBezTo>
                    <a:pt x="411" y="276"/>
                    <a:pt x="416" y="276"/>
                    <a:pt x="421" y="277"/>
                  </a:cubicBezTo>
                  <a:cubicBezTo>
                    <a:pt x="425" y="277"/>
                    <a:pt x="431" y="278"/>
                    <a:pt x="433" y="282"/>
                  </a:cubicBezTo>
                  <a:cubicBezTo>
                    <a:pt x="434" y="282"/>
                    <a:pt x="434" y="281"/>
                    <a:pt x="434" y="281"/>
                  </a:cubicBezTo>
                  <a:cubicBezTo>
                    <a:pt x="428" y="285"/>
                    <a:pt x="419" y="283"/>
                    <a:pt x="412" y="283"/>
                  </a:cubicBezTo>
                  <a:cubicBezTo>
                    <a:pt x="404" y="282"/>
                    <a:pt x="396" y="281"/>
                    <a:pt x="388" y="280"/>
                  </a:cubicBezTo>
                  <a:cubicBezTo>
                    <a:pt x="370" y="277"/>
                    <a:pt x="353" y="273"/>
                    <a:pt x="336" y="267"/>
                  </a:cubicBezTo>
                  <a:cubicBezTo>
                    <a:pt x="319" y="262"/>
                    <a:pt x="303" y="256"/>
                    <a:pt x="286" y="249"/>
                  </a:cubicBezTo>
                  <a:cubicBezTo>
                    <a:pt x="271" y="243"/>
                    <a:pt x="256" y="237"/>
                    <a:pt x="241" y="230"/>
                  </a:cubicBezTo>
                  <a:cubicBezTo>
                    <a:pt x="232" y="226"/>
                    <a:pt x="221" y="221"/>
                    <a:pt x="211" y="222"/>
                  </a:cubicBezTo>
                  <a:cubicBezTo>
                    <a:pt x="210" y="222"/>
                    <a:pt x="210" y="223"/>
                    <a:pt x="210" y="224"/>
                  </a:cubicBezTo>
                  <a:cubicBezTo>
                    <a:pt x="212" y="230"/>
                    <a:pt x="217" y="235"/>
                    <a:pt x="221" y="238"/>
                  </a:cubicBezTo>
                  <a:cubicBezTo>
                    <a:pt x="227" y="242"/>
                    <a:pt x="233" y="246"/>
                    <a:pt x="239" y="250"/>
                  </a:cubicBezTo>
                  <a:cubicBezTo>
                    <a:pt x="253" y="258"/>
                    <a:pt x="268" y="265"/>
                    <a:pt x="283" y="271"/>
                  </a:cubicBezTo>
                  <a:cubicBezTo>
                    <a:pt x="296" y="276"/>
                    <a:pt x="308" y="280"/>
                    <a:pt x="321" y="284"/>
                  </a:cubicBezTo>
                  <a:cubicBezTo>
                    <a:pt x="333" y="289"/>
                    <a:pt x="347" y="292"/>
                    <a:pt x="360" y="295"/>
                  </a:cubicBezTo>
                  <a:cubicBezTo>
                    <a:pt x="374" y="297"/>
                    <a:pt x="389" y="298"/>
                    <a:pt x="403" y="293"/>
                  </a:cubicBezTo>
                  <a:cubicBezTo>
                    <a:pt x="404" y="293"/>
                    <a:pt x="404" y="292"/>
                    <a:pt x="404" y="291"/>
                  </a:cubicBezTo>
                  <a:cubicBezTo>
                    <a:pt x="399" y="288"/>
                    <a:pt x="394" y="287"/>
                    <a:pt x="389" y="287"/>
                  </a:cubicBezTo>
                  <a:cubicBezTo>
                    <a:pt x="383" y="287"/>
                    <a:pt x="377" y="287"/>
                    <a:pt x="371" y="286"/>
                  </a:cubicBezTo>
                  <a:cubicBezTo>
                    <a:pt x="363" y="286"/>
                    <a:pt x="355" y="284"/>
                    <a:pt x="347" y="283"/>
                  </a:cubicBezTo>
                  <a:cubicBezTo>
                    <a:pt x="339" y="281"/>
                    <a:pt x="331" y="280"/>
                    <a:pt x="323" y="278"/>
                  </a:cubicBezTo>
                  <a:cubicBezTo>
                    <a:pt x="306" y="274"/>
                    <a:pt x="290" y="268"/>
                    <a:pt x="274" y="262"/>
                  </a:cubicBezTo>
                  <a:cubicBezTo>
                    <a:pt x="258" y="255"/>
                    <a:pt x="243" y="247"/>
                    <a:pt x="228" y="239"/>
                  </a:cubicBezTo>
                  <a:cubicBezTo>
                    <a:pt x="219" y="234"/>
                    <a:pt x="210" y="229"/>
                    <a:pt x="201" y="224"/>
                  </a:cubicBezTo>
                  <a:cubicBezTo>
                    <a:pt x="193" y="219"/>
                    <a:pt x="185" y="214"/>
                    <a:pt x="176" y="212"/>
                  </a:cubicBezTo>
                  <a:cubicBezTo>
                    <a:pt x="175" y="212"/>
                    <a:pt x="174" y="213"/>
                    <a:pt x="175" y="214"/>
                  </a:cubicBezTo>
                  <a:cubicBezTo>
                    <a:pt x="194" y="233"/>
                    <a:pt x="220" y="243"/>
                    <a:pt x="245" y="252"/>
                  </a:cubicBezTo>
                  <a:cubicBezTo>
                    <a:pt x="259" y="257"/>
                    <a:pt x="272" y="262"/>
                    <a:pt x="285" y="267"/>
                  </a:cubicBezTo>
                  <a:cubicBezTo>
                    <a:pt x="301" y="272"/>
                    <a:pt x="318" y="275"/>
                    <a:pt x="334" y="278"/>
                  </a:cubicBezTo>
                  <a:cubicBezTo>
                    <a:pt x="342" y="279"/>
                    <a:pt x="350" y="280"/>
                    <a:pt x="358" y="280"/>
                  </a:cubicBezTo>
                  <a:cubicBezTo>
                    <a:pt x="366" y="281"/>
                    <a:pt x="374" y="280"/>
                    <a:pt x="382" y="282"/>
                  </a:cubicBezTo>
                  <a:cubicBezTo>
                    <a:pt x="382" y="281"/>
                    <a:pt x="382" y="281"/>
                    <a:pt x="382" y="280"/>
                  </a:cubicBezTo>
                  <a:cubicBezTo>
                    <a:pt x="352" y="282"/>
                    <a:pt x="322" y="270"/>
                    <a:pt x="295" y="259"/>
                  </a:cubicBezTo>
                  <a:cubicBezTo>
                    <a:pt x="266" y="247"/>
                    <a:pt x="237" y="233"/>
                    <a:pt x="209" y="218"/>
                  </a:cubicBezTo>
                  <a:cubicBezTo>
                    <a:pt x="176" y="199"/>
                    <a:pt x="144" y="179"/>
                    <a:pt x="110" y="160"/>
                  </a:cubicBezTo>
                  <a:cubicBezTo>
                    <a:pt x="109" y="160"/>
                    <a:pt x="108" y="162"/>
                    <a:pt x="108" y="163"/>
                  </a:cubicBezTo>
                  <a:cubicBezTo>
                    <a:pt x="117" y="174"/>
                    <a:pt x="131" y="181"/>
                    <a:pt x="143" y="189"/>
                  </a:cubicBezTo>
                  <a:cubicBezTo>
                    <a:pt x="156" y="198"/>
                    <a:pt x="171" y="206"/>
                    <a:pt x="186" y="214"/>
                  </a:cubicBezTo>
                  <a:cubicBezTo>
                    <a:pt x="217" y="229"/>
                    <a:pt x="249" y="240"/>
                    <a:pt x="282" y="248"/>
                  </a:cubicBezTo>
                  <a:cubicBezTo>
                    <a:pt x="292" y="251"/>
                    <a:pt x="302" y="253"/>
                    <a:pt x="312" y="255"/>
                  </a:cubicBezTo>
                  <a:cubicBezTo>
                    <a:pt x="321" y="257"/>
                    <a:pt x="331" y="257"/>
                    <a:pt x="339" y="262"/>
                  </a:cubicBezTo>
                  <a:cubicBezTo>
                    <a:pt x="339" y="261"/>
                    <a:pt x="339" y="261"/>
                    <a:pt x="340" y="260"/>
                  </a:cubicBezTo>
                  <a:cubicBezTo>
                    <a:pt x="306" y="254"/>
                    <a:pt x="274" y="242"/>
                    <a:pt x="242" y="228"/>
                  </a:cubicBezTo>
                  <a:cubicBezTo>
                    <a:pt x="227" y="221"/>
                    <a:pt x="212" y="214"/>
                    <a:pt x="197" y="206"/>
                  </a:cubicBezTo>
                  <a:cubicBezTo>
                    <a:pt x="182" y="198"/>
                    <a:pt x="167" y="190"/>
                    <a:pt x="153" y="180"/>
                  </a:cubicBezTo>
                  <a:cubicBezTo>
                    <a:pt x="148" y="176"/>
                    <a:pt x="142" y="172"/>
                    <a:pt x="136" y="171"/>
                  </a:cubicBezTo>
                  <a:cubicBezTo>
                    <a:pt x="135" y="171"/>
                    <a:pt x="134" y="173"/>
                    <a:pt x="135" y="174"/>
                  </a:cubicBezTo>
                  <a:cubicBezTo>
                    <a:pt x="155" y="197"/>
                    <a:pt x="180" y="216"/>
                    <a:pt x="206" y="233"/>
                  </a:cubicBezTo>
                  <a:cubicBezTo>
                    <a:pt x="219" y="241"/>
                    <a:pt x="232" y="248"/>
                    <a:pt x="246" y="256"/>
                  </a:cubicBezTo>
                  <a:cubicBezTo>
                    <a:pt x="260" y="263"/>
                    <a:pt x="274" y="270"/>
                    <a:pt x="290" y="275"/>
                  </a:cubicBezTo>
                  <a:cubicBezTo>
                    <a:pt x="318" y="283"/>
                    <a:pt x="347" y="286"/>
                    <a:pt x="376" y="291"/>
                  </a:cubicBezTo>
                  <a:cubicBezTo>
                    <a:pt x="376" y="290"/>
                    <a:pt x="376" y="290"/>
                    <a:pt x="376" y="289"/>
                  </a:cubicBezTo>
                  <a:cubicBezTo>
                    <a:pt x="344" y="290"/>
                    <a:pt x="312" y="280"/>
                    <a:pt x="283" y="269"/>
                  </a:cubicBezTo>
                  <a:cubicBezTo>
                    <a:pt x="268" y="263"/>
                    <a:pt x="253" y="256"/>
                    <a:pt x="239" y="249"/>
                  </a:cubicBezTo>
                  <a:cubicBezTo>
                    <a:pt x="224" y="240"/>
                    <a:pt x="209" y="231"/>
                    <a:pt x="195" y="222"/>
                  </a:cubicBezTo>
                  <a:cubicBezTo>
                    <a:pt x="187" y="216"/>
                    <a:pt x="179" y="211"/>
                    <a:pt x="171" y="206"/>
                  </a:cubicBezTo>
                  <a:cubicBezTo>
                    <a:pt x="164" y="202"/>
                    <a:pt x="155" y="197"/>
                    <a:pt x="152" y="189"/>
                  </a:cubicBezTo>
                  <a:cubicBezTo>
                    <a:pt x="151" y="190"/>
                    <a:pt x="150" y="190"/>
                    <a:pt x="150" y="191"/>
                  </a:cubicBezTo>
                  <a:cubicBezTo>
                    <a:pt x="181" y="209"/>
                    <a:pt x="213" y="227"/>
                    <a:pt x="244" y="244"/>
                  </a:cubicBezTo>
                  <a:cubicBezTo>
                    <a:pt x="260" y="252"/>
                    <a:pt x="275" y="261"/>
                    <a:pt x="291" y="268"/>
                  </a:cubicBezTo>
                  <a:cubicBezTo>
                    <a:pt x="306" y="274"/>
                    <a:pt x="321" y="280"/>
                    <a:pt x="336" y="285"/>
                  </a:cubicBezTo>
                  <a:cubicBezTo>
                    <a:pt x="346" y="288"/>
                    <a:pt x="357" y="292"/>
                    <a:pt x="367" y="289"/>
                  </a:cubicBezTo>
                  <a:cubicBezTo>
                    <a:pt x="368" y="288"/>
                    <a:pt x="368" y="287"/>
                    <a:pt x="367" y="286"/>
                  </a:cubicBezTo>
                  <a:cubicBezTo>
                    <a:pt x="359" y="284"/>
                    <a:pt x="351" y="284"/>
                    <a:pt x="344" y="283"/>
                  </a:cubicBezTo>
                  <a:cubicBezTo>
                    <a:pt x="335" y="282"/>
                    <a:pt x="327" y="280"/>
                    <a:pt x="319" y="278"/>
                  </a:cubicBezTo>
                  <a:cubicBezTo>
                    <a:pt x="302" y="274"/>
                    <a:pt x="286" y="267"/>
                    <a:pt x="271" y="260"/>
                  </a:cubicBezTo>
                  <a:cubicBezTo>
                    <a:pt x="255" y="253"/>
                    <a:pt x="240" y="244"/>
                    <a:pt x="226" y="234"/>
                  </a:cubicBezTo>
                  <a:cubicBezTo>
                    <a:pt x="219" y="229"/>
                    <a:pt x="212" y="225"/>
                    <a:pt x="206" y="220"/>
                  </a:cubicBezTo>
                  <a:cubicBezTo>
                    <a:pt x="199" y="216"/>
                    <a:pt x="194" y="211"/>
                    <a:pt x="187" y="207"/>
                  </a:cubicBezTo>
                  <a:cubicBezTo>
                    <a:pt x="184" y="206"/>
                    <a:pt x="181" y="204"/>
                    <a:pt x="178" y="203"/>
                  </a:cubicBezTo>
                  <a:cubicBezTo>
                    <a:pt x="177" y="203"/>
                    <a:pt x="176" y="204"/>
                    <a:pt x="177" y="206"/>
                  </a:cubicBezTo>
                  <a:cubicBezTo>
                    <a:pt x="220" y="247"/>
                    <a:pt x="278" y="264"/>
                    <a:pt x="334" y="279"/>
                  </a:cubicBezTo>
                  <a:cubicBezTo>
                    <a:pt x="338" y="280"/>
                    <a:pt x="342" y="282"/>
                    <a:pt x="347" y="283"/>
                  </a:cubicBezTo>
                  <a:cubicBezTo>
                    <a:pt x="347" y="282"/>
                    <a:pt x="347" y="281"/>
                    <a:pt x="347" y="280"/>
                  </a:cubicBezTo>
                  <a:cubicBezTo>
                    <a:pt x="315" y="275"/>
                    <a:pt x="283" y="268"/>
                    <a:pt x="254" y="253"/>
                  </a:cubicBezTo>
                  <a:cubicBezTo>
                    <a:pt x="240" y="246"/>
                    <a:pt x="226" y="238"/>
                    <a:pt x="213" y="229"/>
                  </a:cubicBezTo>
                  <a:cubicBezTo>
                    <a:pt x="199" y="220"/>
                    <a:pt x="186" y="211"/>
                    <a:pt x="174" y="201"/>
                  </a:cubicBezTo>
                  <a:cubicBezTo>
                    <a:pt x="160" y="190"/>
                    <a:pt x="148" y="178"/>
                    <a:pt x="136" y="165"/>
                  </a:cubicBezTo>
                  <a:cubicBezTo>
                    <a:pt x="136" y="166"/>
                    <a:pt x="135" y="167"/>
                    <a:pt x="135" y="167"/>
                  </a:cubicBezTo>
                  <a:cubicBezTo>
                    <a:pt x="164" y="182"/>
                    <a:pt x="190" y="202"/>
                    <a:pt x="219" y="219"/>
                  </a:cubicBezTo>
                  <a:cubicBezTo>
                    <a:pt x="229" y="225"/>
                    <a:pt x="240" y="230"/>
                    <a:pt x="251" y="236"/>
                  </a:cubicBezTo>
                  <a:cubicBezTo>
                    <a:pt x="262" y="241"/>
                    <a:pt x="272" y="246"/>
                    <a:pt x="284" y="251"/>
                  </a:cubicBezTo>
                  <a:cubicBezTo>
                    <a:pt x="292" y="254"/>
                    <a:pt x="301" y="256"/>
                    <a:pt x="310" y="258"/>
                  </a:cubicBezTo>
                  <a:cubicBezTo>
                    <a:pt x="317" y="259"/>
                    <a:pt x="325" y="258"/>
                    <a:pt x="332" y="255"/>
                  </a:cubicBezTo>
                  <a:cubicBezTo>
                    <a:pt x="333" y="255"/>
                    <a:pt x="333" y="254"/>
                    <a:pt x="332" y="253"/>
                  </a:cubicBezTo>
                  <a:cubicBezTo>
                    <a:pt x="327" y="249"/>
                    <a:pt x="321" y="247"/>
                    <a:pt x="315" y="245"/>
                  </a:cubicBezTo>
                  <a:cubicBezTo>
                    <a:pt x="309" y="243"/>
                    <a:pt x="302" y="241"/>
                    <a:pt x="296" y="239"/>
                  </a:cubicBezTo>
                  <a:cubicBezTo>
                    <a:pt x="280" y="233"/>
                    <a:pt x="263" y="227"/>
                    <a:pt x="247" y="221"/>
                  </a:cubicBezTo>
                  <a:cubicBezTo>
                    <a:pt x="215" y="208"/>
                    <a:pt x="185" y="191"/>
                    <a:pt x="155" y="173"/>
                  </a:cubicBezTo>
                  <a:cubicBezTo>
                    <a:pt x="142" y="165"/>
                    <a:pt x="130" y="157"/>
                    <a:pt x="118" y="149"/>
                  </a:cubicBezTo>
                  <a:cubicBezTo>
                    <a:pt x="116" y="148"/>
                    <a:pt x="114" y="150"/>
                    <a:pt x="116" y="151"/>
                  </a:cubicBezTo>
                  <a:cubicBezTo>
                    <a:pt x="135" y="172"/>
                    <a:pt x="160" y="187"/>
                    <a:pt x="186" y="199"/>
                  </a:cubicBezTo>
                  <a:cubicBezTo>
                    <a:pt x="199" y="206"/>
                    <a:pt x="213" y="212"/>
                    <a:pt x="226" y="217"/>
                  </a:cubicBezTo>
                  <a:cubicBezTo>
                    <a:pt x="240" y="222"/>
                    <a:pt x="254" y="228"/>
                    <a:pt x="269" y="232"/>
                  </a:cubicBezTo>
                  <a:cubicBezTo>
                    <a:pt x="283" y="236"/>
                    <a:pt x="298" y="239"/>
                    <a:pt x="313" y="242"/>
                  </a:cubicBezTo>
                  <a:cubicBezTo>
                    <a:pt x="320" y="244"/>
                    <a:pt x="327" y="245"/>
                    <a:pt x="333" y="247"/>
                  </a:cubicBezTo>
                  <a:cubicBezTo>
                    <a:pt x="340" y="248"/>
                    <a:pt x="346" y="249"/>
                    <a:pt x="352" y="252"/>
                  </a:cubicBezTo>
                  <a:cubicBezTo>
                    <a:pt x="352" y="252"/>
                    <a:pt x="352" y="251"/>
                    <a:pt x="352" y="250"/>
                  </a:cubicBezTo>
                  <a:cubicBezTo>
                    <a:pt x="347" y="253"/>
                    <a:pt x="340" y="251"/>
                    <a:pt x="334" y="249"/>
                  </a:cubicBezTo>
                  <a:cubicBezTo>
                    <a:pt x="328" y="248"/>
                    <a:pt x="322" y="246"/>
                    <a:pt x="316" y="244"/>
                  </a:cubicBezTo>
                  <a:cubicBezTo>
                    <a:pt x="299" y="239"/>
                    <a:pt x="284" y="233"/>
                    <a:pt x="268" y="226"/>
                  </a:cubicBezTo>
                  <a:cubicBezTo>
                    <a:pt x="236" y="212"/>
                    <a:pt x="206" y="195"/>
                    <a:pt x="175" y="179"/>
                  </a:cubicBezTo>
                  <a:cubicBezTo>
                    <a:pt x="163" y="172"/>
                    <a:pt x="151" y="166"/>
                    <a:pt x="140" y="159"/>
                  </a:cubicBezTo>
                  <a:cubicBezTo>
                    <a:pt x="130" y="153"/>
                    <a:pt x="120" y="147"/>
                    <a:pt x="108" y="144"/>
                  </a:cubicBezTo>
                  <a:cubicBezTo>
                    <a:pt x="108" y="144"/>
                    <a:pt x="107" y="145"/>
                    <a:pt x="107" y="146"/>
                  </a:cubicBezTo>
                  <a:cubicBezTo>
                    <a:pt x="107" y="150"/>
                    <a:pt x="112" y="154"/>
                    <a:pt x="115" y="157"/>
                  </a:cubicBezTo>
                  <a:cubicBezTo>
                    <a:pt x="119" y="161"/>
                    <a:pt x="124" y="164"/>
                    <a:pt x="129" y="167"/>
                  </a:cubicBezTo>
                  <a:cubicBezTo>
                    <a:pt x="142" y="176"/>
                    <a:pt x="156" y="185"/>
                    <a:pt x="170" y="193"/>
                  </a:cubicBezTo>
                  <a:cubicBezTo>
                    <a:pt x="199" y="210"/>
                    <a:pt x="230" y="225"/>
                    <a:pt x="262" y="237"/>
                  </a:cubicBezTo>
                  <a:cubicBezTo>
                    <a:pt x="273" y="241"/>
                    <a:pt x="285" y="245"/>
                    <a:pt x="297" y="249"/>
                  </a:cubicBezTo>
                  <a:cubicBezTo>
                    <a:pt x="299" y="250"/>
                    <a:pt x="300" y="247"/>
                    <a:pt x="298" y="246"/>
                  </a:cubicBezTo>
                  <a:cubicBezTo>
                    <a:pt x="267" y="234"/>
                    <a:pt x="236" y="220"/>
                    <a:pt x="207" y="203"/>
                  </a:cubicBezTo>
                  <a:cubicBezTo>
                    <a:pt x="177" y="185"/>
                    <a:pt x="149" y="164"/>
                    <a:pt x="119" y="145"/>
                  </a:cubicBezTo>
                  <a:cubicBezTo>
                    <a:pt x="109" y="139"/>
                    <a:pt x="99" y="131"/>
                    <a:pt x="87" y="128"/>
                  </a:cubicBezTo>
                  <a:cubicBezTo>
                    <a:pt x="86" y="128"/>
                    <a:pt x="86" y="130"/>
                    <a:pt x="86" y="131"/>
                  </a:cubicBezTo>
                  <a:cubicBezTo>
                    <a:pt x="133" y="175"/>
                    <a:pt x="188" y="207"/>
                    <a:pt x="244" y="237"/>
                  </a:cubicBezTo>
                  <a:cubicBezTo>
                    <a:pt x="259" y="245"/>
                    <a:pt x="274" y="253"/>
                    <a:pt x="289" y="261"/>
                  </a:cubicBezTo>
                  <a:cubicBezTo>
                    <a:pt x="289" y="260"/>
                    <a:pt x="290" y="259"/>
                    <a:pt x="290" y="258"/>
                  </a:cubicBezTo>
                  <a:cubicBezTo>
                    <a:pt x="258" y="251"/>
                    <a:pt x="228" y="236"/>
                    <a:pt x="199" y="220"/>
                  </a:cubicBezTo>
                  <a:cubicBezTo>
                    <a:pt x="170" y="204"/>
                    <a:pt x="141" y="187"/>
                    <a:pt x="115" y="167"/>
                  </a:cubicBezTo>
                  <a:cubicBezTo>
                    <a:pt x="108" y="162"/>
                    <a:pt x="101" y="156"/>
                    <a:pt x="94" y="151"/>
                  </a:cubicBezTo>
                  <a:cubicBezTo>
                    <a:pt x="88" y="145"/>
                    <a:pt x="82" y="140"/>
                    <a:pt x="75" y="137"/>
                  </a:cubicBezTo>
                  <a:cubicBezTo>
                    <a:pt x="74" y="136"/>
                    <a:pt x="73" y="138"/>
                    <a:pt x="73" y="139"/>
                  </a:cubicBezTo>
                  <a:cubicBezTo>
                    <a:pt x="80" y="149"/>
                    <a:pt x="90" y="156"/>
                    <a:pt x="99" y="162"/>
                  </a:cubicBezTo>
                  <a:cubicBezTo>
                    <a:pt x="109" y="169"/>
                    <a:pt x="120" y="175"/>
                    <a:pt x="131" y="181"/>
                  </a:cubicBezTo>
                  <a:cubicBezTo>
                    <a:pt x="143" y="188"/>
                    <a:pt x="154" y="195"/>
                    <a:pt x="166" y="202"/>
                  </a:cubicBezTo>
                  <a:cubicBezTo>
                    <a:pt x="179" y="209"/>
                    <a:pt x="191" y="216"/>
                    <a:pt x="202" y="225"/>
                  </a:cubicBezTo>
                  <a:cubicBezTo>
                    <a:pt x="203" y="224"/>
                    <a:pt x="203" y="224"/>
                    <a:pt x="203" y="223"/>
                  </a:cubicBezTo>
                  <a:cubicBezTo>
                    <a:pt x="196" y="221"/>
                    <a:pt x="189" y="217"/>
                    <a:pt x="183" y="212"/>
                  </a:cubicBezTo>
                  <a:cubicBezTo>
                    <a:pt x="176" y="208"/>
                    <a:pt x="169" y="204"/>
                    <a:pt x="163" y="200"/>
                  </a:cubicBezTo>
                  <a:cubicBezTo>
                    <a:pt x="148" y="191"/>
                    <a:pt x="133" y="181"/>
                    <a:pt x="120" y="171"/>
                  </a:cubicBezTo>
                  <a:cubicBezTo>
                    <a:pt x="93" y="150"/>
                    <a:pt x="70" y="125"/>
                    <a:pt x="44" y="104"/>
                  </a:cubicBezTo>
                  <a:cubicBezTo>
                    <a:pt x="39" y="100"/>
                    <a:pt x="34" y="96"/>
                    <a:pt x="30" y="92"/>
                  </a:cubicBezTo>
                  <a:cubicBezTo>
                    <a:pt x="28" y="91"/>
                    <a:pt x="27" y="93"/>
                    <a:pt x="28" y="94"/>
                  </a:cubicBezTo>
                  <a:cubicBezTo>
                    <a:pt x="67" y="125"/>
                    <a:pt x="96" y="168"/>
                    <a:pt x="140" y="192"/>
                  </a:cubicBezTo>
                  <a:cubicBezTo>
                    <a:pt x="141" y="192"/>
                    <a:pt x="142" y="191"/>
                    <a:pt x="141" y="190"/>
                  </a:cubicBezTo>
                  <a:cubicBezTo>
                    <a:pt x="126" y="167"/>
                    <a:pt x="103" y="152"/>
                    <a:pt x="83" y="135"/>
                  </a:cubicBezTo>
                  <a:cubicBezTo>
                    <a:pt x="72" y="126"/>
                    <a:pt x="62" y="117"/>
                    <a:pt x="52" y="109"/>
                  </a:cubicBezTo>
                  <a:cubicBezTo>
                    <a:pt x="41" y="99"/>
                    <a:pt x="31" y="89"/>
                    <a:pt x="22" y="77"/>
                  </a:cubicBezTo>
                  <a:cubicBezTo>
                    <a:pt x="22" y="78"/>
                    <a:pt x="21" y="79"/>
                    <a:pt x="21" y="80"/>
                  </a:cubicBezTo>
                  <a:cubicBezTo>
                    <a:pt x="46" y="94"/>
                    <a:pt x="68" y="115"/>
                    <a:pt x="92" y="132"/>
                  </a:cubicBezTo>
                  <a:cubicBezTo>
                    <a:pt x="115" y="149"/>
                    <a:pt x="140" y="165"/>
                    <a:pt x="159" y="186"/>
                  </a:cubicBezTo>
                  <a:cubicBezTo>
                    <a:pt x="160" y="186"/>
                    <a:pt x="161" y="185"/>
                    <a:pt x="161" y="184"/>
                  </a:cubicBezTo>
                  <a:cubicBezTo>
                    <a:pt x="134" y="161"/>
                    <a:pt x="107" y="138"/>
                    <a:pt x="81" y="114"/>
                  </a:cubicBezTo>
                  <a:cubicBezTo>
                    <a:pt x="67" y="102"/>
                    <a:pt x="54" y="90"/>
                    <a:pt x="41" y="77"/>
                  </a:cubicBezTo>
                  <a:cubicBezTo>
                    <a:pt x="34" y="71"/>
                    <a:pt x="28" y="65"/>
                    <a:pt x="21" y="59"/>
                  </a:cubicBezTo>
                  <a:cubicBezTo>
                    <a:pt x="15" y="54"/>
                    <a:pt x="9" y="49"/>
                    <a:pt x="5" y="43"/>
                  </a:cubicBezTo>
                  <a:cubicBezTo>
                    <a:pt x="4" y="42"/>
                    <a:pt x="3" y="40"/>
                    <a:pt x="3" y="39"/>
                  </a:cubicBezTo>
                  <a:cubicBezTo>
                    <a:pt x="2" y="40"/>
                    <a:pt x="1" y="40"/>
                    <a:pt x="1" y="41"/>
                  </a:cubicBezTo>
                  <a:cubicBezTo>
                    <a:pt x="29" y="57"/>
                    <a:pt x="54" y="80"/>
                    <a:pt x="79" y="100"/>
                  </a:cubicBezTo>
                  <a:cubicBezTo>
                    <a:pt x="93" y="111"/>
                    <a:pt x="107" y="122"/>
                    <a:pt x="121" y="133"/>
                  </a:cubicBezTo>
                  <a:cubicBezTo>
                    <a:pt x="128" y="138"/>
                    <a:pt x="135" y="143"/>
                    <a:pt x="141" y="148"/>
                  </a:cubicBezTo>
                  <a:cubicBezTo>
                    <a:pt x="147" y="153"/>
                    <a:pt x="153" y="157"/>
                    <a:pt x="159" y="161"/>
                  </a:cubicBezTo>
                  <a:cubicBezTo>
                    <a:pt x="161" y="162"/>
                    <a:pt x="163" y="163"/>
                    <a:pt x="165" y="164"/>
                  </a:cubicBezTo>
                  <a:cubicBezTo>
                    <a:pt x="167" y="164"/>
                    <a:pt x="168" y="163"/>
                    <a:pt x="167" y="162"/>
                  </a:cubicBezTo>
                  <a:cubicBezTo>
                    <a:pt x="145" y="137"/>
                    <a:pt x="118" y="116"/>
                    <a:pt x="94" y="93"/>
                  </a:cubicBezTo>
                  <a:cubicBezTo>
                    <a:pt x="81" y="80"/>
                    <a:pt x="69" y="67"/>
                    <a:pt x="57" y="54"/>
                  </a:cubicBezTo>
                  <a:cubicBezTo>
                    <a:pt x="44" y="42"/>
                    <a:pt x="32" y="29"/>
                    <a:pt x="20" y="16"/>
                  </a:cubicBezTo>
                  <a:cubicBezTo>
                    <a:pt x="15" y="11"/>
                    <a:pt x="11" y="7"/>
                    <a:pt x="8" y="1"/>
                  </a:cubicBezTo>
                  <a:cubicBezTo>
                    <a:pt x="7" y="1"/>
                    <a:pt x="7" y="2"/>
                    <a:pt x="6" y="2"/>
                  </a:cubicBezTo>
                  <a:cubicBezTo>
                    <a:pt x="19" y="12"/>
                    <a:pt x="28" y="24"/>
                    <a:pt x="39" y="36"/>
                  </a:cubicBezTo>
                  <a:cubicBezTo>
                    <a:pt x="52" y="48"/>
                    <a:pt x="65" y="60"/>
                    <a:pt x="78" y="72"/>
                  </a:cubicBezTo>
                  <a:cubicBezTo>
                    <a:pt x="104" y="96"/>
                    <a:pt x="131" y="120"/>
                    <a:pt x="157" y="145"/>
                  </a:cubicBezTo>
                  <a:cubicBezTo>
                    <a:pt x="162" y="151"/>
                    <a:pt x="168" y="156"/>
                    <a:pt x="174" y="162"/>
                  </a:cubicBezTo>
                  <a:cubicBezTo>
                    <a:pt x="178" y="166"/>
                    <a:pt x="185" y="172"/>
                    <a:pt x="184" y="179"/>
                  </a:cubicBezTo>
                  <a:cubicBezTo>
                    <a:pt x="185" y="179"/>
                    <a:pt x="185" y="178"/>
                    <a:pt x="186" y="178"/>
                  </a:cubicBezTo>
                  <a:cubicBezTo>
                    <a:pt x="171" y="174"/>
                    <a:pt x="159" y="163"/>
                    <a:pt x="147" y="155"/>
                  </a:cubicBezTo>
                  <a:cubicBezTo>
                    <a:pt x="133" y="145"/>
                    <a:pt x="119" y="134"/>
                    <a:pt x="106" y="122"/>
                  </a:cubicBezTo>
                  <a:cubicBezTo>
                    <a:pt x="92" y="111"/>
                    <a:pt x="79" y="99"/>
                    <a:pt x="66" y="87"/>
                  </a:cubicBezTo>
                  <a:cubicBezTo>
                    <a:pt x="53" y="76"/>
                    <a:pt x="41" y="64"/>
                    <a:pt x="29" y="52"/>
                  </a:cubicBezTo>
                  <a:cubicBezTo>
                    <a:pt x="24" y="48"/>
                    <a:pt x="20" y="44"/>
                    <a:pt x="17" y="38"/>
                  </a:cubicBezTo>
                  <a:cubicBezTo>
                    <a:pt x="16" y="39"/>
                    <a:pt x="16" y="39"/>
                    <a:pt x="15" y="40"/>
                  </a:cubicBezTo>
                  <a:cubicBezTo>
                    <a:pt x="28" y="47"/>
                    <a:pt x="39" y="58"/>
                    <a:pt x="50" y="68"/>
                  </a:cubicBezTo>
                  <a:cubicBezTo>
                    <a:pt x="62" y="79"/>
                    <a:pt x="76" y="89"/>
                    <a:pt x="89" y="100"/>
                  </a:cubicBezTo>
                  <a:cubicBezTo>
                    <a:pt x="116" y="122"/>
                    <a:pt x="145" y="143"/>
                    <a:pt x="173" y="165"/>
                  </a:cubicBezTo>
                  <a:cubicBezTo>
                    <a:pt x="182" y="172"/>
                    <a:pt x="191" y="179"/>
                    <a:pt x="200" y="186"/>
                  </a:cubicBezTo>
                  <a:cubicBezTo>
                    <a:pt x="204" y="189"/>
                    <a:pt x="208" y="193"/>
                    <a:pt x="212" y="196"/>
                  </a:cubicBezTo>
                  <a:cubicBezTo>
                    <a:pt x="215" y="199"/>
                    <a:pt x="220" y="202"/>
                    <a:pt x="221" y="207"/>
                  </a:cubicBezTo>
                  <a:cubicBezTo>
                    <a:pt x="221" y="207"/>
                    <a:pt x="222" y="206"/>
                    <a:pt x="222" y="206"/>
                  </a:cubicBezTo>
                  <a:cubicBezTo>
                    <a:pt x="195" y="192"/>
                    <a:pt x="172" y="171"/>
                    <a:pt x="149" y="150"/>
                  </a:cubicBezTo>
                  <a:cubicBezTo>
                    <a:pt x="124" y="127"/>
                    <a:pt x="97" y="106"/>
                    <a:pt x="71" y="84"/>
                  </a:cubicBezTo>
                  <a:cubicBezTo>
                    <a:pt x="56" y="72"/>
                    <a:pt x="41" y="60"/>
                    <a:pt x="27" y="47"/>
                  </a:cubicBezTo>
                  <a:cubicBezTo>
                    <a:pt x="25" y="46"/>
                    <a:pt x="24" y="48"/>
                    <a:pt x="25" y="49"/>
                  </a:cubicBezTo>
                  <a:cubicBezTo>
                    <a:pt x="50" y="71"/>
                    <a:pt x="75" y="94"/>
                    <a:pt x="101" y="115"/>
                  </a:cubicBezTo>
                  <a:cubicBezTo>
                    <a:pt x="127" y="136"/>
                    <a:pt x="156" y="153"/>
                    <a:pt x="186" y="168"/>
                  </a:cubicBezTo>
                  <a:cubicBezTo>
                    <a:pt x="199" y="175"/>
                    <a:pt x="211" y="180"/>
                    <a:pt x="224" y="186"/>
                  </a:cubicBezTo>
                  <a:cubicBezTo>
                    <a:pt x="236" y="191"/>
                    <a:pt x="249" y="195"/>
                    <a:pt x="261" y="201"/>
                  </a:cubicBezTo>
                  <a:cubicBezTo>
                    <a:pt x="261" y="200"/>
                    <a:pt x="262" y="199"/>
                    <a:pt x="262" y="199"/>
                  </a:cubicBezTo>
                  <a:cubicBezTo>
                    <a:pt x="254" y="197"/>
                    <a:pt x="247" y="193"/>
                    <a:pt x="240" y="190"/>
                  </a:cubicBezTo>
                  <a:cubicBezTo>
                    <a:pt x="233" y="186"/>
                    <a:pt x="226" y="182"/>
                    <a:pt x="219" y="178"/>
                  </a:cubicBezTo>
                  <a:cubicBezTo>
                    <a:pt x="204" y="170"/>
                    <a:pt x="189" y="161"/>
                    <a:pt x="174" y="151"/>
                  </a:cubicBezTo>
                  <a:cubicBezTo>
                    <a:pt x="160" y="142"/>
                    <a:pt x="146" y="132"/>
                    <a:pt x="132" y="122"/>
                  </a:cubicBezTo>
                  <a:cubicBezTo>
                    <a:pt x="118" y="111"/>
                    <a:pt x="105" y="101"/>
                    <a:pt x="91" y="91"/>
                  </a:cubicBezTo>
                  <a:cubicBezTo>
                    <a:pt x="87" y="88"/>
                    <a:pt x="82" y="85"/>
                    <a:pt x="78" y="82"/>
                  </a:cubicBezTo>
                  <a:cubicBezTo>
                    <a:pt x="77" y="81"/>
                    <a:pt x="75" y="83"/>
                    <a:pt x="76" y="85"/>
                  </a:cubicBezTo>
                  <a:cubicBezTo>
                    <a:pt x="102" y="104"/>
                    <a:pt x="130" y="120"/>
                    <a:pt x="159" y="135"/>
                  </a:cubicBezTo>
                  <a:cubicBezTo>
                    <a:pt x="189" y="150"/>
                    <a:pt x="219" y="165"/>
                    <a:pt x="250" y="179"/>
                  </a:cubicBezTo>
                  <a:cubicBezTo>
                    <a:pt x="265" y="185"/>
                    <a:pt x="280" y="192"/>
                    <a:pt x="295" y="198"/>
                  </a:cubicBezTo>
                  <a:cubicBezTo>
                    <a:pt x="302" y="201"/>
                    <a:pt x="309" y="204"/>
                    <a:pt x="316" y="207"/>
                  </a:cubicBezTo>
                  <a:cubicBezTo>
                    <a:pt x="324" y="209"/>
                    <a:pt x="331" y="212"/>
                    <a:pt x="338" y="216"/>
                  </a:cubicBezTo>
                  <a:cubicBezTo>
                    <a:pt x="338" y="215"/>
                    <a:pt x="338" y="214"/>
                    <a:pt x="339" y="214"/>
                  </a:cubicBezTo>
                  <a:cubicBezTo>
                    <a:pt x="324" y="212"/>
                    <a:pt x="311" y="207"/>
                    <a:pt x="298" y="201"/>
                  </a:cubicBezTo>
                  <a:cubicBezTo>
                    <a:pt x="284" y="194"/>
                    <a:pt x="271" y="187"/>
                    <a:pt x="258" y="179"/>
                  </a:cubicBezTo>
                  <a:cubicBezTo>
                    <a:pt x="231" y="162"/>
                    <a:pt x="204" y="146"/>
                    <a:pt x="177" y="130"/>
                  </a:cubicBezTo>
                  <a:cubicBezTo>
                    <a:pt x="158" y="117"/>
                    <a:pt x="139" y="104"/>
                    <a:pt x="121" y="90"/>
                  </a:cubicBezTo>
                  <a:cubicBezTo>
                    <a:pt x="120" y="91"/>
                    <a:pt x="119" y="91"/>
                    <a:pt x="119" y="92"/>
                  </a:cubicBezTo>
                  <a:cubicBezTo>
                    <a:pt x="148" y="112"/>
                    <a:pt x="178" y="129"/>
                    <a:pt x="208" y="148"/>
                  </a:cubicBezTo>
                  <a:cubicBezTo>
                    <a:pt x="221" y="156"/>
                    <a:pt x="233" y="165"/>
                    <a:pt x="245" y="174"/>
                  </a:cubicBezTo>
                  <a:cubicBezTo>
                    <a:pt x="257" y="184"/>
                    <a:pt x="269" y="193"/>
                    <a:pt x="282" y="201"/>
                  </a:cubicBezTo>
                  <a:cubicBezTo>
                    <a:pt x="290" y="207"/>
                    <a:pt x="298" y="211"/>
                    <a:pt x="307" y="215"/>
                  </a:cubicBezTo>
                  <a:cubicBezTo>
                    <a:pt x="308" y="215"/>
                    <a:pt x="310" y="213"/>
                    <a:pt x="308" y="212"/>
                  </a:cubicBezTo>
                  <a:cubicBezTo>
                    <a:pt x="296" y="202"/>
                    <a:pt x="282" y="195"/>
                    <a:pt x="268" y="187"/>
                  </a:cubicBezTo>
                  <a:cubicBezTo>
                    <a:pt x="253" y="178"/>
                    <a:pt x="239" y="169"/>
                    <a:pt x="225" y="159"/>
                  </a:cubicBezTo>
                  <a:cubicBezTo>
                    <a:pt x="196" y="139"/>
                    <a:pt x="169" y="116"/>
                    <a:pt x="142" y="94"/>
                  </a:cubicBezTo>
                  <a:cubicBezTo>
                    <a:pt x="131" y="85"/>
                    <a:pt x="120" y="76"/>
                    <a:pt x="109" y="67"/>
                  </a:cubicBezTo>
                  <a:cubicBezTo>
                    <a:pt x="100" y="60"/>
                    <a:pt x="90" y="52"/>
                    <a:pt x="79" y="49"/>
                  </a:cubicBezTo>
                  <a:cubicBezTo>
                    <a:pt x="78" y="49"/>
                    <a:pt x="77" y="50"/>
                    <a:pt x="77" y="51"/>
                  </a:cubicBezTo>
                  <a:cubicBezTo>
                    <a:pt x="82" y="64"/>
                    <a:pt x="95" y="73"/>
                    <a:pt x="105" y="81"/>
                  </a:cubicBezTo>
                  <a:cubicBezTo>
                    <a:pt x="118" y="92"/>
                    <a:pt x="130" y="103"/>
                    <a:pt x="143" y="113"/>
                  </a:cubicBezTo>
                  <a:cubicBezTo>
                    <a:pt x="170" y="134"/>
                    <a:pt x="201" y="152"/>
                    <a:pt x="231" y="170"/>
                  </a:cubicBezTo>
                  <a:cubicBezTo>
                    <a:pt x="242" y="176"/>
                    <a:pt x="252" y="183"/>
                    <a:pt x="263" y="188"/>
                  </a:cubicBezTo>
                  <a:cubicBezTo>
                    <a:pt x="272" y="193"/>
                    <a:pt x="283" y="196"/>
                    <a:pt x="288" y="205"/>
                  </a:cubicBezTo>
                  <a:cubicBezTo>
                    <a:pt x="289" y="204"/>
                    <a:pt x="289" y="203"/>
                    <a:pt x="290" y="203"/>
                  </a:cubicBezTo>
                  <a:cubicBezTo>
                    <a:pt x="282" y="203"/>
                    <a:pt x="276" y="200"/>
                    <a:pt x="269" y="197"/>
                  </a:cubicBezTo>
                  <a:cubicBezTo>
                    <a:pt x="262" y="194"/>
                    <a:pt x="256" y="191"/>
                    <a:pt x="249" y="188"/>
                  </a:cubicBezTo>
                  <a:cubicBezTo>
                    <a:pt x="233" y="181"/>
                    <a:pt x="217" y="173"/>
                    <a:pt x="202" y="165"/>
                  </a:cubicBezTo>
                  <a:cubicBezTo>
                    <a:pt x="188" y="156"/>
                    <a:pt x="173" y="146"/>
                    <a:pt x="159" y="136"/>
                  </a:cubicBezTo>
                  <a:cubicBezTo>
                    <a:pt x="145" y="126"/>
                    <a:pt x="132" y="116"/>
                    <a:pt x="118" y="106"/>
                  </a:cubicBezTo>
                  <a:cubicBezTo>
                    <a:pt x="104" y="95"/>
                    <a:pt x="90" y="83"/>
                    <a:pt x="77" y="72"/>
                  </a:cubicBezTo>
                  <a:cubicBezTo>
                    <a:pt x="75" y="70"/>
                    <a:pt x="74" y="73"/>
                    <a:pt x="75" y="7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7" name="Freeform 44"/>
            <p:cNvSpPr/>
            <p:nvPr/>
          </p:nvSpPr>
          <p:spPr bwMode="auto">
            <a:xfrm>
              <a:off x="4045" y="2786"/>
              <a:ext cx="365" cy="308"/>
            </a:xfrm>
            <a:custGeom>
              <a:avLst/>
              <a:gdLst>
                <a:gd name="T0" fmla="*/ 149 w 189"/>
                <a:gd name="T1" fmla="*/ 73 h 159"/>
                <a:gd name="T2" fmla="*/ 45 w 189"/>
                <a:gd name="T3" fmla="*/ 155 h 159"/>
                <a:gd name="T4" fmla="*/ 103 w 189"/>
                <a:gd name="T5" fmla="*/ 113 h 159"/>
                <a:gd name="T6" fmla="*/ 141 w 189"/>
                <a:gd name="T7" fmla="*/ 78 h 159"/>
                <a:gd name="T8" fmla="*/ 45 w 189"/>
                <a:gd name="T9" fmla="*/ 135 h 159"/>
                <a:gd name="T10" fmla="*/ 145 w 189"/>
                <a:gd name="T11" fmla="*/ 2 h 159"/>
                <a:gd name="T12" fmla="*/ 3 w 189"/>
                <a:gd name="T13" fmla="*/ 142 h 159"/>
                <a:gd name="T14" fmla="*/ 131 w 189"/>
                <a:gd name="T15" fmla="*/ 33 h 159"/>
                <a:gd name="T16" fmla="*/ 98 w 189"/>
                <a:gd name="T17" fmla="*/ 74 h 159"/>
                <a:gd name="T18" fmla="*/ 34 w 189"/>
                <a:gd name="T19" fmla="*/ 98 h 159"/>
                <a:gd name="T20" fmla="*/ 113 w 189"/>
                <a:gd name="T21" fmla="*/ 40 h 159"/>
                <a:gd name="T22" fmla="*/ 81 w 189"/>
                <a:gd name="T23" fmla="*/ 58 h 159"/>
                <a:gd name="T24" fmla="*/ 104 w 189"/>
                <a:gd name="T25" fmla="*/ 44 h 159"/>
                <a:gd name="T26" fmla="*/ 14 w 189"/>
                <a:gd name="T27" fmla="*/ 111 h 159"/>
                <a:gd name="T28" fmla="*/ 143 w 189"/>
                <a:gd name="T29" fmla="*/ 22 h 159"/>
                <a:gd name="T30" fmla="*/ 62 w 189"/>
                <a:gd name="T31" fmla="*/ 137 h 159"/>
                <a:gd name="T32" fmla="*/ 120 w 189"/>
                <a:gd name="T33" fmla="*/ 88 h 159"/>
                <a:gd name="T34" fmla="*/ 152 w 189"/>
                <a:gd name="T35" fmla="*/ 82 h 159"/>
                <a:gd name="T36" fmla="*/ 135 w 189"/>
                <a:gd name="T37" fmla="*/ 117 h 159"/>
                <a:gd name="T38" fmla="*/ 103 w 189"/>
                <a:gd name="T39" fmla="*/ 147 h 159"/>
                <a:gd name="T40" fmla="*/ 172 w 189"/>
                <a:gd name="T41" fmla="*/ 95 h 159"/>
                <a:gd name="T42" fmla="*/ 141 w 189"/>
                <a:gd name="T43" fmla="*/ 117 h 159"/>
                <a:gd name="T44" fmla="*/ 185 w 189"/>
                <a:gd name="T45" fmla="*/ 12 h 159"/>
                <a:gd name="T46" fmla="*/ 122 w 189"/>
                <a:gd name="T47" fmla="*/ 138 h 159"/>
                <a:gd name="T48" fmla="*/ 162 w 189"/>
                <a:gd name="T49" fmla="*/ 53 h 159"/>
                <a:gd name="T50" fmla="*/ 131 w 189"/>
                <a:gd name="T51" fmla="*/ 81 h 159"/>
                <a:gd name="T52" fmla="*/ 109 w 189"/>
                <a:gd name="T53" fmla="*/ 107 h 159"/>
                <a:gd name="T54" fmla="*/ 120 w 189"/>
                <a:gd name="T55" fmla="*/ 75 h 159"/>
                <a:gd name="T56" fmla="*/ 82 w 189"/>
                <a:gd name="T57" fmla="*/ 107 h 159"/>
                <a:gd name="T58" fmla="*/ 119 w 189"/>
                <a:gd name="T59" fmla="*/ 33 h 159"/>
                <a:gd name="T60" fmla="*/ 89 w 189"/>
                <a:gd name="T61" fmla="*/ 128 h 159"/>
                <a:gd name="T62" fmla="*/ 144 w 189"/>
                <a:gd name="T63" fmla="*/ 3 h 159"/>
                <a:gd name="T64" fmla="*/ 96 w 189"/>
                <a:gd name="T65" fmla="*/ 139 h 159"/>
                <a:gd name="T66" fmla="*/ 164 w 189"/>
                <a:gd name="T67" fmla="*/ 8 h 159"/>
                <a:gd name="T68" fmla="*/ 121 w 189"/>
                <a:gd name="T69" fmla="*/ 139 h 159"/>
                <a:gd name="T70" fmla="*/ 180 w 189"/>
                <a:gd name="T71" fmla="*/ 51 h 159"/>
                <a:gd name="T72" fmla="*/ 176 w 189"/>
                <a:gd name="T73" fmla="*/ 43 h 159"/>
                <a:gd name="T74" fmla="*/ 134 w 189"/>
                <a:gd name="T75" fmla="*/ 138 h 159"/>
                <a:gd name="T76" fmla="*/ 146 w 189"/>
                <a:gd name="T77" fmla="*/ 116 h 159"/>
                <a:gd name="T78" fmla="*/ 180 w 189"/>
                <a:gd name="T79" fmla="*/ 70 h 159"/>
                <a:gd name="T80" fmla="*/ 113 w 189"/>
                <a:gd name="T81" fmla="*/ 139 h 159"/>
                <a:gd name="T82" fmla="*/ 162 w 189"/>
                <a:gd name="T83" fmla="*/ 30 h 159"/>
                <a:gd name="T84" fmla="*/ 60 w 189"/>
                <a:gd name="T85" fmla="*/ 139 h 159"/>
                <a:gd name="T86" fmla="*/ 143 w 189"/>
                <a:gd name="T87" fmla="*/ 21 h 159"/>
                <a:gd name="T88" fmla="*/ 11 w 189"/>
                <a:gd name="T89" fmla="*/ 110 h 159"/>
                <a:gd name="T90" fmla="*/ 119 w 189"/>
                <a:gd name="T91" fmla="*/ 27 h 159"/>
                <a:gd name="T92" fmla="*/ 8 w 189"/>
                <a:gd name="T93" fmla="*/ 98 h 159"/>
                <a:gd name="T94" fmla="*/ 130 w 189"/>
                <a:gd name="T95" fmla="*/ 9 h 159"/>
                <a:gd name="T96" fmla="*/ 0 w 189"/>
                <a:gd name="T97" fmla="*/ 111 h 159"/>
                <a:gd name="T98" fmla="*/ 148 w 189"/>
                <a:gd name="T99" fmla="*/ 7 h 159"/>
                <a:gd name="T100" fmla="*/ 52 w 189"/>
                <a:gd name="T101" fmla="*/ 114 h 159"/>
                <a:gd name="T102" fmla="*/ 84 w 189"/>
                <a:gd name="T103" fmla="*/ 106 h 159"/>
                <a:gd name="T104" fmla="*/ 113 w 189"/>
                <a:gd name="T105" fmla="*/ 78 h 159"/>
                <a:gd name="T106" fmla="*/ 28 w 189"/>
                <a:gd name="T107" fmla="*/ 147 h 159"/>
                <a:gd name="T108" fmla="*/ 146 w 189"/>
                <a:gd name="T109" fmla="*/ 41 h 159"/>
                <a:gd name="T110" fmla="*/ 39 w 189"/>
                <a:gd name="T111" fmla="*/ 139 h 159"/>
                <a:gd name="T112" fmla="*/ 108 w 189"/>
                <a:gd name="T113" fmla="*/ 137 h 159"/>
                <a:gd name="T114" fmla="*/ 112 w 189"/>
                <a:gd name="T115" fmla="*/ 11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9" h="159">
                  <a:moveTo>
                    <a:pt x="53" y="140"/>
                  </a:moveTo>
                  <a:cubicBezTo>
                    <a:pt x="74" y="137"/>
                    <a:pt x="94" y="132"/>
                    <a:pt x="112" y="120"/>
                  </a:cubicBezTo>
                  <a:cubicBezTo>
                    <a:pt x="120" y="114"/>
                    <a:pt x="127" y="107"/>
                    <a:pt x="133" y="99"/>
                  </a:cubicBezTo>
                  <a:cubicBezTo>
                    <a:pt x="139" y="90"/>
                    <a:pt x="144" y="81"/>
                    <a:pt x="151" y="73"/>
                  </a:cubicBezTo>
                  <a:cubicBezTo>
                    <a:pt x="150" y="73"/>
                    <a:pt x="150" y="73"/>
                    <a:pt x="149" y="73"/>
                  </a:cubicBezTo>
                  <a:cubicBezTo>
                    <a:pt x="153" y="81"/>
                    <a:pt x="148" y="90"/>
                    <a:pt x="144" y="97"/>
                  </a:cubicBezTo>
                  <a:cubicBezTo>
                    <a:pt x="138" y="106"/>
                    <a:pt x="131" y="114"/>
                    <a:pt x="123" y="122"/>
                  </a:cubicBezTo>
                  <a:cubicBezTo>
                    <a:pt x="116" y="128"/>
                    <a:pt x="108" y="134"/>
                    <a:pt x="100" y="139"/>
                  </a:cubicBezTo>
                  <a:cubicBezTo>
                    <a:pt x="94" y="143"/>
                    <a:pt x="87" y="145"/>
                    <a:pt x="80" y="148"/>
                  </a:cubicBezTo>
                  <a:cubicBezTo>
                    <a:pt x="69" y="151"/>
                    <a:pt x="57" y="154"/>
                    <a:pt x="45" y="155"/>
                  </a:cubicBezTo>
                  <a:cubicBezTo>
                    <a:pt x="35" y="156"/>
                    <a:pt x="23" y="155"/>
                    <a:pt x="17" y="146"/>
                  </a:cubicBezTo>
                  <a:cubicBezTo>
                    <a:pt x="17" y="146"/>
                    <a:pt x="17" y="147"/>
                    <a:pt x="17" y="148"/>
                  </a:cubicBezTo>
                  <a:cubicBezTo>
                    <a:pt x="24" y="144"/>
                    <a:pt x="32" y="143"/>
                    <a:pt x="40" y="142"/>
                  </a:cubicBezTo>
                  <a:cubicBezTo>
                    <a:pt x="48" y="140"/>
                    <a:pt x="55" y="138"/>
                    <a:pt x="63" y="136"/>
                  </a:cubicBezTo>
                  <a:cubicBezTo>
                    <a:pt x="77" y="130"/>
                    <a:pt x="91" y="123"/>
                    <a:pt x="103" y="113"/>
                  </a:cubicBezTo>
                  <a:cubicBezTo>
                    <a:pt x="115" y="104"/>
                    <a:pt x="125" y="92"/>
                    <a:pt x="132" y="80"/>
                  </a:cubicBezTo>
                  <a:cubicBezTo>
                    <a:pt x="136" y="74"/>
                    <a:pt x="139" y="68"/>
                    <a:pt x="141" y="61"/>
                  </a:cubicBezTo>
                  <a:cubicBezTo>
                    <a:pt x="143" y="55"/>
                    <a:pt x="144" y="48"/>
                    <a:pt x="148" y="43"/>
                  </a:cubicBezTo>
                  <a:cubicBezTo>
                    <a:pt x="147" y="43"/>
                    <a:pt x="147" y="43"/>
                    <a:pt x="146" y="42"/>
                  </a:cubicBezTo>
                  <a:cubicBezTo>
                    <a:pt x="149" y="54"/>
                    <a:pt x="146" y="66"/>
                    <a:pt x="141" y="78"/>
                  </a:cubicBezTo>
                  <a:cubicBezTo>
                    <a:pt x="136" y="90"/>
                    <a:pt x="129" y="101"/>
                    <a:pt x="121" y="112"/>
                  </a:cubicBezTo>
                  <a:cubicBezTo>
                    <a:pt x="105" y="131"/>
                    <a:pt x="83" y="147"/>
                    <a:pt x="57" y="149"/>
                  </a:cubicBezTo>
                  <a:cubicBezTo>
                    <a:pt x="48" y="150"/>
                    <a:pt x="38" y="149"/>
                    <a:pt x="30" y="145"/>
                  </a:cubicBezTo>
                  <a:cubicBezTo>
                    <a:pt x="30" y="145"/>
                    <a:pt x="30" y="146"/>
                    <a:pt x="30" y="147"/>
                  </a:cubicBezTo>
                  <a:cubicBezTo>
                    <a:pt x="33" y="141"/>
                    <a:pt x="39" y="138"/>
                    <a:pt x="45" y="135"/>
                  </a:cubicBezTo>
                  <a:cubicBezTo>
                    <a:pt x="51" y="132"/>
                    <a:pt x="57" y="129"/>
                    <a:pt x="62" y="126"/>
                  </a:cubicBezTo>
                  <a:cubicBezTo>
                    <a:pt x="76" y="117"/>
                    <a:pt x="90" y="108"/>
                    <a:pt x="101" y="96"/>
                  </a:cubicBezTo>
                  <a:cubicBezTo>
                    <a:pt x="121" y="76"/>
                    <a:pt x="133" y="51"/>
                    <a:pt x="141" y="25"/>
                  </a:cubicBezTo>
                  <a:cubicBezTo>
                    <a:pt x="143" y="17"/>
                    <a:pt x="145" y="10"/>
                    <a:pt x="147" y="2"/>
                  </a:cubicBezTo>
                  <a:cubicBezTo>
                    <a:pt x="146" y="2"/>
                    <a:pt x="146" y="2"/>
                    <a:pt x="145" y="2"/>
                  </a:cubicBezTo>
                  <a:cubicBezTo>
                    <a:pt x="146" y="12"/>
                    <a:pt x="143" y="23"/>
                    <a:pt x="139" y="33"/>
                  </a:cubicBezTo>
                  <a:cubicBezTo>
                    <a:pt x="134" y="44"/>
                    <a:pt x="127" y="55"/>
                    <a:pt x="119" y="65"/>
                  </a:cubicBezTo>
                  <a:cubicBezTo>
                    <a:pt x="104" y="85"/>
                    <a:pt x="86" y="104"/>
                    <a:pt x="64" y="117"/>
                  </a:cubicBezTo>
                  <a:cubicBezTo>
                    <a:pt x="45" y="128"/>
                    <a:pt x="24" y="135"/>
                    <a:pt x="2" y="139"/>
                  </a:cubicBezTo>
                  <a:cubicBezTo>
                    <a:pt x="2" y="140"/>
                    <a:pt x="2" y="141"/>
                    <a:pt x="3" y="142"/>
                  </a:cubicBezTo>
                  <a:cubicBezTo>
                    <a:pt x="10" y="138"/>
                    <a:pt x="18" y="135"/>
                    <a:pt x="26" y="132"/>
                  </a:cubicBezTo>
                  <a:cubicBezTo>
                    <a:pt x="33" y="129"/>
                    <a:pt x="40" y="125"/>
                    <a:pt x="47" y="121"/>
                  </a:cubicBezTo>
                  <a:cubicBezTo>
                    <a:pt x="61" y="112"/>
                    <a:pt x="74" y="101"/>
                    <a:pt x="86" y="90"/>
                  </a:cubicBezTo>
                  <a:cubicBezTo>
                    <a:pt x="97" y="79"/>
                    <a:pt x="108" y="67"/>
                    <a:pt x="118" y="54"/>
                  </a:cubicBezTo>
                  <a:cubicBezTo>
                    <a:pt x="123" y="47"/>
                    <a:pt x="127" y="40"/>
                    <a:pt x="131" y="33"/>
                  </a:cubicBezTo>
                  <a:cubicBezTo>
                    <a:pt x="135" y="26"/>
                    <a:pt x="139" y="20"/>
                    <a:pt x="143" y="13"/>
                  </a:cubicBezTo>
                  <a:cubicBezTo>
                    <a:pt x="144" y="12"/>
                    <a:pt x="146" y="10"/>
                    <a:pt x="147" y="8"/>
                  </a:cubicBezTo>
                  <a:cubicBezTo>
                    <a:pt x="147" y="8"/>
                    <a:pt x="146" y="8"/>
                    <a:pt x="145" y="7"/>
                  </a:cubicBezTo>
                  <a:cubicBezTo>
                    <a:pt x="143" y="20"/>
                    <a:pt x="135" y="32"/>
                    <a:pt x="127" y="43"/>
                  </a:cubicBezTo>
                  <a:cubicBezTo>
                    <a:pt x="118" y="54"/>
                    <a:pt x="108" y="64"/>
                    <a:pt x="98" y="74"/>
                  </a:cubicBezTo>
                  <a:cubicBezTo>
                    <a:pt x="81" y="90"/>
                    <a:pt x="61" y="103"/>
                    <a:pt x="39" y="110"/>
                  </a:cubicBezTo>
                  <a:cubicBezTo>
                    <a:pt x="27" y="114"/>
                    <a:pt x="13" y="117"/>
                    <a:pt x="2" y="110"/>
                  </a:cubicBezTo>
                  <a:cubicBezTo>
                    <a:pt x="2" y="111"/>
                    <a:pt x="2" y="112"/>
                    <a:pt x="2" y="112"/>
                  </a:cubicBezTo>
                  <a:cubicBezTo>
                    <a:pt x="6" y="108"/>
                    <a:pt x="12" y="105"/>
                    <a:pt x="17" y="104"/>
                  </a:cubicBezTo>
                  <a:cubicBezTo>
                    <a:pt x="23" y="101"/>
                    <a:pt x="29" y="100"/>
                    <a:pt x="34" y="98"/>
                  </a:cubicBezTo>
                  <a:cubicBezTo>
                    <a:pt x="48" y="93"/>
                    <a:pt x="62" y="87"/>
                    <a:pt x="75" y="79"/>
                  </a:cubicBezTo>
                  <a:cubicBezTo>
                    <a:pt x="87" y="70"/>
                    <a:pt x="98" y="60"/>
                    <a:pt x="106" y="48"/>
                  </a:cubicBezTo>
                  <a:cubicBezTo>
                    <a:pt x="115" y="36"/>
                    <a:pt x="122" y="22"/>
                    <a:pt x="130" y="10"/>
                  </a:cubicBezTo>
                  <a:cubicBezTo>
                    <a:pt x="129" y="9"/>
                    <a:pt x="128" y="9"/>
                    <a:pt x="127" y="9"/>
                  </a:cubicBezTo>
                  <a:cubicBezTo>
                    <a:pt x="126" y="20"/>
                    <a:pt x="120" y="31"/>
                    <a:pt x="113" y="40"/>
                  </a:cubicBezTo>
                  <a:cubicBezTo>
                    <a:pt x="105" y="49"/>
                    <a:pt x="95" y="58"/>
                    <a:pt x="86" y="65"/>
                  </a:cubicBezTo>
                  <a:cubicBezTo>
                    <a:pt x="75" y="73"/>
                    <a:pt x="64" y="80"/>
                    <a:pt x="53" y="86"/>
                  </a:cubicBezTo>
                  <a:cubicBezTo>
                    <a:pt x="39" y="93"/>
                    <a:pt x="24" y="98"/>
                    <a:pt x="9" y="98"/>
                  </a:cubicBezTo>
                  <a:cubicBezTo>
                    <a:pt x="9" y="99"/>
                    <a:pt x="10" y="99"/>
                    <a:pt x="10" y="100"/>
                  </a:cubicBezTo>
                  <a:cubicBezTo>
                    <a:pt x="34" y="86"/>
                    <a:pt x="60" y="77"/>
                    <a:pt x="81" y="58"/>
                  </a:cubicBezTo>
                  <a:cubicBezTo>
                    <a:pt x="90" y="51"/>
                    <a:pt x="97" y="41"/>
                    <a:pt x="103" y="31"/>
                  </a:cubicBezTo>
                  <a:cubicBezTo>
                    <a:pt x="109" y="22"/>
                    <a:pt x="115" y="12"/>
                    <a:pt x="125" y="6"/>
                  </a:cubicBezTo>
                  <a:cubicBezTo>
                    <a:pt x="125" y="6"/>
                    <a:pt x="124" y="5"/>
                    <a:pt x="123" y="5"/>
                  </a:cubicBezTo>
                  <a:cubicBezTo>
                    <a:pt x="125" y="12"/>
                    <a:pt x="121" y="19"/>
                    <a:pt x="117" y="25"/>
                  </a:cubicBezTo>
                  <a:cubicBezTo>
                    <a:pt x="113" y="31"/>
                    <a:pt x="108" y="37"/>
                    <a:pt x="104" y="44"/>
                  </a:cubicBezTo>
                  <a:cubicBezTo>
                    <a:pt x="94" y="56"/>
                    <a:pt x="83" y="67"/>
                    <a:pt x="71" y="78"/>
                  </a:cubicBezTo>
                  <a:cubicBezTo>
                    <a:pt x="64" y="84"/>
                    <a:pt x="56" y="90"/>
                    <a:pt x="48" y="96"/>
                  </a:cubicBezTo>
                  <a:cubicBezTo>
                    <a:pt x="40" y="102"/>
                    <a:pt x="31" y="109"/>
                    <a:pt x="20" y="110"/>
                  </a:cubicBezTo>
                  <a:cubicBezTo>
                    <a:pt x="18" y="110"/>
                    <a:pt x="15" y="110"/>
                    <a:pt x="13" y="109"/>
                  </a:cubicBezTo>
                  <a:cubicBezTo>
                    <a:pt x="13" y="110"/>
                    <a:pt x="13" y="110"/>
                    <a:pt x="14" y="111"/>
                  </a:cubicBezTo>
                  <a:cubicBezTo>
                    <a:pt x="16" y="106"/>
                    <a:pt x="21" y="104"/>
                    <a:pt x="26" y="102"/>
                  </a:cubicBezTo>
                  <a:cubicBezTo>
                    <a:pt x="31" y="100"/>
                    <a:pt x="36" y="99"/>
                    <a:pt x="41" y="97"/>
                  </a:cubicBezTo>
                  <a:cubicBezTo>
                    <a:pt x="55" y="91"/>
                    <a:pt x="70" y="86"/>
                    <a:pt x="83" y="79"/>
                  </a:cubicBezTo>
                  <a:cubicBezTo>
                    <a:pt x="96" y="72"/>
                    <a:pt x="108" y="64"/>
                    <a:pt x="118" y="54"/>
                  </a:cubicBezTo>
                  <a:cubicBezTo>
                    <a:pt x="127" y="44"/>
                    <a:pt x="135" y="33"/>
                    <a:pt x="143" y="22"/>
                  </a:cubicBezTo>
                  <a:cubicBezTo>
                    <a:pt x="142" y="22"/>
                    <a:pt x="141" y="21"/>
                    <a:pt x="141" y="21"/>
                  </a:cubicBezTo>
                  <a:cubicBezTo>
                    <a:pt x="139" y="36"/>
                    <a:pt x="134" y="50"/>
                    <a:pt x="127" y="63"/>
                  </a:cubicBezTo>
                  <a:cubicBezTo>
                    <a:pt x="121" y="75"/>
                    <a:pt x="114" y="87"/>
                    <a:pt x="107" y="99"/>
                  </a:cubicBezTo>
                  <a:cubicBezTo>
                    <a:pt x="101" y="108"/>
                    <a:pt x="95" y="116"/>
                    <a:pt x="88" y="123"/>
                  </a:cubicBezTo>
                  <a:cubicBezTo>
                    <a:pt x="82" y="130"/>
                    <a:pt x="72" y="139"/>
                    <a:pt x="62" y="137"/>
                  </a:cubicBezTo>
                  <a:cubicBezTo>
                    <a:pt x="62" y="138"/>
                    <a:pt x="63" y="138"/>
                    <a:pt x="63" y="138"/>
                  </a:cubicBezTo>
                  <a:cubicBezTo>
                    <a:pt x="63" y="136"/>
                    <a:pt x="65" y="133"/>
                    <a:pt x="66" y="132"/>
                  </a:cubicBezTo>
                  <a:cubicBezTo>
                    <a:pt x="69" y="128"/>
                    <a:pt x="72" y="125"/>
                    <a:pt x="75" y="123"/>
                  </a:cubicBezTo>
                  <a:cubicBezTo>
                    <a:pt x="83" y="116"/>
                    <a:pt x="91" y="110"/>
                    <a:pt x="100" y="104"/>
                  </a:cubicBezTo>
                  <a:cubicBezTo>
                    <a:pt x="107" y="99"/>
                    <a:pt x="113" y="94"/>
                    <a:pt x="120" y="88"/>
                  </a:cubicBezTo>
                  <a:cubicBezTo>
                    <a:pt x="131" y="76"/>
                    <a:pt x="140" y="63"/>
                    <a:pt x="150" y="50"/>
                  </a:cubicBezTo>
                  <a:cubicBezTo>
                    <a:pt x="154" y="44"/>
                    <a:pt x="159" y="38"/>
                    <a:pt x="164" y="32"/>
                  </a:cubicBezTo>
                  <a:cubicBezTo>
                    <a:pt x="163" y="32"/>
                    <a:pt x="163" y="32"/>
                    <a:pt x="162" y="32"/>
                  </a:cubicBezTo>
                  <a:cubicBezTo>
                    <a:pt x="167" y="37"/>
                    <a:pt x="165" y="47"/>
                    <a:pt x="163" y="53"/>
                  </a:cubicBezTo>
                  <a:cubicBezTo>
                    <a:pt x="161" y="63"/>
                    <a:pt x="157" y="73"/>
                    <a:pt x="152" y="82"/>
                  </a:cubicBezTo>
                  <a:cubicBezTo>
                    <a:pt x="144" y="99"/>
                    <a:pt x="134" y="114"/>
                    <a:pt x="121" y="128"/>
                  </a:cubicBezTo>
                  <a:cubicBezTo>
                    <a:pt x="116" y="133"/>
                    <a:pt x="110" y="139"/>
                    <a:pt x="104" y="143"/>
                  </a:cubicBezTo>
                  <a:cubicBezTo>
                    <a:pt x="98" y="147"/>
                    <a:pt x="92" y="150"/>
                    <a:pt x="85" y="149"/>
                  </a:cubicBezTo>
                  <a:cubicBezTo>
                    <a:pt x="85" y="150"/>
                    <a:pt x="85" y="151"/>
                    <a:pt x="86" y="152"/>
                  </a:cubicBezTo>
                  <a:cubicBezTo>
                    <a:pt x="101" y="138"/>
                    <a:pt x="120" y="130"/>
                    <a:pt x="135" y="117"/>
                  </a:cubicBezTo>
                  <a:cubicBezTo>
                    <a:pt x="151" y="103"/>
                    <a:pt x="162" y="85"/>
                    <a:pt x="179" y="72"/>
                  </a:cubicBezTo>
                  <a:cubicBezTo>
                    <a:pt x="178" y="71"/>
                    <a:pt x="178" y="71"/>
                    <a:pt x="177" y="71"/>
                  </a:cubicBezTo>
                  <a:cubicBezTo>
                    <a:pt x="178" y="78"/>
                    <a:pt x="173" y="85"/>
                    <a:pt x="170" y="90"/>
                  </a:cubicBezTo>
                  <a:cubicBezTo>
                    <a:pt x="165" y="97"/>
                    <a:pt x="160" y="104"/>
                    <a:pt x="154" y="110"/>
                  </a:cubicBezTo>
                  <a:cubicBezTo>
                    <a:pt x="140" y="126"/>
                    <a:pt x="125" y="143"/>
                    <a:pt x="103" y="147"/>
                  </a:cubicBezTo>
                  <a:cubicBezTo>
                    <a:pt x="103" y="148"/>
                    <a:pt x="103" y="149"/>
                    <a:pt x="104" y="150"/>
                  </a:cubicBezTo>
                  <a:cubicBezTo>
                    <a:pt x="117" y="138"/>
                    <a:pt x="134" y="130"/>
                    <a:pt x="148" y="119"/>
                  </a:cubicBezTo>
                  <a:cubicBezTo>
                    <a:pt x="162" y="107"/>
                    <a:pt x="171" y="91"/>
                    <a:pt x="183" y="78"/>
                  </a:cubicBezTo>
                  <a:cubicBezTo>
                    <a:pt x="182" y="77"/>
                    <a:pt x="181" y="77"/>
                    <a:pt x="180" y="77"/>
                  </a:cubicBezTo>
                  <a:cubicBezTo>
                    <a:pt x="179" y="83"/>
                    <a:pt x="175" y="90"/>
                    <a:pt x="172" y="95"/>
                  </a:cubicBezTo>
                  <a:cubicBezTo>
                    <a:pt x="167" y="103"/>
                    <a:pt x="161" y="110"/>
                    <a:pt x="154" y="117"/>
                  </a:cubicBezTo>
                  <a:cubicBezTo>
                    <a:pt x="148" y="124"/>
                    <a:pt x="141" y="130"/>
                    <a:pt x="134" y="135"/>
                  </a:cubicBezTo>
                  <a:cubicBezTo>
                    <a:pt x="128" y="138"/>
                    <a:pt x="121" y="142"/>
                    <a:pt x="114" y="142"/>
                  </a:cubicBezTo>
                  <a:cubicBezTo>
                    <a:pt x="115" y="142"/>
                    <a:pt x="115" y="143"/>
                    <a:pt x="115" y="144"/>
                  </a:cubicBezTo>
                  <a:cubicBezTo>
                    <a:pt x="124" y="134"/>
                    <a:pt x="133" y="126"/>
                    <a:pt x="141" y="117"/>
                  </a:cubicBezTo>
                  <a:cubicBezTo>
                    <a:pt x="150" y="108"/>
                    <a:pt x="158" y="98"/>
                    <a:pt x="164" y="87"/>
                  </a:cubicBezTo>
                  <a:cubicBezTo>
                    <a:pt x="170" y="74"/>
                    <a:pt x="174" y="61"/>
                    <a:pt x="177" y="48"/>
                  </a:cubicBezTo>
                  <a:cubicBezTo>
                    <a:pt x="179" y="42"/>
                    <a:pt x="181" y="36"/>
                    <a:pt x="182" y="30"/>
                  </a:cubicBezTo>
                  <a:cubicBezTo>
                    <a:pt x="183" y="24"/>
                    <a:pt x="184" y="18"/>
                    <a:pt x="187" y="13"/>
                  </a:cubicBezTo>
                  <a:cubicBezTo>
                    <a:pt x="187" y="13"/>
                    <a:pt x="186" y="12"/>
                    <a:pt x="185" y="12"/>
                  </a:cubicBezTo>
                  <a:cubicBezTo>
                    <a:pt x="186" y="18"/>
                    <a:pt x="185" y="25"/>
                    <a:pt x="183" y="31"/>
                  </a:cubicBezTo>
                  <a:cubicBezTo>
                    <a:pt x="181" y="37"/>
                    <a:pt x="179" y="43"/>
                    <a:pt x="177" y="50"/>
                  </a:cubicBezTo>
                  <a:cubicBezTo>
                    <a:pt x="174" y="64"/>
                    <a:pt x="170" y="78"/>
                    <a:pt x="164" y="91"/>
                  </a:cubicBezTo>
                  <a:cubicBezTo>
                    <a:pt x="159" y="101"/>
                    <a:pt x="154" y="111"/>
                    <a:pt x="148" y="119"/>
                  </a:cubicBezTo>
                  <a:cubicBezTo>
                    <a:pt x="141" y="128"/>
                    <a:pt x="133" y="137"/>
                    <a:pt x="122" y="138"/>
                  </a:cubicBezTo>
                  <a:cubicBezTo>
                    <a:pt x="123" y="138"/>
                    <a:pt x="123" y="139"/>
                    <a:pt x="124" y="139"/>
                  </a:cubicBezTo>
                  <a:cubicBezTo>
                    <a:pt x="122" y="136"/>
                    <a:pt x="123" y="132"/>
                    <a:pt x="124" y="128"/>
                  </a:cubicBezTo>
                  <a:cubicBezTo>
                    <a:pt x="126" y="123"/>
                    <a:pt x="128" y="119"/>
                    <a:pt x="130" y="114"/>
                  </a:cubicBezTo>
                  <a:cubicBezTo>
                    <a:pt x="135" y="105"/>
                    <a:pt x="142" y="96"/>
                    <a:pt x="147" y="87"/>
                  </a:cubicBezTo>
                  <a:cubicBezTo>
                    <a:pt x="154" y="77"/>
                    <a:pt x="159" y="65"/>
                    <a:pt x="162" y="53"/>
                  </a:cubicBezTo>
                  <a:cubicBezTo>
                    <a:pt x="167" y="38"/>
                    <a:pt x="169" y="22"/>
                    <a:pt x="165" y="7"/>
                  </a:cubicBezTo>
                  <a:cubicBezTo>
                    <a:pt x="164" y="6"/>
                    <a:pt x="163" y="5"/>
                    <a:pt x="162" y="6"/>
                  </a:cubicBezTo>
                  <a:cubicBezTo>
                    <a:pt x="158" y="11"/>
                    <a:pt x="156" y="16"/>
                    <a:pt x="154" y="22"/>
                  </a:cubicBezTo>
                  <a:cubicBezTo>
                    <a:pt x="152" y="28"/>
                    <a:pt x="150" y="35"/>
                    <a:pt x="148" y="41"/>
                  </a:cubicBezTo>
                  <a:cubicBezTo>
                    <a:pt x="143" y="55"/>
                    <a:pt x="137" y="68"/>
                    <a:pt x="131" y="81"/>
                  </a:cubicBezTo>
                  <a:cubicBezTo>
                    <a:pt x="126" y="91"/>
                    <a:pt x="121" y="102"/>
                    <a:pt x="115" y="111"/>
                  </a:cubicBezTo>
                  <a:cubicBezTo>
                    <a:pt x="109" y="121"/>
                    <a:pt x="103" y="131"/>
                    <a:pt x="94" y="137"/>
                  </a:cubicBezTo>
                  <a:cubicBezTo>
                    <a:pt x="95" y="137"/>
                    <a:pt x="95" y="138"/>
                    <a:pt x="96" y="138"/>
                  </a:cubicBezTo>
                  <a:cubicBezTo>
                    <a:pt x="95" y="132"/>
                    <a:pt x="98" y="128"/>
                    <a:pt x="100" y="123"/>
                  </a:cubicBezTo>
                  <a:cubicBezTo>
                    <a:pt x="103" y="118"/>
                    <a:pt x="106" y="113"/>
                    <a:pt x="109" y="107"/>
                  </a:cubicBezTo>
                  <a:cubicBezTo>
                    <a:pt x="115" y="96"/>
                    <a:pt x="121" y="85"/>
                    <a:pt x="126" y="73"/>
                  </a:cubicBezTo>
                  <a:cubicBezTo>
                    <a:pt x="135" y="51"/>
                    <a:pt x="138" y="26"/>
                    <a:pt x="146" y="4"/>
                  </a:cubicBezTo>
                  <a:cubicBezTo>
                    <a:pt x="145" y="4"/>
                    <a:pt x="144" y="4"/>
                    <a:pt x="144" y="4"/>
                  </a:cubicBezTo>
                  <a:cubicBezTo>
                    <a:pt x="145" y="18"/>
                    <a:pt x="140" y="32"/>
                    <a:pt x="135" y="44"/>
                  </a:cubicBezTo>
                  <a:cubicBezTo>
                    <a:pt x="131" y="55"/>
                    <a:pt x="125" y="65"/>
                    <a:pt x="120" y="75"/>
                  </a:cubicBezTo>
                  <a:cubicBezTo>
                    <a:pt x="116" y="84"/>
                    <a:pt x="112" y="92"/>
                    <a:pt x="107" y="100"/>
                  </a:cubicBezTo>
                  <a:cubicBezTo>
                    <a:pt x="102" y="108"/>
                    <a:pt x="96" y="117"/>
                    <a:pt x="89" y="124"/>
                  </a:cubicBezTo>
                  <a:cubicBezTo>
                    <a:pt x="87" y="126"/>
                    <a:pt x="77" y="134"/>
                    <a:pt x="76" y="128"/>
                  </a:cubicBezTo>
                  <a:cubicBezTo>
                    <a:pt x="75" y="125"/>
                    <a:pt x="76" y="122"/>
                    <a:pt x="77" y="119"/>
                  </a:cubicBezTo>
                  <a:cubicBezTo>
                    <a:pt x="78" y="115"/>
                    <a:pt x="80" y="111"/>
                    <a:pt x="82" y="107"/>
                  </a:cubicBezTo>
                  <a:cubicBezTo>
                    <a:pt x="88" y="96"/>
                    <a:pt x="95" y="85"/>
                    <a:pt x="102" y="73"/>
                  </a:cubicBezTo>
                  <a:cubicBezTo>
                    <a:pt x="109" y="62"/>
                    <a:pt x="115" y="51"/>
                    <a:pt x="120" y="39"/>
                  </a:cubicBezTo>
                  <a:cubicBezTo>
                    <a:pt x="122" y="33"/>
                    <a:pt x="129" y="17"/>
                    <a:pt x="119" y="13"/>
                  </a:cubicBezTo>
                  <a:cubicBezTo>
                    <a:pt x="117" y="12"/>
                    <a:pt x="116" y="15"/>
                    <a:pt x="118" y="16"/>
                  </a:cubicBezTo>
                  <a:cubicBezTo>
                    <a:pt x="124" y="18"/>
                    <a:pt x="121" y="28"/>
                    <a:pt x="119" y="33"/>
                  </a:cubicBezTo>
                  <a:cubicBezTo>
                    <a:pt x="116" y="42"/>
                    <a:pt x="112" y="50"/>
                    <a:pt x="107" y="58"/>
                  </a:cubicBezTo>
                  <a:cubicBezTo>
                    <a:pt x="101" y="69"/>
                    <a:pt x="95" y="80"/>
                    <a:pt x="88" y="90"/>
                  </a:cubicBezTo>
                  <a:cubicBezTo>
                    <a:pt x="84" y="98"/>
                    <a:pt x="79" y="106"/>
                    <a:pt x="76" y="114"/>
                  </a:cubicBezTo>
                  <a:cubicBezTo>
                    <a:pt x="74" y="118"/>
                    <a:pt x="71" y="126"/>
                    <a:pt x="74" y="131"/>
                  </a:cubicBezTo>
                  <a:cubicBezTo>
                    <a:pt x="78" y="136"/>
                    <a:pt x="86" y="131"/>
                    <a:pt x="89" y="128"/>
                  </a:cubicBezTo>
                  <a:cubicBezTo>
                    <a:pt x="97" y="122"/>
                    <a:pt x="102" y="113"/>
                    <a:pt x="107" y="105"/>
                  </a:cubicBezTo>
                  <a:cubicBezTo>
                    <a:pt x="115" y="92"/>
                    <a:pt x="121" y="79"/>
                    <a:pt x="128" y="66"/>
                  </a:cubicBezTo>
                  <a:cubicBezTo>
                    <a:pt x="133" y="56"/>
                    <a:pt x="138" y="46"/>
                    <a:pt x="142" y="35"/>
                  </a:cubicBezTo>
                  <a:cubicBezTo>
                    <a:pt x="145" y="25"/>
                    <a:pt x="148" y="14"/>
                    <a:pt x="146" y="3"/>
                  </a:cubicBezTo>
                  <a:cubicBezTo>
                    <a:pt x="146" y="2"/>
                    <a:pt x="144" y="2"/>
                    <a:pt x="144" y="3"/>
                  </a:cubicBezTo>
                  <a:cubicBezTo>
                    <a:pt x="135" y="26"/>
                    <a:pt x="132" y="51"/>
                    <a:pt x="122" y="74"/>
                  </a:cubicBezTo>
                  <a:cubicBezTo>
                    <a:pt x="117" y="85"/>
                    <a:pt x="111" y="97"/>
                    <a:pt x="105" y="108"/>
                  </a:cubicBezTo>
                  <a:cubicBezTo>
                    <a:pt x="102" y="114"/>
                    <a:pt x="99" y="119"/>
                    <a:pt x="96" y="124"/>
                  </a:cubicBezTo>
                  <a:cubicBezTo>
                    <a:pt x="94" y="129"/>
                    <a:pt x="92" y="133"/>
                    <a:pt x="93" y="138"/>
                  </a:cubicBezTo>
                  <a:cubicBezTo>
                    <a:pt x="94" y="139"/>
                    <a:pt x="95" y="140"/>
                    <a:pt x="96" y="139"/>
                  </a:cubicBezTo>
                  <a:cubicBezTo>
                    <a:pt x="104" y="133"/>
                    <a:pt x="111" y="124"/>
                    <a:pt x="116" y="115"/>
                  </a:cubicBezTo>
                  <a:cubicBezTo>
                    <a:pt x="122" y="105"/>
                    <a:pt x="127" y="95"/>
                    <a:pt x="132" y="85"/>
                  </a:cubicBezTo>
                  <a:cubicBezTo>
                    <a:pt x="138" y="72"/>
                    <a:pt x="144" y="58"/>
                    <a:pt x="149" y="45"/>
                  </a:cubicBezTo>
                  <a:cubicBezTo>
                    <a:pt x="152" y="38"/>
                    <a:pt x="154" y="32"/>
                    <a:pt x="156" y="25"/>
                  </a:cubicBezTo>
                  <a:cubicBezTo>
                    <a:pt x="158" y="19"/>
                    <a:pt x="160" y="13"/>
                    <a:pt x="164" y="8"/>
                  </a:cubicBezTo>
                  <a:cubicBezTo>
                    <a:pt x="164" y="8"/>
                    <a:pt x="163" y="8"/>
                    <a:pt x="162" y="7"/>
                  </a:cubicBezTo>
                  <a:cubicBezTo>
                    <a:pt x="166" y="23"/>
                    <a:pt x="163" y="40"/>
                    <a:pt x="158" y="55"/>
                  </a:cubicBezTo>
                  <a:cubicBezTo>
                    <a:pt x="155" y="67"/>
                    <a:pt x="150" y="78"/>
                    <a:pt x="143" y="88"/>
                  </a:cubicBezTo>
                  <a:cubicBezTo>
                    <a:pt x="138" y="97"/>
                    <a:pt x="132" y="106"/>
                    <a:pt x="127" y="116"/>
                  </a:cubicBezTo>
                  <a:cubicBezTo>
                    <a:pt x="123" y="122"/>
                    <a:pt x="118" y="132"/>
                    <a:pt x="121" y="139"/>
                  </a:cubicBezTo>
                  <a:cubicBezTo>
                    <a:pt x="121" y="140"/>
                    <a:pt x="121" y="140"/>
                    <a:pt x="121" y="140"/>
                  </a:cubicBezTo>
                  <a:cubicBezTo>
                    <a:pt x="121" y="141"/>
                    <a:pt x="122" y="141"/>
                    <a:pt x="123" y="141"/>
                  </a:cubicBezTo>
                  <a:cubicBezTo>
                    <a:pt x="133" y="140"/>
                    <a:pt x="141" y="132"/>
                    <a:pt x="148" y="123"/>
                  </a:cubicBezTo>
                  <a:cubicBezTo>
                    <a:pt x="155" y="115"/>
                    <a:pt x="160" y="105"/>
                    <a:pt x="165" y="95"/>
                  </a:cubicBezTo>
                  <a:cubicBezTo>
                    <a:pt x="172" y="81"/>
                    <a:pt x="176" y="66"/>
                    <a:pt x="180" y="51"/>
                  </a:cubicBezTo>
                  <a:cubicBezTo>
                    <a:pt x="182" y="44"/>
                    <a:pt x="184" y="38"/>
                    <a:pt x="186" y="31"/>
                  </a:cubicBezTo>
                  <a:cubicBezTo>
                    <a:pt x="188" y="25"/>
                    <a:pt x="189" y="18"/>
                    <a:pt x="188" y="12"/>
                  </a:cubicBezTo>
                  <a:cubicBezTo>
                    <a:pt x="187" y="11"/>
                    <a:pt x="186" y="10"/>
                    <a:pt x="185" y="11"/>
                  </a:cubicBezTo>
                  <a:cubicBezTo>
                    <a:pt x="182" y="15"/>
                    <a:pt x="181" y="21"/>
                    <a:pt x="180" y="26"/>
                  </a:cubicBezTo>
                  <a:cubicBezTo>
                    <a:pt x="178" y="31"/>
                    <a:pt x="177" y="37"/>
                    <a:pt x="176" y="43"/>
                  </a:cubicBezTo>
                  <a:cubicBezTo>
                    <a:pt x="172" y="57"/>
                    <a:pt x="168" y="70"/>
                    <a:pt x="162" y="83"/>
                  </a:cubicBezTo>
                  <a:cubicBezTo>
                    <a:pt x="157" y="95"/>
                    <a:pt x="149" y="105"/>
                    <a:pt x="140" y="115"/>
                  </a:cubicBezTo>
                  <a:cubicBezTo>
                    <a:pt x="131" y="124"/>
                    <a:pt x="122" y="133"/>
                    <a:pt x="113" y="142"/>
                  </a:cubicBezTo>
                  <a:cubicBezTo>
                    <a:pt x="113" y="143"/>
                    <a:pt x="113" y="144"/>
                    <a:pt x="114" y="144"/>
                  </a:cubicBezTo>
                  <a:cubicBezTo>
                    <a:pt x="121" y="145"/>
                    <a:pt x="128" y="142"/>
                    <a:pt x="134" y="138"/>
                  </a:cubicBezTo>
                  <a:cubicBezTo>
                    <a:pt x="142" y="133"/>
                    <a:pt x="149" y="127"/>
                    <a:pt x="156" y="120"/>
                  </a:cubicBezTo>
                  <a:cubicBezTo>
                    <a:pt x="162" y="113"/>
                    <a:pt x="169" y="105"/>
                    <a:pt x="174" y="97"/>
                  </a:cubicBezTo>
                  <a:cubicBezTo>
                    <a:pt x="178" y="91"/>
                    <a:pt x="182" y="84"/>
                    <a:pt x="183" y="77"/>
                  </a:cubicBezTo>
                  <a:cubicBezTo>
                    <a:pt x="184" y="76"/>
                    <a:pt x="182" y="75"/>
                    <a:pt x="181" y="76"/>
                  </a:cubicBezTo>
                  <a:cubicBezTo>
                    <a:pt x="169" y="89"/>
                    <a:pt x="160" y="105"/>
                    <a:pt x="146" y="116"/>
                  </a:cubicBezTo>
                  <a:cubicBezTo>
                    <a:pt x="132" y="128"/>
                    <a:pt x="115" y="135"/>
                    <a:pt x="102" y="148"/>
                  </a:cubicBezTo>
                  <a:cubicBezTo>
                    <a:pt x="101" y="148"/>
                    <a:pt x="102" y="150"/>
                    <a:pt x="103" y="150"/>
                  </a:cubicBezTo>
                  <a:cubicBezTo>
                    <a:pt x="126" y="146"/>
                    <a:pt x="142" y="128"/>
                    <a:pt x="156" y="112"/>
                  </a:cubicBezTo>
                  <a:cubicBezTo>
                    <a:pt x="162" y="106"/>
                    <a:pt x="168" y="99"/>
                    <a:pt x="173" y="91"/>
                  </a:cubicBezTo>
                  <a:cubicBezTo>
                    <a:pt x="176" y="85"/>
                    <a:pt x="181" y="78"/>
                    <a:pt x="180" y="70"/>
                  </a:cubicBezTo>
                  <a:cubicBezTo>
                    <a:pt x="179" y="69"/>
                    <a:pt x="178" y="69"/>
                    <a:pt x="177" y="69"/>
                  </a:cubicBezTo>
                  <a:cubicBezTo>
                    <a:pt x="161" y="82"/>
                    <a:pt x="150" y="100"/>
                    <a:pt x="134" y="114"/>
                  </a:cubicBezTo>
                  <a:cubicBezTo>
                    <a:pt x="119" y="128"/>
                    <a:pt x="100" y="136"/>
                    <a:pt x="84" y="150"/>
                  </a:cubicBezTo>
                  <a:cubicBezTo>
                    <a:pt x="83" y="150"/>
                    <a:pt x="83" y="152"/>
                    <a:pt x="85" y="152"/>
                  </a:cubicBezTo>
                  <a:cubicBezTo>
                    <a:pt x="96" y="153"/>
                    <a:pt x="105" y="146"/>
                    <a:pt x="113" y="139"/>
                  </a:cubicBezTo>
                  <a:cubicBezTo>
                    <a:pt x="122" y="132"/>
                    <a:pt x="130" y="122"/>
                    <a:pt x="137" y="113"/>
                  </a:cubicBezTo>
                  <a:cubicBezTo>
                    <a:pt x="147" y="99"/>
                    <a:pt x="156" y="83"/>
                    <a:pt x="162" y="66"/>
                  </a:cubicBezTo>
                  <a:cubicBezTo>
                    <a:pt x="165" y="59"/>
                    <a:pt x="167" y="52"/>
                    <a:pt x="168" y="45"/>
                  </a:cubicBezTo>
                  <a:cubicBezTo>
                    <a:pt x="168" y="39"/>
                    <a:pt x="168" y="34"/>
                    <a:pt x="164" y="30"/>
                  </a:cubicBezTo>
                  <a:cubicBezTo>
                    <a:pt x="163" y="29"/>
                    <a:pt x="162" y="30"/>
                    <a:pt x="162" y="30"/>
                  </a:cubicBezTo>
                  <a:cubicBezTo>
                    <a:pt x="152" y="43"/>
                    <a:pt x="143" y="56"/>
                    <a:pt x="133" y="69"/>
                  </a:cubicBezTo>
                  <a:cubicBezTo>
                    <a:pt x="125" y="78"/>
                    <a:pt x="116" y="88"/>
                    <a:pt x="106" y="96"/>
                  </a:cubicBezTo>
                  <a:cubicBezTo>
                    <a:pt x="99" y="101"/>
                    <a:pt x="92" y="106"/>
                    <a:pt x="84" y="112"/>
                  </a:cubicBezTo>
                  <a:cubicBezTo>
                    <a:pt x="77" y="118"/>
                    <a:pt x="70" y="123"/>
                    <a:pt x="64" y="130"/>
                  </a:cubicBezTo>
                  <a:cubicBezTo>
                    <a:pt x="62" y="133"/>
                    <a:pt x="60" y="136"/>
                    <a:pt x="60" y="139"/>
                  </a:cubicBezTo>
                  <a:cubicBezTo>
                    <a:pt x="60" y="139"/>
                    <a:pt x="61" y="140"/>
                    <a:pt x="62" y="140"/>
                  </a:cubicBezTo>
                  <a:cubicBezTo>
                    <a:pt x="72" y="141"/>
                    <a:pt x="81" y="134"/>
                    <a:pt x="88" y="128"/>
                  </a:cubicBezTo>
                  <a:cubicBezTo>
                    <a:pt x="95" y="120"/>
                    <a:pt x="102" y="111"/>
                    <a:pt x="108" y="102"/>
                  </a:cubicBezTo>
                  <a:cubicBezTo>
                    <a:pt x="116" y="90"/>
                    <a:pt x="123" y="78"/>
                    <a:pt x="129" y="65"/>
                  </a:cubicBezTo>
                  <a:cubicBezTo>
                    <a:pt x="136" y="52"/>
                    <a:pt x="142" y="37"/>
                    <a:pt x="143" y="21"/>
                  </a:cubicBezTo>
                  <a:cubicBezTo>
                    <a:pt x="144" y="20"/>
                    <a:pt x="142" y="19"/>
                    <a:pt x="141" y="20"/>
                  </a:cubicBezTo>
                  <a:cubicBezTo>
                    <a:pt x="133" y="31"/>
                    <a:pt x="125" y="42"/>
                    <a:pt x="115" y="52"/>
                  </a:cubicBezTo>
                  <a:cubicBezTo>
                    <a:pt x="105" y="63"/>
                    <a:pt x="92" y="72"/>
                    <a:pt x="79" y="78"/>
                  </a:cubicBezTo>
                  <a:cubicBezTo>
                    <a:pt x="66" y="85"/>
                    <a:pt x="51" y="90"/>
                    <a:pt x="37" y="95"/>
                  </a:cubicBezTo>
                  <a:cubicBezTo>
                    <a:pt x="28" y="98"/>
                    <a:pt x="16" y="100"/>
                    <a:pt x="11" y="110"/>
                  </a:cubicBezTo>
                  <a:cubicBezTo>
                    <a:pt x="11" y="111"/>
                    <a:pt x="11" y="111"/>
                    <a:pt x="12" y="112"/>
                  </a:cubicBezTo>
                  <a:cubicBezTo>
                    <a:pt x="20" y="115"/>
                    <a:pt x="30" y="111"/>
                    <a:pt x="37" y="107"/>
                  </a:cubicBezTo>
                  <a:cubicBezTo>
                    <a:pt x="46" y="102"/>
                    <a:pt x="55" y="95"/>
                    <a:pt x="64" y="88"/>
                  </a:cubicBezTo>
                  <a:cubicBezTo>
                    <a:pt x="72" y="81"/>
                    <a:pt x="81" y="73"/>
                    <a:pt x="89" y="65"/>
                  </a:cubicBezTo>
                  <a:cubicBezTo>
                    <a:pt x="100" y="54"/>
                    <a:pt x="110" y="41"/>
                    <a:pt x="119" y="27"/>
                  </a:cubicBezTo>
                  <a:cubicBezTo>
                    <a:pt x="123" y="21"/>
                    <a:pt x="128" y="13"/>
                    <a:pt x="126" y="5"/>
                  </a:cubicBezTo>
                  <a:cubicBezTo>
                    <a:pt x="126" y="4"/>
                    <a:pt x="125" y="3"/>
                    <a:pt x="124" y="3"/>
                  </a:cubicBezTo>
                  <a:cubicBezTo>
                    <a:pt x="115" y="9"/>
                    <a:pt x="108" y="18"/>
                    <a:pt x="102" y="27"/>
                  </a:cubicBezTo>
                  <a:cubicBezTo>
                    <a:pt x="96" y="37"/>
                    <a:pt x="90" y="47"/>
                    <a:pt x="81" y="55"/>
                  </a:cubicBezTo>
                  <a:cubicBezTo>
                    <a:pt x="60" y="74"/>
                    <a:pt x="32" y="84"/>
                    <a:pt x="8" y="98"/>
                  </a:cubicBezTo>
                  <a:cubicBezTo>
                    <a:pt x="7" y="99"/>
                    <a:pt x="8" y="101"/>
                    <a:pt x="9" y="101"/>
                  </a:cubicBezTo>
                  <a:cubicBezTo>
                    <a:pt x="37" y="101"/>
                    <a:pt x="64" y="85"/>
                    <a:pt x="86" y="68"/>
                  </a:cubicBezTo>
                  <a:cubicBezTo>
                    <a:pt x="96" y="61"/>
                    <a:pt x="106" y="52"/>
                    <a:pt x="114" y="42"/>
                  </a:cubicBezTo>
                  <a:cubicBezTo>
                    <a:pt x="122" y="33"/>
                    <a:pt x="128" y="23"/>
                    <a:pt x="130" y="11"/>
                  </a:cubicBezTo>
                  <a:cubicBezTo>
                    <a:pt x="130" y="10"/>
                    <a:pt x="130" y="10"/>
                    <a:pt x="130" y="9"/>
                  </a:cubicBezTo>
                  <a:cubicBezTo>
                    <a:pt x="130" y="8"/>
                    <a:pt x="128" y="7"/>
                    <a:pt x="127" y="8"/>
                  </a:cubicBezTo>
                  <a:cubicBezTo>
                    <a:pt x="120" y="20"/>
                    <a:pt x="113" y="33"/>
                    <a:pt x="105" y="45"/>
                  </a:cubicBezTo>
                  <a:cubicBezTo>
                    <a:pt x="96" y="58"/>
                    <a:pt x="85" y="69"/>
                    <a:pt x="71" y="77"/>
                  </a:cubicBezTo>
                  <a:cubicBezTo>
                    <a:pt x="59" y="86"/>
                    <a:pt x="45" y="91"/>
                    <a:pt x="31" y="96"/>
                  </a:cubicBezTo>
                  <a:cubicBezTo>
                    <a:pt x="21" y="100"/>
                    <a:pt x="7" y="101"/>
                    <a:pt x="0" y="111"/>
                  </a:cubicBezTo>
                  <a:cubicBezTo>
                    <a:pt x="0" y="111"/>
                    <a:pt x="0" y="112"/>
                    <a:pt x="1" y="113"/>
                  </a:cubicBezTo>
                  <a:cubicBezTo>
                    <a:pt x="10" y="118"/>
                    <a:pt x="21" y="117"/>
                    <a:pt x="31" y="115"/>
                  </a:cubicBezTo>
                  <a:cubicBezTo>
                    <a:pt x="43" y="113"/>
                    <a:pt x="55" y="107"/>
                    <a:pt x="65" y="102"/>
                  </a:cubicBezTo>
                  <a:cubicBezTo>
                    <a:pt x="86" y="90"/>
                    <a:pt x="104" y="73"/>
                    <a:pt x="120" y="56"/>
                  </a:cubicBezTo>
                  <a:cubicBezTo>
                    <a:pt x="132" y="42"/>
                    <a:pt x="144" y="26"/>
                    <a:pt x="148" y="7"/>
                  </a:cubicBezTo>
                  <a:cubicBezTo>
                    <a:pt x="148" y="6"/>
                    <a:pt x="147" y="5"/>
                    <a:pt x="146" y="6"/>
                  </a:cubicBezTo>
                  <a:cubicBezTo>
                    <a:pt x="141" y="11"/>
                    <a:pt x="138" y="17"/>
                    <a:pt x="134" y="23"/>
                  </a:cubicBezTo>
                  <a:cubicBezTo>
                    <a:pt x="130" y="30"/>
                    <a:pt x="126" y="37"/>
                    <a:pt x="121" y="44"/>
                  </a:cubicBezTo>
                  <a:cubicBezTo>
                    <a:pt x="112" y="58"/>
                    <a:pt x="101" y="71"/>
                    <a:pt x="89" y="83"/>
                  </a:cubicBezTo>
                  <a:cubicBezTo>
                    <a:pt x="78" y="94"/>
                    <a:pt x="66" y="105"/>
                    <a:pt x="52" y="114"/>
                  </a:cubicBezTo>
                  <a:cubicBezTo>
                    <a:pt x="45" y="119"/>
                    <a:pt x="38" y="123"/>
                    <a:pt x="30" y="127"/>
                  </a:cubicBezTo>
                  <a:cubicBezTo>
                    <a:pt x="23" y="131"/>
                    <a:pt x="15" y="133"/>
                    <a:pt x="7" y="137"/>
                  </a:cubicBezTo>
                  <a:cubicBezTo>
                    <a:pt x="5" y="138"/>
                    <a:pt x="3" y="138"/>
                    <a:pt x="2" y="139"/>
                  </a:cubicBezTo>
                  <a:cubicBezTo>
                    <a:pt x="0" y="140"/>
                    <a:pt x="1" y="142"/>
                    <a:pt x="2" y="142"/>
                  </a:cubicBezTo>
                  <a:cubicBezTo>
                    <a:pt x="32" y="136"/>
                    <a:pt x="61" y="126"/>
                    <a:pt x="84" y="106"/>
                  </a:cubicBezTo>
                  <a:cubicBezTo>
                    <a:pt x="93" y="99"/>
                    <a:pt x="101" y="91"/>
                    <a:pt x="108" y="82"/>
                  </a:cubicBezTo>
                  <a:cubicBezTo>
                    <a:pt x="116" y="73"/>
                    <a:pt x="124" y="63"/>
                    <a:pt x="131" y="53"/>
                  </a:cubicBezTo>
                  <a:cubicBezTo>
                    <a:pt x="140" y="38"/>
                    <a:pt x="150" y="19"/>
                    <a:pt x="147" y="1"/>
                  </a:cubicBezTo>
                  <a:cubicBezTo>
                    <a:pt x="147" y="0"/>
                    <a:pt x="145" y="0"/>
                    <a:pt x="145" y="1"/>
                  </a:cubicBezTo>
                  <a:cubicBezTo>
                    <a:pt x="137" y="28"/>
                    <a:pt x="130" y="55"/>
                    <a:pt x="113" y="78"/>
                  </a:cubicBezTo>
                  <a:cubicBezTo>
                    <a:pt x="104" y="91"/>
                    <a:pt x="92" y="102"/>
                    <a:pt x="79" y="111"/>
                  </a:cubicBezTo>
                  <a:cubicBezTo>
                    <a:pt x="73" y="116"/>
                    <a:pt x="66" y="120"/>
                    <a:pt x="59" y="124"/>
                  </a:cubicBezTo>
                  <a:cubicBezTo>
                    <a:pt x="53" y="128"/>
                    <a:pt x="47" y="131"/>
                    <a:pt x="41" y="134"/>
                  </a:cubicBezTo>
                  <a:cubicBezTo>
                    <a:pt x="36" y="137"/>
                    <a:pt x="31" y="140"/>
                    <a:pt x="28" y="145"/>
                  </a:cubicBezTo>
                  <a:cubicBezTo>
                    <a:pt x="27" y="146"/>
                    <a:pt x="28" y="147"/>
                    <a:pt x="28" y="147"/>
                  </a:cubicBezTo>
                  <a:cubicBezTo>
                    <a:pt x="51" y="159"/>
                    <a:pt x="81" y="149"/>
                    <a:pt x="101" y="135"/>
                  </a:cubicBezTo>
                  <a:cubicBezTo>
                    <a:pt x="110" y="129"/>
                    <a:pt x="118" y="120"/>
                    <a:pt x="125" y="111"/>
                  </a:cubicBezTo>
                  <a:cubicBezTo>
                    <a:pt x="133" y="101"/>
                    <a:pt x="140" y="89"/>
                    <a:pt x="144" y="77"/>
                  </a:cubicBezTo>
                  <a:cubicBezTo>
                    <a:pt x="149" y="66"/>
                    <a:pt x="151" y="54"/>
                    <a:pt x="149" y="42"/>
                  </a:cubicBezTo>
                  <a:cubicBezTo>
                    <a:pt x="148" y="41"/>
                    <a:pt x="147" y="40"/>
                    <a:pt x="146" y="41"/>
                  </a:cubicBezTo>
                  <a:cubicBezTo>
                    <a:pt x="142" y="46"/>
                    <a:pt x="141" y="52"/>
                    <a:pt x="139" y="58"/>
                  </a:cubicBezTo>
                  <a:cubicBezTo>
                    <a:pt x="137" y="65"/>
                    <a:pt x="135" y="71"/>
                    <a:pt x="131" y="77"/>
                  </a:cubicBezTo>
                  <a:cubicBezTo>
                    <a:pt x="123" y="90"/>
                    <a:pt x="114" y="101"/>
                    <a:pt x="102" y="111"/>
                  </a:cubicBezTo>
                  <a:cubicBezTo>
                    <a:pt x="91" y="121"/>
                    <a:pt x="76" y="128"/>
                    <a:pt x="62" y="133"/>
                  </a:cubicBezTo>
                  <a:cubicBezTo>
                    <a:pt x="54" y="136"/>
                    <a:pt x="46" y="138"/>
                    <a:pt x="39" y="139"/>
                  </a:cubicBezTo>
                  <a:cubicBezTo>
                    <a:pt x="31" y="140"/>
                    <a:pt x="23" y="141"/>
                    <a:pt x="15" y="145"/>
                  </a:cubicBezTo>
                  <a:cubicBezTo>
                    <a:pt x="15" y="145"/>
                    <a:pt x="14" y="146"/>
                    <a:pt x="15" y="147"/>
                  </a:cubicBezTo>
                  <a:cubicBezTo>
                    <a:pt x="19" y="154"/>
                    <a:pt x="26" y="157"/>
                    <a:pt x="34" y="157"/>
                  </a:cubicBezTo>
                  <a:cubicBezTo>
                    <a:pt x="44" y="159"/>
                    <a:pt x="54" y="157"/>
                    <a:pt x="63" y="155"/>
                  </a:cubicBezTo>
                  <a:cubicBezTo>
                    <a:pt x="79" y="152"/>
                    <a:pt x="95" y="146"/>
                    <a:pt x="108" y="137"/>
                  </a:cubicBezTo>
                  <a:cubicBezTo>
                    <a:pt x="121" y="128"/>
                    <a:pt x="132" y="118"/>
                    <a:pt x="141" y="106"/>
                  </a:cubicBezTo>
                  <a:cubicBezTo>
                    <a:pt x="148" y="97"/>
                    <a:pt x="157" y="83"/>
                    <a:pt x="151" y="72"/>
                  </a:cubicBezTo>
                  <a:cubicBezTo>
                    <a:pt x="151" y="71"/>
                    <a:pt x="150" y="71"/>
                    <a:pt x="149" y="71"/>
                  </a:cubicBezTo>
                  <a:cubicBezTo>
                    <a:pt x="143" y="78"/>
                    <a:pt x="138" y="87"/>
                    <a:pt x="133" y="95"/>
                  </a:cubicBezTo>
                  <a:cubicBezTo>
                    <a:pt x="127" y="104"/>
                    <a:pt x="120" y="111"/>
                    <a:pt x="112" y="117"/>
                  </a:cubicBezTo>
                  <a:cubicBezTo>
                    <a:pt x="94" y="130"/>
                    <a:pt x="73" y="135"/>
                    <a:pt x="52" y="137"/>
                  </a:cubicBezTo>
                  <a:cubicBezTo>
                    <a:pt x="51" y="137"/>
                    <a:pt x="51" y="140"/>
                    <a:pt x="53" y="14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8" name="Freeform 45"/>
            <p:cNvSpPr/>
            <p:nvPr/>
          </p:nvSpPr>
          <p:spPr bwMode="auto">
            <a:xfrm>
              <a:off x="4083" y="2541"/>
              <a:ext cx="336" cy="491"/>
            </a:xfrm>
            <a:custGeom>
              <a:avLst/>
              <a:gdLst>
                <a:gd name="T0" fmla="*/ 108 w 174"/>
                <a:gd name="T1" fmla="*/ 37 h 254"/>
                <a:gd name="T2" fmla="*/ 82 w 174"/>
                <a:gd name="T3" fmla="*/ 196 h 254"/>
                <a:gd name="T4" fmla="*/ 104 w 174"/>
                <a:gd name="T5" fmla="*/ 12 h 254"/>
                <a:gd name="T6" fmla="*/ 108 w 174"/>
                <a:gd name="T7" fmla="*/ 166 h 254"/>
                <a:gd name="T8" fmla="*/ 121 w 174"/>
                <a:gd name="T9" fmla="*/ 115 h 254"/>
                <a:gd name="T10" fmla="*/ 118 w 174"/>
                <a:gd name="T11" fmla="*/ 29 h 254"/>
                <a:gd name="T12" fmla="*/ 107 w 174"/>
                <a:gd name="T13" fmla="*/ 207 h 254"/>
                <a:gd name="T14" fmla="*/ 122 w 174"/>
                <a:gd name="T15" fmla="*/ 52 h 254"/>
                <a:gd name="T16" fmla="*/ 131 w 174"/>
                <a:gd name="T17" fmla="*/ 56 h 254"/>
                <a:gd name="T18" fmla="*/ 113 w 174"/>
                <a:gd name="T19" fmla="*/ 222 h 254"/>
                <a:gd name="T20" fmla="*/ 122 w 174"/>
                <a:gd name="T21" fmla="*/ 51 h 254"/>
                <a:gd name="T22" fmla="*/ 135 w 174"/>
                <a:gd name="T23" fmla="*/ 131 h 254"/>
                <a:gd name="T24" fmla="*/ 135 w 174"/>
                <a:gd name="T25" fmla="*/ 79 h 254"/>
                <a:gd name="T26" fmla="*/ 138 w 174"/>
                <a:gd name="T27" fmla="*/ 52 h 254"/>
                <a:gd name="T28" fmla="*/ 116 w 174"/>
                <a:gd name="T29" fmla="*/ 221 h 254"/>
                <a:gd name="T30" fmla="*/ 130 w 174"/>
                <a:gd name="T31" fmla="*/ 16 h 254"/>
                <a:gd name="T32" fmla="*/ 148 w 174"/>
                <a:gd name="T33" fmla="*/ 191 h 254"/>
                <a:gd name="T34" fmla="*/ 141 w 174"/>
                <a:gd name="T35" fmla="*/ 19 h 254"/>
                <a:gd name="T36" fmla="*/ 163 w 174"/>
                <a:gd name="T37" fmla="*/ 153 h 254"/>
                <a:gd name="T38" fmla="*/ 156 w 174"/>
                <a:gd name="T39" fmla="*/ 164 h 254"/>
                <a:gd name="T40" fmla="*/ 165 w 174"/>
                <a:gd name="T41" fmla="*/ 103 h 254"/>
                <a:gd name="T42" fmla="*/ 152 w 174"/>
                <a:gd name="T43" fmla="*/ 198 h 254"/>
                <a:gd name="T44" fmla="*/ 159 w 174"/>
                <a:gd name="T45" fmla="*/ 58 h 254"/>
                <a:gd name="T46" fmla="*/ 169 w 174"/>
                <a:gd name="T47" fmla="*/ 152 h 254"/>
                <a:gd name="T48" fmla="*/ 159 w 174"/>
                <a:gd name="T49" fmla="*/ 187 h 254"/>
                <a:gd name="T50" fmla="*/ 151 w 174"/>
                <a:gd name="T51" fmla="*/ 26 h 254"/>
                <a:gd name="T52" fmla="*/ 96 w 174"/>
                <a:gd name="T53" fmla="*/ 229 h 254"/>
                <a:gd name="T54" fmla="*/ 111 w 174"/>
                <a:gd name="T55" fmla="*/ 165 h 254"/>
                <a:gd name="T56" fmla="*/ 134 w 174"/>
                <a:gd name="T57" fmla="*/ 81 h 254"/>
                <a:gd name="T58" fmla="*/ 77 w 174"/>
                <a:gd name="T59" fmla="*/ 214 h 254"/>
                <a:gd name="T60" fmla="*/ 134 w 174"/>
                <a:gd name="T61" fmla="*/ 35 h 254"/>
                <a:gd name="T62" fmla="*/ 70 w 174"/>
                <a:gd name="T63" fmla="*/ 252 h 254"/>
                <a:gd name="T64" fmla="*/ 146 w 174"/>
                <a:gd name="T65" fmla="*/ 155 h 254"/>
                <a:gd name="T66" fmla="*/ 155 w 174"/>
                <a:gd name="T67" fmla="*/ 71 h 254"/>
                <a:gd name="T68" fmla="*/ 149 w 174"/>
                <a:gd name="T69" fmla="*/ 227 h 254"/>
                <a:gd name="T70" fmla="*/ 153 w 174"/>
                <a:gd name="T71" fmla="*/ 32 h 254"/>
                <a:gd name="T72" fmla="*/ 150 w 174"/>
                <a:gd name="T73" fmla="*/ 204 h 254"/>
                <a:gd name="T74" fmla="*/ 170 w 174"/>
                <a:gd name="T75" fmla="*/ 133 h 254"/>
                <a:gd name="T76" fmla="*/ 158 w 174"/>
                <a:gd name="T77" fmla="*/ 115 h 254"/>
                <a:gd name="T78" fmla="*/ 167 w 174"/>
                <a:gd name="T79" fmla="*/ 135 h 254"/>
                <a:gd name="T80" fmla="*/ 143 w 174"/>
                <a:gd name="T81" fmla="*/ 38 h 254"/>
                <a:gd name="T82" fmla="*/ 142 w 174"/>
                <a:gd name="T83" fmla="*/ 207 h 254"/>
                <a:gd name="T84" fmla="*/ 132 w 174"/>
                <a:gd name="T85" fmla="*/ 14 h 254"/>
                <a:gd name="T86" fmla="*/ 117 w 174"/>
                <a:gd name="T87" fmla="*/ 224 h 254"/>
                <a:gd name="T88" fmla="*/ 141 w 174"/>
                <a:gd name="T89" fmla="*/ 51 h 254"/>
                <a:gd name="T90" fmla="*/ 133 w 174"/>
                <a:gd name="T91" fmla="*/ 110 h 254"/>
                <a:gd name="T92" fmla="*/ 137 w 174"/>
                <a:gd name="T93" fmla="*/ 142 h 254"/>
                <a:gd name="T94" fmla="*/ 120 w 174"/>
                <a:gd name="T95" fmla="*/ 55 h 254"/>
                <a:gd name="T96" fmla="*/ 110 w 174"/>
                <a:gd name="T97" fmla="*/ 223 h 254"/>
                <a:gd name="T98" fmla="*/ 137 w 174"/>
                <a:gd name="T99" fmla="*/ 93 h 254"/>
                <a:gd name="T100" fmla="*/ 121 w 174"/>
                <a:gd name="T101" fmla="*/ 68 h 254"/>
                <a:gd name="T102" fmla="*/ 114 w 174"/>
                <a:gd name="T103" fmla="*/ 191 h 254"/>
                <a:gd name="T104" fmla="*/ 119 w 174"/>
                <a:gd name="T105" fmla="*/ 13 h 254"/>
                <a:gd name="T106" fmla="*/ 114 w 174"/>
                <a:gd name="T107" fmla="*/ 134 h 254"/>
                <a:gd name="T108" fmla="*/ 115 w 174"/>
                <a:gd name="T109" fmla="*/ 135 h 254"/>
                <a:gd name="T110" fmla="*/ 101 w 174"/>
                <a:gd name="T111" fmla="*/ 11 h 254"/>
                <a:gd name="T112" fmla="*/ 82 w 174"/>
                <a:gd name="T113" fmla="*/ 196 h 254"/>
                <a:gd name="T114" fmla="*/ 116 w 174"/>
                <a:gd name="T115" fmla="*/ 48 h 254"/>
                <a:gd name="T116" fmla="*/ 97 w 174"/>
                <a:gd name="T117" fmla="*/ 17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4" h="254">
                  <a:moveTo>
                    <a:pt x="100" y="172"/>
                  </a:moveTo>
                  <a:cubicBezTo>
                    <a:pt x="103" y="146"/>
                    <a:pt x="107" y="119"/>
                    <a:pt x="107" y="93"/>
                  </a:cubicBezTo>
                  <a:cubicBezTo>
                    <a:pt x="107" y="84"/>
                    <a:pt x="106" y="74"/>
                    <a:pt x="106" y="65"/>
                  </a:cubicBezTo>
                  <a:cubicBezTo>
                    <a:pt x="106" y="56"/>
                    <a:pt x="106" y="45"/>
                    <a:pt x="110" y="37"/>
                  </a:cubicBezTo>
                  <a:cubicBezTo>
                    <a:pt x="110" y="37"/>
                    <a:pt x="109" y="37"/>
                    <a:pt x="108" y="37"/>
                  </a:cubicBezTo>
                  <a:cubicBezTo>
                    <a:pt x="115" y="42"/>
                    <a:pt x="114" y="53"/>
                    <a:pt x="114" y="60"/>
                  </a:cubicBezTo>
                  <a:cubicBezTo>
                    <a:pt x="113" y="71"/>
                    <a:pt x="111" y="82"/>
                    <a:pt x="108" y="92"/>
                  </a:cubicBezTo>
                  <a:cubicBezTo>
                    <a:pt x="106" y="101"/>
                    <a:pt x="104" y="110"/>
                    <a:pt x="102" y="120"/>
                  </a:cubicBezTo>
                  <a:cubicBezTo>
                    <a:pt x="98" y="137"/>
                    <a:pt x="95" y="154"/>
                    <a:pt x="90" y="170"/>
                  </a:cubicBezTo>
                  <a:cubicBezTo>
                    <a:pt x="88" y="179"/>
                    <a:pt x="85" y="187"/>
                    <a:pt x="82" y="196"/>
                  </a:cubicBezTo>
                  <a:cubicBezTo>
                    <a:pt x="83" y="196"/>
                    <a:pt x="83" y="196"/>
                    <a:pt x="84" y="197"/>
                  </a:cubicBezTo>
                  <a:cubicBezTo>
                    <a:pt x="95" y="165"/>
                    <a:pt x="104" y="133"/>
                    <a:pt x="107" y="100"/>
                  </a:cubicBezTo>
                  <a:cubicBezTo>
                    <a:pt x="109" y="83"/>
                    <a:pt x="108" y="65"/>
                    <a:pt x="107" y="47"/>
                  </a:cubicBezTo>
                  <a:cubicBezTo>
                    <a:pt x="107" y="41"/>
                    <a:pt x="106" y="34"/>
                    <a:pt x="105" y="28"/>
                  </a:cubicBezTo>
                  <a:cubicBezTo>
                    <a:pt x="105" y="23"/>
                    <a:pt x="104" y="17"/>
                    <a:pt x="104" y="12"/>
                  </a:cubicBezTo>
                  <a:cubicBezTo>
                    <a:pt x="104" y="9"/>
                    <a:pt x="104" y="5"/>
                    <a:pt x="107" y="3"/>
                  </a:cubicBezTo>
                  <a:cubicBezTo>
                    <a:pt x="107" y="2"/>
                    <a:pt x="106" y="2"/>
                    <a:pt x="105" y="2"/>
                  </a:cubicBezTo>
                  <a:cubicBezTo>
                    <a:pt x="111" y="15"/>
                    <a:pt x="113" y="30"/>
                    <a:pt x="114" y="44"/>
                  </a:cubicBezTo>
                  <a:cubicBezTo>
                    <a:pt x="115" y="60"/>
                    <a:pt x="115" y="75"/>
                    <a:pt x="114" y="91"/>
                  </a:cubicBezTo>
                  <a:cubicBezTo>
                    <a:pt x="113" y="116"/>
                    <a:pt x="113" y="141"/>
                    <a:pt x="108" y="166"/>
                  </a:cubicBezTo>
                  <a:cubicBezTo>
                    <a:pt x="105" y="178"/>
                    <a:pt x="100" y="191"/>
                    <a:pt x="91" y="200"/>
                  </a:cubicBezTo>
                  <a:cubicBezTo>
                    <a:pt x="92" y="200"/>
                    <a:pt x="93" y="200"/>
                    <a:pt x="93" y="200"/>
                  </a:cubicBezTo>
                  <a:cubicBezTo>
                    <a:pt x="93" y="194"/>
                    <a:pt x="96" y="187"/>
                    <a:pt x="99" y="182"/>
                  </a:cubicBezTo>
                  <a:cubicBezTo>
                    <a:pt x="103" y="175"/>
                    <a:pt x="106" y="169"/>
                    <a:pt x="108" y="162"/>
                  </a:cubicBezTo>
                  <a:cubicBezTo>
                    <a:pt x="114" y="147"/>
                    <a:pt x="119" y="132"/>
                    <a:pt x="121" y="115"/>
                  </a:cubicBezTo>
                  <a:cubicBezTo>
                    <a:pt x="124" y="102"/>
                    <a:pt x="125" y="88"/>
                    <a:pt x="126" y="74"/>
                  </a:cubicBezTo>
                  <a:cubicBezTo>
                    <a:pt x="127" y="59"/>
                    <a:pt x="128" y="45"/>
                    <a:pt x="126" y="30"/>
                  </a:cubicBezTo>
                  <a:cubicBezTo>
                    <a:pt x="125" y="21"/>
                    <a:pt x="123" y="13"/>
                    <a:pt x="119" y="5"/>
                  </a:cubicBezTo>
                  <a:cubicBezTo>
                    <a:pt x="118" y="3"/>
                    <a:pt x="116" y="4"/>
                    <a:pt x="116" y="5"/>
                  </a:cubicBezTo>
                  <a:cubicBezTo>
                    <a:pt x="116" y="13"/>
                    <a:pt x="117" y="21"/>
                    <a:pt x="118" y="29"/>
                  </a:cubicBezTo>
                  <a:cubicBezTo>
                    <a:pt x="120" y="38"/>
                    <a:pt x="121" y="46"/>
                    <a:pt x="121" y="55"/>
                  </a:cubicBezTo>
                  <a:cubicBezTo>
                    <a:pt x="123" y="73"/>
                    <a:pt x="123" y="91"/>
                    <a:pt x="123" y="109"/>
                  </a:cubicBezTo>
                  <a:cubicBezTo>
                    <a:pt x="123" y="127"/>
                    <a:pt x="121" y="145"/>
                    <a:pt x="119" y="162"/>
                  </a:cubicBezTo>
                  <a:cubicBezTo>
                    <a:pt x="117" y="170"/>
                    <a:pt x="116" y="178"/>
                    <a:pt x="113" y="186"/>
                  </a:cubicBezTo>
                  <a:cubicBezTo>
                    <a:pt x="111" y="193"/>
                    <a:pt x="109" y="200"/>
                    <a:pt x="107" y="207"/>
                  </a:cubicBezTo>
                  <a:cubicBezTo>
                    <a:pt x="107" y="209"/>
                    <a:pt x="107" y="211"/>
                    <a:pt x="107" y="213"/>
                  </a:cubicBezTo>
                  <a:cubicBezTo>
                    <a:pt x="107" y="215"/>
                    <a:pt x="109" y="215"/>
                    <a:pt x="110" y="214"/>
                  </a:cubicBezTo>
                  <a:cubicBezTo>
                    <a:pt x="124" y="188"/>
                    <a:pt x="127" y="157"/>
                    <a:pt x="127" y="129"/>
                  </a:cubicBezTo>
                  <a:cubicBezTo>
                    <a:pt x="127" y="112"/>
                    <a:pt x="126" y="96"/>
                    <a:pt x="125" y="79"/>
                  </a:cubicBezTo>
                  <a:cubicBezTo>
                    <a:pt x="124" y="70"/>
                    <a:pt x="124" y="61"/>
                    <a:pt x="122" y="52"/>
                  </a:cubicBezTo>
                  <a:cubicBezTo>
                    <a:pt x="122" y="45"/>
                    <a:pt x="119" y="38"/>
                    <a:pt x="119" y="30"/>
                  </a:cubicBezTo>
                  <a:cubicBezTo>
                    <a:pt x="119" y="27"/>
                    <a:pt x="119" y="25"/>
                    <a:pt x="120" y="22"/>
                  </a:cubicBezTo>
                  <a:cubicBezTo>
                    <a:pt x="119" y="22"/>
                    <a:pt x="118" y="23"/>
                    <a:pt x="118" y="23"/>
                  </a:cubicBezTo>
                  <a:cubicBezTo>
                    <a:pt x="123" y="26"/>
                    <a:pt x="125" y="32"/>
                    <a:pt x="127" y="38"/>
                  </a:cubicBezTo>
                  <a:cubicBezTo>
                    <a:pt x="128" y="44"/>
                    <a:pt x="130" y="50"/>
                    <a:pt x="131" y="56"/>
                  </a:cubicBezTo>
                  <a:cubicBezTo>
                    <a:pt x="134" y="74"/>
                    <a:pt x="134" y="92"/>
                    <a:pt x="134" y="109"/>
                  </a:cubicBezTo>
                  <a:cubicBezTo>
                    <a:pt x="133" y="127"/>
                    <a:pt x="132" y="144"/>
                    <a:pt x="130" y="161"/>
                  </a:cubicBezTo>
                  <a:cubicBezTo>
                    <a:pt x="128" y="176"/>
                    <a:pt x="124" y="190"/>
                    <a:pt x="120" y="205"/>
                  </a:cubicBezTo>
                  <a:cubicBezTo>
                    <a:pt x="118" y="211"/>
                    <a:pt x="116" y="218"/>
                    <a:pt x="111" y="222"/>
                  </a:cubicBezTo>
                  <a:cubicBezTo>
                    <a:pt x="111" y="222"/>
                    <a:pt x="112" y="222"/>
                    <a:pt x="113" y="222"/>
                  </a:cubicBezTo>
                  <a:cubicBezTo>
                    <a:pt x="110" y="217"/>
                    <a:pt x="113" y="209"/>
                    <a:pt x="115" y="204"/>
                  </a:cubicBezTo>
                  <a:cubicBezTo>
                    <a:pt x="117" y="196"/>
                    <a:pt x="118" y="189"/>
                    <a:pt x="119" y="181"/>
                  </a:cubicBezTo>
                  <a:cubicBezTo>
                    <a:pt x="122" y="164"/>
                    <a:pt x="125" y="147"/>
                    <a:pt x="126" y="130"/>
                  </a:cubicBezTo>
                  <a:cubicBezTo>
                    <a:pt x="127" y="112"/>
                    <a:pt x="126" y="95"/>
                    <a:pt x="125" y="77"/>
                  </a:cubicBezTo>
                  <a:cubicBezTo>
                    <a:pt x="124" y="68"/>
                    <a:pt x="123" y="59"/>
                    <a:pt x="122" y="51"/>
                  </a:cubicBezTo>
                  <a:cubicBezTo>
                    <a:pt x="121" y="43"/>
                    <a:pt x="119" y="36"/>
                    <a:pt x="117" y="28"/>
                  </a:cubicBezTo>
                  <a:cubicBezTo>
                    <a:pt x="116" y="23"/>
                    <a:pt x="115" y="17"/>
                    <a:pt x="116" y="11"/>
                  </a:cubicBezTo>
                  <a:cubicBezTo>
                    <a:pt x="115" y="11"/>
                    <a:pt x="115" y="12"/>
                    <a:pt x="114" y="12"/>
                  </a:cubicBezTo>
                  <a:cubicBezTo>
                    <a:pt x="131" y="34"/>
                    <a:pt x="134" y="64"/>
                    <a:pt x="135" y="91"/>
                  </a:cubicBezTo>
                  <a:cubicBezTo>
                    <a:pt x="136" y="104"/>
                    <a:pt x="135" y="117"/>
                    <a:pt x="135" y="131"/>
                  </a:cubicBezTo>
                  <a:cubicBezTo>
                    <a:pt x="134" y="146"/>
                    <a:pt x="134" y="161"/>
                    <a:pt x="131" y="176"/>
                  </a:cubicBezTo>
                  <a:cubicBezTo>
                    <a:pt x="129" y="195"/>
                    <a:pt x="124" y="213"/>
                    <a:pt x="116" y="229"/>
                  </a:cubicBezTo>
                  <a:cubicBezTo>
                    <a:pt x="117" y="230"/>
                    <a:pt x="117" y="230"/>
                    <a:pt x="118" y="230"/>
                  </a:cubicBezTo>
                  <a:cubicBezTo>
                    <a:pt x="118" y="196"/>
                    <a:pt x="130" y="164"/>
                    <a:pt x="134" y="131"/>
                  </a:cubicBezTo>
                  <a:cubicBezTo>
                    <a:pt x="136" y="114"/>
                    <a:pt x="136" y="97"/>
                    <a:pt x="135" y="79"/>
                  </a:cubicBezTo>
                  <a:cubicBezTo>
                    <a:pt x="135" y="71"/>
                    <a:pt x="134" y="62"/>
                    <a:pt x="133" y="53"/>
                  </a:cubicBezTo>
                  <a:cubicBezTo>
                    <a:pt x="132" y="45"/>
                    <a:pt x="131" y="38"/>
                    <a:pt x="130" y="30"/>
                  </a:cubicBezTo>
                  <a:cubicBezTo>
                    <a:pt x="129" y="24"/>
                    <a:pt x="128" y="18"/>
                    <a:pt x="130" y="12"/>
                  </a:cubicBezTo>
                  <a:cubicBezTo>
                    <a:pt x="129" y="12"/>
                    <a:pt x="128" y="12"/>
                    <a:pt x="127" y="12"/>
                  </a:cubicBezTo>
                  <a:cubicBezTo>
                    <a:pt x="136" y="23"/>
                    <a:pt x="136" y="39"/>
                    <a:pt x="138" y="52"/>
                  </a:cubicBezTo>
                  <a:cubicBezTo>
                    <a:pt x="141" y="69"/>
                    <a:pt x="143" y="87"/>
                    <a:pt x="144" y="104"/>
                  </a:cubicBezTo>
                  <a:cubicBezTo>
                    <a:pt x="144" y="117"/>
                    <a:pt x="143" y="130"/>
                    <a:pt x="143" y="143"/>
                  </a:cubicBezTo>
                  <a:cubicBezTo>
                    <a:pt x="142" y="153"/>
                    <a:pt x="141" y="163"/>
                    <a:pt x="140" y="174"/>
                  </a:cubicBezTo>
                  <a:cubicBezTo>
                    <a:pt x="138" y="184"/>
                    <a:pt x="136" y="193"/>
                    <a:pt x="132" y="203"/>
                  </a:cubicBezTo>
                  <a:cubicBezTo>
                    <a:pt x="129" y="210"/>
                    <a:pt x="124" y="217"/>
                    <a:pt x="116" y="221"/>
                  </a:cubicBezTo>
                  <a:cubicBezTo>
                    <a:pt x="117" y="222"/>
                    <a:pt x="118" y="222"/>
                    <a:pt x="118" y="223"/>
                  </a:cubicBezTo>
                  <a:cubicBezTo>
                    <a:pt x="122" y="190"/>
                    <a:pt x="137" y="160"/>
                    <a:pt x="141" y="127"/>
                  </a:cubicBezTo>
                  <a:cubicBezTo>
                    <a:pt x="146" y="93"/>
                    <a:pt x="137" y="58"/>
                    <a:pt x="133" y="24"/>
                  </a:cubicBezTo>
                  <a:cubicBezTo>
                    <a:pt x="133" y="21"/>
                    <a:pt x="133" y="18"/>
                    <a:pt x="133" y="15"/>
                  </a:cubicBezTo>
                  <a:cubicBezTo>
                    <a:pt x="132" y="15"/>
                    <a:pt x="131" y="15"/>
                    <a:pt x="130" y="16"/>
                  </a:cubicBezTo>
                  <a:cubicBezTo>
                    <a:pt x="146" y="40"/>
                    <a:pt x="151" y="71"/>
                    <a:pt x="154" y="99"/>
                  </a:cubicBezTo>
                  <a:cubicBezTo>
                    <a:pt x="157" y="126"/>
                    <a:pt x="160" y="153"/>
                    <a:pt x="155" y="179"/>
                  </a:cubicBezTo>
                  <a:cubicBezTo>
                    <a:pt x="152" y="190"/>
                    <a:pt x="149" y="200"/>
                    <a:pt x="142" y="209"/>
                  </a:cubicBezTo>
                  <a:cubicBezTo>
                    <a:pt x="143" y="209"/>
                    <a:pt x="144" y="209"/>
                    <a:pt x="145" y="210"/>
                  </a:cubicBezTo>
                  <a:cubicBezTo>
                    <a:pt x="143" y="204"/>
                    <a:pt x="146" y="197"/>
                    <a:pt x="148" y="191"/>
                  </a:cubicBezTo>
                  <a:cubicBezTo>
                    <a:pt x="151" y="185"/>
                    <a:pt x="152" y="178"/>
                    <a:pt x="154" y="171"/>
                  </a:cubicBezTo>
                  <a:cubicBezTo>
                    <a:pt x="158" y="154"/>
                    <a:pt x="160" y="137"/>
                    <a:pt x="160" y="120"/>
                  </a:cubicBezTo>
                  <a:cubicBezTo>
                    <a:pt x="160" y="103"/>
                    <a:pt x="158" y="85"/>
                    <a:pt x="154" y="68"/>
                  </a:cubicBezTo>
                  <a:cubicBezTo>
                    <a:pt x="152" y="60"/>
                    <a:pt x="150" y="52"/>
                    <a:pt x="148" y="44"/>
                  </a:cubicBezTo>
                  <a:cubicBezTo>
                    <a:pt x="146" y="35"/>
                    <a:pt x="143" y="28"/>
                    <a:pt x="141" y="19"/>
                  </a:cubicBezTo>
                  <a:cubicBezTo>
                    <a:pt x="141" y="18"/>
                    <a:pt x="141" y="16"/>
                    <a:pt x="141" y="14"/>
                  </a:cubicBezTo>
                  <a:cubicBezTo>
                    <a:pt x="140" y="15"/>
                    <a:pt x="139" y="15"/>
                    <a:pt x="139" y="15"/>
                  </a:cubicBezTo>
                  <a:cubicBezTo>
                    <a:pt x="148" y="27"/>
                    <a:pt x="150" y="43"/>
                    <a:pt x="153" y="57"/>
                  </a:cubicBezTo>
                  <a:cubicBezTo>
                    <a:pt x="158" y="75"/>
                    <a:pt x="161" y="93"/>
                    <a:pt x="163" y="111"/>
                  </a:cubicBezTo>
                  <a:cubicBezTo>
                    <a:pt x="164" y="125"/>
                    <a:pt x="164" y="139"/>
                    <a:pt x="163" y="153"/>
                  </a:cubicBezTo>
                  <a:cubicBezTo>
                    <a:pt x="162" y="167"/>
                    <a:pt x="160" y="180"/>
                    <a:pt x="154" y="192"/>
                  </a:cubicBezTo>
                  <a:cubicBezTo>
                    <a:pt x="151" y="198"/>
                    <a:pt x="148" y="203"/>
                    <a:pt x="144" y="208"/>
                  </a:cubicBezTo>
                  <a:cubicBezTo>
                    <a:pt x="145" y="208"/>
                    <a:pt x="146" y="208"/>
                    <a:pt x="147" y="208"/>
                  </a:cubicBezTo>
                  <a:cubicBezTo>
                    <a:pt x="146" y="201"/>
                    <a:pt x="149" y="194"/>
                    <a:pt x="151" y="187"/>
                  </a:cubicBezTo>
                  <a:cubicBezTo>
                    <a:pt x="153" y="179"/>
                    <a:pt x="154" y="171"/>
                    <a:pt x="156" y="164"/>
                  </a:cubicBezTo>
                  <a:cubicBezTo>
                    <a:pt x="158" y="147"/>
                    <a:pt x="160" y="131"/>
                    <a:pt x="161" y="114"/>
                  </a:cubicBezTo>
                  <a:cubicBezTo>
                    <a:pt x="162" y="81"/>
                    <a:pt x="157" y="49"/>
                    <a:pt x="149" y="17"/>
                  </a:cubicBezTo>
                  <a:cubicBezTo>
                    <a:pt x="148" y="17"/>
                    <a:pt x="148" y="17"/>
                    <a:pt x="147" y="18"/>
                  </a:cubicBezTo>
                  <a:cubicBezTo>
                    <a:pt x="155" y="30"/>
                    <a:pt x="158" y="45"/>
                    <a:pt x="160" y="59"/>
                  </a:cubicBezTo>
                  <a:cubicBezTo>
                    <a:pt x="163" y="73"/>
                    <a:pt x="163" y="88"/>
                    <a:pt x="165" y="103"/>
                  </a:cubicBezTo>
                  <a:cubicBezTo>
                    <a:pt x="166" y="119"/>
                    <a:pt x="168" y="135"/>
                    <a:pt x="167" y="152"/>
                  </a:cubicBezTo>
                  <a:cubicBezTo>
                    <a:pt x="167" y="164"/>
                    <a:pt x="166" y="177"/>
                    <a:pt x="163" y="189"/>
                  </a:cubicBezTo>
                  <a:cubicBezTo>
                    <a:pt x="162" y="194"/>
                    <a:pt x="161" y="200"/>
                    <a:pt x="158" y="204"/>
                  </a:cubicBezTo>
                  <a:cubicBezTo>
                    <a:pt x="157" y="205"/>
                    <a:pt x="155" y="208"/>
                    <a:pt x="154" y="206"/>
                  </a:cubicBezTo>
                  <a:cubicBezTo>
                    <a:pt x="152" y="203"/>
                    <a:pt x="152" y="200"/>
                    <a:pt x="152" y="198"/>
                  </a:cubicBezTo>
                  <a:cubicBezTo>
                    <a:pt x="152" y="194"/>
                    <a:pt x="153" y="190"/>
                    <a:pt x="153" y="186"/>
                  </a:cubicBezTo>
                  <a:cubicBezTo>
                    <a:pt x="154" y="177"/>
                    <a:pt x="156" y="168"/>
                    <a:pt x="158" y="159"/>
                  </a:cubicBezTo>
                  <a:cubicBezTo>
                    <a:pt x="159" y="152"/>
                    <a:pt x="160" y="146"/>
                    <a:pt x="161" y="139"/>
                  </a:cubicBezTo>
                  <a:cubicBezTo>
                    <a:pt x="163" y="121"/>
                    <a:pt x="163" y="103"/>
                    <a:pt x="162" y="85"/>
                  </a:cubicBezTo>
                  <a:cubicBezTo>
                    <a:pt x="161" y="76"/>
                    <a:pt x="160" y="67"/>
                    <a:pt x="159" y="58"/>
                  </a:cubicBezTo>
                  <a:cubicBezTo>
                    <a:pt x="157" y="49"/>
                    <a:pt x="155" y="41"/>
                    <a:pt x="156" y="32"/>
                  </a:cubicBezTo>
                  <a:cubicBezTo>
                    <a:pt x="155" y="32"/>
                    <a:pt x="154" y="32"/>
                    <a:pt x="153" y="33"/>
                  </a:cubicBezTo>
                  <a:cubicBezTo>
                    <a:pt x="161" y="44"/>
                    <a:pt x="164" y="57"/>
                    <a:pt x="166" y="71"/>
                  </a:cubicBezTo>
                  <a:cubicBezTo>
                    <a:pt x="169" y="85"/>
                    <a:pt x="170" y="99"/>
                    <a:pt x="170" y="113"/>
                  </a:cubicBezTo>
                  <a:cubicBezTo>
                    <a:pt x="170" y="126"/>
                    <a:pt x="169" y="139"/>
                    <a:pt x="169" y="152"/>
                  </a:cubicBezTo>
                  <a:cubicBezTo>
                    <a:pt x="168" y="166"/>
                    <a:pt x="167" y="179"/>
                    <a:pt x="164" y="192"/>
                  </a:cubicBezTo>
                  <a:cubicBezTo>
                    <a:pt x="161" y="204"/>
                    <a:pt x="157" y="216"/>
                    <a:pt x="149" y="225"/>
                  </a:cubicBezTo>
                  <a:cubicBezTo>
                    <a:pt x="150" y="226"/>
                    <a:pt x="150" y="226"/>
                    <a:pt x="151" y="226"/>
                  </a:cubicBezTo>
                  <a:cubicBezTo>
                    <a:pt x="148" y="221"/>
                    <a:pt x="152" y="213"/>
                    <a:pt x="154" y="209"/>
                  </a:cubicBezTo>
                  <a:cubicBezTo>
                    <a:pt x="156" y="202"/>
                    <a:pt x="158" y="194"/>
                    <a:pt x="159" y="187"/>
                  </a:cubicBezTo>
                  <a:cubicBezTo>
                    <a:pt x="162" y="170"/>
                    <a:pt x="163" y="153"/>
                    <a:pt x="163" y="136"/>
                  </a:cubicBezTo>
                  <a:cubicBezTo>
                    <a:pt x="164" y="119"/>
                    <a:pt x="162" y="101"/>
                    <a:pt x="160" y="83"/>
                  </a:cubicBezTo>
                  <a:cubicBezTo>
                    <a:pt x="159" y="75"/>
                    <a:pt x="157" y="66"/>
                    <a:pt x="156" y="57"/>
                  </a:cubicBezTo>
                  <a:cubicBezTo>
                    <a:pt x="154" y="50"/>
                    <a:pt x="152" y="43"/>
                    <a:pt x="151" y="35"/>
                  </a:cubicBezTo>
                  <a:cubicBezTo>
                    <a:pt x="151" y="32"/>
                    <a:pt x="151" y="29"/>
                    <a:pt x="151" y="26"/>
                  </a:cubicBezTo>
                  <a:cubicBezTo>
                    <a:pt x="150" y="26"/>
                    <a:pt x="149" y="26"/>
                    <a:pt x="148" y="26"/>
                  </a:cubicBezTo>
                  <a:cubicBezTo>
                    <a:pt x="155" y="59"/>
                    <a:pt x="154" y="93"/>
                    <a:pt x="149" y="126"/>
                  </a:cubicBezTo>
                  <a:cubicBezTo>
                    <a:pt x="147" y="142"/>
                    <a:pt x="144" y="158"/>
                    <a:pt x="138" y="172"/>
                  </a:cubicBezTo>
                  <a:cubicBezTo>
                    <a:pt x="133" y="185"/>
                    <a:pt x="125" y="197"/>
                    <a:pt x="117" y="207"/>
                  </a:cubicBezTo>
                  <a:cubicBezTo>
                    <a:pt x="110" y="215"/>
                    <a:pt x="103" y="222"/>
                    <a:pt x="96" y="229"/>
                  </a:cubicBezTo>
                  <a:cubicBezTo>
                    <a:pt x="88" y="237"/>
                    <a:pt x="81" y="246"/>
                    <a:pt x="71" y="251"/>
                  </a:cubicBezTo>
                  <a:cubicBezTo>
                    <a:pt x="71" y="251"/>
                    <a:pt x="72" y="252"/>
                    <a:pt x="72" y="252"/>
                  </a:cubicBezTo>
                  <a:cubicBezTo>
                    <a:pt x="73" y="245"/>
                    <a:pt x="78" y="238"/>
                    <a:pt x="81" y="231"/>
                  </a:cubicBezTo>
                  <a:cubicBezTo>
                    <a:pt x="85" y="224"/>
                    <a:pt x="89" y="218"/>
                    <a:pt x="92" y="211"/>
                  </a:cubicBezTo>
                  <a:cubicBezTo>
                    <a:pt x="99" y="196"/>
                    <a:pt x="106" y="181"/>
                    <a:pt x="111" y="165"/>
                  </a:cubicBezTo>
                  <a:cubicBezTo>
                    <a:pt x="117" y="149"/>
                    <a:pt x="121" y="132"/>
                    <a:pt x="124" y="115"/>
                  </a:cubicBezTo>
                  <a:cubicBezTo>
                    <a:pt x="127" y="99"/>
                    <a:pt x="130" y="82"/>
                    <a:pt x="131" y="65"/>
                  </a:cubicBezTo>
                  <a:cubicBezTo>
                    <a:pt x="132" y="55"/>
                    <a:pt x="132" y="45"/>
                    <a:pt x="136" y="36"/>
                  </a:cubicBezTo>
                  <a:cubicBezTo>
                    <a:pt x="135" y="36"/>
                    <a:pt x="135" y="36"/>
                    <a:pt x="134" y="36"/>
                  </a:cubicBezTo>
                  <a:cubicBezTo>
                    <a:pt x="142" y="49"/>
                    <a:pt x="136" y="67"/>
                    <a:pt x="134" y="81"/>
                  </a:cubicBezTo>
                  <a:cubicBezTo>
                    <a:pt x="132" y="96"/>
                    <a:pt x="130" y="112"/>
                    <a:pt x="126" y="127"/>
                  </a:cubicBezTo>
                  <a:cubicBezTo>
                    <a:pt x="118" y="157"/>
                    <a:pt x="104" y="185"/>
                    <a:pt x="82" y="206"/>
                  </a:cubicBezTo>
                  <a:cubicBezTo>
                    <a:pt x="59" y="227"/>
                    <a:pt x="31" y="239"/>
                    <a:pt x="2" y="245"/>
                  </a:cubicBezTo>
                  <a:cubicBezTo>
                    <a:pt x="0" y="246"/>
                    <a:pt x="0" y="248"/>
                    <a:pt x="2" y="248"/>
                  </a:cubicBezTo>
                  <a:cubicBezTo>
                    <a:pt x="29" y="242"/>
                    <a:pt x="55" y="231"/>
                    <a:pt x="77" y="214"/>
                  </a:cubicBezTo>
                  <a:cubicBezTo>
                    <a:pt x="100" y="195"/>
                    <a:pt x="115" y="170"/>
                    <a:pt x="124" y="142"/>
                  </a:cubicBezTo>
                  <a:cubicBezTo>
                    <a:pt x="130" y="124"/>
                    <a:pt x="134" y="105"/>
                    <a:pt x="137" y="86"/>
                  </a:cubicBezTo>
                  <a:cubicBezTo>
                    <a:pt x="138" y="77"/>
                    <a:pt x="139" y="68"/>
                    <a:pt x="140" y="59"/>
                  </a:cubicBezTo>
                  <a:cubicBezTo>
                    <a:pt x="141" y="51"/>
                    <a:pt x="141" y="42"/>
                    <a:pt x="136" y="34"/>
                  </a:cubicBezTo>
                  <a:cubicBezTo>
                    <a:pt x="136" y="33"/>
                    <a:pt x="134" y="34"/>
                    <a:pt x="134" y="35"/>
                  </a:cubicBezTo>
                  <a:cubicBezTo>
                    <a:pt x="128" y="49"/>
                    <a:pt x="129" y="65"/>
                    <a:pt x="127" y="80"/>
                  </a:cubicBezTo>
                  <a:cubicBezTo>
                    <a:pt x="125" y="97"/>
                    <a:pt x="122" y="114"/>
                    <a:pt x="118" y="131"/>
                  </a:cubicBezTo>
                  <a:cubicBezTo>
                    <a:pt x="114" y="148"/>
                    <a:pt x="109" y="165"/>
                    <a:pt x="103" y="181"/>
                  </a:cubicBezTo>
                  <a:cubicBezTo>
                    <a:pt x="97" y="196"/>
                    <a:pt x="90" y="211"/>
                    <a:pt x="81" y="226"/>
                  </a:cubicBezTo>
                  <a:cubicBezTo>
                    <a:pt x="77" y="234"/>
                    <a:pt x="71" y="242"/>
                    <a:pt x="70" y="252"/>
                  </a:cubicBezTo>
                  <a:cubicBezTo>
                    <a:pt x="70" y="253"/>
                    <a:pt x="71" y="254"/>
                    <a:pt x="72" y="253"/>
                  </a:cubicBezTo>
                  <a:cubicBezTo>
                    <a:pt x="78" y="250"/>
                    <a:pt x="84" y="245"/>
                    <a:pt x="89" y="240"/>
                  </a:cubicBezTo>
                  <a:cubicBezTo>
                    <a:pt x="95" y="235"/>
                    <a:pt x="100" y="230"/>
                    <a:pt x="105" y="224"/>
                  </a:cubicBezTo>
                  <a:cubicBezTo>
                    <a:pt x="115" y="215"/>
                    <a:pt x="123" y="204"/>
                    <a:pt x="131" y="193"/>
                  </a:cubicBezTo>
                  <a:cubicBezTo>
                    <a:pt x="138" y="181"/>
                    <a:pt x="143" y="168"/>
                    <a:pt x="146" y="155"/>
                  </a:cubicBezTo>
                  <a:cubicBezTo>
                    <a:pt x="150" y="139"/>
                    <a:pt x="153" y="122"/>
                    <a:pt x="154" y="106"/>
                  </a:cubicBezTo>
                  <a:cubicBezTo>
                    <a:pt x="157" y="79"/>
                    <a:pt x="156" y="52"/>
                    <a:pt x="151" y="26"/>
                  </a:cubicBezTo>
                  <a:cubicBezTo>
                    <a:pt x="151" y="25"/>
                    <a:pt x="149" y="24"/>
                    <a:pt x="148" y="26"/>
                  </a:cubicBezTo>
                  <a:cubicBezTo>
                    <a:pt x="147" y="33"/>
                    <a:pt x="149" y="40"/>
                    <a:pt x="151" y="47"/>
                  </a:cubicBezTo>
                  <a:cubicBezTo>
                    <a:pt x="153" y="55"/>
                    <a:pt x="154" y="63"/>
                    <a:pt x="155" y="71"/>
                  </a:cubicBezTo>
                  <a:cubicBezTo>
                    <a:pt x="158" y="89"/>
                    <a:pt x="160" y="107"/>
                    <a:pt x="161" y="125"/>
                  </a:cubicBezTo>
                  <a:cubicBezTo>
                    <a:pt x="161" y="142"/>
                    <a:pt x="160" y="159"/>
                    <a:pt x="158" y="177"/>
                  </a:cubicBezTo>
                  <a:cubicBezTo>
                    <a:pt x="157" y="185"/>
                    <a:pt x="155" y="193"/>
                    <a:pt x="153" y="202"/>
                  </a:cubicBezTo>
                  <a:cubicBezTo>
                    <a:pt x="152" y="208"/>
                    <a:pt x="149" y="213"/>
                    <a:pt x="148" y="219"/>
                  </a:cubicBezTo>
                  <a:cubicBezTo>
                    <a:pt x="147" y="222"/>
                    <a:pt x="147" y="224"/>
                    <a:pt x="149" y="227"/>
                  </a:cubicBezTo>
                  <a:cubicBezTo>
                    <a:pt x="149" y="228"/>
                    <a:pt x="150" y="228"/>
                    <a:pt x="151" y="227"/>
                  </a:cubicBezTo>
                  <a:cubicBezTo>
                    <a:pt x="168" y="207"/>
                    <a:pt x="170" y="178"/>
                    <a:pt x="171" y="153"/>
                  </a:cubicBezTo>
                  <a:cubicBezTo>
                    <a:pt x="173" y="127"/>
                    <a:pt x="174" y="99"/>
                    <a:pt x="170" y="73"/>
                  </a:cubicBezTo>
                  <a:cubicBezTo>
                    <a:pt x="167" y="58"/>
                    <a:pt x="163" y="44"/>
                    <a:pt x="156" y="31"/>
                  </a:cubicBezTo>
                  <a:cubicBezTo>
                    <a:pt x="155" y="30"/>
                    <a:pt x="153" y="30"/>
                    <a:pt x="153" y="32"/>
                  </a:cubicBezTo>
                  <a:cubicBezTo>
                    <a:pt x="153" y="39"/>
                    <a:pt x="154" y="47"/>
                    <a:pt x="155" y="55"/>
                  </a:cubicBezTo>
                  <a:cubicBezTo>
                    <a:pt x="157" y="63"/>
                    <a:pt x="158" y="71"/>
                    <a:pt x="159" y="79"/>
                  </a:cubicBezTo>
                  <a:cubicBezTo>
                    <a:pt x="160" y="96"/>
                    <a:pt x="160" y="114"/>
                    <a:pt x="159" y="131"/>
                  </a:cubicBezTo>
                  <a:cubicBezTo>
                    <a:pt x="158" y="148"/>
                    <a:pt x="153" y="165"/>
                    <a:pt x="151" y="182"/>
                  </a:cubicBezTo>
                  <a:cubicBezTo>
                    <a:pt x="150" y="189"/>
                    <a:pt x="149" y="197"/>
                    <a:pt x="150" y="204"/>
                  </a:cubicBezTo>
                  <a:cubicBezTo>
                    <a:pt x="150" y="206"/>
                    <a:pt x="151" y="208"/>
                    <a:pt x="153" y="209"/>
                  </a:cubicBezTo>
                  <a:cubicBezTo>
                    <a:pt x="156" y="210"/>
                    <a:pt x="158" y="208"/>
                    <a:pt x="160" y="206"/>
                  </a:cubicBezTo>
                  <a:cubicBezTo>
                    <a:pt x="163" y="203"/>
                    <a:pt x="164" y="198"/>
                    <a:pt x="165" y="194"/>
                  </a:cubicBezTo>
                  <a:cubicBezTo>
                    <a:pt x="166" y="189"/>
                    <a:pt x="167" y="185"/>
                    <a:pt x="167" y="180"/>
                  </a:cubicBezTo>
                  <a:cubicBezTo>
                    <a:pt x="170" y="164"/>
                    <a:pt x="170" y="149"/>
                    <a:pt x="170" y="133"/>
                  </a:cubicBezTo>
                  <a:cubicBezTo>
                    <a:pt x="169" y="123"/>
                    <a:pt x="168" y="112"/>
                    <a:pt x="167" y="102"/>
                  </a:cubicBezTo>
                  <a:cubicBezTo>
                    <a:pt x="166" y="92"/>
                    <a:pt x="166" y="82"/>
                    <a:pt x="165" y="72"/>
                  </a:cubicBezTo>
                  <a:cubicBezTo>
                    <a:pt x="163" y="53"/>
                    <a:pt x="159" y="33"/>
                    <a:pt x="149" y="16"/>
                  </a:cubicBezTo>
                  <a:cubicBezTo>
                    <a:pt x="148" y="15"/>
                    <a:pt x="146" y="16"/>
                    <a:pt x="146" y="17"/>
                  </a:cubicBezTo>
                  <a:cubicBezTo>
                    <a:pt x="154" y="49"/>
                    <a:pt x="159" y="82"/>
                    <a:pt x="158" y="115"/>
                  </a:cubicBezTo>
                  <a:cubicBezTo>
                    <a:pt x="157" y="131"/>
                    <a:pt x="155" y="148"/>
                    <a:pt x="153" y="164"/>
                  </a:cubicBezTo>
                  <a:cubicBezTo>
                    <a:pt x="151" y="172"/>
                    <a:pt x="150" y="180"/>
                    <a:pt x="148" y="188"/>
                  </a:cubicBezTo>
                  <a:cubicBezTo>
                    <a:pt x="146" y="195"/>
                    <a:pt x="144" y="202"/>
                    <a:pt x="144" y="209"/>
                  </a:cubicBezTo>
                  <a:cubicBezTo>
                    <a:pt x="144" y="210"/>
                    <a:pt x="146" y="210"/>
                    <a:pt x="146" y="209"/>
                  </a:cubicBezTo>
                  <a:cubicBezTo>
                    <a:pt x="164" y="189"/>
                    <a:pt x="167" y="161"/>
                    <a:pt x="167" y="135"/>
                  </a:cubicBezTo>
                  <a:cubicBezTo>
                    <a:pt x="167" y="119"/>
                    <a:pt x="165" y="103"/>
                    <a:pt x="163" y="88"/>
                  </a:cubicBezTo>
                  <a:cubicBezTo>
                    <a:pt x="160" y="71"/>
                    <a:pt x="156" y="55"/>
                    <a:pt x="152" y="39"/>
                  </a:cubicBezTo>
                  <a:cubicBezTo>
                    <a:pt x="149" y="30"/>
                    <a:pt x="146" y="21"/>
                    <a:pt x="141" y="14"/>
                  </a:cubicBezTo>
                  <a:cubicBezTo>
                    <a:pt x="140" y="13"/>
                    <a:pt x="138" y="13"/>
                    <a:pt x="138" y="15"/>
                  </a:cubicBezTo>
                  <a:cubicBezTo>
                    <a:pt x="139" y="23"/>
                    <a:pt x="141" y="30"/>
                    <a:pt x="143" y="38"/>
                  </a:cubicBezTo>
                  <a:cubicBezTo>
                    <a:pt x="146" y="47"/>
                    <a:pt x="148" y="55"/>
                    <a:pt x="150" y="64"/>
                  </a:cubicBezTo>
                  <a:cubicBezTo>
                    <a:pt x="154" y="81"/>
                    <a:pt x="157" y="98"/>
                    <a:pt x="158" y="116"/>
                  </a:cubicBezTo>
                  <a:cubicBezTo>
                    <a:pt x="158" y="133"/>
                    <a:pt x="156" y="151"/>
                    <a:pt x="152" y="168"/>
                  </a:cubicBezTo>
                  <a:cubicBezTo>
                    <a:pt x="150" y="175"/>
                    <a:pt x="148" y="182"/>
                    <a:pt x="146" y="190"/>
                  </a:cubicBezTo>
                  <a:cubicBezTo>
                    <a:pt x="144" y="195"/>
                    <a:pt x="141" y="201"/>
                    <a:pt x="142" y="207"/>
                  </a:cubicBezTo>
                  <a:cubicBezTo>
                    <a:pt x="142" y="208"/>
                    <a:pt x="142" y="209"/>
                    <a:pt x="142" y="210"/>
                  </a:cubicBezTo>
                  <a:cubicBezTo>
                    <a:pt x="142" y="211"/>
                    <a:pt x="144" y="212"/>
                    <a:pt x="144" y="211"/>
                  </a:cubicBezTo>
                  <a:cubicBezTo>
                    <a:pt x="160" y="189"/>
                    <a:pt x="161" y="161"/>
                    <a:pt x="160" y="136"/>
                  </a:cubicBezTo>
                  <a:cubicBezTo>
                    <a:pt x="159" y="108"/>
                    <a:pt x="156" y="80"/>
                    <a:pt x="148" y="53"/>
                  </a:cubicBezTo>
                  <a:cubicBezTo>
                    <a:pt x="145" y="39"/>
                    <a:pt x="140" y="26"/>
                    <a:pt x="132" y="14"/>
                  </a:cubicBezTo>
                  <a:cubicBezTo>
                    <a:pt x="132" y="13"/>
                    <a:pt x="130" y="14"/>
                    <a:pt x="130" y="15"/>
                  </a:cubicBezTo>
                  <a:cubicBezTo>
                    <a:pt x="133" y="50"/>
                    <a:pt x="142" y="84"/>
                    <a:pt x="139" y="120"/>
                  </a:cubicBezTo>
                  <a:cubicBezTo>
                    <a:pt x="137" y="153"/>
                    <a:pt x="122" y="183"/>
                    <a:pt x="116" y="216"/>
                  </a:cubicBezTo>
                  <a:cubicBezTo>
                    <a:pt x="116" y="218"/>
                    <a:pt x="116" y="220"/>
                    <a:pt x="116" y="222"/>
                  </a:cubicBezTo>
                  <a:cubicBezTo>
                    <a:pt x="115" y="223"/>
                    <a:pt x="116" y="224"/>
                    <a:pt x="117" y="224"/>
                  </a:cubicBezTo>
                  <a:cubicBezTo>
                    <a:pt x="125" y="220"/>
                    <a:pt x="131" y="212"/>
                    <a:pt x="134" y="205"/>
                  </a:cubicBezTo>
                  <a:cubicBezTo>
                    <a:pt x="139" y="195"/>
                    <a:pt x="141" y="184"/>
                    <a:pt x="142" y="174"/>
                  </a:cubicBezTo>
                  <a:cubicBezTo>
                    <a:pt x="144" y="164"/>
                    <a:pt x="145" y="153"/>
                    <a:pt x="145" y="143"/>
                  </a:cubicBezTo>
                  <a:cubicBezTo>
                    <a:pt x="146" y="131"/>
                    <a:pt x="147" y="118"/>
                    <a:pt x="147" y="106"/>
                  </a:cubicBezTo>
                  <a:cubicBezTo>
                    <a:pt x="146" y="87"/>
                    <a:pt x="143" y="69"/>
                    <a:pt x="141" y="51"/>
                  </a:cubicBezTo>
                  <a:cubicBezTo>
                    <a:pt x="139" y="37"/>
                    <a:pt x="138" y="22"/>
                    <a:pt x="130" y="11"/>
                  </a:cubicBezTo>
                  <a:cubicBezTo>
                    <a:pt x="129" y="10"/>
                    <a:pt x="127" y="10"/>
                    <a:pt x="127" y="11"/>
                  </a:cubicBezTo>
                  <a:cubicBezTo>
                    <a:pt x="125" y="18"/>
                    <a:pt x="126" y="26"/>
                    <a:pt x="127" y="33"/>
                  </a:cubicBezTo>
                  <a:cubicBezTo>
                    <a:pt x="129" y="41"/>
                    <a:pt x="130" y="49"/>
                    <a:pt x="131" y="57"/>
                  </a:cubicBezTo>
                  <a:cubicBezTo>
                    <a:pt x="133" y="74"/>
                    <a:pt x="134" y="92"/>
                    <a:pt x="133" y="110"/>
                  </a:cubicBezTo>
                  <a:cubicBezTo>
                    <a:pt x="132" y="127"/>
                    <a:pt x="129" y="144"/>
                    <a:pt x="126" y="160"/>
                  </a:cubicBezTo>
                  <a:cubicBezTo>
                    <a:pt x="123" y="177"/>
                    <a:pt x="119" y="193"/>
                    <a:pt x="117" y="210"/>
                  </a:cubicBezTo>
                  <a:cubicBezTo>
                    <a:pt x="116" y="217"/>
                    <a:pt x="116" y="223"/>
                    <a:pt x="116" y="230"/>
                  </a:cubicBezTo>
                  <a:cubicBezTo>
                    <a:pt x="116" y="231"/>
                    <a:pt x="117" y="232"/>
                    <a:pt x="118" y="230"/>
                  </a:cubicBezTo>
                  <a:cubicBezTo>
                    <a:pt x="132" y="203"/>
                    <a:pt x="136" y="172"/>
                    <a:pt x="137" y="142"/>
                  </a:cubicBezTo>
                  <a:cubicBezTo>
                    <a:pt x="139" y="115"/>
                    <a:pt x="139" y="87"/>
                    <a:pt x="135" y="60"/>
                  </a:cubicBezTo>
                  <a:cubicBezTo>
                    <a:pt x="132" y="42"/>
                    <a:pt x="127" y="24"/>
                    <a:pt x="116" y="10"/>
                  </a:cubicBezTo>
                  <a:cubicBezTo>
                    <a:pt x="115" y="9"/>
                    <a:pt x="114" y="10"/>
                    <a:pt x="113" y="11"/>
                  </a:cubicBezTo>
                  <a:cubicBezTo>
                    <a:pt x="112" y="18"/>
                    <a:pt x="114" y="25"/>
                    <a:pt x="115" y="32"/>
                  </a:cubicBezTo>
                  <a:cubicBezTo>
                    <a:pt x="117" y="40"/>
                    <a:pt x="119" y="47"/>
                    <a:pt x="120" y="55"/>
                  </a:cubicBezTo>
                  <a:cubicBezTo>
                    <a:pt x="122" y="73"/>
                    <a:pt x="123" y="91"/>
                    <a:pt x="123" y="109"/>
                  </a:cubicBezTo>
                  <a:cubicBezTo>
                    <a:pt x="123" y="127"/>
                    <a:pt x="122" y="144"/>
                    <a:pt x="120" y="161"/>
                  </a:cubicBezTo>
                  <a:cubicBezTo>
                    <a:pt x="118" y="170"/>
                    <a:pt x="117" y="179"/>
                    <a:pt x="115" y="187"/>
                  </a:cubicBezTo>
                  <a:cubicBezTo>
                    <a:pt x="114" y="194"/>
                    <a:pt x="112" y="201"/>
                    <a:pt x="111" y="208"/>
                  </a:cubicBezTo>
                  <a:cubicBezTo>
                    <a:pt x="109" y="213"/>
                    <a:pt x="108" y="218"/>
                    <a:pt x="110" y="223"/>
                  </a:cubicBezTo>
                  <a:cubicBezTo>
                    <a:pt x="111" y="224"/>
                    <a:pt x="112" y="224"/>
                    <a:pt x="112" y="224"/>
                  </a:cubicBezTo>
                  <a:cubicBezTo>
                    <a:pt x="121" y="217"/>
                    <a:pt x="123" y="203"/>
                    <a:pt x="126" y="193"/>
                  </a:cubicBezTo>
                  <a:cubicBezTo>
                    <a:pt x="128" y="185"/>
                    <a:pt x="130" y="177"/>
                    <a:pt x="131" y="169"/>
                  </a:cubicBezTo>
                  <a:cubicBezTo>
                    <a:pt x="133" y="161"/>
                    <a:pt x="134" y="152"/>
                    <a:pt x="134" y="144"/>
                  </a:cubicBezTo>
                  <a:cubicBezTo>
                    <a:pt x="136" y="127"/>
                    <a:pt x="137" y="110"/>
                    <a:pt x="137" y="93"/>
                  </a:cubicBezTo>
                  <a:cubicBezTo>
                    <a:pt x="136" y="76"/>
                    <a:pt x="134" y="60"/>
                    <a:pt x="131" y="44"/>
                  </a:cubicBezTo>
                  <a:cubicBezTo>
                    <a:pt x="129" y="36"/>
                    <a:pt x="127" y="25"/>
                    <a:pt x="119" y="21"/>
                  </a:cubicBezTo>
                  <a:cubicBezTo>
                    <a:pt x="118" y="20"/>
                    <a:pt x="117" y="21"/>
                    <a:pt x="117" y="22"/>
                  </a:cubicBezTo>
                  <a:cubicBezTo>
                    <a:pt x="115" y="29"/>
                    <a:pt x="117" y="36"/>
                    <a:pt x="118" y="43"/>
                  </a:cubicBezTo>
                  <a:cubicBezTo>
                    <a:pt x="120" y="51"/>
                    <a:pt x="121" y="59"/>
                    <a:pt x="121" y="68"/>
                  </a:cubicBezTo>
                  <a:cubicBezTo>
                    <a:pt x="123" y="85"/>
                    <a:pt x="124" y="103"/>
                    <a:pt x="124" y="120"/>
                  </a:cubicBezTo>
                  <a:cubicBezTo>
                    <a:pt x="125" y="149"/>
                    <a:pt x="122" y="180"/>
                    <a:pt x="110" y="207"/>
                  </a:cubicBezTo>
                  <a:cubicBezTo>
                    <a:pt x="109" y="209"/>
                    <a:pt x="108" y="211"/>
                    <a:pt x="107" y="212"/>
                  </a:cubicBezTo>
                  <a:cubicBezTo>
                    <a:pt x="108" y="213"/>
                    <a:pt x="109" y="213"/>
                    <a:pt x="110" y="213"/>
                  </a:cubicBezTo>
                  <a:cubicBezTo>
                    <a:pt x="109" y="205"/>
                    <a:pt x="112" y="198"/>
                    <a:pt x="114" y="191"/>
                  </a:cubicBezTo>
                  <a:cubicBezTo>
                    <a:pt x="117" y="184"/>
                    <a:pt x="119" y="177"/>
                    <a:pt x="120" y="170"/>
                  </a:cubicBezTo>
                  <a:cubicBezTo>
                    <a:pt x="123" y="153"/>
                    <a:pt x="125" y="135"/>
                    <a:pt x="126" y="117"/>
                  </a:cubicBezTo>
                  <a:cubicBezTo>
                    <a:pt x="126" y="100"/>
                    <a:pt x="126" y="82"/>
                    <a:pt x="125" y="64"/>
                  </a:cubicBezTo>
                  <a:cubicBezTo>
                    <a:pt x="124" y="55"/>
                    <a:pt x="124" y="46"/>
                    <a:pt x="122" y="38"/>
                  </a:cubicBezTo>
                  <a:cubicBezTo>
                    <a:pt x="121" y="29"/>
                    <a:pt x="119" y="21"/>
                    <a:pt x="119" y="13"/>
                  </a:cubicBezTo>
                  <a:cubicBezTo>
                    <a:pt x="119" y="10"/>
                    <a:pt x="119" y="8"/>
                    <a:pt x="119" y="5"/>
                  </a:cubicBezTo>
                  <a:cubicBezTo>
                    <a:pt x="118" y="5"/>
                    <a:pt x="117" y="6"/>
                    <a:pt x="116" y="6"/>
                  </a:cubicBezTo>
                  <a:cubicBezTo>
                    <a:pt x="122" y="18"/>
                    <a:pt x="124" y="32"/>
                    <a:pt x="124" y="46"/>
                  </a:cubicBezTo>
                  <a:cubicBezTo>
                    <a:pt x="125" y="61"/>
                    <a:pt x="123" y="76"/>
                    <a:pt x="122" y="91"/>
                  </a:cubicBezTo>
                  <a:cubicBezTo>
                    <a:pt x="120" y="105"/>
                    <a:pt x="118" y="120"/>
                    <a:pt x="114" y="134"/>
                  </a:cubicBezTo>
                  <a:cubicBezTo>
                    <a:pt x="111" y="149"/>
                    <a:pt x="106" y="165"/>
                    <a:pt x="98" y="178"/>
                  </a:cubicBezTo>
                  <a:cubicBezTo>
                    <a:pt x="94" y="185"/>
                    <a:pt x="90" y="193"/>
                    <a:pt x="91" y="201"/>
                  </a:cubicBezTo>
                  <a:cubicBezTo>
                    <a:pt x="91" y="202"/>
                    <a:pt x="92" y="203"/>
                    <a:pt x="93" y="202"/>
                  </a:cubicBezTo>
                  <a:cubicBezTo>
                    <a:pt x="101" y="194"/>
                    <a:pt x="106" y="183"/>
                    <a:pt x="109" y="172"/>
                  </a:cubicBezTo>
                  <a:cubicBezTo>
                    <a:pt x="112" y="160"/>
                    <a:pt x="114" y="147"/>
                    <a:pt x="115" y="135"/>
                  </a:cubicBezTo>
                  <a:cubicBezTo>
                    <a:pt x="116" y="122"/>
                    <a:pt x="116" y="110"/>
                    <a:pt x="117" y="98"/>
                  </a:cubicBezTo>
                  <a:cubicBezTo>
                    <a:pt x="118" y="83"/>
                    <a:pt x="118" y="68"/>
                    <a:pt x="118" y="53"/>
                  </a:cubicBezTo>
                  <a:cubicBezTo>
                    <a:pt x="117" y="36"/>
                    <a:pt x="115" y="17"/>
                    <a:pt x="108" y="1"/>
                  </a:cubicBezTo>
                  <a:cubicBezTo>
                    <a:pt x="107" y="0"/>
                    <a:pt x="106" y="0"/>
                    <a:pt x="106" y="1"/>
                  </a:cubicBezTo>
                  <a:cubicBezTo>
                    <a:pt x="102" y="3"/>
                    <a:pt x="102" y="7"/>
                    <a:pt x="101" y="11"/>
                  </a:cubicBezTo>
                  <a:cubicBezTo>
                    <a:pt x="101" y="16"/>
                    <a:pt x="102" y="21"/>
                    <a:pt x="102" y="27"/>
                  </a:cubicBezTo>
                  <a:cubicBezTo>
                    <a:pt x="104" y="41"/>
                    <a:pt x="105" y="56"/>
                    <a:pt x="105" y="71"/>
                  </a:cubicBezTo>
                  <a:cubicBezTo>
                    <a:pt x="106" y="89"/>
                    <a:pt x="104" y="106"/>
                    <a:pt x="101" y="124"/>
                  </a:cubicBezTo>
                  <a:cubicBezTo>
                    <a:pt x="98" y="140"/>
                    <a:pt x="94" y="157"/>
                    <a:pt x="89" y="173"/>
                  </a:cubicBezTo>
                  <a:cubicBezTo>
                    <a:pt x="87" y="180"/>
                    <a:pt x="84" y="188"/>
                    <a:pt x="82" y="196"/>
                  </a:cubicBezTo>
                  <a:cubicBezTo>
                    <a:pt x="81" y="197"/>
                    <a:pt x="84" y="198"/>
                    <a:pt x="84" y="197"/>
                  </a:cubicBezTo>
                  <a:cubicBezTo>
                    <a:pt x="90" y="181"/>
                    <a:pt x="95" y="165"/>
                    <a:pt x="98" y="148"/>
                  </a:cubicBezTo>
                  <a:cubicBezTo>
                    <a:pt x="102" y="134"/>
                    <a:pt x="104" y="120"/>
                    <a:pt x="107" y="107"/>
                  </a:cubicBezTo>
                  <a:cubicBezTo>
                    <a:pt x="110" y="97"/>
                    <a:pt x="112" y="88"/>
                    <a:pt x="114" y="79"/>
                  </a:cubicBezTo>
                  <a:cubicBezTo>
                    <a:pt x="116" y="69"/>
                    <a:pt x="117" y="58"/>
                    <a:pt x="116" y="48"/>
                  </a:cubicBezTo>
                  <a:cubicBezTo>
                    <a:pt x="116" y="43"/>
                    <a:pt x="114" y="38"/>
                    <a:pt x="110" y="35"/>
                  </a:cubicBezTo>
                  <a:cubicBezTo>
                    <a:pt x="110" y="34"/>
                    <a:pt x="109" y="35"/>
                    <a:pt x="108" y="35"/>
                  </a:cubicBezTo>
                  <a:cubicBezTo>
                    <a:pt x="104" y="43"/>
                    <a:pt x="103" y="52"/>
                    <a:pt x="103" y="61"/>
                  </a:cubicBezTo>
                  <a:cubicBezTo>
                    <a:pt x="103" y="71"/>
                    <a:pt x="104" y="80"/>
                    <a:pt x="104" y="90"/>
                  </a:cubicBezTo>
                  <a:cubicBezTo>
                    <a:pt x="105" y="117"/>
                    <a:pt x="100" y="145"/>
                    <a:pt x="97" y="172"/>
                  </a:cubicBezTo>
                  <a:cubicBezTo>
                    <a:pt x="97" y="173"/>
                    <a:pt x="99" y="174"/>
                    <a:pt x="100" y="17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9" name="Freeform 46"/>
            <p:cNvSpPr/>
            <p:nvPr/>
          </p:nvSpPr>
          <p:spPr bwMode="auto">
            <a:xfrm>
              <a:off x="3824" y="2315"/>
              <a:ext cx="553" cy="756"/>
            </a:xfrm>
            <a:custGeom>
              <a:avLst/>
              <a:gdLst>
                <a:gd name="T0" fmla="*/ 198 w 286"/>
                <a:gd name="T1" fmla="*/ 328 h 391"/>
                <a:gd name="T2" fmla="*/ 87 w 286"/>
                <a:gd name="T3" fmla="*/ 354 h 391"/>
                <a:gd name="T4" fmla="*/ 210 w 286"/>
                <a:gd name="T5" fmla="*/ 282 h 391"/>
                <a:gd name="T6" fmla="*/ 273 w 286"/>
                <a:gd name="T7" fmla="*/ 199 h 391"/>
                <a:gd name="T8" fmla="*/ 268 w 286"/>
                <a:gd name="T9" fmla="*/ 226 h 391"/>
                <a:gd name="T10" fmla="*/ 119 w 286"/>
                <a:gd name="T11" fmla="*/ 361 h 391"/>
                <a:gd name="T12" fmla="*/ 30 w 286"/>
                <a:gd name="T13" fmla="*/ 365 h 391"/>
                <a:gd name="T14" fmla="*/ 233 w 286"/>
                <a:gd name="T15" fmla="*/ 319 h 391"/>
                <a:gd name="T16" fmla="*/ 244 w 286"/>
                <a:gd name="T17" fmla="*/ 308 h 391"/>
                <a:gd name="T18" fmla="*/ 86 w 286"/>
                <a:gd name="T19" fmla="*/ 383 h 391"/>
                <a:gd name="T20" fmla="*/ 35 w 286"/>
                <a:gd name="T21" fmla="*/ 371 h 391"/>
                <a:gd name="T22" fmla="*/ 207 w 286"/>
                <a:gd name="T23" fmla="*/ 372 h 391"/>
                <a:gd name="T24" fmla="*/ 230 w 286"/>
                <a:gd name="T25" fmla="*/ 351 h 391"/>
                <a:gd name="T26" fmla="*/ 169 w 286"/>
                <a:gd name="T27" fmla="*/ 381 h 391"/>
                <a:gd name="T28" fmla="*/ 2 w 286"/>
                <a:gd name="T29" fmla="*/ 360 h 391"/>
                <a:gd name="T30" fmla="*/ 47 w 286"/>
                <a:gd name="T31" fmla="*/ 363 h 391"/>
                <a:gd name="T32" fmla="*/ 217 w 286"/>
                <a:gd name="T33" fmla="*/ 313 h 391"/>
                <a:gd name="T34" fmla="*/ 174 w 286"/>
                <a:gd name="T35" fmla="*/ 327 h 391"/>
                <a:gd name="T36" fmla="*/ 7 w 286"/>
                <a:gd name="T37" fmla="*/ 316 h 391"/>
                <a:gd name="T38" fmla="*/ 78 w 286"/>
                <a:gd name="T39" fmla="*/ 350 h 391"/>
                <a:gd name="T40" fmla="*/ 275 w 286"/>
                <a:gd name="T41" fmla="*/ 249 h 391"/>
                <a:gd name="T42" fmla="*/ 217 w 286"/>
                <a:gd name="T43" fmla="*/ 23 h 391"/>
                <a:gd name="T44" fmla="*/ 284 w 286"/>
                <a:gd name="T45" fmla="*/ 196 h 391"/>
                <a:gd name="T46" fmla="*/ 189 w 286"/>
                <a:gd name="T47" fmla="*/ 1 h 391"/>
                <a:gd name="T48" fmla="*/ 279 w 286"/>
                <a:gd name="T49" fmla="*/ 184 h 391"/>
                <a:gd name="T50" fmla="*/ 257 w 286"/>
                <a:gd name="T51" fmla="*/ 113 h 391"/>
                <a:gd name="T52" fmla="*/ 275 w 286"/>
                <a:gd name="T53" fmla="*/ 194 h 391"/>
                <a:gd name="T54" fmla="*/ 170 w 286"/>
                <a:gd name="T55" fmla="*/ 348 h 391"/>
                <a:gd name="T56" fmla="*/ 35 w 286"/>
                <a:gd name="T57" fmla="*/ 334 h 391"/>
                <a:gd name="T58" fmla="*/ 94 w 286"/>
                <a:gd name="T59" fmla="*/ 340 h 391"/>
                <a:gd name="T60" fmla="*/ 218 w 286"/>
                <a:gd name="T61" fmla="*/ 313 h 391"/>
                <a:gd name="T62" fmla="*/ 64 w 286"/>
                <a:gd name="T63" fmla="*/ 359 h 391"/>
                <a:gd name="T64" fmla="*/ 1 w 286"/>
                <a:gd name="T65" fmla="*/ 360 h 391"/>
                <a:gd name="T66" fmla="*/ 89 w 286"/>
                <a:gd name="T67" fmla="*/ 387 h 391"/>
                <a:gd name="T68" fmla="*/ 219 w 286"/>
                <a:gd name="T69" fmla="*/ 362 h 391"/>
                <a:gd name="T70" fmla="*/ 168 w 286"/>
                <a:gd name="T71" fmla="*/ 378 h 391"/>
                <a:gd name="T72" fmla="*/ 36 w 286"/>
                <a:gd name="T73" fmla="*/ 371 h 391"/>
                <a:gd name="T74" fmla="*/ 132 w 286"/>
                <a:gd name="T75" fmla="*/ 387 h 391"/>
                <a:gd name="T76" fmla="*/ 265 w 286"/>
                <a:gd name="T77" fmla="*/ 277 h 391"/>
                <a:gd name="T78" fmla="*/ 145 w 286"/>
                <a:gd name="T79" fmla="*/ 358 h 391"/>
                <a:gd name="T80" fmla="*/ 31 w 286"/>
                <a:gd name="T81" fmla="*/ 365 h 391"/>
                <a:gd name="T82" fmla="*/ 252 w 286"/>
                <a:gd name="T83" fmla="*/ 268 h 391"/>
                <a:gd name="T84" fmla="*/ 273 w 286"/>
                <a:gd name="T85" fmla="*/ 197 h 391"/>
                <a:gd name="T86" fmla="*/ 220 w 286"/>
                <a:gd name="T87" fmla="*/ 267 h 391"/>
                <a:gd name="T88" fmla="*/ 87 w 286"/>
                <a:gd name="T89" fmla="*/ 354 h 391"/>
                <a:gd name="T90" fmla="*/ 171 w 286"/>
                <a:gd name="T91" fmla="*/ 344 h 391"/>
                <a:gd name="T92" fmla="*/ 255 w 286"/>
                <a:gd name="T93" fmla="*/ 22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6" h="391">
                  <a:moveTo>
                    <a:pt x="255" y="229"/>
                  </a:moveTo>
                  <a:cubicBezTo>
                    <a:pt x="250" y="254"/>
                    <a:pt x="241" y="280"/>
                    <a:pt x="226" y="301"/>
                  </a:cubicBezTo>
                  <a:cubicBezTo>
                    <a:pt x="218" y="311"/>
                    <a:pt x="209" y="320"/>
                    <a:pt x="198" y="328"/>
                  </a:cubicBezTo>
                  <a:cubicBezTo>
                    <a:pt x="187" y="335"/>
                    <a:pt x="175" y="340"/>
                    <a:pt x="162" y="344"/>
                  </a:cubicBezTo>
                  <a:cubicBezTo>
                    <a:pt x="149" y="348"/>
                    <a:pt x="137" y="351"/>
                    <a:pt x="124" y="353"/>
                  </a:cubicBezTo>
                  <a:cubicBezTo>
                    <a:pt x="112" y="355"/>
                    <a:pt x="100" y="355"/>
                    <a:pt x="87" y="354"/>
                  </a:cubicBezTo>
                  <a:cubicBezTo>
                    <a:pt x="87" y="355"/>
                    <a:pt x="87" y="355"/>
                    <a:pt x="87" y="356"/>
                  </a:cubicBezTo>
                  <a:cubicBezTo>
                    <a:pt x="119" y="349"/>
                    <a:pt x="147" y="332"/>
                    <a:pt x="173" y="313"/>
                  </a:cubicBezTo>
                  <a:cubicBezTo>
                    <a:pt x="185" y="303"/>
                    <a:pt x="198" y="293"/>
                    <a:pt x="210" y="282"/>
                  </a:cubicBezTo>
                  <a:cubicBezTo>
                    <a:pt x="222" y="271"/>
                    <a:pt x="232" y="259"/>
                    <a:pt x="242" y="246"/>
                  </a:cubicBezTo>
                  <a:cubicBezTo>
                    <a:pt x="248" y="238"/>
                    <a:pt x="254" y="230"/>
                    <a:pt x="258" y="222"/>
                  </a:cubicBezTo>
                  <a:cubicBezTo>
                    <a:pt x="262" y="214"/>
                    <a:pt x="266" y="204"/>
                    <a:pt x="273" y="199"/>
                  </a:cubicBezTo>
                  <a:cubicBezTo>
                    <a:pt x="272" y="199"/>
                    <a:pt x="272" y="199"/>
                    <a:pt x="271" y="199"/>
                  </a:cubicBezTo>
                  <a:cubicBezTo>
                    <a:pt x="274" y="202"/>
                    <a:pt x="274" y="207"/>
                    <a:pt x="273" y="210"/>
                  </a:cubicBezTo>
                  <a:cubicBezTo>
                    <a:pt x="272" y="216"/>
                    <a:pt x="270" y="221"/>
                    <a:pt x="268" y="226"/>
                  </a:cubicBezTo>
                  <a:cubicBezTo>
                    <a:pt x="264" y="236"/>
                    <a:pt x="260" y="247"/>
                    <a:pt x="255" y="257"/>
                  </a:cubicBezTo>
                  <a:cubicBezTo>
                    <a:pt x="241" y="284"/>
                    <a:pt x="221" y="310"/>
                    <a:pt x="197" y="329"/>
                  </a:cubicBezTo>
                  <a:cubicBezTo>
                    <a:pt x="175" y="347"/>
                    <a:pt x="147" y="356"/>
                    <a:pt x="119" y="361"/>
                  </a:cubicBezTo>
                  <a:cubicBezTo>
                    <a:pt x="91" y="365"/>
                    <a:pt x="62" y="365"/>
                    <a:pt x="33" y="363"/>
                  </a:cubicBezTo>
                  <a:cubicBezTo>
                    <a:pt x="33" y="363"/>
                    <a:pt x="32" y="363"/>
                    <a:pt x="31" y="363"/>
                  </a:cubicBezTo>
                  <a:cubicBezTo>
                    <a:pt x="30" y="363"/>
                    <a:pt x="29" y="365"/>
                    <a:pt x="30" y="365"/>
                  </a:cubicBezTo>
                  <a:cubicBezTo>
                    <a:pt x="55" y="376"/>
                    <a:pt x="84" y="375"/>
                    <a:pt x="110" y="370"/>
                  </a:cubicBezTo>
                  <a:cubicBezTo>
                    <a:pt x="135" y="365"/>
                    <a:pt x="161" y="357"/>
                    <a:pt x="185" y="347"/>
                  </a:cubicBezTo>
                  <a:cubicBezTo>
                    <a:pt x="202" y="339"/>
                    <a:pt x="218" y="331"/>
                    <a:pt x="233" y="319"/>
                  </a:cubicBezTo>
                  <a:cubicBezTo>
                    <a:pt x="247" y="308"/>
                    <a:pt x="260" y="294"/>
                    <a:pt x="265" y="276"/>
                  </a:cubicBezTo>
                  <a:cubicBezTo>
                    <a:pt x="265" y="275"/>
                    <a:pt x="264" y="274"/>
                    <a:pt x="263" y="275"/>
                  </a:cubicBezTo>
                  <a:cubicBezTo>
                    <a:pt x="254" y="284"/>
                    <a:pt x="249" y="297"/>
                    <a:pt x="244" y="308"/>
                  </a:cubicBezTo>
                  <a:cubicBezTo>
                    <a:pt x="238" y="321"/>
                    <a:pt x="230" y="333"/>
                    <a:pt x="220" y="343"/>
                  </a:cubicBezTo>
                  <a:cubicBezTo>
                    <a:pt x="198" y="365"/>
                    <a:pt x="170" y="379"/>
                    <a:pt x="139" y="383"/>
                  </a:cubicBezTo>
                  <a:cubicBezTo>
                    <a:pt x="122" y="386"/>
                    <a:pt x="104" y="386"/>
                    <a:pt x="86" y="383"/>
                  </a:cubicBezTo>
                  <a:cubicBezTo>
                    <a:pt x="77" y="382"/>
                    <a:pt x="69" y="379"/>
                    <a:pt x="61" y="376"/>
                  </a:cubicBezTo>
                  <a:cubicBezTo>
                    <a:pt x="52" y="374"/>
                    <a:pt x="44" y="370"/>
                    <a:pt x="36" y="368"/>
                  </a:cubicBezTo>
                  <a:cubicBezTo>
                    <a:pt x="34" y="368"/>
                    <a:pt x="34" y="370"/>
                    <a:pt x="35" y="371"/>
                  </a:cubicBezTo>
                  <a:cubicBezTo>
                    <a:pt x="63" y="384"/>
                    <a:pt x="94" y="387"/>
                    <a:pt x="124" y="386"/>
                  </a:cubicBezTo>
                  <a:cubicBezTo>
                    <a:pt x="139" y="385"/>
                    <a:pt x="153" y="383"/>
                    <a:pt x="167" y="381"/>
                  </a:cubicBezTo>
                  <a:cubicBezTo>
                    <a:pt x="180" y="379"/>
                    <a:pt x="194" y="376"/>
                    <a:pt x="207" y="372"/>
                  </a:cubicBezTo>
                  <a:cubicBezTo>
                    <a:pt x="222" y="368"/>
                    <a:pt x="236" y="360"/>
                    <a:pt x="246" y="349"/>
                  </a:cubicBezTo>
                  <a:cubicBezTo>
                    <a:pt x="247" y="349"/>
                    <a:pt x="246" y="347"/>
                    <a:pt x="246" y="347"/>
                  </a:cubicBezTo>
                  <a:cubicBezTo>
                    <a:pt x="240" y="346"/>
                    <a:pt x="235" y="349"/>
                    <a:pt x="230" y="351"/>
                  </a:cubicBezTo>
                  <a:cubicBezTo>
                    <a:pt x="224" y="355"/>
                    <a:pt x="219" y="358"/>
                    <a:pt x="214" y="362"/>
                  </a:cubicBezTo>
                  <a:cubicBezTo>
                    <a:pt x="208" y="366"/>
                    <a:pt x="200" y="369"/>
                    <a:pt x="193" y="372"/>
                  </a:cubicBezTo>
                  <a:cubicBezTo>
                    <a:pt x="186" y="376"/>
                    <a:pt x="178" y="379"/>
                    <a:pt x="169" y="381"/>
                  </a:cubicBezTo>
                  <a:cubicBezTo>
                    <a:pt x="135" y="391"/>
                    <a:pt x="100" y="387"/>
                    <a:pt x="65" y="380"/>
                  </a:cubicBezTo>
                  <a:cubicBezTo>
                    <a:pt x="54" y="378"/>
                    <a:pt x="44" y="375"/>
                    <a:pt x="33" y="372"/>
                  </a:cubicBezTo>
                  <a:cubicBezTo>
                    <a:pt x="22" y="370"/>
                    <a:pt x="11" y="367"/>
                    <a:pt x="2" y="360"/>
                  </a:cubicBezTo>
                  <a:cubicBezTo>
                    <a:pt x="2" y="361"/>
                    <a:pt x="2" y="362"/>
                    <a:pt x="2" y="363"/>
                  </a:cubicBezTo>
                  <a:cubicBezTo>
                    <a:pt x="9" y="360"/>
                    <a:pt x="16" y="362"/>
                    <a:pt x="24" y="363"/>
                  </a:cubicBezTo>
                  <a:cubicBezTo>
                    <a:pt x="31" y="364"/>
                    <a:pt x="39" y="364"/>
                    <a:pt x="47" y="363"/>
                  </a:cubicBezTo>
                  <a:cubicBezTo>
                    <a:pt x="65" y="362"/>
                    <a:pt x="83" y="359"/>
                    <a:pt x="100" y="355"/>
                  </a:cubicBezTo>
                  <a:cubicBezTo>
                    <a:pt x="135" y="347"/>
                    <a:pt x="168" y="336"/>
                    <a:pt x="200" y="321"/>
                  </a:cubicBezTo>
                  <a:cubicBezTo>
                    <a:pt x="206" y="318"/>
                    <a:pt x="212" y="316"/>
                    <a:pt x="217" y="313"/>
                  </a:cubicBezTo>
                  <a:cubicBezTo>
                    <a:pt x="217" y="312"/>
                    <a:pt x="217" y="311"/>
                    <a:pt x="216" y="311"/>
                  </a:cubicBezTo>
                  <a:cubicBezTo>
                    <a:pt x="211" y="316"/>
                    <a:pt x="204" y="318"/>
                    <a:pt x="198" y="320"/>
                  </a:cubicBezTo>
                  <a:cubicBezTo>
                    <a:pt x="190" y="322"/>
                    <a:pt x="182" y="325"/>
                    <a:pt x="174" y="327"/>
                  </a:cubicBezTo>
                  <a:cubicBezTo>
                    <a:pt x="157" y="332"/>
                    <a:pt x="140" y="335"/>
                    <a:pt x="122" y="336"/>
                  </a:cubicBezTo>
                  <a:cubicBezTo>
                    <a:pt x="91" y="339"/>
                    <a:pt x="59" y="337"/>
                    <a:pt x="29" y="326"/>
                  </a:cubicBezTo>
                  <a:cubicBezTo>
                    <a:pt x="22" y="323"/>
                    <a:pt x="14" y="320"/>
                    <a:pt x="7" y="316"/>
                  </a:cubicBezTo>
                  <a:cubicBezTo>
                    <a:pt x="6" y="316"/>
                    <a:pt x="5" y="317"/>
                    <a:pt x="5" y="318"/>
                  </a:cubicBezTo>
                  <a:cubicBezTo>
                    <a:pt x="14" y="328"/>
                    <a:pt x="26" y="333"/>
                    <a:pt x="37" y="338"/>
                  </a:cubicBezTo>
                  <a:cubicBezTo>
                    <a:pt x="50" y="343"/>
                    <a:pt x="64" y="347"/>
                    <a:pt x="78" y="350"/>
                  </a:cubicBezTo>
                  <a:cubicBezTo>
                    <a:pt x="108" y="357"/>
                    <a:pt x="139" y="357"/>
                    <a:pt x="170" y="351"/>
                  </a:cubicBezTo>
                  <a:cubicBezTo>
                    <a:pt x="195" y="346"/>
                    <a:pt x="219" y="338"/>
                    <a:pt x="239" y="321"/>
                  </a:cubicBezTo>
                  <a:cubicBezTo>
                    <a:pt x="260" y="302"/>
                    <a:pt x="270" y="276"/>
                    <a:pt x="275" y="249"/>
                  </a:cubicBezTo>
                  <a:cubicBezTo>
                    <a:pt x="286" y="189"/>
                    <a:pt x="268" y="128"/>
                    <a:pt x="244" y="73"/>
                  </a:cubicBezTo>
                  <a:cubicBezTo>
                    <a:pt x="237" y="56"/>
                    <a:pt x="228" y="39"/>
                    <a:pt x="220" y="22"/>
                  </a:cubicBezTo>
                  <a:cubicBezTo>
                    <a:pt x="219" y="20"/>
                    <a:pt x="217" y="21"/>
                    <a:pt x="217" y="23"/>
                  </a:cubicBezTo>
                  <a:cubicBezTo>
                    <a:pt x="229" y="53"/>
                    <a:pt x="244" y="82"/>
                    <a:pt x="254" y="113"/>
                  </a:cubicBezTo>
                  <a:cubicBezTo>
                    <a:pt x="263" y="141"/>
                    <a:pt x="267" y="171"/>
                    <a:pt x="282" y="197"/>
                  </a:cubicBezTo>
                  <a:cubicBezTo>
                    <a:pt x="282" y="198"/>
                    <a:pt x="284" y="197"/>
                    <a:pt x="284" y="196"/>
                  </a:cubicBezTo>
                  <a:cubicBezTo>
                    <a:pt x="280" y="161"/>
                    <a:pt x="265" y="129"/>
                    <a:pt x="249" y="98"/>
                  </a:cubicBezTo>
                  <a:cubicBezTo>
                    <a:pt x="235" y="69"/>
                    <a:pt x="218" y="40"/>
                    <a:pt x="199" y="13"/>
                  </a:cubicBezTo>
                  <a:cubicBezTo>
                    <a:pt x="196" y="9"/>
                    <a:pt x="192" y="5"/>
                    <a:pt x="189" y="1"/>
                  </a:cubicBezTo>
                  <a:cubicBezTo>
                    <a:pt x="188" y="0"/>
                    <a:pt x="186" y="1"/>
                    <a:pt x="187" y="3"/>
                  </a:cubicBezTo>
                  <a:cubicBezTo>
                    <a:pt x="208" y="29"/>
                    <a:pt x="225" y="58"/>
                    <a:pt x="241" y="87"/>
                  </a:cubicBezTo>
                  <a:cubicBezTo>
                    <a:pt x="257" y="118"/>
                    <a:pt x="273" y="150"/>
                    <a:pt x="279" y="184"/>
                  </a:cubicBezTo>
                  <a:cubicBezTo>
                    <a:pt x="280" y="188"/>
                    <a:pt x="281" y="192"/>
                    <a:pt x="281" y="196"/>
                  </a:cubicBezTo>
                  <a:cubicBezTo>
                    <a:pt x="282" y="196"/>
                    <a:pt x="283" y="196"/>
                    <a:pt x="284" y="195"/>
                  </a:cubicBezTo>
                  <a:cubicBezTo>
                    <a:pt x="269" y="170"/>
                    <a:pt x="266" y="141"/>
                    <a:pt x="257" y="113"/>
                  </a:cubicBezTo>
                  <a:cubicBezTo>
                    <a:pt x="247" y="82"/>
                    <a:pt x="232" y="52"/>
                    <a:pt x="220" y="22"/>
                  </a:cubicBezTo>
                  <a:cubicBezTo>
                    <a:pt x="219" y="22"/>
                    <a:pt x="218" y="22"/>
                    <a:pt x="217" y="23"/>
                  </a:cubicBezTo>
                  <a:cubicBezTo>
                    <a:pt x="244" y="76"/>
                    <a:pt x="270" y="134"/>
                    <a:pt x="275" y="194"/>
                  </a:cubicBezTo>
                  <a:cubicBezTo>
                    <a:pt x="277" y="225"/>
                    <a:pt x="273" y="256"/>
                    <a:pt x="262" y="284"/>
                  </a:cubicBezTo>
                  <a:cubicBezTo>
                    <a:pt x="252" y="309"/>
                    <a:pt x="232" y="326"/>
                    <a:pt x="208" y="337"/>
                  </a:cubicBezTo>
                  <a:cubicBezTo>
                    <a:pt x="195" y="342"/>
                    <a:pt x="183" y="346"/>
                    <a:pt x="170" y="348"/>
                  </a:cubicBezTo>
                  <a:cubicBezTo>
                    <a:pt x="154" y="352"/>
                    <a:pt x="138" y="353"/>
                    <a:pt x="122" y="353"/>
                  </a:cubicBezTo>
                  <a:cubicBezTo>
                    <a:pt x="107" y="353"/>
                    <a:pt x="91" y="350"/>
                    <a:pt x="76" y="347"/>
                  </a:cubicBezTo>
                  <a:cubicBezTo>
                    <a:pt x="62" y="343"/>
                    <a:pt x="49" y="339"/>
                    <a:pt x="35" y="334"/>
                  </a:cubicBezTo>
                  <a:cubicBezTo>
                    <a:pt x="25" y="330"/>
                    <a:pt x="15" y="325"/>
                    <a:pt x="8" y="317"/>
                  </a:cubicBezTo>
                  <a:cubicBezTo>
                    <a:pt x="7" y="317"/>
                    <a:pt x="7" y="318"/>
                    <a:pt x="6" y="319"/>
                  </a:cubicBezTo>
                  <a:cubicBezTo>
                    <a:pt x="33" y="333"/>
                    <a:pt x="63" y="339"/>
                    <a:pt x="94" y="340"/>
                  </a:cubicBezTo>
                  <a:cubicBezTo>
                    <a:pt x="111" y="340"/>
                    <a:pt x="127" y="339"/>
                    <a:pt x="143" y="337"/>
                  </a:cubicBezTo>
                  <a:cubicBezTo>
                    <a:pt x="160" y="334"/>
                    <a:pt x="177" y="329"/>
                    <a:pt x="193" y="324"/>
                  </a:cubicBezTo>
                  <a:cubicBezTo>
                    <a:pt x="202" y="321"/>
                    <a:pt x="211" y="319"/>
                    <a:pt x="218" y="313"/>
                  </a:cubicBezTo>
                  <a:cubicBezTo>
                    <a:pt x="219" y="312"/>
                    <a:pt x="218" y="310"/>
                    <a:pt x="216" y="310"/>
                  </a:cubicBezTo>
                  <a:cubicBezTo>
                    <a:pt x="184" y="326"/>
                    <a:pt x="151" y="339"/>
                    <a:pt x="117" y="348"/>
                  </a:cubicBezTo>
                  <a:cubicBezTo>
                    <a:pt x="99" y="352"/>
                    <a:pt x="82" y="356"/>
                    <a:pt x="64" y="359"/>
                  </a:cubicBezTo>
                  <a:cubicBezTo>
                    <a:pt x="55" y="360"/>
                    <a:pt x="46" y="361"/>
                    <a:pt x="37" y="361"/>
                  </a:cubicBezTo>
                  <a:cubicBezTo>
                    <a:pt x="29" y="361"/>
                    <a:pt x="22" y="360"/>
                    <a:pt x="14" y="359"/>
                  </a:cubicBezTo>
                  <a:cubicBezTo>
                    <a:pt x="10" y="359"/>
                    <a:pt x="5" y="359"/>
                    <a:pt x="1" y="360"/>
                  </a:cubicBezTo>
                  <a:cubicBezTo>
                    <a:pt x="0" y="361"/>
                    <a:pt x="0" y="362"/>
                    <a:pt x="0" y="363"/>
                  </a:cubicBezTo>
                  <a:cubicBezTo>
                    <a:pt x="12" y="371"/>
                    <a:pt x="26" y="374"/>
                    <a:pt x="40" y="377"/>
                  </a:cubicBezTo>
                  <a:cubicBezTo>
                    <a:pt x="56" y="381"/>
                    <a:pt x="72" y="384"/>
                    <a:pt x="89" y="387"/>
                  </a:cubicBezTo>
                  <a:cubicBezTo>
                    <a:pt x="106" y="389"/>
                    <a:pt x="123" y="390"/>
                    <a:pt x="140" y="389"/>
                  </a:cubicBezTo>
                  <a:cubicBezTo>
                    <a:pt x="157" y="388"/>
                    <a:pt x="173" y="383"/>
                    <a:pt x="189" y="377"/>
                  </a:cubicBezTo>
                  <a:cubicBezTo>
                    <a:pt x="199" y="373"/>
                    <a:pt x="210" y="369"/>
                    <a:pt x="219" y="362"/>
                  </a:cubicBezTo>
                  <a:cubicBezTo>
                    <a:pt x="226" y="357"/>
                    <a:pt x="236" y="348"/>
                    <a:pt x="245" y="350"/>
                  </a:cubicBezTo>
                  <a:cubicBezTo>
                    <a:pt x="245" y="349"/>
                    <a:pt x="245" y="349"/>
                    <a:pt x="244" y="348"/>
                  </a:cubicBezTo>
                  <a:cubicBezTo>
                    <a:pt x="225" y="368"/>
                    <a:pt x="195" y="374"/>
                    <a:pt x="168" y="378"/>
                  </a:cubicBezTo>
                  <a:cubicBezTo>
                    <a:pt x="139" y="383"/>
                    <a:pt x="109" y="385"/>
                    <a:pt x="79" y="381"/>
                  </a:cubicBezTo>
                  <a:cubicBezTo>
                    <a:pt x="64" y="379"/>
                    <a:pt x="50" y="375"/>
                    <a:pt x="36" y="368"/>
                  </a:cubicBezTo>
                  <a:cubicBezTo>
                    <a:pt x="36" y="369"/>
                    <a:pt x="36" y="370"/>
                    <a:pt x="36" y="371"/>
                  </a:cubicBezTo>
                  <a:cubicBezTo>
                    <a:pt x="44" y="373"/>
                    <a:pt x="52" y="376"/>
                    <a:pt x="60" y="379"/>
                  </a:cubicBezTo>
                  <a:cubicBezTo>
                    <a:pt x="67" y="382"/>
                    <a:pt x="75" y="384"/>
                    <a:pt x="83" y="385"/>
                  </a:cubicBezTo>
                  <a:cubicBezTo>
                    <a:pt x="99" y="388"/>
                    <a:pt x="116" y="389"/>
                    <a:pt x="132" y="387"/>
                  </a:cubicBezTo>
                  <a:cubicBezTo>
                    <a:pt x="162" y="384"/>
                    <a:pt x="191" y="372"/>
                    <a:pt x="214" y="352"/>
                  </a:cubicBezTo>
                  <a:cubicBezTo>
                    <a:pt x="225" y="342"/>
                    <a:pt x="236" y="330"/>
                    <a:pt x="243" y="317"/>
                  </a:cubicBezTo>
                  <a:cubicBezTo>
                    <a:pt x="250" y="304"/>
                    <a:pt x="254" y="288"/>
                    <a:pt x="265" y="277"/>
                  </a:cubicBezTo>
                  <a:cubicBezTo>
                    <a:pt x="264" y="276"/>
                    <a:pt x="263" y="276"/>
                    <a:pt x="263" y="275"/>
                  </a:cubicBezTo>
                  <a:cubicBezTo>
                    <a:pt x="255" y="299"/>
                    <a:pt x="234" y="317"/>
                    <a:pt x="213" y="329"/>
                  </a:cubicBezTo>
                  <a:cubicBezTo>
                    <a:pt x="192" y="342"/>
                    <a:pt x="169" y="351"/>
                    <a:pt x="145" y="358"/>
                  </a:cubicBezTo>
                  <a:cubicBezTo>
                    <a:pt x="126" y="364"/>
                    <a:pt x="107" y="369"/>
                    <a:pt x="87" y="370"/>
                  </a:cubicBezTo>
                  <a:cubicBezTo>
                    <a:pt x="69" y="372"/>
                    <a:pt x="49" y="370"/>
                    <a:pt x="31" y="363"/>
                  </a:cubicBezTo>
                  <a:cubicBezTo>
                    <a:pt x="31" y="364"/>
                    <a:pt x="31" y="365"/>
                    <a:pt x="31" y="365"/>
                  </a:cubicBezTo>
                  <a:cubicBezTo>
                    <a:pt x="59" y="368"/>
                    <a:pt x="87" y="368"/>
                    <a:pt x="115" y="364"/>
                  </a:cubicBezTo>
                  <a:cubicBezTo>
                    <a:pt x="143" y="360"/>
                    <a:pt x="170" y="352"/>
                    <a:pt x="193" y="336"/>
                  </a:cubicBezTo>
                  <a:cubicBezTo>
                    <a:pt x="217" y="319"/>
                    <a:pt x="237" y="294"/>
                    <a:pt x="252" y="268"/>
                  </a:cubicBezTo>
                  <a:cubicBezTo>
                    <a:pt x="258" y="257"/>
                    <a:pt x="263" y="246"/>
                    <a:pt x="268" y="234"/>
                  </a:cubicBezTo>
                  <a:cubicBezTo>
                    <a:pt x="272" y="225"/>
                    <a:pt x="276" y="215"/>
                    <a:pt x="276" y="206"/>
                  </a:cubicBezTo>
                  <a:cubicBezTo>
                    <a:pt x="276" y="202"/>
                    <a:pt x="275" y="199"/>
                    <a:pt x="273" y="197"/>
                  </a:cubicBezTo>
                  <a:cubicBezTo>
                    <a:pt x="272" y="196"/>
                    <a:pt x="272" y="196"/>
                    <a:pt x="271" y="197"/>
                  </a:cubicBezTo>
                  <a:cubicBezTo>
                    <a:pt x="261" y="205"/>
                    <a:pt x="258" y="219"/>
                    <a:pt x="251" y="229"/>
                  </a:cubicBezTo>
                  <a:cubicBezTo>
                    <a:pt x="242" y="243"/>
                    <a:pt x="232" y="255"/>
                    <a:pt x="220" y="267"/>
                  </a:cubicBezTo>
                  <a:cubicBezTo>
                    <a:pt x="209" y="279"/>
                    <a:pt x="197" y="290"/>
                    <a:pt x="184" y="300"/>
                  </a:cubicBezTo>
                  <a:cubicBezTo>
                    <a:pt x="171" y="311"/>
                    <a:pt x="158" y="320"/>
                    <a:pt x="144" y="329"/>
                  </a:cubicBezTo>
                  <a:cubicBezTo>
                    <a:pt x="126" y="340"/>
                    <a:pt x="107" y="349"/>
                    <a:pt x="87" y="354"/>
                  </a:cubicBezTo>
                  <a:cubicBezTo>
                    <a:pt x="85" y="354"/>
                    <a:pt x="85" y="356"/>
                    <a:pt x="87" y="356"/>
                  </a:cubicBezTo>
                  <a:cubicBezTo>
                    <a:pt x="101" y="358"/>
                    <a:pt x="115" y="357"/>
                    <a:pt x="129" y="355"/>
                  </a:cubicBezTo>
                  <a:cubicBezTo>
                    <a:pt x="144" y="353"/>
                    <a:pt x="158" y="349"/>
                    <a:pt x="171" y="344"/>
                  </a:cubicBezTo>
                  <a:cubicBezTo>
                    <a:pt x="196" y="336"/>
                    <a:pt x="216" y="320"/>
                    <a:pt x="231" y="298"/>
                  </a:cubicBezTo>
                  <a:cubicBezTo>
                    <a:pt x="245" y="278"/>
                    <a:pt x="253" y="254"/>
                    <a:pt x="258" y="229"/>
                  </a:cubicBezTo>
                  <a:cubicBezTo>
                    <a:pt x="258" y="228"/>
                    <a:pt x="256" y="227"/>
                    <a:pt x="255" y="22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0" name="Freeform 47"/>
            <p:cNvSpPr/>
            <p:nvPr/>
          </p:nvSpPr>
          <p:spPr bwMode="auto">
            <a:xfrm>
              <a:off x="4054" y="2187"/>
              <a:ext cx="325" cy="518"/>
            </a:xfrm>
            <a:custGeom>
              <a:avLst/>
              <a:gdLst>
                <a:gd name="T0" fmla="*/ 61 w 168"/>
                <a:gd name="T1" fmla="*/ 75 h 268"/>
                <a:gd name="T2" fmla="*/ 129 w 168"/>
                <a:gd name="T3" fmla="*/ 242 h 268"/>
                <a:gd name="T4" fmla="*/ 52 w 168"/>
                <a:gd name="T5" fmla="*/ 77 h 268"/>
                <a:gd name="T6" fmla="*/ 64 w 168"/>
                <a:gd name="T7" fmla="*/ 87 h 268"/>
                <a:gd name="T8" fmla="*/ 154 w 168"/>
                <a:gd name="T9" fmla="*/ 248 h 268"/>
                <a:gd name="T10" fmla="*/ 114 w 168"/>
                <a:gd name="T11" fmla="*/ 151 h 268"/>
                <a:gd name="T12" fmla="*/ 113 w 168"/>
                <a:gd name="T13" fmla="*/ 157 h 268"/>
                <a:gd name="T14" fmla="*/ 98 w 168"/>
                <a:gd name="T15" fmla="*/ 102 h 268"/>
                <a:gd name="T16" fmla="*/ 63 w 168"/>
                <a:gd name="T17" fmla="*/ 42 h 268"/>
                <a:gd name="T18" fmla="*/ 165 w 168"/>
                <a:gd name="T19" fmla="*/ 216 h 268"/>
                <a:gd name="T20" fmla="*/ 84 w 168"/>
                <a:gd name="T21" fmla="*/ 60 h 268"/>
                <a:gd name="T22" fmla="*/ 164 w 168"/>
                <a:gd name="T23" fmla="*/ 198 h 268"/>
                <a:gd name="T24" fmla="*/ 75 w 168"/>
                <a:gd name="T25" fmla="*/ 26 h 268"/>
                <a:gd name="T26" fmla="*/ 114 w 168"/>
                <a:gd name="T27" fmla="*/ 100 h 268"/>
                <a:gd name="T28" fmla="*/ 156 w 168"/>
                <a:gd name="T29" fmla="*/ 169 h 268"/>
                <a:gd name="T30" fmla="*/ 96 w 168"/>
                <a:gd name="T31" fmla="*/ 73 h 268"/>
                <a:gd name="T32" fmla="*/ 89 w 168"/>
                <a:gd name="T33" fmla="*/ 55 h 268"/>
                <a:gd name="T34" fmla="*/ 80 w 168"/>
                <a:gd name="T35" fmla="*/ 55 h 268"/>
                <a:gd name="T36" fmla="*/ 71 w 168"/>
                <a:gd name="T37" fmla="*/ 63 h 268"/>
                <a:gd name="T38" fmla="*/ 66 w 168"/>
                <a:gd name="T39" fmla="*/ 66 h 268"/>
                <a:gd name="T40" fmla="*/ 18 w 168"/>
                <a:gd name="T41" fmla="*/ 18 h 268"/>
                <a:gd name="T42" fmla="*/ 20 w 168"/>
                <a:gd name="T43" fmla="*/ 31 h 268"/>
                <a:gd name="T44" fmla="*/ 3 w 168"/>
                <a:gd name="T45" fmla="*/ 22 h 268"/>
                <a:gd name="T46" fmla="*/ 115 w 168"/>
                <a:gd name="T47" fmla="*/ 228 h 268"/>
                <a:gd name="T48" fmla="*/ 63 w 168"/>
                <a:gd name="T49" fmla="*/ 103 h 268"/>
                <a:gd name="T50" fmla="*/ 36 w 168"/>
                <a:gd name="T51" fmla="*/ 47 h 268"/>
                <a:gd name="T52" fmla="*/ 99 w 168"/>
                <a:gd name="T53" fmla="*/ 145 h 268"/>
                <a:gd name="T54" fmla="*/ 84 w 168"/>
                <a:gd name="T55" fmla="*/ 113 h 268"/>
                <a:gd name="T56" fmla="*/ 37 w 168"/>
                <a:gd name="T57" fmla="*/ 44 h 268"/>
                <a:gd name="T58" fmla="*/ 87 w 168"/>
                <a:gd name="T59" fmla="*/ 173 h 268"/>
                <a:gd name="T60" fmla="*/ 83 w 168"/>
                <a:gd name="T61" fmla="*/ 136 h 268"/>
                <a:gd name="T62" fmla="*/ 50 w 168"/>
                <a:gd name="T63" fmla="*/ 77 h 268"/>
                <a:gd name="T64" fmla="*/ 61 w 168"/>
                <a:gd name="T65" fmla="*/ 75 h 268"/>
                <a:gd name="T66" fmla="*/ 19 w 168"/>
                <a:gd name="T67" fmla="*/ 19 h 268"/>
                <a:gd name="T68" fmla="*/ 29 w 168"/>
                <a:gd name="T69" fmla="*/ 15 h 268"/>
                <a:gd name="T70" fmla="*/ 37 w 168"/>
                <a:gd name="T71" fmla="*/ 11 h 268"/>
                <a:gd name="T72" fmla="*/ 80 w 168"/>
                <a:gd name="T73" fmla="*/ 55 h 268"/>
                <a:gd name="T74" fmla="*/ 89 w 168"/>
                <a:gd name="T75" fmla="*/ 55 h 268"/>
                <a:gd name="T76" fmla="*/ 95 w 168"/>
                <a:gd name="T77" fmla="*/ 73 h 268"/>
                <a:gd name="T78" fmla="*/ 156 w 168"/>
                <a:gd name="T79" fmla="*/ 169 h 268"/>
                <a:gd name="T80" fmla="*/ 79 w 168"/>
                <a:gd name="T81" fmla="*/ 41 h 268"/>
                <a:gd name="T82" fmla="*/ 148 w 168"/>
                <a:gd name="T83" fmla="*/ 154 h 268"/>
                <a:gd name="T84" fmla="*/ 147 w 168"/>
                <a:gd name="T85" fmla="*/ 166 h 268"/>
                <a:gd name="T86" fmla="*/ 127 w 168"/>
                <a:gd name="T87" fmla="*/ 133 h 268"/>
                <a:gd name="T88" fmla="*/ 91 w 168"/>
                <a:gd name="T89" fmla="*/ 75 h 268"/>
                <a:gd name="T90" fmla="*/ 63 w 168"/>
                <a:gd name="T91" fmla="*/ 41 h 268"/>
                <a:gd name="T92" fmla="*/ 155 w 168"/>
                <a:gd name="T93" fmla="*/ 243 h 268"/>
                <a:gd name="T94" fmla="*/ 61 w 168"/>
                <a:gd name="T95" fmla="*/ 66 h 268"/>
                <a:gd name="T96" fmla="*/ 149 w 168"/>
                <a:gd name="T97" fmla="*/ 235 h 268"/>
                <a:gd name="T98" fmla="*/ 81 w 168"/>
                <a:gd name="T99" fmla="*/ 107 h 268"/>
                <a:gd name="T100" fmla="*/ 84 w 168"/>
                <a:gd name="T101" fmla="*/ 138 h 268"/>
                <a:gd name="T102" fmla="*/ 138 w 168"/>
                <a:gd name="T103" fmla="*/ 266 h 268"/>
                <a:gd name="T104" fmla="*/ 79 w 168"/>
                <a:gd name="T105" fmla="*/ 106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8" h="268">
                  <a:moveTo>
                    <a:pt x="123" y="214"/>
                  </a:moveTo>
                  <a:cubicBezTo>
                    <a:pt x="118" y="188"/>
                    <a:pt x="109" y="163"/>
                    <a:pt x="98" y="139"/>
                  </a:cubicBezTo>
                  <a:cubicBezTo>
                    <a:pt x="93" y="127"/>
                    <a:pt x="87" y="116"/>
                    <a:pt x="81" y="105"/>
                  </a:cubicBezTo>
                  <a:cubicBezTo>
                    <a:pt x="76" y="94"/>
                    <a:pt x="70" y="83"/>
                    <a:pt x="61" y="75"/>
                  </a:cubicBezTo>
                  <a:cubicBezTo>
                    <a:pt x="60" y="74"/>
                    <a:pt x="58" y="75"/>
                    <a:pt x="59" y="76"/>
                  </a:cubicBezTo>
                  <a:cubicBezTo>
                    <a:pt x="91" y="136"/>
                    <a:pt x="123" y="198"/>
                    <a:pt x="136" y="266"/>
                  </a:cubicBezTo>
                  <a:cubicBezTo>
                    <a:pt x="136" y="266"/>
                    <a:pt x="137" y="266"/>
                    <a:pt x="138" y="265"/>
                  </a:cubicBezTo>
                  <a:cubicBezTo>
                    <a:pt x="135" y="258"/>
                    <a:pt x="132" y="250"/>
                    <a:pt x="129" y="242"/>
                  </a:cubicBezTo>
                  <a:cubicBezTo>
                    <a:pt x="127" y="234"/>
                    <a:pt x="124" y="225"/>
                    <a:pt x="121" y="217"/>
                  </a:cubicBezTo>
                  <a:cubicBezTo>
                    <a:pt x="115" y="200"/>
                    <a:pt x="108" y="184"/>
                    <a:pt x="101" y="167"/>
                  </a:cubicBezTo>
                  <a:cubicBezTo>
                    <a:pt x="94" y="152"/>
                    <a:pt x="86" y="136"/>
                    <a:pt x="78" y="121"/>
                  </a:cubicBezTo>
                  <a:cubicBezTo>
                    <a:pt x="70" y="106"/>
                    <a:pt x="61" y="92"/>
                    <a:pt x="52" y="77"/>
                  </a:cubicBezTo>
                  <a:cubicBezTo>
                    <a:pt x="47" y="68"/>
                    <a:pt x="41" y="58"/>
                    <a:pt x="36" y="48"/>
                  </a:cubicBezTo>
                  <a:cubicBezTo>
                    <a:pt x="35" y="49"/>
                    <a:pt x="35" y="49"/>
                    <a:pt x="34" y="50"/>
                  </a:cubicBezTo>
                  <a:cubicBezTo>
                    <a:pt x="40" y="54"/>
                    <a:pt x="45" y="60"/>
                    <a:pt x="49" y="67"/>
                  </a:cubicBezTo>
                  <a:cubicBezTo>
                    <a:pt x="54" y="73"/>
                    <a:pt x="59" y="80"/>
                    <a:pt x="64" y="87"/>
                  </a:cubicBezTo>
                  <a:cubicBezTo>
                    <a:pt x="74" y="101"/>
                    <a:pt x="84" y="115"/>
                    <a:pt x="92" y="130"/>
                  </a:cubicBezTo>
                  <a:cubicBezTo>
                    <a:pt x="101" y="145"/>
                    <a:pt x="109" y="162"/>
                    <a:pt x="117" y="177"/>
                  </a:cubicBezTo>
                  <a:cubicBezTo>
                    <a:pt x="125" y="193"/>
                    <a:pt x="133" y="210"/>
                    <a:pt x="142" y="225"/>
                  </a:cubicBezTo>
                  <a:cubicBezTo>
                    <a:pt x="146" y="233"/>
                    <a:pt x="150" y="241"/>
                    <a:pt x="154" y="248"/>
                  </a:cubicBezTo>
                  <a:cubicBezTo>
                    <a:pt x="154" y="250"/>
                    <a:pt x="156" y="249"/>
                    <a:pt x="156" y="248"/>
                  </a:cubicBezTo>
                  <a:cubicBezTo>
                    <a:pt x="155" y="239"/>
                    <a:pt x="151" y="232"/>
                    <a:pt x="147" y="224"/>
                  </a:cubicBezTo>
                  <a:cubicBezTo>
                    <a:pt x="144" y="216"/>
                    <a:pt x="140" y="208"/>
                    <a:pt x="136" y="199"/>
                  </a:cubicBezTo>
                  <a:cubicBezTo>
                    <a:pt x="129" y="183"/>
                    <a:pt x="122" y="167"/>
                    <a:pt x="114" y="151"/>
                  </a:cubicBezTo>
                  <a:cubicBezTo>
                    <a:pt x="99" y="121"/>
                    <a:pt x="83" y="92"/>
                    <a:pt x="64" y="65"/>
                  </a:cubicBezTo>
                  <a:cubicBezTo>
                    <a:pt x="64" y="65"/>
                    <a:pt x="64" y="64"/>
                    <a:pt x="63" y="64"/>
                  </a:cubicBezTo>
                  <a:cubicBezTo>
                    <a:pt x="62" y="63"/>
                    <a:pt x="60" y="64"/>
                    <a:pt x="61" y="66"/>
                  </a:cubicBezTo>
                  <a:cubicBezTo>
                    <a:pt x="78" y="96"/>
                    <a:pt x="97" y="126"/>
                    <a:pt x="113" y="157"/>
                  </a:cubicBezTo>
                  <a:cubicBezTo>
                    <a:pt x="128" y="186"/>
                    <a:pt x="138" y="216"/>
                    <a:pt x="155" y="243"/>
                  </a:cubicBezTo>
                  <a:cubicBezTo>
                    <a:pt x="156" y="245"/>
                    <a:pt x="158" y="244"/>
                    <a:pt x="158" y="242"/>
                  </a:cubicBezTo>
                  <a:cubicBezTo>
                    <a:pt x="151" y="210"/>
                    <a:pt x="136" y="180"/>
                    <a:pt x="122" y="151"/>
                  </a:cubicBezTo>
                  <a:cubicBezTo>
                    <a:pt x="114" y="134"/>
                    <a:pt x="106" y="118"/>
                    <a:pt x="98" y="102"/>
                  </a:cubicBezTo>
                  <a:cubicBezTo>
                    <a:pt x="94" y="94"/>
                    <a:pt x="90" y="86"/>
                    <a:pt x="86" y="78"/>
                  </a:cubicBezTo>
                  <a:cubicBezTo>
                    <a:pt x="82" y="71"/>
                    <a:pt x="77" y="64"/>
                    <a:pt x="73" y="56"/>
                  </a:cubicBezTo>
                  <a:cubicBezTo>
                    <a:pt x="70" y="51"/>
                    <a:pt x="68" y="46"/>
                    <a:pt x="66" y="40"/>
                  </a:cubicBezTo>
                  <a:cubicBezTo>
                    <a:pt x="65" y="41"/>
                    <a:pt x="64" y="41"/>
                    <a:pt x="63" y="42"/>
                  </a:cubicBezTo>
                  <a:cubicBezTo>
                    <a:pt x="69" y="45"/>
                    <a:pt x="72" y="51"/>
                    <a:pt x="76" y="57"/>
                  </a:cubicBezTo>
                  <a:cubicBezTo>
                    <a:pt x="80" y="63"/>
                    <a:pt x="84" y="69"/>
                    <a:pt x="89" y="76"/>
                  </a:cubicBezTo>
                  <a:cubicBezTo>
                    <a:pt x="98" y="91"/>
                    <a:pt x="107" y="106"/>
                    <a:pt x="116" y="122"/>
                  </a:cubicBezTo>
                  <a:cubicBezTo>
                    <a:pt x="134" y="153"/>
                    <a:pt x="150" y="184"/>
                    <a:pt x="165" y="216"/>
                  </a:cubicBezTo>
                  <a:cubicBezTo>
                    <a:pt x="166" y="218"/>
                    <a:pt x="168" y="217"/>
                    <a:pt x="168" y="215"/>
                  </a:cubicBezTo>
                  <a:cubicBezTo>
                    <a:pt x="158" y="186"/>
                    <a:pt x="144" y="159"/>
                    <a:pt x="130" y="132"/>
                  </a:cubicBezTo>
                  <a:cubicBezTo>
                    <a:pt x="117" y="107"/>
                    <a:pt x="105" y="81"/>
                    <a:pt x="86" y="59"/>
                  </a:cubicBezTo>
                  <a:cubicBezTo>
                    <a:pt x="85" y="58"/>
                    <a:pt x="83" y="59"/>
                    <a:pt x="84" y="60"/>
                  </a:cubicBezTo>
                  <a:cubicBezTo>
                    <a:pt x="95" y="86"/>
                    <a:pt x="111" y="108"/>
                    <a:pt x="124" y="132"/>
                  </a:cubicBezTo>
                  <a:cubicBezTo>
                    <a:pt x="131" y="145"/>
                    <a:pt x="139" y="157"/>
                    <a:pt x="146" y="170"/>
                  </a:cubicBezTo>
                  <a:cubicBezTo>
                    <a:pt x="149" y="175"/>
                    <a:pt x="152" y="180"/>
                    <a:pt x="155" y="186"/>
                  </a:cubicBezTo>
                  <a:cubicBezTo>
                    <a:pt x="157" y="190"/>
                    <a:pt x="160" y="195"/>
                    <a:pt x="164" y="198"/>
                  </a:cubicBezTo>
                  <a:cubicBezTo>
                    <a:pt x="165" y="199"/>
                    <a:pt x="166" y="198"/>
                    <a:pt x="166" y="197"/>
                  </a:cubicBezTo>
                  <a:cubicBezTo>
                    <a:pt x="161" y="167"/>
                    <a:pt x="145" y="141"/>
                    <a:pt x="131" y="114"/>
                  </a:cubicBezTo>
                  <a:cubicBezTo>
                    <a:pt x="115" y="84"/>
                    <a:pt x="97" y="55"/>
                    <a:pt x="77" y="28"/>
                  </a:cubicBezTo>
                  <a:cubicBezTo>
                    <a:pt x="76" y="28"/>
                    <a:pt x="76" y="27"/>
                    <a:pt x="75" y="26"/>
                  </a:cubicBezTo>
                  <a:cubicBezTo>
                    <a:pt x="75" y="26"/>
                    <a:pt x="73" y="26"/>
                    <a:pt x="73" y="27"/>
                  </a:cubicBezTo>
                  <a:cubicBezTo>
                    <a:pt x="73" y="37"/>
                    <a:pt x="79" y="46"/>
                    <a:pt x="84" y="54"/>
                  </a:cubicBezTo>
                  <a:cubicBezTo>
                    <a:pt x="90" y="64"/>
                    <a:pt x="97" y="73"/>
                    <a:pt x="103" y="82"/>
                  </a:cubicBezTo>
                  <a:cubicBezTo>
                    <a:pt x="107" y="88"/>
                    <a:pt x="110" y="94"/>
                    <a:pt x="114" y="100"/>
                  </a:cubicBezTo>
                  <a:cubicBezTo>
                    <a:pt x="118" y="108"/>
                    <a:pt x="122" y="116"/>
                    <a:pt x="127" y="124"/>
                  </a:cubicBezTo>
                  <a:cubicBezTo>
                    <a:pt x="135" y="139"/>
                    <a:pt x="144" y="155"/>
                    <a:pt x="153" y="170"/>
                  </a:cubicBezTo>
                  <a:cubicBezTo>
                    <a:pt x="154" y="170"/>
                    <a:pt x="154" y="170"/>
                    <a:pt x="154" y="171"/>
                  </a:cubicBezTo>
                  <a:cubicBezTo>
                    <a:pt x="155" y="172"/>
                    <a:pt x="157" y="171"/>
                    <a:pt x="156" y="169"/>
                  </a:cubicBezTo>
                  <a:cubicBezTo>
                    <a:pt x="130" y="118"/>
                    <a:pt x="97" y="71"/>
                    <a:pt x="64" y="24"/>
                  </a:cubicBezTo>
                  <a:cubicBezTo>
                    <a:pt x="63" y="23"/>
                    <a:pt x="61" y="24"/>
                    <a:pt x="62" y="25"/>
                  </a:cubicBezTo>
                  <a:cubicBezTo>
                    <a:pt x="69" y="44"/>
                    <a:pt x="83" y="58"/>
                    <a:pt x="93" y="75"/>
                  </a:cubicBezTo>
                  <a:cubicBezTo>
                    <a:pt x="94" y="76"/>
                    <a:pt x="96" y="75"/>
                    <a:pt x="96" y="73"/>
                  </a:cubicBezTo>
                  <a:cubicBezTo>
                    <a:pt x="80" y="47"/>
                    <a:pt x="59" y="24"/>
                    <a:pt x="39" y="1"/>
                  </a:cubicBezTo>
                  <a:cubicBezTo>
                    <a:pt x="39" y="2"/>
                    <a:pt x="38" y="3"/>
                    <a:pt x="37" y="3"/>
                  </a:cubicBezTo>
                  <a:cubicBezTo>
                    <a:pt x="53" y="22"/>
                    <a:pt x="67" y="42"/>
                    <a:pt x="87" y="57"/>
                  </a:cubicBezTo>
                  <a:cubicBezTo>
                    <a:pt x="88" y="58"/>
                    <a:pt x="90" y="56"/>
                    <a:pt x="89" y="55"/>
                  </a:cubicBezTo>
                  <a:cubicBezTo>
                    <a:pt x="69" y="39"/>
                    <a:pt x="57" y="16"/>
                    <a:pt x="36" y="1"/>
                  </a:cubicBezTo>
                  <a:cubicBezTo>
                    <a:pt x="35" y="0"/>
                    <a:pt x="33" y="2"/>
                    <a:pt x="34" y="3"/>
                  </a:cubicBezTo>
                  <a:cubicBezTo>
                    <a:pt x="47" y="23"/>
                    <a:pt x="64" y="38"/>
                    <a:pt x="78" y="57"/>
                  </a:cubicBezTo>
                  <a:cubicBezTo>
                    <a:pt x="79" y="57"/>
                    <a:pt x="79" y="56"/>
                    <a:pt x="80" y="55"/>
                  </a:cubicBezTo>
                  <a:cubicBezTo>
                    <a:pt x="74" y="47"/>
                    <a:pt x="67" y="38"/>
                    <a:pt x="60" y="30"/>
                  </a:cubicBezTo>
                  <a:cubicBezTo>
                    <a:pt x="53" y="23"/>
                    <a:pt x="46" y="15"/>
                    <a:pt x="37" y="10"/>
                  </a:cubicBezTo>
                  <a:cubicBezTo>
                    <a:pt x="36" y="9"/>
                    <a:pt x="34" y="11"/>
                    <a:pt x="35" y="12"/>
                  </a:cubicBezTo>
                  <a:cubicBezTo>
                    <a:pt x="43" y="31"/>
                    <a:pt x="59" y="46"/>
                    <a:pt x="71" y="63"/>
                  </a:cubicBezTo>
                  <a:cubicBezTo>
                    <a:pt x="72" y="62"/>
                    <a:pt x="73" y="62"/>
                    <a:pt x="73" y="61"/>
                  </a:cubicBezTo>
                  <a:cubicBezTo>
                    <a:pt x="59" y="45"/>
                    <a:pt x="47" y="27"/>
                    <a:pt x="29" y="14"/>
                  </a:cubicBezTo>
                  <a:cubicBezTo>
                    <a:pt x="28" y="13"/>
                    <a:pt x="26" y="14"/>
                    <a:pt x="27" y="16"/>
                  </a:cubicBezTo>
                  <a:cubicBezTo>
                    <a:pt x="37" y="35"/>
                    <a:pt x="53" y="49"/>
                    <a:pt x="66" y="66"/>
                  </a:cubicBezTo>
                  <a:cubicBezTo>
                    <a:pt x="67" y="68"/>
                    <a:pt x="69" y="66"/>
                    <a:pt x="68" y="65"/>
                  </a:cubicBezTo>
                  <a:cubicBezTo>
                    <a:pt x="62" y="55"/>
                    <a:pt x="54" y="46"/>
                    <a:pt x="46" y="37"/>
                  </a:cubicBezTo>
                  <a:cubicBezTo>
                    <a:pt x="39" y="29"/>
                    <a:pt x="30" y="21"/>
                    <a:pt x="20" y="16"/>
                  </a:cubicBezTo>
                  <a:cubicBezTo>
                    <a:pt x="19" y="16"/>
                    <a:pt x="18" y="17"/>
                    <a:pt x="18" y="18"/>
                  </a:cubicBezTo>
                  <a:cubicBezTo>
                    <a:pt x="20" y="29"/>
                    <a:pt x="28" y="38"/>
                    <a:pt x="36" y="46"/>
                  </a:cubicBezTo>
                  <a:cubicBezTo>
                    <a:pt x="44" y="55"/>
                    <a:pt x="54" y="63"/>
                    <a:pt x="60" y="74"/>
                  </a:cubicBezTo>
                  <a:cubicBezTo>
                    <a:pt x="61" y="74"/>
                    <a:pt x="62" y="73"/>
                    <a:pt x="62" y="73"/>
                  </a:cubicBezTo>
                  <a:cubicBezTo>
                    <a:pt x="48" y="59"/>
                    <a:pt x="37" y="42"/>
                    <a:pt x="20" y="31"/>
                  </a:cubicBezTo>
                  <a:cubicBezTo>
                    <a:pt x="19" y="30"/>
                    <a:pt x="17" y="31"/>
                    <a:pt x="18" y="32"/>
                  </a:cubicBezTo>
                  <a:cubicBezTo>
                    <a:pt x="26" y="49"/>
                    <a:pt x="40" y="62"/>
                    <a:pt x="50" y="77"/>
                  </a:cubicBezTo>
                  <a:cubicBezTo>
                    <a:pt x="51" y="77"/>
                    <a:pt x="52" y="76"/>
                    <a:pt x="53" y="76"/>
                  </a:cubicBezTo>
                  <a:cubicBezTo>
                    <a:pt x="36" y="58"/>
                    <a:pt x="23" y="37"/>
                    <a:pt x="3" y="22"/>
                  </a:cubicBezTo>
                  <a:cubicBezTo>
                    <a:pt x="2" y="21"/>
                    <a:pt x="0" y="23"/>
                    <a:pt x="2" y="24"/>
                  </a:cubicBezTo>
                  <a:cubicBezTo>
                    <a:pt x="25" y="48"/>
                    <a:pt x="45" y="75"/>
                    <a:pt x="61" y="103"/>
                  </a:cubicBezTo>
                  <a:cubicBezTo>
                    <a:pt x="78" y="132"/>
                    <a:pt x="94" y="162"/>
                    <a:pt x="106" y="193"/>
                  </a:cubicBezTo>
                  <a:cubicBezTo>
                    <a:pt x="110" y="204"/>
                    <a:pt x="113" y="216"/>
                    <a:pt x="115" y="228"/>
                  </a:cubicBezTo>
                  <a:cubicBezTo>
                    <a:pt x="116" y="228"/>
                    <a:pt x="117" y="228"/>
                    <a:pt x="118" y="227"/>
                  </a:cubicBezTo>
                  <a:cubicBezTo>
                    <a:pt x="108" y="217"/>
                    <a:pt x="102" y="204"/>
                    <a:pt x="97" y="191"/>
                  </a:cubicBezTo>
                  <a:cubicBezTo>
                    <a:pt x="92" y="178"/>
                    <a:pt x="87" y="165"/>
                    <a:pt x="82" y="152"/>
                  </a:cubicBezTo>
                  <a:cubicBezTo>
                    <a:pt x="76" y="136"/>
                    <a:pt x="70" y="119"/>
                    <a:pt x="63" y="103"/>
                  </a:cubicBezTo>
                  <a:cubicBezTo>
                    <a:pt x="60" y="96"/>
                    <a:pt x="56" y="88"/>
                    <a:pt x="52" y="81"/>
                  </a:cubicBezTo>
                  <a:cubicBezTo>
                    <a:pt x="49" y="75"/>
                    <a:pt x="45" y="69"/>
                    <a:pt x="42" y="62"/>
                  </a:cubicBezTo>
                  <a:cubicBezTo>
                    <a:pt x="40" y="57"/>
                    <a:pt x="38" y="51"/>
                    <a:pt x="38" y="45"/>
                  </a:cubicBezTo>
                  <a:cubicBezTo>
                    <a:pt x="37" y="46"/>
                    <a:pt x="36" y="46"/>
                    <a:pt x="36" y="47"/>
                  </a:cubicBezTo>
                  <a:cubicBezTo>
                    <a:pt x="46" y="52"/>
                    <a:pt x="52" y="62"/>
                    <a:pt x="58" y="72"/>
                  </a:cubicBezTo>
                  <a:cubicBezTo>
                    <a:pt x="63" y="81"/>
                    <a:pt x="68" y="92"/>
                    <a:pt x="74" y="102"/>
                  </a:cubicBezTo>
                  <a:cubicBezTo>
                    <a:pt x="77" y="109"/>
                    <a:pt x="82" y="115"/>
                    <a:pt x="85" y="122"/>
                  </a:cubicBezTo>
                  <a:cubicBezTo>
                    <a:pt x="90" y="129"/>
                    <a:pt x="94" y="137"/>
                    <a:pt x="99" y="145"/>
                  </a:cubicBezTo>
                  <a:cubicBezTo>
                    <a:pt x="107" y="161"/>
                    <a:pt x="115" y="177"/>
                    <a:pt x="124" y="192"/>
                  </a:cubicBezTo>
                  <a:cubicBezTo>
                    <a:pt x="126" y="198"/>
                    <a:pt x="129" y="203"/>
                    <a:pt x="132" y="208"/>
                  </a:cubicBezTo>
                  <a:cubicBezTo>
                    <a:pt x="133" y="210"/>
                    <a:pt x="135" y="209"/>
                    <a:pt x="135" y="207"/>
                  </a:cubicBezTo>
                  <a:cubicBezTo>
                    <a:pt x="118" y="176"/>
                    <a:pt x="102" y="144"/>
                    <a:pt x="84" y="113"/>
                  </a:cubicBezTo>
                  <a:cubicBezTo>
                    <a:pt x="80" y="108"/>
                    <a:pt x="77" y="102"/>
                    <a:pt x="74" y="97"/>
                  </a:cubicBezTo>
                  <a:cubicBezTo>
                    <a:pt x="71" y="92"/>
                    <a:pt x="69" y="86"/>
                    <a:pt x="66" y="81"/>
                  </a:cubicBezTo>
                  <a:cubicBezTo>
                    <a:pt x="61" y="71"/>
                    <a:pt x="55" y="60"/>
                    <a:pt x="47" y="52"/>
                  </a:cubicBezTo>
                  <a:cubicBezTo>
                    <a:pt x="44" y="49"/>
                    <a:pt x="41" y="46"/>
                    <a:pt x="37" y="44"/>
                  </a:cubicBezTo>
                  <a:cubicBezTo>
                    <a:pt x="36" y="44"/>
                    <a:pt x="35" y="45"/>
                    <a:pt x="35" y="46"/>
                  </a:cubicBezTo>
                  <a:cubicBezTo>
                    <a:pt x="35" y="59"/>
                    <a:pt x="44" y="71"/>
                    <a:pt x="50" y="83"/>
                  </a:cubicBezTo>
                  <a:cubicBezTo>
                    <a:pt x="58" y="98"/>
                    <a:pt x="65" y="114"/>
                    <a:pt x="71" y="130"/>
                  </a:cubicBezTo>
                  <a:cubicBezTo>
                    <a:pt x="77" y="144"/>
                    <a:pt x="82" y="159"/>
                    <a:pt x="87" y="173"/>
                  </a:cubicBezTo>
                  <a:cubicBezTo>
                    <a:pt x="92" y="186"/>
                    <a:pt x="97" y="200"/>
                    <a:pt x="104" y="213"/>
                  </a:cubicBezTo>
                  <a:cubicBezTo>
                    <a:pt x="107" y="218"/>
                    <a:pt x="111" y="224"/>
                    <a:pt x="115" y="229"/>
                  </a:cubicBezTo>
                  <a:cubicBezTo>
                    <a:pt x="116" y="230"/>
                    <a:pt x="118" y="230"/>
                    <a:pt x="118" y="228"/>
                  </a:cubicBezTo>
                  <a:cubicBezTo>
                    <a:pt x="112" y="196"/>
                    <a:pt x="98" y="165"/>
                    <a:pt x="83" y="136"/>
                  </a:cubicBezTo>
                  <a:cubicBezTo>
                    <a:pt x="68" y="107"/>
                    <a:pt x="51" y="79"/>
                    <a:pt x="31" y="53"/>
                  </a:cubicBezTo>
                  <a:cubicBezTo>
                    <a:pt x="22" y="42"/>
                    <a:pt x="13" y="32"/>
                    <a:pt x="3" y="22"/>
                  </a:cubicBezTo>
                  <a:cubicBezTo>
                    <a:pt x="3" y="23"/>
                    <a:pt x="2" y="24"/>
                    <a:pt x="2" y="24"/>
                  </a:cubicBezTo>
                  <a:cubicBezTo>
                    <a:pt x="21" y="39"/>
                    <a:pt x="34" y="60"/>
                    <a:pt x="50" y="77"/>
                  </a:cubicBezTo>
                  <a:cubicBezTo>
                    <a:pt x="52" y="79"/>
                    <a:pt x="54" y="77"/>
                    <a:pt x="53" y="76"/>
                  </a:cubicBezTo>
                  <a:cubicBezTo>
                    <a:pt x="42" y="60"/>
                    <a:pt x="28" y="48"/>
                    <a:pt x="21" y="31"/>
                  </a:cubicBezTo>
                  <a:cubicBezTo>
                    <a:pt x="20" y="32"/>
                    <a:pt x="19" y="32"/>
                    <a:pt x="18" y="33"/>
                  </a:cubicBezTo>
                  <a:cubicBezTo>
                    <a:pt x="35" y="44"/>
                    <a:pt x="46" y="62"/>
                    <a:pt x="61" y="75"/>
                  </a:cubicBezTo>
                  <a:cubicBezTo>
                    <a:pt x="62" y="76"/>
                    <a:pt x="64" y="74"/>
                    <a:pt x="63" y="73"/>
                  </a:cubicBezTo>
                  <a:cubicBezTo>
                    <a:pt x="57" y="63"/>
                    <a:pt x="48" y="55"/>
                    <a:pt x="40" y="47"/>
                  </a:cubicBezTo>
                  <a:cubicBezTo>
                    <a:pt x="32" y="38"/>
                    <a:pt x="23" y="29"/>
                    <a:pt x="21" y="17"/>
                  </a:cubicBezTo>
                  <a:cubicBezTo>
                    <a:pt x="20" y="18"/>
                    <a:pt x="20" y="18"/>
                    <a:pt x="19" y="19"/>
                  </a:cubicBezTo>
                  <a:cubicBezTo>
                    <a:pt x="29" y="24"/>
                    <a:pt x="38" y="32"/>
                    <a:pt x="45" y="40"/>
                  </a:cubicBezTo>
                  <a:cubicBezTo>
                    <a:pt x="53" y="48"/>
                    <a:pt x="60" y="57"/>
                    <a:pt x="66" y="66"/>
                  </a:cubicBezTo>
                  <a:cubicBezTo>
                    <a:pt x="67" y="66"/>
                    <a:pt x="67" y="65"/>
                    <a:pt x="68" y="65"/>
                  </a:cubicBezTo>
                  <a:cubicBezTo>
                    <a:pt x="55" y="48"/>
                    <a:pt x="39" y="33"/>
                    <a:pt x="29" y="15"/>
                  </a:cubicBezTo>
                  <a:cubicBezTo>
                    <a:pt x="29" y="15"/>
                    <a:pt x="28" y="16"/>
                    <a:pt x="27" y="16"/>
                  </a:cubicBezTo>
                  <a:cubicBezTo>
                    <a:pt x="45" y="29"/>
                    <a:pt x="57" y="47"/>
                    <a:pt x="71" y="63"/>
                  </a:cubicBezTo>
                  <a:cubicBezTo>
                    <a:pt x="72" y="64"/>
                    <a:pt x="74" y="62"/>
                    <a:pt x="73" y="61"/>
                  </a:cubicBezTo>
                  <a:cubicBezTo>
                    <a:pt x="61" y="45"/>
                    <a:pt x="46" y="30"/>
                    <a:pt x="37" y="11"/>
                  </a:cubicBezTo>
                  <a:cubicBezTo>
                    <a:pt x="37" y="11"/>
                    <a:pt x="36" y="12"/>
                    <a:pt x="36" y="13"/>
                  </a:cubicBezTo>
                  <a:cubicBezTo>
                    <a:pt x="44" y="18"/>
                    <a:pt x="52" y="25"/>
                    <a:pt x="58" y="33"/>
                  </a:cubicBezTo>
                  <a:cubicBezTo>
                    <a:pt x="65" y="41"/>
                    <a:pt x="72" y="49"/>
                    <a:pt x="78" y="57"/>
                  </a:cubicBezTo>
                  <a:cubicBezTo>
                    <a:pt x="79" y="59"/>
                    <a:pt x="81" y="57"/>
                    <a:pt x="80" y="55"/>
                  </a:cubicBezTo>
                  <a:cubicBezTo>
                    <a:pt x="66" y="37"/>
                    <a:pt x="49" y="21"/>
                    <a:pt x="36" y="2"/>
                  </a:cubicBezTo>
                  <a:cubicBezTo>
                    <a:pt x="36" y="2"/>
                    <a:pt x="35" y="3"/>
                    <a:pt x="34" y="4"/>
                  </a:cubicBezTo>
                  <a:cubicBezTo>
                    <a:pt x="55" y="18"/>
                    <a:pt x="68" y="41"/>
                    <a:pt x="87" y="57"/>
                  </a:cubicBezTo>
                  <a:cubicBezTo>
                    <a:pt x="88" y="57"/>
                    <a:pt x="88" y="56"/>
                    <a:pt x="89" y="55"/>
                  </a:cubicBezTo>
                  <a:cubicBezTo>
                    <a:pt x="69" y="40"/>
                    <a:pt x="55" y="20"/>
                    <a:pt x="39" y="1"/>
                  </a:cubicBezTo>
                  <a:cubicBezTo>
                    <a:pt x="38" y="0"/>
                    <a:pt x="36" y="2"/>
                    <a:pt x="37" y="3"/>
                  </a:cubicBezTo>
                  <a:cubicBezTo>
                    <a:pt x="57" y="26"/>
                    <a:pt x="78" y="48"/>
                    <a:pt x="93" y="74"/>
                  </a:cubicBezTo>
                  <a:cubicBezTo>
                    <a:pt x="94" y="74"/>
                    <a:pt x="95" y="73"/>
                    <a:pt x="95" y="73"/>
                  </a:cubicBezTo>
                  <a:cubicBezTo>
                    <a:pt x="85" y="57"/>
                    <a:pt x="71" y="42"/>
                    <a:pt x="64" y="24"/>
                  </a:cubicBezTo>
                  <a:cubicBezTo>
                    <a:pt x="63" y="25"/>
                    <a:pt x="63" y="25"/>
                    <a:pt x="62" y="26"/>
                  </a:cubicBezTo>
                  <a:cubicBezTo>
                    <a:pt x="95" y="72"/>
                    <a:pt x="127" y="120"/>
                    <a:pt x="154" y="170"/>
                  </a:cubicBezTo>
                  <a:cubicBezTo>
                    <a:pt x="155" y="170"/>
                    <a:pt x="155" y="170"/>
                    <a:pt x="156" y="169"/>
                  </a:cubicBezTo>
                  <a:cubicBezTo>
                    <a:pt x="147" y="154"/>
                    <a:pt x="138" y="139"/>
                    <a:pt x="130" y="124"/>
                  </a:cubicBezTo>
                  <a:cubicBezTo>
                    <a:pt x="122" y="110"/>
                    <a:pt x="115" y="96"/>
                    <a:pt x="107" y="82"/>
                  </a:cubicBezTo>
                  <a:cubicBezTo>
                    <a:pt x="101" y="73"/>
                    <a:pt x="94" y="65"/>
                    <a:pt x="88" y="55"/>
                  </a:cubicBezTo>
                  <a:cubicBezTo>
                    <a:pt x="85" y="51"/>
                    <a:pt x="82" y="46"/>
                    <a:pt x="79" y="41"/>
                  </a:cubicBezTo>
                  <a:cubicBezTo>
                    <a:pt x="77" y="37"/>
                    <a:pt x="76" y="32"/>
                    <a:pt x="76" y="27"/>
                  </a:cubicBezTo>
                  <a:cubicBezTo>
                    <a:pt x="75" y="28"/>
                    <a:pt x="74" y="28"/>
                    <a:pt x="73" y="28"/>
                  </a:cubicBezTo>
                  <a:cubicBezTo>
                    <a:pt x="94" y="55"/>
                    <a:pt x="112" y="84"/>
                    <a:pt x="128" y="115"/>
                  </a:cubicBezTo>
                  <a:cubicBezTo>
                    <a:pt x="135" y="128"/>
                    <a:pt x="142" y="141"/>
                    <a:pt x="148" y="154"/>
                  </a:cubicBezTo>
                  <a:cubicBezTo>
                    <a:pt x="155" y="168"/>
                    <a:pt x="161" y="182"/>
                    <a:pt x="163" y="197"/>
                  </a:cubicBezTo>
                  <a:cubicBezTo>
                    <a:pt x="164" y="197"/>
                    <a:pt x="165" y="196"/>
                    <a:pt x="165" y="196"/>
                  </a:cubicBezTo>
                  <a:cubicBezTo>
                    <a:pt x="161" y="193"/>
                    <a:pt x="159" y="187"/>
                    <a:pt x="156" y="183"/>
                  </a:cubicBezTo>
                  <a:cubicBezTo>
                    <a:pt x="153" y="177"/>
                    <a:pt x="150" y="171"/>
                    <a:pt x="147" y="166"/>
                  </a:cubicBezTo>
                  <a:cubicBezTo>
                    <a:pt x="140" y="154"/>
                    <a:pt x="133" y="142"/>
                    <a:pt x="126" y="129"/>
                  </a:cubicBezTo>
                  <a:cubicBezTo>
                    <a:pt x="113" y="106"/>
                    <a:pt x="97" y="84"/>
                    <a:pt x="87" y="59"/>
                  </a:cubicBezTo>
                  <a:cubicBezTo>
                    <a:pt x="86" y="60"/>
                    <a:pt x="85" y="60"/>
                    <a:pt x="84" y="61"/>
                  </a:cubicBezTo>
                  <a:cubicBezTo>
                    <a:pt x="102" y="82"/>
                    <a:pt x="114" y="108"/>
                    <a:pt x="127" y="133"/>
                  </a:cubicBezTo>
                  <a:cubicBezTo>
                    <a:pt x="141" y="160"/>
                    <a:pt x="156" y="187"/>
                    <a:pt x="165" y="216"/>
                  </a:cubicBezTo>
                  <a:cubicBezTo>
                    <a:pt x="166" y="216"/>
                    <a:pt x="167" y="216"/>
                    <a:pt x="168" y="215"/>
                  </a:cubicBezTo>
                  <a:cubicBezTo>
                    <a:pt x="152" y="183"/>
                    <a:pt x="136" y="151"/>
                    <a:pt x="118" y="120"/>
                  </a:cubicBezTo>
                  <a:cubicBezTo>
                    <a:pt x="109" y="105"/>
                    <a:pt x="101" y="90"/>
                    <a:pt x="91" y="75"/>
                  </a:cubicBezTo>
                  <a:cubicBezTo>
                    <a:pt x="87" y="69"/>
                    <a:pt x="83" y="62"/>
                    <a:pt x="79" y="56"/>
                  </a:cubicBezTo>
                  <a:cubicBezTo>
                    <a:pt x="75" y="50"/>
                    <a:pt x="72" y="44"/>
                    <a:pt x="66" y="40"/>
                  </a:cubicBezTo>
                  <a:cubicBezTo>
                    <a:pt x="66" y="40"/>
                    <a:pt x="66" y="40"/>
                    <a:pt x="65" y="39"/>
                  </a:cubicBezTo>
                  <a:cubicBezTo>
                    <a:pt x="64" y="39"/>
                    <a:pt x="63" y="40"/>
                    <a:pt x="63" y="41"/>
                  </a:cubicBezTo>
                  <a:cubicBezTo>
                    <a:pt x="69" y="57"/>
                    <a:pt x="79" y="71"/>
                    <a:pt x="87" y="86"/>
                  </a:cubicBezTo>
                  <a:cubicBezTo>
                    <a:pt x="95" y="102"/>
                    <a:pt x="103" y="118"/>
                    <a:pt x="111" y="134"/>
                  </a:cubicBezTo>
                  <a:cubicBezTo>
                    <a:pt x="125" y="164"/>
                    <a:pt x="141" y="195"/>
                    <a:pt x="151" y="227"/>
                  </a:cubicBezTo>
                  <a:cubicBezTo>
                    <a:pt x="153" y="232"/>
                    <a:pt x="154" y="238"/>
                    <a:pt x="155" y="243"/>
                  </a:cubicBezTo>
                  <a:cubicBezTo>
                    <a:pt x="156" y="242"/>
                    <a:pt x="157" y="242"/>
                    <a:pt x="158" y="242"/>
                  </a:cubicBezTo>
                  <a:cubicBezTo>
                    <a:pt x="140" y="215"/>
                    <a:pt x="130" y="184"/>
                    <a:pt x="116" y="156"/>
                  </a:cubicBezTo>
                  <a:cubicBezTo>
                    <a:pt x="100" y="125"/>
                    <a:pt x="81" y="95"/>
                    <a:pt x="64" y="64"/>
                  </a:cubicBezTo>
                  <a:cubicBezTo>
                    <a:pt x="63" y="65"/>
                    <a:pt x="62" y="65"/>
                    <a:pt x="61" y="66"/>
                  </a:cubicBezTo>
                  <a:cubicBezTo>
                    <a:pt x="80" y="93"/>
                    <a:pt x="96" y="122"/>
                    <a:pt x="111" y="151"/>
                  </a:cubicBezTo>
                  <a:cubicBezTo>
                    <a:pt x="118" y="167"/>
                    <a:pt x="126" y="183"/>
                    <a:pt x="133" y="199"/>
                  </a:cubicBezTo>
                  <a:cubicBezTo>
                    <a:pt x="137" y="207"/>
                    <a:pt x="140" y="215"/>
                    <a:pt x="144" y="223"/>
                  </a:cubicBezTo>
                  <a:cubicBezTo>
                    <a:pt x="146" y="227"/>
                    <a:pt x="147" y="231"/>
                    <a:pt x="149" y="235"/>
                  </a:cubicBezTo>
                  <a:cubicBezTo>
                    <a:pt x="151" y="239"/>
                    <a:pt x="153" y="243"/>
                    <a:pt x="154" y="248"/>
                  </a:cubicBezTo>
                  <a:cubicBezTo>
                    <a:pt x="154" y="248"/>
                    <a:pt x="155" y="247"/>
                    <a:pt x="156" y="247"/>
                  </a:cubicBezTo>
                  <a:cubicBezTo>
                    <a:pt x="139" y="216"/>
                    <a:pt x="124" y="183"/>
                    <a:pt x="107" y="151"/>
                  </a:cubicBezTo>
                  <a:cubicBezTo>
                    <a:pt x="99" y="136"/>
                    <a:pt x="91" y="121"/>
                    <a:pt x="81" y="107"/>
                  </a:cubicBezTo>
                  <a:cubicBezTo>
                    <a:pt x="72" y="93"/>
                    <a:pt x="62" y="79"/>
                    <a:pt x="52" y="66"/>
                  </a:cubicBezTo>
                  <a:cubicBezTo>
                    <a:pt x="47" y="59"/>
                    <a:pt x="42" y="52"/>
                    <a:pt x="35" y="47"/>
                  </a:cubicBezTo>
                  <a:cubicBezTo>
                    <a:pt x="34" y="47"/>
                    <a:pt x="33" y="48"/>
                    <a:pt x="33" y="49"/>
                  </a:cubicBezTo>
                  <a:cubicBezTo>
                    <a:pt x="49" y="79"/>
                    <a:pt x="68" y="108"/>
                    <a:pt x="84" y="138"/>
                  </a:cubicBezTo>
                  <a:cubicBezTo>
                    <a:pt x="92" y="153"/>
                    <a:pt x="98" y="169"/>
                    <a:pt x="105" y="185"/>
                  </a:cubicBezTo>
                  <a:cubicBezTo>
                    <a:pt x="112" y="202"/>
                    <a:pt x="119" y="218"/>
                    <a:pt x="124" y="235"/>
                  </a:cubicBezTo>
                  <a:cubicBezTo>
                    <a:pt x="128" y="246"/>
                    <a:pt x="131" y="257"/>
                    <a:pt x="136" y="266"/>
                  </a:cubicBezTo>
                  <a:cubicBezTo>
                    <a:pt x="136" y="268"/>
                    <a:pt x="139" y="267"/>
                    <a:pt x="138" y="266"/>
                  </a:cubicBezTo>
                  <a:cubicBezTo>
                    <a:pt x="126" y="198"/>
                    <a:pt x="95" y="137"/>
                    <a:pt x="62" y="77"/>
                  </a:cubicBezTo>
                  <a:cubicBezTo>
                    <a:pt x="62" y="76"/>
                    <a:pt x="62" y="76"/>
                    <a:pt x="62" y="75"/>
                  </a:cubicBezTo>
                  <a:cubicBezTo>
                    <a:pt x="61" y="76"/>
                    <a:pt x="60" y="76"/>
                    <a:pt x="59" y="77"/>
                  </a:cubicBezTo>
                  <a:cubicBezTo>
                    <a:pt x="67" y="85"/>
                    <a:pt x="73" y="95"/>
                    <a:pt x="79" y="106"/>
                  </a:cubicBezTo>
                  <a:cubicBezTo>
                    <a:pt x="84" y="117"/>
                    <a:pt x="90" y="128"/>
                    <a:pt x="95" y="140"/>
                  </a:cubicBezTo>
                  <a:cubicBezTo>
                    <a:pt x="106" y="164"/>
                    <a:pt x="115" y="188"/>
                    <a:pt x="120" y="214"/>
                  </a:cubicBezTo>
                  <a:cubicBezTo>
                    <a:pt x="120" y="216"/>
                    <a:pt x="123" y="215"/>
                    <a:pt x="123" y="21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1" name="Freeform 48"/>
            <p:cNvSpPr/>
            <p:nvPr/>
          </p:nvSpPr>
          <p:spPr bwMode="auto">
            <a:xfrm>
              <a:off x="4079" y="2197"/>
              <a:ext cx="294" cy="423"/>
            </a:xfrm>
            <a:custGeom>
              <a:avLst/>
              <a:gdLst>
                <a:gd name="T0" fmla="*/ 99 w 152"/>
                <a:gd name="T1" fmla="*/ 160 h 219"/>
                <a:gd name="T2" fmla="*/ 74 w 152"/>
                <a:gd name="T3" fmla="*/ 112 h 219"/>
                <a:gd name="T4" fmla="*/ 30 w 152"/>
                <a:gd name="T5" fmla="*/ 47 h 219"/>
                <a:gd name="T6" fmla="*/ 84 w 152"/>
                <a:gd name="T7" fmla="*/ 116 h 219"/>
                <a:gd name="T8" fmla="*/ 127 w 152"/>
                <a:gd name="T9" fmla="*/ 214 h 219"/>
                <a:gd name="T10" fmla="*/ 108 w 152"/>
                <a:gd name="T11" fmla="*/ 172 h 219"/>
                <a:gd name="T12" fmla="*/ 36 w 152"/>
                <a:gd name="T13" fmla="*/ 42 h 219"/>
                <a:gd name="T14" fmla="*/ 131 w 152"/>
                <a:gd name="T15" fmla="*/ 196 h 219"/>
                <a:gd name="T16" fmla="*/ 80 w 152"/>
                <a:gd name="T17" fmla="*/ 77 h 219"/>
                <a:gd name="T18" fmla="*/ 152 w 152"/>
                <a:gd name="T19" fmla="*/ 211 h 219"/>
                <a:gd name="T20" fmla="*/ 80 w 152"/>
                <a:gd name="T21" fmla="*/ 74 h 219"/>
                <a:gd name="T22" fmla="*/ 129 w 152"/>
                <a:gd name="T23" fmla="*/ 163 h 219"/>
                <a:gd name="T24" fmla="*/ 72 w 152"/>
                <a:gd name="T25" fmla="*/ 51 h 219"/>
                <a:gd name="T26" fmla="*/ 52 w 152"/>
                <a:gd name="T27" fmla="*/ 30 h 219"/>
                <a:gd name="T28" fmla="*/ 82 w 152"/>
                <a:gd name="T29" fmla="*/ 69 h 219"/>
                <a:gd name="T30" fmla="*/ 56 w 152"/>
                <a:gd name="T31" fmla="*/ 47 h 219"/>
                <a:gd name="T32" fmla="*/ 20 w 152"/>
                <a:gd name="T33" fmla="*/ 7 h 219"/>
                <a:gd name="T34" fmla="*/ 18 w 152"/>
                <a:gd name="T35" fmla="*/ 11 h 219"/>
                <a:gd name="T36" fmla="*/ 51 w 152"/>
                <a:gd name="T37" fmla="*/ 59 h 219"/>
                <a:gd name="T38" fmla="*/ 35 w 152"/>
                <a:gd name="T39" fmla="*/ 52 h 219"/>
                <a:gd name="T40" fmla="*/ 1 w 152"/>
                <a:gd name="T41" fmla="*/ 15 h 219"/>
                <a:gd name="T42" fmla="*/ 4 w 152"/>
                <a:gd name="T43" fmla="*/ 12 h 219"/>
                <a:gd name="T44" fmla="*/ 40 w 152"/>
                <a:gd name="T45" fmla="*/ 49 h 219"/>
                <a:gd name="T46" fmla="*/ 12 w 152"/>
                <a:gd name="T47" fmla="*/ 3 h 219"/>
                <a:gd name="T48" fmla="*/ 15 w 152"/>
                <a:gd name="T49" fmla="*/ 1 h 219"/>
                <a:gd name="T50" fmla="*/ 38 w 152"/>
                <a:gd name="T51" fmla="*/ 49 h 219"/>
                <a:gd name="T52" fmla="*/ 2 w 152"/>
                <a:gd name="T53" fmla="*/ 14 h 219"/>
                <a:gd name="T54" fmla="*/ 3 w 152"/>
                <a:gd name="T55" fmla="*/ 14 h 219"/>
                <a:gd name="T56" fmla="*/ 38 w 152"/>
                <a:gd name="T57" fmla="*/ 50 h 219"/>
                <a:gd name="T58" fmla="*/ 49 w 152"/>
                <a:gd name="T59" fmla="*/ 61 h 219"/>
                <a:gd name="T60" fmla="*/ 16 w 152"/>
                <a:gd name="T61" fmla="*/ 14 h 219"/>
                <a:gd name="T62" fmla="*/ 23 w 152"/>
                <a:gd name="T63" fmla="*/ 5 h 219"/>
                <a:gd name="T64" fmla="*/ 58 w 152"/>
                <a:gd name="T65" fmla="*/ 45 h 219"/>
                <a:gd name="T66" fmla="*/ 79 w 152"/>
                <a:gd name="T67" fmla="*/ 71 h 219"/>
                <a:gd name="T68" fmla="*/ 55 w 152"/>
                <a:gd name="T69" fmla="*/ 29 h 219"/>
                <a:gd name="T70" fmla="*/ 102 w 152"/>
                <a:gd name="T71" fmla="*/ 110 h 219"/>
                <a:gd name="T72" fmla="*/ 142 w 152"/>
                <a:gd name="T73" fmla="*/ 211 h 219"/>
                <a:gd name="T74" fmla="*/ 79 w 152"/>
                <a:gd name="T75" fmla="*/ 74 h 219"/>
                <a:gd name="T76" fmla="*/ 152 w 152"/>
                <a:gd name="T77" fmla="*/ 210 h 219"/>
                <a:gd name="T78" fmla="*/ 139 w 152"/>
                <a:gd name="T79" fmla="*/ 218 h 219"/>
                <a:gd name="T80" fmla="*/ 123 w 152"/>
                <a:gd name="T81" fmla="*/ 175 h 219"/>
                <a:gd name="T82" fmla="*/ 38 w 152"/>
                <a:gd name="T83" fmla="*/ 40 h 219"/>
                <a:gd name="T84" fmla="*/ 106 w 152"/>
                <a:gd name="T85" fmla="*/ 175 h 219"/>
                <a:gd name="T86" fmla="*/ 129 w 152"/>
                <a:gd name="T87" fmla="*/ 214 h 219"/>
                <a:gd name="T88" fmla="*/ 63 w 152"/>
                <a:gd name="T89" fmla="*/ 80 h 219"/>
                <a:gd name="T90" fmla="*/ 30 w 152"/>
                <a:gd name="T91" fmla="*/ 44 h 219"/>
                <a:gd name="T92" fmla="*/ 115 w 152"/>
                <a:gd name="T93" fmla="*/ 193 h 219"/>
                <a:gd name="T94" fmla="*/ 84 w 152"/>
                <a:gd name="T95" fmla="*/ 12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219">
                  <a:moveTo>
                    <a:pt x="41" y="75"/>
                  </a:moveTo>
                  <a:cubicBezTo>
                    <a:pt x="58" y="90"/>
                    <a:pt x="71" y="109"/>
                    <a:pt x="82" y="129"/>
                  </a:cubicBezTo>
                  <a:cubicBezTo>
                    <a:pt x="88" y="139"/>
                    <a:pt x="93" y="149"/>
                    <a:pt x="99" y="160"/>
                  </a:cubicBezTo>
                  <a:cubicBezTo>
                    <a:pt x="105" y="170"/>
                    <a:pt x="111" y="181"/>
                    <a:pt x="115" y="193"/>
                  </a:cubicBezTo>
                  <a:cubicBezTo>
                    <a:pt x="116" y="192"/>
                    <a:pt x="117" y="192"/>
                    <a:pt x="118" y="192"/>
                  </a:cubicBezTo>
                  <a:cubicBezTo>
                    <a:pt x="104" y="164"/>
                    <a:pt x="90" y="138"/>
                    <a:pt x="74" y="112"/>
                  </a:cubicBezTo>
                  <a:cubicBezTo>
                    <a:pt x="67" y="101"/>
                    <a:pt x="59" y="90"/>
                    <a:pt x="51" y="80"/>
                  </a:cubicBezTo>
                  <a:cubicBezTo>
                    <a:pt x="43" y="69"/>
                    <a:pt x="36" y="58"/>
                    <a:pt x="31" y="45"/>
                  </a:cubicBezTo>
                  <a:cubicBezTo>
                    <a:pt x="31" y="46"/>
                    <a:pt x="30" y="47"/>
                    <a:pt x="30" y="47"/>
                  </a:cubicBezTo>
                  <a:cubicBezTo>
                    <a:pt x="36" y="48"/>
                    <a:pt x="40" y="54"/>
                    <a:pt x="43" y="58"/>
                  </a:cubicBezTo>
                  <a:cubicBezTo>
                    <a:pt x="47" y="63"/>
                    <a:pt x="51" y="68"/>
                    <a:pt x="54" y="73"/>
                  </a:cubicBezTo>
                  <a:cubicBezTo>
                    <a:pt x="65" y="87"/>
                    <a:pt x="75" y="101"/>
                    <a:pt x="84" y="116"/>
                  </a:cubicBezTo>
                  <a:cubicBezTo>
                    <a:pt x="92" y="131"/>
                    <a:pt x="101" y="146"/>
                    <a:pt x="108" y="161"/>
                  </a:cubicBezTo>
                  <a:cubicBezTo>
                    <a:pt x="116" y="176"/>
                    <a:pt x="123" y="192"/>
                    <a:pt x="126" y="209"/>
                  </a:cubicBezTo>
                  <a:cubicBezTo>
                    <a:pt x="126" y="211"/>
                    <a:pt x="127" y="213"/>
                    <a:pt x="127" y="214"/>
                  </a:cubicBezTo>
                  <a:cubicBezTo>
                    <a:pt x="128" y="214"/>
                    <a:pt x="128" y="214"/>
                    <a:pt x="129" y="213"/>
                  </a:cubicBezTo>
                  <a:cubicBezTo>
                    <a:pt x="124" y="208"/>
                    <a:pt x="121" y="202"/>
                    <a:pt x="118" y="195"/>
                  </a:cubicBezTo>
                  <a:cubicBezTo>
                    <a:pt x="115" y="188"/>
                    <a:pt x="111" y="180"/>
                    <a:pt x="108" y="172"/>
                  </a:cubicBezTo>
                  <a:cubicBezTo>
                    <a:pt x="101" y="157"/>
                    <a:pt x="94" y="141"/>
                    <a:pt x="87" y="126"/>
                  </a:cubicBezTo>
                  <a:cubicBezTo>
                    <a:pt x="72" y="97"/>
                    <a:pt x="55" y="68"/>
                    <a:pt x="38" y="40"/>
                  </a:cubicBezTo>
                  <a:cubicBezTo>
                    <a:pt x="37" y="41"/>
                    <a:pt x="36" y="41"/>
                    <a:pt x="36" y="42"/>
                  </a:cubicBezTo>
                  <a:cubicBezTo>
                    <a:pt x="55" y="70"/>
                    <a:pt x="76" y="98"/>
                    <a:pt x="94" y="128"/>
                  </a:cubicBezTo>
                  <a:cubicBezTo>
                    <a:pt x="103" y="143"/>
                    <a:pt x="111" y="158"/>
                    <a:pt x="119" y="174"/>
                  </a:cubicBezTo>
                  <a:cubicBezTo>
                    <a:pt x="123" y="181"/>
                    <a:pt x="127" y="188"/>
                    <a:pt x="131" y="196"/>
                  </a:cubicBezTo>
                  <a:cubicBezTo>
                    <a:pt x="134" y="202"/>
                    <a:pt x="138" y="209"/>
                    <a:pt x="139" y="217"/>
                  </a:cubicBezTo>
                  <a:cubicBezTo>
                    <a:pt x="140" y="217"/>
                    <a:pt x="141" y="217"/>
                    <a:pt x="142" y="216"/>
                  </a:cubicBezTo>
                  <a:cubicBezTo>
                    <a:pt x="118" y="172"/>
                    <a:pt x="106" y="121"/>
                    <a:pt x="80" y="77"/>
                  </a:cubicBezTo>
                  <a:cubicBezTo>
                    <a:pt x="79" y="78"/>
                    <a:pt x="78" y="78"/>
                    <a:pt x="78" y="79"/>
                  </a:cubicBezTo>
                  <a:cubicBezTo>
                    <a:pt x="108" y="119"/>
                    <a:pt x="120" y="170"/>
                    <a:pt x="150" y="212"/>
                  </a:cubicBezTo>
                  <a:cubicBezTo>
                    <a:pt x="150" y="213"/>
                    <a:pt x="152" y="212"/>
                    <a:pt x="152" y="211"/>
                  </a:cubicBezTo>
                  <a:cubicBezTo>
                    <a:pt x="146" y="187"/>
                    <a:pt x="132" y="167"/>
                    <a:pt x="121" y="146"/>
                  </a:cubicBezTo>
                  <a:cubicBezTo>
                    <a:pt x="108" y="121"/>
                    <a:pt x="94" y="98"/>
                    <a:pt x="82" y="73"/>
                  </a:cubicBezTo>
                  <a:cubicBezTo>
                    <a:pt x="81" y="74"/>
                    <a:pt x="80" y="74"/>
                    <a:pt x="80" y="74"/>
                  </a:cubicBezTo>
                  <a:cubicBezTo>
                    <a:pt x="109" y="116"/>
                    <a:pt x="117" y="168"/>
                    <a:pt x="143" y="212"/>
                  </a:cubicBezTo>
                  <a:cubicBezTo>
                    <a:pt x="143" y="213"/>
                    <a:pt x="146" y="213"/>
                    <a:pt x="145" y="211"/>
                  </a:cubicBezTo>
                  <a:cubicBezTo>
                    <a:pt x="141" y="194"/>
                    <a:pt x="135" y="178"/>
                    <a:pt x="129" y="163"/>
                  </a:cubicBezTo>
                  <a:cubicBezTo>
                    <a:pt x="122" y="147"/>
                    <a:pt x="115" y="131"/>
                    <a:pt x="108" y="116"/>
                  </a:cubicBezTo>
                  <a:cubicBezTo>
                    <a:pt x="100" y="100"/>
                    <a:pt x="92" y="85"/>
                    <a:pt x="83" y="70"/>
                  </a:cubicBezTo>
                  <a:cubicBezTo>
                    <a:pt x="79" y="64"/>
                    <a:pt x="75" y="57"/>
                    <a:pt x="72" y="51"/>
                  </a:cubicBezTo>
                  <a:cubicBezTo>
                    <a:pt x="68" y="45"/>
                    <a:pt x="65" y="39"/>
                    <a:pt x="60" y="34"/>
                  </a:cubicBezTo>
                  <a:cubicBezTo>
                    <a:pt x="59" y="32"/>
                    <a:pt x="57" y="30"/>
                    <a:pt x="55" y="28"/>
                  </a:cubicBezTo>
                  <a:cubicBezTo>
                    <a:pt x="54" y="28"/>
                    <a:pt x="52" y="28"/>
                    <a:pt x="52" y="30"/>
                  </a:cubicBezTo>
                  <a:cubicBezTo>
                    <a:pt x="54" y="37"/>
                    <a:pt x="58" y="44"/>
                    <a:pt x="63" y="51"/>
                  </a:cubicBezTo>
                  <a:cubicBezTo>
                    <a:pt x="68" y="58"/>
                    <a:pt x="73" y="65"/>
                    <a:pt x="79" y="71"/>
                  </a:cubicBezTo>
                  <a:cubicBezTo>
                    <a:pt x="81" y="72"/>
                    <a:pt x="83" y="70"/>
                    <a:pt x="82" y="69"/>
                  </a:cubicBezTo>
                  <a:cubicBezTo>
                    <a:pt x="67" y="51"/>
                    <a:pt x="54" y="31"/>
                    <a:pt x="39" y="13"/>
                  </a:cubicBezTo>
                  <a:cubicBezTo>
                    <a:pt x="38" y="12"/>
                    <a:pt x="36" y="13"/>
                    <a:pt x="36" y="14"/>
                  </a:cubicBezTo>
                  <a:cubicBezTo>
                    <a:pt x="38" y="27"/>
                    <a:pt x="49" y="36"/>
                    <a:pt x="56" y="47"/>
                  </a:cubicBezTo>
                  <a:cubicBezTo>
                    <a:pt x="57" y="46"/>
                    <a:pt x="58" y="45"/>
                    <a:pt x="58" y="45"/>
                  </a:cubicBezTo>
                  <a:cubicBezTo>
                    <a:pt x="47" y="32"/>
                    <a:pt x="35" y="18"/>
                    <a:pt x="23" y="5"/>
                  </a:cubicBezTo>
                  <a:cubicBezTo>
                    <a:pt x="21" y="4"/>
                    <a:pt x="19" y="5"/>
                    <a:pt x="20" y="7"/>
                  </a:cubicBezTo>
                  <a:cubicBezTo>
                    <a:pt x="32" y="23"/>
                    <a:pt x="44" y="40"/>
                    <a:pt x="55" y="56"/>
                  </a:cubicBezTo>
                  <a:cubicBezTo>
                    <a:pt x="55" y="56"/>
                    <a:pt x="56" y="55"/>
                    <a:pt x="57" y="55"/>
                  </a:cubicBezTo>
                  <a:cubicBezTo>
                    <a:pt x="46" y="39"/>
                    <a:pt x="34" y="22"/>
                    <a:pt x="18" y="11"/>
                  </a:cubicBezTo>
                  <a:cubicBezTo>
                    <a:pt x="17" y="11"/>
                    <a:pt x="15" y="12"/>
                    <a:pt x="16" y="13"/>
                  </a:cubicBezTo>
                  <a:cubicBezTo>
                    <a:pt x="22" y="32"/>
                    <a:pt x="37" y="46"/>
                    <a:pt x="49" y="61"/>
                  </a:cubicBezTo>
                  <a:cubicBezTo>
                    <a:pt x="50" y="60"/>
                    <a:pt x="50" y="60"/>
                    <a:pt x="51" y="59"/>
                  </a:cubicBezTo>
                  <a:cubicBezTo>
                    <a:pt x="40" y="46"/>
                    <a:pt x="29" y="32"/>
                    <a:pt x="15" y="20"/>
                  </a:cubicBezTo>
                  <a:cubicBezTo>
                    <a:pt x="14" y="19"/>
                    <a:pt x="13" y="21"/>
                    <a:pt x="13" y="22"/>
                  </a:cubicBezTo>
                  <a:cubicBezTo>
                    <a:pt x="18" y="33"/>
                    <a:pt x="28" y="42"/>
                    <a:pt x="35" y="52"/>
                  </a:cubicBezTo>
                  <a:cubicBezTo>
                    <a:pt x="36" y="51"/>
                    <a:pt x="37" y="51"/>
                    <a:pt x="37" y="50"/>
                  </a:cubicBezTo>
                  <a:cubicBezTo>
                    <a:pt x="24" y="39"/>
                    <a:pt x="15" y="25"/>
                    <a:pt x="3" y="13"/>
                  </a:cubicBezTo>
                  <a:cubicBezTo>
                    <a:pt x="2" y="12"/>
                    <a:pt x="0" y="13"/>
                    <a:pt x="1" y="15"/>
                  </a:cubicBezTo>
                  <a:cubicBezTo>
                    <a:pt x="8" y="30"/>
                    <a:pt x="22" y="40"/>
                    <a:pt x="31" y="54"/>
                  </a:cubicBezTo>
                  <a:cubicBezTo>
                    <a:pt x="31" y="54"/>
                    <a:pt x="32" y="53"/>
                    <a:pt x="33" y="53"/>
                  </a:cubicBezTo>
                  <a:cubicBezTo>
                    <a:pt x="23" y="39"/>
                    <a:pt x="13" y="26"/>
                    <a:pt x="4" y="12"/>
                  </a:cubicBezTo>
                  <a:cubicBezTo>
                    <a:pt x="3" y="13"/>
                    <a:pt x="2" y="13"/>
                    <a:pt x="2" y="14"/>
                  </a:cubicBezTo>
                  <a:cubicBezTo>
                    <a:pt x="13" y="27"/>
                    <a:pt x="24" y="41"/>
                    <a:pt x="38" y="50"/>
                  </a:cubicBezTo>
                  <a:cubicBezTo>
                    <a:pt x="39" y="51"/>
                    <a:pt x="41" y="50"/>
                    <a:pt x="40" y="49"/>
                  </a:cubicBezTo>
                  <a:cubicBezTo>
                    <a:pt x="40" y="40"/>
                    <a:pt x="35" y="32"/>
                    <a:pt x="31" y="25"/>
                  </a:cubicBezTo>
                  <a:cubicBezTo>
                    <a:pt x="26" y="17"/>
                    <a:pt x="20" y="9"/>
                    <a:pt x="15" y="1"/>
                  </a:cubicBezTo>
                  <a:cubicBezTo>
                    <a:pt x="14" y="2"/>
                    <a:pt x="13" y="3"/>
                    <a:pt x="12" y="3"/>
                  </a:cubicBezTo>
                  <a:cubicBezTo>
                    <a:pt x="20" y="12"/>
                    <a:pt x="25" y="22"/>
                    <a:pt x="31" y="31"/>
                  </a:cubicBezTo>
                  <a:cubicBezTo>
                    <a:pt x="32" y="33"/>
                    <a:pt x="34" y="31"/>
                    <a:pt x="33" y="30"/>
                  </a:cubicBezTo>
                  <a:cubicBezTo>
                    <a:pt x="27" y="20"/>
                    <a:pt x="22" y="10"/>
                    <a:pt x="15" y="1"/>
                  </a:cubicBezTo>
                  <a:cubicBezTo>
                    <a:pt x="14" y="0"/>
                    <a:pt x="11" y="2"/>
                    <a:pt x="12" y="3"/>
                  </a:cubicBezTo>
                  <a:cubicBezTo>
                    <a:pt x="17" y="10"/>
                    <a:pt x="23" y="17"/>
                    <a:pt x="28" y="25"/>
                  </a:cubicBezTo>
                  <a:cubicBezTo>
                    <a:pt x="32" y="32"/>
                    <a:pt x="37" y="40"/>
                    <a:pt x="38" y="49"/>
                  </a:cubicBezTo>
                  <a:cubicBezTo>
                    <a:pt x="38" y="49"/>
                    <a:pt x="39" y="48"/>
                    <a:pt x="40" y="48"/>
                  </a:cubicBezTo>
                  <a:cubicBezTo>
                    <a:pt x="26" y="39"/>
                    <a:pt x="15" y="25"/>
                    <a:pt x="4" y="12"/>
                  </a:cubicBezTo>
                  <a:cubicBezTo>
                    <a:pt x="3" y="11"/>
                    <a:pt x="1" y="12"/>
                    <a:pt x="2" y="14"/>
                  </a:cubicBezTo>
                  <a:cubicBezTo>
                    <a:pt x="10" y="28"/>
                    <a:pt x="21" y="41"/>
                    <a:pt x="31" y="55"/>
                  </a:cubicBezTo>
                  <a:cubicBezTo>
                    <a:pt x="32" y="56"/>
                    <a:pt x="34" y="55"/>
                    <a:pt x="33" y="53"/>
                  </a:cubicBezTo>
                  <a:cubicBezTo>
                    <a:pt x="25" y="39"/>
                    <a:pt x="11" y="28"/>
                    <a:pt x="3" y="14"/>
                  </a:cubicBezTo>
                  <a:cubicBezTo>
                    <a:pt x="2" y="14"/>
                    <a:pt x="2" y="15"/>
                    <a:pt x="1" y="15"/>
                  </a:cubicBezTo>
                  <a:cubicBezTo>
                    <a:pt x="13" y="27"/>
                    <a:pt x="22" y="41"/>
                    <a:pt x="36" y="52"/>
                  </a:cubicBezTo>
                  <a:cubicBezTo>
                    <a:pt x="37" y="53"/>
                    <a:pt x="38" y="51"/>
                    <a:pt x="38" y="50"/>
                  </a:cubicBezTo>
                  <a:cubicBezTo>
                    <a:pt x="30" y="41"/>
                    <a:pt x="20" y="32"/>
                    <a:pt x="16" y="21"/>
                  </a:cubicBezTo>
                  <a:cubicBezTo>
                    <a:pt x="15" y="21"/>
                    <a:pt x="14" y="22"/>
                    <a:pt x="14" y="22"/>
                  </a:cubicBezTo>
                  <a:cubicBezTo>
                    <a:pt x="27" y="34"/>
                    <a:pt x="38" y="48"/>
                    <a:pt x="49" y="61"/>
                  </a:cubicBezTo>
                  <a:cubicBezTo>
                    <a:pt x="50" y="62"/>
                    <a:pt x="52" y="61"/>
                    <a:pt x="51" y="59"/>
                  </a:cubicBezTo>
                  <a:cubicBezTo>
                    <a:pt x="39" y="44"/>
                    <a:pt x="25" y="30"/>
                    <a:pt x="18" y="12"/>
                  </a:cubicBezTo>
                  <a:cubicBezTo>
                    <a:pt x="17" y="13"/>
                    <a:pt x="17" y="13"/>
                    <a:pt x="16" y="14"/>
                  </a:cubicBezTo>
                  <a:cubicBezTo>
                    <a:pt x="32" y="24"/>
                    <a:pt x="44" y="41"/>
                    <a:pt x="55" y="56"/>
                  </a:cubicBezTo>
                  <a:cubicBezTo>
                    <a:pt x="56" y="58"/>
                    <a:pt x="58" y="56"/>
                    <a:pt x="57" y="55"/>
                  </a:cubicBezTo>
                  <a:cubicBezTo>
                    <a:pt x="46" y="38"/>
                    <a:pt x="35" y="21"/>
                    <a:pt x="23" y="5"/>
                  </a:cubicBezTo>
                  <a:cubicBezTo>
                    <a:pt x="22" y="6"/>
                    <a:pt x="21" y="6"/>
                    <a:pt x="20" y="7"/>
                  </a:cubicBezTo>
                  <a:cubicBezTo>
                    <a:pt x="32" y="20"/>
                    <a:pt x="44" y="33"/>
                    <a:pt x="56" y="47"/>
                  </a:cubicBezTo>
                  <a:cubicBezTo>
                    <a:pt x="57" y="48"/>
                    <a:pt x="59" y="46"/>
                    <a:pt x="58" y="45"/>
                  </a:cubicBezTo>
                  <a:cubicBezTo>
                    <a:pt x="52" y="35"/>
                    <a:pt x="41" y="26"/>
                    <a:pt x="39" y="14"/>
                  </a:cubicBezTo>
                  <a:cubicBezTo>
                    <a:pt x="38" y="14"/>
                    <a:pt x="37" y="14"/>
                    <a:pt x="36" y="15"/>
                  </a:cubicBezTo>
                  <a:cubicBezTo>
                    <a:pt x="52" y="33"/>
                    <a:pt x="64" y="53"/>
                    <a:pt x="79" y="71"/>
                  </a:cubicBezTo>
                  <a:cubicBezTo>
                    <a:pt x="80" y="70"/>
                    <a:pt x="81" y="70"/>
                    <a:pt x="82" y="69"/>
                  </a:cubicBezTo>
                  <a:cubicBezTo>
                    <a:pt x="76" y="64"/>
                    <a:pt x="71" y="57"/>
                    <a:pt x="66" y="51"/>
                  </a:cubicBezTo>
                  <a:cubicBezTo>
                    <a:pt x="62" y="44"/>
                    <a:pt x="57" y="37"/>
                    <a:pt x="55" y="29"/>
                  </a:cubicBezTo>
                  <a:cubicBezTo>
                    <a:pt x="54" y="30"/>
                    <a:pt x="54" y="30"/>
                    <a:pt x="53" y="30"/>
                  </a:cubicBezTo>
                  <a:cubicBezTo>
                    <a:pt x="64" y="39"/>
                    <a:pt x="69" y="53"/>
                    <a:pt x="76" y="64"/>
                  </a:cubicBezTo>
                  <a:cubicBezTo>
                    <a:pt x="86" y="79"/>
                    <a:pt x="94" y="94"/>
                    <a:pt x="102" y="110"/>
                  </a:cubicBezTo>
                  <a:cubicBezTo>
                    <a:pt x="110" y="126"/>
                    <a:pt x="116" y="141"/>
                    <a:pt x="123" y="157"/>
                  </a:cubicBezTo>
                  <a:cubicBezTo>
                    <a:pt x="130" y="173"/>
                    <a:pt x="137" y="189"/>
                    <a:pt x="141" y="206"/>
                  </a:cubicBezTo>
                  <a:cubicBezTo>
                    <a:pt x="142" y="208"/>
                    <a:pt x="142" y="210"/>
                    <a:pt x="142" y="211"/>
                  </a:cubicBezTo>
                  <a:cubicBezTo>
                    <a:pt x="143" y="211"/>
                    <a:pt x="144" y="211"/>
                    <a:pt x="145" y="210"/>
                  </a:cubicBezTo>
                  <a:cubicBezTo>
                    <a:pt x="120" y="167"/>
                    <a:pt x="111" y="115"/>
                    <a:pt x="82" y="73"/>
                  </a:cubicBezTo>
                  <a:cubicBezTo>
                    <a:pt x="81" y="71"/>
                    <a:pt x="79" y="73"/>
                    <a:pt x="79" y="74"/>
                  </a:cubicBezTo>
                  <a:cubicBezTo>
                    <a:pt x="92" y="98"/>
                    <a:pt x="106" y="122"/>
                    <a:pt x="118" y="146"/>
                  </a:cubicBezTo>
                  <a:cubicBezTo>
                    <a:pt x="129" y="167"/>
                    <a:pt x="143" y="188"/>
                    <a:pt x="149" y="211"/>
                  </a:cubicBezTo>
                  <a:cubicBezTo>
                    <a:pt x="150" y="211"/>
                    <a:pt x="151" y="210"/>
                    <a:pt x="152" y="210"/>
                  </a:cubicBezTo>
                  <a:cubicBezTo>
                    <a:pt x="122" y="169"/>
                    <a:pt x="110" y="118"/>
                    <a:pt x="80" y="77"/>
                  </a:cubicBezTo>
                  <a:cubicBezTo>
                    <a:pt x="79" y="76"/>
                    <a:pt x="77" y="77"/>
                    <a:pt x="78" y="78"/>
                  </a:cubicBezTo>
                  <a:cubicBezTo>
                    <a:pt x="103" y="123"/>
                    <a:pt x="115" y="173"/>
                    <a:pt x="139" y="218"/>
                  </a:cubicBezTo>
                  <a:cubicBezTo>
                    <a:pt x="140" y="219"/>
                    <a:pt x="142" y="218"/>
                    <a:pt x="142" y="217"/>
                  </a:cubicBezTo>
                  <a:cubicBezTo>
                    <a:pt x="141" y="209"/>
                    <a:pt x="138" y="203"/>
                    <a:pt x="134" y="196"/>
                  </a:cubicBezTo>
                  <a:cubicBezTo>
                    <a:pt x="130" y="189"/>
                    <a:pt x="127" y="182"/>
                    <a:pt x="123" y="175"/>
                  </a:cubicBezTo>
                  <a:cubicBezTo>
                    <a:pt x="115" y="159"/>
                    <a:pt x="107" y="144"/>
                    <a:pt x="98" y="129"/>
                  </a:cubicBezTo>
                  <a:cubicBezTo>
                    <a:pt x="79" y="99"/>
                    <a:pt x="59" y="70"/>
                    <a:pt x="38" y="41"/>
                  </a:cubicBezTo>
                  <a:cubicBezTo>
                    <a:pt x="38" y="41"/>
                    <a:pt x="38" y="41"/>
                    <a:pt x="38" y="40"/>
                  </a:cubicBezTo>
                  <a:cubicBezTo>
                    <a:pt x="37" y="39"/>
                    <a:pt x="35" y="41"/>
                    <a:pt x="36" y="42"/>
                  </a:cubicBezTo>
                  <a:cubicBezTo>
                    <a:pt x="54" y="70"/>
                    <a:pt x="70" y="99"/>
                    <a:pt x="85" y="129"/>
                  </a:cubicBezTo>
                  <a:cubicBezTo>
                    <a:pt x="93" y="144"/>
                    <a:pt x="100" y="160"/>
                    <a:pt x="106" y="175"/>
                  </a:cubicBezTo>
                  <a:cubicBezTo>
                    <a:pt x="110" y="183"/>
                    <a:pt x="113" y="190"/>
                    <a:pt x="116" y="197"/>
                  </a:cubicBezTo>
                  <a:cubicBezTo>
                    <a:pt x="119" y="204"/>
                    <a:pt x="122" y="210"/>
                    <a:pt x="127" y="215"/>
                  </a:cubicBezTo>
                  <a:cubicBezTo>
                    <a:pt x="128" y="216"/>
                    <a:pt x="130" y="216"/>
                    <a:pt x="129" y="214"/>
                  </a:cubicBezTo>
                  <a:cubicBezTo>
                    <a:pt x="127" y="198"/>
                    <a:pt x="122" y="182"/>
                    <a:pt x="115" y="167"/>
                  </a:cubicBezTo>
                  <a:cubicBezTo>
                    <a:pt x="107" y="152"/>
                    <a:pt x="99" y="137"/>
                    <a:pt x="91" y="123"/>
                  </a:cubicBezTo>
                  <a:cubicBezTo>
                    <a:pt x="82" y="108"/>
                    <a:pt x="73" y="94"/>
                    <a:pt x="63" y="80"/>
                  </a:cubicBezTo>
                  <a:cubicBezTo>
                    <a:pt x="58" y="74"/>
                    <a:pt x="54" y="68"/>
                    <a:pt x="49" y="62"/>
                  </a:cubicBezTo>
                  <a:cubicBezTo>
                    <a:pt x="46" y="57"/>
                    <a:pt x="43" y="53"/>
                    <a:pt x="38" y="49"/>
                  </a:cubicBezTo>
                  <a:cubicBezTo>
                    <a:pt x="36" y="47"/>
                    <a:pt x="33" y="45"/>
                    <a:pt x="30" y="44"/>
                  </a:cubicBezTo>
                  <a:cubicBezTo>
                    <a:pt x="29" y="44"/>
                    <a:pt x="29" y="45"/>
                    <a:pt x="29" y="46"/>
                  </a:cubicBezTo>
                  <a:cubicBezTo>
                    <a:pt x="37" y="71"/>
                    <a:pt x="57" y="90"/>
                    <a:pt x="71" y="112"/>
                  </a:cubicBezTo>
                  <a:cubicBezTo>
                    <a:pt x="87" y="138"/>
                    <a:pt x="102" y="165"/>
                    <a:pt x="115" y="193"/>
                  </a:cubicBezTo>
                  <a:cubicBezTo>
                    <a:pt x="116" y="194"/>
                    <a:pt x="118" y="193"/>
                    <a:pt x="118" y="192"/>
                  </a:cubicBezTo>
                  <a:cubicBezTo>
                    <a:pt x="114" y="180"/>
                    <a:pt x="108" y="169"/>
                    <a:pt x="102" y="159"/>
                  </a:cubicBezTo>
                  <a:cubicBezTo>
                    <a:pt x="95" y="148"/>
                    <a:pt x="90" y="137"/>
                    <a:pt x="84" y="127"/>
                  </a:cubicBezTo>
                  <a:cubicBezTo>
                    <a:pt x="73" y="107"/>
                    <a:pt x="59" y="88"/>
                    <a:pt x="43" y="72"/>
                  </a:cubicBezTo>
                  <a:cubicBezTo>
                    <a:pt x="42" y="71"/>
                    <a:pt x="40" y="73"/>
                    <a:pt x="41" y="7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2" name="Freeform 49"/>
            <p:cNvSpPr/>
            <p:nvPr/>
          </p:nvSpPr>
          <p:spPr bwMode="auto">
            <a:xfrm>
              <a:off x="3639" y="2177"/>
              <a:ext cx="272" cy="151"/>
            </a:xfrm>
            <a:custGeom>
              <a:avLst/>
              <a:gdLst>
                <a:gd name="T0" fmla="*/ 29 w 141"/>
                <a:gd name="T1" fmla="*/ 11 h 78"/>
                <a:gd name="T2" fmla="*/ 123 w 141"/>
                <a:gd name="T3" fmla="*/ 34 h 78"/>
                <a:gd name="T4" fmla="*/ 76 w 141"/>
                <a:gd name="T5" fmla="*/ 16 h 78"/>
                <a:gd name="T6" fmla="*/ 127 w 141"/>
                <a:gd name="T7" fmla="*/ 37 h 78"/>
                <a:gd name="T8" fmla="*/ 14 w 141"/>
                <a:gd name="T9" fmla="*/ 5 h 78"/>
                <a:gd name="T10" fmla="*/ 122 w 141"/>
                <a:gd name="T11" fmla="*/ 42 h 78"/>
                <a:gd name="T12" fmla="*/ 2 w 141"/>
                <a:gd name="T13" fmla="*/ 13 h 78"/>
                <a:gd name="T14" fmla="*/ 64 w 141"/>
                <a:gd name="T15" fmla="*/ 10 h 78"/>
                <a:gd name="T16" fmla="*/ 138 w 141"/>
                <a:gd name="T17" fmla="*/ 47 h 78"/>
                <a:gd name="T18" fmla="*/ 28 w 141"/>
                <a:gd name="T19" fmla="*/ 12 h 78"/>
                <a:gd name="T20" fmla="*/ 120 w 141"/>
                <a:gd name="T21" fmla="*/ 46 h 78"/>
                <a:gd name="T22" fmla="*/ 116 w 141"/>
                <a:gd name="T23" fmla="*/ 57 h 78"/>
                <a:gd name="T24" fmla="*/ 6 w 141"/>
                <a:gd name="T25" fmla="*/ 22 h 78"/>
                <a:gd name="T26" fmla="*/ 81 w 141"/>
                <a:gd name="T27" fmla="*/ 48 h 78"/>
                <a:gd name="T28" fmla="*/ 58 w 141"/>
                <a:gd name="T29" fmla="*/ 40 h 78"/>
                <a:gd name="T30" fmla="*/ 105 w 141"/>
                <a:gd name="T31" fmla="*/ 68 h 78"/>
                <a:gd name="T32" fmla="*/ 22 w 141"/>
                <a:gd name="T33" fmla="*/ 38 h 78"/>
                <a:gd name="T34" fmla="*/ 81 w 141"/>
                <a:gd name="T35" fmla="*/ 53 h 78"/>
                <a:gd name="T36" fmla="*/ 114 w 141"/>
                <a:gd name="T37" fmla="*/ 74 h 78"/>
                <a:gd name="T38" fmla="*/ 88 w 141"/>
                <a:gd name="T39" fmla="*/ 50 h 78"/>
                <a:gd name="T40" fmla="*/ 102 w 141"/>
                <a:gd name="T41" fmla="*/ 48 h 78"/>
                <a:gd name="T42" fmla="*/ 133 w 141"/>
                <a:gd name="T43" fmla="*/ 70 h 78"/>
                <a:gd name="T44" fmla="*/ 115 w 141"/>
                <a:gd name="T45" fmla="*/ 48 h 78"/>
                <a:gd name="T46" fmla="*/ 114 w 141"/>
                <a:gd name="T47" fmla="*/ 41 h 78"/>
                <a:gd name="T48" fmla="*/ 116 w 141"/>
                <a:gd name="T49" fmla="*/ 34 h 78"/>
                <a:gd name="T50" fmla="*/ 136 w 141"/>
                <a:gd name="T51" fmla="*/ 51 h 78"/>
                <a:gd name="T52" fmla="*/ 138 w 141"/>
                <a:gd name="T53" fmla="*/ 49 h 78"/>
                <a:gd name="T54" fmla="*/ 119 w 141"/>
                <a:gd name="T55" fmla="*/ 38 h 78"/>
                <a:gd name="T56" fmla="*/ 120 w 141"/>
                <a:gd name="T57" fmla="*/ 44 h 78"/>
                <a:gd name="T58" fmla="*/ 129 w 141"/>
                <a:gd name="T59" fmla="*/ 56 h 78"/>
                <a:gd name="T60" fmla="*/ 128 w 141"/>
                <a:gd name="T61" fmla="*/ 59 h 78"/>
                <a:gd name="T62" fmla="*/ 118 w 141"/>
                <a:gd name="T63" fmla="*/ 46 h 78"/>
                <a:gd name="T64" fmla="*/ 121 w 141"/>
                <a:gd name="T65" fmla="*/ 37 h 78"/>
                <a:gd name="T66" fmla="*/ 139 w 141"/>
                <a:gd name="T67" fmla="*/ 47 h 78"/>
                <a:gd name="T68" fmla="*/ 134 w 141"/>
                <a:gd name="T69" fmla="*/ 52 h 78"/>
                <a:gd name="T70" fmla="*/ 115 w 141"/>
                <a:gd name="T71" fmla="*/ 37 h 78"/>
                <a:gd name="T72" fmla="*/ 114 w 141"/>
                <a:gd name="T73" fmla="*/ 39 h 78"/>
                <a:gd name="T74" fmla="*/ 116 w 141"/>
                <a:gd name="T75" fmla="*/ 45 h 78"/>
                <a:gd name="T76" fmla="*/ 130 w 141"/>
                <a:gd name="T77" fmla="*/ 71 h 78"/>
                <a:gd name="T78" fmla="*/ 100 w 141"/>
                <a:gd name="T79" fmla="*/ 50 h 78"/>
                <a:gd name="T80" fmla="*/ 89 w 141"/>
                <a:gd name="T81" fmla="*/ 47 h 78"/>
                <a:gd name="T82" fmla="*/ 116 w 141"/>
                <a:gd name="T83" fmla="*/ 71 h 78"/>
                <a:gd name="T84" fmla="*/ 79 w 141"/>
                <a:gd name="T85" fmla="*/ 55 h 78"/>
                <a:gd name="T86" fmla="*/ 23 w 141"/>
                <a:gd name="T87" fmla="*/ 36 h 78"/>
                <a:gd name="T88" fmla="*/ 107 w 141"/>
                <a:gd name="T89" fmla="*/ 66 h 78"/>
                <a:gd name="T90" fmla="*/ 57 w 141"/>
                <a:gd name="T91" fmla="*/ 43 h 78"/>
                <a:gd name="T92" fmla="*/ 85 w 141"/>
                <a:gd name="T93" fmla="*/ 46 h 78"/>
                <a:gd name="T94" fmla="*/ 8 w 141"/>
                <a:gd name="T95" fmla="*/ 20 h 78"/>
                <a:gd name="T96" fmla="*/ 117 w 141"/>
                <a:gd name="T97" fmla="*/ 54 h 78"/>
                <a:gd name="T98" fmla="*/ 119 w 141"/>
                <a:gd name="T99" fmla="*/ 49 h 78"/>
                <a:gd name="T100" fmla="*/ 51 w 141"/>
                <a:gd name="T101" fmla="*/ 19 h 78"/>
                <a:gd name="T102" fmla="*/ 139 w 141"/>
                <a:gd name="T103" fmla="*/ 47 h 78"/>
                <a:gd name="T104" fmla="*/ 64 w 141"/>
                <a:gd name="T105" fmla="*/ 10 h 78"/>
                <a:gd name="T106" fmla="*/ 122 w 141"/>
                <a:gd name="T107" fmla="*/ 35 h 78"/>
                <a:gd name="T108" fmla="*/ 67 w 141"/>
                <a:gd name="T109" fmla="*/ 23 h 78"/>
                <a:gd name="T110" fmla="*/ 72 w 141"/>
                <a:gd name="T111" fmla="*/ 13 h 78"/>
                <a:gd name="T112" fmla="*/ 73 w 141"/>
                <a:gd name="T113" fmla="*/ 10 h 78"/>
                <a:gd name="T114" fmla="*/ 104 w 141"/>
                <a:gd name="T115" fmla="*/ 23 h 78"/>
                <a:gd name="T116" fmla="*/ 28 w 141"/>
                <a:gd name="T117" fmla="*/ 7 h 78"/>
                <a:gd name="T118" fmla="*/ 29 w 141"/>
                <a:gd name="T119" fmla="*/ 11 h 78"/>
                <a:gd name="T120" fmla="*/ 110 w 141"/>
                <a:gd name="T121"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1" h="78">
                  <a:moveTo>
                    <a:pt x="110" y="23"/>
                  </a:moveTo>
                  <a:cubicBezTo>
                    <a:pt x="97" y="17"/>
                    <a:pt x="84" y="15"/>
                    <a:pt x="70" y="14"/>
                  </a:cubicBezTo>
                  <a:cubicBezTo>
                    <a:pt x="56" y="14"/>
                    <a:pt x="43" y="14"/>
                    <a:pt x="29" y="11"/>
                  </a:cubicBezTo>
                  <a:cubicBezTo>
                    <a:pt x="29" y="12"/>
                    <a:pt x="29" y="13"/>
                    <a:pt x="29" y="14"/>
                  </a:cubicBezTo>
                  <a:cubicBezTo>
                    <a:pt x="61" y="13"/>
                    <a:pt x="92" y="27"/>
                    <a:pt x="122" y="36"/>
                  </a:cubicBezTo>
                  <a:cubicBezTo>
                    <a:pt x="123" y="37"/>
                    <a:pt x="124" y="35"/>
                    <a:pt x="123" y="34"/>
                  </a:cubicBezTo>
                  <a:cubicBezTo>
                    <a:pt x="98" y="11"/>
                    <a:pt x="61" y="5"/>
                    <a:pt x="28" y="4"/>
                  </a:cubicBezTo>
                  <a:cubicBezTo>
                    <a:pt x="27" y="4"/>
                    <a:pt x="26" y="6"/>
                    <a:pt x="28" y="7"/>
                  </a:cubicBezTo>
                  <a:cubicBezTo>
                    <a:pt x="43" y="13"/>
                    <a:pt x="60" y="12"/>
                    <a:pt x="76" y="16"/>
                  </a:cubicBezTo>
                  <a:cubicBezTo>
                    <a:pt x="85" y="18"/>
                    <a:pt x="93" y="22"/>
                    <a:pt x="101" y="25"/>
                  </a:cubicBezTo>
                  <a:cubicBezTo>
                    <a:pt x="110" y="29"/>
                    <a:pt x="118" y="33"/>
                    <a:pt x="125" y="39"/>
                  </a:cubicBezTo>
                  <a:cubicBezTo>
                    <a:pt x="126" y="40"/>
                    <a:pt x="128" y="38"/>
                    <a:pt x="127" y="37"/>
                  </a:cubicBezTo>
                  <a:cubicBezTo>
                    <a:pt x="113" y="22"/>
                    <a:pt x="94" y="14"/>
                    <a:pt x="75" y="8"/>
                  </a:cubicBezTo>
                  <a:cubicBezTo>
                    <a:pt x="55" y="2"/>
                    <a:pt x="34" y="0"/>
                    <a:pt x="14" y="2"/>
                  </a:cubicBezTo>
                  <a:cubicBezTo>
                    <a:pt x="13" y="2"/>
                    <a:pt x="12" y="5"/>
                    <a:pt x="14" y="5"/>
                  </a:cubicBezTo>
                  <a:cubicBezTo>
                    <a:pt x="33" y="5"/>
                    <a:pt x="52" y="9"/>
                    <a:pt x="70" y="16"/>
                  </a:cubicBezTo>
                  <a:cubicBezTo>
                    <a:pt x="88" y="22"/>
                    <a:pt x="106" y="31"/>
                    <a:pt x="121" y="44"/>
                  </a:cubicBezTo>
                  <a:cubicBezTo>
                    <a:pt x="121" y="43"/>
                    <a:pt x="121" y="42"/>
                    <a:pt x="122" y="42"/>
                  </a:cubicBezTo>
                  <a:cubicBezTo>
                    <a:pt x="103" y="37"/>
                    <a:pt x="87" y="25"/>
                    <a:pt x="68" y="20"/>
                  </a:cubicBezTo>
                  <a:cubicBezTo>
                    <a:pt x="46" y="15"/>
                    <a:pt x="24" y="11"/>
                    <a:pt x="2" y="10"/>
                  </a:cubicBezTo>
                  <a:cubicBezTo>
                    <a:pt x="0" y="10"/>
                    <a:pt x="0" y="13"/>
                    <a:pt x="2" y="13"/>
                  </a:cubicBezTo>
                  <a:cubicBezTo>
                    <a:pt x="41" y="20"/>
                    <a:pt x="84" y="16"/>
                    <a:pt x="120" y="37"/>
                  </a:cubicBezTo>
                  <a:cubicBezTo>
                    <a:pt x="121" y="37"/>
                    <a:pt x="121" y="36"/>
                    <a:pt x="122" y="35"/>
                  </a:cubicBezTo>
                  <a:cubicBezTo>
                    <a:pt x="103" y="25"/>
                    <a:pt x="83" y="19"/>
                    <a:pt x="64" y="10"/>
                  </a:cubicBezTo>
                  <a:cubicBezTo>
                    <a:pt x="63" y="11"/>
                    <a:pt x="63" y="11"/>
                    <a:pt x="63" y="12"/>
                  </a:cubicBezTo>
                  <a:cubicBezTo>
                    <a:pt x="75" y="18"/>
                    <a:pt x="89" y="21"/>
                    <a:pt x="102" y="26"/>
                  </a:cubicBezTo>
                  <a:cubicBezTo>
                    <a:pt x="115" y="31"/>
                    <a:pt x="129" y="36"/>
                    <a:pt x="138" y="47"/>
                  </a:cubicBezTo>
                  <a:cubicBezTo>
                    <a:pt x="139" y="46"/>
                    <a:pt x="139" y="45"/>
                    <a:pt x="140" y="45"/>
                  </a:cubicBezTo>
                  <a:cubicBezTo>
                    <a:pt x="104" y="30"/>
                    <a:pt x="68" y="12"/>
                    <a:pt x="29" y="10"/>
                  </a:cubicBezTo>
                  <a:cubicBezTo>
                    <a:pt x="28" y="10"/>
                    <a:pt x="27" y="12"/>
                    <a:pt x="28" y="12"/>
                  </a:cubicBezTo>
                  <a:cubicBezTo>
                    <a:pt x="40" y="21"/>
                    <a:pt x="56" y="22"/>
                    <a:pt x="69" y="27"/>
                  </a:cubicBezTo>
                  <a:cubicBezTo>
                    <a:pt x="86" y="33"/>
                    <a:pt x="104" y="39"/>
                    <a:pt x="119" y="49"/>
                  </a:cubicBezTo>
                  <a:cubicBezTo>
                    <a:pt x="119" y="48"/>
                    <a:pt x="120" y="47"/>
                    <a:pt x="120" y="46"/>
                  </a:cubicBezTo>
                  <a:cubicBezTo>
                    <a:pt x="85" y="34"/>
                    <a:pt x="50" y="16"/>
                    <a:pt x="11" y="16"/>
                  </a:cubicBezTo>
                  <a:cubicBezTo>
                    <a:pt x="10" y="17"/>
                    <a:pt x="10" y="19"/>
                    <a:pt x="11" y="19"/>
                  </a:cubicBezTo>
                  <a:cubicBezTo>
                    <a:pt x="46" y="30"/>
                    <a:pt x="87" y="31"/>
                    <a:pt x="116" y="57"/>
                  </a:cubicBezTo>
                  <a:cubicBezTo>
                    <a:pt x="116" y="56"/>
                    <a:pt x="117" y="55"/>
                    <a:pt x="117" y="54"/>
                  </a:cubicBezTo>
                  <a:cubicBezTo>
                    <a:pt x="80" y="42"/>
                    <a:pt x="47" y="18"/>
                    <a:pt x="7" y="19"/>
                  </a:cubicBezTo>
                  <a:cubicBezTo>
                    <a:pt x="5" y="19"/>
                    <a:pt x="5" y="21"/>
                    <a:pt x="6" y="22"/>
                  </a:cubicBezTo>
                  <a:cubicBezTo>
                    <a:pt x="12" y="27"/>
                    <a:pt x="20" y="29"/>
                    <a:pt x="27" y="31"/>
                  </a:cubicBezTo>
                  <a:cubicBezTo>
                    <a:pt x="35" y="34"/>
                    <a:pt x="44" y="35"/>
                    <a:pt x="52" y="37"/>
                  </a:cubicBezTo>
                  <a:cubicBezTo>
                    <a:pt x="62" y="40"/>
                    <a:pt x="72" y="44"/>
                    <a:pt x="81" y="48"/>
                  </a:cubicBezTo>
                  <a:cubicBezTo>
                    <a:pt x="92" y="52"/>
                    <a:pt x="102" y="57"/>
                    <a:pt x="112" y="64"/>
                  </a:cubicBezTo>
                  <a:cubicBezTo>
                    <a:pt x="113" y="63"/>
                    <a:pt x="113" y="62"/>
                    <a:pt x="114" y="61"/>
                  </a:cubicBezTo>
                  <a:cubicBezTo>
                    <a:pt x="96" y="52"/>
                    <a:pt x="77" y="46"/>
                    <a:pt x="58" y="40"/>
                  </a:cubicBezTo>
                  <a:cubicBezTo>
                    <a:pt x="41" y="35"/>
                    <a:pt x="23" y="28"/>
                    <a:pt x="5" y="30"/>
                  </a:cubicBezTo>
                  <a:cubicBezTo>
                    <a:pt x="4" y="31"/>
                    <a:pt x="4" y="32"/>
                    <a:pt x="5" y="33"/>
                  </a:cubicBezTo>
                  <a:cubicBezTo>
                    <a:pt x="37" y="49"/>
                    <a:pt x="78" y="42"/>
                    <a:pt x="105" y="68"/>
                  </a:cubicBezTo>
                  <a:cubicBezTo>
                    <a:pt x="106" y="67"/>
                    <a:pt x="106" y="66"/>
                    <a:pt x="106" y="65"/>
                  </a:cubicBezTo>
                  <a:cubicBezTo>
                    <a:pt x="77" y="61"/>
                    <a:pt x="51" y="45"/>
                    <a:pt x="23" y="36"/>
                  </a:cubicBezTo>
                  <a:cubicBezTo>
                    <a:pt x="23" y="37"/>
                    <a:pt x="23" y="37"/>
                    <a:pt x="22" y="38"/>
                  </a:cubicBezTo>
                  <a:cubicBezTo>
                    <a:pt x="53" y="45"/>
                    <a:pt x="83" y="58"/>
                    <a:pt x="108" y="77"/>
                  </a:cubicBezTo>
                  <a:cubicBezTo>
                    <a:pt x="108" y="76"/>
                    <a:pt x="109" y="75"/>
                    <a:pt x="109" y="74"/>
                  </a:cubicBezTo>
                  <a:cubicBezTo>
                    <a:pt x="98" y="70"/>
                    <a:pt x="89" y="61"/>
                    <a:pt x="81" y="53"/>
                  </a:cubicBezTo>
                  <a:cubicBezTo>
                    <a:pt x="81" y="54"/>
                    <a:pt x="80" y="54"/>
                    <a:pt x="80" y="55"/>
                  </a:cubicBezTo>
                  <a:cubicBezTo>
                    <a:pt x="86" y="56"/>
                    <a:pt x="92" y="60"/>
                    <a:pt x="98" y="63"/>
                  </a:cubicBezTo>
                  <a:cubicBezTo>
                    <a:pt x="103" y="66"/>
                    <a:pt x="109" y="70"/>
                    <a:pt x="114" y="74"/>
                  </a:cubicBezTo>
                  <a:cubicBezTo>
                    <a:pt x="116" y="75"/>
                    <a:pt x="117" y="73"/>
                    <a:pt x="116" y="71"/>
                  </a:cubicBezTo>
                  <a:cubicBezTo>
                    <a:pt x="107" y="63"/>
                    <a:pt x="97" y="57"/>
                    <a:pt x="89" y="48"/>
                  </a:cubicBezTo>
                  <a:cubicBezTo>
                    <a:pt x="89" y="48"/>
                    <a:pt x="88" y="49"/>
                    <a:pt x="88" y="50"/>
                  </a:cubicBezTo>
                  <a:cubicBezTo>
                    <a:pt x="102" y="54"/>
                    <a:pt x="110" y="67"/>
                    <a:pt x="124" y="73"/>
                  </a:cubicBezTo>
                  <a:cubicBezTo>
                    <a:pt x="125" y="74"/>
                    <a:pt x="126" y="72"/>
                    <a:pt x="126" y="71"/>
                  </a:cubicBezTo>
                  <a:cubicBezTo>
                    <a:pt x="119" y="62"/>
                    <a:pt x="110" y="55"/>
                    <a:pt x="102" y="48"/>
                  </a:cubicBezTo>
                  <a:cubicBezTo>
                    <a:pt x="101" y="49"/>
                    <a:pt x="101" y="49"/>
                    <a:pt x="100" y="50"/>
                  </a:cubicBezTo>
                  <a:cubicBezTo>
                    <a:pt x="111" y="56"/>
                    <a:pt x="121" y="64"/>
                    <a:pt x="130" y="72"/>
                  </a:cubicBezTo>
                  <a:cubicBezTo>
                    <a:pt x="132" y="72"/>
                    <a:pt x="133" y="71"/>
                    <a:pt x="133" y="70"/>
                  </a:cubicBezTo>
                  <a:cubicBezTo>
                    <a:pt x="129" y="59"/>
                    <a:pt x="117" y="54"/>
                    <a:pt x="110" y="45"/>
                  </a:cubicBezTo>
                  <a:cubicBezTo>
                    <a:pt x="109" y="45"/>
                    <a:pt x="109" y="46"/>
                    <a:pt x="108" y="47"/>
                  </a:cubicBezTo>
                  <a:cubicBezTo>
                    <a:pt x="111" y="48"/>
                    <a:pt x="113" y="47"/>
                    <a:pt x="115" y="48"/>
                  </a:cubicBezTo>
                  <a:cubicBezTo>
                    <a:pt x="116" y="48"/>
                    <a:pt x="117" y="47"/>
                    <a:pt x="117" y="46"/>
                  </a:cubicBezTo>
                  <a:cubicBezTo>
                    <a:pt x="116" y="44"/>
                    <a:pt x="116" y="42"/>
                    <a:pt x="115" y="39"/>
                  </a:cubicBezTo>
                  <a:cubicBezTo>
                    <a:pt x="115" y="40"/>
                    <a:pt x="114" y="41"/>
                    <a:pt x="114" y="41"/>
                  </a:cubicBezTo>
                  <a:cubicBezTo>
                    <a:pt x="117" y="41"/>
                    <a:pt x="120" y="41"/>
                    <a:pt x="122" y="43"/>
                  </a:cubicBezTo>
                  <a:cubicBezTo>
                    <a:pt x="124" y="43"/>
                    <a:pt x="125" y="41"/>
                    <a:pt x="124" y="40"/>
                  </a:cubicBezTo>
                  <a:cubicBezTo>
                    <a:pt x="121" y="38"/>
                    <a:pt x="119" y="37"/>
                    <a:pt x="116" y="34"/>
                  </a:cubicBezTo>
                  <a:cubicBezTo>
                    <a:pt x="116" y="35"/>
                    <a:pt x="115" y="36"/>
                    <a:pt x="115" y="37"/>
                  </a:cubicBezTo>
                  <a:cubicBezTo>
                    <a:pt x="121" y="42"/>
                    <a:pt x="128" y="47"/>
                    <a:pt x="134" y="53"/>
                  </a:cubicBezTo>
                  <a:cubicBezTo>
                    <a:pt x="135" y="54"/>
                    <a:pt x="136" y="52"/>
                    <a:pt x="136" y="51"/>
                  </a:cubicBezTo>
                  <a:cubicBezTo>
                    <a:pt x="131" y="44"/>
                    <a:pt x="125" y="39"/>
                    <a:pt x="119" y="34"/>
                  </a:cubicBezTo>
                  <a:cubicBezTo>
                    <a:pt x="119" y="35"/>
                    <a:pt x="119" y="35"/>
                    <a:pt x="118" y="36"/>
                  </a:cubicBezTo>
                  <a:cubicBezTo>
                    <a:pt x="126" y="37"/>
                    <a:pt x="132" y="45"/>
                    <a:pt x="138" y="49"/>
                  </a:cubicBezTo>
                  <a:cubicBezTo>
                    <a:pt x="138" y="49"/>
                    <a:pt x="138" y="48"/>
                    <a:pt x="139" y="47"/>
                  </a:cubicBezTo>
                  <a:cubicBezTo>
                    <a:pt x="133" y="43"/>
                    <a:pt x="127" y="38"/>
                    <a:pt x="120" y="36"/>
                  </a:cubicBezTo>
                  <a:cubicBezTo>
                    <a:pt x="119" y="36"/>
                    <a:pt x="118" y="37"/>
                    <a:pt x="119" y="38"/>
                  </a:cubicBezTo>
                  <a:cubicBezTo>
                    <a:pt x="122" y="45"/>
                    <a:pt x="128" y="50"/>
                    <a:pt x="131" y="57"/>
                  </a:cubicBezTo>
                  <a:cubicBezTo>
                    <a:pt x="131" y="57"/>
                    <a:pt x="132" y="56"/>
                    <a:pt x="133" y="55"/>
                  </a:cubicBezTo>
                  <a:cubicBezTo>
                    <a:pt x="128" y="53"/>
                    <a:pt x="124" y="47"/>
                    <a:pt x="120" y="44"/>
                  </a:cubicBezTo>
                  <a:cubicBezTo>
                    <a:pt x="118" y="43"/>
                    <a:pt x="117" y="45"/>
                    <a:pt x="118" y="46"/>
                  </a:cubicBezTo>
                  <a:cubicBezTo>
                    <a:pt x="121" y="50"/>
                    <a:pt x="125" y="54"/>
                    <a:pt x="128" y="58"/>
                  </a:cubicBezTo>
                  <a:cubicBezTo>
                    <a:pt x="128" y="57"/>
                    <a:pt x="128" y="57"/>
                    <a:pt x="129" y="56"/>
                  </a:cubicBezTo>
                  <a:cubicBezTo>
                    <a:pt x="121" y="55"/>
                    <a:pt x="115" y="48"/>
                    <a:pt x="108" y="45"/>
                  </a:cubicBezTo>
                  <a:cubicBezTo>
                    <a:pt x="107" y="44"/>
                    <a:pt x="106" y="46"/>
                    <a:pt x="107" y="47"/>
                  </a:cubicBezTo>
                  <a:cubicBezTo>
                    <a:pt x="115" y="51"/>
                    <a:pt x="120" y="57"/>
                    <a:pt x="128" y="59"/>
                  </a:cubicBezTo>
                  <a:cubicBezTo>
                    <a:pt x="130" y="59"/>
                    <a:pt x="130" y="57"/>
                    <a:pt x="130" y="56"/>
                  </a:cubicBezTo>
                  <a:cubicBezTo>
                    <a:pt x="127" y="52"/>
                    <a:pt x="123" y="48"/>
                    <a:pt x="120" y="44"/>
                  </a:cubicBezTo>
                  <a:cubicBezTo>
                    <a:pt x="119" y="45"/>
                    <a:pt x="119" y="45"/>
                    <a:pt x="118" y="46"/>
                  </a:cubicBezTo>
                  <a:cubicBezTo>
                    <a:pt x="123" y="50"/>
                    <a:pt x="126" y="55"/>
                    <a:pt x="132" y="58"/>
                  </a:cubicBezTo>
                  <a:cubicBezTo>
                    <a:pt x="133" y="59"/>
                    <a:pt x="134" y="57"/>
                    <a:pt x="133" y="56"/>
                  </a:cubicBezTo>
                  <a:cubicBezTo>
                    <a:pt x="131" y="49"/>
                    <a:pt x="124" y="44"/>
                    <a:pt x="121" y="37"/>
                  </a:cubicBezTo>
                  <a:cubicBezTo>
                    <a:pt x="121" y="38"/>
                    <a:pt x="120" y="38"/>
                    <a:pt x="120" y="39"/>
                  </a:cubicBezTo>
                  <a:cubicBezTo>
                    <a:pt x="127" y="41"/>
                    <a:pt x="132" y="46"/>
                    <a:pt x="138" y="50"/>
                  </a:cubicBezTo>
                  <a:cubicBezTo>
                    <a:pt x="139" y="50"/>
                    <a:pt x="140" y="48"/>
                    <a:pt x="139" y="47"/>
                  </a:cubicBezTo>
                  <a:cubicBezTo>
                    <a:pt x="133" y="42"/>
                    <a:pt x="127" y="34"/>
                    <a:pt x="119" y="33"/>
                  </a:cubicBezTo>
                  <a:cubicBezTo>
                    <a:pt x="117" y="33"/>
                    <a:pt x="117" y="35"/>
                    <a:pt x="118" y="36"/>
                  </a:cubicBezTo>
                  <a:cubicBezTo>
                    <a:pt x="123" y="41"/>
                    <a:pt x="129" y="46"/>
                    <a:pt x="134" y="52"/>
                  </a:cubicBezTo>
                  <a:cubicBezTo>
                    <a:pt x="134" y="52"/>
                    <a:pt x="135" y="51"/>
                    <a:pt x="135" y="50"/>
                  </a:cubicBezTo>
                  <a:cubicBezTo>
                    <a:pt x="129" y="45"/>
                    <a:pt x="123" y="39"/>
                    <a:pt x="116" y="34"/>
                  </a:cubicBezTo>
                  <a:cubicBezTo>
                    <a:pt x="115" y="33"/>
                    <a:pt x="114" y="35"/>
                    <a:pt x="115" y="37"/>
                  </a:cubicBezTo>
                  <a:cubicBezTo>
                    <a:pt x="117" y="39"/>
                    <a:pt x="120" y="41"/>
                    <a:pt x="122" y="43"/>
                  </a:cubicBezTo>
                  <a:cubicBezTo>
                    <a:pt x="123" y="42"/>
                    <a:pt x="123" y="41"/>
                    <a:pt x="123" y="40"/>
                  </a:cubicBezTo>
                  <a:cubicBezTo>
                    <a:pt x="120" y="38"/>
                    <a:pt x="117" y="39"/>
                    <a:pt x="114" y="39"/>
                  </a:cubicBezTo>
                  <a:cubicBezTo>
                    <a:pt x="113" y="39"/>
                    <a:pt x="112" y="39"/>
                    <a:pt x="113" y="40"/>
                  </a:cubicBezTo>
                  <a:cubicBezTo>
                    <a:pt x="114" y="43"/>
                    <a:pt x="113" y="45"/>
                    <a:pt x="114" y="47"/>
                  </a:cubicBezTo>
                  <a:cubicBezTo>
                    <a:pt x="115" y="47"/>
                    <a:pt x="116" y="46"/>
                    <a:pt x="116" y="45"/>
                  </a:cubicBezTo>
                  <a:cubicBezTo>
                    <a:pt x="114" y="45"/>
                    <a:pt x="111" y="45"/>
                    <a:pt x="109" y="44"/>
                  </a:cubicBezTo>
                  <a:cubicBezTo>
                    <a:pt x="108" y="44"/>
                    <a:pt x="107" y="46"/>
                    <a:pt x="108" y="46"/>
                  </a:cubicBezTo>
                  <a:cubicBezTo>
                    <a:pt x="114" y="55"/>
                    <a:pt x="127" y="60"/>
                    <a:pt x="130" y="71"/>
                  </a:cubicBezTo>
                  <a:cubicBezTo>
                    <a:pt x="131" y="71"/>
                    <a:pt x="131" y="70"/>
                    <a:pt x="132" y="69"/>
                  </a:cubicBezTo>
                  <a:cubicBezTo>
                    <a:pt x="122" y="62"/>
                    <a:pt x="112" y="54"/>
                    <a:pt x="101" y="48"/>
                  </a:cubicBezTo>
                  <a:cubicBezTo>
                    <a:pt x="100" y="47"/>
                    <a:pt x="99" y="49"/>
                    <a:pt x="100" y="50"/>
                  </a:cubicBezTo>
                  <a:cubicBezTo>
                    <a:pt x="108" y="58"/>
                    <a:pt x="117" y="64"/>
                    <a:pt x="123" y="73"/>
                  </a:cubicBezTo>
                  <a:cubicBezTo>
                    <a:pt x="124" y="72"/>
                    <a:pt x="124" y="71"/>
                    <a:pt x="125" y="71"/>
                  </a:cubicBezTo>
                  <a:cubicBezTo>
                    <a:pt x="112" y="65"/>
                    <a:pt x="103" y="52"/>
                    <a:pt x="89" y="47"/>
                  </a:cubicBezTo>
                  <a:cubicBezTo>
                    <a:pt x="87" y="47"/>
                    <a:pt x="86" y="48"/>
                    <a:pt x="87" y="49"/>
                  </a:cubicBezTo>
                  <a:cubicBezTo>
                    <a:pt x="95" y="59"/>
                    <a:pt x="105" y="65"/>
                    <a:pt x="114" y="74"/>
                  </a:cubicBezTo>
                  <a:cubicBezTo>
                    <a:pt x="115" y="73"/>
                    <a:pt x="115" y="72"/>
                    <a:pt x="116" y="71"/>
                  </a:cubicBezTo>
                  <a:cubicBezTo>
                    <a:pt x="110" y="68"/>
                    <a:pt x="104" y="64"/>
                    <a:pt x="98" y="60"/>
                  </a:cubicBezTo>
                  <a:cubicBezTo>
                    <a:pt x="93" y="57"/>
                    <a:pt x="87" y="53"/>
                    <a:pt x="80" y="52"/>
                  </a:cubicBezTo>
                  <a:cubicBezTo>
                    <a:pt x="79" y="52"/>
                    <a:pt x="78" y="54"/>
                    <a:pt x="79" y="55"/>
                  </a:cubicBezTo>
                  <a:cubicBezTo>
                    <a:pt x="87" y="63"/>
                    <a:pt x="96" y="73"/>
                    <a:pt x="108" y="77"/>
                  </a:cubicBezTo>
                  <a:cubicBezTo>
                    <a:pt x="110" y="78"/>
                    <a:pt x="111" y="76"/>
                    <a:pt x="110" y="75"/>
                  </a:cubicBezTo>
                  <a:cubicBezTo>
                    <a:pt x="84" y="56"/>
                    <a:pt x="54" y="43"/>
                    <a:pt x="23" y="36"/>
                  </a:cubicBezTo>
                  <a:cubicBezTo>
                    <a:pt x="21" y="35"/>
                    <a:pt x="21" y="38"/>
                    <a:pt x="22" y="38"/>
                  </a:cubicBezTo>
                  <a:cubicBezTo>
                    <a:pt x="50" y="47"/>
                    <a:pt x="76" y="64"/>
                    <a:pt x="106" y="68"/>
                  </a:cubicBezTo>
                  <a:cubicBezTo>
                    <a:pt x="107" y="68"/>
                    <a:pt x="108" y="66"/>
                    <a:pt x="107" y="66"/>
                  </a:cubicBezTo>
                  <a:cubicBezTo>
                    <a:pt x="80" y="39"/>
                    <a:pt x="38" y="47"/>
                    <a:pt x="6" y="30"/>
                  </a:cubicBezTo>
                  <a:cubicBezTo>
                    <a:pt x="6" y="31"/>
                    <a:pt x="6" y="32"/>
                    <a:pt x="6" y="33"/>
                  </a:cubicBezTo>
                  <a:cubicBezTo>
                    <a:pt x="23" y="31"/>
                    <a:pt x="41" y="38"/>
                    <a:pt x="57" y="43"/>
                  </a:cubicBezTo>
                  <a:cubicBezTo>
                    <a:pt x="76" y="49"/>
                    <a:pt x="95" y="54"/>
                    <a:pt x="113" y="64"/>
                  </a:cubicBezTo>
                  <a:cubicBezTo>
                    <a:pt x="114" y="64"/>
                    <a:pt x="115" y="62"/>
                    <a:pt x="114" y="61"/>
                  </a:cubicBezTo>
                  <a:cubicBezTo>
                    <a:pt x="105" y="55"/>
                    <a:pt x="95" y="51"/>
                    <a:pt x="85" y="46"/>
                  </a:cubicBezTo>
                  <a:cubicBezTo>
                    <a:pt x="75" y="42"/>
                    <a:pt x="65" y="38"/>
                    <a:pt x="55" y="35"/>
                  </a:cubicBezTo>
                  <a:cubicBezTo>
                    <a:pt x="47" y="33"/>
                    <a:pt x="39" y="32"/>
                    <a:pt x="31" y="30"/>
                  </a:cubicBezTo>
                  <a:cubicBezTo>
                    <a:pt x="23" y="28"/>
                    <a:pt x="14" y="25"/>
                    <a:pt x="8" y="20"/>
                  </a:cubicBezTo>
                  <a:cubicBezTo>
                    <a:pt x="7" y="20"/>
                    <a:pt x="7" y="21"/>
                    <a:pt x="7" y="22"/>
                  </a:cubicBezTo>
                  <a:cubicBezTo>
                    <a:pt x="46" y="21"/>
                    <a:pt x="80" y="45"/>
                    <a:pt x="116" y="57"/>
                  </a:cubicBezTo>
                  <a:cubicBezTo>
                    <a:pt x="118" y="57"/>
                    <a:pt x="119" y="56"/>
                    <a:pt x="117" y="54"/>
                  </a:cubicBezTo>
                  <a:cubicBezTo>
                    <a:pt x="89" y="28"/>
                    <a:pt x="48" y="27"/>
                    <a:pt x="12" y="17"/>
                  </a:cubicBezTo>
                  <a:cubicBezTo>
                    <a:pt x="12" y="17"/>
                    <a:pt x="12" y="18"/>
                    <a:pt x="12" y="19"/>
                  </a:cubicBezTo>
                  <a:cubicBezTo>
                    <a:pt x="50" y="18"/>
                    <a:pt x="84" y="36"/>
                    <a:pt x="119" y="49"/>
                  </a:cubicBezTo>
                  <a:cubicBezTo>
                    <a:pt x="120" y="49"/>
                    <a:pt x="122" y="47"/>
                    <a:pt x="120" y="46"/>
                  </a:cubicBezTo>
                  <a:cubicBezTo>
                    <a:pt x="106" y="37"/>
                    <a:pt x="89" y="31"/>
                    <a:pt x="73" y="25"/>
                  </a:cubicBezTo>
                  <a:cubicBezTo>
                    <a:pt x="66" y="23"/>
                    <a:pt x="59" y="21"/>
                    <a:pt x="51" y="19"/>
                  </a:cubicBezTo>
                  <a:cubicBezTo>
                    <a:pt x="44" y="17"/>
                    <a:pt x="36" y="15"/>
                    <a:pt x="30" y="10"/>
                  </a:cubicBezTo>
                  <a:cubicBezTo>
                    <a:pt x="29" y="11"/>
                    <a:pt x="29" y="12"/>
                    <a:pt x="29" y="13"/>
                  </a:cubicBezTo>
                  <a:cubicBezTo>
                    <a:pt x="68" y="15"/>
                    <a:pt x="103" y="32"/>
                    <a:pt x="139" y="47"/>
                  </a:cubicBezTo>
                  <a:cubicBezTo>
                    <a:pt x="140" y="48"/>
                    <a:pt x="141" y="46"/>
                    <a:pt x="140" y="45"/>
                  </a:cubicBezTo>
                  <a:cubicBezTo>
                    <a:pt x="131" y="35"/>
                    <a:pt x="118" y="29"/>
                    <a:pt x="105" y="24"/>
                  </a:cubicBezTo>
                  <a:cubicBezTo>
                    <a:pt x="91" y="19"/>
                    <a:pt x="77" y="15"/>
                    <a:pt x="64" y="10"/>
                  </a:cubicBezTo>
                  <a:cubicBezTo>
                    <a:pt x="62" y="9"/>
                    <a:pt x="61" y="12"/>
                    <a:pt x="63" y="12"/>
                  </a:cubicBezTo>
                  <a:cubicBezTo>
                    <a:pt x="81" y="22"/>
                    <a:pt x="102" y="28"/>
                    <a:pt x="121" y="38"/>
                  </a:cubicBezTo>
                  <a:cubicBezTo>
                    <a:pt x="122" y="38"/>
                    <a:pt x="123" y="36"/>
                    <a:pt x="122" y="35"/>
                  </a:cubicBezTo>
                  <a:cubicBezTo>
                    <a:pt x="86" y="14"/>
                    <a:pt x="42" y="17"/>
                    <a:pt x="2" y="10"/>
                  </a:cubicBezTo>
                  <a:cubicBezTo>
                    <a:pt x="2" y="11"/>
                    <a:pt x="2" y="12"/>
                    <a:pt x="2" y="13"/>
                  </a:cubicBezTo>
                  <a:cubicBezTo>
                    <a:pt x="24" y="13"/>
                    <a:pt x="45" y="18"/>
                    <a:pt x="67" y="23"/>
                  </a:cubicBezTo>
                  <a:cubicBezTo>
                    <a:pt x="86" y="27"/>
                    <a:pt x="102" y="40"/>
                    <a:pt x="121" y="44"/>
                  </a:cubicBezTo>
                  <a:cubicBezTo>
                    <a:pt x="123" y="45"/>
                    <a:pt x="123" y="43"/>
                    <a:pt x="122" y="42"/>
                  </a:cubicBezTo>
                  <a:cubicBezTo>
                    <a:pt x="108" y="29"/>
                    <a:pt x="90" y="20"/>
                    <a:pt x="72" y="13"/>
                  </a:cubicBezTo>
                  <a:cubicBezTo>
                    <a:pt x="54" y="7"/>
                    <a:pt x="34" y="2"/>
                    <a:pt x="14" y="2"/>
                  </a:cubicBezTo>
                  <a:cubicBezTo>
                    <a:pt x="14" y="3"/>
                    <a:pt x="14" y="4"/>
                    <a:pt x="14" y="5"/>
                  </a:cubicBezTo>
                  <a:cubicBezTo>
                    <a:pt x="34" y="3"/>
                    <a:pt x="54" y="5"/>
                    <a:pt x="73" y="10"/>
                  </a:cubicBezTo>
                  <a:cubicBezTo>
                    <a:pt x="92" y="16"/>
                    <a:pt x="111" y="24"/>
                    <a:pt x="125" y="39"/>
                  </a:cubicBezTo>
                  <a:cubicBezTo>
                    <a:pt x="126" y="38"/>
                    <a:pt x="126" y="37"/>
                    <a:pt x="127" y="37"/>
                  </a:cubicBezTo>
                  <a:cubicBezTo>
                    <a:pt x="120" y="31"/>
                    <a:pt x="112" y="27"/>
                    <a:pt x="104" y="23"/>
                  </a:cubicBezTo>
                  <a:cubicBezTo>
                    <a:pt x="96" y="20"/>
                    <a:pt x="88" y="16"/>
                    <a:pt x="80" y="14"/>
                  </a:cubicBezTo>
                  <a:cubicBezTo>
                    <a:pt x="63" y="9"/>
                    <a:pt x="45" y="11"/>
                    <a:pt x="29" y="5"/>
                  </a:cubicBezTo>
                  <a:cubicBezTo>
                    <a:pt x="29" y="5"/>
                    <a:pt x="28" y="6"/>
                    <a:pt x="28" y="7"/>
                  </a:cubicBezTo>
                  <a:cubicBezTo>
                    <a:pt x="61" y="8"/>
                    <a:pt x="96" y="13"/>
                    <a:pt x="121" y="36"/>
                  </a:cubicBezTo>
                  <a:cubicBezTo>
                    <a:pt x="122" y="35"/>
                    <a:pt x="122" y="34"/>
                    <a:pt x="123" y="33"/>
                  </a:cubicBezTo>
                  <a:cubicBezTo>
                    <a:pt x="92" y="24"/>
                    <a:pt x="62" y="10"/>
                    <a:pt x="29" y="11"/>
                  </a:cubicBezTo>
                  <a:cubicBezTo>
                    <a:pt x="27" y="11"/>
                    <a:pt x="28" y="13"/>
                    <a:pt x="29" y="14"/>
                  </a:cubicBezTo>
                  <a:cubicBezTo>
                    <a:pt x="55" y="21"/>
                    <a:pt x="84" y="13"/>
                    <a:pt x="109" y="25"/>
                  </a:cubicBezTo>
                  <a:cubicBezTo>
                    <a:pt x="110" y="26"/>
                    <a:pt x="111" y="23"/>
                    <a:pt x="110" y="2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3" name="Freeform 50"/>
            <p:cNvSpPr/>
            <p:nvPr/>
          </p:nvSpPr>
          <p:spPr bwMode="auto">
            <a:xfrm>
              <a:off x="3865" y="2264"/>
              <a:ext cx="46" cy="53"/>
            </a:xfrm>
            <a:custGeom>
              <a:avLst/>
              <a:gdLst>
                <a:gd name="T0" fmla="*/ 6 w 24"/>
                <a:gd name="T1" fmla="*/ 4 h 27"/>
                <a:gd name="T2" fmla="*/ 1 w 24"/>
                <a:gd name="T3" fmla="*/ 16 h 27"/>
                <a:gd name="T4" fmla="*/ 3 w 24"/>
                <a:gd name="T5" fmla="*/ 18 h 27"/>
                <a:gd name="T6" fmla="*/ 20 w 24"/>
                <a:gd name="T7" fmla="*/ 3 h 27"/>
                <a:gd name="T8" fmla="*/ 18 w 24"/>
                <a:gd name="T9" fmla="*/ 2 h 27"/>
                <a:gd name="T10" fmla="*/ 10 w 24"/>
                <a:gd name="T11" fmla="*/ 14 h 27"/>
                <a:gd name="T12" fmla="*/ 1 w 24"/>
                <a:gd name="T13" fmla="*/ 24 h 27"/>
                <a:gd name="T14" fmla="*/ 3 w 24"/>
                <a:gd name="T15" fmla="*/ 26 h 27"/>
                <a:gd name="T16" fmla="*/ 23 w 24"/>
                <a:gd name="T17" fmla="*/ 6 h 27"/>
                <a:gd name="T18" fmla="*/ 21 w 24"/>
                <a:gd name="T19" fmla="*/ 4 h 27"/>
                <a:gd name="T20" fmla="*/ 14 w 24"/>
                <a:gd name="T21" fmla="*/ 15 h 27"/>
                <a:gd name="T22" fmla="*/ 3 w 24"/>
                <a:gd name="T23" fmla="*/ 23 h 27"/>
                <a:gd name="T24" fmla="*/ 5 w 24"/>
                <a:gd name="T25" fmla="*/ 24 h 27"/>
                <a:gd name="T26" fmla="*/ 6 w 24"/>
                <a:gd name="T27" fmla="*/ 16 h 27"/>
                <a:gd name="T28" fmla="*/ 3 w 24"/>
                <a:gd name="T29" fmla="*/ 15 h 27"/>
                <a:gd name="T30" fmla="*/ 3 w 24"/>
                <a:gd name="T31" fmla="*/ 24 h 27"/>
                <a:gd name="T32" fmla="*/ 4 w 24"/>
                <a:gd name="T33" fmla="*/ 25 h 27"/>
                <a:gd name="T34" fmla="*/ 16 w 24"/>
                <a:gd name="T35" fmla="*/ 17 h 27"/>
                <a:gd name="T36" fmla="*/ 24 w 24"/>
                <a:gd name="T37" fmla="*/ 5 h 27"/>
                <a:gd name="T38" fmla="*/ 21 w 24"/>
                <a:gd name="T39" fmla="*/ 4 h 27"/>
                <a:gd name="T40" fmla="*/ 1 w 24"/>
                <a:gd name="T41" fmla="*/ 24 h 27"/>
                <a:gd name="T42" fmla="*/ 3 w 24"/>
                <a:gd name="T43" fmla="*/ 26 h 27"/>
                <a:gd name="T44" fmla="*/ 20 w 24"/>
                <a:gd name="T45" fmla="*/ 2 h 27"/>
                <a:gd name="T46" fmla="*/ 18 w 24"/>
                <a:gd name="T47" fmla="*/ 1 h 27"/>
                <a:gd name="T48" fmla="*/ 2 w 24"/>
                <a:gd name="T49" fmla="*/ 15 h 27"/>
                <a:gd name="T50" fmla="*/ 3 w 24"/>
                <a:gd name="T51" fmla="*/ 17 h 27"/>
                <a:gd name="T52" fmla="*/ 9 w 24"/>
                <a:gd name="T53" fmla="*/ 5 h 27"/>
                <a:gd name="T54" fmla="*/ 6 w 24"/>
                <a:gd name="T55"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 h="27">
                  <a:moveTo>
                    <a:pt x="6" y="4"/>
                  </a:moveTo>
                  <a:cubicBezTo>
                    <a:pt x="5" y="8"/>
                    <a:pt x="3" y="12"/>
                    <a:pt x="1" y="16"/>
                  </a:cubicBezTo>
                  <a:cubicBezTo>
                    <a:pt x="1" y="17"/>
                    <a:pt x="2" y="18"/>
                    <a:pt x="3" y="18"/>
                  </a:cubicBezTo>
                  <a:cubicBezTo>
                    <a:pt x="10" y="15"/>
                    <a:pt x="14" y="8"/>
                    <a:pt x="20" y="3"/>
                  </a:cubicBezTo>
                  <a:cubicBezTo>
                    <a:pt x="19" y="3"/>
                    <a:pt x="18" y="2"/>
                    <a:pt x="18" y="2"/>
                  </a:cubicBezTo>
                  <a:cubicBezTo>
                    <a:pt x="17" y="6"/>
                    <a:pt x="14" y="10"/>
                    <a:pt x="10" y="14"/>
                  </a:cubicBezTo>
                  <a:cubicBezTo>
                    <a:pt x="7" y="17"/>
                    <a:pt x="4" y="20"/>
                    <a:pt x="1" y="24"/>
                  </a:cubicBezTo>
                  <a:cubicBezTo>
                    <a:pt x="0" y="26"/>
                    <a:pt x="2" y="27"/>
                    <a:pt x="3" y="26"/>
                  </a:cubicBezTo>
                  <a:cubicBezTo>
                    <a:pt x="10" y="20"/>
                    <a:pt x="16" y="12"/>
                    <a:pt x="23" y="6"/>
                  </a:cubicBezTo>
                  <a:cubicBezTo>
                    <a:pt x="22" y="5"/>
                    <a:pt x="22" y="5"/>
                    <a:pt x="21" y="4"/>
                  </a:cubicBezTo>
                  <a:cubicBezTo>
                    <a:pt x="20" y="8"/>
                    <a:pt x="17" y="12"/>
                    <a:pt x="14" y="15"/>
                  </a:cubicBezTo>
                  <a:cubicBezTo>
                    <a:pt x="11" y="18"/>
                    <a:pt x="8" y="21"/>
                    <a:pt x="3" y="23"/>
                  </a:cubicBezTo>
                  <a:cubicBezTo>
                    <a:pt x="4" y="23"/>
                    <a:pt x="5" y="23"/>
                    <a:pt x="5" y="24"/>
                  </a:cubicBezTo>
                  <a:cubicBezTo>
                    <a:pt x="5" y="21"/>
                    <a:pt x="5" y="18"/>
                    <a:pt x="6" y="16"/>
                  </a:cubicBezTo>
                  <a:cubicBezTo>
                    <a:pt x="7" y="14"/>
                    <a:pt x="4" y="13"/>
                    <a:pt x="3" y="15"/>
                  </a:cubicBezTo>
                  <a:cubicBezTo>
                    <a:pt x="2" y="18"/>
                    <a:pt x="2" y="21"/>
                    <a:pt x="3" y="24"/>
                  </a:cubicBezTo>
                  <a:cubicBezTo>
                    <a:pt x="3" y="25"/>
                    <a:pt x="4" y="26"/>
                    <a:pt x="4" y="25"/>
                  </a:cubicBezTo>
                  <a:cubicBezTo>
                    <a:pt x="9" y="23"/>
                    <a:pt x="12" y="20"/>
                    <a:pt x="16" y="17"/>
                  </a:cubicBezTo>
                  <a:cubicBezTo>
                    <a:pt x="19" y="14"/>
                    <a:pt x="22" y="10"/>
                    <a:pt x="24" y="5"/>
                  </a:cubicBezTo>
                  <a:cubicBezTo>
                    <a:pt x="24" y="4"/>
                    <a:pt x="23" y="3"/>
                    <a:pt x="21" y="4"/>
                  </a:cubicBezTo>
                  <a:cubicBezTo>
                    <a:pt x="14" y="10"/>
                    <a:pt x="8" y="18"/>
                    <a:pt x="1" y="24"/>
                  </a:cubicBezTo>
                  <a:cubicBezTo>
                    <a:pt x="2" y="25"/>
                    <a:pt x="2" y="25"/>
                    <a:pt x="3" y="26"/>
                  </a:cubicBezTo>
                  <a:cubicBezTo>
                    <a:pt x="9" y="18"/>
                    <a:pt x="19" y="12"/>
                    <a:pt x="20" y="2"/>
                  </a:cubicBezTo>
                  <a:cubicBezTo>
                    <a:pt x="20" y="1"/>
                    <a:pt x="19" y="0"/>
                    <a:pt x="18" y="1"/>
                  </a:cubicBezTo>
                  <a:cubicBezTo>
                    <a:pt x="12" y="5"/>
                    <a:pt x="9" y="12"/>
                    <a:pt x="2" y="15"/>
                  </a:cubicBezTo>
                  <a:cubicBezTo>
                    <a:pt x="2" y="16"/>
                    <a:pt x="3" y="17"/>
                    <a:pt x="3" y="17"/>
                  </a:cubicBezTo>
                  <a:cubicBezTo>
                    <a:pt x="5" y="13"/>
                    <a:pt x="7" y="9"/>
                    <a:pt x="9" y="5"/>
                  </a:cubicBezTo>
                  <a:cubicBezTo>
                    <a:pt x="10" y="3"/>
                    <a:pt x="7" y="2"/>
                    <a:pt x="6" y="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4" name="Freeform 51"/>
            <p:cNvSpPr/>
            <p:nvPr/>
          </p:nvSpPr>
          <p:spPr bwMode="auto">
            <a:xfrm>
              <a:off x="3525" y="2191"/>
              <a:ext cx="249" cy="242"/>
            </a:xfrm>
            <a:custGeom>
              <a:avLst/>
              <a:gdLst>
                <a:gd name="T0" fmla="*/ 118 w 129"/>
                <a:gd name="T1" fmla="*/ 44 h 125"/>
                <a:gd name="T2" fmla="*/ 103 w 129"/>
                <a:gd name="T3" fmla="*/ 36 h 125"/>
                <a:gd name="T4" fmla="*/ 44 w 129"/>
                <a:gd name="T5" fmla="*/ 55 h 125"/>
                <a:gd name="T6" fmla="*/ 43 w 129"/>
                <a:gd name="T7" fmla="*/ 45 h 125"/>
                <a:gd name="T8" fmla="*/ 90 w 129"/>
                <a:gd name="T9" fmla="*/ 19 h 125"/>
                <a:gd name="T10" fmla="*/ 65 w 129"/>
                <a:gd name="T11" fmla="*/ 30 h 125"/>
                <a:gd name="T12" fmla="*/ 27 w 129"/>
                <a:gd name="T13" fmla="*/ 33 h 125"/>
                <a:gd name="T14" fmla="*/ 67 w 129"/>
                <a:gd name="T15" fmla="*/ 13 h 125"/>
                <a:gd name="T16" fmla="*/ 36 w 129"/>
                <a:gd name="T17" fmla="*/ 33 h 125"/>
                <a:gd name="T18" fmla="*/ 12 w 129"/>
                <a:gd name="T19" fmla="*/ 26 h 125"/>
                <a:gd name="T20" fmla="*/ 28 w 129"/>
                <a:gd name="T21" fmla="*/ 8 h 125"/>
                <a:gd name="T22" fmla="*/ 75 w 129"/>
                <a:gd name="T23" fmla="*/ 10 h 125"/>
                <a:gd name="T24" fmla="*/ 30 w 129"/>
                <a:gd name="T25" fmla="*/ 14 h 125"/>
                <a:gd name="T26" fmla="*/ 73 w 129"/>
                <a:gd name="T27" fmla="*/ 1 h 125"/>
                <a:gd name="T28" fmla="*/ 60 w 129"/>
                <a:gd name="T29" fmla="*/ 43 h 125"/>
                <a:gd name="T30" fmla="*/ 56 w 129"/>
                <a:gd name="T31" fmla="*/ 15 h 125"/>
                <a:gd name="T32" fmla="*/ 98 w 129"/>
                <a:gd name="T33" fmla="*/ 34 h 125"/>
                <a:gd name="T34" fmla="*/ 44 w 129"/>
                <a:gd name="T35" fmla="*/ 42 h 125"/>
                <a:gd name="T36" fmla="*/ 38 w 129"/>
                <a:gd name="T37" fmla="*/ 28 h 125"/>
                <a:gd name="T38" fmla="*/ 77 w 129"/>
                <a:gd name="T39" fmla="*/ 51 h 125"/>
                <a:gd name="T40" fmla="*/ 28 w 129"/>
                <a:gd name="T41" fmla="*/ 65 h 125"/>
                <a:gd name="T42" fmla="*/ 11 w 129"/>
                <a:gd name="T43" fmla="*/ 53 h 125"/>
                <a:gd name="T44" fmla="*/ 33 w 129"/>
                <a:gd name="T45" fmla="*/ 50 h 125"/>
                <a:gd name="T46" fmla="*/ 21 w 129"/>
                <a:gd name="T47" fmla="*/ 70 h 125"/>
                <a:gd name="T48" fmla="*/ 1 w 129"/>
                <a:gd name="T49" fmla="*/ 53 h 125"/>
                <a:gd name="T50" fmla="*/ 61 w 129"/>
                <a:gd name="T51" fmla="*/ 55 h 125"/>
                <a:gd name="T52" fmla="*/ 72 w 129"/>
                <a:gd name="T53" fmla="*/ 42 h 125"/>
                <a:gd name="T54" fmla="*/ 46 w 129"/>
                <a:gd name="T55" fmla="*/ 56 h 125"/>
                <a:gd name="T56" fmla="*/ 38 w 129"/>
                <a:gd name="T57" fmla="*/ 54 h 125"/>
                <a:gd name="T58" fmla="*/ 36 w 129"/>
                <a:gd name="T59" fmla="*/ 122 h 125"/>
                <a:gd name="T60" fmla="*/ 43 w 129"/>
                <a:gd name="T61" fmla="*/ 122 h 125"/>
                <a:gd name="T62" fmla="*/ 36 w 129"/>
                <a:gd name="T63" fmla="*/ 123 h 125"/>
                <a:gd name="T64" fmla="*/ 43 w 129"/>
                <a:gd name="T65" fmla="*/ 97 h 125"/>
                <a:gd name="T66" fmla="*/ 43 w 129"/>
                <a:gd name="T67" fmla="*/ 86 h 125"/>
                <a:gd name="T68" fmla="*/ 41 w 129"/>
                <a:gd name="T69" fmla="*/ 84 h 125"/>
                <a:gd name="T70" fmla="*/ 48 w 129"/>
                <a:gd name="T71" fmla="*/ 40 h 125"/>
                <a:gd name="T72" fmla="*/ 38 w 129"/>
                <a:gd name="T73" fmla="*/ 57 h 125"/>
                <a:gd name="T74" fmla="*/ 7 w 129"/>
                <a:gd name="T75" fmla="*/ 54 h 125"/>
                <a:gd name="T76" fmla="*/ 55 w 129"/>
                <a:gd name="T77" fmla="*/ 62 h 125"/>
                <a:gd name="T78" fmla="*/ 43 w 129"/>
                <a:gd name="T79" fmla="*/ 53 h 125"/>
                <a:gd name="T80" fmla="*/ 25 w 129"/>
                <a:gd name="T81" fmla="*/ 37 h 125"/>
                <a:gd name="T82" fmla="*/ 46 w 129"/>
                <a:gd name="T83" fmla="*/ 54 h 125"/>
                <a:gd name="T84" fmla="*/ 87 w 129"/>
                <a:gd name="T85" fmla="*/ 41 h 125"/>
                <a:gd name="T86" fmla="*/ 80 w 129"/>
                <a:gd name="T87" fmla="*/ 28 h 125"/>
                <a:gd name="T88" fmla="*/ 45 w 129"/>
                <a:gd name="T89" fmla="*/ 33 h 125"/>
                <a:gd name="T90" fmla="*/ 98 w 129"/>
                <a:gd name="T91" fmla="*/ 32 h 125"/>
                <a:gd name="T92" fmla="*/ 25 w 129"/>
                <a:gd name="T93" fmla="*/ 16 h 125"/>
                <a:gd name="T94" fmla="*/ 34 w 129"/>
                <a:gd name="T95" fmla="*/ 31 h 125"/>
                <a:gd name="T96" fmla="*/ 74 w 129"/>
                <a:gd name="T97" fmla="*/ 9 h 125"/>
                <a:gd name="T98" fmla="*/ 12 w 129"/>
                <a:gd name="T99" fmla="*/ 29 h 125"/>
                <a:gd name="T100" fmla="*/ 29 w 129"/>
                <a:gd name="T101" fmla="*/ 34 h 125"/>
                <a:gd name="T102" fmla="*/ 43 w 129"/>
                <a:gd name="T103" fmla="*/ 11 h 125"/>
                <a:gd name="T104" fmla="*/ 13 w 129"/>
                <a:gd name="T105" fmla="*/ 43 h 125"/>
                <a:gd name="T106" fmla="*/ 59 w 129"/>
                <a:gd name="T107" fmla="*/ 21 h 125"/>
                <a:gd name="T108" fmla="*/ 50 w 129"/>
                <a:gd name="T109" fmla="*/ 19 h 125"/>
                <a:gd name="T110" fmla="*/ 35 w 129"/>
                <a:gd name="T111" fmla="*/ 45 h 125"/>
                <a:gd name="T112" fmla="*/ 107 w 129"/>
                <a:gd name="T113" fmla="*/ 19 h 125"/>
                <a:gd name="T114" fmla="*/ 113 w 129"/>
                <a:gd name="T115" fmla="*/ 30 h 125"/>
                <a:gd name="T116" fmla="*/ 82 w 129"/>
                <a:gd name="T117" fmla="*/ 34 h 125"/>
                <a:gd name="T118" fmla="*/ 49 w 129"/>
                <a:gd name="T119" fmla="*/ 62 h 125"/>
                <a:gd name="T120" fmla="*/ 63 w 129"/>
                <a:gd name="T121" fmla="*/ 4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 h="125">
                  <a:moveTo>
                    <a:pt x="125" y="42"/>
                  </a:moveTo>
                  <a:cubicBezTo>
                    <a:pt x="104" y="39"/>
                    <a:pt x="84" y="44"/>
                    <a:pt x="63" y="49"/>
                  </a:cubicBezTo>
                  <a:cubicBezTo>
                    <a:pt x="64" y="50"/>
                    <a:pt x="64" y="51"/>
                    <a:pt x="64" y="52"/>
                  </a:cubicBezTo>
                  <a:cubicBezTo>
                    <a:pt x="71" y="45"/>
                    <a:pt x="81" y="44"/>
                    <a:pt x="90" y="43"/>
                  </a:cubicBezTo>
                  <a:cubicBezTo>
                    <a:pt x="100" y="43"/>
                    <a:pt x="109" y="43"/>
                    <a:pt x="118" y="44"/>
                  </a:cubicBezTo>
                  <a:cubicBezTo>
                    <a:pt x="120" y="44"/>
                    <a:pt x="120" y="41"/>
                    <a:pt x="118" y="41"/>
                  </a:cubicBezTo>
                  <a:cubicBezTo>
                    <a:pt x="94" y="38"/>
                    <a:pt x="66" y="45"/>
                    <a:pt x="49" y="62"/>
                  </a:cubicBezTo>
                  <a:cubicBezTo>
                    <a:pt x="48" y="63"/>
                    <a:pt x="48" y="65"/>
                    <a:pt x="50" y="65"/>
                  </a:cubicBezTo>
                  <a:cubicBezTo>
                    <a:pt x="61" y="59"/>
                    <a:pt x="70" y="49"/>
                    <a:pt x="82" y="43"/>
                  </a:cubicBezTo>
                  <a:cubicBezTo>
                    <a:pt x="88" y="39"/>
                    <a:pt x="96" y="37"/>
                    <a:pt x="103" y="36"/>
                  </a:cubicBezTo>
                  <a:cubicBezTo>
                    <a:pt x="111" y="36"/>
                    <a:pt x="119" y="37"/>
                    <a:pt x="127" y="38"/>
                  </a:cubicBezTo>
                  <a:cubicBezTo>
                    <a:pt x="128" y="38"/>
                    <a:pt x="129" y="36"/>
                    <a:pt x="127" y="35"/>
                  </a:cubicBezTo>
                  <a:cubicBezTo>
                    <a:pt x="113" y="30"/>
                    <a:pt x="97" y="29"/>
                    <a:pt x="82" y="31"/>
                  </a:cubicBezTo>
                  <a:cubicBezTo>
                    <a:pt x="67" y="33"/>
                    <a:pt x="50" y="39"/>
                    <a:pt x="42" y="53"/>
                  </a:cubicBezTo>
                  <a:cubicBezTo>
                    <a:pt x="41" y="54"/>
                    <a:pt x="42" y="55"/>
                    <a:pt x="44" y="55"/>
                  </a:cubicBezTo>
                  <a:cubicBezTo>
                    <a:pt x="55" y="51"/>
                    <a:pt x="64" y="43"/>
                    <a:pt x="74" y="37"/>
                  </a:cubicBezTo>
                  <a:cubicBezTo>
                    <a:pt x="86" y="31"/>
                    <a:pt x="100" y="30"/>
                    <a:pt x="113" y="30"/>
                  </a:cubicBezTo>
                  <a:cubicBezTo>
                    <a:pt x="115" y="30"/>
                    <a:pt x="115" y="28"/>
                    <a:pt x="114" y="27"/>
                  </a:cubicBezTo>
                  <a:cubicBezTo>
                    <a:pt x="102" y="22"/>
                    <a:pt x="87" y="23"/>
                    <a:pt x="75" y="25"/>
                  </a:cubicBezTo>
                  <a:cubicBezTo>
                    <a:pt x="63" y="28"/>
                    <a:pt x="49" y="33"/>
                    <a:pt x="43" y="45"/>
                  </a:cubicBezTo>
                  <a:cubicBezTo>
                    <a:pt x="43" y="46"/>
                    <a:pt x="43" y="47"/>
                    <a:pt x="44" y="47"/>
                  </a:cubicBezTo>
                  <a:cubicBezTo>
                    <a:pt x="54" y="48"/>
                    <a:pt x="64" y="41"/>
                    <a:pt x="72" y="36"/>
                  </a:cubicBezTo>
                  <a:cubicBezTo>
                    <a:pt x="83" y="29"/>
                    <a:pt x="96" y="26"/>
                    <a:pt x="108" y="22"/>
                  </a:cubicBezTo>
                  <a:cubicBezTo>
                    <a:pt x="109" y="21"/>
                    <a:pt x="109" y="20"/>
                    <a:pt x="108" y="19"/>
                  </a:cubicBezTo>
                  <a:cubicBezTo>
                    <a:pt x="102" y="18"/>
                    <a:pt x="96" y="19"/>
                    <a:pt x="90" y="19"/>
                  </a:cubicBezTo>
                  <a:cubicBezTo>
                    <a:pt x="81" y="20"/>
                    <a:pt x="72" y="21"/>
                    <a:pt x="63" y="23"/>
                  </a:cubicBezTo>
                  <a:cubicBezTo>
                    <a:pt x="55" y="25"/>
                    <a:pt x="47" y="27"/>
                    <a:pt x="41" y="32"/>
                  </a:cubicBezTo>
                  <a:cubicBezTo>
                    <a:pt x="36" y="35"/>
                    <a:pt x="32" y="39"/>
                    <a:pt x="32" y="45"/>
                  </a:cubicBezTo>
                  <a:cubicBezTo>
                    <a:pt x="33" y="46"/>
                    <a:pt x="33" y="46"/>
                    <a:pt x="34" y="47"/>
                  </a:cubicBezTo>
                  <a:cubicBezTo>
                    <a:pt x="46" y="48"/>
                    <a:pt x="57" y="38"/>
                    <a:pt x="65" y="30"/>
                  </a:cubicBezTo>
                  <a:cubicBezTo>
                    <a:pt x="68" y="26"/>
                    <a:pt x="80" y="11"/>
                    <a:pt x="69" y="10"/>
                  </a:cubicBezTo>
                  <a:cubicBezTo>
                    <a:pt x="65" y="9"/>
                    <a:pt x="60" y="11"/>
                    <a:pt x="56" y="13"/>
                  </a:cubicBezTo>
                  <a:cubicBezTo>
                    <a:pt x="53" y="14"/>
                    <a:pt x="50" y="16"/>
                    <a:pt x="46" y="17"/>
                  </a:cubicBezTo>
                  <a:cubicBezTo>
                    <a:pt x="42" y="20"/>
                    <a:pt x="38" y="22"/>
                    <a:pt x="35" y="25"/>
                  </a:cubicBezTo>
                  <a:cubicBezTo>
                    <a:pt x="32" y="27"/>
                    <a:pt x="29" y="30"/>
                    <a:pt x="27" y="33"/>
                  </a:cubicBezTo>
                  <a:cubicBezTo>
                    <a:pt x="26" y="37"/>
                    <a:pt x="29" y="40"/>
                    <a:pt x="33" y="41"/>
                  </a:cubicBezTo>
                  <a:cubicBezTo>
                    <a:pt x="37" y="42"/>
                    <a:pt x="42" y="39"/>
                    <a:pt x="45" y="37"/>
                  </a:cubicBezTo>
                  <a:cubicBezTo>
                    <a:pt x="51" y="33"/>
                    <a:pt x="55" y="29"/>
                    <a:pt x="59" y="25"/>
                  </a:cubicBezTo>
                  <a:cubicBezTo>
                    <a:pt x="62" y="22"/>
                    <a:pt x="66" y="18"/>
                    <a:pt x="68" y="14"/>
                  </a:cubicBezTo>
                  <a:cubicBezTo>
                    <a:pt x="68" y="14"/>
                    <a:pt x="68" y="13"/>
                    <a:pt x="67" y="13"/>
                  </a:cubicBezTo>
                  <a:cubicBezTo>
                    <a:pt x="58" y="6"/>
                    <a:pt x="44" y="13"/>
                    <a:pt x="36" y="18"/>
                  </a:cubicBezTo>
                  <a:cubicBezTo>
                    <a:pt x="30" y="22"/>
                    <a:pt x="25" y="26"/>
                    <a:pt x="20" y="31"/>
                  </a:cubicBezTo>
                  <a:cubicBezTo>
                    <a:pt x="16" y="34"/>
                    <a:pt x="12" y="38"/>
                    <a:pt x="10" y="42"/>
                  </a:cubicBezTo>
                  <a:cubicBezTo>
                    <a:pt x="10" y="43"/>
                    <a:pt x="10" y="44"/>
                    <a:pt x="11" y="44"/>
                  </a:cubicBezTo>
                  <a:cubicBezTo>
                    <a:pt x="21" y="46"/>
                    <a:pt x="30" y="39"/>
                    <a:pt x="36" y="33"/>
                  </a:cubicBezTo>
                  <a:cubicBezTo>
                    <a:pt x="44" y="26"/>
                    <a:pt x="51" y="18"/>
                    <a:pt x="57" y="9"/>
                  </a:cubicBezTo>
                  <a:cubicBezTo>
                    <a:pt x="57" y="9"/>
                    <a:pt x="57" y="8"/>
                    <a:pt x="56" y="7"/>
                  </a:cubicBezTo>
                  <a:cubicBezTo>
                    <a:pt x="54" y="6"/>
                    <a:pt x="51" y="6"/>
                    <a:pt x="48" y="7"/>
                  </a:cubicBezTo>
                  <a:cubicBezTo>
                    <a:pt x="44" y="7"/>
                    <a:pt x="40" y="9"/>
                    <a:pt x="36" y="11"/>
                  </a:cubicBezTo>
                  <a:cubicBezTo>
                    <a:pt x="27" y="14"/>
                    <a:pt x="19" y="19"/>
                    <a:pt x="12" y="26"/>
                  </a:cubicBezTo>
                  <a:cubicBezTo>
                    <a:pt x="9" y="30"/>
                    <a:pt x="5" y="38"/>
                    <a:pt x="10" y="42"/>
                  </a:cubicBezTo>
                  <a:cubicBezTo>
                    <a:pt x="16" y="45"/>
                    <a:pt x="24" y="40"/>
                    <a:pt x="29" y="38"/>
                  </a:cubicBezTo>
                  <a:cubicBezTo>
                    <a:pt x="35" y="34"/>
                    <a:pt x="42" y="28"/>
                    <a:pt x="47" y="22"/>
                  </a:cubicBezTo>
                  <a:cubicBezTo>
                    <a:pt x="51" y="18"/>
                    <a:pt x="52" y="11"/>
                    <a:pt x="47" y="7"/>
                  </a:cubicBezTo>
                  <a:cubicBezTo>
                    <a:pt x="42" y="3"/>
                    <a:pt x="33" y="6"/>
                    <a:pt x="28" y="8"/>
                  </a:cubicBezTo>
                  <a:cubicBezTo>
                    <a:pt x="21" y="10"/>
                    <a:pt x="14" y="14"/>
                    <a:pt x="9" y="20"/>
                  </a:cubicBezTo>
                  <a:cubicBezTo>
                    <a:pt x="6" y="24"/>
                    <a:pt x="6" y="30"/>
                    <a:pt x="11" y="32"/>
                  </a:cubicBezTo>
                  <a:cubicBezTo>
                    <a:pt x="17" y="35"/>
                    <a:pt x="26" y="33"/>
                    <a:pt x="32" y="31"/>
                  </a:cubicBezTo>
                  <a:cubicBezTo>
                    <a:pt x="41" y="29"/>
                    <a:pt x="49" y="25"/>
                    <a:pt x="58" y="21"/>
                  </a:cubicBezTo>
                  <a:cubicBezTo>
                    <a:pt x="64" y="18"/>
                    <a:pt x="70" y="14"/>
                    <a:pt x="75" y="10"/>
                  </a:cubicBezTo>
                  <a:cubicBezTo>
                    <a:pt x="75" y="9"/>
                    <a:pt x="75" y="9"/>
                    <a:pt x="76" y="9"/>
                  </a:cubicBezTo>
                  <a:cubicBezTo>
                    <a:pt x="76" y="8"/>
                    <a:pt x="76" y="7"/>
                    <a:pt x="75" y="7"/>
                  </a:cubicBezTo>
                  <a:cubicBezTo>
                    <a:pt x="73" y="6"/>
                    <a:pt x="70" y="6"/>
                    <a:pt x="67" y="6"/>
                  </a:cubicBezTo>
                  <a:cubicBezTo>
                    <a:pt x="63" y="6"/>
                    <a:pt x="59" y="6"/>
                    <a:pt x="55" y="7"/>
                  </a:cubicBezTo>
                  <a:cubicBezTo>
                    <a:pt x="46" y="8"/>
                    <a:pt x="38" y="10"/>
                    <a:pt x="30" y="14"/>
                  </a:cubicBezTo>
                  <a:cubicBezTo>
                    <a:pt x="25" y="17"/>
                    <a:pt x="20" y="22"/>
                    <a:pt x="24" y="28"/>
                  </a:cubicBezTo>
                  <a:cubicBezTo>
                    <a:pt x="27" y="34"/>
                    <a:pt x="36" y="34"/>
                    <a:pt x="41" y="33"/>
                  </a:cubicBezTo>
                  <a:cubicBezTo>
                    <a:pt x="50" y="32"/>
                    <a:pt x="59" y="29"/>
                    <a:pt x="66" y="24"/>
                  </a:cubicBezTo>
                  <a:cubicBezTo>
                    <a:pt x="72" y="21"/>
                    <a:pt x="79" y="17"/>
                    <a:pt x="81" y="11"/>
                  </a:cubicBezTo>
                  <a:cubicBezTo>
                    <a:pt x="83" y="5"/>
                    <a:pt x="78" y="2"/>
                    <a:pt x="73" y="1"/>
                  </a:cubicBezTo>
                  <a:cubicBezTo>
                    <a:pt x="66" y="0"/>
                    <a:pt x="57" y="1"/>
                    <a:pt x="50" y="2"/>
                  </a:cubicBezTo>
                  <a:cubicBezTo>
                    <a:pt x="42" y="4"/>
                    <a:pt x="34" y="7"/>
                    <a:pt x="27" y="11"/>
                  </a:cubicBezTo>
                  <a:cubicBezTo>
                    <a:pt x="22" y="14"/>
                    <a:pt x="18" y="19"/>
                    <a:pt x="19" y="26"/>
                  </a:cubicBezTo>
                  <a:cubicBezTo>
                    <a:pt x="21" y="33"/>
                    <a:pt x="27" y="37"/>
                    <a:pt x="34" y="39"/>
                  </a:cubicBezTo>
                  <a:cubicBezTo>
                    <a:pt x="42" y="42"/>
                    <a:pt x="51" y="43"/>
                    <a:pt x="60" y="43"/>
                  </a:cubicBezTo>
                  <a:cubicBezTo>
                    <a:pt x="68" y="43"/>
                    <a:pt x="77" y="42"/>
                    <a:pt x="85" y="40"/>
                  </a:cubicBezTo>
                  <a:cubicBezTo>
                    <a:pt x="90" y="38"/>
                    <a:pt x="96" y="36"/>
                    <a:pt x="100" y="32"/>
                  </a:cubicBezTo>
                  <a:cubicBezTo>
                    <a:pt x="100" y="32"/>
                    <a:pt x="100" y="31"/>
                    <a:pt x="100" y="31"/>
                  </a:cubicBezTo>
                  <a:cubicBezTo>
                    <a:pt x="97" y="25"/>
                    <a:pt x="89" y="23"/>
                    <a:pt x="83" y="21"/>
                  </a:cubicBezTo>
                  <a:cubicBezTo>
                    <a:pt x="74" y="18"/>
                    <a:pt x="65" y="16"/>
                    <a:pt x="56" y="15"/>
                  </a:cubicBezTo>
                  <a:cubicBezTo>
                    <a:pt x="49" y="15"/>
                    <a:pt x="41" y="15"/>
                    <a:pt x="36" y="19"/>
                  </a:cubicBezTo>
                  <a:cubicBezTo>
                    <a:pt x="29" y="24"/>
                    <a:pt x="37" y="31"/>
                    <a:pt x="41" y="34"/>
                  </a:cubicBezTo>
                  <a:cubicBezTo>
                    <a:pt x="48" y="38"/>
                    <a:pt x="57" y="40"/>
                    <a:pt x="64" y="42"/>
                  </a:cubicBezTo>
                  <a:cubicBezTo>
                    <a:pt x="76" y="44"/>
                    <a:pt x="89" y="43"/>
                    <a:pt x="98" y="36"/>
                  </a:cubicBezTo>
                  <a:cubicBezTo>
                    <a:pt x="99" y="36"/>
                    <a:pt x="99" y="35"/>
                    <a:pt x="98" y="34"/>
                  </a:cubicBezTo>
                  <a:cubicBezTo>
                    <a:pt x="97" y="32"/>
                    <a:pt x="95" y="31"/>
                    <a:pt x="92" y="30"/>
                  </a:cubicBezTo>
                  <a:cubicBezTo>
                    <a:pt x="89" y="28"/>
                    <a:pt x="85" y="26"/>
                    <a:pt x="81" y="25"/>
                  </a:cubicBezTo>
                  <a:cubicBezTo>
                    <a:pt x="73" y="23"/>
                    <a:pt x="63" y="21"/>
                    <a:pt x="54" y="21"/>
                  </a:cubicBezTo>
                  <a:cubicBezTo>
                    <a:pt x="48" y="21"/>
                    <a:pt x="40" y="21"/>
                    <a:pt x="37" y="27"/>
                  </a:cubicBezTo>
                  <a:cubicBezTo>
                    <a:pt x="34" y="33"/>
                    <a:pt x="40" y="39"/>
                    <a:pt x="44" y="42"/>
                  </a:cubicBezTo>
                  <a:cubicBezTo>
                    <a:pt x="52" y="46"/>
                    <a:pt x="60" y="48"/>
                    <a:pt x="69" y="49"/>
                  </a:cubicBezTo>
                  <a:cubicBezTo>
                    <a:pt x="75" y="50"/>
                    <a:pt x="83" y="51"/>
                    <a:pt x="89" y="48"/>
                  </a:cubicBezTo>
                  <a:cubicBezTo>
                    <a:pt x="93" y="45"/>
                    <a:pt x="90" y="40"/>
                    <a:pt x="87" y="37"/>
                  </a:cubicBezTo>
                  <a:cubicBezTo>
                    <a:pt x="81" y="33"/>
                    <a:pt x="73" y="32"/>
                    <a:pt x="66" y="30"/>
                  </a:cubicBezTo>
                  <a:cubicBezTo>
                    <a:pt x="57" y="29"/>
                    <a:pt x="47" y="28"/>
                    <a:pt x="38" y="28"/>
                  </a:cubicBezTo>
                  <a:cubicBezTo>
                    <a:pt x="31" y="28"/>
                    <a:pt x="23" y="28"/>
                    <a:pt x="17" y="32"/>
                  </a:cubicBezTo>
                  <a:cubicBezTo>
                    <a:pt x="12" y="34"/>
                    <a:pt x="11" y="40"/>
                    <a:pt x="15" y="44"/>
                  </a:cubicBezTo>
                  <a:cubicBezTo>
                    <a:pt x="19" y="50"/>
                    <a:pt x="28" y="52"/>
                    <a:pt x="35" y="54"/>
                  </a:cubicBezTo>
                  <a:cubicBezTo>
                    <a:pt x="43" y="56"/>
                    <a:pt x="53" y="58"/>
                    <a:pt x="62" y="57"/>
                  </a:cubicBezTo>
                  <a:cubicBezTo>
                    <a:pt x="68" y="57"/>
                    <a:pt x="74" y="56"/>
                    <a:pt x="77" y="51"/>
                  </a:cubicBezTo>
                  <a:cubicBezTo>
                    <a:pt x="80" y="45"/>
                    <a:pt x="75" y="41"/>
                    <a:pt x="71" y="39"/>
                  </a:cubicBezTo>
                  <a:cubicBezTo>
                    <a:pt x="63" y="36"/>
                    <a:pt x="55" y="35"/>
                    <a:pt x="46" y="34"/>
                  </a:cubicBezTo>
                  <a:cubicBezTo>
                    <a:pt x="39" y="33"/>
                    <a:pt x="31" y="33"/>
                    <a:pt x="23" y="35"/>
                  </a:cubicBezTo>
                  <a:cubicBezTo>
                    <a:pt x="17" y="36"/>
                    <a:pt x="11" y="41"/>
                    <a:pt x="12" y="48"/>
                  </a:cubicBezTo>
                  <a:cubicBezTo>
                    <a:pt x="13" y="56"/>
                    <a:pt x="21" y="62"/>
                    <a:pt x="28" y="65"/>
                  </a:cubicBezTo>
                  <a:cubicBezTo>
                    <a:pt x="34" y="68"/>
                    <a:pt x="43" y="70"/>
                    <a:pt x="50" y="66"/>
                  </a:cubicBezTo>
                  <a:cubicBezTo>
                    <a:pt x="52" y="65"/>
                    <a:pt x="54" y="63"/>
                    <a:pt x="54" y="60"/>
                  </a:cubicBezTo>
                  <a:cubicBezTo>
                    <a:pt x="54" y="57"/>
                    <a:pt x="52" y="55"/>
                    <a:pt x="50" y="54"/>
                  </a:cubicBezTo>
                  <a:cubicBezTo>
                    <a:pt x="44" y="49"/>
                    <a:pt x="35" y="47"/>
                    <a:pt x="28" y="47"/>
                  </a:cubicBezTo>
                  <a:cubicBezTo>
                    <a:pt x="22" y="46"/>
                    <a:pt x="14" y="46"/>
                    <a:pt x="11" y="53"/>
                  </a:cubicBezTo>
                  <a:cubicBezTo>
                    <a:pt x="7" y="59"/>
                    <a:pt x="16" y="64"/>
                    <a:pt x="21" y="66"/>
                  </a:cubicBezTo>
                  <a:cubicBezTo>
                    <a:pt x="27" y="68"/>
                    <a:pt x="34" y="69"/>
                    <a:pt x="41" y="69"/>
                  </a:cubicBezTo>
                  <a:cubicBezTo>
                    <a:pt x="46" y="69"/>
                    <a:pt x="52" y="68"/>
                    <a:pt x="56" y="65"/>
                  </a:cubicBezTo>
                  <a:cubicBezTo>
                    <a:pt x="57" y="64"/>
                    <a:pt x="57" y="64"/>
                    <a:pt x="57" y="63"/>
                  </a:cubicBezTo>
                  <a:cubicBezTo>
                    <a:pt x="54" y="54"/>
                    <a:pt x="41" y="51"/>
                    <a:pt x="33" y="50"/>
                  </a:cubicBezTo>
                  <a:cubicBezTo>
                    <a:pt x="28" y="49"/>
                    <a:pt x="22" y="49"/>
                    <a:pt x="17" y="49"/>
                  </a:cubicBezTo>
                  <a:cubicBezTo>
                    <a:pt x="12" y="50"/>
                    <a:pt x="8" y="51"/>
                    <a:pt x="5" y="53"/>
                  </a:cubicBezTo>
                  <a:cubicBezTo>
                    <a:pt x="4" y="54"/>
                    <a:pt x="4" y="54"/>
                    <a:pt x="4" y="55"/>
                  </a:cubicBezTo>
                  <a:cubicBezTo>
                    <a:pt x="5" y="58"/>
                    <a:pt x="8" y="60"/>
                    <a:pt x="10" y="62"/>
                  </a:cubicBezTo>
                  <a:cubicBezTo>
                    <a:pt x="13" y="65"/>
                    <a:pt x="17" y="67"/>
                    <a:pt x="21" y="70"/>
                  </a:cubicBezTo>
                  <a:cubicBezTo>
                    <a:pt x="27" y="73"/>
                    <a:pt x="36" y="78"/>
                    <a:pt x="43" y="75"/>
                  </a:cubicBezTo>
                  <a:cubicBezTo>
                    <a:pt x="49" y="72"/>
                    <a:pt x="50" y="64"/>
                    <a:pt x="46" y="59"/>
                  </a:cubicBezTo>
                  <a:cubicBezTo>
                    <a:pt x="40" y="53"/>
                    <a:pt x="30" y="52"/>
                    <a:pt x="22" y="50"/>
                  </a:cubicBezTo>
                  <a:cubicBezTo>
                    <a:pt x="16" y="50"/>
                    <a:pt x="8" y="48"/>
                    <a:pt x="1" y="50"/>
                  </a:cubicBezTo>
                  <a:cubicBezTo>
                    <a:pt x="0" y="50"/>
                    <a:pt x="0" y="53"/>
                    <a:pt x="1" y="53"/>
                  </a:cubicBezTo>
                  <a:cubicBezTo>
                    <a:pt x="16" y="55"/>
                    <a:pt x="32" y="48"/>
                    <a:pt x="45" y="43"/>
                  </a:cubicBezTo>
                  <a:cubicBezTo>
                    <a:pt x="59" y="38"/>
                    <a:pt x="76" y="32"/>
                    <a:pt x="90" y="40"/>
                  </a:cubicBezTo>
                  <a:cubicBezTo>
                    <a:pt x="90" y="39"/>
                    <a:pt x="90" y="38"/>
                    <a:pt x="90" y="38"/>
                  </a:cubicBezTo>
                  <a:cubicBezTo>
                    <a:pt x="87" y="42"/>
                    <a:pt x="81" y="45"/>
                    <a:pt x="77" y="47"/>
                  </a:cubicBezTo>
                  <a:cubicBezTo>
                    <a:pt x="71" y="50"/>
                    <a:pt x="66" y="52"/>
                    <a:pt x="61" y="55"/>
                  </a:cubicBezTo>
                  <a:cubicBezTo>
                    <a:pt x="56" y="58"/>
                    <a:pt x="52" y="62"/>
                    <a:pt x="48" y="67"/>
                  </a:cubicBezTo>
                  <a:cubicBezTo>
                    <a:pt x="44" y="72"/>
                    <a:pt x="40" y="77"/>
                    <a:pt x="38" y="84"/>
                  </a:cubicBezTo>
                  <a:cubicBezTo>
                    <a:pt x="38" y="85"/>
                    <a:pt x="40" y="86"/>
                    <a:pt x="41" y="85"/>
                  </a:cubicBezTo>
                  <a:cubicBezTo>
                    <a:pt x="51" y="71"/>
                    <a:pt x="59" y="55"/>
                    <a:pt x="74" y="44"/>
                  </a:cubicBezTo>
                  <a:cubicBezTo>
                    <a:pt x="73" y="43"/>
                    <a:pt x="72" y="43"/>
                    <a:pt x="72" y="42"/>
                  </a:cubicBezTo>
                  <a:cubicBezTo>
                    <a:pt x="68" y="50"/>
                    <a:pt x="64" y="57"/>
                    <a:pt x="59" y="65"/>
                  </a:cubicBezTo>
                  <a:cubicBezTo>
                    <a:pt x="57" y="69"/>
                    <a:pt x="54" y="73"/>
                    <a:pt x="51" y="76"/>
                  </a:cubicBezTo>
                  <a:cubicBezTo>
                    <a:pt x="49" y="79"/>
                    <a:pt x="46" y="82"/>
                    <a:pt x="43" y="83"/>
                  </a:cubicBezTo>
                  <a:cubicBezTo>
                    <a:pt x="43" y="83"/>
                    <a:pt x="44" y="83"/>
                    <a:pt x="44" y="84"/>
                  </a:cubicBezTo>
                  <a:cubicBezTo>
                    <a:pt x="40" y="75"/>
                    <a:pt x="46" y="65"/>
                    <a:pt x="46" y="56"/>
                  </a:cubicBezTo>
                  <a:cubicBezTo>
                    <a:pt x="46" y="55"/>
                    <a:pt x="45" y="54"/>
                    <a:pt x="44" y="55"/>
                  </a:cubicBezTo>
                  <a:cubicBezTo>
                    <a:pt x="33" y="66"/>
                    <a:pt x="42" y="83"/>
                    <a:pt x="43" y="96"/>
                  </a:cubicBezTo>
                  <a:cubicBezTo>
                    <a:pt x="44" y="96"/>
                    <a:pt x="45" y="95"/>
                    <a:pt x="45" y="95"/>
                  </a:cubicBezTo>
                  <a:cubicBezTo>
                    <a:pt x="41" y="89"/>
                    <a:pt x="41" y="82"/>
                    <a:pt x="41" y="75"/>
                  </a:cubicBezTo>
                  <a:cubicBezTo>
                    <a:pt x="41" y="68"/>
                    <a:pt x="41" y="60"/>
                    <a:pt x="38" y="54"/>
                  </a:cubicBezTo>
                  <a:cubicBezTo>
                    <a:pt x="37" y="53"/>
                    <a:pt x="37" y="53"/>
                    <a:pt x="36" y="53"/>
                  </a:cubicBezTo>
                  <a:cubicBezTo>
                    <a:pt x="32" y="54"/>
                    <a:pt x="30" y="60"/>
                    <a:pt x="30" y="64"/>
                  </a:cubicBezTo>
                  <a:cubicBezTo>
                    <a:pt x="28" y="70"/>
                    <a:pt x="29" y="77"/>
                    <a:pt x="29" y="84"/>
                  </a:cubicBezTo>
                  <a:cubicBezTo>
                    <a:pt x="30" y="97"/>
                    <a:pt x="32" y="110"/>
                    <a:pt x="34" y="123"/>
                  </a:cubicBezTo>
                  <a:cubicBezTo>
                    <a:pt x="34" y="123"/>
                    <a:pt x="35" y="123"/>
                    <a:pt x="36" y="122"/>
                  </a:cubicBezTo>
                  <a:cubicBezTo>
                    <a:pt x="29" y="101"/>
                    <a:pt x="38" y="78"/>
                    <a:pt x="30" y="57"/>
                  </a:cubicBezTo>
                  <a:cubicBezTo>
                    <a:pt x="29" y="56"/>
                    <a:pt x="28" y="56"/>
                    <a:pt x="27" y="57"/>
                  </a:cubicBezTo>
                  <a:cubicBezTo>
                    <a:pt x="22" y="68"/>
                    <a:pt x="24" y="80"/>
                    <a:pt x="27" y="91"/>
                  </a:cubicBezTo>
                  <a:cubicBezTo>
                    <a:pt x="30" y="102"/>
                    <a:pt x="35" y="113"/>
                    <a:pt x="40" y="124"/>
                  </a:cubicBezTo>
                  <a:cubicBezTo>
                    <a:pt x="41" y="125"/>
                    <a:pt x="44" y="124"/>
                    <a:pt x="43" y="122"/>
                  </a:cubicBezTo>
                  <a:cubicBezTo>
                    <a:pt x="38" y="113"/>
                    <a:pt x="33" y="102"/>
                    <a:pt x="30" y="92"/>
                  </a:cubicBezTo>
                  <a:cubicBezTo>
                    <a:pt x="27" y="81"/>
                    <a:pt x="25" y="69"/>
                    <a:pt x="30" y="58"/>
                  </a:cubicBezTo>
                  <a:cubicBezTo>
                    <a:pt x="29" y="58"/>
                    <a:pt x="28" y="58"/>
                    <a:pt x="27" y="58"/>
                  </a:cubicBezTo>
                  <a:cubicBezTo>
                    <a:pt x="35" y="79"/>
                    <a:pt x="26" y="102"/>
                    <a:pt x="34" y="124"/>
                  </a:cubicBezTo>
                  <a:cubicBezTo>
                    <a:pt x="34" y="125"/>
                    <a:pt x="36" y="124"/>
                    <a:pt x="36" y="123"/>
                  </a:cubicBezTo>
                  <a:cubicBezTo>
                    <a:pt x="35" y="111"/>
                    <a:pt x="33" y="99"/>
                    <a:pt x="32" y="88"/>
                  </a:cubicBezTo>
                  <a:cubicBezTo>
                    <a:pt x="32" y="81"/>
                    <a:pt x="31" y="74"/>
                    <a:pt x="32" y="67"/>
                  </a:cubicBezTo>
                  <a:cubicBezTo>
                    <a:pt x="32" y="63"/>
                    <a:pt x="33" y="57"/>
                    <a:pt x="37" y="56"/>
                  </a:cubicBezTo>
                  <a:cubicBezTo>
                    <a:pt x="36" y="56"/>
                    <a:pt x="36" y="55"/>
                    <a:pt x="35" y="55"/>
                  </a:cubicBezTo>
                  <a:cubicBezTo>
                    <a:pt x="41" y="68"/>
                    <a:pt x="34" y="85"/>
                    <a:pt x="43" y="97"/>
                  </a:cubicBezTo>
                  <a:cubicBezTo>
                    <a:pt x="44" y="98"/>
                    <a:pt x="46" y="97"/>
                    <a:pt x="46" y="96"/>
                  </a:cubicBezTo>
                  <a:cubicBezTo>
                    <a:pt x="45" y="84"/>
                    <a:pt x="36" y="67"/>
                    <a:pt x="46" y="57"/>
                  </a:cubicBezTo>
                  <a:cubicBezTo>
                    <a:pt x="45" y="57"/>
                    <a:pt x="44" y="56"/>
                    <a:pt x="44" y="56"/>
                  </a:cubicBezTo>
                  <a:cubicBezTo>
                    <a:pt x="44" y="65"/>
                    <a:pt x="37" y="75"/>
                    <a:pt x="42" y="85"/>
                  </a:cubicBezTo>
                  <a:cubicBezTo>
                    <a:pt x="42" y="85"/>
                    <a:pt x="42" y="86"/>
                    <a:pt x="43" y="86"/>
                  </a:cubicBezTo>
                  <a:cubicBezTo>
                    <a:pt x="51" y="84"/>
                    <a:pt x="57" y="75"/>
                    <a:pt x="61" y="68"/>
                  </a:cubicBezTo>
                  <a:cubicBezTo>
                    <a:pt x="66" y="60"/>
                    <a:pt x="70" y="52"/>
                    <a:pt x="74" y="43"/>
                  </a:cubicBezTo>
                  <a:cubicBezTo>
                    <a:pt x="75" y="42"/>
                    <a:pt x="73" y="41"/>
                    <a:pt x="72" y="42"/>
                  </a:cubicBezTo>
                  <a:cubicBezTo>
                    <a:pt x="58" y="52"/>
                    <a:pt x="49" y="69"/>
                    <a:pt x="39" y="83"/>
                  </a:cubicBezTo>
                  <a:cubicBezTo>
                    <a:pt x="39" y="84"/>
                    <a:pt x="40" y="84"/>
                    <a:pt x="41" y="84"/>
                  </a:cubicBezTo>
                  <a:cubicBezTo>
                    <a:pt x="43" y="78"/>
                    <a:pt x="47" y="72"/>
                    <a:pt x="51" y="67"/>
                  </a:cubicBezTo>
                  <a:cubicBezTo>
                    <a:pt x="55" y="63"/>
                    <a:pt x="60" y="59"/>
                    <a:pt x="65" y="56"/>
                  </a:cubicBezTo>
                  <a:cubicBezTo>
                    <a:pt x="74" y="51"/>
                    <a:pt x="86" y="48"/>
                    <a:pt x="92" y="39"/>
                  </a:cubicBezTo>
                  <a:cubicBezTo>
                    <a:pt x="93" y="39"/>
                    <a:pt x="92" y="38"/>
                    <a:pt x="92" y="37"/>
                  </a:cubicBezTo>
                  <a:cubicBezTo>
                    <a:pt x="78" y="30"/>
                    <a:pt x="62" y="35"/>
                    <a:pt x="48" y="40"/>
                  </a:cubicBezTo>
                  <a:cubicBezTo>
                    <a:pt x="33" y="45"/>
                    <a:pt x="17" y="53"/>
                    <a:pt x="2" y="50"/>
                  </a:cubicBezTo>
                  <a:cubicBezTo>
                    <a:pt x="2" y="51"/>
                    <a:pt x="2" y="52"/>
                    <a:pt x="2" y="53"/>
                  </a:cubicBezTo>
                  <a:cubicBezTo>
                    <a:pt x="5" y="52"/>
                    <a:pt x="8" y="52"/>
                    <a:pt x="11" y="52"/>
                  </a:cubicBezTo>
                  <a:cubicBezTo>
                    <a:pt x="15" y="52"/>
                    <a:pt x="20" y="53"/>
                    <a:pt x="24" y="53"/>
                  </a:cubicBezTo>
                  <a:cubicBezTo>
                    <a:pt x="29" y="54"/>
                    <a:pt x="34" y="55"/>
                    <a:pt x="38" y="57"/>
                  </a:cubicBezTo>
                  <a:cubicBezTo>
                    <a:pt x="41" y="58"/>
                    <a:pt x="44" y="60"/>
                    <a:pt x="46" y="64"/>
                  </a:cubicBezTo>
                  <a:cubicBezTo>
                    <a:pt x="47" y="67"/>
                    <a:pt x="45" y="71"/>
                    <a:pt x="42" y="72"/>
                  </a:cubicBezTo>
                  <a:cubicBezTo>
                    <a:pt x="39" y="74"/>
                    <a:pt x="35" y="73"/>
                    <a:pt x="31" y="72"/>
                  </a:cubicBezTo>
                  <a:cubicBezTo>
                    <a:pt x="23" y="69"/>
                    <a:pt x="15" y="64"/>
                    <a:pt x="9" y="58"/>
                  </a:cubicBezTo>
                  <a:cubicBezTo>
                    <a:pt x="8" y="57"/>
                    <a:pt x="7" y="55"/>
                    <a:pt x="7" y="54"/>
                  </a:cubicBezTo>
                  <a:cubicBezTo>
                    <a:pt x="7" y="55"/>
                    <a:pt x="6" y="55"/>
                    <a:pt x="6" y="56"/>
                  </a:cubicBezTo>
                  <a:cubicBezTo>
                    <a:pt x="9" y="53"/>
                    <a:pt x="13" y="53"/>
                    <a:pt x="17" y="52"/>
                  </a:cubicBezTo>
                  <a:cubicBezTo>
                    <a:pt x="22" y="51"/>
                    <a:pt x="27" y="52"/>
                    <a:pt x="32" y="52"/>
                  </a:cubicBezTo>
                  <a:cubicBezTo>
                    <a:pt x="39" y="53"/>
                    <a:pt x="51" y="56"/>
                    <a:pt x="54" y="64"/>
                  </a:cubicBezTo>
                  <a:cubicBezTo>
                    <a:pt x="54" y="64"/>
                    <a:pt x="54" y="63"/>
                    <a:pt x="55" y="62"/>
                  </a:cubicBezTo>
                  <a:cubicBezTo>
                    <a:pt x="52" y="65"/>
                    <a:pt x="48" y="66"/>
                    <a:pt x="44" y="66"/>
                  </a:cubicBezTo>
                  <a:cubicBezTo>
                    <a:pt x="39" y="67"/>
                    <a:pt x="34" y="66"/>
                    <a:pt x="30" y="65"/>
                  </a:cubicBezTo>
                  <a:cubicBezTo>
                    <a:pt x="25" y="65"/>
                    <a:pt x="11" y="62"/>
                    <a:pt x="13" y="54"/>
                  </a:cubicBezTo>
                  <a:cubicBezTo>
                    <a:pt x="15" y="48"/>
                    <a:pt x="27" y="49"/>
                    <a:pt x="32" y="50"/>
                  </a:cubicBezTo>
                  <a:cubicBezTo>
                    <a:pt x="36" y="51"/>
                    <a:pt x="40" y="52"/>
                    <a:pt x="43" y="53"/>
                  </a:cubicBezTo>
                  <a:cubicBezTo>
                    <a:pt x="46" y="55"/>
                    <a:pt x="49" y="56"/>
                    <a:pt x="51" y="59"/>
                  </a:cubicBezTo>
                  <a:cubicBezTo>
                    <a:pt x="52" y="61"/>
                    <a:pt x="50" y="63"/>
                    <a:pt x="48" y="64"/>
                  </a:cubicBezTo>
                  <a:cubicBezTo>
                    <a:pt x="45" y="66"/>
                    <a:pt x="40" y="66"/>
                    <a:pt x="37" y="65"/>
                  </a:cubicBezTo>
                  <a:cubicBezTo>
                    <a:pt x="29" y="64"/>
                    <a:pt x="19" y="58"/>
                    <a:pt x="15" y="51"/>
                  </a:cubicBezTo>
                  <a:cubicBezTo>
                    <a:pt x="12" y="44"/>
                    <a:pt x="18" y="38"/>
                    <a:pt x="25" y="37"/>
                  </a:cubicBezTo>
                  <a:cubicBezTo>
                    <a:pt x="33" y="36"/>
                    <a:pt x="41" y="36"/>
                    <a:pt x="49" y="37"/>
                  </a:cubicBezTo>
                  <a:cubicBezTo>
                    <a:pt x="57" y="38"/>
                    <a:pt x="66" y="39"/>
                    <a:pt x="72" y="43"/>
                  </a:cubicBezTo>
                  <a:cubicBezTo>
                    <a:pt x="74" y="44"/>
                    <a:pt x="76" y="46"/>
                    <a:pt x="75" y="48"/>
                  </a:cubicBezTo>
                  <a:cubicBezTo>
                    <a:pt x="75" y="51"/>
                    <a:pt x="72" y="53"/>
                    <a:pt x="70" y="53"/>
                  </a:cubicBezTo>
                  <a:cubicBezTo>
                    <a:pt x="63" y="56"/>
                    <a:pt x="54" y="55"/>
                    <a:pt x="46" y="54"/>
                  </a:cubicBezTo>
                  <a:cubicBezTo>
                    <a:pt x="37" y="52"/>
                    <a:pt x="28" y="50"/>
                    <a:pt x="21" y="45"/>
                  </a:cubicBezTo>
                  <a:cubicBezTo>
                    <a:pt x="17" y="43"/>
                    <a:pt x="12" y="38"/>
                    <a:pt x="18" y="34"/>
                  </a:cubicBezTo>
                  <a:cubicBezTo>
                    <a:pt x="24" y="31"/>
                    <a:pt x="33" y="31"/>
                    <a:pt x="39" y="31"/>
                  </a:cubicBezTo>
                  <a:cubicBezTo>
                    <a:pt x="49" y="31"/>
                    <a:pt x="58" y="32"/>
                    <a:pt x="68" y="34"/>
                  </a:cubicBezTo>
                  <a:cubicBezTo>
                    <a:pt x="74" y="35"/>
                    <a:pt x="82" y="36"/>
                    <a:pt x="87" y="41"/>
                  </a:cubicBezTo>
                  <a:cubicBezTo>
                    <a:pt x="92" y="45"/>
                    <a:pt x="82" y="47"/>
                    <a:pt x="80" y="47"/>
                  </a:cubicBezTo>
                  <a:cubicBezTo>
                    <a:pt x="71" y="48"/>
                    <a:pt x="62" y="46"/>
                    <a:pt x="54" y="43"/>
                  </a:cubicBezTo>
                  <a:cubicBezTo>
                    <a:pt x="49" y="41"/>
                    <a:pt x="39" y="37"/>
                    <a:pt x="39" y="31"/>
                  </a:cubicBezTo>
                  <a:cubicBezTo>
                    <a:pt x="39" y="24"/>
                    <a:pt x="50" y="24"/>
                    <a:pt x="55" y="24"/>
                  </a:cubicBezTo>
                  <a:cubicBezTo>
                    <a:pt x="63" y="24"/>
                    <a:pt x="72" y="25"/>
                    <a:pt x="80" y="28"/>
                  </a:cubicBezTo>
                  <a:cubicBezTo>
                    <a:pt x="84" y="29"/>
                    <a:pt x="87" y="30"/>
                    <a:pt x="91" y="32"/>
                  </a:cubicBezTo>
                  <a:cubicBezTo>
                    <a:pt x="93" y="33"/>
                    <a:pt x="95" y="34"/>
                    <a:pt x="96" y="36"/>
                  </a:cubicBezTo>
                  <a:cubicBezTo>
                    <a:pt x="96" y="35"/>
                    <a:pt x="96" y="35"/>
                    <a:pt x="97" y="34"/>
                  </a:cubicBezTo>
                  <a:cubicBezTo>
                    <a:pt x="86" y="42"/>
                    <a:pt x="72" y="41"/>
                    <a:pt x="60" y="38"/>
                  </a:cubicBezTo>
                  <a:cubicBezTo>
                    <a:pt x="55" y="37"/>
                    <a:pt x="50" y="35"/>
                    <a:pt x="45" y="33"/>
                  </a:cubicBezTo>
                  <a:cubicBezTo>
                    <a:pt x="42" y="31"/>
                    <a:pt x="37" y="29"/>
                    <a:pt x="36" y="24"/>
                  </a:cubicBezTo>
                  <a:cubicBezTo>
                    <a:pt x="35" y="18"/>
                    <a:pt x="47" y="18"/>
                    <a:pt x="51" y="18"/>
                  </a:cubicBezTo>
                  <a:cubicBezTo>
                    <a:pt x="61" y="18"/>
                    <a:pt x="70" y="20"/>
                    <a:pt x="79" y="23"/>
                  </a:cubicBezTo>
                  <a:cubicBezTo>
                    <a:pt x="83" y="24"/>
                    <a:pt x="87" y="25"/>
                    <a:pt x="91" y="27"/>
                  </a:cubicBezTo>
                  <a:cubicBezTo>
                    <a:pt x="93" y="28"/>
                    <a:pt x="96" y="29"/>
                    <a:pt x="98" y="32"/>
                  </a:cubicBezTo>
                  <a:cubicBezTo>
                    <a:pt x="98" y="31"/>
                    <a:pt x="98" y="31"/>
                    <a:pt x="98" y="30"/>
                  </a:cubicBezTo>
                  <a:cubicBezTo>
                    <a:pt x="93" y="35"/>
                    <a:pt x="85" y="37"/>
                    <a:pt x="78" y="38"/>
                  </a:cubicBezTo>
                  <a:cubicBezTo>
                    <a:pt x="69" y="40"/>
                    <a:pt x="59" y="40"/>
                    <a:pt x="49" y="40"/>
                  </a:cubicBezTo>
                  <a:cubicBezTo>
                    <a:pt x="41" y="39"/>
                    <a:pt x="32" y="37"/>
                    <a:pt x="26" y="32"/>
                  </a:cubicBezTo>
                  <a:cubicBezTo>
                    <a:pt x="21" y="27"/>
                    <a:pt x="20" y="21"/>
                    <a:pt x="25" y="16"/>
                  </a:cubicBezTo>
                  <a:cubicBezTo>
                    <a:pt x="31" y="11"/>
                    <a:pt x="39" y="8"/>
                    <a:pt x="46" y="6"/>
                  </a:cubicBezTo>
                  <a:cubicBezTo>
                    <a:pt x="54" y="4"/>
                    <a:pt x="63" y="3"/>
                    <a:pt x="71" y="4"/>
                  </a:cubicBezTo>
                  <a:cubicBezTo>
                    <a:pt x="75" y="4"/>
                    <a:pt x="81" y="6"/>
                    <a:pt x="77" y="12"/>
                  </a:cubicBezTo>
                  <a:cubicBezTo>
                    <a:pt x="74" y="18"/>
                    <a:pt x="65" y="22"/>
                    <a:pt x="59" y="25"/>
                  </a:cubicBezTo>
                  <a:cubicBezTo>
                    <a:pt x="51" y="29"/>
                    <a:pt x="42" y="31"/>
                    <a:pt x="34" y="31"/>
                  </a:cubicBezTo>
                  <a:cubicBezTo>
                    <a:pt x="28" y="30"/>
                    <a:pt x="23" y="25"/>
                    <a:pt x="27" y="20"/>
                  </a:cubicBezTo>
                  <a:cubicBezTo>
                    <a:pt x="30" y="17"/>
                    <a:pt x="33" y="15"/>
                    <a:pt x="37" y="14"/>
                  </a:cubicBezTo>
                  <a:cubicBezTo>
                    <a:pt x="41" y="12"/>
                    <a:pt x="45" y="11"/>
                    <a:pt x="50" y="10"/>
                  </a:cubicBezTo>
                  <a:cubicBezTo>
                    <a:pt x="57" y="9"/>
                    <a:pt x="65" y="7"/>
                    <a:pt x="73" y="9"/>
                  </a:cubicBezTo>
                  <a:cubicBezTo>
                    <a:pt x="73" y="9"/>
                    <a:pt x="74" y="9"/>
                    <a:pt x="74" y="9"/>
                  </a:cubicBezTo>
                  <a:cubicBezTo>
                    <a:pt x="74" y="8"/>
                    <a:pt x="74" y="8"/>
                    <a:pt x="74" y="7"/>
                  </a:cubicBezTo>
                  <a:cubicBezTo>
                    <a:pt x="72" y="9"/>
                    <a:pt x="70" y="10"/>
                    <a:pt x="68" y="12"/>
                  </a:cubicBezTo>
                  <a:cubicBezTo>
                    <a:pt x="65" y="14"/>
                    <a:pt x="61" y="16"/>
                    <a:pt x="58" y="18"/>
                  </a:cubicBezTo>
                  <a:cubicBezTo>
                    <a:pt x="49" y="22"/>
                    <a:pt x="41" y="26"/>
                    <a:pt x="32" y="29"/>
                  </a:cubicBezTo>
                  <a:cubicBezTo>
                    <a:pt x="26" y="30"/>
                    <a:pt x="17" y="33"/>
                    <a:pt x="12" y="29"/>
                  </a:cubicBezTo>
                  <a:cubicBezTo>
                    <a:pt x="6" y="25"/>
                    <a:pt x="13" y="19"/>
                    <a:pt x="17" y="17"/>
                  </a:cubicBezTo>
                  <a:cubicBezTo>
                    <a:pt x="23" y="12"/>
                    <a:pt x="31" y="9"/>
                    <a:pt x="39" y="8"/>
                  </a:cubicBezTo>
                  <a:cubicBezTo>
                    <a:pt x="41" y="8"/>
                    <a:pt x="45" y="8"/>
                    <a:pt x="46" y="10"/>
                  </a:cubicBezTo>
                  <a:cubicBezTo>
                    <a:pt x="48" y="12"/>
                    <a:pt x="48" y="16"/>
                    <a:pt x="47" y="18"/>
                  </a:cubicBezTo>
                  <a:cubicBezTo>
                    <a:pt x="43" y="25"/>
                    <a:pt x="36" y="30"/>
                    <a:pt x="29" y="34"/>
                  </a:cubicBezTo>
                  <a:cubicBezTo>
                    <a:pt x="26" y="36"/>
                    <a:pt x="22" y="38"/>
                    <a:pt x="19" y="39"/>
                  </a:cubicBezTo>
                  <a:cubicBezTo>
                    <a:pt x="16" y="40"/>
                    <a:pt x="13" y="41"/>
                    <a:pt x="11" y="39"/>
                  </a:cubicBezTo>
                  <a:cubicBezTo>
                    <a:pt x="9" y="36"/>
                    <a:pt x="11" y="32"/>
                    <a:pt x="13" y="29"/>
                  </a:cubicBezTo>
                  <a:cubicBezTo>
                    <a:pt x="17" y="25"/>
                    <a:pt x="22" y="22"/>
                    <a:pt x="26" y="19"/>
                  </a:cubicBezTo>
                  <a:cubicBezTo>
                    <a:pt x="31" y="16"/>
                    <a:pt x="37" y="13"/>
                    <a:pt x="43" y="11"/>
                  </a:cubicBezTo>
                  <a:cubicBezTo>
                    <a:pt x="46" y="10"/>
                    <a:pt x="52" y="8"/>
                    <a:pt x="55" y="10"/>
                  </a:cubicBezTo>
                  <a:cubicBezTo>
                    <a:pt x="55" y="9"/>
                    <a:pt x="55" y="8"/>
                    <a:pt x="55" y="8"/>
                  </a:cubicBezTo>
                  <a:cubicBezTo>
                    <a:pt x="49" y="15"/>
                    <a:pt x="43" y="23"/>
                    <a:pt x="36" y="29"/>
                  </a:cubicBezTo>
                  <a:cubicBezTo>
                    <a:pt x="30" y="35"/>
                    <a:pt x="21" y="43"/>
                    <a:pt x="11" y="41"/>
                  </a:cubicBezTo>
                  <a:cubicBezTo>
                    <a:pt x="12" y="42"/>
                    <a:pt x="12" y="43"/>
                    <a:pt x="13" y="43"/>
                  </a:cubicBezTo>
                  <a:cubicBezTo>
                    <a:pt x="15" y="39"/>
                    <a:pt x="18" y="36"/>
                    <a:pt x="21" y="33"/>
                  </a:cubicBezTo>
                  <a:cubicBezTo>
                    <a:pt x="26" y="29"/>
                    <a:pt x="31" y="25"/>
                    <a:pt x="36" y="21"/>
                  </a:cubicBezTo>
                  <a:cubicBezTo>
                    <a:pt x="43" y="17"/>
                    <a:pt x="57" y="9"/>
                    <a:pt x="65" y="15"/>
                  </a:cubicBezTo>
                  <a:cubicBezTo>
                    <a:pt x="65" y="14"/>
                    <a:pt x="65" y="14"/>
                    <a:pt x="65" y="13"/>
                  </a:cubicBezTo>
                  <a:cubicBezTo>
                    <a:pt x="64" y="16"/>
                    <a:pt x="61" y="19"/>
                    <a:pt x="59" y="21"/>
                  </a:cubicBezTo>
                  <a:cubicBezTo>
                    <a:pt x="55" y="25"/>
                    <a:pt x="52" y="29"/>
                    <a:pt x="48" y="32"/>
                  </a:cubicBezTo>
                  <a:cubicBezTo>
                    <a:pt x="44" y="35"/>
                    <a:pt x="40" y="37"/>
                    <a:pt x="36" y="38"/>
                  </a:cubicBezTo>
                  <a:cubicBezTo>
                    <a:pt x="33" y="39"/>
                    <a:pt x="29" y="37"/>
                    <a:pt x="30" y="34"/>
                  </a:cubicBezTo>
                  <a:cubicBezTo>
                    <a:pt x="31" y="30"/>
                    <a:pt x="36" y="27"/>
                    <a:pt x="39" y="25"/>
                  </a:cubicBezTo>
                  <a:cubicBezTo>
                    <a:pt x="42" y="23"/>
                    <a:pt x="46" y="20"/>
                    <a:pt x="50" y="19"/>
                  </a:cubicBezTo>
                  <a:cubicBezTo>
                    <a:pt x="52" y="17"/>
                    <a:pt x="71" y="9"/>
                    <a:pt x="71" y="15"/>
                  </a:cubicBezTo>
                  <a:cubicBezTo>
                    <a:pt x="70" y="18"/>
                    <a:pt x="68" y="22"/>
                    <a:pt x="66" y="24"/>
                  </a:cubicBezTo>
                  <a:cubicBezTo>
                    <a:pt x="63" y="28"/>
                    <a:pt x="60" y="31"/>
                    <a:pt x="57" y="34"/>
                  </a:cubicBezTo>
                  <a:cubicBezTo>
                    <a:pt x="51" y="39"/>
                    <a:pt x="43" y="45"/>
                    <a:pt x="34" y="44"/>
                  </a:cubicBezTo>
                  <a:cubicBezTo>
                    <a:pt x="34" y="44"/>
                    <a:pt x="35" y="45"/>
                    <a:pt x="35" y="45"/>
                  </a:cubicBezTo>
                  <a:cubicBezTo>
                    <a:pt x="34" y="39"/>
                    <a:pt x="39" y="35"/>
                    <a:pt x="44" y="33"/>
                  </a:cubicBezTo>
                  <a:cubicBezTo>
                    <a:pt x="51" y="29"/>
                    <a:pt x="58" y="27"/>
                    <a:pt x="66" y="25"/>
                  </a:cubicBezTo>
                  <a:cubicBezTo>
                    <a:pt x="74" y="23"/>
                    <a:pt x="82" y="22"/>
                    <a:pt x="90" y="22"/>
                  </a:cubicBezTo>
                  <a:cubicBezTo>
                    <a:pt x="96" y="21"/>
                    <a:pt x="102" y="21"/>
                    <a:pt x="107" y="22"/>
                  </a:cubicBezTo>
                  <a:cubicBezTo>
                    <a:pt x="107" y="21"/>
                    <a:pt x="107" y="20"/>
                    <a:pt x="107" y="19"/>
                  </a:cubicBezTo>
                  <a:cubicBezTo>
                    <a:pt x="95" y="23"/>
                    <a:pt x="83" y="26"/>
                    <a:pt x="72" y="32"/>
                  </a:cubicBezTo>
                  <a:cubicBezTo>
                    <a:pt x="64" y="37"/>
                    <a:pt x="54" y="45"/>
                    <a:pt x="44" y="44"/>
                  </a:cubicBezTo>
                  <a:cubicBezTo>
                    <a:pt x="45" y="45"/>
                    <a:pt x="45" y="45"/>
                    <a:pt x="46" y="46"/>
                  </a:cubicBezTo>
                  <a:cubicBezTo>
                    <a:pt x="51" y="35"/>
                    <a:pt x="65" y="30"/>
                    <a:pt x="76" y="28"/>
                  </a:cubicBezTo>
                  <a:cubicBezTo>
                    <a:pt x="88" y="26"/>
                    <a:pt x="101" y="25"/>
                    <a:pt x="113" y="30"/>
                  </a:cubicBezTo>
                  <a:cubicBezTo>
                    <a:pt x="113" y="29"/>
                    <a:pt x="113" y="28"/>
                    <a:pt x="113" y="27"/>
                  </a:cubicBezTo>
                  <a:cubicBezTo>
                    <a:pt x="100" y="27"/>
                    <a:pt x="87" y="28"/>
                    <a:pt x="75" y="34"/>
                  </a:cubicBezTo>
                  <a:cubicBezTo>
                    <a:pt x="64" y="39"/>
                    <a:pt x="55" y="48"/>
                    <a:pt x="43" y="52"/>
                  </a:cubicBezTo>
                  <a:cubicBezTo>
                    <a:pt x="43" y="53"/>
                    <a:pt x="44" y="53"/>
                    <a:pt x="44" y="54"/>
                  </a:cubicBezTo>
                  <a:cubicBezTo>
                    <a:pt x="52" y="41"/>
                    <a:pt x="68" y="36"/>
                    <a:pt x="82" y="34"/>
                  </a:cubicBezTo>
                  <a:cubicBezTo>
                    <a:pt x="97" y="32"/>
                    <a:pt x="112" y="33"/>
                    <a:pt x="126" y="38"/>
                  </a:cubicBezTo>
                  <a:cubicBezTo>
                    <a:pt x="127" y="37"/>
                    <a:pt x="127" y="36"/>
                    <a:pt x="127" y="35"/>
                  </a:cubicBezTo>
                  <a:cubicBezTo>
                    <a:pt x="120" y="34"/>
                    <a:pt x="112" y="33"/>
                    <a:pt x="105" y="33"/>
                  </a:cubicBezTo>
                  <a:cubicBezTo>
                    <a:pt x="97" y="34"/>
                    <a:pt x="90" y="36"/>
                    <a:pt x="83" y="39"/>
                  </a:cubicBezTo>
                  <a:cubicBezTo>
                    <a:pt x="71" y="45"/>
                    <a:pt x="61" y="56"/>
                    <a:pt x="49" y="62"/>
                  </a:cubicBezTo>
                  <a:cubicBezTo>
                    <a:pt x="49" y="63"/>
                    <a:pt x="50" y="64"/>
                    <a:pt x="50" y="64"/>
                  </a:cubicBezTo>
                  <a:cubicBezTo>
                    <a:pt x="68" y="48"/>
                    <a:pt x="94" y="40"/>
                    <a:pt x="118" y="44"/>
                  </a:cubicBezTo>
                  <a:cubicBezTo>
                    <a:pt x="118" y="43"/>
                    <a:pt x="118" y="42"/>
                    <a:pt x="118" y="41"/>
                  </a:cubicBezTo>
                  <a:cubicBezTo>
                    <a:pt x="109" y="41"/>
                    <a:pt x="99" y="40"/>
                    <a:pt x="89" y="41"/>
                  </a:cubicBezTo>
                  <a:cubicBezTo>
                    <a:pt x="80" y="41"/>
                    <a:pt x="70" y="43"/>
                    <a:pt x="63" y="49"/>
                  </a:cubicBezTo>
                  <a:cubicBezTo>
                    <a:pt x="62" y="50"/>
                    <a:pt x="62" y="52"/>
                    <a:pt x="64" y="52"/>
                  </a:cubicBezTo>
                  <a:cubicBezTo>
                    <a:pt x="84" y="47"/>
                    <a:pt x="104" y="42"/>
                    <a:pt x="125" y="45"/>
                  </a:cubicBezTo>
                  <a:cubicBezTo>
                    <a:pt x="127" y="45"/>
                    <a:pt x="127" y="42"/>
                    <a:pt x="125" y="4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5" name="Freeform 52"/>
            <p:cNvSpPr/>
            <p:nvPr/>
          </p:nvSpPr>
          <p:spPr bwMode="auto">
            <a:xfrm>
              <a:off x="3529" y="2286"/>
              <a:ext cx="508" cy="458"/>
            </a:xfrm>
            <a:custGeom>
              <a:avLst/>
              <a:gdLst>
                <a:gd name="T0" fmla="*/ 21 w 263"/>
                <a:gd name="T1" fmla="*/ 0 h 237"/>
                <a:gd name="T2" fmla="*/ 29 w 263"/>
                <a:gd name="T3" fmla="*/ 10 h 237"/>
                <a:gd name="T4" fmla="*/ 51 w 263"/>
                <a:gd name="T5" fmla="*/ 93 h 237"/>
                <a:gd name="T6" fmla="*/ 16 w 263"/>
                <a:gd name="T7" fmla="*/ 67 h 237"/>
                <a:gd name="T8" fmla="*/ 13 w 263"/>
                <a:gd name="T9" fmla="*/ 74 h 237"/>
                <a:gd name="T10" fmla="*/ 14 w 263"/>
                <a:gd name="T11" fmla="*/ 55 h 237"/>
                <a:gd name="T12" fmla="*/ 4 w 263"/>
                <a:gd name="T13" fmla="*/ 54 h 237"/>
                <a:gd name="T14" fmla="*/ 12 w 263"/>
                <a:gd name="T15" fmla="*/ 77 h 237"/>
                <a:gd name="T16" fmla="*/ 64 w 263"/>
                <a:gd name="T17" fmla="*/ 117 h 237"/>
                <a:gd name="T18" fmla="*/ 84 w 263"/>
                <a:gd name="T19" fmla="*/ 138 h 237"/>
                <a:gd name="T20" fmla="*/ 94 w 263"/>
                <a:gd name="T21" fmla="*/ 162 h 237"/>
                <a:gd name="T22" fmla="*/ 69 w 263"/>
                <a:gd name="T23" fmla="*/ 109 h 237"/>
                <a:gd name="T24" fmla="*/ 23 w 263"/>
                <a:gd name="T25" fmla="*/ 69 h 237"/>
                <a:gd name="T26" fmla="*/ 95 w 263"/>
                <a:gd name="T27" fmla="*/ 148 h 237"/>
                <a:gd name="T28" fmla="*/ 156 w 263"/>
                <a:gd name="T29" fmla="*/ 205 h 237"/>
                <a:gd name="T30" fmla="*/ 163 w 263"/>
                <a:gd name="T31" fmla="*/ 210 h 237"/>
                <a:gd name="T32" fmla="*/ 104 w 263"/>
                <a:gd name="T33" fmla="*/ 168 h 237"/>
                <a:gd name="T34" fmla="*/ 196 w 263"/>
                <a:gd name="T35" fmla="*/ 187 h 237"/>
                <a:gd name="T36" fmla="*/ 157 w 263"/>
                <a:gd name="T37" fmla="*/ 159 h 237"/>
                <a:gd name="T38" fmla="*/ 152 w 263"/>
                <a:gd name="T39" fmla="*/ 158 h 237"/>
                <a:gd name="T40" fmla="*/ 124 w 263"/>
                <a:gd name="T41" fmla="*/ 172 h 237"/>
                <a:gd name="T42" fmla="*/ 148 w 263"/>
                <a:gd name="T43" fmla="*/ 193 h 237"/>
                <a:gd name="T44" fmla="*/ 207 w 263"/>
                <a:gd name="T45" fmla="*/ 216 h 237"/>
                <a:gd name="T46" fmla="*/ 204 w 263"/>
                <a:gd name="T47" fmla="*/ 227 h 237"/>
                <a:gd name="T48" fmla="*/ 228 w 263"/>
                <a:gd name="T49" fmla="*/ 218 h 237"/>
                <a:gd name="T50" fmla="*/ 238 w 263"/>
                <a:gd name="T51" fmla="*/ 207 h 237"/>
                <a:gd name="T52" fmla="*/ 251 w 263"/>
                <a:gd name="T53" fmla="*/ 198 h 237"/>
                <a:gd name="T54" fmla="*/ 185 w 263"/>
                <a:gd name="T55" fmla="*/ 201 h 237"/>
                <a:gd name="T56" fmla="*/ 203 w 263"/>
                <a:gd name="T57" fmla="*/ 175 h 237"/>
                <a:gd name="T58" fmla="*/ 184 w 263"/>
                <a:gd name="T59" fmla="*/ 201 h 237"/>
                <a:gd name="T60" fmla="*/ 198 w 263"/>
                <a:gd name="T61" fmla="*/ 208 h 237"/>
                <a:gd name="T62" fmla="*/ 261 w 263"/>
                <a:gd name="T63" fmla="*/ 206 h 237"/>
                <a:gd name="T64" fmla="*/ 250 w 263"/>
                <a:gd name="T65" fmla="*/ 215 h 237"/>
                <a:gd name="T66" fmla="*/ 225 w 263"/>
                <a:gd name="T67" fmla="*/ 225 h 237"/>
                <a:gd name="T68" fmla="*/ 158 w 263"/>
                <a:gd name="T69" fmla="*/ 206 h 237"/>
                <a:gd name="T70" fmla="*/ 168 w 263"/>
                <a:gd name="T71" fmla="*/ 196 h 237"/>
                <a:gd name="T72" fmla="*/ 165 w 263"/>
                <a:gd name="T73" fmla="*/ 185 h 237"/>
                <a:gd name="T74" fmla="*/ 153 w 263"/>
                <a:gd name="T75" fmla="*/ 173 h 237"/>
                <a:gd name="T76" fmla="*/ 122 w 263"/>
                <a:gd name="T77" fmla="*/ 167 h 237"/>
                <a:gd name="T78" fmla="*/ 162 w 263"/>
                <a:gd name="T79" fmla="*/ 180 h 237"/>
                <a:gd name="T80" fmla="*/ 165 w 263"/>
                <a:gd name="T81" fmla="*/ 200 h 237"/>
                <a:gd name="T82" fmla="*/ 144 w 263"/>
                <a:gd name="T83" fmla="*/ 204 h 237"/>
                <a:gd name="T84" fmla="*/ 63 w 263"/>
                <a:gd name="T85" fmla="*/ 158 h 237"/>
                <a:gd name="T86" fmla="*/ 151 w 263"/>
                <a:gd name="T87" fmla="*/ 174 h 237"/>
                <a:gd name="T88" fmla="*/ 86 w 263"/>
                <a:gd name="T89" fmla="*/ 125 h 237"/>
                <a:gd name="T90" fmla="*/ 100 w 263"/>
                <a:gd name="T91" fmla="*/ 153 h 237"/>
                <a:gd name="T92" fmla="*/ 34 w 263"/>
                <a:gd name="T93" fmla="*/ 96 h 237"/>
                <a:gd name="T94" fmla="*/ 67 w 263"/>
                <a:gd name="T95" fmla="*/ 140 h 237"/>
                <a:gd name="T96" fmla="*/ 83 w 263"/>
                <a:gd name="T97" fmla="*/ 159 h 237"/>
                <a:gd name="T98" fmla="*/ 37 w 263"/>
                <a:gd name="T99" fmla="*/ 88 h 237"/>
                <a:gd name="T100" fmla="*/ 13 w 263"/>
                <a:gd name="T101" fmla="*/ 19 h 237"/>
                <a:gd name="T102" fmla="*/ 9 w 263"/>
                <a:gd name="T103" fmla="*/ 15 h 237"/>
                <a:gd name="T104" fmla="*/ 6 w 263"/>
                <a:gd name="T105" fmla="*/ 32 h 237"/>
                <a:gd name="T106" fmla="*/ 20 w 263"/>
                <a:gd name="T107" fmla="*/ 70 h 237"/>
                <a:gd name="T108" fmla="*/ 44 w 263"/>
                <a:gd name="T109" fmla="*/ 92 h 237"/>
                <a:gd name="T110" fmla="*/ 42 w 263"/>
                <a:gd name="T111" fmla="*/ 8 h 237"/>
                <a:gd name="T112" fmla="*/ 32 w 263"/>
                <a:gd name="T113" fmla="*/ 49 h 237"/>
                <a:gd name="T114" fmla="*/ 29 w 263"/>
                <a:gd name="T115" fmla="*/ 3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 h="237">
                  <a:moveTo>
                    <a:pt x="24" y="14"/>
                  </a:moveTo>
                  <a:cubicBezTo>
                    <a:pt x="17" y="24"/>
                    <a:pt x="14" y="37"/>
                    <a:pt x="13" y="49"/>
                  </a:cubicBezTo>
                  <a:cubicBezTo>
                    <a:pt x="12" y="60"/>
                    <a:pt x="14" y="74"/>
                    <a:pt x="24" y="81"/>
                  </a:cubicBezTo>
                  <a:cubicBezTo>
                    <a:pt x="24" y="82"/>
                    <a:pt x="25" y="82"/>
                    <a:pt x="26" y="81"/>
                  </a:cubicBezTo>
                  <a:cubicBezTo>
                    <a:pt x="29" y="77"/>
                    <a:pt x="30" y="70"/>
                    <a:pt x="30" y="65"/>
                  </a:cubicBezTo>
                  <a:cubicBezTo>
                    <a:pt x="32" y="57"/>
                    <a:pt x="32" y="48"/>
                    <a:pt x="32" y="39"/>
                  </a:cubicBezTo>
                  <a:cubicBezTo>
                    <a:pt x="32" y="30"/>
                    <a:pt x="31" y="21"/>
                    <a:pt x="29" y="13"/>
                  </a:cubicBezTo>
                  <a:cubicBezTo>
                    <a:pt x="28" y="8"/>
                    <a:pt x="26" y="2"/>
                    <a:pt x="21" y="0"/>
                  </a:cubicBezTo>
                  <a:cubicBezTo>
                    <a:pt x="20" y="0"/>
                    <a:pt x="19" y="0"/>
                    <a:pt x="19" y="1"/>
                  </a:cubicBezTo>
                  <a:cubicBezTo>
                    <a:pt x="13" y="17"/>
                    <a:pt x="17" y="35"/>
                    <a:pt x="18" y="51"/>
                  </a:cubicBezTo>
                  <a:cubicBezTo>
                    <a:pt x="18" y="59"/>
                    <a:pt x="18" y="66"/>
                    <a:pt x="20" y="74"/>
                  </a:cubicBezTo>
                  <a:cubicBezTo>
                    <a:pt x="21" y="79"/>
                    <a:pt x="22" y="86"/>
                    <a:pt x="27" y="89"/>
                  </a:cubicBezTo>
                  <a:cubicBezTo>
                    <a:pt x="28" y="89"/>
                    <a:pt x="29" y="89"/>
                    <a:pt x="30" y="88"/>
                  </a:cubicBezTo>
                  <a:cubicBezTo>
                    <a:pt x="34" y="76"/>
                    <a:pt x="35" y="62"/>
                    <a:pt x="35" y="49"/>
                  </a:cubicBezTo>
                  <a:cubicBezTo>
                    <a:pt x="35" y="36"/>
                    <a:pt x="34" y="23"/>
                    <a:pt x="32" y="10"/>
                  </a:cubicBezTo>
                  <a:cubicBezTo>
                    <a:pt x="32" y="8"/>
                    <a:pt x="30" y="8"/>
                    <a:pt x="29" y="10"/>
                  </a:cubicBezTo>
                  <a:cubicBezTo>
                    <a:pt x="26" y="26"/>
                    <a:pt x="31" y="42"/>
                    <a:pt x="34" y="57"/>
                  </a:cubicBezTo>
                  <a:cubicBezTo>
                    <a:pt x="36" y="71"/>
                    <a:pt x="35" y="86"/>
                    <a:pt x="43" y="98"/>
                  </a:cubicBezTo>
                  <a:cubicBezTo>
                    <a:pt x="44" y="99"/>
                    <a:pt x="45" y="99"/>
                    <a:pt x="46" y="98"/>
                  </a:cubicBezTo>
                  <a:cubicBezTo>
                    <a:pt x="50" y="85"/>
                    <a:pt x="47" y="71"/>
                    <a:pt x="47" y="58"/>
                  </a:cubicBezTo>
                  <a:cubicBezTo>
                    <a:pt x="47" y="41"/>
                    <a:pt x="47" y="24"/>
                    <a:pt x="45" y="7"/>
                  </a:cubicBezTo>
                  <a:cubicBezTo>
                    <a:pt x="45" y="6"/>
                    <a:pt x="42" y="6"/>
                    <a:pt x="42" y="7"/>
                  </a:cubicBezTo>
                  <a:cubicBezTo>
                    <a:pt x="42" y="36"/>
                    <a:pt x="45" y="65"/>
                    <a:pt x="48" y="93"/>
                  </a:cubicBezTo>
                  <a:cubicBezTo>
                    <a:pt x="49" y="95"/>
                    <a:pt x="51" y="95"/>
                    <a:pt x="51" y="93"/>
                  </a:cubicBezTo>
                  <a:cubicBezTo>
                    <a:pt x="51" y="67"/>
                    <a:pt x="54" y="39"/>
                    <a:pt x="44" y="15"/>
                  </a:cubicBezTo>
                  <a:cubicBezTo>
                    <a:pt x="43" y="14"/>
                    <a:pt x="41" y="14"/>
                    <a:pt x="41" y="15"/>
                  </a:cubicBezTo>
                  <a:cubicBezTo>
                    <a:pt x="32" y="40"/>
                    <a:pt x="48" y="66"/>
                    <a:pt x="44" y="91"/>
                  </a:cubicBezTo>
                  <a:cubicBezTo>
                    <a:pt x="45" y="91"/>
                    <a:pt x="45" y="91"/>
                    <a:pt x="46" y="91"/>
                  </a:cubicBezTo>
                  <a:cubicBezTo>
                    <a:pt x="42" y="81"/>
                    <a:pt x="34" y="5"/>
                    <a:pt x="13" y="20"/>
                  </a:cubicBezTo>
                  <a:cubicBezTo>
                    <a:pt x="10" y="22"/>
                    <a:pt x="9" y="27"/>
                    <a:pt x="9" y="31"/>
                  </a:cubicBezTo>
                  <a:cubicBezTo>
                    <a:pt x="8" y="37"/>
                    <a:pt x="9" y="43"/>
                    <a:pt x="11" y="49"/>
                  </a:cubicBezTo>
                  <a:cubicBezTo>
                    <a:pt x="12" y="55"/>
                    <a:pt x="14" y="61"/>
                    <a:pt x="16" y="67"/>
                  </a:cubicBezTo>
                  <a:cubicBezTo>
                    <a:pt x="17" y="71"/>
                    <a:pt x="19" y="76"/>
                    <a:pt x="22" y="79"/>
                  </a:cubicBezTo>
                  <a:cubicBezTo>
                    <a:pt x="23" y="79"/>
                    <a:pt x="24" y="79"/>
                    <a:pt x="24" y="79"/>
                  </a:cubicBezTo>
                  <a:cubicBezTo>
                    <a:pt x="31" y="69"/>
                    <a:pt x="28" y="55"/>
                    <a:pt x="25" y="44"/>
                  </a:cubicBezTo>
                  <a:cubicBezTo>
                    <a:pt x="23" y="34"/>
                    <a:pt x="18" y="20"/>
                    <a:pt x="7" y="15"/>
                  </a:cubicBezTo>
                  <a:cubicBezTo>
                    <a:pt x="7" y="14"/>
                    <a:pt x="6" y="15"/>
                    <a:pt x="6" y="15"/>
                  </a:cubicBezTo>
                  <a:cubicBezTo>
                    <a:pt x="3" y="20"/>
                    <a:pt x="3" y="26"/>
                    <a:pt x="3" y="31"/>
                  </a:cubicBezTo>
                  <a:cubicBezTo>
                    <a:pt x="3" y="39"/>
                    <a:pt x="4" y="46"/>
                    <a:pt x="6" y="53"/>
                  </a:cubicBezTo>
                  <a:cubicBezTo>
                    <a:pt x="7" y="60"/>
                    <a:pt x="10" y="67"/>
                    <a:pt x="13" y="74"/>
                  </a:cubicBezTo>
                  <a:cubicBezTo>
                    <a:pt x="15" y="79"/>
                    <a:pt x="19" y="84"/>
                    <a:pt x="23" y="86"/>
                  </a:cubicBezTo>
                  <a:cubicBezTo>
                    <a:pt x="24" y="87"/>
                    <a:pt x="25" y="87"/>
                    <a:pt x="25" y="86"/>
                  </a:cubicBezTo>
                  <a:cubicBezTo>
                    <a:pt x="35" y="78"/>
                    <a:pt x="32" y="60"/>
                    <a:pt x="29" y="49"/>
                  </a:cubicBezTo>
                  <a:cubicBezTo>
                    <a:pt x="27" y="41"/>
                    <a:pt x="25" y="34"/>
                    <a:pt x="21" y="27"/>
                  </a:cubicBezTo>
                  <a:cubicBezTo>
                    <a:pt x="18" y="22"/>
                    <a:pt x="15" y="17"/>
                    <a:pt x="10" y="13"/>
                  </a:cubicBezTo>
                  <a:cubicBezTo>
                    <a:pt x="10" y="13"/>
                    <a:pt x="9" y="13"/>
                    <a:pt x="9" y="13"/>
                  </a:cubicBezTo>
                  <a:cubicBezTo>
                    <a:pt x="4" y="17"/>
                    <a:pt x="5" y="24"/>
                    <a:pt x="6" y="30"/>
                  </a:cubicBezTo>
                  <a:cubicBezTo>
                    <a:pt x="7" y="38"/>
                    <a:pt x="10" y="47"/>
                    <a:pt x="14" y="55"/>
                  </a:cubicBezTo>
                  <a:cubicBezTo>
                    <a:pt x="17" y="63"/>
                    <a:pt x="21" y="70"/>
                    <a:pt x="27" y="76"/>
                  </a:cubicBezTo>
                  <a:cubicBezTo>
                    <a:pt x="30" y="80"/>
                    <a:pt x="35" y="83"/>
                    <a:pt x="40" y="79"/>
                  </a:cubicBezTo>
                  <a:cubicBezTo>
                    <a:pt x="44" y="76"/>
                    <a:pt x="44" y="69"/>
                    <a:pt x="43" y="64"/>
                  </a:cubicBezTo>
                  <a:cubicBezTo>
                    <a:pt x="41" y="55"/>
                    <a:pt x="38" y="47"/>
                    <a:pt x="34" y="40"/>
                  </a:cubicBezTo>
                  <a:cubicBezTo>
                    <a:pt x="30" y="33"/>
                    <a:pt x="25" y="26"/>
                    <a:pt x="19" y="21"/>
                  </a:cubicBezTo>
                  <a:cubicBezTo>
                    <a:pt x="16" y="18"/>
                    <a:pt x="10" y="14"/>
                    <a:pt x="6" y="17"/>
                  </a:cubicBezTo>
                  <a:cubicBezTo>
                    <a:pt x="1" y="19"/>
                    <a:pt x="1" y="25"/>
                    <a:pt x="0" y="30"/>
                  </a:cubicBezTo>
                  <a:cubicBezTo>
                    <a:pt x="0" y="38"/>
                    <a:pt x="2" y="46"/>
                    <a:pt x="4" y="54"/>
                  </a:cubicBezTo>
                  <a:cubicBezTo>
                    <a:pt x="9" y="72"/>
                    <a:pt x="16" y="89"/>
                    <a:pt x="26" y="105"/>
                  </a:cubicBezTo>
                  <a:cubicBezTo>
                    <a:pt x="29" y="109"/>
                    <a:pt x="33" y="115"/>
                    <a:pt x="38" y="117"/>
                  </a:cubicBezTo>
                  <a:cubicBezTo>
                    <a:pt x="43" y="119"/>
                    <a:pt x="45" y="116"/>
                    <a:pt x="46" y="112"/>
                  </a:cubicBezTo>
                  <a:cubicBezTo>
                    <a:pt x="46" y="105"/>
                    <a:pt x="44" y="98"/>
                    <a:pt x="42" y="92"/>
                  </a:cubicBezTo>
                  <a:cubicBezTo>
                    <a:pt x="39" y="84"/>
                    <a:pt x="35" y="76"/>
                    <a:pt x="30" y="69"/>
                  </a:cubicBezTo>
                  <a:cubicBezTo>
                    <a:pt x="25" y="61"/>
                    <a:pt x="17" y="52"/>
                    <a:pt x="6" y="52"/>
                  </a:cubicBezTo>
                  <a:cubicBezTo>
                    <a:pt x="6" y="52"/>
                    <a:pt x="6" y="53"/>
                    <a:pt x="5" y="53"/>
                  </a:cubicBezTo>
                  <a:cubicBezTo>
                    <a:pt x="2" y="61"/>
                    <a:pt x="8" y="71"/>
                    <a:pt x="12" y="77"/>
                  </a:cubicBezTo>
                  <a:cubicBezTo>
                    <a:pt x="18" y="86"/>
                    <a:pt x="24" y="94"/>
                    <a:pt x="31" y="102"/>
                  </a:cubicBezTo>
                  <a:cubicBezTo>
                    <a:pt x="35" y="107"/>
                    <a:pt x="38" y="112"/>
                    <a:pt x="42" y="117"/>
                  </a:cubicBezTo>
                  <a:cubicBezTo>
                    <a:pt x="46" y="123"/>
                    <a:pt x="51" y="130"/>
                    <a:pt x="57" y="136"/>
                  </a:cubicBezTo>
                  <a:cubicBezTo>
                    <a:pt x="61" y="142"/>
                    <a:pt x="65" y="147"/>
                    <a:pt x="70" y="152"/>
                  </a:cubicBezTo>
                  <a:cubicBezTo>
                    <a:pt x="73" y="156"/>
                    <a:pt x="77" y="161"/>
                    <a:pt x="82" y="162"/>
                  </a:cubicBezTo>
                  <a:cubicBezTo>
                    <a:pt x="83" y="162"/>
                    <a:pt x="84" y="162"/>
                    <a:pt x="84" y="161"/>
                  </a:cubicBezTo>
                  <a:cubicBezTo>
                    <a:pt x="87" y="153"/>
                    <a:pt x="83" y="145"/>
                    <a:pt x="79" y="139"/>
                  </a:cubicBezTo>
                  <a:cubicBezTo>
                    <a:pt x="75" y="131"/>
                    <a:pt x="70" y="124"/>
                    <a:pt x="64" y="117"/>
                  </a:cubicBezTo>
                  <a:cubicBezTo>
                    <a:pt x="52" y="101"/>
                    <a:pt x="38" y="83"/>
                    <a:pt x="19" y="73"/>
                  </a:cubicBezTo>
                  <a:cubicBezTo>
                    <a:pt x="19" y="73"/>
                    <a:pt x="18" y="74"/>
                    <a:pt x="18" y="74"/>
                  </a:cubicBezTo>
                  <a:cubicBezTo>
                    <a:pt x="15" y="83"/>
                    <a:pt x="21" y="91"/>
                    <a:pt x="25" y="97"/>
                  </a:cubicBezTo>
                  <a:cubicBezTo>
                    <a:pt x="31" y="105"/>
                    <a:pt x="39" y="112"/>
                    <a:pt x="46" y="119"/>
                  </a:cubicBezTo>
                  <a:cubicBezTo>
                    <a:pt x="53" y="126"/>
                    <a:pt x="58" y="134"/>
                    <a:pt x="65" y="142"/>
                  </a:cubicBezTo>
                  <a:cubicBezTo>
                    <a:pt x="72" y="150"/>
                    <a:pt x="80" y="159"/>
                    <a:pt x="90" y="163"/>
                  </a:cubicBezTo>
                  <a:cubicBezTo>
                    <a:pt x="91" y="163"/>
                    <a:pt x="92" y="163"/>
                    <a:pt x="92" y="162"/>
                  </a:cubicBezTo>
                  <a:cubicBezTo>
                    <a:pt x="94" y="153"/>
                    <a:pt x="89" y="145"/>
                    <a:pt x="84" y="138"/>
                  </a:cubicBezTo>
                  <a:cubicBezTo>
                    <a:pt x="78" y="130"/>
                    <a:pt x="71" y="123"/>
                    <a:pt x="65" y="116"/>
                  </a:cubicBezTo>
                  <a:cubicBezTo>
                    <a:pt x="58" y="108"/>
                    <a:pt x="52" y="99"/>
                    <a:pt x="45" y="91"/>
                  </a:cubicBezTo>
                  <a:cubicBezTo>
                    <a:pt x="38" y="84"/>
                    <a:pt x="30" y="77"/>
                    <a:pt x="21" y="73"/>
                  </a:cubicBezTo>
                  <a:cubicBezTo>
                    <a:pt x="20" y="73"/>
                    <a:pt x="19" y="74"/>
                    <a:pt x="19" y="75"/>
                  </a:cubicBezTo>
                  <a:cubicBezTo>
                    <a:pt x="20" y="82"/>
                    <a:pt x="25" y="89"/>
                    <a:pt x="30" y="95"/>
                  </a:cubicBezTo>
                  <a:cubicBezTo>
                    <a:pt x="36" y="103"/>
                    <a:pt x="43" y="110"/>
                    <a:pt x="50" y="116"/>
                  </a:cubicBezTo>
                  <a:cubicBezTo>
                    <a:pt x="57" y="124"/>
                    <a:pt x="63" y="131"/>
                    <a:pt x="70" y="139"/>
                  </a:cubicBezTo>
                  <a:cubicBezTo>
                    <a:pt x="77" y="147"/>
                    <a:pt x="85" y="156"/>
                    <a:pt x="94" y="162"/>
                  </a:cubicBezTo>
                  <a:cubicBezTo>
                    <a:pt x="95" y="162"/>
                    <a:pt x="97" y="162"/>
                    <a:pt x="96" y="160"/>
                  </a:cubicBezTo>
                  <a:cubicBezTo>
                    <a:pt x="95" y="144"/>
                    <a:pt x="81" y="132"/>
                    <a:pt x="72" y="120"/>
                  </a:cubicBezTo>
                  <a:cubicBezTo>
                    <a:pt x="60" y="103"/>
                    <a:pt x="48" y="85"/>
                    <a:pt x="38" y="67"/>
                  </a:cubicBezTo>
                  <a:cubicBezTo>
                    <a:pt x="37" y="68"/>
                    <a:pt x="36" y="68"/>
                    <a:pt x="36" y="69"/>
                  </a:cubicBezTo>
                  <a:cubicBezTo>
                    <a:pt x="60" y="95"/>
                    <a:pt x="77" y="126"/>
                    <a:pt x="98" y="155"/>
                  </a:cubicBezTo>
                  <a:cubicBezTo>
                    <a:pt x="99" y="156"/>
                    <a:pt x="101" y="155"/>
                    <a:pt x="101" y="154"/>
                  </a:cubicBezTo>
                  <a:cubicBezTo>
                    <a:pt x="97" y="145"/>
                    <a:pt x="92" y="138"/>
                    <a:pt x="86" y="131"/>
                  </a:cubicBezTo>
                  <a:cubicBezTo>
                    <a:pt x="81" y="123"/>
                    <a:pt x="74" y="116"/>
                    <a:pt x="69" y="109"/>
                  </a:cubicBezTo>
                  <a:cubicBezTo>
                    <a:pt x="56" y="93"/>
                    <a:pt x="42" y="79"/>
                    <a:pt x="31" y="62"/>
                  </a:cubicBezTo>
                  <a:cubicBezTo>
                    <a:pt x="31" y="63"/>
                    <a:pt x="30" y="63"/>
                    <a:pt x="29" y="64"/>
                  </a:cubicBezTo>
                  <a:cubicBezTo>
                    <a:pt x="58" y="87"/>
                    <a:pt x="77" y="119"/>
                    <a:pt x="101" y="146"/>
                  </a:cubicBezTo>
                  <a:cubicBezTo>
                    <a:pt x="102" y="147"/>
                    <a:pt x="103" y="146"/>
                    <a:pt x="103" y="145"/>
                  </a:cubicBezTo>
                  <a:cubicBezTo>
                    <a:pt x="100" y="137"/>
                    <a:pt x="94" y="130"/>
                    <a:pt x="89" y="124"/>
                  </a:cubicBezTo>
                  <a:cubicBezTo>
                    <a:pt x="83" y="118"/>
                    <a:pt x="76" y="112"/>
                    <a:pt x="70" y="106"/>
                  </a:cubicBezTo>
                  <a:cubicBezTo>
                    <a:pt x="56" y="92"/>
                    <a:pt x="42" y="78"/>
                    <a:pt x="25" y="67"/>
                  </a:cubicBezTo>
                  <a:cubicBezTo>
                    <a:pt x="24" y="67"/>
                    <a:pt x="22" y="68"/>
                    <a:pt x="23" y="69"/>
                  </a:cubicBezTo>
                  <a:cubicBezTo>
                    <a:pt x="52" y="107"/>
                    <a:pt x="96" y="129"/>
                    <a:pt x="129" y="162"/>
                  </a:cubicBezTo>
                  <a:cubicBezTo>
                    <a:pt x="130" y="161"/>
                    <a:pt x="130" y="160"/>
                    <a:pt x="131" y="160"/>
                  </a:cubicBezTo>
                  <a:cubicBezTo>
                    <a:pt x="100" y="137"/>
                    <a:pt x="65" y="122"/>
                    <a:pt x="33" y="102"/>
                  </a:cubicBezTo>
                  <a:cubicBezTo>
                    <a:pt x="32" y="102"/>
                    <a:pt x="31" y="103"/>
                    <a:pt x="31" y="104"/>
                  </a:cubicBezTo>
                  <a:cubicBezTo>
                    <a:pt x="70" y="129"/>
                    <a:pt x="107" y="158"/>
                    <a:pt x="150" y="177"/>
                  </a:cubicBezTo>
                  <a:cubicBezTo>
                    <a:pt x="150" y="176"/>
                    <a:pt x="150" y="175"/>
                    <a:pt x="151" y="174"/>
                  </a:cubicBezTo>
                  <a:cubicBezTo>
                    <a:pt x="141" y="170"/>
                    <a:pt x="131" y="166"/>
                    <a:pt x="122" y="161"/>
                  </a:cubicBezTo>
                  <a:cubicBezTo>
                    <a:pt x="113" y="157"/>
                    <a:pt x="104" y="153"/>
                    <a:pt x="95" y="148"/>
                  </a:cubicBezTo>
                  <a:cubicBezTo>
                    <a:pt x="80" y="139"/>
                    <a:pt x="66" y="128"/>
                    <a:pt x="48" y="125"/>
                  </a:cubicBezTo>
                  <a:cubicBezTo>
                    <a:pt x="47" y="125"/>
                    <a:pt x="46" y="126"/>
                    <a:pt x="47" y="127"/>
                  </a:cubicBezTo>
                  <a:cubicBezTo>
                    <a:pt x="72" y="157"/>
                    <a:pt x="112" y="169"/>
                    <a:pt x="143" y="192"/>
                  </a:cubicBezTo>
                  <a:cubicBezTo>
                    <a:pt x="143" y="191"/>
                    <a:pt x="144" y="190"/>
                    <a:pt x="144" y="190"/>
                  </a:cubicBezTo>
                  <a:cubicBezTo>
                    <a:pt x="117" y="181"/>
                    <a:pt x="89" y="171"/>
                    <a:pt x="65" y="156"/>
                  </a:cubicBezTo>
                  <a:cubicBezTo>
                    <a:pt x="63" y="155"/>
                    <a:pt x="62" y="157"/>
                    <a:pt x="63" y="158"/>
                  </a:cubicBezTo>
                  <a:cubicBezTo>
                    <a:pt x="77" y="168"/>
                    <a:pt x="93" y="174"/>
                    <a:pt x="109" y="182"/>
                  </a:cubicBezTo>
                  <a:cubicBezTo>
                    <a:pt x="124" y="190"/>
                    <a:pt x="139" y="200"/>
                    <a:pt x="156" y="205"/>
                  </a:cubicBezTo>
                  <a:cubicBezTo>
                    <a:pt x="157" y="205"/>
                    <a:pt x="158" y="203"/>
                    <a:pt x="157" y="202"/>
                  </a:cubicBezTo>
                  <a:cubicBezTo>
                    <a:pt x="145" y="197"/>
                    <a:pt x="133" y="192"/>
                    <a:pt x="122" y="187"/>
                  </a:cubicBezTo>
                  <a:cubicBezTo>
                    <a:pt x="110" y="181"/>
                    <a:pt x="98" y="175"/>
                    <a:pt x="89" y="166"/>
                  </a:cubicBezTo>
                  <a:cubicBezTo>
                    <a:pt x="89" y="166"/>
                    <a:pt x="88" y="167"/>
                    <a:pt x="87" y="167"/>
                  </a:cubicBezTo>
                  <a:cubicBezTo>
                    <a:pt x="101" y="177"/>
                    <a:pt x="113" y="189"/>
                    <a:pt x="128" y="197"/>
                  </a:cubicBezTo>
                  <a:cubicBezTo>
                    <a:pt x="133" y="201"/>
                    <a:pt x="139" y="204"/>
                    <a:pt x="145" y="207"/>
                  </a:cubicBezTo>
                  <a:cubicBezTo>
                    <a:pt x="150" y="210"/>
                    <a:pt x="156" y="213"/>
                    <a:pt x="162" y="212"/>
                  </a:cubicBezTo>
                  <a:cubicBezTo>
                    <a:pt x="163" y="212"/>
                    <a:pt x="164" y="211"/>
                    <a:pt x="163" y="210"/>
                  </a:cubicBezTo>
                  <a:cubicBezTo>
                    <a:pt x="145" y="184"/>
                    <a:pt x="108" y="184"/>
                    <a:pt x="87" y="160"/>
                  </a:cubicBezTo>
                  <a:cubicBezTo>
                    <a:pt x="87" y="161"/>
                    <a:pt x="86" y="162"/>
                    <a:pt x="86" y="163"/>
                  </a:cubicBezTo>
                  <a:cubicBezTo>
                    <a:pt x="119" y="176"/>
                    <a:pt x="155" y="185"/>
                    <a:pt x="186" y="204"/>
                  </a:cubicBezTo>
                  <a:cubicBezTo>
                    <a:pt x="186" y="203"/>
                    <a:pt x="186" y="202"/>
                    <a:pt x="186" y="201"/>
                  </a:cubicBezTo>
                  <a:cubicBezTo>
                    <a:pt x="179" y="202"/>
                    <a:pt x="172" y="199"/>
                    <a:pt x="165" y="197"/>
                  </a:cubicBezTo>
                  <a:cubicBezTo>
                    <a:pt x="158" y="194"/>
                    <a:pt x="151" y="191"/>
                    <a:pt x="144" y="187"/>
                  </a:cubicBezTo>
                  <a:cubicBezTo>
                    <a:pt x="137" y="185"/>
                    <a:pt x="130" y="182"/>
                    <a:pt x="124" y="180"/>
                  </a:cubicBezTo>
                  <a:cubicBezTo>
                    <a:pt x="117" y="177"/>
                    <a:pt x="109" y="174"/>
                    <a:pt x="104" y="168"/>
                  </a:cubicBezTo>
                  <a:cubicBezTo>
                    <a:pt x="104" y="168"/>
                    <a:pt x="103" y="169"/>
                    <a:pt x="103" y="170"/>
                  </a:cubicBezTo>
                  <a:cubicBezTo>
                    <a:pt x="137" y="172"/>
                    <a:pt x="167" y="188"/>
                    <a:pt x="200" y="195"/>
                  </a:cubicBezTo>
                  <a:cubicBezTo>
                    <a:pt x="201" y="196"/>
                    <a:pt x="202" y="194"/>
                    <a:pt x="201" y="193"/>
                  </a:cubicBezTo>
                  <a:cubicBezTo>
                    <a:pt x="197" y="188"/>
                    <a:pt x="191" y="185"/>
                    <a:pt x="185" y="183"/>
                  </a:cubicBezTo>
                  <a:cubicBezTo>
                    <a:pt x="178" y="181"/>
                    <a:pt x="171" y="179"/>
                    <a:pt x="164" y="177"/>
                  </a:cubicBezTo>
                  <a:cubicBezTo>
                    <a:pt x="147" y="173"/>
                    <a:pt x="130" y="165"/>
                    <a:pt x="112" y="164"/>
                  </a:cubicBezTo>
                  <a:cubicBezTo>
                    <a:pt x="110" y="164"/>
                    <a:pt x="109" y="165"/>
                    <a:pt x="111" y="166"/>
                  </a:cubicBezTo>
                  <a:cubicBezTo>
                    <a:pt x="136" y="182"/>
                    <a:pt x="169" y="175"/>
                    <a:pt x="196" y="187"/>
                  </a:cubicBezTo>
                  <a:cubicBezTo>
                    <a:pt x="196" y="186"/>
                    <a:pt x="197" y="185"/>
                    <a:pt x="197" y="184"/>
                  </a:cubicBezTo>
                  <a:cubicBezTo>
                    <a:pt x="190" y="185"/>
                    <a:pt x="183" y="185"/>
                    <a:pt x="177" y="184"/>
                  </a:cubicBezTo>
                  <a:cubicBezTo>
                    <a:pt x="167" y="182"/>
                    <a:pt x="158" y="180"/>
                    <a:pt x="150" y="177"/>
                  </a:cubicBezTo>
                  <a:cubicBezTo>
                    <a:pt x="141" y="175"/>
                    <a:pt x="133" y="171"/>
                    <a:pt x="125" y="166"/>
                  </a:cubicBezTo>
                  <a:cubicBezTo>
                    <a:pt x="119" y="162"/>
                    <a:pt x="113" y="158"/>
                    <a:pt x="111" y="151"/>
                  </a:cubicBezTo>
                  <a:cubicBezTo>
                    <a:pt x="111" y="151"/>
                    <a:pt x="111" y="152"/>
                    <a:pt x="110" y="153"/>
                  </a:cubicBezTo>
                  <a:cubicBezTo>
                    <a:pt x="117" y="147"/>
                    <a:pt x="127" y="150"/>
                    <a:pt x="134" y="152"/>
                  </a:cubicBezTo>
                  <a:cubicBezTo>
                    <a:pt x="142" y="154"/>
                    <a:pt x="149" y="157"/>
                    <a:pt x="157" y="159"/>
                  </a:cubicBezTo>
                  <a:cubicBezTo>
                    <a:pt x="165" y="162"/>
                    <a:pt x="173" y="164"/>
                    <a:pt x="181" y="168"/>
                  </a:cubicBezTo>
                  <a:cubicBezTo>
                    <a:pt x="189" y="171"/>
                    <a:pt x="197" y="175"/>
                    <a:pt x="202" y="181"/>
                  </a:cubicBezTo>
                  <a:cubicBezTo>
                    <a:pt x="202" y="181"/>
                    <a:pt x="203" y="180"/>
                    <a:pt x="203" y="179"/>
                  </a:cubicBezTo>
                  <a:cubicBezTo>
                    <a:pt x="187" y="183"/>
                    <a:pt x="169" y="176"/>
                    <a:pt x="154" y="170"/>
                  </a:cubicBezTo>
                  <a:cubicBezTo>
                    <a:pt x="138" y="165"/>
                    <a:pt x="121" y="161"/>
                    <a:pt x="107" y="151"/>
                  </a:cubicBezTo>
                  <a:cubicBezTo>
                    <a:pt x="107" y="151"/>
                    <a:pt x="107" y="152"/>
                    <a:pt x="107" y="153"/>
                  </a:cubicBezTo>
                  <a:cubicBezTo>
                    <a:pt x="112" y="152"/>
                    <a:pt x="119" y="153"/>
                    <a:pt x="124" y="153"/>
                  </a:cubicBezTo>
                  <a:cubicBezTo>
                    <a:pt x="133" y="155"/>
                    <a:pt x="143" y="156"/>
                    <a:pt x="152" y="158"/>
                  </a:cubicBezTo>
                  <a:cubicBezTo>
                    <a:pt x="161" y="160"/>
                    <a:pt x="171" y="163"/>
                    <a:pt x="180" y="166"/>
                  </a:cubicBezTo>
                  <a:cubicBezTo>
                    <a:pt x="186" y="168"/>
                    <a:pt x="193" y="171"/>
                    <a:pt x="197" y="176"/>
                  </a:cubicBezTo>
                  <a:cubicBezTo>
                    <a:pt x="201" y="180"/>
                    <a:pt x="197" y="184"/>
                    <a:pt x="193" y="184"/>
                  </a:cubicBezTo>
                  <a:cubicBezTo>
                    <a:pt x="185" y="186"/>
                    <a:pt x="177" y="185"/>
                    <a:pt x="169" y="183"/>
                  </a:cubicBezTo>
                  <a:cubicBezTo>
                    <a:pt x="160" y="182"/>
                    <a:pt x="151" y="179"/>
                    <a:pt x="142" y="177"/>
                  </a:cubicBezTo>
                  <a:cubicBezTo>
                    <a:pt x="136" y="175"/>
                    <a:pt x="130" y="173"/>
                    <a:pt x="125" y="170"/>
                  </a:cubicBezTo>
                  <a:cubicBezTo>
                    <a:pt x="125" y="170"/>
                    <a:pt x="124" y="170"/>
                    <a:pt x="124" y="170"/>
                  </a:cubicBezTo>
                  <a:cubicBezTo>
                    <a:pt x="124" y="171"/>
                    <a:pt x="124" y="171"/>
                    <a:pt x="124" y="172"/>
                  </a:cubicBezTo>
                  <a:cubicBezTo>
                    <a:pt x="130" y="168"/>
                    <a:pt x="138" y="168"/>
                    <a:pt x="145" y="168"/>
                  </a:cubicBezTo>
                  <a:cubicBezTo>
                    <a:pt x="151" y="169"/>
                    <a:pt x="156" y="170"/>
                    <a:pt x="162" y="170"/>
                  </a:cubicBezTo>
                  <a:cubicBezTo>
                    <a:pt x="171" y="171"/>
                    <a:pt x="180" y="172"/>
                    <a:pt x="190" y="175"/>
                  </a:cubicBezTo>
                  <a:cubicBezTo>
                    <a:pt x="194" y="176"/>
                    <a:pt x="208" y="180"/>
                    <a:pt x="205" y="188"/>
                  </a:cubicBezTo>
                  <a:cubicBezTo>
                    <a:pt x="204" y="190"/>
                    <a:pt x="201" y="191"/>
                    <a:pt x="198" y="192"/>
                  </a:cubicBezTo>
                  <a:cubicBezTo>
                    <a:pt x="194" y="193"/>
                    <a:pt x="190" y="193"/>
                    <a:pt x="186" y="194"/>
                  </a:cubicBezTo>
                  <a:cubicBezTo>
                    <a:pt x="174" y="194"/>
                    <a:pt x="161" y="193"/>
                    <a:pt x="148" y="190"/>
                  </a:cubicBezTo>
                  <a:cubicBezTo>
                    <a:pt x="147" y="190"/>
                    <a:pt x="146" y="193"/>
                    <a:pt x="148" y="193"/>
                  </a:cubicBezTo>
                  <a:cubicBezTo>
                    <a:pt x="160" y="196"/>
                    <a:pt x="172" y="196"/>
                    <a:pt x="185" y="197"/>
                  </a:cubicBezTo>
                  <a:cubicBezTo>
                    <a:pt x="196" y="198"/>
                    <a:pt x="210" y="200"/>
                    <a:pt x="218" y="209"/>
                  </a:cubicBezTo>
                  <a:cubicBezTo>
                    <a:pt x="219" y="208"/>
                    <a:pt x="219" y="208"/>
                    <a:pt x="219" y="207"/>
                  </a:cubicBezTo>
                  <a:cubicBezTo>
                    <a:pt x="210" y="213"/>
                    <a:pt x="199" y="213"/>
                    <a:pt x="188" y="213"/>
                  </a:cubicBezTo>
                  <a:cubicBezTo>
                    <a:pt x="178" y="212"/>
                    <a:pt x="168" y="210"/>
                    <a:pt x="158" y="206"/>
                  </a:cubicBezTo>
                  <a:cubicBezTo>
                    <a:pt x="158" y="207"/>
                    <a:pt x="158" y="208"/>
                    <a:pt x="158" y="209"/>
                  </a:cubicBezTo>
                  <a:cubicBezTo>
                    <a:pt x="170" y="209"/>
                    <a:pt x="181" y="213"/>
                    <a:pt x="193" y="215"/>
                  </a:cubicBezTo>
                  <a:cubicBezTo>
                    <a:pt x="198" y="215"/>
                    <a:pt x="202" y="216"/>
                    <a:pt x="207" y="216"/>
                  </a:cubicBezTo>
                  <a:cubicBezTo>
                    <a:pt x="211" y="217"/>
                    <a:pt x="216" y="218"/>
                    <a:pt x="220" y="221"/>
                  </a:cubicBezTo>
                  <a:cubicBezTo>
                    <a:pt x="220" y="220"/>
                    <a:pt x="220" y="219"/>
                    <a:pt x="220" y="218"/>
                  </a:cubicBezTo>
                  <a:cubicBezTo>
                    <a:pt x="202" y="222"/>
                    <a:pt x="181" y="219"/>
                    <a:pt x="165" y="211"/>
                  </a:cubicBezTo>
                  <a:cubicBezTo>
                    <a:pt x="165" y="212"/>
                    <a:pt x="165" y="213"/>
                    <a:pt x="164" y="214"/>
                  </a:cubicBezTo>
                  <a:cubicBezTo>
                    <a:pt x="174" y="212"/>
                    <a:pt x="184" y="214"/>
                    <a:pt x="194" y="216"/>
                  </a:cubicBezTo>
                  <a:cubicBezTo>
                    <a:pt x="204" y="218"/>
                    <a:pt x="214" y="222"/>
                    <a:pt x="224" y="225"/>
                  </a:cubicBezTo>
                  <a:cubicBezTo>
                    <a:pt x="224" y="224"/>
                    <a:pt x="224" y="223"/>
                    <a:pt x="224" y="223"/>
                  </a:cubicBezTo>
                  <a:cubicBezTo>
                    <a:pt x="218" y="227"/>
                    <a:pt x="211" y="227"/>
                    <a:pt x="204" y="227"/>
                  </a:cubicBezTo>
                  <a:cubicBezTo>
                    <a:pt x="197" y="227"/>
                    <a:pt x="190" y="226"/>
                    <a:pt x="183" y="226"/>
                  </a:cubicBezTo>
                  <a:cubicBezTo>
                    <a:pt x="182" y="226"/>
                    <a:pt x="181" y="228"/>
                    <a:pt x="183" y="229"/>
                  </a:cubicBezTo>
                  <a:cubicBezTo>
                    <a:pt x="188" y="230"/>
                    <a:pt x="193" y="230"/>
                    <a:pt x="198" y="230"/>
                  </a:cubicBezTo>
                  <a:cubicBezTo>
                    <a:pt x="205" y="229"/>
                    <a:pt x="211" y="229"/>
                    <a:pt x="218" y="227"/>
                  </a:cubicBezTo>
                  <a:cubicBezTo>
                    <a:pt x="225" y="226"/>
                    <a:pt x="231" y="224"/>
                    <a:pt x="238" y="222"/>
                  </a:cubicBezTo>
                  <a:cubicBezTo>
                    <a:pt x="242" y="220"/>
                    <a:pt x="247" y="218"/>
                    <a:pt x="251" y="215"/>
                  </a:cubicBezTo>
                  <a:cubicBezTo>
                    <a:pt x="252" y="214"/>
                    <a:pt x="252" y="212"/>
                    <a:pt x="250" y="212"/>
                  </a:cubicBezTo>
                  <a:cubicBezTo>
                    <a:pt x="243" y="211"/>
                    <a:pt x="234" y="215"/>
                    <a:pt x="228" y="218"/>
                  </a:cubicBezTo>
                  <a:cubicBezTo>
                    <a:pt x="221" y="222"/>
                    <a:pt x="213" y="227"/>
                    <a:pt x="211" y="235"/>
                  </a:cubicBezTo>
                  <a:cubicBezTo>
                    <a:pt x="211" y="235"/>
                    <a:pt x="211" y="236"/>
                    <a:pt x="212" y="237"/>
                  </a:cubicBezTo>
                  <a:cubicBezTo>
                    <a:pt x="216" y="237"/>
                    <a:pt x="221" y="236"/>
                    <a:pt x="225" y="234"/>
                  </a:cubicBezTo>
                  <a:cubicBezTo>
                    <a:pt x="230" y="232"/>
                    <a:pt x="236" y="229"/>
                    <a:pt x="241" y="226"/>
                  </a:cubicBezTo>
                  <a:cubicBezTo>
                    <a:pt x="246" y="223"/>
                    <a:pt x="251" y="219"/>
                    <a:pt x="255" y="215"/>
                  </a:cubicBezTo>
                  <a:cubicBezTo>
                    <a:pt x="258" y="212"/>
                    <a:pt x="261" y="209"/>
                    <a:pt x="262" y="205"/>
                  </a:cubicBezTo>
                  <a:cubicBezTo>
                    <a:pt x="263" y="204"/>
                    <a:pt x="263" y="204"/>
                    <a:pt x="262" y="203"/>
                  </a:cubicBezTo>
                  <a:cubicBezTo>
                    <a:pt x="254" y="201"/>
                    <a:pt x="245" y="204"/>
                    <a:pt x="238" y="207"/>
                  </a:cubicBezTo>
                  <a:cubicBezTo>
                    <a:pt x="230" y="211"/>
                    <a:pt x="222" y="215"/>
                    <a:pt x="215" y="220"/>
                  </a:cubicBezTo>
                  <a:cubicBezTo>
                    <a:pt x="214" y="221"/>
                    <a:pt x="214" y="223"/>
                    <a:pt x="216" y="223"/>
                  </a:cubicBezTo>
                  <a:cubicBezTo>
                    <a:pt x="224" y="223"/>
                    <a:pt x="233" y="220"/>
                    <a:pt x="240" y="216"/>
                  </a:cubicBezTo>
                  <a:cubicBezTo>
                    <a:pt x="248" y="213"/>
                    <a:pt x="256" y="210"/>
                    <a:pt x="261" y="203"/>
                  </a:cubicBezTo>
                  <a:cubicBezTo>
                    <a:pt x="262" y="202"/>
                    <a:pt x="261" y="201"/>
                    <a:pt x="260" y="201"/>
                  </a:cubicBezTo>
                  <a:cubicBezTo>
                    <a:pt x="240" y="200"/>
                    <a:pt x="220" y="211"/>
                    <a:pt x="199" y="208"/>
                  </a:cubicBezTo>
                  <a:cubicBezTo>
                    <a:pt x="199" y="209"/>
                    <a:pt x="199" y="210"/>
                    <a:pt x="199" y="211"/>
                  </a:cubicBezTo>
                  <a:cubicBezTo>
                    <a:pt x="216" y="205"/>
                    <a:pt x="233" y="199"/>
                    <a:pt x="251" y="198"/>
                  </a:cubicBezTo>
                  <a:cubicBezTo>
                    <a:pt x="250" y="197"/>
                    <a:pt x="250" y="196"/>
                    <a:pt x="250" y="195"/>
                  </a:cubicBezTo>
                  <a:cubicBezTo>
                    <a:pt x="230" y="201"/>
                    <a:pt x="208" y="205"/>
                    <a:pt x="187" y="203"/>
                  </a:cubicBezTo>
                  <a:cubicBezTo>
                    <a:pt x="188" y="204"/>
                    <a:pt x="188" y="205"/>
                    <a:pt x="188" y="206"/>
                  </a:cubicBezTo>
                  <a:cubicBezTo>
                    <a:pt x="196" y="201"/>
                    <a:pt x="205" y="198"/>
                    <a:pt x="213" y="196"/>
                  </a:cubicBezTo>
                  <a:cubicBezTo>
                    <a:pt x="223" y="193"/>
                    <a:pt x="232" y="191"/>
                    <a:pt x="242" y="190"/>
                  </a:cubicBezTo>
                  <a:cubicBezTo>
                    <a:pt x="242" y="189"/>
                    <a:pt x="241" y="188"/>
                    <a:pt x="241" y="187"/>
                  </a:cubicBezTo>
                  <a:cubicBezTo>
                    <a:pt x="223" y="192"/>
                    <a:pt x="204" y="200"/>
                    <a:pt x="184" y="198"/>
                  </a:cubicBezTo>
                  <a:cubicBezTo>
                    <a:pt x="185" y="199"/>
                    <a:pt x="185" y="200"/>
                    <a:pt x="185" y="201"/>
                  </a:cubicBezTo>
                  <a:cubicBezTo>
                    <a:pt x="203" y="191"/>
                    <a:pt x="223" y="188"/>
                    <a:pt x="241" y="180"/>
                  </a:cubicBezTo>
                  <a:cubicBezTo>
                    <a:pt x="243" y="180"/>
                    <a:pt x="242" y="177"/>
                    <a:pt x="241" y="178"/>
                  </a:cubicBezTo>
                  <a:cubicBezTo>
                    <a:pt x="220" y="180"/>
                    <a:pt x="199" y="187"/>
                    <a:pt x="178" y="186"/>
                  </a:cubicBezTo>
                  <a:cubicBezTo>
                    <a:pt x="178" y="187"/>
                    <a:pt x="178" y="188"/>
                    <a:pt x="178" y="189"/>
                  </a:cubicBezTo>
                  <a:cubicBezTo>
                    <a:pt x="194" y="182"/>
                    <a:pt x="211" y="180"/>
                    <a:pt x="227" y="172"/>
                  </a:cubicBezTo>
                  <a:cubicBezTo>
                    <a:pt x="228" y="172"/>
                    <a:pt x="228" y="170"/>
                    <a:pt x="226" y="170"/>
                  </a:cubicBezTo>
                  <a:cubicBezTo>
                    <a:pt x="218" y="167"/>
                    <a:pt x="211" y="171"/>
                    <a:pt x="203" y="172"/>
                  </a:cubicBezTo>
                  <a:cubicBezTo>
                    <a:pt x="201" y="172"/>
                    <a:pt x="201" y="175"/>
                    <a:pt x="203" y="175"/>
                  </a:cubicBezTo>
                  <a:cubicBezTo>
                    <a:pt x="210" y="174"/>
                    <a:pt x="218" y="170"/>
                    <a:pt x="225" y="172"/>
                  </a:cubicBezTo>
                  <a:cubicBezTo>
                    <a:pt x="225" y="172"/>
                    <a:pt x="225" y="171"/>
                    <a:pt x="225" y="170"/>
                  </a:cubicBezTo>
                  <a:cubicBezTo>
                    <a:pt x="210" y="177"/>
                    <a:pt x="193" y="180"/>
                    <a:pt x="177" y="186"/>
                  </a:cubicBezTo>
                  <a:cubicBezTo>
                    <a:pt x="176" y="187"/>
                    <a:pt x="176" y="189"/>
                    <a:pt x="177" y="189"/>
                  </a:cubicBezTo>
                  <a:cubicBezTo>
                    <a:pt x="199" y="189"/>
                    <a:pt x="220" y="183"/>
                    <a:pt x="241" y="180"/>
                  </a:cubicBezTo>
                  <a:cubicBezTo>
                    <a:pt x="241" y="180"/>
                    <a:pt x="241" y="179"/>
                    <a:pt x="240" y="178"/>
                  </a:cubicBezTo>
                  <a:cubicBezTo>
                    <a:pt x="222" y="186"/>
                    <a:pt x="202" y="189"/>
                    <a:pt x="184" y="198"/>
                  </a:cubicBezTo>
                  <a:cubicBezTo>
                    <a:pt x="183" y="199"/>
                    <a:pt x="183" y="201"/>
                    <a:pt x="184" y="201"/>
                  </a:cubicBezTo>
                  <a:cubicBezTo>
                    <a:pt x="204" y="202"/>
                    <a:pt x="223" y="195"/>
                    <a:pt x="242" y="190"/>
                  </a:cubicBezTo>
                  <a:cubicBezTo>
                    <a:pt x="243" y="190"/>
                    <a:pt x="243" y="187"/>
                    <a:pt x="241" y="187"/>
                  </a:cubicBezTo>
                  <a:cubicBezTo>
                    <a:pt x="232" y="188"/>
                    <a:pt x="223" y="190"/>
                    <a:pt x="214" y="193"/>
                  </a:cubicBezTo>
                  <a:cubicBezTo>
                    <a:pt x="205" y="195"/>
                    <a:pt x="195" y="198"/>
                    <a:pt x="187" y="203"/>
                  </a:cubicBezTo>
                  <a:cubicBezTo>
                    <a:pt x="186" y="204"/>
                    <a:pt x="186" y="205"/>
                    <a:pt x="187" y="206"/>
                  </a:cubicBezTo>
                  <a:cubicBezTo>
                    <a:pt x="208" y="208"/>
                    <a:pt x="231" y="204"/>
                    <a:pt x="251" y="198"/>
                  </a:cubicBezTo>
                  <a:cubicBezTo>
                    <a:pt x="253" y="197"/>
                    <a:pt x="252" y="195"/>
                    <a:pt x="250" y="195"/>
                  </a:cubicBezTo>
                  <a:cubicBezTo>
                    <a:pt x="232" y="196"/>
                    <a:pt x="215" y="203"/>
                    <a:pt x="198" y="208"/>
                  </a:cubicBezTo>
                  <a:cubicBezTo>
                    <a:pt x="197" y="209"/>
                    <a:pt x="197" y="211"/>
                    <a:pt x="199" y="211"/>
                  </a:cubicBezTo>
                  <a:cubicBezTo>
                    <a:pt x="220" y="213"/>
                    <a:pt x="239" y="203"/>
                    <a:pt x="260" y="204"/>
                  </a:cubicBezTo>
                  <a:cubicBezTo>
                    <a:pt x="260" y="203"/>
                    <a:pt x="259" y="202"/>
                    <a:pt x="259" y="201"/>
                  </a:cubicBezTo>
                  <a:cubicBezTo>
                    <a:pt x="255" y="208"/>
                    <a:pt x="246" y="211"/>
                    <a:pt x="239" y="214"/>
                  </a:cubicBezTo>
                  <a:cubicBezTo>
                    <a:pt x="232" y="217"/>
                    <a:pt x="224" y="220"/>
                    <a:pt x="215" y="220"/>
                  </a:cubicBezTo>
                  <a:cubicBezTo>
                    <a:pt x="216" y="221"/>
                    <a:pt x="216" y="222"/>
                    <a:pt x="216" y="223"/>
                  </a:cubicBezTo>
                  <a:cubicBezTo>
                    <a:pt x="223" y="218"/>
                    <a:pt x="230" y="214"/>
                    <a:pt x="237" y="211"/>
                  </a:cubicBezTo>
                  <a:cubicBezTo>
                    <a:pt x="244" y="208"/>
                    <a:pt x="253" y="204"/>
                    <a:pt x="261" y="206"/>
                  </a:cubicBezTo>
                  <a:cubicBezTo>
                    <a:pt x="260" y="205"/>
                    <a:pt x="260" y="205"/>
                    <a:pt x="260" y="204"/>
                  </a:cubicBezTo>
                  <a:cubicBezTo>
                    <a:pt x="259" y="208"/>
                    <a:pt x="256" y="211"/>
                    <a:pt x="253" y="213"/>
                  </a:cubicBezTo>
                  <a:cubicBezTo>
                    <a:pt x="249" y="217"/>
                    <a:pt x="244" y="221"/>
                    <a:pt x="239" y="224"/>
                  </a:cubicBezTo>
                  <a:cubicBezTo>
                    <a:pt x="235" y="227"/>
                    <a:pt x="230" y="229"/>
                    <a:pt x="225" y="231"/>
                  </a:cubicBezTo>
                  <a:cubicBezTo>
                    <a:pt x="221" y="233"/>
                    <a:pt x="216" y="234"/>
                    <a:pt x="212" y="234"/>
                  </a:cubicBezTo>
                  <a:cubicBezTo>
                    <a:pt x="213" y="234"/>
                    <a:pt x="213" y="235"/>
                    <a:pt x="213" y="236"/>
                  </a:cubicBezTo>
                  <a:cubicBezTo>
                    <a:pt x="216" y="229"/>
                    <a:pt x="223" y="224"/>
                    <a:pt x="229" y="221"/>
                  </a:cubicBezTo>
                  <a:cubicBezTo>
                    <a:pt x="235" y="217"/>
                    <a:pt x="243" y="214"/>
                    <a:pt x="250" y="215"/>
                  </a:cubicBezTo>
                  <a:cubicBezTo>
                    <a:pt x="250" y="214"/>
                    <a:pt x="250" y="213"/>
                    <a:pt x="249" y="212"/>
                  </a:cubicBezTo>
                  <a:cubicBezTo>
                    <a:pt x="246" y="216"/>
                    <a:pt x="241" y="218"/>
                    <a:pt x="237" y="220"/>
                  </a:cubicBezTo>
                  <a:cubicBezTo>
                    <a:pt x="230" y="222"/>
                    <a:pt x="224" y="223"/>
                    <a:pt x="218" y="225"/>
                  </a:cubicBezTo>
                  <a:cubicBezTo>
                    <a:pt x="212" y="226"/>
                    <a:pt x="205" y="227"/>
                    <a:pt x="199" y="227"/>
                  </a:cubicBezTo>
                  <a:cubicBezTo>
                    <a:pt x="194" y="227"/>
                    <a:pt x="188" y="227"/>
                    <a:pt x="183" y="226"/>
                  </a:cubicBezTo>
                  <a:cubicBezTo>
                    <a:pt x="183" y="227"/>
                    <a:pt x="183" y="228"/>
                    <a:pt x="183" y="229"/>
                  </a:cubicBezTo>
                  <a:cubicBezTo>
                    <a:pt x="190" y="229"/>
                    <a:pt x="198" y="230"/>
                    <a:pt x="205" y="230"/>
                  </a:cubicBezTo>
                  <a:cubicBezTo>
                    <a:pt x="212" y="230"/>
                    <a:pt x="220" y="229"/>
                    <a:pt x="225" y="225"/>
                  </a:cubicBezTo>
                  <a:cubicBezTo>
                    <a:pt x="226" y="224"/>
                    <a:pt x="226" y="223"/>
                    <a:pt x="225" y="222"/>
                  </a:cubicBezTo>
                  <a:cubicBezTo>
                    <a:pt x="215" y="219"/>
                    <a:pt x="205" y="216"/>
                    <a:pt x="195" y="214"/>
                  </a:cubicBezTo>
                  <a:cubicBezTo>
                    <a:pt x="185" y="211"/>
                    <a:pt x="174" y="209"/>
                    <a:pt x="164" y="211"/>
                  </a:cubicBezTo>
                  <a:cubicBezTo>
                    <a:pt x="163" y="211"/>
                    <a:pt x="163" y="213"/>
                    <a:pt x="164" y="214"/>
                  </a:cubicBezTo>
                  <a:cubicBezTo>
                    <a:pt x="181" y="222"/>
                    <a:pt x="202" y="225"/>
                    <a:pt x="221" y="221"/>
                  </a:cubicBezTo>
                  <a:cubicBezTo>
                    <a:pt x="222" y="221"/>
                    <a:pt x="222" y="219"/>
                    <a:pt x="221" y="219"/>
                  </a:cubicBezTo>
                  <a:cubicBezTo>
                    <a:pt x="214" y="213"/>
                    <a:pt x="203" y="213"/>
                    <a:pt x="195" y="212"/>
                  </a:cubicBezTo>
                  <a:cubicBezTo>
                    <a:pt x="182" y="210"/>
                    <a:pt x="170" y="206"/>
                    <a:pt x="158" y="206"/>
                  </a:cubicBezTo>
                  <a:cubicBezTo>
                    <a:pt x="156" y="206"/>
                    <a:pt x="156" y="209"/>
                    <a:pt x="157" y="209"/>
                  </a:cubicBezTo>
                  <a:cubicBezTo>
                    <a:pt x="168" y="213"/>
                    <a:pt x="179" y="215"/>
                    <a:pt x="190" y="216"/>
                  </a:cubicBezTo>
                  <a:cubicBezTo>
                    <a:pt x="200" y="216"/>
                    <a:pt x="212" y="215"/>
                    <a:pt x="220" y="209"/>
                  </a:cubicBezTo>
                  <a:cubicBezTo>
                    <a:pt x="221" y="209"/>
                    <a:pt x="221" y="208"/>
                    <a:pt x="221" y="207"/>
                  </a:cubicBezTo>
                  <a:cubicBezTo>
                    <a:pt x="212" y="198"/>
                    <a:pt x="199" y="196"/>
                    <a:pt x="187" y="195"/>
                  </a:cubicBezTo>
                  <a:cubicBezTo>
                    <a:pt x="174" y="193"/>
                    <a:pt x="161" y="193"/>
                    <a:pt x="148" y="190"/>
                  </a:cubicBezTo>
                  <a:cubicBezTo>
                    <a:pt x="148" y="191"/>
                    <a:pt x="148" y="192"/>
                    <a:pt x="148" y="193"/>
                  </a:cubicBezTo>
                  <a:cubicBezTo>
                    <a:pt x="155" y="195"/>
                    <a:pt x="161" y="195"/>
                    <a:pt x="168" y="196"/>
                  </a:cubicBezTo>
                  <a:cubicBezTo>
                    <a:pt x="177" y="197"/>
                    <a:pt x="186" y="197"/>
                    <a:pt x="195" y="196"/>
                  </a:cubicBezTo>
                  <a:cubicBezTo>
                    <a:pt x="200" y="195"/>
                    <a:pt x="208" y="193"/>
                    <a:pt x="208" y="186"/>
                  </a:cubicBezTo>
                  <a:cubicBezTo>
                    <a:pt x="208" y="178"/>
                    <a:pt x="198" y="175"/>
                    <a:pt x="192" y="173"/>
                  </a:cubicBezTo>
                  <a:cubicBezTo>
                    <a:pt x="183" y="170"/>
                    <a:pt x="172" y="169"/>
                    <a:pt x="162" y="167"/>
                  </a:cubicBezTo>
                  <a:cubicBezTo>
                    <a:pt x="149" y="166"/>
                    <a:pt x="134" y="162"/>
                    <a:pt x="123" y="170"/>
                  </a:cubicBezTo>
                  <a:cubicBezTo>
                    <a:pt x="122" y="170"/>
                    <a:pt x="122" y="172"/>
                    <a:pt x="123" y="172"/>
                  </a:cubicBezTo>
                  <a:cubicBezTo>
                    <a:pt x="128" y="175"/>
                    <a:pt x="133" y="177"/>
                    <a:pt x="139" y="178"/>
                  </a:cubicBezTo>
                  <a:cubicBezTo>
                    <a:pt x="148" y="181"/>
                    <a:pt x="156" y="184"/>
                    <a:pt x="165" y="185"/>
                  </a:cubicBezTo>
                  <a:cubicBezTo>
                    <a:pt x="173" y="187"/>
                    <a:pt x="182" y="188"/>
                    <a:pt x="190" y="188"/>
                  </a:cubicBezTo>
                  <a:cubicBezTo>
                    <a:pt x="195" y="187"/>
                    <a:pt x="200" y="185"/>
                    <a:pt x="201" y="180"/>
                  </a:cubicBezTo>
                  <a:cubicBezTo>
                    <a:pt x="202" y="175"/>
                    <a:pt x="197" y="171"/>
                    <a:pt x="193" y="169"/>
                  </a:cubicBezTo>
                  <a:cubicBezTo>
                    <a:pt x="186" y="165"/>
                    <a:pt x="178" y="162"/>
                    <a:pt x="170" y="160"/>
                  </a:cubicBezTo>
                  <a:cubicBezTo>
                    <a:pt x="152" y="155"/>
                    <a:pt x="134" y="151"/>
                    <a:pt x="116" y="150"/>
                  </a:cubicBezTo>
                  <a:cubicBezTo>
                    <a:pt x="113" y="150"/>
                    <a:pt x="109" y="150"/>
                    <a:pt x="106" y="150"/>
                  </a:cubicBezTo>
                  <a:cubicBezTo>
                    <a:pt x="105" y="151"/>
                    <a:pt x="105" y="152"/>
                    <a:pt x="106" y="153"/>
                  </a:cubicBezTo>
                  <a:cubicBezTo>
                    <a:pt x="120" y="163"/>
                    <a:pt x="137" y="167"/>
                    <a:pt x="153" y="173"/>
                  </a:cubicBezTo>
                  <a:cubicBezTo>
                    <a:pt x="169" y="178"/>
                    <a:pt x="187" y="186"/>
                    <a:pt x="203" y="182"/>
                  </a:cubicBezTo>
                  <a:cubicBezTo>
                    <a:pt x="204" y="182"/>
                    <a:pt x="205" y="181"/>
                    <a:pt x="204" y="180"/>
                  </a:cubicBezTo>
                  <a:cubicBezTo>
                    <a:pt x="199" y="173"/>
                    <a:pt x="191" y="169"/>
                    <a:pt x="184" y="166"/>
                  </a:cubicBezTo>
                  <a:cubicBezTo>
                    <a:pt x="175" y="162"/>
                    <a:pt x="166" y="159"/>
                    <a:pt x="157" y="156"/>
                  </a:cubicBezTo>
                  <a:cubicBezTo>
                    <a:pt x="149" y="154"/>
                    <a:pt x="141" y="151"/>
                    <a:pt x="133" y="149"/>
                  </a:cubicBezTo>
                  <a:cubicBezTo>
                    <a:pt x="125" y="147"/>
                    <a:pt x="116" y="145"/>
                    <a:pt x="109" y="150"/>
                  </a:cubicBezTo>
                  <a:cubicBezTo>
                    <a:pt x="108" y="151"/>
                    <a:pt x="108" y="151"/>
                    <a:pt x="108" y="152"/>
                  </a:cubicBezTo>
                  <a:cubicBezTo>
                    <a:pt x="110" y="159"/>
                    <a:pt x="116" y="164"/>
                    <a:pt x="122" y="167"/>
                  </a:cubicBezTo>
                  <a:cubicBezTo>
                    <a:pt x="130" y="173"/>
                    <a:pt x="138" y="176"/>
                    <a:pt x="147" y="179"/>
                  </a:cubicBezTo>
                  <a:cubicBezTo>
                    <a:pt x="157" y="183"/>
                    <a:pt x="166" y="185"/>
                    <a:pt x="176" y="186"/>
                  </a:cubicBezTo>
                  <a:cubicBezTo>
                    <a:pt x="183" y="187"/>
                    <a:pt x="190" y="188"/>
                    <a:pt x="197" y="187"/>
                  </a:cubicBezTo>
                  <a:cubicBezTo>
                    <a:pt x="198" y="186"/>
                    <a:pt x="199" y="185"/>
                    <a:pt x="197" y="184"/>
                  </a:cubicBezTo>
                  <a:cubicBezTo>
                    <a:pt x="184" y="178"/>
                    <a:pt x="169" y="177"/>
                    <a:pt x="155" y="176"/>
                  </a:cubicBezTo>
                  <a:cubicBezTo>
                    <a:pt x="141" y="174"/>
                    <a:pt x="125" y="172"/>
                    <a:pt x="112" y="164"/>
                  </a:cubicBezTo>
                  <a:cubicBezTo>
                    <a:pt x="112" y="165"/>
                    <a:pt x="112" y="166"/>
                    <a:pt x="111" y="167"/>
                  </a:cubicBezTo>
                  <a:cubicBezTo>
                    <a:pt x="129" y="167"/>
                    <a:pt x="145" y="175"/>
                    <a:pt x="162" y="180"/>
                  </a:cubicBezTo>
                  <a:cubicBezTo>
                    <a:pt x="168" y="181"/>
                    <a:pt x="175" y="183"/>
                    <a:pt x="182" y="185"/>
                  </a:cubicBezTo>
                  <a:cubicBezTo>
                    <a:pt x="188" y="187"/>
                    <a:pt x="195" y="190"/>
                    <a:pt x="199" y="195"/>
                  </a:cubicBezTo>
                  <a:cubicBezTo>
                    <a:pt x="199" y="194"/>
                    <a:pt x="200" y="193"/>
                    <a:pt x="200" y="193"/>
                  </a:cubicBezTo>
                  <a:cubicBezTo>
                    <a:pt x="167" y="185"/>
                    <a:pt x="137" y="169"/>
                    <a:pt x="103" y="167"/>
                  </a:cubicBezTo>
                  <a:cubicBezTo>
                    <a:pt x="102" y="167"/>
                    <a:pt x="101" y="168"/>
                    <a:pt x="102" y="169"/>
                  </a:cubicBezTo>
                  <a:cubicBezTo>
                    <a:pt x="107" y="175"/>
                    <a:pt x="114" y="179"/>
                    <a:pt x="120" y="181"/>
                  </a:cubicBezTo>
                  <a:cubicBezTo>
                    <a:pt x="127" y="184"/>
                    <a:pt x="135" y="187"/>
                    <a:pt x="142" y="190"/>
                  </a:cubicBezTo>
                  <a:cubicBezTo>
                    <a:pt x="150" y="193"/>
                    <a:pt x="157" y="197"/>
                    <a:pt x="165" y="200"/>
                  </a:cubicBezTo>
                  <a:cubicBezTo>
                    <a:pt x="172" y="202"/>
                    <a:pt x="179" y="205"/>
                    <a:pt x="187" y="204"/>
                  </a:cubicBezTo>
                  <a:cubicBezTo>
                    <a:pt x="188" y="204"/>
                    <a:pt x="188" y="202"/>
                    <a:pt x="187" y="201"/>
                  </a:cubicBezTo>
                  <a:cubicBezTo>
                    <a:pt x="156" y="182"/>
                    <a:pt x="121" y="173"/>
                    <a:pt x="87" y="160"/>
                  </a:cubicBezTo>
                  <a:cubicBezTo>
                    <a:pt x="86" y="160"/>
                    <a:pt x="84" y="161"/>
                    <a:pt x="85" y="162"/>
                  </a:cubicBezTo>
                  <a:cubicBezTo>
                    <a:pt x="95" y="174"/>
                    <a:pt x="110" y="180"/>
                    <a:pt x="123" y="186"/>
                  </a:cubicBezTo>
                  <a:cubicBezTo>
                    <a:pt x="137" y="192"/>
                    <a:pt x="152" y="199"/>
                    <a:pt x="161" y="212"/>
                  </a:cubicBezTo>
                  <a:cubicBezTo>
                    <a:pt x="161" y="211"/>
                    <a:pt x="162" y="210"/>
                    <a:pt x="162" y="210"/>
                  </a:cubicBezTo>
                  <a:cubicBezTo>
                    <a:pt x="156" y="210"/>
                    <a:pt x="150" y="207"/>
                    <a:pt x="144" y="204"/>
                  </a:cubicBezTo>
                  <a:cubicBezTo>
                    <a:pt x="139" y="201"/>
                    <a:pt x="134" y="197"/>
                    <a:pt x="128" y="194"/>
                  </a:cubicBezTo>
                  <a:cubicBezTo>
                    <a:pt x="114" y="186"/>
                    <a:pt x="102" y="175"/>
                    <a:pt x="89" y="165"/>
                  </a:cubicBezTo>
                  <a:cubicBezTo>
                    <a:pt x="88" y="164"/>
                    <a:pt x="86" y="166"/>
                    <a:pt x="87" y="167"/>
                  </a:cubicBezTo>
                  <a:cubicBezTo>
                    <a:pt x="106" y="186"/>
                    <a:pt x="132" y="195"/>
                    <a:pt x="156" y="205"/>
                  </a:cubicBezTo>
                  <a:cubicBezTo>
                    <a:pt x="156" y="204"/>
                    <a:pt x="156" y="203"/>
                    <a:pt x="157" y="202"/>
                  </a:cubicBezTo>
                  <a:cubicBezTo>
                    <a:pt x="140" y="197"/>
                    <a:pt x="126" y="187"/>
                    <a:pt x="111" y="180"/>
                  </a:cubicBezTo>
                  <a:cubicBezTo>
                    <a:pt x="95" y="172"/>
                    <a:pt x="79" y="166"/>
                    <a:pt x="65" y="156"/>
                  </a:cubicBezTo>
                  <a:cubicBezTo>
                    <a:pt x="64" y="156"/>
                    <a:pt x="64" y="157"/>
                    <a:pt x="63" y="158"/>
                  </a:cubicBezTo>
                  <a:cubicBezTo>
                    <a:pt x="87" y="174"/>
                    <a:pt x="116" y="183"/>
                    <a:pt x="143" y="192"/>
                  </a:cubicBezTo>
                  <a:cubicBezTo>
                    <a:pt x="145" y="193"/>
                    <a:pt x="146" y="191"/>
                    <a:pt x="145" y="190"/>
                  </a:cubicBezTo>
                  <a:cubicBezTo>
                    <a:pt x="114" y="167"/>
                    <a:pt x="74" y="155"/>
                    <a:pt x="49" y="125"/>
                  </a:cubicBezTo>
                  <a:cubicBezTo>
                    <a:pt x="49" y="126"/>
                    <a:pt x="48" y="127"/>
                    <a:pt x="48" y="128"/>
                  </a:cubicBezTo>
                  <a:cubicBezTo>
                    <a:pt x="65" y="131"/>
                    <a:pt x="80" y="142"/>
                    <a:pt x="95" y="151"/>
                  </a:cubicBezTo>
                  <a:cubicBezTo>
                    <a:pt x="103" y="155"/>
                    <a:pt x="112" y="159"/>
                    <a:pt x="121" y="163"/>
                  </a:cubicBezTo>
                  <a:cubicBezTo>
                    <a:pt x="130" y="168"/>
                    <a:pt x="140" y="173"/>
                    <a:pt x="150" y="177"/>
                  </a:cubicBezTo>
                  <a:cubicBezTo>
                    <a:pt x="151" y="178"/>
                    <a:pt x="152" y="175"/>
                    <a:pt x="151" y="174"/>
                  </a:cubicBezTo>
                  <a:cubicBezTo>
                    <a:pt x="108" y="155"/>
                    <a:pt x="72" y="126"/>
                    <a:pt x="33" y="102"/>
                  </a:cubicBezTo>
                  <a:cubicBezTo>
                    <a:pt x="31" y="101"/>
                    <a:pt x="29" y="103"/>
                    <a:pt x="31" y="104"/>
                  </a:cubicBezTo>
                  <a:cubicBezTo>
                    <a:pt x="63" y="124"/>
                    <a:pt x="98" y="139"/>
                    <a:pt x="129" y="162"/>
                  </a:cubicBezTo>
                  <a:cubicBezTo>
                    <a:pt x="131" y="163"/>
                    <a:pt x="132" y="161"/>
                    <a:pt x="131" y="160"/>
                  </a:cubicBezTo>
                  <a:cubicBezTo>
                    <a:pt x="98" y="127"/>
                    <a:pt x="54" y="106"/>
                    <a:pt x="26" y="68"/>
                  </a:cubicBezTo>
                  <a:cubicBezTo>
                    <a:pt x="25" y="68"/>
                    <a:pt x="24" y="69"/>
                    <a:pt x="24" y="70"/>
                  </a:cubicBezTo>
                  <a:cubicBezTo>
                    <a:pt x="40" y="80"/>
                    <a:pt x="54" y="94"/>
                    <a:pt x="68" y="108"/>
                  </a:cubicBezTo>
                  <a:cubicBezTo>
                    <a:pt x="74" y="113"/>
                    <a:pt x="80" y="119"/>
                    <a:pt x="86" y="125"/>
                  </a:cubicBezTo>
                  <a:cubicBezTo>
                    <a:pt x="92" y="131"/>
                    <a:pt x="98" y="138"/>
                    <a:pt x="100" y="146"/>
                  </a:cubicBezTo>
                  <a:cubicBezTo>
                    <a:pt x="101" y="145"/>
                    <a:pt x="102" y="145"/>
                    <a:pt x="103" y="144"/>
                  </a:cubicBezTo>
                  <a:cubicBezTo>
                    <a:pt x="79" y="117"/>
                    <a:pt x="60" y="85"/>
                    <a:pt x="31" y="62"/>
                  </a:cubicBezTo>
                  <a:cubicBezTo>
                    <a:pt x="30" y="61"/>
                    <a:pt x="28" y="63"/>
                    <a:pt x="29" y="64"/>
                  </a:cubicBezTo>
                  <a:cubicBezTo>
                    <a:pt x="40" y="80"/>
                    <a:pt x="54" y="95"/>
                    <a:pt x="66" y="110"/>
                  </a:cubicBezTo>
                  <a:cubicBezTo>
                    <a:pt x="72" y="117"/>
                    <a:pt x="77" y="124"/>
                    <a:pt x="83" y="131"/>
                  </a:cubicBezTo>
                  <a:cubicBezTo>
                    <a:pt x="89" y="138"/>
                    <a:pt x="95" y="146"/>
                    <a:pt x="98" y="155"/>
                  </a:cubicBezTo>
                  <a:cubicBezTo>
                    <a:pt x="99" y="154"/>
                    <a:pt x="100" y="154"/>
                    <a:pt x="100" y="153"/>
                  </a:cubicBezTo>
                  <a:cubicBezTo>
                    <a:pt x="80" y="125"/>
                    <a:pt x="62" y="94"/>
                    <a:pt x="38" y="67"/>
                  </a:cubicBezTo>
                  <a:cubicBezTo>
                    <a:pt x="37" y="66"/>
                    <a:pt x="35" y="68"/>
                    <a:pt x="36" y="69"/>
                  </a:cubicBezTo>
                  <a:cubicBezTo>
                    <a:pt x="46" y="86"/>
                    <a:pt x="58" y="103"/>
                    <a:pt x="69" y="120"/>
                  </a:cubicBezTo>
                  <a:cubicBezTo>
                    <a:pt x="73" y="126"/>
                    <a:pt x="79" y="132"/>
                    <a:pt x="83" y="139"/>
                  </a:cubicBezTo>
                  <a:cubicBezTo>
                    <a:pt x="88" y="145"/>
                    <a:pt x="93" y="153"/>
                    <a:pt x="94" y="161"/>
                  </a:cubicBezTo>
                  <a:cubicBezTo>
                    <a:pt x="94" y="160"/>
                    <a:pt x="95" y="160"/>
                    <a:pt x="96" y="160"/>
                  </a:cubicBezTo>
                  <a:cubicBezTo>
                    <a:pt x="78" y="148"/>
                    <a:pt x="67" y="130"/>
                    <a:pt x="53" y="116"/>
                  </a:cubicBezTo>
                  <a:cubicBezTo>
                    <a:pt x="46" y="109"/>
                    <a:pt x="40" y="103"/>
                    <a:pt x="34" y="96"/>
                  </a:cubicBezTo>
                  <a:cubicBezTo>
                    <a:pt x="29" y="90"/>
                    <a:pt x="23" y="82"/>
                    <a:pt x="22" y="74"/>
                  </a:cubicBezTo>
                  <a:cubicBezTo>
                    <a:pt x="21" y="75"/>
                    <a:pt x="20" y="75"/>
                    <a:pt x="20" y="76"/>
                  </a:cubicBezTo>
                  <a:cubicBezTo>
                    <a:pt x="29" y="79"/>
                    <a:pt x="37" y="86"/>
                    <a:pt x="43" y="94"/>
                  </a:cubicBezTo>
                  <a:cubicBezTo>
                    <a:pt x="50" y="101"/>
                    <a:pt x="56" y="109"/>
                    <a:pt x="62" y="117"/>
                  </a:cubicBezTo>
                  <a:cubicBezTo>
                    <a:pt x="68" y="123"/>
                    <a:pt x="74" y="130"/>
                    <a:pt x="79" y="136"/>
                  </a:cubicBezTo>
                  <a:cubicBezTo>
                    <a:pt x="85" y="143"/>
                    <a:pt x="91" y="152"/>
                    <a:pt x="89" y="161"/>
                  </a:cubicBezTo>
                  <a:cubicBezTo>
                    <a:pt x="90" y="161"/>
                    <a:pt x="91" y="161"/>
                    <a:pt x="91" y="160"/>
                  </a:cubicBezTo>
                  <a:cubicBezTo>
                    <a:pt x="81" y="157"/>
                    <a:pt x="74" y="148"/>
                    <a:pt x="67" y="140"/>
                  </a:cubicBezTo>
                  <a:cubicBezTo>
                    <a:pt x="61" y="133"/>
                    <a:pt x="55" y="125"/>
                    <a:pt x="49" y="118"/>
                  </a:cubicBezTo>
                  <a:cubicBezTo>
                    <a:pt x="42" y="112"/>
                    <a:pt x="35" y="105"/>
                    <a:pt x="29" y="98"/>
                  </a:cubicBezTo>
                  <a:cubicBezTo>
                    <a:pt x="25" y="92"/>
                    <a:pt x="18" y="83"/>
                    <a:pt x="20" y="75"/>
                  </a:cubicBezTo>
                  <a:cubicBezTo>
                    <a:pt x="20" y="75"/>
                    <a:pt x="19" y="76"/>
                    <a:pt x="18" y="76"/>
                  </a:cubicBezTo>
                  <a:cubicBezTo>
                    <a:pt x="37" y="85"/>
                    <a:pt x="49" y="103"/>
                    <a:pt x="62" y="118"/>
                  </a:cubicBezTo>
                  <a:cubicBezTo>
                    <a:pt x="66" y="125"/>
                    <a:pt x="71" y="131"/>
                    <a:pt x="75" y="137"/>
                  </a:cubicBezTo>
                  <a:cubicBezTo>
                    <a:pt x="79" y="144"/>
                    <a:pt x="84" y="153"/>
                    <a:pt x="81" y="160"/>
                  </a:cubicBezTo>
                  <a:cubicBezTo>
                    <a:pt x="82" y="160"/>
                    <a:pt x="82" y="159"/>
                    <a:pt x="83" y="159"/>
                  </a:cubicBezTo>
                  <a:cubicBezTo>
                    <a:pt x="77" y="158"/>
                    <a:pt x="73" y="152"/>
                    <a:pt x="70" y="148"/>
                  </a:cubicBezTo>
                  <a:cubicBezTo>
                    <a:pt x="66" y="143"/>
                    <a:pt x="62" y="138"/>
                    <a:pt x="57" y="133"/>
                  </a:cubicBezTo>
                  <a:cubicBezTo>
                    <a:pt x="49" y="123"/>
                    <a:pt x="42" y="111"/>
                    <a:pt x="34" y="101"/>
                  </a:cubicBezTo>
                  <a:cubicBezTo>
                    <a:pt x="28" y="94"/>
                    <a:pt x="21" y="86"/>
                    <a:pt x="16" y="78"/>
                  </a:cubicBezTo>
                  <a:cubicBezTo>
                    <a:pt x="12" y="72"/>
                    <a:pt x="5" y="62"/>
                    <a:pt x="8" y="54"/>
                  </a:cubicBezTo>
                  <a:cubicBezTo>
                    <a:pt x="8" y="55"/>
                    <a:pt x="7" y="55"/>
                    <a:pt x="7" y="55"/>
                  </a:cubicBezTo>
                  <a:cubicBezTo>
                    <a:pt x="14" y="55"/>
                    <a:pt x="20" y="60"/>
                    <a:pt x="24" y="65"/>
                  </a:cubicBezTo>
                  <a:cubicBezTo>
                    <a:pt x="30" y="72"/>
                    <a:pt x="34" y="80"/>
                    <a:pt x="37" y="88"/>
                  </a:cubicBezTo>
                  <a:cubicBezTo>
                    <a:pt x="40" y="95"/>
                    <a:pt x="42" y="102"/>
                    <a:pt x="43" y="109"/>
                  </a:cubicBezTo>
                  <a:cubicBezTo>
                    <a:pt x="43" y="111"/>
                    <a:pt x="43" y="113"/>
                    <a:pt x="42" y="115"/>
                  </a:cubicBezTo>
                  <a:cubicBezTo>
                    <a:pt x="41" y="115"/>
                    <a:pt x="39" y="114"/>
                    <a:pt x="38" y="114"/>
                  </a:cubicBezTo>
                  <a:cubicBezTo>
                    <a:pt x="33" y="110"/>
                    <a:pt x="29" y="104"/>
                    <a:pt x="26" y="99"/>
                  </a:cubicBezTo>
                  <a:cubicBezTo>
                    <a:pt x="21" y="90"/>
                    <a:pt x="17" y="82"/>
                    <a:pt x="13" y="73"/>
                  </a:cubicBezTo>
                  <a:cubicBezTo>
                    <a:pt x="10" y="64"/>
                    <a:pt x="7" y="55"/>
                    <a:pt x="5" y="46"/>
                  </a:cubicBezTo>
                  <a:cubicBezTo>
                    <a:pt x="4" y="39"/>
                    <a:pt x="2" y="31"/>
                    <a:pt x="4" y="24"/>
                  </a:cubicBezTo>
                  <a:cubicBezTo>
                    <a:pt x="5" y="20"/>
                    <a:pt x="8" y="17"/>
                    <a:pt x="13" y="19"/>
                  </a:cubicBezTo>
                  <a:cubicBezTo>
                    <a:pt x="19" y="22"/>
                    <a:pt x="24" y="29"/>
                    <a:pt x="28" y="35"/>
                  </a:cubicBezTo>
                  <a:cubicBezTo>
                    <a:pt x="32" y="42"/>
                    <a:pt x="36" y="51"/>
                    <a:pt x="39" y="59"/>
                  </a:cubicBezTo>
                  <a:cubicBezTo>
                    <a:pt x="40" y="64"/>
                    <a:pt x="42" y="72"/>
                    <a:pt x="39" y="77"/>
                  </a:cubicBezTo>
                  <a:cubicBezTo>
                    <a:pt x="35" y="81"/>
                    <a:pt x="31" y="76"/>
                    <a:pt x="28" y="74"/>
                  </a:cubicBezTo>
                  <a:cubicBezTo>
                    <a:pt x="23" y="68"/>
                    <a:pt x="20" y="61"/>
                    <a:pt x="16" y="54"/>
                  </a:cubicBezTo>
                  <a:cubicBezTo>
                    <a:pt x="13" y="47"/>
                    <a:pt x="10" y="39"/>
                    <a:pt x="9" y="31"/>
                  </a:cubicBezTo>
                  <a:cubicBezTo>
                    <a:pt x="8" y="26"/>
                    <a:pt x="7" y="19"/>
                    <a:pt x="10" y="15"/>
                  </a:cubicBezTo>
                  <a:cubicBezTo>
                    <a:pt x="10" y="15"/>
                    <a:pt x="9" y="15"/>
                    <a:pt x="9" y="15"/>
                  </a:cubicBezTo>
                  <a:cubicBezTo>
                    <a:pt x="13" y="19"/>
                    <a:pt x="16" y="24"/>
                    <a:pt x="19" y="28"/>
                  </a:cubicBezTo>
                  <a:cubicBezTo>
                    <a:pt x="22" y="35"/>
                    <a:pt x="24" y="42"/>
                    <a:pt x="26" y="48"/>
                  </a:cubicBezTo>
                  <a:cubicBezTo>
                    <a:pt x="28" y="55"/>
                    <a:pt x="29" y="62"/>
                    <a:pt x="29" y="69"/>
                  </a:cubicBezTo>
                  <a:cubicBezTo>
                    <a:pt x="28" y="75"/>
                    <a:pt x="27" y="81"/>
                    <a:pt x="23" y="84"/>
                  </a:cubicBezTo>
                  <a:cubicBezTo>
                    <a:pt x="24" y="84"/>
                    <a:pt x="24" y="84"/>
                    <a:pt x="25" y="84"/>
                  </a:cubicBezTo>
                  <a:cubicBezTo>
                    <a:pt x="20" y="82"/>
                    <a:pt x="18" y="77"/>
                    <a:pt x="15" y="72"/>
                  </a:cubicBezTo>
                  <a:cubicBezTo>
                    <a:pt x="12" y="66"/>
                    <a:pt x="10" y="59"/>
                    <a:pt x="8" y="52"/>
                  </a:cubicBezTo>
                  <a:cubicBezTo>
                    <a:pt x="7" y="46"/>
                    <a:pt x="6" y="39"/>
                    <a:pt x="6" y="32"/>
                  </a:cubicBezTo>
                  <a:cubicBezTo>
                    <a:pt x="5" y="27"/>
                    <a:pt x="6" y="21"/>
                    <a:pt x="8" y="16"/>
                  </a:cubicBezTo>
                  <a:cubicBezTo>
                    <a:pt x="8" y="17"/>
                    <a:pt x="7" y="17"/>
                    <a:pt x="6" y="17"/>
                  </a:cubicBezTo>
                  <a:cubicBezTo>
                    <a:pt x="11" y="19"/>
                    <a:pt x="14" y="23"/>
                    <a:pt x="16" y="27"/>
                  </a:cubicBezTo>
                  <a:cubicBezTo>
                    <a:pt x="19" y="33"/>
                    <a:pt x="21" y="39"/>
                    <a:pt x="23" y="45"/>
                  </a:cubicBezTo>
                  <a:cubicBezTo>
                    <a:pt x="24" y="51"/>
                    <a:pt x="25" y="57"/>
                    <a:pt x="25" y="63"/>
                  </a:cubicBezTo>
                  <a:cubicBezTo>
                    <a:pt x="25" y="68"/>
                    <a:pt x="25" y="73"/>
                    <a:pt x="22" y="77"/>
                  </a:cubicBezTo>
                  <a:cubicBezTo>
                    <a:pt x="23" y="77"/>
                    <a:pt x="23" y="77"/>
                    <a:pt x="24" y="77"/>
                  </a:cubicBezTo>
                  <a:cubicBezTo>
                    <a:pt x="22" y="75"/>
                    <a:pt x="21" y="72"/>
                    <a:pt x="20" y="70"/>
                  </a:cubicBezTo>
                  <a:cubicBezTo>
                    <a:pt x="18" y="66"/>
                    <a:pt x="17" y="62"/>
                    <a:pt x="16" y="58"/>
                  </a:cubicBezTo>
                  <a:cubicBezTo>
                    <a:pt x="13" y="50"/>
                    <a:pt x="11" y="40"/>
                    <a:pt x="11" y="31"/>
                  </a:cubicBezTo>
                  <a:cubicBezTo>
                    <a:pt x="12" y="27"/>
                    <a:pt x="14" y="18"/>
                    <a:pt x="21" y="21"/>
                  </a:cubicBezTo>
                  <a:cubicBezTo>
                    <a:pt x="23" y="23"/>
                    <a:pt x="25" y="25"/>
                    <a:pt x="26" y="28"/>
                  </a:cubicBezTo>
                  <a:cubicBezTo>
                    <a:pt x="28" y="31"/>
                    <a:pt x="30" y="35"/>
                    <a:pt x="31" y="38"/>
                  </a:cubicBezTo>
                  <a:cubicBezTo>
                    <a:pt x="34" y="49"/>
                    <a:pt x="36" y="59"/>
                    <a:pt x="38" y="70"/>
                  </a:cubicBezTo>
                  <a:cubicBezTo>
                    <a:pt x="39" y="74"/>
                    <a:pt x="40" y="79"/>
                    <a:pt x="41" y="83"/>
                  </a:cubicBezTo>
                  <a:cubicBezTo>
                    <a:pt x="42" y="86"/>
                    <a:pt x="42" y="89"/>
                    <a:pt x="44" y="92"/>
                  </a:cubicBezTo>
                  <a:cubicBezTo>
                    <a:pt x="44" y="93"/>
                    <a:pt x="46" y="93"/>
                    <a:pt x="46" y="91"/>
                  </a:cubicBezTo>
                  <a:cubicBezTo>
                    <a:pt x="48" y="79"/>
                    <a:pt x="46" y="67"/>
                    <a:pt x="44" y="54"/>
                  </a:cubicBezTo>
                  <a:cubicBezTo>
                    <a:pt x="41" y="42"/>
                    <a:pt x="39" y="28"/>
                    <a:pt x="44" y="16"/>
                  </a:cubicBezTo>
                  <a:cubicBezTo>
                    <a:pt x="43" y="16"/>
                    <a:pt x="42" y="16"/>
                    <a:pt x="41" y="16"/>
                  </a:cubicBezTo>
                  <a:cubicBezTo>
                    <a:pt x="51" y="40"/>
                    <a:pt x="48" y="68"/>
                    <a:pt x="48" y="93"/>
                  </a:cubicBezTo>
                  <a:cubicBezTo>
                    <a:pt x="49" y="93"/>
                    <a:pt x="50" y="93"/>
                    <a:pt x="51" y="93"/>
                  </a:cubicBezTo>
                  <a:cubicBezTo>
                    <a:pt x="48" y="64"/>
                    <a:pt x="44" y="36"/>
                    <a:pt x="45" y="8"/>
                  </a:cubicBezTo>
                  <a:cubicBezTo>
                    <a:pt x="44" y="8"/>
                    <a:pt x="43" y="8"/>
                    <a:pt x="42" y="8"/>
                  </a:cubicBezTo>
                  <a:cubicBezTo>
                    <a:pt x="44" y="24"/>
                    <a:pt x="44" y="40"/>
                    <a:pt x="44" y="57"/>
                  </a:cubicBezTo>
                  <a:cubicBezTo>
                    <a:pt x="44" y="63"/>
                    <a:pt x="45" y="70"/>
                    <a:pt x="45" y="76"/>
                  </a:cubicBezTo>
                  <a:cubicBezTo>
                    <a:pt x="45" y="83"/>
                    <a:pt x="46" y="90"/>
                    <a:pt x="43" y="97"/>
                  </a:cubicBezTo>
                  <a:cubicBezTo>
                    <a:pt x="44" y="97"/>
                    <a:pt x="45" y="97"/>
                    <a:pt x="46" y="97"/>
                  </a:cubicBezTo>
                  <a:cubicBezTo>
                    <a:pt x="38" y="85"/>
                    <a:pt x="39" y="69"/>
                    <a:pt x="36" y="56"/>
                  </a:cubicBezTo>
                  <a:cubicBezTo>
                    <a:pt x="34" y="41"/>
                    <a:pt x="29" y="26"/>
                    <a:pt x="32" y="10"/>
                  </a:cubicBezTo>
                  <a:cubicBezTo>
                    <a:pt x="31" y="10"/>
                    <a:pt x="30" y="10"/>
                    <a:pt x="29" y="10"/>
                  </a:cubicBezTo>
                  <a:cubicBezTo>
                    <a:pt x="32" y="23"/>
                    <a:pt x="33" y="36"/>
                    <a:pt x="32" y="49"/>
                  </a:cubicBezTo>
                  <a:cubicBezTo>
                    <a:pt x="32" y="62"/>
                    <a:pt x="31" y="75"/>
                    <a:pt x="27" y="87"/>
                  </a:cubicBezTo>
                  <a:cubicBezTo>
                    <a:pt x="28" y="87"/>
                    <a:pt x="28" y="87"/>
                    <a:pt x="29" y="86"/>
                  </a:cubicBezTo>
                  <a:cubicBezTo>
                    <a:pt x="24" y="84"/>
                    <a:pt x="23" y="76"/>
                    <a:pt x="22" y="71"/>
                  </a:cubicBezTo>
                  <a:cubicBezTo>
                    <a:pt x="21" y="64"/>
                    <a:pt x="21" y="57"/>
                    <a:pt x="20" y="51"/>
                  </a:cubicBezTo>
                  <a:cubicBezTo>
                    <a:pt x="19" y="35"/>
                    <a:pt x="15" y="17"/>
                    <a:pt x="22" y="2"/>
                  </a:cubicBezTo>
                  <a:cubicBezTo>
                    <a:pt x="21" y="2"/>
                    <a:pt x="20" y="2"/>
                    <a:pt x="20" y="2"/>
                  </a:cubicBezTo>
                  <a:cubicBezTo>
                    <a:pt x="24" y="4"/>
                    <a:pt x="26" y="11"/>
                    <a:pt x="27" y="15"/>
                  </a:cubicBezTo>
                  <a:cubicBezTo>
                    <a:pt x="28" y="23"/>
                    <a:pt x="29" y="31"/>
                    <a:pt x="29" y="39"/>
                  </a:cubicBezTo>
                  <a:cubicBezTo>
                    <a:pt x="29" y="47"/>
                    <a:pt x="29" y="56"/>
                    <a:pt x="28" y="64"/>
                  </a:cubicBezTo>
                  <a:cubicBezTo>
                    <a:pt x="27" y="69"/>
                    <a:pt x="27" y="76"/>
                    <a:pt x="23" y="79"/>
                  </a:cubicBezTo>
                  <a:cubicBezTo>
                    <a:pt x="24" y="79"/>
                    <a:pt x="25" y="79"/>
                    <a:pt x="25" y="79"/>
                  </a:cubicBezTo>
                  <a:cubicBezTo>
                    <a:pt x="16" y="72"/>
                    <a:pt x="15" y="59"/>
                    <a:pt x="16" y="48"/>
                  </a:cubicBezTo>
                  <a:cubicBezTo>
                    <a:pt x="17" y="37"/>
                    <a:pt x="20" y="25"/>
                    <a:pt x="26" y="16"/>
                  </a:cubicBezTo>
                  <a:cubicBezTo>
                    <a:pt x="27" y="15"/>
                    <a:pt x="25" y="13"/>
                    <a:pt x="24" y="1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6" name="Freeform 53"/>
            <p:cNvSpPr/>
            <p:nvPr/>
          </p:nvSpPr>
          <p:spPr bwMode="auto">
            <a:xfrm>
              <a:off x="3565" y="2319"/>
              <a:ext cx="522" cy="421"/>
            </a:xfrm>
            <a:custGeom>
              <a:avLst/>
              <a:gdLst>
                <a:gd name="T0" fmla="*/ 194 w 270"/>
                <a:gd name="T1" fmla="*/ 148 h 218"/>
                <a:gd name="T2" fmla="*/ 192 w 270"/>
                <a:gd name="T3" fmla="*/ 184 h 218"/>
                <a:gd name="T4" fmla="*/ 258 w 270"/>
                <a:gd name="T5" fmla="*/ 146 h 218"/>
                <a:gd name="T6" fmla="*/ 242 w 270"/>
                <a:gd name="T7" fmla="*/ 100 h 218"/>
                <a:gd name="T8" fmla="*/ 218 w 270"/>
                <a:gd name="T9" fmla="*/ 140 h 218"/>
                <a:gd name="T10" fmla="*/ 233 w 270"/>
                <a:gd name="T11" fmla="*/ 129 h 218"/>
                <a:gd name="T12" fmla="*/ 237 w 270"/>
                <a:gd name="T13" fmla="*/ 183 h 218"/>
                <a:gd name="T14" fmla="*/ 250 w 270"/>
                <a:gd name="T15" fmla="*/ 67 h 218"/>
                <a:gd name="T16" fmla="*/ 259 w 270"/>
                <a:gd name="T17" fmla="*/ 110 h 218"/>
                <a:gd name="T18" fmla="*/ 270 w 270"/>
                <a:gd name="T19" fmla="*/ 105 h 218"/>
                <a:gd name="T20" fmla="*/ 220 w 270"/>
                <a:gd name="T21" fmla="*/ 77 h 218"/>
                <a:gd name="T22" fmla="*/ 198 w 270"/>
                <a:gd name="T23" fmla="*/ 42 h 218"/>
                <a:gd name="T24" fmla="*/ 230 w 270"/>
                <a:gd name="T25" fmla="*/ 59 h 218"/>
                <a:gd name="T26" fmla="*/ 232 w 270"/>
                <a:gd name="T27" fmla="*/ 45 h 218"/>
                <a:gd name="T28" fmla="*/ 254 w 270"/>
                <a:gd name="T29" fmla="*/ 62 h 218"/>
                <a:gd name="T30" fmla="*/ 249 w 270"/>
                <a:gd name="T31" fmla="*/ 35 h 218"/>
                <a:gd name="T32" fmla="*/ 223 w 270"/>
                <a:gd name="T33" fmla="*/ 31 h 218"/>
                <a:gd name="T34" fmla="*/ 198 w 270"/>
                <a:gd name="T35" fmla="*/ 29 h 218"/>
                <a:gd name="T36" fmla="*/ 202 w 270"/>
                <a:gd name="T37" fmla="*/ 8 h 218"/>
                <a:gd name="T38" fmla="*/ 248 w 270"/>
                <a:gd name="T39" fmla="*/ 119 h 218"/>
                <a:gd name="T40" fmla="*/ 199 w 270"/>
                <a:gd name="T41" fmla="*/ 148 h 218"/>
                <a:gd name="T42" fmla="*/ 211 w 270"/>
                <a:gd name="T43" fmla="*/ 122 h 218"/>
                <a:gd name="T44" fmla="*/ 150 w 270"/>
                <a:gd name="T45" fmla="*/ 193 h 218"/>
                <a:gd name="T46" fmla="*/ 103 w 270"/>
                <a:gd name="T47" fmla="*/ 177 h 218"/>
                <a:gd name="T48" fmla="*/ 55 w 270"/>
                <a:gd name="T49" fmla="*/ 159 h 218"/>
                <a:gd name="T50" fmla="*/ 129 w 270"/>
                <a:gd name="T51" fmla="*/ 204 h 218"/>
                <a:gd name="T52" fmla="*/ 205 w 270"/>
                <a:gd name="T53" fmla="*/ 206 h 218"/>
                <a:gd name="T54" fmla="*/ 165 w 270"/>
                <a:gd name="T55" fmla="*/ 205 h 218"/>
                <a:gd name="T56" fmla="*/ 160 w 270"/>
                <a:gd name="T57" fmla="*/ 209 h 218"/>
                <a:gd name="T58" fmla="*/ 84 w 270"/>
                <a:gd name="T59" fmla="*/ 185 h 218"/>
                <a:gd name="T60" fmla="*/ 86 w 270"/>
                <a:gd name="T61" fmla="*/ 182 h 218"/>
                <a:gd name="T62" fmla="*/ 212 w 270"/>
                <a:gd name="T63" fmla="*/ 198 h 218"/>
                <a:gd name="T64" fmla="*/ 57 w 270"/>
                <a:gd name="T65" fmla="*/ 152 h 218"/>
                <a:gd name="T66" fmla="*/ 39 w 270"/>
                <a:gd name="T67" fmla="*/ 138 h 218"/>
                <a:gd name="T68" fmla="*/ 146 w 270"/>
                <a:gd name="T69" fmla="*/ 193 h 218"/>
                <a:gd name="T70" fmla="*/ 223 w 270"/>
                <a:gd name="T71" fmla="*/ 156 h 218"/>
                <a:gd name="T72" fmla="*/ 252 w 270"/>
                <a:gd name="T73" fmla="*/ 97 h 218"/>
                <a:gd name="T74" fmla="*/ 210 w 270"/>
                <a:gd name="T75" fmla="*/ 133 h 218"/>
                <a:gd name="T76" fmla="*/ 227 w 270"/>
                <a:gd name="T77" fmla="*/ 88 h 218"/>
                <a:gd name="T78" fmla="*/ 192 w 270"/>
                <a:gd name="T79" fmla="*/ 29 h 218"/>
                <a:gd name="T80" fmla="*/ 191 w 270"/>
                <a:gd name="T81" fmla="*/ 44 h 218"/>
                <a:gd name="T82" fmla="*/ 214 w 270"/>
                <a:gd name="T83" fmla="*/ 47 h 218"/>
                <a:gd name="T84" fmla="*/ 222 w 270"/>
                <a:gd name="T85" fmla="*/ 33 h 218"/>
                <a:gd name="T86" fmla="*/ 246 w 270"/>
                <a:gd name="T87" fmla="*/ 36 h 218"/>
                <a:gd name="T88" fmla="*/ 251 w 270"/>
                <a:gd name="T89" fmla="*/ 63 h 218"/>
                <a:gd name="T90" fmla="*/ 229 w 270"/>
                <a:gd name="T91" fmla="*/ 45 h 218"/>
                <a:gd name="T92" fmla="*/ 208 w 270"/>
                <a:gd name="T93" fmla="*/ 33 h 218"/>
                <a:gd name="T94" fmla="*/ 197 w 270"/>
                <a:gd name="T95" fmla="*/ 41 h 218"/>
                <a:gd name="T96" fmla="*/ 220 w 270"/>
                <a:gd name="T97" fmla="*/ 77 h 218"/>
                <a:gd name="T98" fmla="*/ 269 w 270"/>
                <a:gd name="T99" fmla="*/ 105 h 218"/>
                <a:gd name="T100" fmla="*/ 262 w 270"/>
                <a:gd name="T101" fmla="*/ 110 h 218"/>
                <a:gd name="T102" fmla="*/ 247 w 270"/>
                <a:gd name="T103" fmla="*/ 66 h 218"/>
                <a:gd name="T104" fmla="*/ 235 w 270"/>
                <a:gd name="T105" fmla="*/ 183 h 218"/>
                <a:gd name="T106" fmla="*/ 227 w 270"/>
                <a:gd name="T107" fmla="*/ 154 h 218"/>
                <a:gd name="T108" fmla="*/ 209 w 270"/>
                <a:gd name="T109" fmla="*/ 158 h 218"/>
                <a:gd name="T110" fmla="*/ 232 w 270"/>
                <a:gd name="T111" fmla="*/ 194 h 218"/>
                <a:gd name="T112" fmla="*/ 258 w 270"/>
                <a:gd name="T113" fmla="*/ 145 h 218"/>
                <a:gd name="T114" fmla="*/ 193 w 270"/>
                <a:gd name="T115" fmla="*/ 186 h 218"/>
                <a:gd name="T116" fmla="*/ 224 w 270"/>
                <a:gd name="T117" fmla="*/ 110 h 218"/>
                <a:gd name="T118" fmla="*/ 170 w 270"/>
                <a:gd name="T119" fmla="*/ 162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0" h="218">
                  <a:moveTo>
                    <a:pt x="171" y="165"/>
                  </a:moveTo>
                  <a:cubicBezTo>
                    <a:pt x="185" y="159"/>
                    <a:pt x="198" y="148"/>
                    <a:pt x="213" y="147"/>
                  </a:cubicBezTo>
                  <a:cubicBezTo>
                    <a:pt x="213" y="146"/>
                    <a:pt x="212" y="146"/>
                    <a:pt x="211" y="145"/>
                  </a:cubicBezTo>
                  <a:cubicBezTo>
                    <a:pt x="212" y="157"/>
                    <a:pt x="197" y="164"/>
                    <a:pt x="188" y="167"/>
                  </a:cubicBezTo>
                  <a:cubicBezTo>
                    <a:pt x="182" y="170"/>
                    <a:pt x="176" y="171"/>
                    <a:pt x="169" y="171"/>
                  </a:cubicBezTo>
                  <a:cubicBezTo>
                    <a:pt x="164" y="171"/>
                    <a:pt x="158" y="171"/>
                    <a:pt x="154" y="168"/>
                  </a:cubicBezTo>
                  <a:cubicBezTo>
                    <a:pt x="154" y="168"/>
                    <a:pt x="154" y="169"/>
                    <a:pt x="154" y="169"/>
                  </a:cubicBezTo>
                  <a:cubicBezTo>
                    <a:pt x="155" y="163"/>
                    <a:pt x="164" y="159"/>
                    <a:pt x="169" y="157"/>
                  </a:cubicBezTo>
                  <a:cubicBezTo>
                    <a:pt x="177" y="153"/>
                    <a:pt x="186" y="151"/>
                    <a:pt x="194" y="148"/>
                  </a:cubicBezTo>
                  <a:cubicBezTo>
                    <a:pt x="202" y="145"/>
                    <a:pt x="208" y="142"/>
                    <a:pt x="214" y="136"/>
                  </a:cubicBezTo>
                  <a:cubicBezTo>
                    <a:pt x="222" y="129"/>
                    <a:pt x="227" y="120"/>
                    <a:pt x="226" y="110"/>
                  </a:cubicBezTo>
                  <a:cubicBezTo>
                    <a:pt x="226" y="109"/>
                    <a:pt x="225" y="108"/>
                    <a:pt x="224" y="109"/>
                  </a:cubicBezTo>
                  <a:cubicBezTo>
                    <a:pt x="208" y="133"/>
                    <a:pt x="199" y="168"/>
                    <a:pt x="169" y="179"/>
                  </a:cubicBezTo>
                  <a:cubicBezTo>
                    <a:pt x="170" y="180"/>
                    <a:pt x="170" y="180"/>
                    <a:pt x="170" y="181"/>
                  </a:cubicBezTo>
                  <a:cubicBezTo>
                    <a:pt x="198" y="164"/>
                    <a:pt x="249" y="150"/>
                    <a:pt x="246" y="108"/>
                  </a:cubicBezTo>
                  <a:cubicBezTo>
                    <a:pt x="246" y="107"/>
                    <a:pt x="245" y="107"/>
                    <a:pt x="244" y="107"/>
                  </a:cubicBezTo>
                  <a:cubicBezTo>
                    <a:pt x="232" y="117"/>
                    <a:pt x="228" y="134"/>
                    <a:pt x="222" y="148"/>
                  </a:cubicBezTo>
                  <a:cubicBezTo>
                    <a:pt x="216" y="162"/>
                    <a:pt x="208" y="179"/>
                    <a:pt x="192" y="184"/>
                  </a:cubicBezTo>
                  <a:cubicBezTo>
                    <a:pt x="192" y="184"/>
                    <a:pt x="193" y="185"/>
                    <a:pt x="194" y="185"/>
                  </a:cubicBezTo>
                  <a:cubicBezTo>
                    <a:pt x="208" y="160"/>
                    <a:pt x="246" y="149"/>
                    <a:pt x="249" y="117"/>
                  </a:cubicBezTo>
                  <a:cubicBezTo>
                    <a:pt x="249" y="115"/>
                    <a:pt x="247" y="115"/>
                    <a:pt x="246" y="116"/>
                  </a:cubicBezTo>
                  <a:cubicBezTo>
                    <a:pt x="242" y="129"/>
                    <a:pt x="239" y="142"/>
                    <a:pt x="233" y="154"/>
                  </a:cubicBezTo>
                  <a:cubicBezTo>
                    <a:pt x="228" y="167"/>
                    <a:pt x="221" y="179"/>
                    <a:pt x="209" y="187"/>
                  </a:cubicBezTo>
                  <a:cubicBezTo>
                    <a:pt x="209" y="187"/>
                    <a:pt x="210" y="188"/>
                    <a:pt x="211" y="188"/>
                  </a:cubicBezTo>
                  <a:cubicBezTo>
                    <a:pt x="218" y="180"/>
                    <a:pt x="225" y="173"/>
                    <a:pt x="234" y="166"/>
                  </a:cubicBezTo>
                  <a:cubicBezTo>
                    <a:pt x="242" y="159"/>
                    <a:pt x="250" y="153"/>
                    <a:pt x="259" y="147"/>
                  </a:cubicBezTo>
                  <a:cubicBezTo>
                    <a:pt x="259" y="147"/>
                    <a:pt x="258" y="146"/>
                    <a:pt x="258" y="146"/>
                  </a:cubicBezTo>
                  <a:cubicBezTo>
                    <a:pt x="255" y="166"/>
                    <a:pt x="240" y="184"/>
                    <a:pt x="223" y="195"/>
                  </a:cubicBezTo>
                  <a:cubicBezTo>
                    <a:pt x="224" y="196"/>
                    <a:pt x="225" y="196"/>
                    <a:pt x="226" y="197"/>
                  </a:cubicBezTo>
                  <a:cubicBezTo>
                    <a:pt x="236" y="178"/>
                    <a:pt x="258" y="164"/>
                    <a:pt x="258" y="141"/>
                  </a:cubicBezTo>
                  <a:cubicBezTo>
                    <a:pt x="258" y="140"/>
                    <a:pt x="256" y="140"/>
                    <a:pt x="255" y="141"/>
                  </a:cubicBezTo>
                  <a:cubicBezTo>
                    <a:pt x="249" y="147"/>
                    <a:pt x="247" y="156"/>
                    <a:pt x="244" y="164"/>
                  </a:cubicBezTo>
                  <a:cubicBezTo>
                    <a:pt x="240" y="174"/>
                    <a:pt x="235" y="184"/>
                    <a:pt x="231" y="195"/>
                  </a:cubicBezTo>
                  <a:cubicBezTo>
                    <a:pt x="231" y="196"/>
                    <a:pt x="233" y="197"/>
                    <a:pt x="234" y="196"/>
                  </a:cubicBezTo>
                  <a:cubicBezTo>
                    <a:pt x="244" y="182"/>
                    <a:pt x="250" y="165"/>
                    <a:pt x="252" y="148"/>
                  </a:cubicBezTo>
                  <a:cubicBezTo>
                    <a:pt x="255" y="132"/>
                    <a:pt x="253" y="113"/>
                    <a:pt x="242" y="100"/>
                  </a:cubicBezTo>
                  <a:cubicBezTo>
                    <a:pt x="241" y="99"/>
                    <a:pt x="240" y="99"/>
                    <a:pt x="240" y="100"/>
                  </a:cubicBezTo>
                  <a:cubicBezTo>
                    <a:pt x="238" y="104"/>
                    <a:pt x="238" y="109"/>
                    <a:pt x="237" y="113"/>
                  </a:cubicBezTo>
                  <a:cubicBezTo>
                    <a:pt x="236" y="121"/>
                    <a:pt x="235" y="129"/>
                    <a:pt x="233" y="136"/>
                  </a:cubicBezTo>
                  <a:cubicBezTo>
                    <a:pt x="232" y="145"/>
                    <a:pt x="230" y="154"/>
                    <a:pt x="228" y="163"/>
                  </a:cubicBezTo>
                  <a:cubicBezTo>
                    <a:pt x="226" y="170"/>
                    <a:pt x="224" y="177"/>
                    <a:pt x="220" y="183"/>
                  </a:cubicBezTo>
                  <a:cubicBezTo>
                    <a:pt x="217" y="187"/>
                    <a:pt x="213" y="190"/>
                    <a:pt x="209" y="187"/>
                  </a:cubicBezTo>
                  <a:cubicBezTo>
                    <a:pt x="206" y="186"/>
                    <a:pt x="206" y="182"/>
                    <a:pt x="206" y="179"/>
                  </a:cubicBezTo>
                  <a:cubicBezTo>
                    <a:pt x="206" y="175"/>
                    <a:pt x="208" y="170"/>
                    <a:pt x="209" y="166"/>
                  </a:cubicBezTo>
                  <a:cubicBezTo>
                    <a:pt x="212" y="157"/>
                    <a:pt x="215" y="149"/>
                    <a:pt x="218" y="140"/>
                  </a:cubicBezTo>
                  <a:cubicBezTo>
                    <a:pt x="220" y="135"/>
                    <a:pt x="221" y="128"/>
                    <a:pt x="223" y="122"/>
                  </a:cubicBezTo>
                  <a:cubicBezTo>
                    <a:pt x="224" y="114"/>
                    <a:pt x="225" y="105"/>
                    <a:pt x="226" y="97"/>
                  </a:cubicBezTo>
                  <a:cubicBezTo>
                    <a:pt x="226" y="92"/>
                    <a:pt x="225" y="87"/>
                    <a:pt x="225" y="82"/>
                  </a:cubicBezTo>
                  <a:cubicBezTo>
                    <a:pt x="225" y="80"/>
                    <a:pt x="223" y="80"/>
                    <a:pt x="222" y="81"/>
                  </a:cubicBezTo>
                  <a:cubicBezTo>
                    <a:pt x="214" y="95"/>
                    <a:pt x="216" y="113"/>
                    <a:pt x="215" y="129"/>
                  </a:cubicBezTo>
                  <a:cubicBezTo>
                    <a:pt x="214" y="145"/>
                    <a:pt x="208" y="164"/>
                    <a:pt x="214" y="180"/>
                  </a:cubicBezTo>
                  <a:cubicBezTo>
                    <a:pt x="215" y="181"/>
                    <a:pt x="216" y="182"/>
                    <a:pt x="217" y="181"/>
                  </a:cubicBezTo>
                  <a:cubicBezTo>
                    <a:pt x="224" y="176"/>
                    <a:pt x="227" y="167"/>
                    <a:pt x="229" y="158"/>
                  </a:cubicBezTo>
                  <a:cubicBezTo>
                    <a:pt x="231" y="149"/>
                    <a:pt x="232" y="139"/>
                    <a:pt x="233" y="129"/>
                  </a:cubicBezTo>
                  <a:cubicBezTo>
                    <a:pt x="234" y="120"/>
                    <a:pt x="234" y="112"/>
                    <a:pt x="234" y="103"/>
                  </a:cubicBezTo>
                  <a:cubicBezTo>
                    <a:pt x="234" y="99"/>
                    <a:pt x="234" y="93"/>
                    <a:pt x="235" y="89"/>
                  </a:cubicBezTo>
                  <a:cubicBezTo>
                    <a:pt x="235" y="85"/>
                    <a:pt x="236" y="80"/>
                    <a:pt x="239" y="77"/>
                  </a:cubicBezTo>
                  <a:cubicBezTo>
                    <a:pt x="238" y="77"/>
                    <a:pt x="237" y="77"/>
                    <a:pt x="237" y="77"/>
                  </a:cubicBezTo>
                  <a:cubicBezTo>
                    <a:pt x="242" y="84"/>
                    <a:pt x="244" y="92"/>
                    <a:pt x="246" y="100"/>
                  </a:cubicBezTo>
                  <a:cubicBezTo>
                    <a:pt x="248" y="109"/>
                    <a:pt x="248" y="119"/>
                    <a:pt x="248" y="129"/>
                  </a:cubicBezTo>
                  <a:cubicBezTo>
                    <a:pt x="248" y="139"/>
                    <a:pt x="246" y="149"/>
                    <a:pt x="244" y="159"/>
                  </a:cubicBezTo>
                  <a:cubicBezTo>
                    <a:pt x="242" y="167"/>
                    <a:pt x="239" y="175"/>
                    <a:pt x="235" y="182"/>
                  </a:cubicBezTo>
                  <a:cubicBezTo>
                    <a:pt x="236" y="182"/>
                    <a:pt x="236" y="183"/>
                    <a:pt x="237" y="183"/>
                  </a:cubicBezTo>
                  <a:cubicBezTo>
                    <a:pt x="233" y="166"/>
                    <a:pt x="240" y="149"/>
                    <a:pt x="243" y="132"/>
                  </a:cubicBezTo>
                  <a:cubicBezTo>
                    <a:pt x="245" y="113"/>
                    <a:pt x="244" y="94"/>
                    <a:pt x="245" y="76"/>
                  </a:cubicBezTo>
                  <a:cubicBezTo>
                    <a:pt x="244" y="76"/>
                    <a:pt x="243" y="76"/>
                    <a:pt x="242" y="76"/>
                  </a:cubicBezTo>
                  <a:cubicBezTo>
                    <a:pt x="246" y="106"/>
                    <a:pt x="250" y="138"/>
                    <a:pt x="247" y="169"/>
                  </a:cubicBezTo>
                  <a:cubicBezTo>
                    <a:pt x="248" y="169"/>
                    <a:pt x="249" y="169"/>
                    <a:pt x="250" y="169"/>
                  </a:cubicBezTo>
                  <a:cubicBezTo>
                    <a:pt x="248" y="158"/>
                    <a:pt x="249" y="147"/>
                    <a:pt x="250" y="136"/>
                  </a:cubicBezTo>
                  <a:cubicBezTo>
                    <a:pt x="250" y="127"/>
                    <a:pt x="251" y="117"/>
                    <a:pt x="250" y="108"/>
                  </a:cubicBezTo>
                  <a:cubicBezTo>
                    <a:pt x="250" y="101"/>
                    <a:pt x="248" y="94"/>
                    <a:pt x="248" y="87"/>
                  </a:cubicBezTo>
                  <a:cubicBezTo>
                    <a:pt x="247" y="81"/>
                    <a:pt x="246" y="72"/>
                    <a:pt x="250" y="67"/>
                  </a:cubicBezTo>
                  <a:cubicBezTo>
                    <a:pt x="249" y="67"/>
                    <a:pt x="248" y="67"/>
                    <a:pt x="247" y="67"/>
                  </a:cubicBezTo>
                  <a:cubicBezTo>
                    <a:pt x="252" y="79"/>
                    <a:pt x="252" y="93"/>
                    <a:pt x="253" y="106"/>
                  </a:cubicBezTo>
                  <a:cubicBezTo>
                    <a:pt x="253" y="121"/>
                    <a:pt x="256" y="136"/>
                    <a:pt x="254" y="152"/>
                  </a:cubicBezTo>
                  <a:cubicBezTo>
                    <a:pt x="255" y="152"/>
                    <a:pt x="256" y="152"/>
                    <a:pt x="257" y="152"/>
                  </a:cubicBezTo>
                  <a:cubicBezTo>
                    <a:pt x="254" y="136"/>
                    <a:pt x="254" y="121"/>
                    <a:pt x="253" y="106"/>
                  </a:cubicBezTo>
                  <a:cubicBezTo>
                    <a:pt x="253" y="101"/>
                    <a:pt x="252" y="95"/>
                    <a:pt x="252" y="90"/>
                  </a:cubicBezTo>
                  <a:cubicBezTo>
                    <a:pt x="251" y="85"/>
                    <a:pt x="251" y="78"/>
                    <a:pt x="254" y="74"/>
                  </a:cubicBezTo>
                  <a:cubicBezTo>
                    <a:pt x="253" y="74"/>
                    <a:pt x="252" y="73"/>
                    <a:pt x="251" y="73"/>
                  </a:cubicBezTo>
                  <a:cubicBezTo>
                    <a:pt x="257" y="85"/>
                    <a:pt x="258" y="97"/>
                    <a:pt x="259" y="110"/>
                  </a:cubicBezTo>
                  <a:cubicBezTo>
                    <a:pt x="260" y="123"/>
                    <a:pt x="260" y="136"/>
                    <a:pt x="260" y="149"/>
                  </a:cubicBezTo>
                  <a:cubicBezTo>
                    <a:pt x="260" y="150"/>
                    <a:pt x="262" y="151"/>
                    <a:pt x="262" y="150"/>
                  </a:cubicBezTo>
                  <a:cubicBezTo>
                    <a:pt x="270" y="126"/>
                    <a:pt x="265" y="101"/>
                    <a:pt x="259" y="77"/>
                  </a:cubicBezTo>
                  <a:cubicBezTo>
                    <a:pt x="258" y="77"/>
                    <a:pt x="257" y="78"/>
                    <a:pt x="257" y="78"/>
                  </a:cubicBezTo>
                  <a:cubicBezTo>
                    <a:pt x="262" y="90"/>
                    <a:pt x="261" y="104"/>
                    <a:pt x="260" y="117"/>
                  </a:cubicBezTo>
                  <a:cubicBezTo>
                    <a:pt x="259" y="130"/>
                    <a:pt x="256" y="143"/>
                    <a:pt x="258" y="156"/>
                  </a:cubicBezTo>
                  <a:cubicBezTo>
                    <a:pt x="258" y="157"/>
                    <a:pt x="260" y="157"/>
                    <a:pt x="260" y="156"/>
                  </a:cubicBezTo>
                  <a:cubicBezTo>
                    <a:pt x="265" y="150"/>
                    <a:pt x="265" y="142"/>
                    <a:pt x="265" y="134"/>
                  </a:cubicBezTo>
                  <a:cubicBezTo>
                    <a:pt x="266" y="124"/>
                    <a:pt x="269" y="115"/>
                    <a:pt x="270" y="105"/>
                  </a:cubicBezTo>
                  <a:cubicBezTo>
                    <a:pt x="270" y="103"/>
                    <a:pt x="268" y="102"/>
                    <a:pt x="267" y="104"/>
                  </a:cubicBezTo>
                  <a:cubicBezTo>
                    <a:pt x="255" y="131"/>
                    <a:pt x="254" y="162"/>
                    <a:pt x="235" y="185"/>
                  </a:cubicBezTo>
                  <a:cubicBezTo>
                    <a:pt x="236" y="186"/>
                    <a:pt x="236" y="186"/>
                    <a:pt x="237" y="186"/>
                  </a:cubicBezTo>
                  <a:cubicBezTo>
                    <a:pt x="244" y="172"/>
                    <a:pt x="252" y="159"/>
                    <a:pt x="257" y="144"/>
                  </a:cubicBezTo>
                  <a:cubicBezTo>
                    <a:pt x="256" y="144"/>
                    <a:pt x="255" y="144"/>
                    <a:pt x="254" y="143"/>
                  </a:cubicBezTo>
                  <a:cubicBezTo>
                    <a:pt x="253" y="159"/>
                    <a:pt x="250" y="176"/>
                    <a:pt x="241" y="190"/>
                  </a:cubicBezTo>
                  <a:cubicBezTo>
                    <a:pt x="242" y="190"/>
                    <a:pt x="242" y="191"/>
                    <a:pt x="243" y="191"/>
                  </a:cubicBezTo>
                  <a:cubicBezTo>
                    <a:pt x="251" y="173"/>
                    <a:pt x="248" y="153"/>
                    <a:pt x="243" y="134"/>
                  </a:cubicBezTo>
                  <a:cubicBezTo>
                    <a:pt x="237" y="114"/>
                    <a:pt x="227" y="96"/>
                    <a:pt x="220" y="77"/>
                  </a:cubicBezTo>
                  <a:cubicBezTo>
                    <a:pt x="220" y="75"/>
                    <a:pt x="217" y="76"/>
                    <a:pt x="218" y="78"/>
                  </a:cubicBezTo>
                  <a:cubicBezTo>
                    <a:pt x="225" y="99"/>
                    <a:pt x="221" y="121"/>
                    <a:pt x="223" y="142"/>
                  </a:cubicBezTo>
                  <a:cubicBezTo>
                    <a:pt x="223" y="144"/>
                    <a:pt x="225" y="144"/>
                    <a:pt x="225" y="142"/>
                  </a:cubicBezTo>
                  <a:cubicBezTo>
                    <a:pt x="229" y="109"/>
                    <a:pt x="222" y="75"/>
                    <a:pt x="207" y="44"/>
                  </a:cubicBezTo>
                  <a:cubicBezTo>
                    <a:pt x="206" y="45"/>
                    <a:pt x="206" y="45"/>
                    <a:pt x="205" y="46"/>
                  </a:cubicBezTo>
                  <a:cubicBezTo>
                    <a:pt x="220" y="63"/>
                    <a:pt x="216" y="89"/>
                    <a:pt x="232" y="106"/>
                  </a:cubicBezTo>
                  <a:cubicBezTo>
                    <a:pt x="233" y="107"/>
                    <a:pt x="235" y="106"/>
                    <a:pt x="235" y="105"/>
                  </a:cubicBezTo>
                  <a:cubicBezTo>
                    <a:pt x="234" y="93"/>
                    <a:pt x="227" y="82"/>
                    <a:pt x="220" y="73"/>
                  </a:cubicBezTo>
                  <a:cubicBezTo>
                    <a:pt x="212" y="62"/>
                    <a:pt x="203" y="53"/>
                    <a:pt x="198" y="42"/>
                  </a:cubicBezTo>
                  <a:cubicBezTo>
                    <a:pt x="197" y="42"/>
                    <a:pt x="196" y="43"/>
                    <a:pt x="196" y="43"/>
                  </a:cubicBezTo>
                  <a:cubicBezTo>
                    <a:pt x="206" y="50"/>
                    <a:pt x="213" y="60"/>
                    <a:pt x="221" y="69"/>
                  </a:cubicBezTo>
                  <a:cubicBezTo>
                    <a:pt x="228" y="79"/>
                    <a:pt x="235" y="90"/>
                    <a:pt x="242" y="100"/>
                  </a:cubicBezTo>
                  <a:cubicBezTo>
                    <a:pt x="243" y="101"/>
                    <a:pt x="245" y="100"/>
                    <a:pt x="244" y="99"/>
                  </a:cubicBezTo>
                  <a:cubicBezTo>
                    <a:pt x="237" y="76"/>
                    <a:pt x="220" y="59"/>
                    <a:pt x="208" y="39"/>
                  </a:cubicBezTo>
                  <a:cubicBezTo>
                    <a:pt x="207" y="39"/>
                    <a:pt x="206" y="40"/>
                    <a:pt x="206" y="40"/>
                  </a:cubicBezTo>
                  <a:cubicBezTo>
                    <a:pt x="220" y="55"/>
                    <a:pt x="225" y="77"/>
                    <a:pt x="241" y="90"/>
                  </a:cubicBezTo>
                  <a:cubicBezTo>
                    <a:pt x="242" y="91"/>
                    <a:pt x="243" y="90"/>
                    <a:pt x="243" y="89"/>
                  </a:cubicBezTo>
                  <a:cubicBezTo>
                    <a:pt x="241" y="78"/>
                    <a:pt x="236" y="68"/>
                    <a:pt x="230" y="59"/>
                  </a:cubicBezTo>
                  <a:cubicBezTo>
                    <a:pt x="224" y="49"/>
                    <a:pt x="217" y="40"/>
                    <a:pt x="210" y="31"/>
                  </a:cubicBezTo>
                  <a:cubicBezTo>
                    <a:pt x="209" y="32"/>
                    <a:pt x="208" y="32"/>
                    <a:pt x="208" y="33"/>
                  </a:cubicBezTo>
                  <a:cubicBezTo>
                    <a:pt x="223" y="45"/>
                    <a:pt x="228" y="64"/>
                    <a:pt x="241" y="77"/>
                  </a:cubicBezTo>
                  <a:cubicBezTo>
                    <a:pt x="242" y="78"/>
                    <a:pt x="244" y="77"/>
                    <a:pt x="244" y="76"/>
                  </a:cubicBezTo>
                  <a:cubicBezTo>
                    <a:pt x="239" y="56"/>
                    <a:pt x="222" y="42"/>
                    <a:pt x="212" y="25"/>
                  </a:cubicBezTo>
                  <a:cubicBezTo>
                    <a:pt x="211" y="25"/>
                    <a:pt x="210" y="25"/>
                    <a:pt x="210" y="26"/>
                  </a:cubicBezTo>
                  <a:cubicBezTo>
                    <a:pt x="219" y="42"/>
                    <a:pt x="229" y="58"/>
                    <a:pt x="242" y="72"/>
                  </a:cubicBezTo>
                  <a:cubicBezTo>
                    <a:pt x="243" y="73"/>
                    <a:pt x="245" y="72"/>
                    <a:pt x="244" y="71"/>
                  </a:cubicBezTo>
                  <a:cubicBezTo>
                    <a:pt x="242" y="62"/>
                    <a:pt x="237" y="53"/>
                    <a:pt x="232" y="45"/>
                  </a:cubicBezTo>
                  <a:cubicBezTo>
                    <a:pt x="227" y="36"/>
                    <a:pt x="221" y="28"/>
                    <a:pt x="216" y="20"/>
                  </a:cubicBezTo>
                  <a:cubicBezTo>
                    <a:pt x="215" y="18"/>
                    <a:pt x="212" y="20"/>
                    <a:pt x="213" y="21"/>
                  </a:cubicBezTo>
                  <a:cubicBezTo>
                    <a:pt x="224" y="38"/>
                    <a:pt x="234" y="56"/>
                    <a:pt x="249" y="70"/>
                  </a:cubicBezTo>
                  <a:cubicBezTo>
                    <a:pt x="250" y="71"/>
                    <a:pt x="251" y="69"/>
                    <a:pt x="251" y="68"/>
                  </a:cubicBezTo>
                  <a:cubicBezTo>
                    <a:pt x="248" y="58"/>
                    <a:pt x="242" y="48"/>
                    <a:pt x="235" y="39"/>
                  </a:cubicBezTo>
                  <a:cubicBezTo>
                    <a:pt x="228" y="30"/>
                    <a:pt x="221" y="22"/>
                    <a:pt x="213" y="13"/>
                  </a:cubicBezTo>
                  <a:cubicBezTo>
                    <a:pt x="212" y="12"/>
                    <a:pt x="210" y="13"/>
                    <a:pt x="211" y="15"/>
                  </a:cubicBezTo>
                  <a:cubicBezTo>
                    <a:pt x="223" y="32"/>
                    <a:pt x="238" y="47"/>
                    <a:pt x="251" y="63"/>
                  </a:cubicBezTo>
                  <a:cubicBezTo>
                    <a:pt x="252" y="64"/>
                    <a:pt x="254" y="63"/>
                    <a:pt x="254" y="62"/>
                  </a:cubicBezTo>
                  <a:cubicBezTo>
                    <a:pt x="246" y="42"/>
                    <a:pt x="231" y="26"/>
                    <a:pt x="219" y="9"/>
                  </a:cubicBezTo>
                  <a:cubicBezTo>
                    <a:pt x="218" y="10"/>
                    <a:pt x="218" y="10"/>
                    <a:pt x="217" y="11"/>
                  </a:cubicBezTo>
                  <a:cubicBezTo>
                    <a:pt x="227" y="24"/>
                    <a:pt x="237" y="37"/>
                    <a:pt x="249" y="47"/>
                  </a:cubicBezTo>
                  <a:cubicBezTo>
                    <a:pt x="250" y="48"/>
                    <a:pt x="252" y="47"/>
                    <a:pt x="252" y="46"/>
                  </a:cubicBezTo>
                  <a:cubicBezTo>
                    <a:pt x="251" y="38"/>
                    <a:pt x="245" y="31"/>
                    <a:pt x="240" y="25"/>
                  </a:cubicBezTo>
                  <a:cubicBezTo>
                    <a:pt x="234" y="19"/>
                    <a:pt x="228" y="13"/>
                    <a:pt x="222" y="7"/>
                  </a:cubicBezTo>
                  <a:cubicBezTo>
                    <a:pt x="221" y="7"/>
                    <a:pt x="221" y="8"/>
                    <a:pt x="220" y="8"/>
                  </a:cubicBezTo>
                  <a:cubicBezTo>
                    <a:pt x="230" y="17"/>
                    <a:pt x="237" y="28"/>
                    <a:pt x="247" y="37"/>
                  </a:cubicBezTo>
                  <a:cubicBezTo>
                    <a:pt x="248" y="38"/>
                    <a:pt x="250" y="36"/>
                    <a:pt x="249" y="35"/>
                  </a:cubicBezTo>
                  <a:cubicBezTo>
                    <a:pt x="241" y="21"/>
                    <a:pt x="227" y="10"/>
                    <a:pt x="213" y="1"/>
                  </a:cubicBezTo>
                  <a:cubicBezTo>
                    <a:pt x="212" y="0"/>
                    <a:pt x="211" y="1"/>
                    <a:pt x="211" y="2"/>
                  </a:cubicBezTo>
                  <a:cubicBezTo>
                    <a:pt x="211" y="9"/>
                    <a:pt x="216" y="15"/>
                    <a:pt x="220" y="21"/>
                  </a:cubicBezTo>
                  <a:cubicBezTo>
                    <a:pt x="224" y="27"/>
                    <a:pt x="230" y="32"/>
                    <a:pt x="234" y="38"/>
                  </a:cubicBezTo>
                  <a:cubicBezTo>
                    <a:pt x="235" y="38"/>
                    <a:pt x="236" y="37"/>
                    <a:pt x="236" y="36"/>
                  </a:cubicBezTo>
                  <a:cubicBezTo>
                    <a:pt x="226" y="30"/>
                    <a:pt x="219" y="19"/>
                    <a:pt x="210" y="11"/>
                  </a:cubicBezTo>
                  <a:cubicBezTo>
                    <a:pt x="209" y="10"/>
                    <a:pt x="208" y="12"/>
                    <a:pt x="208" y="13"/>
                  </a:cubicBezTo>
                  <a:cubicBezTo>
                    <a:pt x="211" y="20"/>
                    <a:pt x="216" y="27"/>
                    <a:pt x="221" y="33"/>
                  </a:cubicBezTo>
                  <a:cubicBezTo>
                    <a:pt x="222" y="32"/>
                    <a:pt x="222" y="31"/>
                    <a:pt x="223" y="31"/>
                  </a:cubicBezTo>
                  <a:cubicBezTo>
                    <a:pt x="216" y="27"/>
                    <a:pt x="213" y="20"/>
                    <a:pt x="206" y="17"/>
                  </a:cubicBezTo>
                  <a:cubicBezTo>
                    <a:pt x="205" y="16"/>
                    <a:pt x="204" y="17"/>
                    <a:pt x="204" y="18"/>
                  </a:cubicBezTo>
                  <a:cubicBezTo>
                    <a:pt x="205" y="25"/>
                    <a:pt x="211" y="30"/>
                    <a:pt x="214" y="36"/>
                  </a:cubicBezTo>
                  <a:cubicBezTo>
                    <a:pt x="215" y="36"/>
                    <a:pt x="216" y="35"/>
                    <a:pt x="216" y="34"/>
                  </a:cubicBezTo>
                  <a:cubicBezTo>
                    <a:pt x="210" y="31"/>
                    <a:pt x="206" y="24"/>
                    <a:pt x="200" y="20"/>
                  </a:cubicBezTo>
                  <a:cubicBezTo>
                    <a:pt x="199" y="19"/>
                    <a:pt x="197" y="20"/>
                    <a:pt x="197" y="21"/>
                  </a:cubicBezTo>
                  <a:cubicBezTo>
                    <a:pt x="200" y="31"/>
                    <a:pt x="209" y="37"/>
                    <a:pt x="214" y="46"/>
                  </a:cubicBezTo>
                  <a:cubicBezTo>
                    <a:pt x="215" y="45"/>
                    <a:pt x="215" y="45"/>
                    <a:pt x="216" y="44"/>
                  </a:cubicBezTo>
                  <a:cubicBezTo>
                    <a:pt x="210" y="39"/>
                    <a:pt x="205" y="33"/>
                    <a:pt x="198" y="29"/>
                  </a:cubicBezTo>
                  <a:cubicBezTo>
                    <a:pt x="197" y="28"/>
                    <a:pt x="195" y="29"/>
                    <a:pt x="196" y="30"/>
                  </a:cubicBezTo>
                  <a:cubicBezTo>
                    <a:pt x="197" y="37"/>
                    <a:pt x="203" y="41"/>
                    <a:pt x="206" y="46"/>
                  </a:cubicBezTo>
                  <a:cubicBezTo>
                    <a:pt x="207" y="46"/>
                    <a:pt x="208" y="45"/>
                    <a:pt x="208" y="44"/>
                  </a:cubicBezTo>
                  <a:cubicBezTo>
                    <a:pt x="203" y="40"/>
                    <a:pt x="198" y="34"/>
                    <a:pt x="193" y="30"/>
                  </a:cubicBezTo>
                  <a:cubicBezTo>
                    <a:pt x="192" y="29"/>
                    <a:pt x="190" y="30"/>
                    <a:pt x="190" y="31"/>
                  </a:cubicBezTo>
                  <a:cubicBezTo>
                    <a:pt x="193" y="38"/>
                    <a:pt x="199" y="44"/>
                    <a:pt x="200" y="51"/>
                  </a:cubicBezTo>
                  <a:cubicBezTo>
                    <a:pt x="200" y="51"/>
                    <a:pt x="201" y="50"/>
                    <a:pt x="202" y="50"/>
                  </a:cubicBezTo>
                  <a:cubicBezTo>
                    <a:pt x="182" y="42"/>
                    <a:pt x="205" y="23"/>
                    <a:pt x="203" y="9"/>
                  </a:cubicBezTo>
                  <a:cubicBezTo>
                    <a:pt x="203" y="9"/>
                    <a:pt x="202" y="8"/>
                    <a:pt x="202" y="8"/>
                  </a:cubicBezTo>
                  <a:cubicBezTo>
                    <a:pt x="193" y="9"/>
                    <a:pt x="187" y="19"/>
                    <a:pt x="184" y="26"/>
                  </a:cubicBezTo>
                  <a:cubicBezTo>
                    <a:pt x="183" y="27"/>
                    <a:pt x="184" y="28"/>
                    <a:pt x="186" y="27"/>
                  </a:cubicBezTo>
                  <a:cubicBezTo>
                    <a:pt x="196" y="22"/>
                    <a:pt x="203" y="12"/>
                    <a:pt x="210" y="3"/>
                  </a:cubicBezTo>
                  <a:cubicBezTo>
                    <a:pt x="211" y="2"/>
                    <a:pt x="210" y="0"/>
                    <a:pt x="208" y="1"/>
                  </a:cubicBezTo>
                  <a:cubicBezTo>
                    <a:pt x="200" y="8"/>
                    <a:pt x="193" y="18"/>
                    <a:pt x="189" y="28"/>
                  </a:cubicBezTo>
                  <a:cubicBezTo>
                    <a:pt x="189" y="29"/>
                    <a:pt x="191" y="31"/>
                    <a:pt x="192" y="29"/>
                  </a:cubicBezTo>
                  <a:cubicBezTo>
                    <a:pt x="198" y="21"/>
                    <a:pt x="208" y="17"/>
                    <a:pt x="218" y="21"/>
                  </a:cubicBezTo>
                  <a:cubicBezTo>
                    <a:pt x="229" y="25"/>
                    <a:pt x="235" y="36"/>
                    <a:pt x="239" y="46"/>
                  </a:cubicBezTo>
                  <a:cubicBezTo>
                    <a:pt x="248" y="69"/>
                    <a:pt x="248" y="95"/>
                    <a:pt x="248" y="119"/>
                  </a:cubicBezTo>
                  <a:cubicBezTo>
                    <a:pt x="248" y="121"/>
                    <a:pt x="251" y="121"/>
                    <a:pt x="251" y="119"/>
                  </a:cubicBezTo>
                  <a:cubicBezTo>
                    <a:pt x="252" y="108"/>
                    <a:pt x="250" y="96"/>
                    <a:pt x="246" y="85"/>
                  </a:cubicBezTo>
                  <a:cubicBezTo>
                    <a:pt x="242" y="74"/>
                    <a:pt x="237" y="62"/>
                    <a:pt x="229" y="53"/>
                  </a:cubicBezTo>
                  <a:cubicBezTo>
                    <a:pt x="229" y="53"/>
                    <a:pt x="227" y="53"/>
                    <a:pt x="227" y="54"/>
                  </a:cubicBezTo>
                  <a:cubicBezTo>
                    <a:pt x="220" y="73"/>
                    <a:pt x="227" y="95"/>
                    <a:pt x="223" y="115"/>
                  </a:cubicBezTo>
                  <a:cubicBezTo>
                    <a:pt x="220" y="125"/>
                    <a:pt x="217" y="134"/>
                    <a:pt x="212" y="142"/>
                  </a:cubicBezTo>
                  <a:cubicBezTo>
                    <a:pt x="206" y="151"/>
                    <a:pt x="200" y="159"/>
                    <a:pt x="191" y="164"/>
                  </a:cubicBezTo>
                  <a:cubicBezTo>
                    <a:pt x="192" y="164"/>
                    <a:pt x="192" y="165"/>
                    <a:pt x="193" y="165"/>
                  </a:cubicBezTo>
                  <a:cubicBezTo>
                    <a:pt x="193" y="159"/>
                    <a:pt x="196" y="153"/>
                    <a:pt x="199" y="148"/>
                  </a:cubicBezTo>
                  <a:cubicBezTo>
                    <a:pt x="202" y="142"/>
                    <a:pt x="206" y="136"/>
                    <a:pt x="209" y="130"/>
                  </a:cubicBezTo>
                  <a:cubicBezTo>
                    <a:pt x="216" y="117"/>
                    <a:pt x="218" y="101"/>
                    <a:pt x="220" y="85"/>
                  </a:cubicBezTo>
                  <a:cubicBezTo>
                    <a:pt x="219" y="85"/>
                    <a:pt x="218" y="85"/>
                    <a:pt x="217" y="85"/>
                  </a:cubicBezTo>
                  <a:cubicBezTo>
                    <a:pt x="217" y="91"/>
                    <a:pt x="216" y="97"/>
                    <a:pt x="215" y="103"/>
                  </a:cubicBezTo>
                  <a:cubicBezTo>
                    <a:pt x="213" y="112"/>
                    <a:pt x="211" y="121"/>
                    <a:pt x="208" y="129"/>
                  </a:cubicBezTo>
                  <a:cubicBezTo>
                    <a:pt x="205" y="137"/>
                    <a:pt x="202" y="145"/>
                    <a:pt x="198" y="152"/>
                  </a:cubicBezTo>
                  <a:cubicBezTo>
                    <a:pt x="195" y="157"/>
                    <a:pt x="190" y="163"/>
                    <a:pt x="184" y="163"/>
                  </a:cubicBezTo>
                  <a:cubicBezTo>
                    <a:pt x="184" y="163"/>
                    <a:pt x="185" y="164"/>
                    <a:pt x="185" y="165"/>
                  </a:cubicBezTo>
                  <a:cubicBezTo>
                    <a:pt x="193" y="150"/>
                    <a:pt x="202" y="136"/>
                    <a:pt x="211" y="122"/>
                  </a:cubicBezTo>
                  <a:cubicBezTo>
                    <a:pt x="218" y="109"/>
                    <a:pt x="226" y="96"/>
                    <a:pt x="231" y="82"/>
                  </a:cubicBezTo>
                  <a:cubicBezTo>
                    <a:pt x="233" y="78"/>
                    <a:pt x="235" y="72"/>
                    <a:pt x="238" y="69"/>
                  </a:cubicBezTo>
                  <a:cubicBezTo>
                    <a:pt x="242" y="66"/>
                    <a:pt x="244" y="71"/>
                    <a:pt x="245" y="74"/>
                  </a:cubicBezTo>
                  <a:cubicBezTo>
                    <a:pt x="248" y="81"/>
                    <a:pt x="249" y="90"/>
                    <a:pt x="249" y="98"/>
                  </a:cubicBezTo>
                  <a:cubicBezTo>
                    <a:pt x="250" y="124"/>
                    <a:pt x="244" y="152"/>
                    <a:pt x="230" y="174"/>
                  </a:cubicBezTo>
                  <a:cubicBezTo>
                    <a:pt x="224" y="182"/>
                    <a:pt x="217" y="191"/>
                    <a:pt x="208" y="195"/>
                  </a:cubicBezTo>
                  <a:cubicBezTo>
                    <a:pt x="200" y="198"/>
                    <a:pt x="191" y="200"/>
                    <a:pt x="182" y="201"/>
                  </a:cubicBezTo>
                  <a:cubicBezTo>
                    <a:pt x="176" y="202"/>
                    <a:pt x="169" y="203"/>
                    <a:pt x="162" y="202"/>
                  </a:cubicBezTo>
                  <a:cubicBezTo>
                    <a:pt x="157" y="201"/>
                    <a:pt x="151" y="199"/>
                    <a:pt x="150" y="193"/>
                  </a:cubicBezTo>
                  <a:cubicBezTo>
                    <a:pt x="150" y="194"/>
                    <a:pt x="149" y="194"/>
                    <a:pt x="149" y="195"/>
                  </a:cubicBezTo>
                  <a:cubicBezTo>
                    <a:pt x="155" y="192"/>
                    <a:pt x="162" y="190"/>
                    <a:pt x="168" y="188"/>
                  </a:cubicBezTo>
                  <a:cubicBezTo>
                    <a:pt x="175" y="186"/>
                    <a:pt x="181" y="183"/>
                    <a:pt x="187" y="180"/>
                  </a:cubicBezTo>
                  <a:cubicBezTo>
                    <a:pt x="200" y="173"/>
                    <a:pt x="213" y="166"/>
                    <a:pt x="225" y="158"/>
                  </a:cubicBezTo>
                  <a:cubicBezTo>
                    <a:pt x="224" y="158"/>
                    <a:pt x="224" y="157"/>
                    <a:pt x="223" y="157"/>
                  </a:cubicBezTo>
                  <a:cubicBezTo>
                    <a:pt x="218" y="169"/>
                    <a:pt x="209" y="179"/>
                    <a:pt x="198" y="187"/>
                  </a:cubicBezTo>
                  <a:cubicBezTo>
                    <a:pt x="188" y="195"/>
                    <a:pt x="175" y="201"/>
                    <a:pt x="162" y="202"/>
                  </a:cubicBezTo>
                  <a:cubicBezTo>
                    <a:pt x="147" y="203"/>
                    <a:pt x="133" y="197"/>
                    <a:pt x="120" y="189"/>
                  </a:cubicBezTo>
                  <a:cubicBezTo>
                    <a:pt x="114" y="186"/>
                    <a:pt x="108" y="181"/>
                    <a:pt x="103" y="177"/>
                  </a:cubicBezTo>
                  <a:cubicBezTo>
                    <a:pt x="97" y="172"/>
                    <a:pt x="92" y="167"/>
                    <a:pt x="87" y="163"/>
                  </a:cubicBezTo>
                  <a:cubicBezTo>
                    <a:pt x="84" y="161"/>
                    <a:pt x="81" y="160"/>
                    <a:pt x="79" y="159"/>
                  </a:cubicBezTo>
                  <a:cubicBezTo>
                    <a:pt x="78" y="159"/>
                    <a:pt x="76" y="160"/>
                    <a:pt x="77" y="161"/>
                  </a:cubicBezTo>
                  <a:cubicBezTo>
                    <a:pt x="83" y="173"/>
                    <a:pt x="94" y="181"/>
                    <a:pt x="106" y="187"/>
                  </a:cubicBezTo>
                  <a:cubicBezTo>
                    <a:pt x="119" y="192"/>
                    <a:pt x="133" y="195"/>
                    <a:pt x="146" y="195"/>
                  </a:cubicBezTo>
                  <a:cubicBezTo>
                    <a:pt x="148" y="195"/>
                    <a:pt x="148" y="193"/>
                    <a:pt x="146" y="193"/>
                  </a:cubicBezTo>
                  <a:cubicBezTo>
                    <a:pt x="130" y="190"/>
                    <a:pt x="114" y="187"/>
                    <a:pt x="98" y="182"/>
                  </a:cubicBezTo>
                  <a:cubicBezTo>
                    <a:pt x="83" y="177"/>
                    <a:pt x="67" y="170"/>
                    <a:pt x="56" y="157"/>
                  </a:cubicBezTo>
                  <a:cubicBezTo>
                    <a:pt x="56" y="157"/>
                    <a:pt x="55" y="158"/>
                    <a:pt x="55" y="159"/>
                  </a:cubicBezTo>
                  <a:cubicBezTo>
                    <a:pt x="83" y="175"/>
                    <a:pt x="112" y="196"/>
                    <a:pt x="146" y="197"/>
                  </a:cubicBezTo>
                  <a:cubicBezTo>
                    <a:pt x="148" y="197"/>
                    <a:pt x="149" y="195"/>
                    <a:pt x="147" y="194"/>
                  </a:cubicBezTo>
                  <a:cubicBezTo>
                    <a:pt x="126" y="191"/>
                    <a:pt x="105" y="184"/>
                    <a:pt x="87" y="173"/>
                  </a:cubicBezTo>
                  <a:cubicBezTo>
                    <a:pt x="70" y="163"/>
                    <a:pt x="55" y="149"/>
                    <a:pt x="38" y="137"/>
                  </a:cubicBezTo>
                  <a:cubicBezTo>
                    <a:pt x="37" y="137"/>
                    <a:pt x="36" y="137"/>
                    <a:pt x="36" y="139"/>
                  </a:cubicBezTo>
                  <a:cubicBezTo>
                    <a:pt x="37" y="144"/>
                    <a:pt x="41" y="148"/>
                    <a:pt x="45" y="151"/>
                  </a:cubicBezTo>
                  <a:cubicBezTo>
                    <a:pt x="50" y="155"/>
                    <a:pt x="55" y="159"/>
                    <a:pt x="59" y="164"/>
                  </a:cubicBezTo>
                  <a:cubicBezTo>
                    <a:pt x="70" y="173"/>
                    <a:pt x="81" y="182"/>
                    <a:pt x="93" y="189"/>
                  </a:cubicBezTo>
                  <a:cubicBezTo>
                    <a:pt x="104" y="196"/>
                    <a:pt x="116" y="200"/>
                    <a:pt x="129" y="204"/>
                  </a:cubicBezTo>
                  <a:cubicBezTo>
                    <a:pt x="141" y="207"/>
                    <a:pt x="154" y="208"/>
                    <a:pt x="166" y="206"/>
                  </a:cubicBezTo>
                  <a:cubicBezTo>
                    <a:pt x="168" y="206"/>
                    <a:pt x="168" y="204"/>
                    <a:pt x="167" y="203"/>
                  </a:cubicBezTo>
                  <a:cubicBezTo>
                    <a:pt x="149" y="194"/>
                    <a:pt x="129" y="190"/>
                    <a:pt x="111" y="181"/>
                  </a:cubicBezTo>
                  <a:cubicBezTo>
                    <a:pt x="92" y="172"/>
                    <a:pt x="75" y="159"/>
                    <a:pt x="56" y="151"/>
                  </a:cubicBezTo>
                  <a:cubicBezTo>
                    <a:pt x="55" y="151"/>
                    <a:pt x="54" y="152"/>
                    <a:pt x="54" y="153"/>
                  </a:cubicBezTo>
                  <a:cubicBezTo>
                    <a:pt x="58" y="165"/>
                    <a:pt x="71" y="173"/>
                    <a:pt x="80" y="181"/>
                  </a:cubicBezTo>
                  <a:cubicBezTo>
                    <a:pt x="92" y="191"/>
                    <a:pt x="104" y="200"/>
                    <a:pt x="118" y="207"/>
                  </a:cubicBezTo>
                  <a:cubicBezTo>
                    <a:pt x="132" y="215"/>
                    <a:pt x="147" y="218"/>
                    <a:pt x="163" y="217"/>
                  </a:cubicBezTo>
                  <a:cubicBezTo>
                    <a:pt x="177" y="216"/>
                    <a:pt x="191" y="211"/>
                    <a:pt x="205" y="206"/>
                  </a:cubicBezTo>
                  <a:cubicBezTo>
                    <a:pt x="212" y="203"/>
                    <a:pt x="223" y="200"/>
                    <a:pt x="226" y="192"/>
                  </a:cubicBezTo>
                  <a:cubicBezTo>
                    <a:pt x="227" y="191"/>
                    <a:pt x="226" y="190"/>
                    <a:pt x="225" y="190"/>
                  </a:cubicBezTo>
                  <a:cubicBezTo>
                    <a:pt x="217" y="192"/>
                    <a:pt x="210" y="196"/>
                    <a:pt x="203" y="199"/>
                  </a:cubicBezTo>
                  <a:cubicBezTo>
                    <a:pt x="195" y="202"/>
                    <a:pt x="187" y="203"/>
                    <a:pt x="178" y="204"/>
                  </a:cubicBezTo>
                  <a:cubicBezTo>
                    <a:pt x="162" y="204"/>
                    <a:pt x="146" y="200"/>
                    <a:pt x="132" y="194"/>
                  </a:cubicBezTo>
                  <a:cubicBezTo>
                    <a:pt x="103" y="182"/>
                    <a:pt x="75" y="165"/>
                    <a:pt x="53" y="144"/>
                  </a:cubicBezTo>
                  <a:cubicBezTo>
                    <a:pt x="51" y="142"/>
                    <a:pt x="50" y="141"/>
                    <a:pt x="48" y="140"/>
                  </a:cubicBezTo>
                  <a:cubicBezTo>
                    <a:pt x="47" y="138"/>
                    <a:pt x="45" y="140"/>
                    <a:pt x="46" y="141"/>
                  </a:cubicBezTo>
                  <a:cubicBezTo>
                    <a:pt x="72" y="179"/>
                    <a:pt x="119" y="204"/>
                    <a:pt x="165" y="205"/>
                  </a:cubicBezTo>
                  <a:cubicBezTo>
                    <a:pt x="165" y="204"/>
                    <a:pt x="165" y="203"/>
                    <a:pt x="165" y="202"/>
                  </a:cubicBezTo>
                  <a:cubicBezTo>
                    <a:pt x="151" y="204"/>
                    <a:pt x="137" y="200"/>
                    <a:pt x="123" y="196"/>
                  </a:cubicBezTo>
                  <a:cubicBezTo>
                    <a:pt x="111" y="191"/>
                    <a:pt x="99" y="186"/>
                    <a:pt x="88" y="180"/>
                  </a:cubicBezTo>
                  <a:cubicBezTo>
                    <a:pt x="65" y="168"/>
                    <a:pt x="45" y="151"/>
                    <a:pt x="31" y="130"/>
                  </a:cubicBezTo>
                  <a:cubicBezTo>
                    <a:pt x="30" y="131"/>
                    <a:pt x="30" y="131"/>
                    <a:pt x="29" y="132"/>
                  </a:cubicBezTo>
                  <a:cubicBezTo>
                    <a:pt x="46" y="152"/>
                    <a:pt x="62" y="173"/>
                    <a:pt x="84" y="188"/>
                  </a:cubicBezTo>
                  <a:cubicBezTo>
                    <a:pt x="95" y="195"/>
                    <a:pt x="107" y="201"/>
                    <a:pt x="120" y="204"/>
                  </a:cubicBezTo>
                  <a:cubicBezTo>
                    <a:pt x="126" y="206"/>
                    <a:pt x="133" y="207"/>
                    <a:pt x="140" y="207"/>
                  </a:cubicBezTo>
                  <a:cubicBezTo>
                    <a:pt x="146" y="208"/>
                    <a:pt x="153" y="207"/>
                    <a:pt x="160" y="209"/>
                  </a:cubicBezTo>
                  <a:cubicBezTo>
                    <a:pt x="160" y="208"/>
                    <a:pt x="160" y="207"/>
                    <a:pt x="160" y="206"/>
                  </a:cubicBezTo>
                  <a:cubicBezTo>
                    <a:pt x="146" y="210"/>
                    <a:pt x="131" y="206"/>
                    <a:pt x="118" y="201"/>
                  </a:cubicBezTo>
                  <a:cubicBezTo>
                    <a:pt x="105" y="195"/>
                    <a:pt x="93" y="188"/>
                    <a:pt x="81" y="180"/>
                  </a:cubicBezTo>
                  <a:cubicBezTo>
                    <a:pt x="58" y="165"/>
                    <a:pt x="35" y="149"/>
                    <a:pt x="18" y="128"/>
                  </a:cubicBezTo>
                  <a:cubicBezTo>
                    <a:pt x="11" y="120"/>
                    <a:pt x="6" y="112"/>
                    <a:pt x="3" y="102"/>
                  </a:cubicBezTo>
                  <a:cubicBezTo>
                    <a:pt x="3" y="101"/>
                    <a:pt x="0" y="102"/>
                    <a:pt x="1" y="103"/>
                  </a:cubicBezTo>
                  <a:cubicBezTo>
                    <a:pt x="5" y="116"/>
                    <a:pt x="12" y="126"/>
                    <a:pt x="21" y="136"/>
                  </a:cubicBezTo>
                  <a:cubicBezTo>
                    <a:pt x="30" y="146"/>
                    <a:pt x="41" y="155"/>
                    <a:pt x="53" y="164"/>
                  </a:cubicBezTo>
                  <a:cubicBezTo>
                    <a:pt x="63" y="171"/>
                    <a:pt x="74" y="178"/>
                    <a:pt x="84" y="185"/>
                  </a:cubicBezTo>
                  <a:cubicBezTo>
                    <a:pt x="96" y="193"/>
                    <a:pt x="109" y="200"/>
                    <a:pt x="122" y="205"/>
                  </a:cubicBezTo>
                  <a:cubicBezTo>
                    <a:pt x="134" y="210"/>
                    <a:pt x="147" y="212"/>
                    <a:pt x="160" y="209"/>
                  </a:cubicBezTo>
                  <a:cubicBezTo>
                    <a:pt x="162" y="209"/>
                    <a:pt x="162" y="207"/>
                    <a:pt x="160" y="206"/>
                  </a:cubicBezTo>
                  <a:cubicBezTo>
                    <a:pt x="154" y="205"/>
                    <a:pt x="147" y="205"/>
                    <a:pt x="141" y="205"/>
                  </a:cubicBezTo>
                  <a:cubicBezTo>
                    <a:pt x="134" y="204"/>
                    <a:pt x="128" y="203"/>
                    <a:pt x="122" y="202"/>
                  </a:cubicBezTo>
                  <a:cubicBezTo>
                    <a:pt x="109" y="198"/>
                    <a:pt x="96" y="192"/>
                    <a:pt x="85" y="185"/>
                  </a:cubicBezTo>
                  <a:cubicBezTo>
                    <a:pt x="63" y="171"/>
                    <a:pt x="48" y="150"/>
                    <a:pt x="31" y="130"/>
                  </a:cubicBezTo>
                  <a:cubicBezTo>
                    <a:pt x="30" y="129"/>
                    <a:pt x="28" y="130"/>
                    <a:pt x="29" y="132"/>
                  </a:cubicBezTo>
                  <a:cubicBezTo>
                    <a:pt x="43" y="153"/>
                    <a:pt x="64" y="170"/>
                    <a:pt x="86" y="182"/>
                  </a:cubicBezTo>
                  <a:cubicBezTo>
                    <a:pt x="98" y="189"/>
                    <a:pt x="111" y="194"/>
                    <a:pt x="123" y="199"/>
                  </a:cubicBezTo>
                  <a:cubicBezTo>
                    <a:pt x="137" y="203"/>
                    <a:pt x="151" y="207"/>
                    <a:pt x="165" y="205"/>
                  </a:cubicBezTo>
                  <a:cubicBezTo>
                    <a:pt x="166" y="205"/>
                    <a:pt x="167" y="202"/>
                    <a:pt x="165" y="202"/>
                  </a:cubicBezTo>
                  <a:cubicBezTo>
                    <a:pt x="120" y="201"/>
                    <a:pt x="74" y="177"/>
                    <a:pt x="48" y="140"/>
                  </a:cubicBezTo>
                  <a:cubicBezTo>
                    <a:pt x="48" y="140"/>
                    <a:pt x="47" y="141"/>
                    <a:pt x="46" y="141"/>
                  </a:cubicBezTo>
                  <a:cubicBezTo>
                    <a:pt x="68" y="163"/>
                    <a:pt x="94" y="180"/>
                    <a:pt x="122" y="193"/>
                  </a:cubicBezTo>
                  <a:cubicBezTo>
                    <a:pt x="136" y="199"/>
                    <a:pt x="151" y="204"/>
                    <a:pt x="166" y="206"/>
                  </a:cubicBezTo>
                  <a:cubicBezTo>
                    <a:pt x="174" y="207"/>
                    <a:pt x="182" y="207"/>
                    <a:pt x="189" y="205"/>
                  </a:cubicBezTo>
                  <a:cubicBezTo>
                    <a:pt x="197" y="204"/>
                    <a:pt x="205" y="201"/>
                    <a:pt x="212" y="198"/>
                  </a:cubicBezTo>
                  <a:cubicBezTo>
                    <a:pt x="216" y="196"/>
                    <a:pt x="221" y="194"/>
                    <a:pt x="225" y="193"/>
                  </a:cubicBezTo>
                  <a:cubicBezTo>
                    <a:pt x="225" y="192"/>
                    <a:pt x="224" y="192"/>
                    <a:pt x="224" y="191"/>
                  </a:cubicBezTo>
                  <a:cubicBezTo>
                    <a:pt x="222" y="196"/>
                    <a:pt x="215" y="199"/>
                    <a:pt x="211" y="201"/>
                  </a:cubicBezTo>
                  <a:cubicBezTo>
                    <a:pt x="206" y="203"/>
                    <a:pt x="201" y="205"/>
                    <a:pt x="196" y="207"/>
                  </a:cubicBezTo>
                  <a:cubicBezTo>
                    <a:pt x="180" y="213"/>
                    <a:pt x="163" y="216"/>
                    <a:pt x="146" y="214"/>
                  </a:cubicBezTo>
                  <a:cubicBezTo>
                    <a:pt x="130" y="212"/>
                    <a:pt x="115" y="204"/>
                    <a:pt x="102" y="195"/>
                  </a:cubicBezTo>
                  <a:cubicBezTo>
                    <a:pt x="96" y="190"/>
                    <a:pt x="90" y="185"/>
                    <a:pt x="84" y="180"/>
                  </a:cubicBezTo>
                  <a:cubicBezTo>
                    <a:pt x="79" y="176"/>
                    <a:pt x="73" y="172"/>
                    <a:pt x="68" y="167"/>
                  </a:cubicBezTo>
                  <a:cubicBezTo>
                    <a:pt x="63" y="163"/>
                    <a:pt x="59" y="158"/>
                    <a:pt x="57" y="152"/>
                  </a:cubicBezTo>
                  <a:cubicBezTo>
                    <a:pt x="56" y="152"/>
                    <a:pt x="55" y="153"/>
                    <a:pt x="55" y="154"/>
                  </a:cubicBezTo>
                  <a:cubicBezTo>
                    <a:pt x="74" y="161"/>
                    <a:pt x="90" y="174"/>
                    <a:pt x="109" y="183"/>
                  </a:cubicBezTo>
                  <a:cubicBezTo>
                    <a:pt x="127" y="192"/>
                    <a:pt x="148" y="196"/>
                    <a:pt x="166" y="206"/>
                  </a:cubicBezTo>
                  <a:cubicBezTo>
                    <a:pt x="166" y="205"/>
                    <a:pt x="166" y="204"/>
                    <a:pt x="166" y="203"/>
                  </a:cubicBezTo>
                  <a:cubicBezTo>
                    <a:pt x="154" y="205"/>
                    <a:pt x="142" y="204"/>
                    <a:pt x="131" y="201"/>
                  </a:cubicBezTo>
                  <a:cubicBezTo>
                    <a:pt x="119" y="198"/>
                    <a:pt x="107" y="194"/>
                    <a:pt x="96" y="188"/>
                  </a:cubicBezTo>
                  <a:cubicBezTo>
                    <a:pt x="84" y="182"/>
                    <a:pt x="74" y="173"/>
                    <a:pt x="64" y="164"/>
                  </a:cubicBezTo>
                  <a:cubicBezTo>
                    <a:pt x="59" y="160"/>
                    <a:pt x="55" y="156"/>
                    <a:pt x="50" y="152"/>
                  </a:cubicBezTo>
                  <a:cubicBezTo>
                    <a:pt x="46" y="148"/>
                    <a:pt x="40" y="144"/>
                    <a:pt x="39" y="138"/>
                  </a:cubicBezTo>
                  <a:cubicBezTo>
                    <a:pt x="38" y="139"/>
                    <a:pt x="37" y="139"/>
                    <a:pt x="37" y="140"/>
                  </a:cubicBezTo>
                  <a:cubicBezTo>
                    <a:pt x="54" y="151"/>
                    <a:pt x="69" y="165"/>
                    <a:pt x="87" y="176"/>
                  </a:cubicBezTo>
                  <a:cubicBezTo>
                    <a:pt x="105" y="187"/>
                    <a:pt x="125" y="193"/>
                    <a:pt x="146" y="197"/>
                  </a:cubicBezTo>
                  <a:cubicBezTo>
                    <a:pt x="147" y="196"/>
                    <a:pt x="147" y="195"/>
                    <a:pt x="147" y="194"/>
                  </a:cubicBezTo>
                  <a:cubicBezTo>
                    <a:pt x="113" y="193"/>
                    <a:pt x="84" y="172"/>
                    <a:pt x="56" y="156"/>
                  </a:cubicBezTo>
                  <a:cubicBezTo>
                    <a:pt x="54" y="156"/>
                    <a:pt x="53" y="157"/>
                    <a:pt x="54" y="158"/>
                  </a:cubicBezTo>
                  <a:cubicBezTo>
                    <a:pt x="65" y="172"/>
                    <a:pt x="81" y="179"/>
                    <a:pt x="96" y="184"/>
                  </a:cubicBezTo>
                  <a:cubicBezTo>
                    <a:pt x="113" y="190"/>
                    <a:pt x="129" y="192"/>
                    <a:pt x="146" y="195"/>
                  </a:cubicBezTo>
                  <a:cubicBezTo>
                    <a:pt x="146" y="195"/>
                    <a:pt x="146" y="194"/>
                    <a:pt x="146" y="193"/>
                  </a:cubicBezTo>
                  <a:cubicBezTo>
                    <a:pt x="134" y="193"/>
                    <a:pt x="121" y="190"/>
                    <a:pt x="109" y="185"/>
                  </a:cubicBezTo>
                  <a:cubicBezTo>
                    <a:pt x="97" y="180"/>
                    <a:pt x="85" y="172"/>
                    <a:pt x="79" y="160"/>
                  </a:cubicBezTo>
                  <a:cubicBezTo>
                    <a:pt x="79" y="160"/>
                    <a:pt x="78" y="161"/>
                    <a:pt x="78" y="162"/>
                  </a:cubicBezTo>
                  <a:cubicBezTo>
                    <a:pt x="84" y="164"/>
                    <a:pt x="90" y="169"/>
                    <a:pt x="95" y="173"/>
                  </a:cubicBezTo>
                  <a:cubicBezTo>
                    <a:pt x="100" y="178"/>
                    <a:pt x="105" y="182"/>
                    <a:pt x="111" y="187"/>
                  </a:cubicBezTo>
                  <a:cubicBezTo>
                    <a:pt x="123" y="195"/>
                    <a:pt x="136" y="202"/>
                    <a:pt x="150" y="204"/>
                  </a:cubicBezTo>
                  <a:cubicBezTo>
                    <a:pt x="176" y="208"/>
                    <a:pt x="202" y="192"/>
                    <a:pt x="217" y="173"/>
                  </a:cubicBezTo>
                  <a:cubicBezTo>
                    <a:pt x="220" y="168"/>
                    <a:pt x="223" y="163"/>
                    <a:pt x="226" y="158"/>
                  </a:cubicBezTo>
                  <a:cubicBezTo>
                    <a:pt x="226" y="156"/>
                    <a:pt x="225" y="155"/>
                    <a:pt x="223" y="156"/>
                  </a:cubicBezTo>
                  <a:cubicBezTo>
                    <a:pt x="211" y="164"/>
                    <a:pt x="198" y="171"/>
                    <a:pt x="185" y="178"/>
                  </a:cubicBezTo>
                  <a:cubicBezTo>
                    <a:pt x="173" y="184"/>
                    <a:pt x="160" y="186"/>
                    <a:pt x="148" y="192"/>
                  </a:cubicBezTo>
                  <a:cubicBezTo>
                    <a:pt x="148" y="193"/>
                    <a:pt x="147" y="193"/>
                    <a:pt x="147" y="194"/>
                  </a:cubicBezTo>
                  <a:cubicBezTo>
                    <a:pt x="149" y="201"/>
                    <a:pt x="156" y="203"/>
                    <a:pt x="163" y="204"/>
                  </a:cubicBezTo>
                  <a:cubicBezTo>
                    <a:pt x="172" y="206"/>
                    <a:pt x="181" y="205"/>
                    <a:pt x="190" y="203"/>
                  </a:cubicBezTo>
                  <a:cubicBezTo>
                    <a:pt x="198" y="201"/>
                    <a:pt x="206" y="199"/>
                    <a:pt x="213" y="196"/>
                  </a:cubicBezTo>
                  <a:cubicBezTo>
                    <a:pt x="217" y="193"/>
                    <a:pt x="220" y="190"/>
                    <a:pt x="224" y="186"/>
                  </a:cubicBezTo>
                  <a:cubicBezTo>
                    <a:pt x="228" y="181"/>
                    <a:pt x="232" y="176"/>
                    <a:pt x="235" y="171"/>
                  </a:cubicBezTo>
                  <a:cubicBezTo>
                    <a:pt x="248" y="149"/>
                    <a:pt x="253" y="122"/>
                    <a:pt x="252" y="97"/>
                  </a:cubicBezTo>
                  <a:cubicBezTo>
                    <a:pt x="251" y="89"/>
                    <a:pt x="251" y="81"/>
                    <a:pt x="248" y="73"/>
                  </a:cubicBezTo>
                  <a:cubicBezTo>
                    <a:pt x="247" y="70"/>
                    <a:pt x="245" y="66"/>
                    <a:pt x="242" y="65"/>
                  </a:cubicBezTo>
                  <a:cubicBezTo>
                    <a:pt x="238" y="64"/>
                    <a:pt x="235" y="68"/>
                    <a:pt x="233" y="71"/>
                  </a:cubicBezTo>
                  <a:cubicBezTo>
                    <a:pt x="230" y="76"/>
                    <a:pt x="229" y="81"/>
                    <a:pt x="227" y="86"/>
                  </a:cubicBezTo>
                  <a:cubicBezTo>
                    <a:pt x="223" y="95"/>
                    <a:pt x="218" y="104"/>
                    <a:pt x="213" y="112"/>
                  </a:cubicBezTo>
                  <a:cubicBezTo>
                    <a:pt x="203" y="130"/>
                    <a:pt x="192" y="146"/>
                    <a:pt x="183" y="164"/>
                  </a:cubicBezTo>
                  <a:cubicBezTo>
                    <a:pt x="182" y="164"/>
                    <a:pt x="183" y="165"/>
                    <a:pt x="184" y="166"/>
                  </a:cubicBezTo>
                  <a:cubicBezTo>
                    <a:pt x="190" y="166"/>
                    <a:pt x="195" y="161"/>
                    <a:pt x="198" y="157"/>
                  </a:cubicBezTo>
                  <a:cubicBezTo>
                    <a:pt x="203" y="149"/>
                    <a:pt x="207" y="141"/>
                    <a:pt x="210" y="133"/>
                  </a:cubicBezTo>
                  <a:cubicBezTo>
                    <a:pt x="213" y="124"/>
                    <a:pt x="215" y="115"/>
                    <a:pt x="217" y="106"/>
                  </a:cubicBezTo>
                  <a:cubicBezTo>
                    <a:pt x="218" y="99"/>
                    <a:pt x="220" y="92"/>
                    <a:pt x="220" y="85"/>
                  </a:cubicBezTo>
                  <a:cubicBezTo>
                    <a:pt x="220" y="84"/>
                    <a:pt x="218" y="83"/>
                    <a:pt x="217" y="85"/>
                  </a:cubicBezTo>
                  <a:cubicBezTo>
                    <a:pt x="215" y="101"/>
                    <a:pt x="213" y="116"/>
                    <a:pt x="206" y="130"/>
                  </a:cubicBezTo>
                  <a:cubicBezTo>
                    <a:pt x="203" y="136"/>
                    <a:pt x="199" y="142"/>
                    <a:pt x="196" y="148"/>
                  </a:cubicBezTo>
                  <a:cubicBezTo>
                    <a:pt x="193" y="153"/>
                    <a:pt x="190" y="159"/>
                    <a:pt x="190" y="165"/>
                  </a:cubicBezTo>
                  <a:cubicBezTo>
                    <a:pt x="190" y="166"/>
                    <a:pt x="191" y="167"/>
                    <a:pt x="192" y="166"/>
                  </a:cubicBezTo>
                  <a:cubicBezTo>
                    <a:pt x="209" y="157"/>
                    <a:pt x="219" y="137"/>
                    <a:pt x="224" y="119"/>
                  </a:cubicBezTo>
                  <a:cubicBezTo>
                    <a:pt x="227" y="109"/>
                    <a:pt x="228" y="99"/>
                    <a:pt x="227" y="88"/>
                  </a:cubicBezTo>
                  <a:cubicBezTo>
                    <a:pt x="227" y="77"/>
                    <a:pt x="226" y="66"/>
                    <a:pt x="230" y="55"/>
                  </a:cubicBezTo>
                  <a:cubicBezTo>
                    <a:pt x="229" y="55"/>
                    <a:pt x="228" y="55"/>
                    <a:pt x="227" y="55"/>
                  </a:cubicBezTo>
                  <a:cubicBezTo>
                    <a:pt x="235" y="64"/>
                    <a:pt x="240" y="74"/>
                    <a:pt x="243" y="85"/>
                  </a:cubicBezTo>
                  <a:cubicBezTo>
                    <a:pt x="247" y="96"/>
                    <a:pt x="249" y="108"/>
                    <a:pt x="248" y="119"/>
                  </a:cubicBezTo>
                  <a:cubicBezTo>
                    <a:pt x="249" y="119"/>
                    <a:pt x="250" y="119"/>
                    <a:pt x="251" y="119"/>
                  </a:cubicBezTo>
                  <a:cubicBezTo>
                    <a:pt x="251" y="93"/>
                    <a:pt x="250" y="65"/>
                    <a:pt x="239" y="40"/>
                  </a:cubicBezTo>
                  <a:cubicBezTo>
                    <a:pt x="235" y="30"/>
                    <a:pt x="227" y="21"/>
                    <a:pt x="217" y="18"/>
                  </a:cubicBezTo>
                  <a:cubicBezTo>
                    <a:pt x="206" y="14"/>
                    <a:pt x="196" y="20"/>
                    <a:pt x="190" y="28"/>
                  </a:cubicBezTo>
                  <a:cubicBezTo>
                    <a:pt x="190" y="28"/>
                    <a:pt x="191" y="29"/>
                    <a:pt x="192" y="29"/>
                  </a:cubicBezTo>
                  <a:cubicBezTo>
                    <a:pt x="195" y="19"/>
                    <a:pt x="202" y="10"/>
                    <a:pt x="210" y="3"/>
                  </a:cubicBezTo>
                  <a:cubicBezTo>
                    <a:pt x="209" y="3"/>
                    <a:pt x="209" y="2"/>
                    <a:pt x="208" y="1"/>
                  </a:cubicBezTo>
                  <a:cubicBezTo>
                    <a:pt x="201" y="10"/>
                    <a:pt x="195" y="20"/>
                    <a:pt x="184" y="25"/>
                  </a:cubicBezTo>
                  <a:cubicBezTo>
                    <a:pt x="185" y="25"/>
                    <a:pt x="186" y="26"/>
                    <a:pt x="186" y="27"/>
                  </a:cubicBezTo>
                  <a:cubicBezTo>
                    <a:pt x="189" y="21"/>
                    <a:pt x="194" y="12"/>
                    <a:pt x="202" y="11"/>
                  </a:cubicBezTo>
                  <a:cubicBezTo>
                    <a:pt x="201" y="11"/>
                    <a:pt x="201" y="10"/>
                    <a:pt x="200" y="10"/>
                  </a:cubicBezTo>
                  <a:cubicBezTo>
                    <a:pt x="201" y="14"/>
                    <a:pt x="199" y="17"/>
                    <a:pt x="197" y="21"/>
                  </a:cubicBezTo>
                  <a:cubicBezTo>
                    <a:pt x="196" y="25"/>
                    <a:pt x="193" y="29"/>
                    <a:pt x="192" y="33"/>
                  </a:cubicBezTo>
                  <a:cubicBezTo>
                    <a:pt x="191" y="37"/>
                    <a:pt x="190" y="40"/>
                    <a:pt x="191" y="44"/>
                  </a:cubicBezTo>
                  <a:cubicBezTo>
                    <a:pt x="193" y="48"/>
                    <a:pt x="197" y="51"/>
                    <a:pt x="201" y="52"/>
                  </a:cubicBezTo>
                  <a:cubicBezTo>
                    <a:pt x="202" y="53"/>
                    <a:pt x="203" y="52"/>
                    <a:pt x="203" y="51"/>
                  </a:cubicBezTo>
                  <a:cubicBezTo>
                    <a:pt x="202" y="43"/>
                    <a:pt x="196" y="37"/>
                    <a:pt x="193" y="30"/>
                  </a:cubicBezTo>
                  <a:cubicBezTo>
                    <a:pt x="192" y="31"/>
                    <a:pt x="192" y="31"/>
                    <a:pt x="191" y="32"/>
                  </a:cubicBezTo>
                  <a:cubicBezTo>
                    <a:pt x="196" y="37"/>
                    <a:pt x="201" y="42"/>
                    <a:pt x="207" y="46"/>
                  </a:cubicBezTo>
                  <a:cubicBezTo>
                    <a:pt x="208" y="48"/>
                    <a:pt x="209" y="46"/>
                    <a:pt x="209" y="45"/>
                  </a:cubicBezTo>
                  <a:cubicBezTo>
                    <a:pt x="205" y="40"/>
                    <a:pt x="200" y="36"/>
                    <a:pt x="198" y="30"/>
                  </a:cubicBezTo>
                  <a:cubicBezTo>
                    <a:pt x="198" y="30"/>
                    <a:pt x="197" y="31"/>
                    <a:pt x="197" y="31"/>
                  </a:cubicBezTo>
                  <a:cubicBezTo>
                    <a:pt x="203" y="35"/>
                    <a:pt x="208" y="42"/>
                    <a:pt x="214" y="47"/>
                  </a:cubicBezTo>
                  <a:cubicBezTo>
                    <a:pt x="215" y="47"/>
                    <a:pt x="217" y="46"/>
                    <a:pt x="217" y="45"/>
                  </a:cubicBezTo>
                  <a:cubicBezTo>
                    <a:pt x="214" y="41"/>
                    <a:pt x="211" y="37"/>
                    <a:pt x="208" y="34"/>
                  </a:cubicBezTo>
                  <a:cubicBezTo>
                    <a:pt x="205" y="30"/>
                    <a:pt x="201" y="26"/>
                    <a:pt x="200" y="21"/>
                  </a:cubicBezTo>
                  <a:cubicBezTo>
                    <a:pt x="199" y="21"/>
                    <a:pt x="199" y="22"/>
                    <a:pt x="198" y="22"/>
                  </a:cubicBezTo>
                  <a:cubicBezTo>
                    <a:pt x="204" y="27"/>
                    <a:pt x="208" y="33"/>
                    <a:pt x="215" y="37"/>
                  </a:cubicBezTo>
                  <a:cubicBezTo>
                    <a:pt x="216" y="37"/>
                    <a:pt x="217" y="36"/>
                    <a:pt x="217" y="35"/>
                  </a:cubicBezTo>
                  <a:cubicBezTo>
                    <a:pt x="214" y="29"/>
                    <a:pt x="208" y="24"/>
                    <a:pt x="207" y="18"/>
                  </a:cubicBezTo>
                  <a:cubicBezTo>
                    <a:pt x="206" y="18"/>
                    <a:pt x="205" y="19"/>
                    <a:pt x="205" y="19"/>
                  </a:cubicBezTo>
                  <a:cubicBezTo>
                    <a:pt x="211" y="22"/>
                    <a:pt x="215" y="30"/>
                    <a:pt x="222" y="33"/>
                  </a:cubicBezTo>
                  <a:cubicBezTo>
                    <a:pt x="223" y="34"/>
                    <a:pt x="224" y="32"/>
                    <a:pt x="223" y="31"/>
                  </a:cubicBezTo>
                  <a:cubicBezTo>
                    <a:pt x="218" y="26"/>
                    <a:pt x="214" y="19"/>
                    <a:pt x="211" y="12"/>
                  </a:cubicBezTo>
                  <a:cubicBezTo>
                    <a:pt x="210" y="12"/>
                    <a:pt x="209" y="13"/>
                    <a:pt x="209" y="13"/>
                  </a:cubicBezTo>
                  <a:cubicBezTo>
                    <a:pt x="218" y="22"/>
                    <a:pt x="224" y="32"/>
                    <a:pt x="235" y="39"/>
                  </a:cubicBezTo>
                  <a:cubicBezTo>
                    <a:pt x="236" y="39"/>
                    <a:pt x="237" y="38"/>
                    <a:pt x="237" y="37"/>
                  </a:cubicBezTo>
                  <a:cubicBezTo>
                    <a:pt x="232" y="31"/>
                    <a:pt x="227" y="26"/>
                    <a:pt x="223" y="20"/>
                  </a:cubicBezTo>
                  <a:cubicBezTo>
                    <a:pt x="219" y="15"/>
                    <a:pt x="214" y="9"/>
                    <a:pt x="214" y="1"/>
                  </a:cubicBezTo>
                  <a:cubicBezTo>
                    <a:pt x="213" y="2"/>
                    <a:pt x="212" y="2"/>
                    <a:pt x="212" y="3"/>
                  </a:cubicBezTo>
                  <a:cubicBezTo>
                    <a:pt x="224" y="12"/>
                    <a:pt x="239" y="22"/>
                    <a:pt x="246" y="36"/>
                  </a:cubicBezTo>
                  <a:cubicBezTo>
                    <a:pt x="247" y="36"/>
                    <a:pt x="248" y="35"/>
                    <a:pt x="248" y="35"/>
                  </a:cubicBezTo>
                  <a:cubicBezTo>
                    <a:pt x="239" y="26"/>
                    <a:pt x="232" y="15"/>
                    <a:pt x="222" y="6"/>
                  </a:cubicBezTo>
                  <a:cubicBezTo>
                    <a:pt x="221" y="5"/>
                    <a:pt x="219" y="7"/>
                    <a:pt x="220" y="8"/>
                  </a:cubicBezTo>
                  <a:cubicBezTo>
                    <a:pt x="225" y="14"/>
                    <a:pt x="231" y="20"/>
                    <a:pt x="237" y="26"/>
                  </a:cubicBezTo>
                  <a:cubicBezTo>
                    <a:pt x="242" y="31"/>
                    <a:pt x="248" y="38"/>
                    <a:pt x="249" y="46"/>
                  </a:cubicBezTo>
                  <a:cubicBezTo>
                    <a:pt x="250" y="46"/>
                    <a:pt x="250" y="46"/>
                    <a:pt x="251" y="45"/>
                  </a:cubicBezTo>
                  <a:cubicBezTo>
                    <a:pt x="239" y="35"/>
                    <a:pt x="229" y="22"/>
                    <a:pt x="219" y="9"/>
                  </a:cubicBezTo>
                  <a:cubicBezTo>
                    <a:pt x="218" y="8"/>
                    <a:pt x="216" y="9"/>
                    <a:pt x="217" y="11"/>
                  </a:cubicBezTo>
                  <a:cubicBezTo>
                    <a:pt x="229" y="28"/>
                    <a:pt x="244" y="43"/>
                    <a:pt x="251" y="63"/>
                  </a:cubicBezTo>
                  <a:cubicBezTo>
                    <a:pt x="252" y="62"/>
                    <a:pt x="253" y="62"/>
                    <a:pt x="253" y="61"/>
                  </a:cubicBezTo>
                  <a:cubicBezTo>
                    <a:pt x="240" y="45"/>
                    <a:pt x="226" y="30"/>
                    <a:pt x="213" y="13"/>
                  </a:cubicBezTo>
                  <a:cubicBezTo>
                    <a:pt x="213" y="14"/>
                    <a:pt x="212" y="14"/>
                    <a:pt x="211" y="15"/>
                  </a:cubicBezTo>
                  <a:cubicBezTo>
                    <a:pt x="218" y="23"/>
                    <a:pt x="226" y="32"/>
                    <a:pt x="233" y="40"/>
                  </a:cubicBezTo>
                  <a:cubicBezTo>
                    <a:pt x="239" y="49"/>
                    <a:pt x="246" y="59"/>
                    <a:pt x="249" y="69"/>
                  </a:cubicBezTo>
                  <a:cubicBezTo>
                    <a:pt x="249" y="69"/>
                    <a:pt x="250" y="68"/>
                    <a:pt x="251" y="68"/>
                  </a:cubicBezTo>
                  <a:cubicBezTo>
                    <a:pt x="236" y="54"/>
                    <a:pt x="226" y="36"/>
                    <a:pt x="216" y="20"/>
                  </a:cubicBezTo>
                  <a:cubicBezTo>
                    <a:pt x="215" y="20"/>
                    <a:pt x="214" y="21"/>
                    <a:pt x="213" y="21"/>
                  </a:cubicBezTo>
                  <a:cubicBezTo>
                    <a:pt x="219" y="29"/>
                    <a:pt x="224" y="37"/>
                    <a:pt x="229" y="45"/>
                  </a:cubicBezTo>
                  <a:cubicBezTo>
                    <a:pt x="234" y="53"/>
                    <a:pt x="239" y="62"/>
                    <a:pt x="242" y="71"/>
                  </a:cubicBezTo>
                  <a:cubicBezTo>
                    <a:pt x="242" y="71"/>
                    <a:pt x="243" y="71"/>
                    <a:pt x="244" y="70"/>
                  </a:cubicBezTo>
                  <a:cubicBezTo>
                    <a:pt x="231" y="57"/>
                    <a:pt x="221" y="41"/>
                    <a:pt x="212" y="25"/>
                  </a:cubicBezTo>
                  <a:cubicBezTo>
                    <a:pt x="211" y="23"/>
                    <a:pt x="209" y="24"/>
                    <a:pt x="210" y="26"/>
                  </a:cubicBezTo>
                  <a:cubicBezTo>
                    <a:pt x="214" y="34"/>
                    <a:pt x="221" y="42"/>
                    <a:pt x="226" y="49"/>
                  </a:cubicBezTo>
                  <a:cubicBezTo>
                    <a:pt x="232" y="58"/>
                    <a:pt x="239" y="66"/>
                    <a:pt x="241" y="77"/>
                  </a:cubicBezTo>
                  <a:cubicBezTo>
                    <a:pt x="242" y="76"/>
                    <a:pt x="242" y="76"/>
                    <a:pt x="243" y="75"/>
                  </a:cubicBezTo>
                  <a:cubicBezTo>
                    <a:pt x="230" y="62"/>
                    <a:pt x="224" y="42"/>
                    <a:pt x="209" y="31"/>
                  </a:cubicBezTo>
                  <a:cubicBezTo>
                    <a:pt x="208" y="30"/>
                    <a:pt x="207" y="32"/>
                    <a:pt x="208" y="33"/>
                  </a:cubicBezTo>
                  <a:cubicBezTo>
                    <a:pt x="214" y="41"/>
                    <a:pt x="221" y="50"/>
                    <a:pt x="227" y="58"/>
                  </a:cubicBezTo>
                  <a:cubicBezTo>
                    <a:pt x="233" y="68"/>
                    <a:pt x="238" y="78"/>
                    <a:pt x="240" y="89"/>
                  </a:cubicBezTo>
                  <a:cubicBezTo>
                    <a:pt x="241" y="89"/>
                    <a:pt x="242" y="88"/>
                    <a:pt x="243" y="88"/>
                  </a:cubicBezTo>
                  <a:cubicBezTo>
                    <a:pt x="227" y="75"/>
                    <a:pt x="222" y="53"/>
                    <a:pt x="208" y="39"/>
                  </a:cubicBezTo>
                  <a:cubicBezTo>
                    <a:pt x="207" y="38"/>
                    <a:pt x="205" y="39"/>
                    <a:pt x="205" y="40"/>
                  </a:cubicBezTo>
                  <a:cubicBezTo>
                    <a:pt x="217" y="60"/>
                    <a:pt x="235" y="77"/>
                    <a:pt x="242" y="100"/>
                  </a:cubicBezTo>
                  <a:cubicBezTo>
                    <a:pt x="243" y="99"/>
                    <a:pt x="243" y="99"/>
                    <a:pt x="244" y="98"/>
                  </a:cubicBezTo>
                  <a:cubicBezTo>
                    <a:pt x="237" y="88"/>
                    <a:pt x="230" y="78"/>
                    <a:pt x="223" y="68"/>
                  </a:cubicBezTo>
                  <a:cubicBezTo>
                    <a:pt x="216" y="58"/>
                    <a:pt x="207" y="48"/>
                    <a:pt x="197" y="41"/>
                  </a:cubicBezTo>
                  <a:cubicBezTo>
                    <a:pt x="196" y="40"/>
                    <a:pt x="194" y="41"/>
                    <a:pt x="195" y="43"/>
                  </a:cubicBezTo>
                  <a:cubicBezTo>
                    <a:pt x="201" y="53"/>
                    <a:pt x="209" y="63"/>
                    <a:pt x="216" y="72"/>
                  </a:cubicBezTo>
                  <a:cubicBezTo>
                    <a:pt x="224" y="82"/>
                    <a:pt x="231" y="93"/>
                    <a:pt x="232" y="105"/>
                  </a:cubicBezTo>
                  <a:cubicBezTo>
                    <a:pt x="233" y="105"/>
                    <a:pt x="234" y="105"/>
                    <a:pt x="234" y="104"/>
                  </a:cubicBezTo>
                  <a:cubicBezTo>
                    <a:pt x="219" y="88"/>
                    <a:pt x="222" y="61"/>
                    <a:pt x="207" y="44"/>
                  </a:cubicBezTo>
                  <a:cubicBezTo>
                    <a:pt x="206" y="43"/>
                    <a:pt x="204" y="44"/>
                    <a:pt x="205" y="46"/>
                  </a:cubicBezTo>
                  <a:cubicBezTo>
                    <a:pt x="219" y="75"/>
                    <a:pt x="226" y="109"/>
                    <a:pt x="223" y="142"/>
                  </a:cubicBezTo>
                  <a:cubicBezTo>
                    <a:pt x="224" y="142"/>
                    <a:pt x="224" y="142"/>
                    <a:pt x="225" y="142"/>
                  </a:cubicBezTo>
                  <a:cubicBezTo>
                    <a:pt x="223" y="120"/>
                    <a:pt x="227" y="98"/>
                    <a:pt x="220" y="77"/>
                  </a:cubicBezTo>
                  <a:cubicBezTo>
                    <a:pt x="219" y="77"/>
                    <a:pt x="219" y="78"/>
                    <a:pt x="218" y="78"/>
                  </a:cubicBezTo>
                  <a:cubicBezTo>
                    <a:pt x="224" y="96"/>
                    <a:pt x="233" y="113"/>
                    <a:pt x="239" y="132"/>
                  </a:cubicBezTo>
                  <a:cubicBezTo>
                    <a:pt x="245" y="151"/>
                    <a:pt x="249" y="171"/>
                    <a:pt x="241" y="190"/>
                  </a:cubicBezTo>
                  <a:cubicBezTo>
                    <a:pt x="240" y="191"/>
                    <a:pt x="242" y="193"/>
                    <a:pt x="243" y="191"/>
                  </a:cubicBezTo>
                  <a:cubicBezTo>
                    <a:pt x="253" y="178"/>
                    <a:pt x="256" y="160"/>
                    <a:pt x="257" y="144"/>
                  </a:cubicBezTo>
                  <a:cubicBezTo>
                    <a:pt x="257" y="142"/>
                    <a:pt x="255" y="141"/>
                    <a:pt x="255" y="143"/>
                  </a:cubicBezTo>
                  <a:cubicBezTo>
                    <a:pt x="250" y="158"/>
                    <a:pt x="242" y="171"/>
                    <a:pt x="235" y="185"/>
                  </a:cubicBezTo>
                  <a:cubicBezTo>
                    <a:pt x="234" y="187"/>
                    <a:pt x="236" y="188"/>
                    <a:pt x="237" y="187"/>
                  </a:cubicBezTo>
                  <a:cubicBezTo>
                    <a:pt x="256" y="163"/>
                    <a:pt x="257" y="132"/>
                    <a:pt x="269" y="105"/>
                  </a:cubicBezTo>
                  <a:cubicBezTo>
                    <a:pt x="269" y="105"/>
                    <a:pt x="268" y="105"/>
                    <a:pt x="267" y="104"/>
                  </a:cubicBezTo>
                  <a:cubicBezTo>
                    <a:pt x="267" y="114"/>
                    <a:pt x="263" y="122"/>
                    <a:pt x="263" y="131"/>
                  </a:cubicBezTo>
                  <a:cubicBezTo>
                    <a:pt x="262" y="139"/>
                    <a:pt x="263" y="148"/>
                    <a:pt x="258" y="155"/>
                  </a:cubicBezTo>
                  <a:cubicBezTo>
                    <a:pt x="259" y="155"/>
                    <a:pt x="260" y="155"/>
                    <a:pt x="261" y="155"/>
                  </a:cubicBezTo>
                  <a:cubicBezTo>
                    <a:pt x="258" y="129"/>
                    <a:pt x="270" y="102"/>
                    <a:pt x="259" y="77"/>
                  </a:cubicBezTo>
                  <a:cubicBezTo>
                    <a:pt x="258" y="76"/>
                    <a:pt x="256" y="76"/>
                    <a:pt x="256" y="78"/>
                  </a:cubicBezTo>
                  <a:cubicBezTo>
                    <a:pt x="262" y="101"/>
                    <a:pt x="267" y="125"/>
                    <a:pt x="260" y="148"/>
                  </a:cubicBezTo>
                  <a:cubicBezTo>
                    <a:pt x="261" y="149"/>
                    <a:pt x="261" y="149"/>
                    <a:pt x="262" y="149"/>
                  </a:cubicBezTo>
                  <a:cubicBezTo>
                    <a:pt x="263" y="136"/>
                    <a:pt x="263" y="123"/>
                    <a:pt x="262" y="110"/>
                  </a:cubicBezTo>
                  <a:cubicBezTo>
                    <a:pt x="261" y="98"/>
                    <a:pt x="259" y="84"/>
                    <a:pt x="254" y="72"/>
                  </a:cubicBezTo>
                  <a:cubicBezTo>
                    <a:pt x="254" y="71"/>
                    <a:pt x="252" y="71"/>
                    <a:pt x="252" y="72"/>
                  </a:cubicBezTo>
                  <a:cubicBezTo>
                    <a:pt x="249" y="76"/>
                    <a:pt x="249" y="81"/>
                    <a:pt x="249" y="86"/>
                  </a:cubicBezTo>
                  <a:cubicBezTo>
                    <a:pt x="249" y="92"/>
                    <a:pt x="250" y="98"/>
                    <a:pt x="250" y="103"/>
                  </a:cubicBezTo>
                  <a:cubicBezTo>
                    <a:pt x="252" y="120"/>
                    <a:pt x="251" y="136"/>
                    <a:pt x="254" y="152"/>
                  </a:cubicBezTo>
                  <a:cubicBezTo>
                    <a:pt x="254" y="153"/>
                    <a:pt x="257" y="153"/>
                    <a:pt x="257" y="152"/>
                  </a:cubicBezTo>
                  <a:cubicBezTo>
                    <a:pt x="259" y="137"/>
                    <a:pt x="256" y="122"/>
                    <a:pt x="255" y="107"/>
                  </a:cubicBezTo>
                  <a:cubicBezTo>
                    <a:pt x="255" y="93"/>
                    <a:pt x="255" y="79"/>
                    <a:pt x="250" y="66"/>
                  </a:cubicBezTo>
                  <a:cubicBezTo>
                    <a:pt x="249" y="65"/>
                    <a:pt x="248" y="65"/>
                    <a:pt x="247" y="66"/>
                  </a:cubicBezTo>
                  <a:cubicBezTo>
                    <a:pt x="244" y="71"/>
                    <a:pt x="244" y="78"/>
                    <a:pt x="245" y="83"/>
                  </a:cubicBezTo>
                  <a:cubicBezTo>
                    <a:pt x="245" y="91"/>
                    <a:pt x="247" y="99"/>
                    <a:pt x="248" y="107"/>
                  </a:cubicBezTo>
                  <a:cubicBezTo>
                    <a:pt x="249" y="116"/>
                    <a:pt x="248" y="126"/>
                    <a:pt x="247" y="135"/>
                  </a:cubicBezTo>
                  <a:cubicBezTo>
                    <a:pt x="246" y="147"/>
                    <a:pt x="245" y="158"/>
                    <a:pt x="247" y="169"/>
                  </a:cubicBezTo>
                  <a:cubicBezTo>
                    <a:pt x="247" y="171"/>
                    <a:pt x="249" y="171"/>
                    <a:pt x="250" y="169"/>
                  </a:cubicBezTo>
                  <a:cubicBezTo>
                    <a:pt x="253" y="138"/>
                    <a:pt x="249" y="106"/>
                    <a:pt x="245" y="75"/>
                  </a:cubicBezTo>
                  <a:cubicBezTo>
                    <a:pt x="244" y="74"/>
                    <a:pt x="242" y="74"/>
                    <a:pt x="242" y="75"/>
                  </a:cubicBezTo>
                  <a:cubicBezTo>
                    <a:pt x="242" y="94"/>
                    <a:pt x="243" y="114"/>
                    <a:pt x="240" y="133"/>
                  </a:cubicBezTo>
                  <a:cubicBezTo>
                    <a:pt x="237" y="149"/>
                    <a:pt x="230" y="166"/>
                    <a:pt x="235" y="183"/>
                  </a:cubicBezTo>
                  <a:cubicBezTo>
                    <a:pt x="235" y="184"/>
                    <a:pt x="236" y="185"/>
                    <a:pt x="237" y="184"/>
                  </a:cubicBezTo>
                  <a:cubicBezTo>
                    <a:pt x="242" y="177"/>
                    <a:pt x="244" y="169"/>
                    <a:pt x="246" y="161"/>
                  </a:cubicBezTo>
                  <a:cubicBezTo>
                    <a:pt x="249" y="150"/>
                    <a:pt x="250" y="140"/>
                    <a:pt x="251" y="129"/>
                  </a:cubicBezTo>
                  <a:cubicBezTo>
                    <a:pt x="251" y="119"/>
                    <a:pt x="251" y="109"/>
                    <a:pt x="249" y="99"/>
                  </a:cubicBezTo>
                  <a:cubicBezTo>
                    <a:pt x="247" y="90"/>
                    <a:pt x="244" y="82"/>
                    <a:pt x="239" y="75"/>
                  </a:cubicBezTo>
                  <a:cubicBezTo>
                    <a:pt x="239" y="75"/>
                    <a:pt x="238" y="75"/>
                    <a:pt x="237" y="75"/>
                  </a:cubicBezTo>
                  <a:cubicBezTo>
                    <a:pt x="231" y="81"/>
                    <a:pt x="231" y="91"/>
                    <a:pt x="231" y="99"/>
                  </a:cubicBezTo>
                  <a:cubicBezTo>
                    <a:pt x="231" y="108"/>
                    <a:pt x="231" y="117"/>
                    <a:pt x="230" y="125"/>
                  </a:cubicBezTo>
                  <a:cubicBezTo>
                    <a:pt x="229" y="135"/>
                    <a:pt x="229" y="145"/>
                    <a:pt x="227" y="154"/>
                  </a:cubicBezTo>
                  <a:cubicBezTo>
                    <a:pt x="225" y="163"/>
                    <a:pt x="222" y="173"/>
                    <a:pt x="215" y="179"/>
                  </a:cubicBezTo>
                  <a:cubicBezTo>
                    <a:pt x="216" y="179"/>
                    <a:pt x="216" y="179"/>
                    <a:pt x="217" y="179"/>
                  </a:cubicBezTo>
                  <a:cubicBezTo>
                    <a:pt x="214" y="171"/>
                    <a:pt x="214" y="163"/>
                    <a:pt x="215" y="154"/>
                  </a:cubicBezTo>
                  <a:cubicBezTo>
                    <a:pt x="216" y="146"/>
                    <a:pt x="217" y="138"/>
                    <a:pt x="218" y="130"/>
                  </a:cubicBezTo>
                  <a:cubicBezTo>
                    <a:pt x="218" y="122"/>
                    <a:pt x="218" y="114"/>
                    <a:pt x="219" y="106"/>
                  </a:cubicBezTo>
                  <a:cubicBezTo>
                    <a:pt x="219" y="98"/>
                    <a:pt x="220" y="90"/>
                    <a:pt x="224" y="83"/>
                  </a:cubicBezTo>
                  <a:cubicBezTo>
                    <a:pt x="224" y="82"/>
                    <a:pt x="223" y="82"/>
                    <a:pt x="222" y="82"/>
                  </a:cubicBezTo>
                  <a:cubicBezTo>
                    <a:pt x="224" y="99"/>
                    <a:pt x="221" y="116"/>
                    <a:pt x="218" y="133"/>
                  </a:cubicBezTo>
                  <a:cubicBezTo>
                    <a:pt x="216" y="141"/>
                    <a:pt x="212" y="149"/>
                    <a:pt x="209" y="158"/>
                  </a:cubicBezTo>
                  <a:cubicBezTo>
                    <a:pt x="206" y="165"/>
                    <a:pt x="202" y="175"/>
                    <a:pt x="203" y="184"/>
                  </a:cubicBezTo>
                  <a:cubicBezTo>
                    <a:pt x="204" y="189"/>
                    <a:pt x="210" y="192"/>
                    <a:pt x="215" y="191"/>
                  </a:cubicBezTo>
                  <a:cubicBezTo>
                    <a:pt x="220" y="189"/>
                    <a:pt x="223" y="184"/>
                    <a:pt x="225" y="179"/>
                  </a:cubicBezTo>
                  <a:cubicBezTo>
                    <a:pt x="228" y="172"/>
                    <a:pt x="230" y="165"/>
                    <a:pt x="232" y="157"/>
                  </a:cubicBezTo>
                  <a:cubicBezTo>
                    <a:pt x="236" y="141"/>
                    <a:pt x="238" y="125"/>
                    <a:pt x="241" y="109"/>
                  </a:cubicBezTo>
                  <a:cubicBezTo>
                    <a:pt x="241" y="106"/>
                    <a:pt x="241" y="103"/>
                    <a:pt x="242" y="101"/>
                  </a:cubicBezTo>
                  <a:cubicBezTo>
                    <a:pt x="241" y="101"/>
                    <a:pt x="241" y="101"/>
                    <a:pt x="240" y="101"/>
                  </a:cubicBezTo>
                  <a:cubicBezTo>
                    <a:pt x="251" y="114"/>
                    <a:pt x="252" y="132"/>
                    <a:pt x="250" y="148"/>
                  </a:cubicBezTo>
                  <a:cubicBezTo>
                    <a:pt x="247" y="164"/>
                    <a:pt x="241" y="181"/>
                    <a:pt x="232" y="194"/>
                  </a:cubicBezTo>
                  <a:cubicBezTo>
                    <a:pt x="232" y="195"/>
                    <a:pt x="233" y="195"/>
                    <a:pt x="234" y="196"/>
                  </a:cubicBezTo>
                  <a:cubicBezTo>
                    <a:pt x="237" y="186"/>
                    <a:pt x="242" y="176"/>
                    <a:pt x="246" y="166"/>
                  </a:cubicBezTo>
                  <a:cubicBezTo>
                    <a:pt x="249" y="158"/>
                    <a:pt x="252" y="149"/>
                    <a:pt x="258" y="142"/>
                  </a:cubicBezTo>
                  <a:cubicBezTo>
                    <a:pt x="257" y="142"/>
                    <a:pt x="256" y="142"/>
                    <a:pt x="255" y="142"/>
                  </a:cubicBezTo>
                  <a:cubicBezTo>
                    <a:pt x="255" y="153"/>
                    <a:pt x="249" y="162"/>
                    <a:pt x="242" y="170"/>
                  </a:cubicBezTo>
                  <a:cubicBezTo>
                    <a:pt x="236" y="179"/>
                    <a:pt x="228" y="186"/>
                    <a:pt x="223" y="196"/>
                  </a:cubicBezTo>
                  <a:cubicBezTo>
                    <a:pt x="222" y="197"/>
                    <a:pt x="224" y="198"/>
                    <a:pt x="225" y="197"/>
                  </a:cubicBezTo>
                  <a:cubicBezTo>
                    <a:pt x="242" y="186"/>
                    <a:pt x="258" y="167"/>
                    <a:pt x="260" y="146"/>
                  </a:cubicBezTo>
                  <a:cubicBezTo>
                    <a:pt x="260" y="145"/>
                    <a:pt x="259" y="144"/>
                    <a:pt x="258" y="145"/>
                  </a:cubicBezTo>
                  <a:cubicBezTo>
                    <a:pt x="249" y="150"/>
                    <a:pt x="240" y="157"/>
                    <a:pt x="232" y="164"/>
                  </a:cubicBezTo>
                  <a:cubicBezTo>
                    <a:pt x="224" y="171"/>
                    <a:pt x="216" y="178"/>
                    <a:pt x="209" y="187"/>
                  </a:cubicBezTo>
                  <a:cubicBezTo>
                    <a:pt x="207" y="188"/>
                    <a:pt x="209" y="189"/>
                    <a:pt x="211" y="189"/>
                  </a:cubicBezTo>
                  <a:cubicBezTo>
                    <a:pt x="222" y="181"/>
                    <a:pt x="229" y="169"/>
                    <a:pt x="235" y="157"/>
                  </a:cubicBezTo>
                  <a:cubicBezTo>
                    <a:pt x="241" y="144"/>
                    <a:pt x="245" y="131"/>
                    <a:pt x="249" y="117"/>
                  </a:cubicBezTo>
                  <a:cubicBezTo>
                    <a:pt x="248" y="117"/>
                    <a:pt x="247" y="117"/>
                    <a:pt x="246" y="116"/>
                  </a:cubicBezTo>
                  <a:cubicBezTo>
                    <a:pt x="245" y="132"/>
                    <a:pt x="234" y="143"/>
                    <a:pt x="222" y="153"/>
                  </a:cubicBezTo>
                  <a:cubicBezTo>
                    <a:pt x="211" y="163"/>
                    <a:pt x="198" y="171"/>
                    <a:pt x="191" y="184"/>
                  </a:cubicBezTo>
                  <a:cubicBezTo>
                    <a:pt x="190" y="185"/>
                    <a:pt x="192" y="186"/>
                    <a:pt x="193" y="186"/>
                  </a:cubicBezTo>
                  <a:cubicBezTo>
                    <a:pt x="209" y="181"/>
                    <a:pt x="217" y="167"/>
                    <a:pt x="223" y="152"/>
                  </a:cubicBezTo>
                  <a:cubicBezTo>
                    <a:pt x="226" y="145"/>
                    <a:pt x="229" y="137"/>
                    <a:pt x="233" y="129"/>
                  </a:cubicBezTo>
                  <a:cubicBezTo>
                    <a:pt x="236" y="122"/>
                    <a:pt x="240" y="115"/>
                    <a:pt x="246" y="109"/>
                  </a:cubicBezTo>
                  <a:cubicBezTo>
                    <a:pt x="245" y="109"/>
                    <a:pt x="244" y="109"/>
                    <a:pt x="244" y="109"/>
                  </a:cubicBezTo>
                  <a:cubicBezTo>
                    <a:pt x="245" y="128"/>
                    <a:pt x="231" y="142"/>
                    <a:pt x="216" y="153"/>
                  </a:cubicBezTo>
                  <a:cubicBezTo>
                    <a:pt x="201" y="163"/>
                    <a:pt x="184" y="169"/>
                    <a:pt x="169" y="179"/>
                  </a:cubicBezTo>
                  <a:cubicBezTo>
                    <a:pt x="167" y="180"/>
                    <a:pt x="169" y="182"/>
                    <a:pt x="170" y="181"/>
                  </a:cubicBezTo>
                  <a:cubicBezTo>
                    <a:pt x="201" y="170"/>
                    <a:pt x="210" y="135"/>
                    <a:pt x="226" y="111"/>
                  </a:cubicBezTo>
                  <a:cubicBezTo>
                    <a:pt x="225" y="111"/>
                    <a:pt x="225" y="110"/>
                    <a:pt x="224" y="110"/>
                  </a:cubicBezTo>
                  <a:cubicBezTo>
                    <a:pt x="224" y="122"/>
                    <a:pt x="217" y="131"/>
                    <a:pt x="208" y="138"/>
                  </a:cubicBezTo>
                  <a:cubicBezTo>
                    <a:pt x="202" y="142"/>
                    <a:pt x="195" y="144"/>
                    <a:pt x="188" y="147"/>
                  </a:cubicBezTo>
                  <a:cubicBezTo>
                    <a:pt x="180" y="150"/>
                    <a:pt x="171" y="152"/>
                    <a:pt x="164" y="156"/>
                  </a:cubicBezTo>
                  <a:cubicBezTo>
                    <a:pt x="159" y="159"/>
                    <a:pt x="152" y="163"/>
                    <a:pt x="151" y="169"/>
                  </a:cubicBezTo>
                  <a:cubicBezTo>
                    <a:pt x="151" y="169"/>
                    <a:pt x="152" y="170"/>
                    <a:pt x="152" y="170"/>
                  </a:cubicBezTo>
                  <a:cubicBezTo>
                    <a:pt x="163" y="177"/>
                    <a:pt x="178" y="174"/>
                    <a:pt x="189" y="170"/>
                  </a:cubicBezTo>
                  <a:cubicBezTo>
                    <a:pt x="200" y="166"/>
                    <a:pt x="214" y="158"/>
                    <a:pt x="214" y="145"/>
                  </a:cubicBezTo>
                  <a:cubicBezTo>
                    <a:pt x="214" y="144"/>
                    <a:pt x="213" y="144"/>
                    <a:pt x="213" y="144"/>
                  </a:cubicBezTo>
                  <a:cubicBezTo>
                    <a:pt x="197" y="145"/>
                    <a:pt x="184" y="157"/>
                    <a:pt x="170" y="162"/>
                  </a:cubicBezTo>
                  <a:cubicBezTo>
                    <a:pt x="168" y="163"/>
                    <a:pt x="169" y="166"/>
                    <a:pt x="171" y="16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7" name="Freeform 54"/>
            <p:cNvSpPr/>
            <p:nvPr/>
          </p:nvSpPr>
          <p:spPr bwMode="auto">
            <a:xfrm>
              <a:off x="3523" y="2218"/>
              <a:ext cx="545" cy="499"/>
            </a:xfrm>
            <a:custGeom>
              <a:avLst/>
              <a:gdLst>
                <a:gd name="T0" fmla="*/ 28 w 282"/>
                <a:gd name="T1" fmla="*/ 89 h 258"/>
                <a:gd name="T2" fmla="*/ 82 w 282"/>
                <a:gd name="T3" fmla="*/ 14 h 258"/>
                <a:gd name="T4" fmla="*/ 33 w 282"/>
                <a:gd name="T5" fmla="*/ 52 h 258"/>
                <a:gd name="T6" fmla="*/ 56 w 282"/>
                <a:gd name="T7" fmla="*/ 138 h 258"/>
                <a:gd name="T8" fmla="*/ 32 w 282"/>
                <a:gd name="T9" fmla="*/ 43 h 258"/>
                <a:gd name="T10" fmla="*/ 70 w 282"/>
                <a:gd name="T11" fmla="*/ 5 h 258"/>
                <a:gd name="T12" fmla="*/ 14 w 282"/>
                <a:gd name="T13" fmla="*/ 54 h 258"/>
                <a:gd name="T14" fmla="*/ 24 w 282"/>
                <a:gd name="T15" fmla="*/ 114 h 258"/>
                <a:gd name="T16" fmla="*/ 62 w 282"/>
                <a:gd name="T17" fmla="*/ 11 h 258"/>
                <a:gd name="T18" fmla="*/ 1 w 282"/>
                <a:gd name="T19" fmla="*/ 68 h 258"/>
                <a:gd name="T20" fmla="*/ 66 w 282"/>
                <a:gd name="T21" fmla="*/ 181 h 258"/>
                <a:gd name="T22" fmla="*/ 173 w 282"/>
                <a:gd name="T23" fmla="*/ 212 h 258"/>
                <a:gd name="T24" fmla="*/ 243 w 282"/>
                <a:gd name="T25" fmla="*/ 116 h 258"/>
                <a:gd name="T26" fmla="*/ 87 w 282"/>
                <a:gd name="T27" fmla="*/ 180 h 258"/>
                <a:gd name="T28" fmla="*/ 21 w 282"/>
                <a:gd name="T29" fmla="*/ 57 h 258"/>
                <a:gd name="T30" fmla="*/ 29 w 282"/>
                <a:gd name="T31" fmla="*/ 95 h 258"/>
                <a:gd name="T32" fmla="*/ 162 w 282"/>
                <a:gd name="T33" fmla="*/ 230 h 258"/>
                <a:gd name="T34" fmla="*/ 246 w 282"/>
                <a:gd name="T35" fmla="*/ 106 h 258"/>
                <a:gd name="T36" fmla="*/ 252 w 282"/>
                <a:gd name="T37" fmla="*/ 205 h 258"/>
                <a:gd name="T38" fmla="*/ 162 w 282"/>
                <a:gd name="T39" fmla="*/ 237 h 258"/>
                <a:gd name="T40" fmla="*/ 15 w 282"/>
                <a:gd name="T41" fmla="*/ 65 h 258"/>
                <a:gd name="T42" fmla="*/ 130 w 282"/>
                <a:gd name="T43" fmla="*/ 229 h 258"/>
                <a:gd name="T44" fmla="*/ 272 w 282"/>
                <a:gd name="T45" fmla="*/ 148 h 258"/>
                <a:gd name="T46" fmla="*/ 245 w 282"/>
                <a:gd name="T47" fmla="*/ 76 h 258"/>
                <a:gd name="T48" fmla="*/ 243 w 282"/>
                <a:gd name="T49" fmla="*/ 232 h 258"/>
                <a:gd name="T50" fmla="*/ 74 w 282"/>
                <a:gd name="T51" fmla="*/ 181 h 258"/>
                <a:gd name="T52" fmla="*/ 30 w 282"/>
                <a:gd name="T53" fmla="*/ 58 h 258"/>
                <a:gd name="T54" fmla="*/ 12 w 282"/>
                <a:gd name="T55" fmla="*/ 62 h 258"/>
                <a:gd name="T56" fmla="*/ 49 w 282"/>
                <a:gd name="T57" fmla="*/ 160 h 258"/>
                <a:gd name="T58" fmla="*/ 258 w 282"/>
                <a:gd name="T59" fmla="*/ 222 h 258"/>
                <a:gd name="T60" fmla="*/ 262 w 282"/>
                <a:gd name="T61" fmla="*/ 101 h 258"/>
                <a:gd name="T62" fmla="*/ 271 w 282"/>
                <a:gd name="T63" fmla="*/ 194 h 258"/>
                <a:gd name="T64" fmla="*/ 206 w 282"/>
                <a:gd name="T65" fmla="*/ 241 h 258"/>
                <a:gd name="T66" fmla="*/ 21 w 282"/>
                <a:gd name="T67" fmla="*/ 100 h 258"/>
                <a:gd name="T68" fmla="*/ 23 w 282"/>
                <a:gd name="T69" fmla="*/ 43 h 258"/>
                <a:gd name="T70" fmla="*/ 27 w 282"/>
                <a:gd name="T71" fmla="*/ 62 h 258"/>
                <a:gd name="T72" fmla="*/ 73 w 282"/>
                <a:gd name="T73" fmla="*/ 184 h 258"/>
                <a:gd name="T74" fmla="*/ 238 w 282"/>
                <a:gd name="T75" fmla="*/ 239 h 258"/>
                <a:gd name="T76" fmla="*/ 266 w 282"/>
                <a:gd name="T77" fmla="*/ 104 h 258"/>
                <a:gd name="T78" fmla="*/ 244 w 282"/>
                <a:gd name="T79" fmla="*/ 76 h 258"/>
                <a:gd name="T80" fmla="*/ 137 w 282"/>
                <a:gd name="T81" fmla="*/ 229 h 258"/>
                <a:gd name="T82" fmla="*/ 15 w 282"/>
                <a:gd name="T83" fmla="*/ 65 h 258"/>
                <a:gd name="T84" fmla="*/ 151 w 282"/>
                <a:gd name="T85" fmla="*/ 236 h 258"/>
                <a:gd name="T86" fmla="*/ 246 w 282"/>
                <a:gd name="T87" fmla="*/ 106 h 258"/>
                <a:gd name="T88" fmla="*/ 240 w 282"/>
                <a:gd name="T89" fmla="*/ 195 h 258"/>
                <a:gd name="T90" fmla="*/ 98 w 282"/>
                <a:gd name="T91" fmla="*/ 207 h 258"/>
                <a:gd name="T92" fmla="*/ 28 w 282"/>
                <a:gd name="T93" fmla="*/ 73 h 258"/>
                <a:gd name="T94" fmla="*/ 17 w 282"/>
                <a:gd name="T95" fmla="*/ 84 h 258"/>
                <a:gd name="T96" fmla="*/ 148 w 282"/>
                <a:gd name="T97" fmla="*/ 216 h 258"/>
                <a:gd name="T98" fmla="*/ 241 w 282"/>
                <a:gd name="T99" fmla="*/ 117 h 258"/>
                <a:gd name="T100" fmla="*/ 157 w 282"/>
                <a:gd name="T101" fmla="*/ 211 h 258"/>
                <a:gd name="T102" fmla="*/ 19 w 282"/>
                <a:gd name="T103" fmla="*/ 115 h 258"/>
                <a:gd name="T104" fmla="*/ 60 w 282"/>
                <a:gd name="T105" fmla="*/ 12 h 258"/>
                <a:gd name="T106" fmla="*/ 21 w 282"/>
                <a:gd name="T107" fmla="*/ 113 h 258"/>
                <a:gd name="T108" fmla="*/ 17 w 282"/>
                <a:gd name="T109" fmla="*/ 53 h 258"/>
                <a:gd name="T110" fmla="*/ 72 w 282"/>
                <a:gd name="T111" fmla="*/ 8 h 258"/>
                <a:gd name="T112" fmla="*/ 26 w 282"/>
                <a:gd name="T113" fmla="*/ 81 h 258"/>
                <a:gd name="T114" fmla="*/ 56 w 282"/>
                <a:gd name="T115" fmla="*/ 139 h 258"/>
                <a:gd name="T116" fmla="*/ 82 w 282"/>
                <a:gd name="T117" fmla="*/ 14 h 258"/>
                <a:gd name="T118" fmla="*/ 31 w 282"/>
                <a:gd name="T119" fmla="*/ 65 h 258"/>
                <a:gd name="T120" fmla="*/ 56 w 282"/>
                <a:gd name="T121" fmla="*/ 17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258">
                  <a:moveTo>
                    <a:pt x="58" y="176"/>
                  </a:moveTo>
                  <a:cubicBezTo>
                    <a:pt x="49" y="163"/>
                    <a:pt x="40" y="149"/>
                    <a:pt x="34" y="134"/>
                  </a:cubicBezTo>
                  <a:cubicBezTo>
                    <a:pt x="28" y="120"/>
                    <a:pt x="26" y="105"/>
                    <a:pt x="28" y="89"/>
                  </a:cubicBezTo>
                  <a:cubicBezTo>
                    <a:pt x="29" y="74"/>
                    <a:pt x="34" y="59"/>
                    <a:pt x="42" y="47"/>
                  </a:cubicBezTo>
                  <a:cubicBezTo>
                    <a:pt x="49" y="36"/>
                    <a:pt x="58" y="27"/>
                    <a:pt x="69" y="20"/>
                  </a:cubicBezTo>
                  <a:cubicBezTo>
                    <a:pt x="73" y="18"/>
                    <a:pt x="78" y="16"/>
                    <a:pt x="82" y="14"/>
                  </a:cubicBezTo>
                  <a:cubicBezTo>
                    <a:pt x="84" y="13"/>
                    <a:pt x="83" y="11"/>
                    <a:pt x="82" y="11"/>
                  </a:cubicBezTo>
                  <a:cubicBezTo>
                    <a:pt x="71" y="10"/>
                    <a:pt x="60" y="16"/>
                    <a:pt x="52" y="23"/>
                  </a:cubicBezTo>
                  <a:cubicBezTo>
                    <a:pt x="43" y="31"/>
                    <a:pt x="36" y="41"/>
                    <a:pt x="33" y="52"/>
                  </a:cubicBezTo>
                  <a:cubicBezTo>
                    <a:pt x="28" y="66"/>
                    <a:pt x="30" y="82"/>
                    <a:pt x="34" y="95"/>
                  </a:cubicBezTo>
                  <a:cubicBezTo>
                    <a:pt x="39" y="111"/>
                    <a:pt x="47" y="125"/>
                    <a:pt x="54" y="140"/>
                  </a:cubicBezTo>
                  <a:cubicBezTo>
                    <a:pt x="54" y="140"/>
                    <a:pt x="55" y="139"/>
                    <a:pt x="56" y="138"/>
                  </a:cubicBezTo>
                  <a:cubicBezTo>
                    <a:pt x="47" y="132"/>
                    <a:pt x="41" y="121"/>
                    <a:pt x="37" y="111"/>
                  </a:cubicBezTo>
                  <a:cubicBezTo>
                    <a:pt x="32" y="99"/>
                    <a:pt x="29" y="87"/>
                    <a:pt x="28" y="75"/>
                  </a:cubicBezTo>
                  <a:cubicBezTo>
                    <a:pt x="27" y="64"/>
                    <a:pt x="28" y="53"/>
                    <a:pt x="32" y="43"/>
                  </a:cubicBezTo>
                  <a:cubicBezTo>
                    <a:pt x="36" y="31"/>
                    <a:pt x="43" y="20"/>
                    <a:pt x="52" y="13"/>
                  </a:cubicBezTo>
                  <a:cubicBezTo>
                    <a:pt x="58" y="9"/>
                    <a:pt x="64" y="7"/>
                    <a:pt x="71" y="8"/>
                  </a:cubicBezTo>
                  <a:cubicBezTo>
                    <a:pt x="71" y="7"/>
                    <a:pt x="70" y="6"/>
                    <a:pt x="70" y="5"/>
                  </a:cubicBezTo>
                  <a:cubicBezTo>
                    <a:pt x="65" y="10"/>
                    <a:pt x="57" y="12"/>
                    <a:pt x="51" y="15"/>
                  </a:cubicBezTo>
                  <a:cubicBezTo>
                    <a:pt x="45" y="17"/>
                    <a:pt x="39" y="21"/>
                    <a:pt x="34" y="25"/>
                  </a:cubicBezTo>
                  <a:cubicBezTo>
                    <a:pt x="24" y="32"/>
                    <a:pt x="17" y="42"/>
                    <a:pt x="14" y="54"/>
                  </a:cubicBezTo>
                  <a:cubicBezTo>
                    <a:pt x="11" y="64"/>
                    <a:pt x="10" y="76"/>
                    <a:pt x="10" y="87"/>
                  </a:cubicBezTo>
                  <a:cubicBezTo>
                    <a:pt x="11" y="97"/>
                    <a:pt x="14" y="108"/>
                    <a:pt x="22" y="115"/>
                  </a:cubicBezTo>
                  <a:cubicBezTo>
                    <a:pt x="23" y="115"/>
                    <a:pt x="24" y="115"/>
                    <a:pt x="24" y="114"/>
                  </a:cubicBezTo>
                  <a:cubicBezTo>
                    <a:pt x="31" y="94"/>
                    <a:pt x="24" y="72"/>
                    <a:pt x="30" y="51"/>
                  </a:cubicBezTo>
                  <a:cubicBezTo>
                    <a:pt x="36" y="35"/>
                    <a:pt x="53" y="28"/>
                    <a:pt x="62" y="13"/>
                  </a:cubicBezTo>
                  <a:cubicBezTo>
                    <a:pt x="63" y="13"/>
                    <a:pt x="63" y="12"/>
                    <a:pt x="62" y="11"/>
                  </a:cubicBezTo>
                  <a:cubicBezTo>
                    <a:pt x="52" y="7"/>
                    <a:pt x="41" y="8"/>
                    <a:pt x="32" y="13"/>
                  </a:cubicBezTo>
                  <a:cubicBezTo>
                    <a:pt x="22" y="18"/>
                    <a:pt x="15" y="27"/>
                    <a:pt x="10" y="36"/>
                  </a:cubicBezTo>
                  <a:cubicBezTo>
                    <a:pt x="5" y="46"/>
                    <a:pt x="1" y="57"/>
                    <a:pt x="1" y="68"/>
                  </a:cubicBezTo>
                  <a:cubicBezTo>
                    <a:pt x="0" y="81"/>
                    <a:pt x="5" y="94"/>
                    <a:pt x="11" y="106"/>
                  </a:cubicBezTo>
                  <a:cubicBezTo>
                    <a:pt x="18" y="121"/>
                    <a:pt x="27" y="134"/>
                    <a:pt x="37" y="147"/>
                  </a:cubicBezTo>
                  <a:cubicBezTo>
                    <a:pt x="46" y="158"/>
                    <a:pt x="56" y="170"/>
                    <a:pt x="66" y="181"/>
                  </a:cubicBezTo>
                  <a:cubicBezTo>
                    <a:pt x="75" y="191"/>
                    <a:pt x="86" y="201"/>
                    <a:pt x="99" y="207"/>
                  </a:cubicBezTo>
                  <a:cubicBezTo>
                    <a:pt x="106" y="211"/>
                    <a:pt x="114" y="213"/>
                    <a:pt x="121" y="214"/>
                  </a:cubicBezTo>
                  <a:cubicBezTo>
                    <a:pt x="138" y="217"/>
                    <a:pt x="156" y="215"/>
                    <a:pt x="173" y="212"/>
                  </a:cubicBezTo>
                  <a:cubicBezTo>
                    <a:pt x="190" y="208"/>
                    <a:pt x="207" y="202"/>
                    <a:pt x="222" y="192"/>
                  </a:cubicBezTo>
                  <a:cubicBezTo>
                    <a:pt x="234" y="184"/>
                    <a:pt x="244" y="173"/>
                    <a:pt x="249" y="160"/>
                  </a:cubicBezTo>
                  <a:cubicBezTo>
                    <a:pt x="254" y="145"/>
                    <a:pt x="251" y="129"/>
                    <a:pt x="243" y="116"/>
                  </a:cubicBezTo>
                  <a:cubicBezTo>
                    <a:pt x="243" y="115"/>
                    <a:pt x="240" y="115"/>
                    <a:pt x="241" y="117"/>
                  </a:cubicBezTo>
                  <a:cubicBezTo>
                    <a:pt x="249" y="165"/>
                    <a:pt x="208" y="213"/>
                    <a:pt x="160" y="214"/>
                  </a:cubicBezTo>
                  <a:cubicBezTo>
                    <a:pt x="132" y="214"/>
                    <a:pt x="107" y="198"/>
                    <a:pt x="87" y="180"/>
                  </a:cubicBezTo>
                  <a:cubicBezTo>
                    <a:pt x="67" y="163"/>
                    <a:pt x="51" y="142"/>
                    <a:pt x="37" y="120"/>
                  </a:cubicBezTo>
                  <a:cubicBezTo>
                    <a:pt x="31" y="110"/>
                    <a:pt x="26" y="99"/>
                    <a:pt x="22" y="88"/>
                  </a:cubicBezTo>
                  <a:cubicBezTo>
                    <a:pt x="18" y="79"/>
                    <a:pt x="15" y="66"/>
                    <a:pt x="21" y="57"/>
                  </a:cubicBezTo>
                  <a:cubicBezTo>
                    <a:pt x="20" y="57"/>
                    <a:pt x="19" y="57"/>
                    <a:pt x="18" y="57"/>
                  </a:cubicBezTo>
                  <a:cubicBezTo>
                    <a:pt x="23" y="62"/>
                    <a:pt x="24" y="69"/>
                    <a:pt x="25" y="75"/>
                  </a:cubicBezTo>
                  <a:cubicBezTo>
                    <a:pt x="26" y="82"/>
                    <a:pt x="28" y="88"/>
                    <a:pt x="29" y="95"/>
                  </a:cubicBezTo>
                  <a:cubicBezTo>
                    <a:pt x="34" y="112"/>
                    <a:pt x="39" y="128"/>
                    <a:pt x="46" y="144"/>
                  </a:cubicBezTo>
                  <a:cubicBezTo>
                    <a:pt x="57" y="167"/>
                    <a:pt x="72" y="189"/>
                    <a:pt x="92" y="205"/>
                  </a:cubicBezTo>
                  <a:cubicBezTo>
                    <a:pt x="112" y="221"/>
                    <a:pt x="136" y="230"/>
                    <a:pt x="162" y="230"/>
                  </a:cubicBezTo>
                  <a:cubicBezTo>
                    <a:pt x="186" y="230"/>
                    <a:pt x="213" y="224"/>
                    <a:pt x="232" y="207"/>
                  </a:cubicBezTo>
                  <a:cubicBezTo>
                    <a:pt x="246" y="196"/>
                    <a:pt x="254" y="179"/>
                    <a:pt x="256" y="161"/>
                  </a:cubicBezTo>
                  <a:cubicBezTo>
                    <a:pt x="258" y="143"/>
                    <a:pt x="252" y="124"/>
                    <a:pt x="246" y="106"/>
                  </a:cubicBezTo>
                  <a:cubicBezTo>
                    <a:pt x="246" y="104"/>
                    <a:pt x="243" y="106"/>
                    <a:pt x="244" y="107"/>
                  </a:cubicBezTo>
                  <a:cubicBezTo>
                    <a:pt x="249" y="124"/>
                    <a:pt x="254" y="141"/>
                    <a:pt x="256" y="158"/>
                  </a:cubicBezTo>
                  <a:cubicBezTo>
                    <a:pt x="257" y="173"/>
                    <a:pt x="257" y="190"/>
                    <a:pt x="252" y="205"/>
                  </a:cubicBezTo>
                  <a:cubicBezTo>
                    <a:pt x="248" y="216"/>
                    <a:pt x="242" y="226"/>
                    <a:pt x="232" y="233"/>
                  </a:cubicBezTo>
                  <a:cubicBezTo>
                    <a:pt x="223" y="239"/>
                    <a:pt x="212" y="242"/>
                    <a:pt x="201" y="243"/>
                  </a:cubicBezTo>
                  <a:cubicBezTo>
                    <a:pt x="187" y="244"/>
                    <a:pt x="174" y="241"/>
                    <a:pt x="162" y="237"/>
                  </a:cubicBezTo>
                  <a:cubicBezTo>
                    <a:pt x="149" y="233"/>
                    <a:pt x="137" y="228"/>
                    <a:pt x="126" y="221"/>
                  </a:cubicBezTo>
                  <a:cubicBezTo>
                    <a:pt x="104" y="209"/>
                    <a:pt x="85" y="191"/>
                    <a:pt x="69" y="172"/>
                  </a:cubicBezTo>
                  <a:cubicBezTo>
                    <a:pt x="45" y="140"/>
                    <a:pt x="28" y="103"/>
                    <a:pt x="15" y="65"/>
                  </a:cubicBezTo>
                  <a:cubicBezTo>
                    <a:pt x="15" y="64"/>
                    <a:pt x="12" y="64"/>
                    <a:pt x="13" y="66"/>
                  </a:cubicBezTo>
                  <a:cubicBezTo>
                    <a:pt x="24" y="111"/>
                    <a:pt x="44" y="155"/>
                    <a:pt x="75" y="189"/>
                  </a:cubicBezTo>
                  <a:cubicBezTo>
                    <a:pt x="91" y="206"/>
                    <a:pt x="109" y="220"/>
                    <a:pt x="130" y="229"/>
                  </a:cubicBezTo>
                  <a:cubicBezTo>
                    <a:pt x="151" y="238"/>
                    <a:pt x="177" y="242"/>
                    <a:pt x="200" y="236"/>
                  </a:cubicBezTo>
                  <a:cubicBezTo>
                    <a:pt x="225" y="230"/>
                    <a:pt x="247" y="213"/>
                    <a:pt x="260" y="190"/>
                  </a:cubicBezTo>
                  <a:cubicBezTo>
                    <a:pt x="268" y="177"/>
                    <a:pt x="272" y="163"/>
                    <a:pt x="272" y="148"/>
                  </a:cubicBezTo>
                  <a:cubicBezTo>
                    <a:pt x="272" y="131"/>
                    <a:pt x="267" y="115"/>
                    <a:pt x="260" y="101"/>
                  </a:cubicBezTo>
                  <a:cubicBezTo>
                    <a:pt x="256" y="92"/>
                    <a:pt x="252" y="83"/>
                    <a:pt x="246" y="74"/>
                  </a:cubicBezTo>
                  <a:cubicBezTo>
                    <a:pt x="246" y="75"/>
                    <a:pt x="245" y="76"/>
                    <a:pt x="245" y="76"/>
                  </a:cubicBezTo>
                  <a:cubicBezTo>
                    <a:pt x="255" y="83"/>
                    <a:pt x="260" y="97"/>
                    <a:pt x="265" y="108"/>
                  </a:cubicBezTo>
                  <a:cubicBezTo>
                    <a:pt x="272" y="125"/>
                    <a:pt x="277" y="142"/>
                    <a:pt x="278" y="160"/>
                  </a:cubicBezTo>
                  <a:cubicBezTo>
                    <a:pt x="279" y="188"/>
                    <a:pt x="265" y="214"/>
                    <a:pt x="243" y="232"/>
                  </a:cubicBezTo>
                  <a:cubicBezTo>
                    <a:pt x="222" y="248"/>
                    <a:pt x="196" y="255"/>
                    <a:pt x="170" y="250"/>
                  </a:cubicBezTo>
                  <a:cubicBezTo>
                    <a:pt x="143" y="245"/>
                    <a:pt x="121" y="229"/>
                    <a:pt x="101" y="211"/>
                  </a:cubicBezTo>
                  <a:cubicBezTo>
                    <a:pt x="92" y="202"/>
                    <a:pt x="83" y="192"/>
                    <a:pt x="74" y="181"/>
                  </a:cubicBezTo>
                  <a:cubicBezTo>
                    <a:pt x="65" y="170"/>
                    <a:pt x="57" y="158"/>
                    <a:pt x="49" y="146"/>
                  </a:cubicBezTo>
                  <a:cubicBezTo>
                    <a:pt x="41" y="132"/>
                    <a:pt x="35" y="117"/>
                    <a:pt x="31" y="102"/>
                  </a:cubicBezTo>
                  <a:cubicBezTo>
                    <a:pt x="27" y="87"/>
                    <a:pt x="28" y="73"/>
                    <a:pt x="30" y="58"/>
                  </a:cubicBezTo>
                  <a:cubicBezTo>
                    <a:pt x="31" y="53"/>
                    <a:pt x="31" y="48"/>
                    <a:pt x="29" y="43"/>
                  </a:cubicBezTo>
                  <a:cubicBezTo>
                    <a:pt x="26" y="39"/>
                    <a:pt x="22" y="39"/>
                    <a:pt x="19" y="43"/>
                  </a:cubicBezTo>
                  <a:cubicBezTo>
                    <a:pt x="15" y="48"/>
                    <a:pt x="13" y="56"/>
                    <a:pt x="12" y="62"/>
                  </a:cubicBezTo>
                  <a:cubicBezTo>
                    <a:pt x="12" y="69"/>
                    <a:pt x="12" y="76"/>
                    <a:pt x="14" y="84"/>
                  </a:cubicBezTo>
                  <a:cubicBezTo>
                    <a:pt x="17" y="98"/>
                    <a:pt x="23" y="111"/>
                    <a:pt x="29" y="124"/>
                  </a:cubicBezTo>
                  <a:cubicBezTo>
                    <a:pt x="35" y="137"/>
                    <a:pt x="41" y="148"/>
                    <a:pt x="49" y="160"/>
                  </a:cubicBezTo>
                  <a:cubicBezTo>
                    <a:pt x="64" y="182"/>
                    <a:pt x="82" y="202"/>
                    <a:pt x="104" y="216"/>
                  </a:cubicBezTo>
                  <a:cubicBezTo>
                    <a:pt x="127" y="231"/>
                    <a:pt x="154" y="241"/>
                    <a:pt x="181" y="243"/>
                  </a:cubicBezTo>
                  <a:cubicBezTo>
                    <a:pt x="208" y="246"/>
                    <a:pt x="237" y="241"/>
                    <a:pt x="258" y="222"/>
                  </a:cubicBezTo>
                  <a:cubicBezTo>
                    <a:pt x="268" y="213"/>
                    <a:pt x="273" y="200"/>
                    <a:pt x="276" y="187"/>
                  </a:cubicBezTo>
                  <a:cubicBezTo>
                    <a:pt x="280" y="171"/>
                    <a:pt x="280" y="156"/>
                    <a:pt x="276" y="141"/>
                  </a:cubicBezTo>
                  <a:cubicBezTo>
                    <a:pt x="273" y="127"/>
                    <a:pt x="267" y="114"/>
                    <a:pt x="262" y="101"/>
                  </a:cubicBezTo>
                  <a:cubicBezTo>
                    <a:pt x="261" y="99"/>
                    <a:pt x="259" y="100"/>
                    <a:pt x="259" y="102"/>
                  </a:cubicBezTo>
                  <a:cubicBezTo>
                    <a:pt x="265" y="117"/>
                    <a:pt x="272" y="132"/>
                    <a:pt x="275" y="148"/>
                  </a:cubicBezTo>
                  <a:cubicBezTo>
                    <a:pt x="278" y="163"/>
                    <a:pt x="276" y="179"/>
                    <a:pt x="271" y="194"/>
                  </a:cubicBezTo>
                  <a:cubicBezTo>
                    <a:pt x="269" y="201"/>
                    <a:pt x="266" y="208"/>
                    <a:pt x="262" y="213"/>
                  </a:cubicBezTo>
                  <a:cubicBezTo>
                    <a:pt x="258" y="219"/>
                    <a:pt x="252" y="224"/>
                    <a:pt x="246" y="228"/>
                  </a:cubicBezTo>
                  <a:cubicBezTo>
                    <a:pt x="234" y="235"/>
                    <a:pt x="220" y="239"/>
                    <a:pt x="206" y="241"/>
                  </a:cubicBezTo>
                  <a:cubicBezTo>
                    <a:pt x="178" y="243"/>
                    <a:pt x="149" y="237"/>
                    <a:pt x="124" y="225"/>
                  </a:cubicBezTo>
                  <a:cubicBezTo>
                    <a:pt x="100" y="213"/>
                    <a:pt x="79" y="195"/>
                    <a:pt x="62" y="173"/>
                  </a:cubicBezTo>
                  <a:cubicBezTo>
                    <a:pt x="45" y="151"/>
                    <a:pt x="31" y="126"/>
                    <a:pt x="21" y="100"/>
                  </a:cubicBezTo>
                  <a:cubicBezTo>
                    <a:pt x="16" y="86"/>
                    <a:pt x="12" y="70"/>
                    <a:pt x="17" y="55"/>
                  </a:cubicBezTo>
                  <a:cubicBezTo>
                    <a:pt x="18" y="52"/>
                    <a:pt x="19" y="48"/>
                    <a:pt x="21" y="45"/>
                  </a:cubicBezTo>
                  <a:cubicBezTo>
                    <a:pt x="21" y="44"/>
                    <a:pt x="22" y="43"/>
                    <a:pt x="23" y="43"/>
                  </a:cubicBezTo>
                  <a:cubicBezTo>
                    <a:pt x="25" y="42"/>
                    <a:pt x="27" y="45"/>
                    <a:pt x="27" y="47"/>
                  </a:cubicBezTo>
                  <a:cubicBezTo>
                    <a:pt x="28" y="48"/>
                    <a:pt x="28" y="51"/>
                    <a:pt x="28" y="53"/>
                  </a:cubicBezTo>
                  <a:cubicBezTo>
                    <a:pt x="28" y="56"/>
                    <a:pt x="27" y="59"/>
                    <a:pt x="27" y="62"/>
                  </a:cubicBezTo>
                  <a:cubicBezTo>
                    <a:pt x="24" y="77"/>
                    <a:pt x="25" y="92"/>
                    <a:pt x="29" y="106"/>
                  </a:cubicBezTo>
                  <a:cubicBezTo>
                    <a:pt x="33" y="121"/>
                    <a:pt x="40" y="136"/>
                    <a:pt x="48" y="149"/>
                  </a:cubicBezTo>
                  <a:cubicBezTo>
                    <a:pt x="55" y="162"/>
                    <a:pt x="64" y="173"/>
                    <a:pt x="73" y="184"/>
                  </a:cubicBezTo>
                  <a:cubicBezTo>
                    <a:pt x="81" y="194"/>
                    <a:pt x="90" y="204"/>
                    <a:pt x="99" y="213"/>
                  </a:cubicBezTo>
                  <a:cubicBezTo>
                    <a:pt x="118" y="231"/>
                    <a:pt x="140" y="246"/>
                    <a:pt x="166" y="252"/>
                  </a:cubicBezTo>
                  <a:cubicBezTo>
                    <a:pt x="191" y="258"/>
                    <a:pt x="216" y="253"/>
                    <a:pt x="238" y="239"/>
                  </a:cubicBezTo>
                  <a:cubicBezTo>
                    <a:pt x="259" y="225"/>
                    <a:pt x="275" y="203"/>
                    <a:pt x="279" y="179"/>
                  </a:cubicBezTo>
                  <a:cubicBezTo>
                    <a:pt x="282" y="162"/>
                    <a:pt x="280" y="144"/>
                    <a:pt x="275" y="128"/>
                  </a:cubicBezTo>
                  <a:cubicBezTo>
                    <a:pt x="273" y="120"/>
                    <a:pt x="269" y="112"/>
                    <a:pt x="266" y="104"/>
                  </a:cubicBezTo>
                  <a:cubicBezTo>
                    <a:pt x="264" y="99"/>
                    <a:pt x="261" y="93"/>
                    <a:pt x="258" y="87"/>
                  </a:cubicBezTo>
                  <a:cubicBezTo>
                    <a:pt x="255" y="82"/>
                    <a:pt x="251" y="77"/>
                    <a:pt x="246" y="74"/>
                  </a:cubicBezTo>
                  <a:cubicBezTo>
                    <a:pt x="245" y="73"/>
                    <a:pt x="243" y="75"/>
                    <a:pt x="244" y="76"/>
                  </a:cubicBezTo>
                  <a:cubicBezTo>
                    <a:pt x="262" y="105"/>
                    <a:pt x="276" y="139"/>
                    <a:pt x="265" y="174"/>
                  </a:cubicBezTo>
                  <a:cubicBezTo>
                    <a:pt x="257" y="199"/>
                    <a:pt x="235" y="220"/>
                    <a:pt x="210" y="230"/>
                  </a:cubicBezTo>
                  <a:cubicBezTo>
                    <a:pt x="187" y="239"/>
                    <a:pt x="160" y="237"/>
                    <a:pt x="137" y="229"/>
                  </a:cubicBezTo>
                  <a:cubicBezTo>
                    <a:pt x="115" y="221"/>
                    <a:pt x="96" y="207"/>
                    <a:pt x="80" y="191"/>
                  </a:cubicBezTo>
                  <a:cubicBezTo>
                    <a:pt x="48" y="157"/>
                    <a:pt x="27" y="112"/>
                    <a:pt x="16" y="67"/>
                  </a:cubicBezTo>
                  <a:cubicBezTo>
                    <a:pt x="16" y="66"/>
                    <a:pt x="15" y="66"/>
                    <a:pt x="15" y="65"/>
                  </a:cubicBezTo>
                  <a:cubicBezTo>
                    <a:pt x="14" y="66"/>
                    <a:pt x="14" y="66"/>
                    <a:pt x="13" y="66"/>
                  </a:cubicBezTo>
                  <a:cubicBezTo>
                    <a:pt x="29" y="114"/>
                    <a:pt x="51" y="161"/>
                    <a:pt x="88" y="196"/>
                  </a:cubicBezTo>
                  <a:cubicBezTo>
                    <a:pt x="106" y="214"/>
                    <a:pt x="128" y="227"/>
                    <a:pt x="151" y="236"/>
                  </a:cubicBezTo>
                  <a:cubicBezTo>
                    <a:pt x="174" y="245"/>
                    <a:pt x="200" y="250"/>
                    <a:pt x="223" y="241"/>
                  </a:cubicBezTo>
                  <a:cubicBezTo>
                    <a:pt x="242" y="233"/>
                    <a:pt x="254" y="215"/>
                    <a:pt x="257" y="195"/>
                  </a:cubicBezTo>
                  <a:cubicBezTo>
                    <a:pt x="263" y="165"/>
                    <a:pt x="256" y="135"/>
                    <a:pt x="246" y="106"/>
                  </a:cubicBezTo>
                  <a:cubicBezTo>
                    <a:pt x="245" y="107"/>
                    <a:pt x="245" y="107"/>
                    <a:pt x="244" y="107"/>
                  </a:cubicBezTo>
                  <a:cubicBezTo>
                    <a:pt x="249" y="122"/>
                    <a:pt x="253" y="136"/>
                    <a:pt x="253" y="152"/>
                  </a:cubicBezTo>
                  <a:cubicBezTo>
                    <a:pt x="254" y="167"/>
                    <a:pt x="249" y="182"/>
                    <a:pt x="240" y="195"/>
                  </a:cubicBezTo>
                  <a:cubicBezTo>
                    <a:pt x="225" y="216"/>
                    <a:pt x="197" y="225"/>
                    <a:pt x="172" y="227"/>
                  </a:cubicBezTo>
                  <a:cubicBezTo>
                    <a:pt x="159" y="228"/>
                    <a:pt x="145" y="227"/>
                    <a:pt x="132" y="224"/>
                  </a:cubicBezTo>
                  <a:cubicBezTo>
                    <a:pt x="120" y="220"/>
                    <a:pt x="109" y="214"/>
                    <a:pt x="98" y="207"/>
                  </a:cubicBezTo>
                  <a:cubicBezTo>
                    <a:pt x="77" y="191"/>
                    <a:pt x="62" y="170"/>
                    <a:pt x="50" y="146"/>
                  </a:cubicBezTo>
                  <a:cubicBezTo>
                    <a:pt x="42" y="130"/>
                    <a:pt x="37" y="112"/>
                    <a:pt x="32" y="94"/>
                  </a:cubicBezTo>
                  <a:cubicBezTo>
                    <a:pt x="30" y="87"/>
                    <a:pt x="29" y="80"/>
                    <a:pt x="28" y="73"/>
                  </a:cubicBezTo>
                  <a:cubicBezTo>
                    <a:pt x="26" y="67"/>
                    <a:pt x="25" y="60"/>
                    <a:pt x="21" y="55"/>
                  </a:cubicBezTo>
                  <a:cubicBezTo>
                    <a:pt x="20" y="55"/>
                    <a:pt x="19" y="55"/>
                    <a:pt x="18" y="55"/>
                  </a:cubicBezTo>
                  <a:cubicBezTo>
                    <a:pt x="13" y="64"/>
                    <a:pt x="15" y="75"/>
                    <a:pt x="17" y="84"/>
                  </a:cubicBezTo>
                  <a:cubicBezTo>
                    <a:pt x="21" y="95"/>
                    <a:pt x="26" y="106"/>
                    <a:pt x="32" y="116"/>
                  </a:cubicBezTo>
                  <a:cubicBezTo>
                    <a:pt x="44" y="138"/>
                    <a:pt x="59" y="158"/>
                    <a:pt x="77" y="176"/>
                  </a:cubicBezTo>
                  <a:cubicBezTo>
                    <a:pt x="97" y="194"/>
                    <a:pt x="121" y="211"/>
                    <a:pt x="148" y="216"/>
                  </a:cubicBezTo>
                  <a:cubicBezTo>
                    <a:pt x="171" y="219"/>
                    <a:pt x="194" y="211"/>
                    <a:pt x="212" y="197"/>
                  </a:cubicBezTo>
                  <a:cubicBezTo>
                    <a:pt x="235" y="178"/>
                    <a:pt x="249" y="147"/>
                    <a:pt x="243" y="116"/>
                  </a:cubicBezTo>
                  <a:cubicBezTo>
                    <a:pt x="242" y="116"/>
                    <a:pt x="242" y="117"/>
                    <a:pt x="241" y="117"/>
                  </a:cubicBezTo>
                  <a:cubicBezTo>
                    <a:pt x="249" y="132"/>
                    <a:pt x="252" y="148"/>
                    <a:pt x="244" y="164"/>
                  </a:cubicBezTo>
                  <a:cubicBezTo>
                    <a:pt x="237" y="179"/>
                    <a:pt x="223" y="189"/>
                    <a:pt x="209" y="196"/>
                  </a:cubicBezTo>
                  <a:cubicBezTo>
                    <a:pt x="193" y="204"/>
                    <a:pt x="175" y="209"/>
                    <a:pt x="157" y="211"/>
                  </a:cubicBezTo>
                  <a:cubicBezTo>
                    <a:pt x="141" y="213"/>
                    <a:pt x="124" y="213"/>
                    <a:pt x="109" y="208"/>
                  </a:cubicBezTo>
                  <a:cubicBezTo>
                    <a:pt x="83" y="199"/>
                    <a:pt x="64" y="176"/>
                    <a:pt x="47" y="155"/>
                  </a:cubicBezTo>
                  <a:cubicBezTo>
                    <a:pt x="37" y="142"/>
                    <a:pt x="27" y="130"/>
                    <a:pt x="19" y="115"/>
                  </a:cubicBezTo>
                  <a:cubicBezTo>
                    <a:pt x="11" y="103"/>
                    <a:pt x="4" y="88"/>
                    <a:pt x="3" y="73"/>
                  </a:cubicBezTo>
                  <a:cubicBezTo>
                    <a:pt x="2" y="45"/>
                    <a:pt x="27" y="0"/>
                    <a:pt x="61" y="14"/>
                  </a:cubicBezTo>
                  <a:cubicBezTo>
                    <a:pt x="60" y="13"/>
                    <a:pt x="60" y="12"/>
                    <a:pt x="60" y="12"/>
                  </a:cubicBezTo>
                  <a:cubicBezTo>
                    <a:pt x="56" y="19"/>
                    <a:pt x="49" y="24"/>
                    <a:pt x="43" y="29"/>
                  </a:cubicBezTo>
                  <a:cubicBezTo>
                    <a:pt x="37" y="35"/>
                    <a:pt x="32" y="41"/>
                    <a:pt x="28" y="49"/>
                  </a:cubicBezTo>
                  <a:cubicBezTo>
                    <a:pt x="20" y="69"/>
                    <a:pt x="28" y="92"/>
                    <a:pt x="21" y="113"/>
                  </a:cubicBezTo>
                  <a:cubicBezTo>
                    <a:pt x="22" y="113"/>
                    <a:pt x="23" y="113"/>
                    <a:pt x="24" y="113"/>
                  </a:cubicBezTo>
                  <a:cubicBezTo>
                    <a:pt x="16" y="106"/>
                    <a:pt x="14" y="94"/>
                    <a:pt x="13" y="85"/>
                  </a:cubicBezTo>
                  <a:cubicBezTo>
                    <a:pt x="12" y="74"/>
                    <a:pt x="14" y="63"/>
                    <a:pt x="17" y="53"/>
                  </a:cubicBezTo>
                  <a:cubicBezTo>
                    <a:pt x="20" y="42"/>
                    <a:pt x="28" y="32"/>
                    <a:pt x="37" y="25"/>
                  </a:cubicBezTo>
                  <a:cubicBezTo>
                    <a:pt x="43" y="22"/>
                    <a:pt x="48" y="18"/>
                    <a:pt x="54" y="16"/>
                  </a:cubicBezTo>
                  <a:cubicBezTo>
                    <a:pt x="60" y="14"/>
                    <a:pt x="67" y="12"/>
                    <a:pt x="72" y="8"/>
                  </a:cubicBezTo>
                  <a:cubicBezTo>
                    <a:pt x="73" y="7"/>
                    <a:pt x="72" y="5"/>
                    <a:pt x="71" y="5"/>
                  </a:cubicBezTo>
                  <a:cubicBezTo>
                    <a:pt x="47" y="3"/>
                    <a:pt x="32" y="29"/>
                    <a:pt x="27" y="49"/>
                  </a:cubicBezTo>
                  <a:cubicBezTo>
                    <a:pt x="24" y="60"/>
                    <a:pt x="24" y="70"/>
                    <a:pt x="26" y="81"/>
                  </a:cubicBezTo>
                  <a:cubicBezTo>
                    <a:pt x="28" y="93"/>
                    <a:pt x="31" y="105"/>
                    <a:pt x="36" y="116"/>
                  </a:cubicBezTo>
                  <a:cubicBezTo>
                    <a:pt x="40" y="125"/>
                    <a:pt x="46" y="134"/>
                    <a:pt x="54" y="141"/>
                  </a:cubicBezTo>
                  <a:cubicBezTo>
                    <a:pt x="55" y="142"/>
                    <a:pt x="57" y="140"/>
                    <a:pt x="56" y="139"/>
                  </a:cubicBezTo>
                  <a:cubicBezTo>
                    <a:pt x="44" y="114"/>
                    <a:pt x="26" y="84"/>
                    <a:pt x="35" y="55"/>
                  </a:cubicBezTo>
                  <a:cubicBezTo>
                    <a:pt x="38" y="44"/>
                    <a:pt x="44" y="35"/>
                    <a:pt x="52" y="27"/>
                  </a:cubicBezTo>
                  <a:cubicBezTo>
                    <a:pt x="60" y="19"/>
                    <a:pt x="70" y="13"/>
                    <a:pt x="82" y="14"/>
                  </a:cubicBezTo>
                  <a:cubicBezTo>
                    <a:pt x="82" y="13"/>
                    <a:pt x="81" y="12"/>
                    <a:pt x="81" y="11"/>
                  </a:cubicBezTo>
                  <a:cubicBezTo>
                    <a:pt x="70" y="16"/>
                    <a:pt x="59" y="23"/>
                    <a:pt x="50" y="32"/>
                  </a:cubicBezTo>
                  <a:cubicBezTo>
                    <a:pt x="41" y="41"/>
                    <a:pt x="35" y="53"/>
                    <a:pt x="31" y="65"/>
                  </a:cubicBezTo>
                  <a:cubicBezTo>
                    <a:pt x="26" y="79"/>
                    <a:pt x="23" y="95"/>
                    <a:pt x="25" y="110"/>
                  </a:cubicBezTo>
                  <a:cubicBezTo>
                    <a:pt x="27" y="125"/>
                    <a:pt x="32" y="139"/>
                    <a:pt x="39" y="152"/>
                  </a:cubicBezTo>
                  <a:cubicBezTo>
                    <a:pt x="44" y="161"/>
                    <a:pt x="50" y="169"/>
                    <a:pt x="56" y="177"/>
                  </a:cubicBezTo>
                  <a:cubicBezTo>
                    <a:pt x="57" y="179"/>
                    <a:pt x="59" y="177"/>
                    <a:pt x="58" y="17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grpSp>
      <p:sp>
        <p:nvSpPr>
          <p:cNvPr id="68" name="矩形 67">
            <a:extLst>
              <a:ext uri="{FF2B5EF4-FFF2-40B4-BE49-F238E27FC236}">
                <a16:creationId xmlns:a16="http://schemas.microsoft.com/office/drawing/2014/main" id="{A6FABD96-5CC0-4100-8F65-49B46DA62790}"/>
              </a:ext>
            </a:extLst>
          </p:cNvPr>
          <p:cNvSpPr/>
          <p:nvPr/>
        </p:nvSpPr>
        <p:spPr bwMode="auto">
          <a:xfrm>
            <a:off x="507999" y="336367"/>
            <a:ext cx="432000" cy="432000"/>
          </a:xfrm>
          <a:prstGeom prst="rect">
            <a:avLst/>
          </a:prstGeom>
          <a:no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sp>
        <p:nvSpPr>
          <p:cNvPr id="69" name="矩形 68">
            <a:extLst>
              <a:ext uri="{FF2B5EF4-FFF2-40B4-BE49-F238E27FC236}">
                <a16:creationId xmlns:a16="http://schemas.microsoft.com/office/drawing/2014/main" id="{4A38F0E4-6EF2-4CA7-AA83-3CD002485E80}"/>
              </a:ext>
            </a:extLst>
          </p:cNvPr>
          <p:cNvSpPr/>
          <p:nvPr/>
        </p:nvSpPr>
        <p:spPr bwMode="auto">
          <a:xfrm>
            <a:off x="758757" y="573932"/>
            <a:ext cx="288000" cy="288000"/>
          </a:xfrm>
          <a:prstGeom prst="rect">
            <a:avLst/>
          </a:prstGeom>
          <a:pattFill prst="ltUpDiag">
            <a:fgClr>
              <a:schemeClr val="accent1"/>
            </a:fgClr>
            <a:bgClr>
              <a:schemeClr val="accent1">
                <a:lumMod val="40000"/>
                <a:lumOff val="60000"/>
              </a:schemeClr>
            </a:bgClr>
          </a:patt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cxnSp>
        <p:nvCxnSpPr>
          <p:cNvPr id="75" name="直接连接符 74">
            <a:extLst>
              <a:ext uri="{FF2B5EF4-FFF2-40B4-BE49-F238E27FC236}">
                <a16:creationId xmlns:a16="http://schemas.microsoft.com/office/drawing/2014/main" id="{B1176EE0-7193-4E3B-9272-C1F4C867B951}"/>
              </a:ext>
            </a:extLst>
          </p:cNvPr>
          <p:cNvCxnSpPr/>
          <p:nvPr/>
        </p:nvCxnSpPr>
        <p:spPr>
          <a:xfrm>
            <a:off x="1235414" y="865762"/>
            <a:ext cx="10656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76" name="文本框 75">
            <a:extLst>
              <a:ext uri="{FF2B5EF4-FFF2-40B4-BE49-F238E27FC236}">
                <a16:creationId xmlns:a16="http://schemas.microsoft.com/office/drawing/2014/main" id="{34DC4B02-D5D0-44FE-81C0-0E76D25B22B7}"/>
              </a:ext>
            </a:extLst>
          </p:cNvPr>
          <p:cNvSpPr txBox="1"/>
          <p:nvPr/>
        </p:nvSpPr>
        <p:spPr>
          <a:xfrm>
            <a:off x="1294788" y="362339"/>
            <a:ext cx="3628417" cy="461665"/>
          </a:xfrm>
          <a:prstGeom prst="rect">
            <a:avLst/>
          </a:prstGeom>
          <a:noFill/>
        </p:spPr>
        <p:txBody>
          <a:bodyPr wrap="square" rtlCol="0">
            <a:spAutoFit/>
          </a:bodyPr>
          <a:lstStyle/>
          <a:p>
            <a:r>
              <a:rPr lang="zh-CN" altLang="en-US" sz="2400" dirty="0">
                <a:pattFill prst="ltUpDiag">
                  <a:fgClr>
                    <a:schemeClr val="tx1">
                      <a:lumMod val="85000"/>
                      <a:lumOff val="15000"/>
                    </a:schemeClr>
                  </a:fgClr>
                  <a:bgClr>
                    <a:schemeClr val="tx1">
                      <a:lumMod val="50000"/>
                      <a:lumOff val="50000"/>
                    </a:schemeClr>
                  </a:bgClr>
                </a:pattFill>
                <a:latin typeface="华文楷体" panose="02010600040101010101" pitchFamily="2" charset="-122"/>
                <a:ea typeface="华文楷体" panose="02010600040101010101" pitchFamily="2" charset="-122"/>
              </a:rPr>
              <a:t>疫情数据分析平台</a:t>
            </a:r>
          </a:p>
        </p:txBody>
      </p:sp>
      <p:sp>
        <p:nvSpPr>
          <p:cNvPr id="77" name="文本框 76">
            <a:extLst>
              <a:ext uri="{FF2B5EF4-FFF2-40B4-BE49-F238E27FC236}">
                <a16:creationId xmlns:a16="http://schemas.microsoft.com/office/drawing/2014/main" id="{8AA0574B-8A47-4D1F-ACAF-694FD6459271}"/>
              </a:ext>
            </a:extLst>
          </p:cNvPr>
          <p:cNvSpPr txBox="1"/>
          <p:nvPr/>
        </p:nvSpPr>
        <p:spPr>
          <a:xfrm>
            <a:off x="9636066" y="277423"/>
            <a:ext cx="2438399" cy="523220"/>
          </a:xfrm>
          <a:prstGeom prst="rect">
            <a:avLst/>
          </a:prstGeom>
          <a:noFill/>
        </p:spPr>
        <p:txBody>
          <a:bodyPr wrap="square" rtlCol="0">
            <a:spAutoFit/>
          </a:bodyPr>
          <a:lstStyle/>
          <a:p>
            <a:pPr algn="r"/>
            <a:r>
              <a:rPr lang="zh-CN" altLang="en-US" sz="2800" dirty="0">
                <a:solidFill>
                  <a:schemeClr val="accent1"/>
                </a:solidFill>
                <a:latin typeface="华文楷体" panose="02010600040101010101" pitchFamily="2" charset="-122"/>
                <a:ea typeface="华文楷体" panose="02010600040101010101" pitchFamily="2" charset="-122"/>
              </a:rPr>
              <a:t>第九组</a:t>
            </a:r>
          </a:p>
        </p:txBody>
      </p:sp>
      <p:sp>
        <p:nvSpPr>
          <p:cNvPr id="70" name="TextBox 8">
            <a:extLst>
              <a:ext uri="{FF2B5EF4-FFF2-40B4-BE49-F238E27FC236}">
                <a16:creationId xmlns:a16="http://schemas.microsoft.com/office/drawing/2014/main" id="{1B509440-9192-49FF-9343-D31383FC324A}"/>
              </a:ext>
            </a:extLst>
          </p:cNvPr>
          <p:cNvSpPr txBox="1"/>
          <p:nvPr/>
        </p:nvSpPr>
        <p:spPr>
          <a:xfrm>
            <a:off x="2760783" y="2698751"/>
            <a:ext cx="1572453" cy="417678"/>
          </a:xfrm>
          <a:prstGeom prst="rect">
            <a:avLst/>
          </a:prstGeom>
          <a:noFill/>
        </p:spPr>
        <p:txBody>
          <a:bodyPr wrap="square" tIns="0" bIns="0" rtlCol="0" anchor="t">
            <a:spAutoFit/>
          </a:bodyPr>
          <a:lstStyle/>
          <a:p>
            <a:pPr algn="r">
              <a:lnSpc>
                <a:spcPct val="150000"/>
              </a:lnSpc>
            </a:pPr>
            <a:r>
              <a:rPr lang="zh-CN" altLang="en-US" sz="20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刘宜松</a:t>
            </a:r>
          </a:p>
        </p:txBody>
      </p:sp>
      <p:sp>
        <p:nvSpPr>
          <p:cNvPr id="71" name="TextBox 7">
            <a:extLst>
              <a:ext uri="{FF2B5EF4-FFF2-40B4-BE49-F238E27FC236}">
                <a16:creationId xmlns:a16="http://schemas.microsoft.com/office/drawing/2014/main" id="{7E3FC203-9D49-4C32-8ECC-7AFE632D86C0}"/>
              </a:ext>
            </a:extLst>
          </p:cNvPr>
          <p:cNvSpPr txBox="1"/>
          <p:nvPr/>
        </p:nvSpPr>
        <p:spPr>
          <a:xfrm>
            <a:off x="190987" y="3086896"/>
            <a:ext cx="4335581" cy="1727974"/>
          </a:xfrm>
          <a:prstGeom prst="rect">
            <a:avLst/>
          </a:prstGeom>
          <a:noFill/>
        </p:spPr>
        <p:txBody>
          <a:bodyPr wrap="square" rtlCol="0">
            <a:spAutoFit/>
          </a:bodyPr>
          <a:lstStyle/>
          <a:p>
            <a:pPr algn="r">
              <a:lnSpc>
                <a:spcPct val="150000"/>
              </a:lnSpc>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rPr>
              <a:t>通过这次的大数据项目开发，让我接触到了网络爬虫相关的知识，这是在大学里从未接触过的领域。这次项目让我们从零开始学习大数据并且开发出一个完整的项目是十分有挑战性的，同时也是十分锻炼人的，所以从这次的开发中我学到了很多，包括但不限于网络爬虫，数据可视化，数据库设计。除此之外还体会到了团队协作开发的协调能力，总之受益匪浅。</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a:spLocks noChangeArrowheads="1"/>
          </p:cNvSpPr>
          <p:nvPr/>
        </p:nvSpPr>
        <p:spPr bwMode="auto">
          <a:xfrm>
            <a:off x="5143632" y="2519608"/>
            <a:ext cx="655976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6000" dirty="0">
                <a:pattFill prst="ltUpDiag">
                  <a:fgClr>
                    <a:schemeClr val="tx1">
                      <a:lumMod val="85000"/>
                      <a:lumOff val="15000"/>
                    </a:schemeClr>
                  </a:fgClr>
                  <a:bgClr>
                    <a:schemeClr val="tx1">
                      <a:lumMod val="50000"/>
                      <a:lumOff val="50000"/>
                    </a:schemeClr>
                  </a:bgClr>
                </a:pattFill>
                <a:latin typeface="华文楷体" panose="02010600040101010101" pitchFamily="2" charset="-122"/>
                <a:ea typeface="华文楷体" panose="02010600040101010101" pitchFamily="2" charset="-122"/>
              </a:rPr>
              <a:t>感谢大家的聆听</a:t>
            </a:r>
          </a:p>
        </p:txBody>
      </p:sp>
      <p:sp>
        <p:nvSpPr>
          <p:cNvPr id="15" name="文本框 14"/>
          <p:cNvSpPr txBox="1">
            <a:spLocks noChangeArrowheads="1"/>
          </p:cNvSpPr>
          <p:nvPr/>
        </p:nvSpPr>
        <p:spPr bwMode="auto">
          <a:xfrm>
            <a:off x="5143632" y="1378229"/>
            <a:ext cx="3608482"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8000" dirty="0">
                <a:ln>
                  <a:solidFill>
                    <a:schemeClr val="accent1"/>
                  </a:solidFill>
                </a:ln>
                <a:pattFill prst="ltUpDiag">
                  <a:fgClr>
                    <a:schemeClr val="accent1"/>
                  </a:fgClr>
                  <a:bgClr>
                    <a:schemeClr val="accent1">
                      <a:lumMod val="60000"/>
                      <a:lumOff val="40000"/>
                    </a:schemeClr>
                  </a:bgClr>
                </a:pattFill>
                <a:latin typeface="华文楷体" panose="02010600040101010101" pitchFamily="2" charset="-122"/>
                <a:ea typeface="华文楷体" panose="02010600040101010101" pitchFamily="2" charset="-122"/>
              </a:rPr>
              <a:t>第九组</a:t>
            </a:r>
          </a:p>
        </p:txBody>
      </p:sp>
      <p:grpSp>
        <p:nvGrpSpPr>
          <p:cNvPr id="16" name="Group 4"/>
          <p:cNvGrpSpPr>
            <a:grpSpLocks noChangeAspect="1"/>
          </p:cNvGrpSpPr>
          <p:nvPr/>
        </p:nvGrpSpPr>
        <p:grpSpPr bwMode="auto">
          <a:xfrm>
            <a:off x="743392" y="1593715"/>
            <a:ext cx="3497262" cy="3324225"/>
            <a:chOff x="2885" y="1201"/>
            <a:chExt cx="2203" cy="2094"/>
          </a:xfrm>
        </p:grpSpPr>
        <p:sp>
          <p:nvSpPr>
            <p:cNvPr id="17" name="AutoShape 3"/>
            <p:cNvSpPr>
              <a:spLocks noChangeAspect="1" noChangeArrowheads="1" noTextEdit="1"/>
            </p:cNvSpPr>
            <p:nvPr/>
          </p:nvSpPr>
          <p:spPr bwMode="auto">
            <a:xfrm>
              <a:off x="2885" y="1201"/>
              <a:ext cx="2203" cy="2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8" name="Freeform 5"/>
            <p:cNvSpPr/>
            <p:nvPr/>
          </p:nvSpPr>
          <p:spPr bwMode="auto">
            <a:xfrm>
              <a:off x="3793" y="1692"/>
              <a:ext cx="798" cy="785"/>
            </a:xfrm>
            <a:custGeom>
              <a:avLst/>
              <a:gdLst>
                <a:gd name="T0" fmla="*/ 79 w 413"/>
                <a:gd name="T1" fmla="*/ 299 h 406"/>
                <a:gd name="T2" fmla="*/ 157 w 413"/>
                <a:gd name="T3" fmla="*/ 227 h 406"/>
                <a:gd name="T4" fmla="*/ 233 w 413"/>
                <a:gd name="T5" fmla="*/ 151 h 406"/>
                <a:gd name="T6" fmla="*/ 352 w 413"/>
                <a:gd name="T7" fmla="*/ 39 h 406"/>
                <a:gd name="T8" fmla="*/ 390 w 413"/>
                <a:gd name="T9" fmla="*/ 3 h 406"/>
                <a:gd name="T10" fmla="*/ 349 w 413"/>
                <a:gd name="T11" fmla="*/ 35 h 406"/>
                <a:gd name="T12" fmla="*/ 235 w 413"/>
                <a:gd name="T13" fmla="*/ 144 h 406"/>
                <a:gd name="T14" fmla="*/ 123 w 413"/>
                <a:gd name="T15" fmla="*/ 250 h 406"/>
                <a:gd name="T16" fmla="*/ 13 w 413"/>
                <a:gd name="T17" fmla="*/ 361 h 406"/>
                <a:gd name="T18" fmla="*/ 12 w 413"/>
                <a:gd name="T19" fmla="*/ 384 h 406"/>
                <a:gd name="T20" fmla="*/ 45 w 413"/>
                <a:gd name="T21" fmla="*/ 356 h 406"/>
                <a:gd name="T22" fmla="*/ 205 w 413"/>
                <a:gd name="T23" fmla="*/ 212 h 406"/>
                <a:gd name="T24" fmla="*/ 362 w 413"/>
                <a:gd name="T25" fmla="*/ 65 h 406"/>
                <a:gd name="T26" fmla="*/ 406 w 413"/>
                <a:gd name="T27" fmla="*/ 25 h 406"/>
                <a:gd name="T28" fmla="*/ 329 w 413"/>
                <a:gd name="T29" fmla="*/ 95 h 406"/>
                <a:gd name="T30" fmla="*/ 173 w 413"/>
                <a:gd name="T31" fmla="*/ 241 h 406"/>
                <a:gd name="T32" fmla="*/ 45 w 413"/>
                <a:gd name="T33" fmla="*/ 363 h 406"/>
                <a:gd name="T34" fmla="*/ 4 w 413"/>
                <a:gd name="T35" fmla="*/ 381 h 406"/>
                <a:gd name="T36" fmla="*/ 1 w 413"/>
                <a:gd name="T37" fmla="*/ 379 h 406"/>
                <a:gd name="T38" fmla="*/ 34 w 413"/>
                <a:gd name="T39" fmla="*/ 369 h 406"/>
                <a:gd name="T40" fmla="*/ 73 w 413"/>
                <a:gd name="T41" fmla="*/ 336 h 406"/>
                <a:gd name="T42" fmla="*/ 151 w 413"/>
                <a:gd name="T43" fmla="*/ 263 h 406"/>
                <a:gd name="T44" fmla="*/ 306 w 413"/>
                <a:gd name="T45" fmla="*/ 117 h 406"/>
                <a:gd name="T46" fmla="*/ 411 w 413"/>
                <a:gd name="T47" fmla="*/ 20 h 406"/>
                <a:gd name="T48" fmla="*/ 384 w 413"/>
                <a:gd name="T49" fmla="*/ 9 h 406"/>
                <a:gd name="T50" fmla="*/ 398 w 413"/>
                <a:gd name="T51" fmla="*/ 18 h 406"/>
                <a:gd name="T52" fmla="*/ 384 w 413"/>
                <a:gd name="T53" fmla="*/ 9 h 406"/>
                <a:gd name="T54" fmla="*/ 410 w 413"/>
                <a:gd name="T55" fmla="*/ 20 h 406"/>
                <a:gd name="T56" fmla="*/ 176 w 413"/>
                <a:gd name="T57" fmla="*/ 236 h 406"/>
                <a:gd name="T58" fmla="*/ 49 w 413"/>
                <a:gd name="T59" fmla="*/ 354 h 406"/>
                <a:gd name="T60" fmla="*/ 16 w 413"/>
                <a:gd name="T61" fmla="*/ 377 h 406"/>
                <a:gd name="T62" fmla="*/ 0 w 413"/>
                <a:gd name="T63" fmla="*/ 378 h 406"/>
                <a:gd name="T64" fmla="*/ 154 w 413"/>
                <a:gd name="T65" fmla="*/ 263 h 406"/>
                <a:gd name="T66" fmla="*/ 310 w 413"/>
                <a:gd name="T67" fmla="*/ 117 h 406"/>
                <a:gd name="T68" fmla="*/ 406 w 413"/>
                <a:gd name="T69" fmla="*/ 25 h 406"/>
                <a:gd name="T70" fmla="*/ 387 w 413"/>
                <a:gd name="T71" fmla="*/ 39 h 406"/>
                <a:gd name="T72" fmla="*/ 329 w 413"/>
                <a:gd name="T73" fmla="*/ 92 h 406"/>
                <a:gd name="T74" fmla="*/ 90 w 413"/>
                <a:gd name="T75" fmla="*/ 312 h 406"/>
                <a:gd name="T76" fmla="*/ 32 w 413"/>
                <a:gd name="T77" fmla="*/ 366 h 406"/>
                <a:gd name="T78" fmla="*/ 16 w 413"/>
                <a:gd name="T79" fmla="*/ 380 h 406"/>
                <a:gd name="T80" fmla="*/ 8 w 413"/>
                <a:gd name="T81" fmla="*/ 368 h 406"/>
                <a:gd name="T82" fmla="*/ 64 w 413"/>
                <a:gd name="T83" fmla="*/ 316 h 406"/>
                <a:gd name="T84" fmla="*/ 211 w 413"/>
                <a:gd name="T85" fmla="*/ 171 h 406"/>
                <a:gd name="T86" fmla="*/ 323 w 413"/>
                <a:gd name="T87" fmla="*/ 62 h 406"/>
                <a:gd name="T88" fmla="*/ 391 w 413"/>
                <a:gd name="T89" fmla="*/ 3 h 406"/>
                <a:gd name="T90" fmla="*/ 372 w 413"/>
                <a:gd name="T91" fmla="*/ 15 h 406"/>
                <a:gd name="T92" fmla="*/ 317 w 413"/>
                <a:gd name="T93" fmla="*/ 70 h 406"/>
                <a:gd name="T94" fmla="*/ 163 w 413"/>
                <a:gd name="T95" fmla="*/ 217 h 406"/>
                <a:gd name="T96" fmla="*/ 4 w 413"/>
                <a:gd name="T97" fmla="*/ 37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3" h="406">
                  <a:moveTo>
                    <a:pt x="5" y="373"/>
                  </a:moveTo>
                  <a:cubicBezTo>
                    <a:pt x="30" y="349"/>
                    <a:pt x="54" y="323"/>
                    <a:pt x="79" y="299"/>
                  </a:cubicBezTo>
                  <a:cubicBezTo>
                    <a:pt x="92" y="287"/>
                    <a:pt x="105" y="275"/>
                    <a:pt x="118" y="263"/>
                  </a:cubicBezTo>
                  <a:cubicBezTo>
                    <a:pt x="131" y="251"/>
                    <a:pt x="144" y="239"/>
                    <a:pt x="157" y="227"/>
                  </a:cubicBezTo>
                  <a:cubicBezTo>
                    <a:pt x="170" y="214"/>
                    <a:pt x="183" y="202"/>
                    <a:pt x="196" y="189"/>
                  </a:cubicBezTo>
                  <a:cubicBezTo>
                    <a:pt x="208" y="177"/>
                    <a:pt x="221" y="164"/>
                    <a:pt x="233" y="151"/>
                  </a:cubicBezTo>
                  <a:cubicBezTo>
                    <a:pt x="258" y="127"/>
                    <a:pt x="285" y="104"/>
                    <a:pt x="310" y="80"/>
                  </a:cubicBezTo>
                  <a:cubicBezTo>
                    <a:pt x="325" y="66"/>
                    <a:pt x="338" y="53"/>
                    <a:pt x="352" y="39"/>
                  </a:cubicBezTo>
                  <a:cubicBezTo>
                    <a:pt x="358" y="33"/>
                    <a:pt x="364" y="27"/>
                    <a:pt x="371" y="20"/>
                  </a:cubicBezTo>
                  <a:cubicBezTo>
                    <a:pt x="377" y="14"/>
                    <a:pt x="383" y="7"/>
                    <a:pt x="390" y="3"/>
                  </a:cubicBezTo>
                  <a:cubicBezTo>
                    <a:pt x="390" y="2"/>
                    <a:pt x="389" y="2"/>
                    <a:pt x="389" y="1"/>
                  </a:cubicBezTo>
                  <a:cubicBezTo>
                    <a:pt x="376" y="13"/>
                    <a:pt x="363" y="24"/>
                    <a:pt x="349" y="35"/>
                  </a:cubicBezTo>
                  <a:cubicBezTo>
                    <a:pt x="336" y="47"/>
                    <a:pt x="323" y="58"/>
                    <a:pt x="310" y="71"/>
                  </a:cubicBezTo>
                  <a:cubicBezTo>
                    <a:pt x="285" y="95"/>
                    <a:pt x="261" y="120"/>
                    <a:pt x="235" y="144"/>
                  </a:cubicBezTo>
                  <a:cubicBezTo>
                    <a:pt x="210" y="167"/>
                    <a:pt x="185" y="190"/>
                    <a:pt x="160" y="214"/>
                  </a:cubicBezTo>
                  <a:cubicBezTo>
                    <a:pt x="147" y="226"/>
                    <a:pt x="135" y="238"/>
                    <a:pt x="123" y="250"/>
                  </a:cubicBezTo>
                  <a:cubicBezTo>
                    <a:pt x="111" y="262"/>
                    <a:pt x="100" y="275"/>
                    <a:pt x="88" y="287"/>
                  </a:cubicBezTo>
                  <a:cubicBezTo>
                    <a:pt x="64" y="313"/>
                    <a:pt x="38" y="336"/>
                    <a:pt x="13" y="361"/>
                  </a:cubicBezTo>
                  <a:cubicBezTo>
                    <a:pt x="9" y="364"/>
                    <a:pt x="3" y="368"/>
                    <a:pt x="2" y="373"/>
                  </a:cubicBezTo>
                  <a:cubicBezTo>
                    <a:pt x="0" y="379"/>
                    <a:pt x="8" y="383"/>
                    <a:pt x="12" y="384"/>
                  </a:cubicBezTo>
                  <a:cubicBezTo>
                    <a:pt x="18" y="384"/>
                    <a:pt x="23" y="379"/>
                    <a:pt x="27" y="375"/>
                  </a:cubicBezTo>
                  <a:cubicBezTo>
                    <a:pt x="33" y="368"/>
                    <a:pt x="39" y="362"/>
                    <a:pt x="45" y="356"/>
                  </a:cubicBezTo>
                  <a:cubicBezTo>
                    <a:pt x="70" y="331"/>
                    <a:pt x="98" y="308"/>
                    <a:pt x="125" y="285"/>
                  </a:cubicBezTo>
                  <a:cubicBezTo>
                    <a:pt x="152" y="261"/>
                    <a:pt x="179" y="236"/>
                    <a:pt x="205" y="212"/>
                  </a:cubicBezTo>
                  <a:cubicBezTo>
                    <a:pt x="232" y="187"/>
                    <a:pt x="258" y="162"/>
                    <a:pt x="284" y="138"/>
                  </a:cubicBezTo>
                  <a:cubicBezTo>
                    <a:pt x="310" y="113"/>
                    <a:pt x="336" y="89"/>
                    <a:pt x="362" y="65"/>
                  </a:cubicBezTo>
                  <a:cubicBezTo>
                    <a:pt x="370" y="58"/>
                    <a:pt x="377" y="52"/>
                    <a:pt x="384" y="45"/>
                  </a:cubicBezTo>
                  <a:cubicBezTo>
                    <a:pt x="391" y="38"/>
                    <a:pt x="398" y="31"/>
                    <a:pt x="406" y="25"/>
                  </a:cubicBezTo>
                  <a:cubicBezTo>
                    <a:pt x="405" y="24"/>
                    <a:pt x="405" y="23"/>
                    <a:pt x="404" y="23"/>
                  </a:cubicBezTo>
                  <a:cubicBezTo>
                    <a:pt x="378" y="46"/>
                    <a:pt x="353" y="70"/>
                    <a:pt x="329" y="95"/>
                  </a:cubicBezTo>
                  <a:cubicBezTo>
                    <a:pt x="303" y="120"/>
                    <a:pt x="277" y="144"/>
                    <a:pt x="251" y="168"/>
                  </a:cubicBezTo>
                  <a:cubicBezTo>
                    <a:pt x="225" y="192"/>
                    <a:pt x="199" y="216"/>
                    <a:pt x="173" y="241"/>
                  </a:cubicBezTo>
                  <a:cubicBezTo>
                    <a:pt x="148" y="265"/>
                    <a:pt x="123" y="291"/>
                    <a:pt x="98" y="315"/>
                  </a:cubicBezTo>
                  <a:cubicBezTo>
                    <a:pt x="80" y="332"/>
                    <a:pt x="63" y="348"/>
                    <a:pt x="45" y="363"/>
                  </a:cubicBezTo>
                  <a:cubicBezTo>
                    <a:pt x="37" y="369"/>
                    <a:pt x="30" y="374"/>
                    <a:pt x="22" y="378"/>
                  </a:cubicBezTo>
                  <a:cubicBezTo>
                    <a:pt x="17" y="381"/>
                    <a:pt x="8" y="385"/>
                    <a:pt x="4" y="381"/>
                  </a:cubicBezTo>
                  <a:cubicBezTo>
                    <a:pt x="3" y="380"/>
                    <a:pt x="3" y="378"/>
                    <a:pt x="3" y="377"/>
                  </a:cubicBezTo>
                  <a:cubicBezTo>
                    <a:pt x="2" y="378"/>
                    <a:pt x="1" y="378"/>
                    <a:pt x="1" y="379"/>
                  </a:cubicBezTo>
                  <a:cubicBezTo>
                    <a:pt x="7" y="380"/>
                    <a:pt x="13" y="381"/>
                    <a:pt x="19" y="379"/>
                  </a:cubicBezTo>
                  <a:cubicBezTo>
                    <a:pt x="25" y="377"/>
                    <a:pt x="30" y="373"/>
                    <a:pt x="34" y="369"/>
                  </a:cubicBezTo>
                  <a:cubicBezTo>
                    <a:pt x="41" y="364"/>
                    <a:pt x="47" y="358"/>
                    <a:pt x="54" y="353"/>
                  </a:cubicBezTo>
                  <a:cubicBezTo>
                    <a:pt x="60" y="347"/>
                    <a:pt x="67" y="342"/>
                    <a:pt x="73" y="336"/>
                  </a:cubicBezTo>
                  <a:cubicBezTo>
                    <a:pt x="86" y="324"/>
                    <a:pt x="99" y="311"/>
                    <a:pt x="112" y="299"/>
                  </a:cubicBezTo>
                  <a:cubicBezTo>
                    <a:pt x="125" y="287"/>
                    <a:pt x="138" y="275"/>
                    <a:pt x="151" y="263"/>
                  </a:cubicBezTo>
                  <a:cubicBezTo>
                    <a:pt x="177" y="239"/>
                    <a:pt x="203" y="214"/>
                    <a:pt x="228" y="190"/>
                  </a:cubicBezTo>
                  <a:cubicBezTo>
                    <a:pt x="254" y="165"/>
                    <a:pt x="280" y="141"/>
                    <a:pt x="306" y="117"/>
                  </a:cubicBezTo>
                  <a:cubicBezTo>
                    <a:pt x="341" y="85"/>
                    <a:pt x="376" y="54"/>
                    <a:pt x="412" y="23"/>
                  </a:cubicBezTo>
                  <a:cubicBezTo>
                    <a:pt x="413" y="22"/>
                    <a:pt x="412" y="20"/>
                    <a:pt x="411" y="20"/>
                  </a:cubicBezTo>
                  <a:cubicBezTo>
                    <a:pt x="401" y="18"/>
                    <a:pt x="392" y="16"/>
                    <a:pt x="386" y="7"/>
                  </a:cubicBezTo>
                  <a:cubicBezTo>
                    <a:pt x="385" y="6"/>
                    <a:pt x="383" y="8"/>
                    <a:pt x="384" y="9"/>
                  </a:cubicBezTo>
                  <a:cubicBezTo>
                    <a:pt x="387" y="14"/>
                    <a:pt x="392" y="18"/>
                    <a:pt x="397" y="20"/>
                  </a:cubicBezTo>
                  <a:cubicBezTo>
                    <a:pt x="399" y="21"/>
                    <a:pt x="400" y="19"/>
                    <a:pt x="398" y="18"/>
                  </a:cubicBezTo>
                  <a:cubicBezTo>
                    <a:pt x="393" y="16"/>
                    <a:pt x="389" y="12"/>
                    <a:pt x="386" y="7"/>
                  </a:cubicBezTo>
                  <a:cubicBezTo>
                    <a:pt x="385" y="8"/>
                    <a:pt x="385" y="9"/>
                    <a:pt x="384" y="9"/>
                  </a:cubicBezTo>
                  <a:cubicBezTo>
                    <a:pt x="390" y="18"/>
                    <a:pt x="400" y="21"/>
                    <a:pt x="411" y="23"/>
                  </a:cubicBezTo>
                  <a:cubicBezTo>
                    <a:pt x="410" y="22"/>
                    <a:pt x="410" y="21"/>
                    <a:pt x="410" y="20"/>
                  </a:cubicBezTo>
                  <a:cubicBezTo>
                    <a:pt x="357" y="67"/>
                    <a:pt x="304" y="114"/>
                    <a:pt x="253" y="163"/>
                  </a:cubicBezTo>
                  <a:cubicBezTo>
                    <a:pt x="227" y="187"/>
                    <a:pt x="202" y="212"/>
                    <a:pt x="176" y="236"/>
                  </a:cubicBezTo>
                  <a:cubicBezTo>
                    <a:pt x="150" y="261"/>
                    <a:pt x="124" y="284"/>
                    <a:pt x="98" y="309"/>
                  </a:cubicBezTo>
                  <a:cubicBezTo>
                    <a:pt x="82" y="324"/>
                    <a:pt x="66" y="339"/>
                    <a:pt x="49" y="354"/>
                  </a:cubicBezTo>
                  <a:cubicBezTo>
                    <a:pt x="41" y="360"/>
                    <a:pt x="34" y="366"/>
                    <a:pt x="26" y="372"/>
                  </a:cubicBezTo>
                  <a:cubicBezTo>
                    <a:pt x="23" y="374"/>
                    <a:pt x="20" y="376"/>
                    <a:pt x="16" y="377"/>
                  </a:cubicBezTo>
                  <a:cubicBezTo>
                    <a:pt x="11" y="378"/>
                    <a:pt x="6" y="377"/>
                    <a:pt x="2" y="376"/>
                  </a:cubicBezTo>
                  <a:cubicBezTo>
                    <a:pt x="1" y="376"/>
                    <a:pt x="0" y="377"/>
                    <a:pt x="0" y="378"/>
                  </a:cubicBezTo>
                  <a:cubicBezTo>
                    <a:pt x="7" y="406"/>
                    <a:pt x="70" y="345"/>
                    <a:pt x="78" y="337"/>
                  </a:cubicBezTo>
                  <a:cubicBezTo>
                    <a:pt x="104" y="313"/>
                    <a:pt x="129" y="288"/>
                    <a:pt x="154" y="263"/>
                  </a:cubicBezTo>
                  <a:cubicBezTo>
                    <a:pt x="180" y="238"/>
                    <a:pt x="206" y="213"/>
                    <a:pt x="232" y="189"/>
                  </a:cubicBezTo>
                  <a:cubicBezTo>
                    <a:pt x="258" y="165"/>
                    <a:pt x="284" y="142"/>
                    <a:pt x="310" y="117"/>
                  </a:cubicBezTo>
                  <a:cubicBezTo>
                    <a:pt x="335" y="93"/>
                    <a:pt x="359" y="67"/>
                    <a:pt x="385" y="44"/>
                  </a:cubicBezTo>
                  <a:cubicBezTo>
                    <a:pt x="392" y="37"/>
                    <a:pt x="399" y="31"/>
                    <a:pt x="406" y="25"/>
                  </a:cubicBezTo>
                  <a:cubicBezTo>
                    <a:pt x="407" y="24"/>
                    <a:pt x="405" y="22"/>
                    <a:pt x="404" y="23"/>
                  </a:cubicBezTo>
                  <a:cubicBezTo>
                    <a:pt x="398" y="27"/>
                    <a:pt x="392" y="33"/>
                    <a:pt x="387" y="39"/>
                  </a:cubicBezTo>
                  <a:cubicBezTo>
                    <a:pt x="381" y="45"/>
                    <a:pt x="374" y="51"/>
                    <a:pt x="368" y="56"/>
                  </a:cubicBezTo>
                  <a:cubicBezTo>
                    <a:pt x="355" y="68"/>
                    <a:pt x="342" y="80"/>
                    <a:pt x="329" y="92"/>
                  </a:cubicBezTo>
                  <a:cubicBezTo>
                    <a:pt x="302" y="116"/>
                    <a:pt x="276" y="141"/>
                    <a:pt x="250" y="166"/>
                  </a:cubicBezTo>
                  <a:cubicBezTo>
                    <a:pt x="198" y="216"/>
                    <a:pt x="144" y="264"/>
                    <a:pt x="90" y="312"/>
                  </a:cubicBezTo>
                  <a:cubicBezTo>
                    <a:pt x="76" y="323"/>
                    <a:pt x="63" y="335"/>
                    <a:pt x="50" y="348"/>
                  </a:cubicBezTo>
                  <a:cubicBezTo>
                    <a:pt x="44" y="354"/>
                    <a:pt x="38" y="360"/>
                    <a:pt x="32" y="366"/>
                  </a:cubicBezTo>
                  <a:cubicBezTo>
                    <a:pt x="29" y="369"/>
                    <a:pt x="27" y="371"/>
                    <a:pt x="24" y="374"/>
                  </a:cubicBezTo>
                  <a:cubicBezTo>
                    <a:pt x="22" y="376"/>
                    <a:pt x="19" y="379"/>
                    <a:pt x="16" y="380"/>
                  </a:cubicBezTo>
                  <a:cubicBezTo>
                    <a:pt x="12" y="382"/>
                    <a:pt x="7" y="380"/>
                    <a:pt x="5" y="377"/>
                  </a:cubicBezTo>
                  <a:cubicBezTo>
                    <a:pt x="3" y="374"/>
                    <a:pt x="7" y="370"/>
                    <a:pt x="8" y="368"/>
                  </a:cubicBezTo>
                  <a:cubicBezTo>
                    <a:pt x="14" y="363"/>
                    <a:pt x="20" y="358"/>
                    <a:pt x="26" y="352"/>
                  </a:cubicBezTo>
                  <a:cubicBezTo>
                    <a:pt x="38" y="340"/>
                    <a:pt x="51" y="328"/>
                    <a:pt x="64" y="316"/>
                  </a:cubicBezTo>
                  <a:cubicBezTo>
                    <a:pt x="88" y="292"/>
                    <a:pt x="111" y="266"/>
                    <a:pt x="136" y="241"/>
                  </a:cubicBezTo>
                  <a:cubicBezTo>
                    <a:pt x="160" y="217"/>
                    <a:pt x="185" y="194"/>
                    <a:pt x="211" y="171"/>
                  </a:cubicBezTo>
                  <a:cubicBezTo>
                    <a:pt x="236" y="147"/>
                    <a:pt x="261" y="123"/>
                    <a:pt x="285" y="99"/>
                  </a:cubicBezTo>
                  <a:cubicBezTo>
                    <a:pt x="298" y="86"/>
                    <a:pt x="310" y="74"/>
                    <a:pt x="323" y="62"/>
                  </a:cubicBezTo>
                  <a:cubicBezTo>
                    <a:pt x="336" y="50"/>
                    <a:pt x="350" y="38"/>
                    <a:pt x="363" y="27"/>
                  </a:cubicBezTo>
                  <a:cubicBezTo>
                    <a:pt x="372" y="19"/>
                    <a:pt x="382" y="11"/>
                    <a:pt x="391" y="3"/>
                  </a:cubicBezTo>
                  <a:cubicBezTo>
                    <a:pt x="392" y="2"/>
                    <a:pt x="391" y="0"/>
                    <a:pt x="389" y="1"/>
                  </a:cubicBezTo>
                  <a:cubicBezTo>
                    <a:pt x="383" y="4"/>
                    <a:pt x="377" y="9"/>
                    <a:pt x="372" y="15"/>
                  </a:cubicBezTo>
                  <a:cubicBezTo>
                    <a:pt x="366" y="21"/>
                    <a:pt x="361" y="27"/>
                    <a:pt x="355" y="33"/>
                  </a:cubicBezTo>
                  <a:cubicBezTo>
                    <a:pt x="342" y="45"/>
                    <a:pt x="330" y="58"/>
                    <a:pt x="317" y="70"/>
                  </a:cubicBezTo>
                  <a:cubicBezTo>
                    <a:pt x="291" y="94"/>
                    <a:pt x="265" y="118"/>
                    <a:pt x="239" y="142"/>
                  </a:cubicBezTo>
                  <a:cubicBezTo>
                    <a:pt x="213" y="166"/>
                    <a:pt x="189" y="192"/>
                    <a:pt x="163" y="217"/>
                  </a:cubicBezTo>
                  <a:cubicBezTo>
                    <a:pt x="138" y="242"/>
                    <a:pt x="111" y="265"/>
                    <a:pt x="85" y="290"/>
                  </a:cubicBezTo>
                  <a:cubicBezTo>
                    <a:pt x="57" y="316"/>
                    <a:pt x="31" y="344"/>
                    <a:pt x="4" y="371"/>
                  </a:cubicBezTo>
                  <a:cubicBezTo>
                    <a:pt x="2" y="372"/>
                    <a:pt x="4" y="374"/>
                    <a:pt x="5" y="37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9" name="Freeform 6"/>
            <p:cNvSpPr/>
            <p:nvPr/>
          </p:nvSpPr>
          <p:spPr bwMode="auto">
            <a:xfrm>
              <a:off x="4479" y="1209"/>
              <a:ext cx="393" cy="491"/>
            </a:xfrm>
            <a:custGeom>
              <a:avLst/>
              <a:gdLst>
                <a:gd name="T0" fmla="*/ 19 w 203"/>
                <a:gd name="T1" fmla="*/ 244 h 254"/>
                <a:gd name="T2" fmla="*/ 17 w 203"/>
                <a:gd name="T3" fmla="*/ 208 h 254"/>
                <a:gd name="T4" fmla="*/ 34 w 203"/>
                <a:gd name="T5" fmla="*/ 176 h 254"/>
                <a:gd name="T6" fmla="*/ 58 w 203"/>
                <a:gd name="T7" fmla="*/ 148 h 254"/>
                <a:gd name="T8" fmla="*/ 86 w 203"/>
                <a:gd name="T9" fmla="*/ 117 h 254"/>
                <a:gd name="T10" fmla="*/ 113 w 203"/>
                <a:gd name="T11" fmla="*/ 87 h 254"/>
                <a:gd name="T12" fmla="*/ 127 w 203"/>
                <a:gd name="T13" fmla="*/ 72 h 254"/>
                <a:gd name="T14" fmla="*/ 141 w 203"/>
                <a:gd name="T15" fmla="*/ 57 h 254"/>
                <a:gd name="T16" fmla="*/ 189 w 203"/>
                <a:gd name="T17" fmla="*/ 2 h 254"/>
                <a:gd name="T18" fmla="*/ 187 w 203"/>
                <a:gd name="T19" fmla="*/ 2 h 254"/>
                <a:gd name="T20" fmla="*/ 192 w 203"/>
                <a:gd name="T21" fmla="*/ 21 h 254"/>
                <a:gd name="T22" fmla="*/ 196 w 203"/>
                <a:gd name="T23" fmla="*/ 44 h 254"/>
                <a:gd name="T24" fmla="*/ 200 w 203"/>
                <a:gd name="T25" fmla="*/ 68 h 254"/>
                <a:gd name="T26" fmla="*/ 195 w 203"/>
                <a:gd name="T27" fmla="*/ 84 h 254"/>
                <a:gd name="T28" fmla="*/ 182 w 203"/>
                <a:gd name="T29" fmla="*/ 97 h 254"/>
                <a:gd name="T30" fmla="*/ 166 w 203"/>
                <a:gd name="T31" fmla="*/ 112 h 254"/>
                <a:gd name="T32" fmla="*/ 127 w 203"/>
                <a:gd name="T33" fmla="*/ 149 h 254"/>
                <a:gd name="T34" fmla="*/ 73 w 203"/>
                <a:gd name="T35" fmla="*/ 201 h 254"/>
                <a:gd name="T36" fmla="*/ 23 w 203"/>
                <a:gd name="T37" fmla="*/ 251 h 254"/>
                <a:gd name="T38" fmla="*/ 26 w 203"/>
                <a:gd name="T39" fmla="*/ 253 h 254"/>
                <a:gd name="T40" fmla="*/ 60 w 203"/>
                <a:gd name="T41" fmla="*/ 217 h 254"/>
                <a:gd name="T42" fmla="*/ 96 w 203"/>
                <a:gd name="T43" fmla="*/ 183 h 254"/>
                <a:gd name="T44" fmla="*/ 174 w 203"/>
                <a:gd name="T45" fmla="*/ 108 h 254"/>
                <a:gd name="T46" fmla="*/ 203 w 203"/>
                <a:gd name="T47" fmla="*/ 67 h 254"/>
                <a:gd name="T48" fmla="*/ 200 w 203"/>
                <a:gd name="T49" fmla="*/ 49 h 254"/>
                <a:gd name="T50" fmla="*/ 196 w 203"/>
                <a:gd name="T51" fmla="*/ 28 h 254"/>
                <a:gd name="T52" fmla="*/ 189 w 203"/>
                <a:gd name="T53" fmla="*/ 0 h 254"/>
                <a:gd name="T54" fmla="*/ 187 w 203"/>
                <a:gd name="T55" fmla="*/ 0 h 254"/>
                <a:gd name="T56" fmla="*/ 158 w 203"/>
                <a:gd name="T57" fmla="*/ 33 h 254"/>
                <a:gd name="T58" fmla="*/ 144 w 203"/>
                <a:gd name="T59" fmla="*/ 50 h 254"/>
                <a:gd name="T60" fmla="*/ 128 w 203"/>
                <a:gd name="T61" fmla="*/ 67 h 254"/>
                <a:gd name="T62" fmla="*/ 63 w 203"/>
                <a:gd name="T63" fmla="*/ 139 h 254"/>
                <a:gd name="T64" fmla="*/ 17 w 203"/>
                <a:gd name="T65" fmla="*/ 245 h 254"/>
                <a:gd name="T66" fmla="*/ 19 w 203"/>
                <a:gd name="T67" fmla="*/ 244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3" h="254">
                  <a:moveTo>
                    <a:pt x="19" y="244"/>
                  </a:moveTo>
                  <a:cubicBezTo>
                    <a:pt x="15" y="232"/>
                    <a:pt x="14" y="220"/>
                    <a:pt x="17" y="208"/>
                  </a:cubicBezTo>
                  <a:cubicBezTo>
                    <a:pt x="20" y="196"/>
                    <a:pt x="27" y="186"/>
                    <a:pt x="34" y="176"/>
                  </a:cubicBezTo>
                  <a:cubicBezTo>
                    <a:pt x="41" y="166"/>
                    <a:pt x="50" y="157"/>
                    <a:pt x="58" y="148"/>
                  </a:cubicBezTo>
                  <a:cubicBezTo>
                    <a:pt x="68" y="138"/>
                    <a:pt x="77" y="128"/>
                    <a:pt x="86" y="117"/>
                  </a:cubicBezTo>
                  <a:cubicBezTo>
                    <a:pt x="95" y="107"/>
                    <a:pt x="104" y="97"/>
                    <a:pt x="113" y="87"/>
                  </a:cubicBezTo>
                  <a:cubicBezTo>
                    <a:pt x="118" y="82"/>
                    <a:pt x="122" y="77"/>
                    <a:pt x="127" y="72"/>
                  </a:cubicBezTo>
                  <a:cubicBezTo>
                    <a:pt x="132" y="67"/>
                    <a:pt x="137" y="62"/>
                    <a:pt x="141" y="57"/>
                  </a:cubicBezTo>
                  <a:cubicBezTo>
                    <a:pt x="158" y="40"/>
                    <a:pt x="169" y="17"/>
                    <a:pt x="189" y="2"/>
                  </a:cubicBezTo>
                  <a:cubicBezTo>
                    <a:pt x="188" y="2"/>
                    <a:pt x="187" y="2"/>
                    <a:pt x="187" y="2"/>
                  </a:cubicBezTo>
                  <a:cubicBezTo>
                    <a:pt x="191" y="7"/>
                    <a:pt x="191" y="15"/>
                    <a:pt x="192" y="21"/>
                  </a:cubicBezTo>
                  <a:cubicBezTo>
                    <a:pt x="193" y="29"/>
                    <a:pt x="195" y="36"/>
                    <a:pt x="196" y="44"/>
                  </a:cubicBezTo>
                  <a:cubicBezTo>
                    <a:pt x="198" y="52"/>
                    <a:pt x="201" y="60"/>
                    <a:pt x="200" y="68"/>
                  </a:cubicBezTo>
                  <a:cubicBezTo>
                    <a:pt x="200" y="74"/>
                    <a:pt x="198" y="80"/>
                    <a:pt x="195" y="84"/>
                  </a:cubicBezTo>
                  <a:cubicBezTo>
                    <a:pt x="191" y="89"/>
                    <a:pt x="187" y="93"/>
                    <a:pt x="182" y="97"/>
                  </a:cubicBezTo>
                  <a:cubicBezTo>
                    <a:pt x="177" y="102"/>
                    <a:pt x="172" y="107"/>
                    <a:pt x="166" y="112"/>
                  </a:cubicBezTo>
                  <a:cubicBezTo>
                    <a:pt x="153" y="124"/>
                    <a:pt x="140" y="136"/>
                    <a:pt x="127" y="149"/>
                  </a:cubicBezTo>
                  <a:cubicBezTo>
                    <a:pt x="109" y="166"/>
                    <a:pt x="92" y="184"/>
                    <a:pt x="73" y="201"/>
                  </a:cubicBezTo>
                  <a:cubicBezTo>
                    <a:pt x="56" y="217"/>
                    <a:pt x="38" y="233"/>
                    <a:pt x="23" y="251"/>
                  </a:cubicBezTo>
                  <a:cubicBezTo>
                    <a:pt x="22" y="253"/>
                    <a:pt x="24" y="254"/>
                    <a:pt x="26" y="253"/>
                  </a:cubicBezTo>
                  <a:cubicBezTo>
                    <a:pt x="36" y="240"/>
                    <a:pt x="48" y="229"/>
                    <a:pt x="60" y="217"/>
                  </a:cubicBezTo>
                  <a:cubicBezTo>
                    <a:pt x="72" y="206"/>
                    <a:pt x="84" y="195"/>
                    <a:pt x="96" y="183"/>
                  </a:cubicBezTo>
                  <a:cubicBezTo>
                    <a:pt x="121" y="158"/>
                    <a:pt x="148" y="133"/>
                    <a:pt x="174" y="108"/>
                  </a:cubicBezTo>
                  <a:cubicBezTo>
                    <a:pt x="186" y="97"/>
                    <a:pt x="203" y="86"/>
                    <a:pt x="203" y="67"/>
                  </a:cubicBezTo>
                  <a:cubicBezTo>
                    <a:pt x="203" y="60"/>
                    <a:pt x="202" y="54"/>
                    <a:pt x="200" y="49"/>
                  </a:cubicBezTo>
                  <a:cubicBezTo>
                    <a:pt x="199" y="42"/>
                    <a:pt x="197" y="35"/>
                    <a:pt x="196" y="28"/>
                  </a:cubicBezTo>
                  <a:cubicBezTo>
                    <a:pt x="194" y="19"/>
                    <a:pt x="195" y="8"/>
                    <a:pt x="189" y="0"/>
                  </a:cubicBezTo>
                  <a:cubicBezTo>
                    <a:pt x="188" y="0"/>
                    <a:pt x="188" y="0"/>
                    <a:pt x="187" y="0"/>
                  </a:cubicBezTo>
                  <a:cubicBezTo>
                    <a:pt x="175" y="9"/>
                    <a:pt x="167" y="21"/>
                    <a:pt x="158" y="33"/>
                  </a:cubicBezTo>
                  <a:cubicBezTo>
                    <a:pt x="153" y="39"/>
                    <a:pt x="149" y="45"/>
                    <a:pt x="144" y="50"/>
                  </a:cubicBezTo>
                  <a:cubicBezTo>
                    <a:pt x="139" y="56"/>
                    <a:pt x="133" y="61"/>
                    <a:pt x="128" y="67"/>
                  </a:cubicBezTo>
                  <a:cubicBezTo>
                    <a:pt x="105" y="90"/>
                    <a:pt x="85" y="116"/>
                    <a:pt x="63" y="139"/>
                  </a:cubicBezTo>
                  <a:cubicBezTo>
                    <a:pt x="36" y="167"/>
                    <a:pt x="0" y="203"/>
                    <a:pt x="17" y="245"/>
                  </a:cubicBezTo>
                  <a:cubicBezTo>
                    <a:pt x="17" y="247"/>
                    <a:pt x="20" y="245"/>
                    <a:pt x="19" y="24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0" name="Freeform 7"/>
            <p:cNvSpPr/>
            <p:nvPr/>
          </p:nvSpPr>
          <p:spPr bwMode="auto">
            <a:xfrm>
              <a:off x="4549" y="1684"/>
              <a:ext cx="8" cy="6"/>
            </a:xfrm>
            <a:custGeom>
              <a:avLst/>
              <a:gdLst>
                <a:gd name="T0" fmla="*/ 2 w 4"/>
                <a:gd name="T1" fmla="*/ 2 h 3"/>
                <a:gd name="T2" fmla="*/ 2 w 4"/>
                <a:gd name="T3" fmla="*/ 0 h 3"/>
                <a:gd name="T4" fmla="*/ 2 w 4"/>
                <a:gd name="T5" fmla="*/ 2 h 3"/>
              </a:gdLst>
              <a:ahLst/>
              <a:cxnLst>
                <a:cxn ang="0">
                  <a:pos x="T0" y="T1"/>
                </a:cxn>
                <a:cxn ang="0">
                  <a:pos x="T2" y="T3"/>
                </a:cxn>
                <a:cxn ang="0">
                  <a:pos x="T4" y="T5"/>
                </a:cxn>
              </a:cxnLst>
              <a:rect l="0" t="0" r="r" b="b"/>
              <a:pathLst>
                <a:path w="4" h="3">
                  <a:moveTo>
                    <a:pt x="2" y="2"/>
                  </a:moveTo>
                  <a:cubicBezTo>
                    <a:pt x="4" y="2"/>
                    <a:pt x="3" y="0"/>
                    <a:pt x="2" y="0"/>
                  </a:cubicBezTo>
                  <a:cubicBezTo>
                    <a:pt x="0" y="0"/>
                    <a:pt x="0" y="3"/>
                    <a:pt x="2"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1" name="Freeform 8"/>
            <p:cNvSpPr/>
            <p:nvPr/>
          </p:nvSpPr>
          <p:spPr bwMode="auto">
            <a:xfrm>
              <a:off x="4601" y="1406"/>
              <a:ext cx="311" cy="307"/>
            </a:xfrm>
            <a:custGeom>
              <a:avLst/>
              <a:gdLst>
                <a:gd name="T0" fmla="*/ 3 w 161"/>
                <a:gd name="T1" fmla="*/ 158 h 159"/>
                <a:gd name="T2" fmla="*/ 73 w 161"/>
                <a:gd name="T3" fmla="*/ 91 h 159"/>
                <a:gd name="T4" fmla="*/ 146 w 161"/>
                <a:gd name="T5" fmla="*/ 17 h 159"/>
                <a:gd name="T6" fmla="*/ 159 w 161"/>
                <a:gd name="T7" fmla="*/ 3 h 159"/>
                <a:gd name="T8" fmla="*/ 157 w 161"/>
                <a:gd name="T9" fmla="*/ 1 h 159"/>
                <a:gd name="T10" fmla="*/ 82 w 161"/>
                <a:gd name="T11" fmla="*/ 77 h 159"/>
                <a:gd name="T12" fmla="*/ 14 w 161"/>
                <a:gd name="T13" fmla="*/ 146 h 159"/>
                <a:gd name="T14" fmla="*/ 2 w 161"/>
                <a:gd name="T15" fmla="*/ 155 h 159"/>
                <a:gd name="T16" fmla="*/ 3 w 161"/>
                <a:gd name="T17" fmla="*/ 158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159">
                  <a:moveTo>
                    <a:pt x="3" y="158"/>
                  </a:moveTo>
                  <a:cubicBezTo>
                    <a:pt x="29" y="139"/>
                    <a:pt x="51" y="115"/>
                    <a:pt x="73" y="91"/>
                  </a:cubicBezTo>
                  <a:cubicBezTo>
                    <a:pt x="97" y="66"/>
                    <a:pt x="122" y="42"/>
                    <a:pt x="146" y="17"/>
                  </a:cubicBezTo>
                  <a:cubicBezTo>
                    <a:pt x="150" y="12"/>
                    <a:pt x="155" y="8"/>
                    <a:pt x="159" y="3"/>
                  </a:cubicBezTo>
                  <a:cubicBezTo>
                    <a:pt x="161" y="2"/>
                    <a:pt x="158" y="0"/>
                    <a:pt x="157" y="1"/>
                  </a:cubicBezTo>
                  <a:cubicBezTo>
                    <a:pt x="133" y="27"/>
                    <a:pt x="107" y="52"/>
                    <a:pt x="82" y="77"/>
                  </a:cubicBezTo>
                  <a:cubicBezTo>
                    <a:pt x="60" y="100"/>
                    <a:pt x="39" y="126"/>
                    <a:pt x="14" y="146"/>
                  </a:cubicBezTo>
                  <a:cubicBezTo>
                    <a:pt x="10" y="149"/>
                    <a:pt x="6" y="152"/>
                    <a:pt x="2" y="155"/>
                  </a:cubicBezTo>
                  <a:cubicBezTo>
                    <a:pt x="0" y="157"/>
                    <a:pt x="2" y="159"/>
                    <a:pt x="3" y="158"/>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2" name="Freeform 9"/>
            <p:cNvSpPr/>
            <p:nvPr/>
          </p:nvSpPr>
          <p:spPr bwMode="auto">
            <a:xfrm>
              <a:off x="4887" y="1335"/>
              <a:ext cx="8" cy="5"/>
            </a:xfrm>
            <a:custGeom>
              <a:avLst/>
              <a:gdLst>
                <a:gd name="T0" fmla="*/ 2 w 4"/>
                <a:gd name="T1" fmla="*/ 3 h 3"/>
                <a:gd name="T2" fmla="*/ 2 w 4"/>
                <a:gd name="T3" fmla="*/ 0 h 3"/>
                <a:gd name="T4" fmla="*/ 2 w 4"/>
                <a:gd name="T5" fmla="*/ 3 h 3"/>
              </a:gdLst>
              <a:ahLst/>
              <a:cxnLst>
                <a:cxn ang="0">
                  <a:pos x="T0" y="T1"/>
                </a:cxn>
                <a:cxn ang="0">
                  <a:pos x="T2" y="T3"/>
                </a:cxn>
                <a:cxn ang="0">
                  <a:pos x="T4" y="T5"/>
                </a:cxn>
              </a:cxnLst>
              <a:rect l="0" t="0" r="r" b="b"/>
              <a:pathLst>
                <a:path w="4" h="3">
                  <a:moveTo>
                    <a:pt x="2" y="3"/>
                  </a:moveTo>
                  <a:cubicBezTo>
                    <a:pt x="4" y="2"/>
                    <a:pt x="3" y="0"/>
                    <a:pt x="2" y="0"/>
                  </a:cubicBezTo>
                  <a:cubicBezTo>
                    <a:pt x="0" y="0"/>
                    <a:pt x="0" y="3"/>
                    <a:pt x="2" y="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3" name="Freeform 10"/>
            <p:cNvSpPr/>
            <p:nvPr/>
          </p:nvSpPr>
          <p:spPr bwMode="auto">
            <a:xfrm>
              <a:off x="4905" y="1338"/>
              <a:ext cx="30" cy="41"/>
            </a:xfrm>
            <a:custGeom>
              <a:avLst/>
              <a:gdLst>
                <a:gd name="T0" fmla="*/ 1 w 16"/>
                <a:gd name="T1" fmla="*/ 4 h 21"/>
                <a:gd name="T2" fmla="*/ 9 w 16"/>
                <a:gd name="T3" fmla="*/ 18 h 21"/>
                <a:gd name="T4" fmla="*/ 12 w 16"/>
                <a:gd name="T5" fmla="*/ 19 h 21"/>
                <a:gd name="T6" fmla="*/ 2 w 16"/>
                <a:gd name="T7" fmla="*/ 1 h 21"/>
                <a:gd name="T8" fmla="*/ 1 w 16"/>
                <a:gd name="T9" fmla="*/ 4 h 21"/>
              </a:gdLst>
              <a:ahLst/>
              <a:cxnLst>
                <a:cxn ang="0">
                  <a:pos x="T0" y="T1"/>
                </a:cxn>
                <a:cxn ang="0">
                  <a:pos x="T2" y="T3"/>
                </a:cxn>
                <a:cxn ang="0">
                  <a:pos x="T4" y="T5"/>
                </a:cxn>
                <a:cxn ang="0">
                  <a:pos x="T6" y="T7"/>
                </a:cxn>
                <a:cxn ang="0">
                  <a:pos x="T8" y="T9"/>
                </a:cxn>
              </a:cxnLst>
              <a:rect l="0" t="0" r="r" b="b"/>
              <a:pathLst>
                <a:path w="16" h="21">
                  <a:moveTo>
                    <a:pt x="1" y="4"/>
                  </a:moveTo>
                  <a:cubicBezTo>
                    <a:pt x="7" y="6"/>
                    <a:pt x="13" y="11"/>
                    <a:pt x="9" y="18"/>
                  </a:cubicBezTo>
                  <a:cubicBezTo>
                    <a:pt x="8" y="20"/>
                    <a:pt x="11" y="21"/>
                    <a:pt x="12" y="19"/>
                  </a:cubicBezTo>
                  <a:cubicBezTo>
                    <a:pt x="16" y="11"/>
                    <a:pt x="10" y="4"/>
                    <a:pt x="2" y="1"/>
                  </a:cubicBezTo>
                  <a:cubicBezTo>
                    <a:pt x="1" y="0"/>
                    <a:pt x="0" y="3"/>
                    <a:pt x="1" y="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4" name="Freeform 11"/>
            <p:cNvSpPr/>
            <p:nvPr/>
          </p:nvSpPr>
          <p:spPr bwMode="auto">
            <a:xfrm>
              <a:off x="4516" y="1203"/>
              <a:ext cx="363" cy="520"/>
            </a:xfrm>
            <a:custGeom>
              <a:avLst/>
              <a:gdLst>
                <a:gd name="T0" fmla="*/ 182 w 188"/>
                <a:gd name="T1" fmla="*/ 81 h 269"/>
                <a:gd name="T2" fmla="*/ 175 w 188"/>
                <a:gd name="T3" fmla="*/ 16 h 269"/>
                <a:gd name="T4" fmla="*/ 172 w 188"/>
                <a:gd name="T5" fmla="*/ 16 h 269"/>
                <a:gd name="T6" fmla="*/ 185 w 188"/>
                <a:gd name="T7" fmla="*/ 97 h 269"/>
                <a:gd name="T8" fmla="*/ 188 w 188"/>
                <a:gd name="T9" fmla="*/ 97 h 269"/>
                <a:gd name="T10" fmla="*/ 182 w 188"/>
                <a:gd name="T11" fmla="*/ 71 h 269"/>
                <a:gd name="T12" fmla="*/ 178 w 188"/>
                <a:gd name="T13" fmla="*/ 45 h 269"/>
                <a:gd name="T14" fmla="*/ 176 w 188"/>
                <a:gd name="T15" fmla="*/ 1 h 269"/>
                <a:gd name="T16" fmla="*/ 175 w 188"/>
                <a:gd name="T17" fmla="*/ 0 h 269"/>
                <a:gd name="T18" fmla="*/ 161 w 188"/>
                <a:gd name="T19" fmla="*/ 9 h 269"/>
                <a:gd name="T20" fmla="*/ 150 w 188"/>
                <a:gd name="T21" fmla="*/ 22 h 269"/>
                <a:gd name="T22" fmla="*/ 115 w 188"/>
                <a:gd name="T23" fmla="*/ 62 h 269"/>
                <a:gd name="T24" fmla="*/ 55 w 188"/>
                <a:gd name="T25" fmla="*/ 133 h 269"/>
                <a:gd name="T26" fmla="*/ 47 w 188"/>
                <a:gd name="T27" fmla="*/ 149 h 269"/>
                <a:gd name="T28" fmla="*/ 39 w 188"/>
                <a:gd name="T29" fmla="*/ 166 h 269"/>
                <a:gd name="T30" fmla="*/ 16 w 188"/>
                <a:gd name="T31" fmla="*/ 196 h 269"/>
                <a:gd name="T32" fmla="*/ 17 w 188"/>
                <a:gd name="T33" fmla="*/ 267 h 269"/>
                <a:gd name="T34" fmla="*/ 19 w 188"/>
                <a:gd name="T35" fmla="*/ 266 h 269"/>
                <a:gd name="T36" fmla="*/ 4 w 188"/>
                <a:gd name="T37" fmla="*/ 232 h 269"/>
                <a:gd name="T38" fmla="*/ 11 w 188"/>
                <a:gd name="T39" fmla="*/ 190 h 269"/>
                <a:gd name="T40" fmla="*/ 33 w 188"/>
                <a:gd name="T41" fmla="*/ 149 h 269"/>
                <a:gd name="T42" fmla="*/ 63 w 188"/>
                <a:gd name="T43" fmla="*/ 110 h 269"/>
                <a:gd name="T44" fmla="*/ 108 w 188"/>
                <a:gd name="T45" fmla="*/ 62 h 269"/>
                <a:gd name="T46" fmla="*/ 129 w 188"/>
                <a:gd name="T47" fmla="*/ 40 h 269"/>
                <a:gd name="T48" fmla="*/ 151 w 188"/>
                <a:gd name="T49" fmla="*/ 22 h 269"/>
                <a:gd name="T50" fmla="*/ 150 w 188"/>
                <a:gd name="T51" fmla="*/ 20 h 269"/>
                <a:gd name="T52" fmla="*/ 119 w 188"/>
                <a:gd name="T53" fmla="*/ 47 h 269"/>
                <a:gd name="T54" fmla="*/ 83 w 188"/>
                <a:gd name="T55" fmla="*/ 83 h 269"/>
                <a:gd name="T56" fmla="*/ 50 w 188"/>
                <a:gd name="T57" fmla="*/ 120 h 269"/>
                <a:gd name="T58" fmla="*/ 23 w 188"/>
                <a:gd name="T59" fmla="*/ 160 h 269"/>
                <a:gd name="T60" fmla="*/ 1 w 188"/>
                <a:gd name="T61" fmla="*/ 220 h 269"/>
                <a:gd name="T62" fmla="*/ 5 w 188"/>
                <a:gd name="T63" fmla="*/ 246 h 269"/>
                <a:gd name="T64" fmla="*/ 18 w 188"/>
                <a:gd name="T65" fmla="*/ 268 h 269"/>
                <a:gd name="T66" fmla="*/ 20 w 188"/>
                <a:gd name="T67" fmla="*/ 267 h 269"/>
                <a:gd name="T68" fmla="*/ 14 w 188"/>
                <a:gd name="T69" fmla="*/ 223 h 269"/>
                <a:gd name="T70" fmla="*/ 17 w 188"/>
                <a:gd name="T71" fmla="*/ 200 h 269"/>
                <a:gd name="T72" fmla="*/ 30 w 188"/>
                <a:gd name="T73" fmla="*/ 181 h 269"/>
                <a:gd name="T74" fmla="*/ 43 w 188"/>
                <a:gd name="T75" fmla="*/ 163 h 269"/>
                <a:gd name="T76" fmla="*/ 53 w 188"/>
                <a:gd name="T77" fmla="*/ 143 h 269"/>
                <a:gd name="T78" fmla="*/ 79 w 188"/>
                <a:gd name="T79" fmla="*/ 104 h 269"/>
                <a:gd name="T80" fmla="*/ 129 w 188"/>
                <a:gd name="T81" fmla="*/ 50 h 269"/>
                <a:gd name="T82" fmla="*/ 154 w 188"/>
                <a:gd name="T83" fmla="*/ 22 h 269"/>
                <a:gd name="T84" fmla="*/ 163 w 188"/>
                <a:gd name="T85" fmla="*/ 11 h 269"/>
                <a:gd name="T86" fmla="*/ 175 w 188"/>
                <a:gd name="T87" fmla="*/ 3 h 269"/>
                <a:gd name="T88" fmla="*/ 174 w 188"/>
                <a:gd name="T89" fmla="*/ 2 h 269"/>
                <a:gd name="T90" fmla="*/ 175 w 188"/>
                <a:gd name="T91" fmla="*/ 46 h 269"/>
                <a:gd name="T92" fmla="*/ 180 w 188"/>
                <a:gd name="T93" fmla="*/ 71 h 269"/>
                <a:gd name="T94" fmla="*/ 185 w 188"/>
                <a:gd name="T95" fmla="*/ 97 h 269"/>
                <a:gd name="T96" fmla="*/ 188 w 188"/>
                <a:gd name="T97" fmla="*/ 97 h 269"/>
                <a:gd name="T98" fmla="*/ 175 w 188"/>
                <a:gd name="T99" fmla="*/ 16 h 269"/>
                <a:gd name="T100" fmla="*/ 172 w 188"/>
                <a:gd name="T101" fmla="*/ 16 h 269"/>
                <a:gd name="T102" fmla="*/ 179 w 188"/>
                <a:gd name="T103" fmla="*/ 81 h 269"/>
                <a:gd name="T104" fmla="*/ 182 w 188"/>
                <a:gd name="T105" fmla="*/ 8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8" h="269">
                  <a:moveTo>
                    <a:pt x="182" y="81"/>
                  </a:moveTo>
                  <a:cubicBezTo>
                    <a:pt x="178" y="59"/>
                    <a:pt x="179" y="37"/>
                    <a:pt x="175" y="16"/>
                  </a:cubicBezTo>
                  <a:cubicBezTo>
                    <a:pt x="175" y="14"/>
                    <a:pt x="172" y="15"/>
                    <a:pt x="172" y="16"/>
                  </a:cubicBezTo>
                  <a:cubicBezTo>
                    <a:pt x="174" y="44"/>
                    <a:pt x="182" y="70"/>
                    <a:pt x="185" y="97"/>
                  </a:cubicBezTo>
                  <a:cubicBezTo>
                    <a:pt x="186" y="97"/>
                    <a:pt x="187" y="97"/>
                    <a:pt x="188" y="97"/>
                  </a:cubicBezTo>
                  <a:cubicBezTo>
                    <a:pt x="186" y="88"/>
                    <a:pt x="184" y="79"/>
                    <a:pt x="182" y="71"/>
                  </a:cubicBezTo>
                  <a:cubicBezTo>
                    <a:pt x="181" y="62"/>
                    <a:pt x="179" y="54"/>
                    <a:pt x="178" y="45"/>
                  </a:cubicBezTo>
                  <a:cubicBezTo>
                    <a:pt x="177" y="31"/>
                    <a:pt x="181" y="15"/>
                    <a:pt x="176" y="1"/>
                  </a:cubicBezTo>
                  <a:cubicBezTo>
                    <a:pt x="176" y="1"/>
                    <a:pt x="175" y="0"/>
                    <a:pt x="175" y="0"/>
                  </a:cubicBezTo>
                  <a:cubicBezTo>
                    <a:pt x="169" y="1"/>
                    <a:pt x="165" y="5"/>
                    <a:pt x="161" y="9"/>
                  </a:cubicBezTo>
                  <a:cubicBezTo>
                    <a:pt x="157" y="13"/>
                    <a:pt x="153" y="18"/>
                    <a:pt x="150" y="22"/>
                  </a:cubicBezTo>
                  <a:cubicBezTo>
                    <a:pt x="138" y="36"/>
                    <a:pt x="126" y="49"/>
                    <a:pt x="115" y="62"/>
                  </a:cubicBezTo>
                  <a:cubicBezTo>
                    <a:pt x="94" y="85"/>
                    <a:pt x="71" y="106"/>
                    <a:pt x="55" y="133"/>
                  </a:cubicBezTo>
                  <a:cubicBezTo>
                    <a:pt x="52" y="138"/>
                    <a:pt x="49" y="144"/>
                    <a:pt x="47" y="149"/>
                  </a:cubicBezTo>
                  <a:cubicBezTo>
                    <a:pt x="44" y="155"/>
                    <a:pt x="42" y="161"/>
                    <a:pt x="39" y="166"/>
                  </a:cubicBezTo>
                  <a:cubicBezTo>
                    <a:pt x="33" y="177"/>
                    <a:pt x="22" y="184"/>
                    <a:pt x="16" y="196"/>
                  </a:cubicBezTo>
                  <a:cubicBezTo>
                    <a:pt x="4" y="218"/>
                    <a:pt x="17" y="244"/>
                    <a:pt x="17" y="267"/>
                  </a:cubicBezTo>
                  <a:cubicBezTo>
                    <a:pt x="18" y="267"/>
                    <a:pt x="19" y="267"/>
                    <a:pt x="19" y="266"/>
                  </a:cubicBezTo>
                  <a:cubicBezTo>
                    <a:pt x="10" y="258"/>
                    <a:pt x="6" y="244"/>
                    <a:pt x="4" y="232"/>
                  </a:cubicBezTo>
                  <a:cubicBezTo>
                    <a:pt x="2" y="217"/>
                    <a:pt x="5" y="203"/>
                    <a:pt x="11" y="190"/>
                  </a:cubicBezTo>
                  <a:cubicBezTo>
                    <a:pt x="16" y="176"/>
                    <a:pt x="25" y="162"/>
                    <a:pt x="33" y="149"/>
                  </a:cubicBezTo>
                  <a:cubicBezTo>
                    <a:pt x="42" y="135"/>
                    <a:pt x="52" y="122"/>
                    <a:pt x="63" y="110"/>
                  </a:cubicBezTo>
                  <a:cubicBezTo>
                    <a:pt x="77" y="93"/>
                    <a:pt x="92" y="77"/>
                    <a:pt x="108" y="62"/>
                  </a:cubicBezTo>
                  <a:cubicBezTo>
                    <a:pt x="115" y="55"/>
                    <a:pt x="122" y="48"/>
                    <a:pt x="129" y="40"/>
                  </a:cubicBezTo>
                  <a:cubicBezTo>
                    <a:pt x="135" y="33"/>
                    <a:pt x="142" y="25"/>
                    <a:pt x="151" y="22"/>
                  </a:cubicBezTo>
                  <a:cubicBezTo>
                    <a:pt x="153" y="22"/>
                    <a:pt x="152" y="19"/>
                    <a:pt x="150" y="20"/>
                  </a:cubicBezTo>
                  <a:cubicBezTo>
                    <a:pt x="137" y="23"/>
                    <a:pt x="128" y="37"/>
                    <a:pt x="119" y="47"/>
                  </a:cubicBezTo>
                  <a:cubicBezTo>
                    <a:pt x="107" y="59"/>
                    <a:pt x="95" y="71"/>
                    <a:pt x="83" y="83"/>
                  </a:cubicBezTo>
                  <a:cubicBezTo>
                    <a:pt x="72" y="95"/>
                    <a:pt x="61" y="108"/>
                    <a:pt x="50" y="120"/>
                  </a:cubicBezTo>
                  <a:cubicBezTo>
                    <a:pt x="40" y="133"/>
                    <a:pt x="31" y="146"/>
                    <a:pt x="23" y="160"/>
                  </a:cubicBezTo>
                  <a:cubicBezTo>
                    <a:pt x="12" y="178"/>
                    <a:pt x="2" y="198"/>
                    <a:pt x="1" y="220"/>
                  </a:cubicBezTo>
                  <a:cubicBezTo>
                    <a:pt x="0" y="229"/>
                    <a:pt x="2" y="238"/>
                    <a:pt x="5" y="246"/>
                  </a:cubicBezTo>
                  <a:cubicBezTo>
                    <a:pt x="7" y="254"/>
                    <a:pt x="11" y="263"/>
                    <a:pt x="18" y="268"/>
                  </a:cubicBezTo>
                  <a:cubicBezTo>
                    <a:pt x="19" y="269"/>
                    <a:pt x="20" y="268"/>
                    <a:pt x="20" y="267"/>
                  </a:cubicBezTo>
                  <a:cubicBezTo>
                    <a:pt x="20" y="252"/>
                    <a:pt x="15" y="238"/>
                    <a:pt x="14" y="223"/>
                  </a:cubicBezTo>
                  <a:cubicBezTo>
                    <a:pt x="13" y="215"/>
                    <a:pt x="14" y="207"/>
                    <a:pt x="17" y="200"/>
                  </a:cubicBezTo>
                  <a:cubicBezTo>
                    <a:pt x="20" y="193"/>
                    <a:pt x="25" y="187"/>
                    <a:pt x="30" y="181"/>
                  </a:cubicBezTo>
                  <a:cubicBezTo>
                    <a:pt x="36" y="176"/>
                    <a:pt x="40" y="170"/>
                    <a:pt x="43" y="163"/>
                  </a:cubicBezTo>
                  <a:cubicBezTo>
                    <a:pt x="47" y="157"/>
                    <a:pt x="49" y="150"/>
                    <a:pt x="53" y="143"/>
                  </a:cubicBezTo>
                  <a:cubicBezTo>
                    <a:pt x="60" y="129"/>
                    <a:pt x="69" y="116"/>
                    <a:pt x="79" y="104"/>
                  </a:cubicBezTo>
                  <a:cubicBezTo>
                    <a:pt x="95" y="86"/>
                    <a:pt x="112" y="68"/>
                    <a:pt x="129" y="50"/>
                  </a:cubicBezTo>
                  <a:cubicBezTo>
                    <a:pt x="137" y="41"/>
                    <a:pt x="146" y="31"/>
                    <a:pt x="154" y="22"/>
                  </a:cubicBezTo>
                  <a:cubicBezTo>
                    <a:pt x="157" y="18"/>
                    <a:pt x="160" y="14"/>
                    <a:pt x="163" y="11"/>
                  </a:cubicBezTo>
                  <a:cubicBezTo>
                    <a:pt x="167" y="7"/>
                    <a:pt x="171" y="4"/>
                    <a:pt x="175" y="3"/>
                  </a:cubicBezTo>
                  <a:cubicBezTo>
                    <a:pt x="175" y="3"/>
                    <a:pt x="174" y="2"/>
                    <a:pt x="174" y="2"/>
                  </a:cubicBezTo>
                  <a:cubicBezTo>
                    <a:pt x="178" y="16"/>
                    <a:pt x="174" y="31"/>
                    <a:pt x="175" y="46"/>
                  </a:cubicBezTo>
                  <a:cubicBezTo>
                    <a:pt x="176" y="54"/>
                    <a:pt x="178" y="63"/>
                    <a:pt x="180" y="71"/>
                  </a:cubicBezTo>
                  <a:cubicBezTo>
                    <a:pt x="181" y="80"/>
                    <a:pt x="183" y="88"/>
                    <a:pt x="185" y="97"/>
                  </a:cubicBezTo>
                  <a:cubicBezTo>
                    <a:pt x="186" y="99"/>
                    <a:pt x="188" y="98"/>
                    <a:pt x="188" y="97"/>
                  </a:cubicBezTo>
                  <a:cubicBezTo>
                    <a:pt x="184" y="70"/>
                    <a:pt x="177" y="43"/>
                    <a:pt x="175" y="16"/>
                  </a:cubicBezTo>
                  <a:cubicBezTo>
                    <a:pt x="174" y="16"/>
                    <a:pt x="173" y="16"/>
                    <a:pt x="172" y="16"/>
                  </a:cubicBezTo>
                  <a:cubicBezTo>
                    <a:pt x="177" y="38"/>
                    <a:pt x="175" y="60"/>
                    <a:pt x="179" y="81"/>
                  </a:cubicBezTo>
                  <a:cubicBezTo>
                    <a:pt x="179" y="83"/>
                    <a:pt x="182" y="82"/>
                    <a:pt x="182" y="8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5" name="Freeform 12"/>
            <p:cNvSpPr/>
            <p:nvPr/>
          </p:nvSpPr>
          <p:spPr bwMode="auto">
            <a:xfrm>
              <a:off x="4574" y="1369"/>
              <a:ext cx="516" cy="404"/>
            </a:xfrm>
            <a:custGeom>
              <a:avLst/>
              <a:gdLst>
                <a:gd name="T0" fmla="*/ 240 w 267"/>
                <a:gd name="T1" fmla="*/ 8 h 209"/>
                <a:gd name="T2" fmla="*/ 202 w 267"/>
                <a:gd name="T3" fmla="*/ 11 h 209"/>
                <a:gd name="T4" fmla="*/ 166 w 267"/>
                <a:gd name="T5" fmla="*/ 30 h 209"/>
                <a:gd name="T6" fmla="*/ 246 w 267"/>
                <a:gd name="T7" fmla="*/ 5 h 209"/>
                <a:gd name="T8" fmla="*/ 264 w 267"/>
                <a:gd name="T9" fmla="*/ 4 h 209"/>
                <a:gd name="T10" fmla="*/ 238 w 267"/>
                <a:gd name="T11" fmla="*/ 40 h 209"/>
                <a:gd name="T12" fmla="*/ 139 w 267"/>
                <a:gd name="T13" fmla="*/ 159 h 209"/>
                <a:gd name="T14" fmla="*/ 36 w 267"/>
                <a:gd name="T15" fmla="*/ 202 h 209"/>
                <a:gd name="T16" fmla="*/ 2 w 267"/>
                <a:gd name="T17" fmla="*/ 195 h 209"/>
                <a:gd name="T18" fmla="*/ 29 w 267"/>
                <a:gd name="T19" fmla="*/ 208 h 209"/>
                <a:gd name="T20" fmla="*/ 102 w 267"/>
                <a:gd name="T21" fmla="*/ 185 h 209"/>
                <a:gd name="T22" fmla="*/ 208 w 267"/>
                <a:gd name="T23" fmla="*/ 84 h 209"/>
                <a:gd name="T24" fmla="*/ 264 w 267"/>
                <a:gd name="T25" fmla="*/ 16 h 209"/>
                <a:gd name="T26" fmla="*/ 196 w 267"/>
                <a:gd name="T27" fmla="*/ 91 h 209"/>
                <a:gd name="T28" fmla="*/ 70 w 267"/>
                <a:gd name="T29" fmla="*/ 200 h 209"/>
                <a:gd name="T30" fmla="*/ 5 w 267"/>
                <a:gd name="T31" fmla="*/ 192 h 209"/>
                <a:gd name="T32" fmla="*/ 70 w 267"/>
                <a:gd name="T33" fmla="*/ 199 h 209"/>
                <a:gd name="T34" fmla="*/ 122 w 267"/>
                <a:gd name="T35" fmla="*/ 166 h 209"/>
                <a:gd name="T36" fmla="*/ 259 w 267"/>
                <a:gd name="T37" fmla="*/ 23 h 209"/>
                <a:gd name="T38" fmla="*/ 243 w 267"/>
                <a:gd name="T39" fmla="*/ 36 h 209"/>
                <a:gd name="T40" fmla="*/ 193 w 267"/>
                <a:gd name="T41" fmla="*/ 93 h 209"/>
                <a:gd name="T42" fmla="*/ 80 w 267"/>
                <a:gd name="T43" fmla="*/ 200 h 209"/>
                <a:gd name="T44" fmla="*/ 29 w 267"/>
                <a:gd name="T45" fmla="*/ 205 h 209"/>
                <a:gd name="T46" fmla="*/ 108 w 267"/>
                <a:gd name="T47" fmla="*/ 188 h 209"/>
                <a:gd name="T48" fmla="*/ 178 w 267"/>
                <a:gd name="T49" fmla="*/ 114 h 209"/>
                <a:gd name="T50" fmla="*/ 241 w 267"/>
                <a:gd name="T51" fmla="*/ 43 h 209"/>
                <a:gd name="T52" fmla="*/ 256 w 267"/>
                <a:gd name="T53" fmla="*/ 21 h 209"/>
                <a:gd name="T54" fmla="*/ 149 w 267"/>
                <a:gd name="T55" fmla="*/ 135 h 209"/>
                <a:gd name="T56" fmla="*/ 65 w 267"/>
                <a:gd name="T57" fmla="*/ 197 h 209"/>
                <a:gd name="T58" fmla="*/ 4 w 267"/>
                <a:gd name="T59" fmla="*/ 191 h 209"/>
                <a:gd name="T60" fmla="*/ 81 w 267"/>
                <a:gd name="T61" fmla="*/ 199 h 209"/>
                <a:gd name="T62" fmla="*/ 208 w 267"/>
                <a:gd name="T63" fmla="*/ 82 h 209"/>
                <a:gd name="T64" fmla="*/ 262 w 267"/>
                <a:gd name="T65" fmla="*/ 14 h 209"/>
                <a:gd name="T66" fmla="*/ 205 w 267"/>
                <a:gd name="T67" fmla="*/ 84 h 209"/>
                <a:gd name="T68" fmla="*/ 98 w 267"/>
                <a:gd name="T69" fmla="*/ 184 h 209"/>
                <a:gd name="T70" fmla="*/ 30 w 267"/>
                <a:gd name="T71" fmla="*/ 205 h 209"/>
                <a:gd name="T72" fmla="*/ 2 w 267"/>
                <a:gd name="T73" fmla="*/ 197 h 209"/>
                <a:gd name="T74" fmla="*/ 43 w 267"/>
                <a:gd name="T75" fmla="*/ 206 h 209"/>
                <a:gd name="T76" fmla="*/ 159 w 267"/>
                <a:gd name="T77" fmla="*/ 143 h 209"/>
                <a:gd name="T78" fmla="*/ 245 w 267"/>
                <a:gd name="T79" fmla="*/ 36 h 209"/>
                <a:gd name="T80" fmla="*/ 266 w 267"/>
                <a:gd name="T81" fmla="*/ 5 h 209"/>
                <a:gd name="T82" fmla="*/ 249 w 267"/>
                <a:gd name="T83" fmla="*/ 2 h 209"/>
                <a:gd name="T84" fmla="*/ 165 w 267"/>
                <a:gd name="T85" fmla="*/ 27 h 209"/>
                <a:gd name="T86" fmla="*/ 201 w 267"/>
                <a:gd name="T87" fmla="*/ 14 h 209"/>
                <a:gd name="T88" fmla="*/ 238 w 267"/>
                <a:gd name="T89" fmla="*/ 6 h 209"/>
                <a:gd name="T90" fmla="*/ 183 w 267"/>
                <a:gd name="T91" fmla="*/ 21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7" h="209">
                  <a:moveTo>
                    <a:pt x="183" y="21"/>
                  </a:moveTo>
                  <a:cubicBezTo>
                    <a:pt x="202" y="17"/>
                    <a:pt x="223" y="18"/>
                    <a:pt x="240" y="8"/>
                  </a:cubicBezTo>
                  <a:cubicBezTo>
                    <a:pt x="241" y="7"/>
                    <a:pt x="240" y="5"/>
                    <a:pt x="239" y="5"/>
                  </a:cubicBezTo>
                  <a:cubicBezTo>
                    <a:pt x="227" y="3"/>
                    <a:pt x="214" y="7"/>
                    <a:pt x="202" y="11"/>
                  </a:cubicBezTo>
                  <a:cubicBezTo>
                    <a:pt x="189" y="15"/>
                    <a:pt x="177" y="21"/>
                    <a:pt x="165" y="27"/>
                  </a:cubicBezTo>
                  <a:cubicBezTo>
                    <a:pt x="163" y="28"/>
                    <a:pt x="164" y="30"/>
                    <a:pt x="166" y="30"/>
                  </a:cubicBezTo>
                  <a:cubicBezTo>
                    <a:pt x="186" y="24"/>
                    <a:pt x="207" y="19"/>
                    <a:pt x="226" y="12"/>
                  </a:cubicBezTo>
                  <a:cubicBezTo>
                    <a:pt x="233" y="9"/>
                    <a:pt x="239" y="7"/>
                    <a:pt x="246" y="5"/>
                  </a:cubicBezTo>
                  <a:cubicBezTo>
                    <a:pt x="251" y="4"/>
                    <a:pt x="260" y="2"/>
                    <a:pt x="264" y="6"/>
                  </a:cubicBezTo>
                  <a:cubicBezTo>
                    <a:pt x="264" y="5"/>
                    <a:pt x="264" y="4"/>
                    <a:pt x="264" y="4"/>
                  </a:cubicBezTo>
                  <a:cubicBezTo>
                    <a:pt x="262" y="11"/>
                    <a:pt x="257" y="16"/>
                    <a:pt x="252" y="22"/>
                  </a:cubicBezTo>
                  <a:cubicBezTo>
                    <a:pt x="247" y="28"/>
                    <a:pt x="243" y="34"/>
                    <a:pt x="238" y="40"/>
                  </a:cubicBezTo>
                  <a:cubicBezTo>
                    <a:pt x="228" y="54"/>
                    <a:pt x="217" y="68"/>
                    <a:pt x="205" y="82"/>
                  </a:cubicBezTo>
                  <a:cubicBezTo>
                    <a:pt x="184" y="108"/>
                    <a:pt x="164" y="135"/>
                    <a:pt x="139" y="159"/>
                  </a:cubicBezTo>
                  <a:cubicBezTo>
                    <a:pt x="121" y="177"/>
                    <a:pt x="100" y="192"/>
                    <a:pt x="75" y="199"/>
                  </a:cubicBezTo>
                  <a:cubicBezTo>
                    <a:pt x="62" y="203"/>
                    <a:pt x="49" y="204"/>
                    <a:pt x="36" y="202"/>
                  </a:cubicBezTo>
                  <a:cubicBezTo>
                    <a:pt x="29" y="201"/>
                    <a:pt x="24" y="199"/>
                    <a:pt x="18" y="197"/>
                  </a:cubicBezTo>
                  <a:cubicBezTo>
                    <a:pt x="13" y="195"/>
                    <a:pt x="7" y="194"/>
                    <a:pt x="2" y="195"/>
                  </a:cubicBezTo>
                  <a:cubicBezTo>
                    <a:pt x="1" y="195"/>
                    <a:pt x="0" y="196"/>
                    <a:pt x="1" y="197"/>
                  </a:cubicBezTo>
                  <a:cubicBezTo>
                    <a:pt x="8" y="205"/>
                    <a:pt x="19" y="207"/>
                    <a:pt x="29" y="208"/>
                  </a:cubicBezTo>
                  <a:cubicBezTo>
                    <a:pt x="40" y="209"/>
                    <a:pt x="51" y="208"/>
                    <a:pt x="61" y="205"/>
                  </a:cubicBezTo>
                  <a:cubicBezTo>
                    <a:pt x="75" y="201"/>
                    <a:pt x="89" y="193"/>
                    <a:pt x="102" y="185"/>
                  </a:cubicBezTo>
                  <a:cubicBezTo>
                    <a:pt x="116" y="176"/>
                    <a:pt x="129" y="166"/>
                    <a:pt x="141" y="155"/>
                  </a:cubicBezTo>
                  <a:cubicBezTo>
                    <a:pt x="165" y="133"/>
                    <a:pt x="187" y="109"/>
                    <a:pt x="208" y="84"/>
                  </a:cubicBezTo>
                  <a:cubicBezTo>
                    <a:pt x="218" y="73"/>
                    <a:pt x="228" y="61"/>
                    <a:pt x="237" y="48"/>
                  </a:cubicBezTo>
                  <a:cubicBezTo>
                    <a:pt x="245" y="37"/>
                    <a:pt x="253" y="25"/>
                    <a:pt x="264" y="16"/>
                  </a:cubicBezTo>
                  <a:cubicBezTo>
                    <a:pt x="263" y="15"/>
                    <a:pt x="263" y="15"/>
                    <a:pt x="262" y="14"/>
                  </a:cubicBezTo>
                  <a:cubicBezTo>
                    <a:pt x="242" y="41"/>
                    <a:pt x="218" y="65"/>
                    <a:pt x="196" y="91"/>
                  </a:cubicBezTo>
                  <a:cubicBezTo>
                    <a:pt x="174" y="117"/>
                    <a:pt x="153" y="143"/>
                    <a:pt x="128" y="166"/>
                  </a:cubicBezTo>
                  <a:cubicBezTo>
                    <a:pt x="111" y="181"/>
                    <a:pt x="92" y="194"/>
                    <a:pt x="70" y="200"/>
                  </a:cubicBezTo>
                  <a:cubicBezTo>
                    <a:pt x="48" y="206"/>
                    <a:pt x="25" y="202"/>
                    <a:pt x="6" y="189"/>
                  </a:cubicBezTo>
                  <a:cubicBezTo>
                    <a:pt x="5" y="190"/>
                    <a:pt x="5" y="191"/>
                    <a:pt x="5" y="192"/>
                  </a:cubicBezTo>
                  <a:cubicBezTo>
                    <a:pt x="20" y="190"/>
                    <a:pt x="34" y="196"/>
                    <a:pt x="48" y="198"/>
                  </a:cubicBezTo>
                  <a:cubicBezTo>
                    <a:pt x="55" y="200"/>
                    <a:pt x="63" y="200"/>
                    <a:pt x="70" y="199"/>
                  </a:cubicBezTo>
                  <a:cubicBezTo>
                    <a:pt x="76" y="198"/>
                    <a:pt x="82" y="196"/>
                    <a:pt x="88" y="192"/>
                  </a:cubicBezTo>
                  <a:cubicBezTo>
                    <a:pt x="101" y="186"/>
                    <a:pt x="111" y="176"/>
                    <a:pt x="122" y="166"/>
                  </a:cubicBezTo>
                  <a:cubicBezTo>
                    <a:pt x="133" y="155"/>
                    <a:pt x="144" y="143"/>
                    <a:pt x="155" y="132"/>
                  </a:cubicBezTo>
                  <a:cubicBezTo>
                    <a:pt x="191" y="96"/>
                    <a:pt x="226" y="61"/>
                    <a:pt x="259" y="23"/>
                  </a:cubicBezTo>
                  <a:cubicBezTo>
                    <a:pt x="260" y="21"/>
                    <a:pt x="258" y="20"/>
                    <a:pt x="257" y="21"/>
                  </a:cubicBezTo>
                  <a:cubicBezTo>
                    <a:pt x="251" y="25"/>
                    <a:pt x="247" y="31"/>
                    <a:pt x="243" y="36"/>
                  </a:cubicBezTo>
                  <a:cubicBezTo>
                    <a:pt x="238" y="43"/>
                    <a:pt x="233" y="49"/>
                    <a:pt x="228" y="55"/>
                  </a:cubicBezTo>
                  <a:cubicBezTo>
                    <a:pt x="217" y="68"/>
                    <a:pt x="205" y="80"/>
                    <a:pt x="193" y="93"/>
                  </a:cubicBezTo>
                  <a:cubicBezTo>
                    <a:pt x="170" y="119"/>
                    <a:pt x="148" y="146"/>
                    <a:pt x="123" y="171"/>
                  </a:cubicBezTo>
                  <a:cubicBezTo>
                    <a:pt x="111" y="183"/>
                    <a:pt x="97" y="194"/>
                    <a:pt x="80" y="200"/>
                  </a:cubicBezTo>
                  <a:cubicBezTo>
                    <a:pt x="64" y="206"/>
                    <a:pt x="46" y="206"/>
                    <a:pt x="29" y="202"/>
                  </a:cubicBezTo>
                  <a:cubicBezTo>
                    <a:pt x="27" y="201"/>
                    <a:pt x="27" y="204"/>
                    <a:pt x="29" y="205"/>
                  </a:cubicBezTo>
                  <a:cubicBezTo>
                    <a:pt x="43" y="208"/>
                    <a:pt x="58" y="209"/>
                    <a:pt x="72" y="206"/>
                  </a:cubicBezTo>
                  <a:cubicBezTo>
                    <a:pt x="85" y="203"/>
                    <a:pt x="97" y="196"/>
                    <a:pt x="108" y="188"/>
                  </a:cubicBezTo>
                  <a:cubicBezTo>
                    <a:pt x="121" y="178"/>
                    <a:pt x="133" y="165"/>
                    <a:pt x="144" y="154"/>
                  </a:cubicBezTo>
                  <a:cubicBezTo>
                    <a:pt x="155" y="141"/>
                    <a:pt x="167" y="128"/>
                    <a:pt x="178" y="114"/>
                  </a:cubicBezTo>
                  <a:cubicBezTo>
                    <a:pt x="192" y="98"/>
                    <a:pt x="206" y="83"/>
                    <a:pt x="221" y="67"/>
                  </a:cubicBezTo>
                  <a:cubicBezTo>
                    <a:pt x="228" y="60"/>
                    <a:pt x="235" y="52"/>
                    <a:pt x="241" y="43"/>
                  </a:cubicBezTo>
                  <a:cubicBezTo>
                    <a:pt x="246" y="36"/>
                    <a:pt x="251" y="28"/>
                    <a:pt x="258" y="23"/>
                  </a:cubicBezTo>
                  <a:cubicBezTo>
                    <a:pt x="258" y="22"/>
                    <a:pt x="257" y="22"/>
                    <a:pt x="256" y="21"/>
                  </a:cubicBezTo>
                  <a:cubicBezTo>
                    <a:pt x="234" y="48"/>
                    <a:pt x="210" y="73"/>
                    <a:pt x="186" y="97"/>
                  </a:cubicBezTo>
                  <a:cubicBezTo>
                    <a:pt x="174" y="110"/>
                    <a:pt x="161" y="122"/>
                    <a:pt x="149" y="135"/>
                  </a:cubicBezTo>
                  <a:cubicBezTo>
                    <a:pt x="138" y="146"/>
                    <a:pt x="127" y="157"/>
                    <a:pt x="116" y="168"/>
                  </a:cubicBezTo>
                  <a:cubicBezTo>
                    <a:pt x="102" y="181"/>
                    <a:pt x="85" y="195"/>
                    <a:pt x="65" y="197"/>
                  </a:cubicBezTo>
                  <a:cubicBezTo>
                    <a:pt x="44" y="198"/>
                    <a:pt x="25" y="187"/>
                    <a:pt x="5" y="189"/>
                  </a:cubicBezTo>
                  <a:cubicBezTo>
                    <a:pt x="3" y="189"/>
                    <a:pt x="3" y="191"/>
                    <a:pt x="4" y="191"/>
                  </a:cubicBezTo>
                  <a:cubicBezTo>
                    <a:pt x="15" y="199"/>
                    <a:pt x="28" y="204"/>
                    <a:pt x="43" y="206"/>
                  </a:cubicBezTo>
                  <a:cubicBezTo>
                    <a:pt x="56" y="207"/>
                    <a:pt x="69" y="204"/>
                    <a:pt x="81" y="199"/>
                  </a:cubicBezTo>
                  <a:cubicBezTo>
                    <a:pt x="108" y="189"/>
                    <a:pt x="130" y="168"/>
                    <a:pt x="151" y="147"/>
                  </a:cubicBezTo>
                  <a:cubicBezTo>
                    <a:pt x="171" y="126"/>
                    <a:pt x="189" y="104"/>
                    <a:pt x="208" y="82"/>
                  </a:cubicBezTo>
                  <a:cubicBezTo>
                    <a:pt x="227" y="60"/>
                    <a:pt x="247" y="39"/>
                    <a:pt x="264" y="16"/>
                  </a:cubicBezTo>
                  <a:cubicBezTo>
                    <a:pt x="265" y="14"/>
                    <a:pt x="264" y="13"/>
                    <a:pt x="262" y="14"/>
                  </a:cubicBezTo>
                  <a:cubicBezTo>
                    <a:pt x="251" y="23"/>
                    <a:pt x="243" y="35"/>
                    <a:pt x="234" y="47"/>
                  </a:cubicBezTo>
                  <a:cubicBezTo>
                    <a:pt x="225" y="60"/>
                    <a:pt x="215" y="72"/>
                    <a:pt x="205" y="84"/>
                  </a:cubicBezTo>
                  <a:cubicBezTo>
                    <a:pt x="183" y="110"/>
                    <a:pt x="159" y="136"/>
                    <a:pt x="133" y="158"/>
                  </a:cubicBezTo>
                  <a:cubicBezTo>
                    <a:pt x="122" y="167"/>
                    <a:pt x="110" y="176"/>
                    <a:pt x="98" y="184"/>
                  </a:cubicBezTo>
                  <a:cubicBezTo>
                    <a:pt x="86" y="191"/>
                    <a:pt x="73" y="198"/>
                    <a:pt x="60" y="202"/>
                  </a:cubicBezTo>
                  <a:cubicBezTo>
                    <a:pt x="50" y="205"/>
                    <a:pt x="40" y="206"/>
                    <a:pt x="30" y="205"/>
                  </a:cubicBezTo>
                  <a:cubicBezTo>
                    <a:pt x="21" y="205"/>
                    <a:pt x="10" y="202"/>
                    <a:pt x="3" y="195"/>
                  </a:cubicBezTo>
                  <a:cubicBezTo>
                    <a:pt x="3" y="196"/>
                    <a:pt x="3" y="197"/>
                    <a:pt x="2" y="197"/>
                  </a:cubicBezTo>
                  <a:cubicBezTo>
                    <a:pt x="9" y="196"/>
                    <a:pt x="16" y="199"/>
                    <a:pt x="23" y="201"/>
                  </a:cubicBezTo>
                  <a:cubicBezTo>
                    <a:pt x="29" y="203"/>
                    <a:pt x="36" y="205"/>
                    <a:pt x="43" y="206"/>
                  </a:cubicBezTo>
                  <a:cubicBezTo>
                    <a:pt x="58" y="207"/>
                    <a:pt x="73" y="203"/>
                    <a:pt x="87" y="198"/>
                  </a:cubicBezTo>
                  <a:cubicBezTo>
                    <a:pt x="116" y="187"/>
                    <a:pt x="139" y="165"/>
                    <a:pt x="159" y="143"/>
                  </a:cubicBezTo>
                  <a:cubicBezTo>
                    <a:pt x="179" y="120"/>
                    <a:pt x="197" y="96"/>
                    <a:pt x="216" y="73"/>
                  </a:cubicBezTo>
                  <a:cubicBezTo>
                    <a:pt x="226" y="61"/>
                    <a:pt x="235" y="49"/>
                    <a:pt x="245" y="36"/>
                  </a:cubicBezTo>
                  <a:cubicBezTo>
                    <a:pt x="248" y="31"/>
                    <a:pt x="252" y="26"/>
                    <a:pt x="257" y="21"/>
                  </a:cubicBezTo>
                  <a:cubicBezTo>
                    <a:pt x="261" y="16"/>
                    <a:pt x="264" y="11"/>
                    <a:pt x="266" y="5"/>
                  </a:cubicBezTo>
                  <a:cubicBezTo>
                    <a:pt x="267" y="4"/>
                    <a:pt x="266" y="4"/>
                    <a:pt x="266" y="3"/>
                  </a:cubicBezTo>
                  <a:cubicBezTo>
                    <a:pt x="261" y="0"/>
                    <a:pt x="254" y="1"/>
                    <a:pt x="249" y="2"/>
                  </a:cubicBezTo>
                  <a:cubicBezTo>
                    <a:pt x="242" y="3"/>
                    <a:pt x="234" y="6"/>
                    <a:pt x="227" y="9"/>
                  </a:cubicBezTo>
                  <a:cubicBezTo>
                    <a:pt x="207" y="16"/>
                    <a:pt x="186" y="21"/>
                    <a:pt x="165" y="27"/>
                  </a:cubicBezTo>
                  <a:cubicBezTo>
                    <a:pt x="165" y="28"/>
                    <a:pt x="166" y="29"/>
                    <a:pt x="166" y="30"/>
                  </a:cubicBezTo>
                  <a:cubicBezTo>
                    <a:pt x="177" y="24"/>
                    <a:pt x="189" y="19"/>
                    <a:pt x="201" y="14"/>
                  </a:cubicBezTo>
                  <a:cubicBezTo>
                    <a:pt x="213" y="10"/>
                    <a:pt x="226" y="6"/>
                    <a:pt x="239" y="8"/>
                  </a:cubicBezTo>
                  <a:cubicBezTo>
                    <a:pt x="239" y="7"/>
                    <a:pt x="239" y="6"/>
                    <a:pt x="238" y="6"/>
                  </a:cubicBezTo>
                  <a:cubicBezTo>
                    <a:pt x="222" y="16"/>
                    <a:pt x="201" y="14"/>
                    <a:pt x="183" y="18"/>
                  </a:cubicBezTo>
                  <a:cubicBezTo>
                    <a:pt x="181" y="19"/>
                    <a:pt x="181" y="21"/>
                    <a:pt x="183" y="2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6" name="Freeform 13"/>
            <p:cNvSpPr/>
            <p:nvPr/>
          </p:nvSpPr>
          <p:spPr bwMode="auto">
            <a:xfrm>
              <a:off x="4646" y="1706"/>
              <a:ext cx="121" cy="13"/>
            </a:xfrm>
            <a:custGeom>
              <a:avLst/>
              <a:gdLst>
                <a:gd name="T0" fmla="*/ 2 w 63"/>
                <a:gd name="T1" fmla="*/ 3 h 7"/>
                <a:gd name="T2" fmla="*/ 32 w 63"/>
                <a:gd name="T3" fmla="*/ 6 h 7"/>
                <a:gd name="T4" fmla="*/ 61 w 63"/>
                <a:gd name="T5" fmla="*/ 4 h 7"/>
                <a:gd name="T6" fmla="*/ 60 w 63"/>
                <a:gd name="T7" fmla="*/ 1 h 7"/>
                <a:gd name="T8" fmla="*/ 31 w 63"/>
                <a:gd name="T9" fmla="*/ 4 h 7"/>
                <a:gd name="T10" fmla="*/ 2 w 63"/>
                <a:gd name="T11" fmla="*/ 0 h 7"/>
                <a:gd name="T12" fmla="*/ 2 w 63"/>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63" h="7">
                  <a:moveTo>
                    <a:pt x="2" y="3"/>
                  </a:moveTo>
                  <a:cubicBezTo>
                    <a:pt x="12" y="4"/>
                    <a:pt x="22" y="6"/>
                    <a:pt x="32" y="6"/>
                  </a:cubicBezTo>
                  <a:cubicBezTo>
                    <a:pt x="42" y="7"/>
                    <a:pt x="52" y="7"/>
                    <a:pt x="61" y="4"/>
                  </a:cubicBezTo>
                  <a:cubicBezTo>
                    <a:pt x="63" y="3"/>
                    <a:pt x="62" y="1"/>
                    <a:pt x="60" y="1"/>
                  </a:cubicBezTo>
                  <a:cubicBezTo>
                    <a:pt x="51" y="5"/>
                    <a:pt x="41" y="4"/>
                    <a:pt x="31" y="4"/>
                  </a:cubicBezTo>
                  <a:cubicBezTo>
                    <a:pt x="22" y="3"/>
                    <a:pt x="12" y="1"/>
                    <a:pt x="2" y="0"/>
                  </a:cubicBezTo>
                  <a:cubicBezTo>
                    <a:pt x="1" y="0"/>
                    <a:pt x="0" y="3"/>
                    <a:pt x="2" y="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7" name="Freeform 14"/>
            <p:cNvSpPr/>
            <p:nvPr/>
          </p:nvSpPr>
          <p:spPr bwMode="auto">
            <a:xfrm>
              <a:off x="4661" y="1671"/>
              <a:ext cx="133" cy="21"/>
            </a:xfrm>
            <a:custGeom>
              <a:avLst/>
              <a:gdLst>
                <a:gd name="T0" fmla="*/ 2 w 69"/>
                <a:gd name="T1" fmla="*/ 5 h 11"/>
                <a:gd name="T2" fmla="*/ 67 w 69"/>
                <a:gd name="T3" fmla="*/ 4 h 11"/>
                <a:gd name="T4" fmla="*/ 66 w 69"/>
                <a:gd name="T5" fmla="*/ 1 h 11"/>
                <a:gd name="T6" fmla="*/ 2 w 69"/>
                <a:gd name="T7" fmla="*/ 2 h 11"/>
                <a:gd name="T8" fmla="*/ 2 w 69"/>
                <a:gd name="T9" fmla="*/ 5 h 11"/>
              </a:gdLst>
              <a:ahLst/>
              <a:cxnLst>
                <a:cxn ang="0">
                  <a:pos x="T0" y="T1"/>
                </a:cxn>
                <a:cxn ang="0">
                  <a:pos x="T2" y="T3"/>
                </a:cxn>
                <a:cxn ang="0">
                  <a:pos x="T4" y="T5"/>
                </a:cxn>
                <a:cxn ang="0">
                  <a:pos x="T6" y="T7"/>
                </a:cxn>
                <a:cxn ang="0">
                  <a:pos x="T8" y="T9"/>
                </a:cxn>
              </a:cxnLst>
              <a:rect l="0" t="0" r="r" b="b"/>
              <a:pathLst>
                <a:path w="69" h="11">
                  <a:moveTo>
                    <a:pt x="2" y="5"/>
                  </a:moveTo>
                  <a:cubicBezTo>
                    <a:pt x="23" y="7"/>
                    <a:pt x="46" y="11"/>
                    <a:pt x="67" y="4"/>
                  </a:cubicBezTo>
                  <a:cubicBezTo>
                    <a:pt x="69" y="3"/>
                    <a:pt x="68" y="0"/>
                    <a:pt x="66" y="1"/>
                  </a:cubicBezTo>
                  <a:cubicBezTo>
                    <a:pt x="46" y="9"/>
                    <a:pt x="23" y="4"/>
                    <a:pt x="2" y="2"/>
                  </a:cubicBezTo>
                  <a:cubicBezTo>
                    <a:pt x="0" y="2"/>
                    <a:pt x="0" y="5"/>
                    <a:pt x="2" y="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8" name="Freeform 15"/>
            <p:cNvSpPr/>
            <p:nvPr/>
          </p:nvSpPr>
          <p:spPr bwMode="auto">
            <a:xfrm>
              <a:off x="4727" y="1619"/>
              <a:ext cx="108" cy="21"/>
            </a:xfrm>
            <a:custGeom>
              <a:avLst/>
              <a:gdLst>
                <a:gd name="T0" fmla="*/ 1 w 56"/>
                <a:gd name="T1" fmla="*/ 9 h 11"/>
                <a:gd name="T2" fmla="*/ 29 w 56"/>
                <a:gd name="T3" fmla="*/ 10 h 11"/>
                <a:gd name="T4" fmla="*/ 55 w 56"/>
                <a:gd name="T5" fmla="*/ 4 h 11"/>
                <a:gd name="T6" fmla="*/ 53 w 56"/>
                <a:gd name="T7" fmla="*/ 2 h 11"/>
                <a:gd name="T8" fmla="*/ 28 w 56"/>
                <a:gd name="T9" fmla="*/ 8 h 11"/>
                <a:gd name="T10" fmla="*/ 2 w 56"/>
                <a:gd name="T11" fmla="*/ 6 h 11"/>
                <a:gd name="T12" fmla="*/ 1 w 56"/>
                <a:gd name="T13" fmla="*/ 9 h 11"/>
              </a:gdLst>
              <a:ahLst/>
              <a:cxnLst>
                <a:cxn ang="0">
                  <a:pos x="T0" y="T1"/>
                </a:cxn>
                <a:cxn ang="0">
                  <a:pos x="T2" y="T3"/>
                </a:cxn>
                <a:cxn ang="0">
                  <a:pos x="T4" y="T5"/>
                </a:cxn>
                <a:cxn ang="0">
                  <a:pos x="T6" y="T7"/>
                </a:cxn>
                <a:cxn ang="0">
                  <a:pos x="T8" y="T9"/>
                </a:cxn>
                <a:cxn ang="0">
                  <a:pos x="T10" y="T11"/>
                </a:cxn>
                <a:cxn ang="0">
                  <a:pos x="T12" y="T13"/>
                </a:cxn>
              </a:cxnLst>
              <a:rect l="0" t="0" r="r" b="b"/>
              <a:pathLst>
                <a:path w="56" h="11">
                  <a:moveTo>
                    <a:pt x="1" y="9"/>
                  </a:moveTo>
                  <a:cubicBezTo>
                    <a:pt x="10" y="10"/>
                    <a:pt x="20" y="11"/>
                    <a:pt x="29" y="10"/>
                  </a:cubicBezTo>
                  <a:cubicBezTo>
                    <a:pt x="38" y="10"/>
                    <a:pt x="48" y="9"/>
                    <a:pt x="55" y="4"/>
                  </a:cubicBezTo>
                  <a:cubicBezTo>
                    <a:pt x="56" y="3"/>
                    <a:pt x="54" y="0"/>
                    <a:pt x="53" y="2"/>
                  </a:cubicBezTo>
                  <a:cubicBezTo>
                    <a:pt x="46" y="7"/>
                    <a:pt x="36" y="7"/>
                    <a:pt x="28" y="8"/>
                  </a:cubicBezTo>
                  <a:cubicBezTo>
                    <a:pt x="19" y="8"/>
                    <a:pt x="10" y="7"/>
                    <a:pt x="2" y="6"/>
                  </a:cubicBezTo>
                  <a:cubicBezTo>
                    <a:pt x="0" y="6"/>
                    <a:pt x="0" y="9"/>
                    <a:pt x="1"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9" name="Freeform 16"/>
            <p:cNvSpPr/>
            <p:nvPr/>
          </p:nvSpPr>
          <p:spPr bwMode="auto">
            <a:xfrm>
              <a:off x="4752" y="1578"/>
              <a:ext cx="137" cy="23"/>
            </a:xfrm>
            <a:custGeom>
              <a:avLst/>
              <a:gdLst>
                <a:gd name="T0" fmla="*/ 2 w 71"/>
                <a:gd name="T1" fmla="*/ 11 h 12"/>
                <a:gd name="T2" fmla="*/ 37 w 71"/>
                <a:gd name="T3" fmla="*/ 12 h 12"/>
                <a:gd name="T4" fmla="*/ 69 w 71"/>
                <a:gd name="T5" fmla="*/ 4 h 12"/>
                <a:gd name="T6" fmla="*/ 68 w 71"/>
                <a:gd name="T7" fmla="*/ 1 h 12"/>
                <a:gd name="T8" fmla="*/ 35 w 71"/>
                <a:gd name="T9" fmla="*/ 9 h 12"/>
                <a:gd name="T10" fmla="*/ 2 w 71"/>
                <a:gd name="T11" fmla="*/ 8 h 12"/>
                <a:gd name="T12" fmla="*/ 2 w 71"/>
                <a:gd name="T13" fmla="*/ 11 h 12"/>
              </a:gdLst>
              <a:ahLst/>
              <a:cxnLst>
                <a:cxn ang="0">
                  <a:pos x="T0" y="T1"/>
                </a:cxn>
                <a:cxn ang="0">
                  <a:pos x="T2" y="T3"/>
                </a:cxn>
                <a:cxn ang="0">
                  <a:pos x="T4" y="T5"/>
                </a:cxn>
                <a:cxn ang="0">
                  <a:pos x="T6" y="T7"/>
                </a:cxn>
                <a:cxn ang="0">
                  <a:pos x="T8" y="T9"/>
                </a:cxn>
                <a:cxn ang="0">
                  <a:pos x="T10" y="T11"/>
                </a:cxn>
                <a:cxn ang="0">
                  <a:pos x="T12" y="T13"/>
                </a:cxn>
              </a:cxnLst>
              <a:rect l="0" t="0" r="r" b="b"/>
              <a:pathLst>
                <a:path w="71" h="12">
                  <a:moveTo>
                    <a:pt x="2" y="11"/>
                  </a:moveTo>
                  <a:cubicBezTo>
                    <a:pt x="13" y="12"/>
                    <a:pt x="25" y="12"/>
                    <a:pt x="37" y="12"/>
                  </a:cubicBezTo>
                  <a:cubicBezTo>
                    <a:pt x="48" y="11"/>
                    <a:pt x="60" y="10"/>
                    <a:pt x="69" y="4"/>
                  </a:cubicBezTo>
                  <a:cubicBezTo>
                    <a:pt x="71" y="3"/>
                    <a:pt x="69" y="0"/>
                    <a:pt x="68" y="1"/>
                  </a:cubicBezTo>
                  <a:cubicBezTo>
                    <a:pt x="59" y="8"/>
                    <a:pt x="46" y="9"/>
                    <a:pt x="35" y="9"/>
                  </a:cubicBezTo>
                  <a:cubicBezTo>
                    <a:pt x="24" y="10"/>
                    <a:pt x="13" y="9"/>
                    <a:pt x="2" y="8"/>
                  </a:cubicBezTo>
                  <a:cubicBezTo>
                    <a:pt x="1" y="8"/>
                    <a:pt x="0" y="11"/>
                    <a:pt x="2" y="1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0" name="Freeform 17"/>
            <p:cNvSpPr/>
            <p:nvPr/>
          </p:nvSpPr>
          <p:spPr bwMode="auto">
            <a:xfrm>
              <a:off x="4787" y="1532"/>
              <a:ext cx="127" cy="31"/>
            </a:xfrm>
            <a:custGeom>
              <a:avLst/>
              <a:gdLst>
                <a:gd name="T0" fmla="*/ 2 w 66"/>
                <a:gd name="T1" fmla="*/ 16 h 16"/>
                <a:gd name="T2" fmla="*/ 42 w 66"/>
                <a:gd name="T3" fmla="*/ 14 h 16"/>
                <a:gd name="T4" fmla="*/ 60 w 66"/>
                <a:gd name="T5" fmla="*/ 9 h 16"/>
                <a:gd name="T6" fmla="*/ 66 w 66"/>
                <a:gd name="T7" fmla="*/ 6 h 16"/>
                <a:gd name="T8" fmla="*/ 63 w 66"/>
                <a:gd name="T9" fmla="*/ 1 h 16"/>
                <a:gd name="T10" fmla="*/ 62 w 66"/>
                <a:gd name="T11" fmla="*/ 3 h 16"/>
                <a:gd name="T12" fmla="*/ 61 w 66"/>
                <a:gd name="T13" fmla="*/ 6 h 16"/>
                <a:gd name="T14" fmla="*/ 57 w 66"/>
                <a:gd name="T15" fmla="*/ 8 h 16"/>
                <a:gd name="T16" fmla="*/ 49 w 66"/>
                <a:gd name="T17" fmla="*/ 10 h 16"/>
                <a:gd name="T18" fmla="*/ 34 w 66"/>
                <a:gd name="T19" fmla="*/ 12 h 16"/>
                <a:gd name="T20" fmla="*/ 2 w 66"/>
                <a:gd name="T21" fmla="*/ 13 h 16"/>
                <a:gd name="T22" fmla="*/ 2 w 66"/>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6">
                  <a:moveTo>
                    <a:pt x="2" y="16"/>
                  </a:moveTo>
                  <a:cubicBezTo>
                    <a:pt x="16" y="15"/>
                    <a:pt x="29" y="16"/>
                    <a:pt x="42" y="14"/>
                  </a:cubicBezTo>
                  <a:cubicBezTo>
                    <a:pt x="48" y="13"/>
                    <a:pt x="54" y="12"/>
                    <a:pt x="60" y="9"/>
                  </a:cubicBezTo>
                  <a:cubicBezTo>
                    <a:pt x="62" y="9"/>
                    <a:pt x="65" y="8"/>
                    <a:pt x="66" y="6"/>
                  </a:cubicBezTo>
                  <a:cubicBezTo>
                    <a:pt x="66" y="3"/>
                    <a:pt x="65" y="2"/>
                    <a:pt x="63" y="1"/>
                  </a:cubicBezTo>
                  <a:cubicBezTo>
                    <a:pt x="61" y="0"/>
                    <a:pt x="60" y="3"/>
                    <a:pt x="62" y="3"/>
                  </a:cubicBezTo>
                  <a:cubicBezTo>
                    <a:pt x="65" y="5"/>
                    <a:pt x="62" y="6"/>
                    <a:pt x="61" y="6"/>
                  </a:cubicBezTo>
                  <a:cubicBezTo>
                    <a:pt x="60" y="7"/>
                    <a:pt x="59" y="7"/>
                    <a:pt x="57" y="8"/>
                  </a:cubicBezTo>
                  <a:cubicBezTo>
                    <a:pt x="55" y="9"/>
                    <a:pt x="52" y="9"/>
                    <a:pt x="49" y="10"/>
                  </a:cubicBezTo>
                  <a:cubicBezTo>
                    <a:pt x="44" y="11"/>
                    <a:pt x="39" y="12"/>
                    <a:pt x="34" y="12"/>
                  </a:cubicBezTo>
                  <a:cubicBezTo>
                    <a:pt x="23" y="13"/>
                    <a:pt x="13" y="13"/>
                    <a:pt x="2" y="13"/>
                  </a:cubicBezTo>
                  <a:cubicBezTo>
                    <a:pt x="0" y="13"/>
                    <a:pt x="1" y="16"/>
                    <a:pt x="2" y="1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1" name="Freeform 18"/>
            <p:cNvSpPr/>
            <p:nvPr/>
          </p:nvSpPr>
          <p:spPr bwMode="auto">
            <a:xfrm>
              <a:off x="4843" y="1493"/>
              <a:ext cx="112" cy="31"/>
            </a:xfrm>
            <a:custGeom>
              <a:avLst/>
              <a:gdLst>
                <a:gd name="T0" fmla="*/ 2 w 58"/>
                <a:gd name="T1" fmla="*/ 16 h 16"/>
                <a:gd name="T2" fmla="*/ 31 w 58"/>
                <a:gd name="T3" fmla="*/ 14 h 16"/>
                <a:gd name="T4" fmla="*/ 56 w 58"/>
                <a:gd name="T5" fmla="*/ 3 h 16"/>
                <a:gd name="T6" fmla="*/ 55 w 58"/>
                <a:gd name="T7" fmla="*/ 1 h 16"/>
                <a:gd name="T8" fmla="*/ 29 w 58"/>
                <a:gd name="T9" fmla="*/ 11 h 16"/>
                <a:gd name="T10" fmla="*/ 2 w 58"/>
                <a:gd name="T11" fmla="*/ 13 h 16"/>
                <a:gd name="T12" fmla="*/ 2 w 58"/>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8" h="16">
                  <a:moveTo>
                    <a:pt x="2" y="16"/>
                  </a:moveTo>
                  <a:cubicBezTo>
                    <a:pt x="12" y="15"/>
                    <a:pt x="21" y="15"/>
                    <a:pt x="31" y="14"/>
                  </a:cubicBezTo>
                  <a:cubicBezTo>
                    <a:pt x="40" y="12"/>
                    <a:pt x="50" y="10"/>
                    <a:pt x="56" y="3"/>
                  </a:cubicBezTo>
                  <a:cubicBezTo>
                    <a:pt x="58" y="2"/>
                    <a:pt x="56" y="0"/>
                    <a:pt x="55" y="1"/>
                  </a:cubicBezTo>
                  <a:cubicBezTo>
                    <a:pt x="48" y="7"/>
                    <a:pt x="38" y="10"/>
                    <a:pt x="29" y="11"/>
                  </a:cubicBezTo>
                  <a:cubicBezTo>
                    <a:pt x="20" y="13"/>
                    <a:pt x="11" y="13"/>
                    <a:pt x="2" y="13"/>
                  </a:cubicBezTo>
                  <a:cubicBezTo>
                    <a:pt x="0" y="13"/>
                    <a:pt x="0" y="16"/>
                    <a:pt x="2" y="1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2" name="Freeform 19"/>
            <p:cNvSpPr/>
            <p:nvPr/>
          </p:nvSpPr>
          <p:spPr bwMode="auto">
            <a:xfrm>
              <a:off x="4883" y="1452"/>
              <a:ext cx="78" cy="18"/>
            </a:xfrm>
            <a:custGeom>
              <a:avLst/>
              <a:gdLst>
                <a:gd name="T0" fmla="*/ 2 w 40"/>
                <a:gd name="T1" fmla="*/ 9 h 9"/>
                <a:gd name="T2" fmla="*/ 38 w 40"/>
                <a:gd name="T3" fmla="*/ 3 h 9"/>
                <a:gd name="T4" fmla="*/ 38 w 40"/>
                <a:gd name="T5" fmla="*/ 0 h 9"/>
                <a:gd name="T6" fmla="*/ 2 w 40"/>
                <a:gd name="T7" fmla="*/ 6 h 9"/>
                <a:gd name="T8" fmla="*/ 2 w 40"/>
                <a:gd name="T9" fmla="*/ 9 h 9"/>
              </a:gdLst>
              <a:ahLst/>
              <a:cxnLst>
                <a:cxn ang="0">
                  <a:pos x="T0" y="T1"/>
                </a:cxn>
                <a:cxn ang="0">
                  <a:pos x="T2" y="T3"/>
                </a:cxn>
                <a:cxn ang="0">
                  <a:pos x="T4" y="T5"/>
                </a:cxn>
                <a:cxn ang="0">
                  <a:pos x="T6" y="T7"/>
                </a:cxn>
                <a:cxn ang="0">
                  <a:pos x="T8" y="T9"/>
                </a:cxn>
              </a:cxnLst>
              <a:rect l="0" t="0" r="r" b="b"/>
              <a:pathLst>
                <a:path w="40" h="9">
                  <a:moveTo>
                    <a:pt x="2" y="9"/>
                  </a:moveTo>
                  <a:cubicBezTo>
                    <a:pt x="15" y="8"/>
                    <a:pt x="27" y="6"/>
                    <a:pt x="38" y="3"/>
                  </a:cubicBezTo>
                  <a:cubicBezTo>
                    <a:pt x="40" y="3"/>
                    <a:pt x="40" y="0"/>
                    <a:pt x="38" y="0"/>
                  </a:cubicBezTo>
                  <a:cubicBezTo>
                    <a:pt x="26" y="3"/>
                    <a:pt x="14" y="6"/>
                    <a:pt x="2" y="6"/>
                  </a:cubicBezTo>
                  <a:cubicBezTo>
                    <a:pt x="0" y="6"/>
                    <a:pt x="1" y="9"/>
                    <a:pt x="2"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3" name="Freeform 20"/>
            <p:cNvSpPr/>
            <p:nvPr/>
          </p:nvSpPr>
          <p:spPr bwMode="auto">
            <a:xfrm>
              <a:off x="4599" y="1404"/>
              <a:ext cx="275" cy="288"/>
            </a:xfrm>
            <a:custGeom>
              <a:avLst/>
              <a:gdLst>
                <a:gd name="T0" fmla="*/ 76 w 142"/>
                <a:gd name="T1" fmla="*/ 87 h 149"/>
                <a:gd name="T2" fmla="*/ 55 w 142"/>
                <a:gd name="T3" fmla="*/ 116 h 149"/>
                <a:gd name="T4" fmla="*/ 40 w 142"/>
                <a:gd name="T5" fmla="*/ 131 h 149"/>
                <a:gd name="T6" fmla="*/ 27 w 142"/>
                <a:gd name="T7" fmla="*/ 137 h 149"/>
                <a:gd name="T8" fmla="*/ 28 w 142"/>
                <a:gd name="T9" fmla="*/ 139 h 149"/>
                <a:gd name="T10" fmla="*/ 50 w 142"/>
                <a:gd name="T11" fmla="*/ 107 h 149"/>
                <a:gd name="T12" fmla="*/ 74 w 142"/>
                <a:gd name="T13" fmla="*/ 79 h 149"/>
                <a:gd name="T14" fmla="*/ 98 w 142"/>
                <a:gd name="T15" fmla="*/ 55 h 149"/>
                <a:gd name="T16" fmla="*/ 117 w 142"/>
                <a:gd name="T17" fmla="*/ 27 h 149"/>
                <a:gd name="T18" fmla="*/ 115 w 142"/>
                <a:gd name="T19" fmla="*/ 25 h 149"/>
                <a:gd name="T20" fmla="*/ 60 w 142"/>
                <a:gd name="T21" fmla="*/ 81 h 149"/>
                <a:gd name="T22" fmla="*/ 1 w 142"/>
                <a:gd name="T23" fmla="*/ 145 h 149"/>
                <a:gd name="T24" fmla="*/ 3 w 142"/>
                <a:gd name="T25" fmla="*/ 147 h 149"/>
                <a:gd name="T26" fmla="*/ 67 w 142"/>
                <a:gd name="T27" fmla="*/ 80 h 149"/>
                <a:gd name="T28" fmla="*/ 135 w 142"/>
                <a:gd name="T29" fmla="*/ 11 h 149"/>
                <a:gd name="T30" fmla="*/ 141 w 142"/>
                <a:gd name="T31" fmla="*/ 3 h 149"/>
                <a:gd name="T32" fmla="*/ 140 w 142"/>
                <a:gd name="T33" fmla="*/ 1 h 149"/>
                <a:gd name="T34" fmla="*/ 29 w 142"/>
                <a:gd name="T35" fmla="*/ 121 h 149"/>
                <a:gd name="T36" fmla="*/ 30 w 142"/>
                <a:gd name="T37" fmla="*/ 123 h 149"/>
                <a:gd name="T38" fmla="*/ 102 w 142"/>
                <a:gd name="T39" fmla="*/ 42 h 149"/>
                <a:gd name="T40" fmla="*/ 99 w 142"/>
                <a:gd name="T41" fmla="*/ 41 h 149"/>
                <a:gd name="T42" fmla="*/ 28 w 142"/>
                <a:gd name="T43" fmla="*/ 122 h 149"/>
                <a:gd name="T44" fmla="*/ 30 w 142"/>
                <a:gd name="T45" fmla="*/ 124 h 149"/>
                <a:gd name="T46" fmla="*/ 141 w 142"/>
                <a:gd name="T47" fmla="*/ 3 h 149"/>
                <a:gd name="T48" fmla="*/ 139 w 142"/>
                <a:gd name="T49" fmla="*/ 1 h 149"/>
                <a:gd name="T50" fmla="*/ 72 w 142"/>
                <a:gd name="T51" fmla="*/ 71 h 149"/>
                <a:gd name="T52" fmla="*/ 39 w 142"/>
                <a:gd name="T53" fmla="*/ 104 h 149"/>
                <a:gd name="T54" fmla="*/ 7 w 142"/>
                <a:gd name="T55" fmla="*/ 138 h 149"/>
                <a:gd name="T56" fmla="*/ 1 w 142"/>
                <a:gd name="T57" fmla="*/ 146 h 149"/>
                <a:gd name="T58" fmla="*/ 3 w 142"/>
                <a:gd name="T59" fmla="*/ 148 h 149"/>
                <a:gd name="T60" fmla="*/ 61 w 142"/>
                <a:gd name="T61" fmla="*/ 85 h 149"/>
                <a:gd name="T62" fmla="*/ 116 w 142"/>
                <a:gd name="T63" fmla="*/ 28 h 149"/>
                <a:gd name="T64" fmla="*/ 114 w 142"/>
                <a:gd name="T65" fmla="*/ 26 h 149"/>
                <a:gd name="T66" fmla="*/ 96 w 142"/>
                <a:gd name="T67" fmla="*/ 53 h 149"/>
                <a:gd name="T68" fmla="*/ 71 w 142"/>
                <a:gd name="T69" fmla="*/ 79 h 149"/>
                <a:gd name="T70" fmla="*/ 47 w 142"/>
                <a:gd name="T71" fmla="*/ 106 h 149"/>
                <a:gd name="T72" fmla="*/ 26 w 142"/>
                <a:gd name="T73" fmla="*/ 138 h 149"/>
                <a:gd name="T74" fmla="*/ 27 w 142"/>
                <a:gd name="T75" fmla="*/ 140 h 149"/>
                <a:gd name="T76" fmla="*/ 41 w 142"/>
                <a:gd name="T77" fmla="*/ 135 h 149"/>
                <a:gd name="T78" fmla="*/ 56 w 142"/>
                <a:gd name="T79" fmla="*/ 119 h 149"/>
                <a:gd name="T80" fmla="*/ 79 w 142"/>
                <a:gd name="T81" fmla="*/ 89 h 149"/>
                <a:gd name="T82" fmla="*/ 76 w 142"/>
                <a:gd name="T83" fmla="*/ 8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2" h="149">
                  <a:moveTo>
                    <a:pt x="76" y="87"/>
                  </a:moveTo>
                  <a:cubicBezTo>
                    <a:pt x="69" y="96"/>
                    <a:pt x="63" y="106"/>
                    <a:pt x="55" y="116"/>
                  </a:cubicBezTo>
                  <a:cubicBezTo>
                    <a:pt x="51" y="121"/>
                    <a:pt x="46" y="127"/>
                    <a:pt x="40" y="131"/>
                  </a:cubicBezTo>
                  <a:cubicBezTo>
                    <a:pt x="37" y="134"/>
                    <a:pt x="32" y="138"/>
                    <a:pt x="27" y="137"/>
                  </a:cubicBezTo>
                  <a:cubicBezTo>
                    <a:pt x="27" y="137"/>
                    <a:pt x="28" y="138"/>
                    <a:pt x="28" y="139"/>
                  </a:cubicBezTo>
                  <a:cubicBezTo>
                    <a:pt x="33" y="127"/>
                    <a:pt x="41" y="117"/>
                    <a:pt x="50" y="107"/>
                  </a:cubicBezTo>
                  <a:cubicBezTo>
                    <a:pt x="58" y="98"/>
                    <a:pt x="66" y="88"/>
                    <a:pt x="74" y="79"/>
                  </a:cubicBezTo>
                  <a:cubicBezTo>
                    <a:pt x="82" y="71"/>
                    <a:pt x="91" y="63"/>
                    <a:pt x="98" y="55"/>
                  </a:cubicBezTo>
                  <a:cubicBezTo>
                    <a:pt x="106" y="46"/>
                    <a:pt x="113" y="37"/>
                    <a:pt x="117" y="27"/>
                  </a:cubicBezTo>
                  <a:cubicBezTo>
                    <a:pt x="117" y="26"/>
                    <a:pt x="116" y="25"/>
                    <a:pt x="115" y="25"/>
                  </a:cubicBezTo>
                  <a:cubicBezTo>
                    <a:pt x="93" y="40"/>
                    <a:pt x="77" y="62"/>
                    <a:pt x="60" y="81"/>
                  </a:cubicBezTo>
                  <a:cubicBezTo>
                    <a:pt x="41" y="103"/>
                    <a:pt x="23" y="126"/>
                    <a:pt x="1" y="145"/>
                  </a:cubicBezTo>
                  <a:cubicBezTo>
                    <a:pt x="2" y="146"/>
                    <a:pt x="2" y="147"/>
                    <a:pt x="3" y="147"/>
                  </a:cubicBezTo>
                  <a:cubicBezTo>
                    <a:pt x="20" y="122"/>
                    <a:pt x="46" y="102"/>
                    <a:pt x="67" y="80"/>
                  </a:cubicBezTo>
                  <a:cubicBezTo>
                    <a:pt x="90" y="57"/>
                    <a:pt x="114" y="36"/>
                    <a:pt x="135" y="11"/>
                  </a:cubicBezTo>
                  <a:cubicBezTo>
                    <a:pt x="137" y="8"/>
                    <a:pt x="139" y="5"/>
                    <a:pt x="141" y="3"/>
                  </a:cubicBezTo>
                  <a:cubicBezTo>
                    <a:pt x="142" y="1"/>
                    <a:pt x="141" y="0"/>
                    <a:pt x="140" y="1"/>
                  </a:cubicBezTo>
                  <a:cubicBezTo>
                    <a:pt x="99" y="37"/>
                    <a:pt x="67" y="83"/>
                    <a:pt x="29" y="121"/>
                  </a:cubicBezTo>
                  <a:cubicBezTo>
                    <a:pt x="29" y="122"/>
                    <a:pt x="30" y="123"/>
                    <a:pt x="30" y="123"/>
                  </a:cubicBezTo>
                  <a:cubicBezTo>
                    <a:pt x="51" y="93"/>
                    <a:pt x="78" y="69"/>
                    <a:pt x="102" y="42"/>
                  </a:cubicBezTo>
                  <a:cubicBezTo>
                    <a:pt x="103" y="41"/>
                    <a:pt x="100" y="39"/>
                    <a:pt x="99" y="41"/>
                  </a:cubicBezTo>
                  <a:cubicBezTo>
                    <a:pt x="75" y="67"/>
                    <a:pt x="48" y="92"/>
                    <a:pt x="28" y="122"/>
                  </a:cubicBezTo>
                  <a:cubicBezTo>
                    <a:pt x="27" y="123"/>
                    <a:pt x="29" y="125"/>
                    <a:pt x="30" y="124"/>
                  </a:cubicBezTo>
                  <a:cubicBezTo>
                    <a:pt x="69" y="85"/>
                    <a:pt x="100" y="39"/>
                    <a:pt x="141" y="3"/>
                  </a:cubicBezTo>
                  <a:cubicBezTo>
                    <a:pt x="141" y="2"/>
                    <a:pt x="140" y="1"/>
                    <a:pt x="139" y="1"/>
                  </a:cubicBezTo>
                  <a:cubicBezTo>
                    <a:pt x="120" y="27"/>
                    <a:pt x="95" y="48"/>
                    <a:pt x="72" y="71"/>
                  </a:cubicBezTo>
                  <a:cubicBezTo>
                    <a:pt x="61" y="82"/>
                    <a:pt x="50" y="93"/>
                    <a:pt x="39" y="104"/>
                  </a:cubicBezTo>
                  <a:cubicBezTo>
                    <a:pt x="27" y="115"/>
                    <a:pt x="16" y="125"/>
                    <a:pt x="7" y="138"/>
                  </a:cubicBezTo>
                  <a:cubicBezTo>
                    <a:pt x="5" y="140"/>
                    <a:pt x="3" y="143"/>
                    <a:pt x="1" y="146"/>
                  </a:cubicBezTo>
                  <a:cubicBezTo>
                    <a:pt x="0" y="147"/>
                    <a:pt x="2" y="149"/>
                    <a:pt x="3" y="148"/>
                  </a:cubicBezTo>
                  <a:cubicBezTo>
                    <a:pt x="24" y="129"/>
                    <a:pt x="42" y="106"/>
                    <a:pt x="61" y="85"/>
                  </a:cubicBezTo>
                  <a:cubicBezTo>
                    <a:pt x="78" y="65"/>
                    <a:pt x="94" y="42"/>
                    <a:pt x="116" y="28"/>
                  </a:cubicBezTo>
                  <a:cubicBezTo>
                    <a:pt x="116" y="27"/>
                    <a:pt x="115" y="26"/>
                    <a:pt x="114" y="26"/>
                  </a:cubicBezTo>
                  <a:cubicBezTo>
                    <a:pt x="110" y="36"/>
                    <a:pt x="103" y="45"/>
                    <a:pt x="96" y="53"/>
                  </a:cubicBezTo>
                  <a:cubicBezTo>
                    <a:pt x="88" y="62"/>
                    <a:pt x="79" y="70"/>
                    <a:pt x="71" y="79"/>
                  </a:cubicBezTo>
                  <a:cubicBezTo>
                    <a:pt x="63" y="88"/>
                    <a:pt x="55" y="97"/>
                    <a:pt x="47" y="106"/>
                  </a:cubicBezTo>
                  <a:cubicBezTo>
                    <a:pt x="39" y="115"/>
                    <a:pt x="31" y="126"/>
                    <a:pt x="26" y="138"/>
                  </a:cubicBezTo>
                  <a:cubicBezTo>
                    <a:pt x="25" y="138"/>
                    <a:pt x="26" y="139"/>
                    <a:pt x="27" y="140"/>
                  </a:cubicBezTo>
                  <a:cubicBezTo>
                    <a:pt x="32" y="140"/>
                    <a:pt x="37" y="137"/>
                    <a:pt x="41" y="135"/>
                  </a:cubicBezTo>
                  <a:cubicBezTo>
                    <a:pt x="46" y="130"/>
                    <a:pt x="51" y="125"/>
                    <a:pt x="56" y="119"/>
                  </a:cubicBezTo>
                  <a:cubicBezTo>
                    <a:pt x="64" y="110"/>
                    <a:pt x="71" y="99"/>
                    <a:pt x="79" y="89"/>
                  </a:cubicBezTo>
                  <a:cubicBezTo>
                    <a:pt x="80" y="87"/>
                    <a:pt x="77" y="86"/>
                    <a:pt x="76" y="87"/>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4" name="Freeform 21"/>
            <p:cNvSpPr/>
            <p:nvPr/>
          </p:nvSpPr>
          <p:spPr bwMode="auto">
            <a:xfrm>
              <a:off x="4843" y="1276"/>
              <a:ext cx="118" cy="146"/>
            </a:xfrm>
            <a:custGeom>
              <a:avLst/>
              <a:gdLst>
                <a:gd name="T0" fmla="*/ 8 w 61"/>
                <a:gd name="T1" fmla="*/ 1 h 75"/>
                <a:gd name="T2" fmla="*/ 13 w 61"/>
                <a:gd name="T3" fmla="*/ 29 h 75"/>
                <a:gd name="T4" fmla="*/ 16 w 61"/>
                <a:gd name="T5" fmla="*/ 57 h 75"/>
                <a:gd name="T6" fmla="*/ 10 w 61"/>
                <a:gd name="T7" fmla="*/ 16 h 75"/>
                <a:gd name="T8" fmla="*/ 9 w 61"/>
                <a:gd name="T9" fmla="*/ 50 h 75"/>
                <a:gd name="T10" fmla="*/ 33 w 61"/>
                <a:gd name="T11" fmla="*/ 35 h 75"/>
                <a:gd name="T12" fmla="*/ 57 w 61"/>
                <a:gd name="T13" fmla="*/ 22 h 75"/>
                <a:gd name="T14" fmla="*/ 55 w 61"/>
                <a:gd name="T15" fmla="*/ 44 h 75"/>
                <a:gd name="T16" fmla="*/ 43 w 61"/>
                <a:gd name="T17" fmla="*/ 63 h 75"/>
                <a:gd name="T18" fmla="*/ 46 w 61"/>
                <a:gd name="T19" fmla="*/ 52 h 75"/>
                <a:gd name="T20" fmla="*/ 43 w 61"/>
                <a:gd name="T21" fmla="*/ 23 h 75"/>
                <a:gd name="T22" fmla="*/ 24 w 61"/>
                <a:gd name="T23" fmla="*/ 34 h 75"/>
                <a:gd name="T24" fmla="*/ 6 w 61"/>
                <a:gd name="T25" fmla="*/ 49 h 75"/>
                <a:gd name="T26" fmla="*/ 22 w 61"/>
                <a:gd name="T27" fmla="*/ 41 h 75"/>
                <a:gd name="T28" fmla="*/ 39 w 61"/>
                <a:gd name="T29" fmla="*/ 59 h 75"/>
                <a:gd name="T30" fmla="*/ 31 w 61"/>
                <a:gd name="T31" fmla="*/ 73 h 75"/>
                <a:gd name="T32" fmla="*/ 31 w 61"/>
                <a:gd name="T33" fmla="*/ 45 h 75"/>
                <a:gd name="T34" fmla="*/ 24 w 61"/>
                <a:gd name="T35" fmla="*/ 61 h 75"/>
                <a:gd name="T36" fmla="*/ 28 w 61"/>
                <a:gd name="T37" fmla="*/ 46 h 75"/>
                <a:gd name="T38" fmla="*/ 19 w 61"/>
                <a:gd name="T39" fmla="*/ 59 h 75"/>
                <a:gd name="T40" fmla="*/ 30 w 61"/>
                <a:gd name="T41" fmla="*/ 46 h 75"/>
                <a:gd name="T42" fmla="*/ 29 w 61"/>
                <a:gd name="T43" fmla="*/ 61 h 75"/>
                <a:gd name="T44" fmla="*/ 38 w 61"/>
                <a:gd name="T45" fmla="*/ 51 h 75"/>
                <a:gd name="T46" fmla="*/ 26 w 61"/>
                <a:gd name="T47" fmla="*/ 72 h 75"/>
                <a:gd name="T48" fmla="*/ 38 w 61"/>
                <a:gd name="T49" fmla="*/ 50 h 75"/>
                <a:gd name="T50" fmla="*/ 29 w 61"/>
                <a:gd name="T51" fmla="*/ 60 h 75"/>
                <a:gd name="T52" fmla="*/ 30 w 61"/>
                <a:gd name="T53" fmla="*/ 45 h 75"/>
                <a:gd name="T54" fmla="*/ 19 w 61"/>
                <a:gd name="T55" fmla="*/ 59 h 75"/>
                <a:gd name="T56" fmla="*/ 27 w 61"/>
                <a:gd name="T57" fmla="*/ 47 h 75"/>
                <a:gd name="T58" fmla="*/ 23 w 61"/>
                <a:gd name="T59" fmla="*/ 61 h 75"/>
                <a:gd name="T60" fmla="*/ 31 w 61"/>
                <a:gd name="T61" fmla="*/ 46 h 75"/>
                <a:gd name="T62" fmla="*/ 28 w 61"/>
                <a:gd name="T63" fmla="*/ 74 h 75"/>
                <a:gd name="T64" fmla="*/ 41 w 61"/>
                <a:gd name="T65" fmla="*/ 61 h 75"/>
                <a:gd name="T66" fmla="*/ 23 w 61"/>
                <a:gd name="T67" fmla="*/ 38 h 75"/>
                <a:gd name="T68" fmla="*/ 8 w 61"/>
                <a:gd name="T69" fmla="*/ 52 h 75"/>
                <a:gd name="T70" fmla="*/ 33 w 61"/>
                <a:gd name="T71" fmla="*/ 31 h 75"/>
                <a:gd name="T72" fmla="*/ 46 w 61"/>
                <a:gd name="T73" fmla="*/ 41 h 75"/>
                <a:gd name="T74" fmla="*/ 42 w 61"/>
                <a:gd name="T75" fmla="*/ 64 h 75"/>
                <a:gd name="T76" fmla="*/ 51 w 61"/>
                <a:gd name="T77" fmla="*/ 59 h 75"/>
                <a:gd name="T78" fmla="*/ 61 w 61"/>
                <a:gd name="T79" fmla="*/ 31 h 75"/>
                <a:gd name="T80" fmla="*/ 58 w 61"/>
                <a:gd name="T81" fmla="*/ 20 h 75"/>
                <a:gd name="T82" fmla="*/ 9 w 61"/>
                <a:gd name="T83" fmla="*/ 49 h 75"/>
                <a:gd name="T84" fmla="*/ 10 w 61"/>
                <a:gd name="T85" fmla="*/ 15 h 75"/>
                <a:gd name="T86" fmla="*/ 13 w 61"/>
                <a:gd name="T87" fmla="*/ 58 h 75"/>
                <a:gd name="T88" fmla="*/ 16 w 61"/>
                <a:gd name="T89" fmla="*/ 30 h 75"/>
                <a:gd name="T90" fmla="*/ 6 w 61"/>
                <a:gd name="T91" fmla="*/ 2 h 75"/>
                <a:gd name="T92" fmla="*/ 14 w 61"/>
                <a:gd name="T93" fmla="*/ 6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 h="75">
                  <a:moveTo>
                    <a:pt x="14" y="61"/>
                  </a:moveTo>
                  <a:cubicBezTo>
                    <a:pt x="13" y="41"/>
                    <a:pt x="10" y="21"/>
                    <a:pt x="8" y="1"/>
                  </a:cubicBezTo>
                  <a:cubicBezTo>
                    <a:pt x="8" y="2"/>
                    <a:pt x="7" y="2"/>
                    <a:pt x="6" y="2"/>
                  </a:cubicBezTo>
                  <a:cubicBezTo>
                    <a:pt x="9" y="11"/>
                    <a:pt x="11" y="20"/>
                    <a:pt x="13" y="29"/>
                  </a:cubicBezTo>
                  <a:cubicBezTo>
                    <a:pt x="15" y="38"/>
                    <a:pt x="16" y="49"/>
                    <a:pt x="13" y="57"/>
                  </a:cubicBezTo>
                  <a:cubicBezTo>
                    <a:pt x="14" y="57"/>
                    <a:pt x="15" y="57"/>
                    <a:pt x="16" y="57"/>
                  </a:cubicBezTo>
                  <a:cubicBezTo>
                    <a:pt x="13" y="50"/>
                    <a:pt x="10" y="44"/>
                    <a:pt x="9" y="37"/>
                  </a:cubicBezTo>
                  <a:cubicBezTo>
                    <a:pt x="7" y="30"/>
                    <a:pt x="6" y="22"/>
                    <a:pt x="10" y="16"/>
                  </a:cubicBezTo>
                  <a:cubicBezTo>
                    <a:pt x="9" y="16"/>
                    <a:pt x="8" y="16"/>
                    <a:pt x="7" y="16"/>
                  </a:cubicBezTo>
                  <a:cubicBezTo>
                    <a:pt x="11" y="27"/>
                    <a:pt x="14" y="39"/>
                    <a:pt x="9" y="50"/>
                  </a:cubicBezTo>
                  <a:cubicBezTo>
                    <a:pt x="8" y="51"/>
                    <a:pt x="10" y="52"/>
                    <a:pt x="11" y="51"/>
                  </a:cubicBezTo>
                  <a:cubicBezTo>
                    <a:pt x="19" y="47"/>
                    <a:pt x="26" y="41"/>
                    <a:pt x="33" y="35"/>
                  </a:cubicBezTo>
                  <a:cubicBezTo>
                    <a:pt x="41" y="30"/>
                    <a:pt x="49" y="24"/>
                    <a:pt x="59" y="23"/>
                  </a:cubicBezTo>
                  <a:cubicBezTo>
                    <a:pt x="58" y="22"/>
                    <a:pt x="58" y="22"/>
                    <a:pt x="57" y="22"/>
                  </a:cubicBezTo>
                  <a:cubicBezTo>
                    <a:pt x="59" y="25"/>
                    <a:pt x="58" y="28"/>
                    <a:pt x="58" y="31"/>
                  </a:cubicBezTo>
                  <a:cubicBezTo>
                    <a:pt x="58" y="35"/>
                    <a:pt x="56" y="40"/>
                    <a:pt x="55" y="44"/>
                  </a:cubicBezTo>
                  <a:cubicBezTo>
                    <a:pt x="54" y="48"/>
                    <a:pt x="52" y="52"/>
                    <a:pt x="50" y="56"/>
                  </a:cubicBezTo>
                  <a:cubicBezTo>
                    <a:pt x="48" y="59"/>
                    <a:pt x="46" y="62"/>
                    <a:pt x="43" y="63"/>
                  </a:cubicBezTo>
                  <a:cubicBezTo>
                    <a:pt x="44" y="63"/>
                    <a:pt x="44" y="63"/>
                    <a:pt x="45" y="64"/>
                  </a:cubicBezTo>
                  <a:cubicBezTo>
                    <a:pt x="44" y="60"/>
                    <a:pt x="45" y="56"/>
                    <a:pt x="46" y="52"/>
                  </a:cubicBezTo>
                  <a:cubicBezTo>
                    <a:pt x="47" y="48"/>
                    <a:pt x="48" y="43"/>
                    <a:pt x="49" y="38"/>
                  </a:cubicBezTo>
                  <a:cubicBezTo>
                    <a:pt x="50" y="33"/>
                    <a:pt x="51" y="22"/>
                    <a:pt x="43" y="23"/>
                  </a:cubicBezTo>
                  <a:cubicBezTo>
                    <a:pt x="40" y="23"/>
                    <a:pt x="37" y="25"/>
                    <a:pt x="34" y="26"/>
                  </a:cubicBezTo>
                  <a:cubicBezTo>
                    <a:pt x="31" y="29"/>
                    <a:pt x="27" y="31"/>
                    <a:pt x="24" y="34"/>
                  </a:cubicBezTo>
                  <a:cubicBezTo>
                    <a:pt x="20" y="37"/>
                    <a:pt x="17" y="40"/>
                    <a:pt x="14" y="43"/>
                  </a:cubicBezTo>
                  <a:cubicBezTo>
                    <a:pt x="11" y="45"/>
                    <a:pt x="9" y="48"/>
                    <a:pt x="6" y="49"/>
                  </a:cubicBezTo>
                  <a:cubicBezTo>
                    <a:pt x="7" y="50"/>
                    <a:pt x="7" y="51"/>
                    <a:pt x="8" y="51"/>
                  </a:cubicBezTo>
                  <a:cubicBezTo>
                    <a:pt x="11" y="47"/>
                    <a:pt x="17" y="44"/>
                    <a:pt x="22" y="41"/>
                  </a:cubicBezTo>
                  <a:cubicBezTo>
                    <a:pt x="27" y="39"/>
                    <a:pt x="34" y="38"/>
                    <a:pt x="38" y="43"/>
                  </a:cubicBezTo>
                  <a:cubicBezTo>
                    <a:pt x="42" y="47"/>
                    <a:pt x="40" y="55"/>
                    <a:pt x="39" y="59"/>
                  </a:cubicBezTo>
                  <a:cubicBezTo>
                    <a:pt x="37" y="64"/>
                    <a:pt x="34" y="71"/>
                    <a:pt x="29" y="72"/>
                  </a:cubicBezTo>
                  <a:cubicBezTo>
                    <a:pt x="30" y="73"/>
                    <a:pt x="30" y="73"/>
                    <a:pt x="31" y="73"/>
                  </a:cubicBezTo>
                  <a:cubicBezTo>
                    <a:pt x="29" y="64"/>
                    <a:pt x="36" y="55"/>
                    <a:pt x="34" y="45"/>
                  </a:cubicBezTo>
                  <a:cubicBezTo>
                    <a:pt x="33" y="44"/>
                    <a:pt x="32" y="43"/>
                    <a:pt x="31" y="45"/>
                  </a:cubicBezTo>
                  <a:cubicBezTo>
                    <a:pt x="28" y="49"/>
                    <a:pt x="25" y="55"/>
                    <a:pt x="21" y="60"/>
                  </a:cubicBezTo>
                  <a:cubicBezTo>
                    <a:pt x="22" y="60"/>
                    <a:pt x="23" y="61"/>
                    <a:pt x="24" y="61"/>
                  </a:cubicBezTo>
                  <a:cubicBezTo>
                    <a:pt x="25" y="56"/>
                    <a:pt x="28" y="52"/>
                    <a:pt x="29" y="47"/>
                  </a:cubicBezTo>
                  <a:cubicBezTo>
                    <a:pt x="30" y="46"/>
                    <a:pt x="28" y="45"/>
                    <a:pt x="28" y="46"/>
                  </a:cubicBezTo>
                  <a:cubicBezTo>
                    <a:pt x="23" y="48"/>
                    <a:pt x="20" y="53"/>
                    <a:pt x="17" y="57"/>
                  </a:cubicBezTo>
                  <a:cubicBezTo>
                    <a:pt x="16" y="59"/>
                    <a:pt x="18" y="60"/>
                    <a:pt x="19" y="59"/>
                  </a:cubicBezTo>
                  <a:cubicBezTo>
                    <a:pt x="23" y="55"/>
                    <a:pt x="27" y="50"/>
                    <a:pt x="32" y="47"/>
                  </a:cubicBezTo>
                  <a:cubicBezTo>
                    <a:pt x="31" y="46"/>
                    <a:pt x="30" y="46"/>
                    <a:pt x="30" y="46"/>
                  </a:cubicBezTo>
                  <a:cubicBezTo>
                    <a:pt x="30" y="51"/>
                    <a:pt x="27" y="55"/>
                    <a:pt x="27" y="60"/>
                  </a:cubicBezTo>
                  <a:cubicBezTo>
                    <a:pt x="27" y="61"/>
                    <a:pt x="28" y="62"/>
                    <a:pt x="29" y="61"/>
                  </a:cubicBezTo>
                  <a:cubicBezTo>
                    <a:pt x="33" y="59"/>
                    <a:pt x="36" y="56"/>
                    <a:pt x="40" y="53"/>
                  </a:cubicBezTo>
                  <a:cubicBezTo>
                    <a:pt x="39" y="52"/>
                    <a:pt x="39" y="51"/>
                    <a:pt x="38" y="51"/>
                  </a:cubicBezTo>
                  <a:cubicBezTo>
                    <a:pt x="32" y="56"/>
                    <a:pt x="30" y="65"/>
                    <a:pt x="24" y="70"/>
                  </a:cubicBezTo>
                  <a:cubicBezTo>
                    <a:pt x="23" y="71"/>
                    <a:pt x="24" y="74"/>
                    <a:pt x="26" y="72"/>
                  </a:cubicBezTo>
                  <a:cubicBezTo>
                    <a:pt x="32" y="67"/>
                    <a:pt x="34" y="58"/>
                    <a:pt x="40" y="52"/>
                  </a:cubicBezTo>
                  <a:cubicBezTo>
                    <a:pt x="41" y="51"/>
                    <a:pt x="39" y="49"/>
                    <a:pt x="38" y="50"/>
                  </a:cubicBezTo>
                  <a:cubicBezTo>
                    <a:pt x="35" y="53"/>
                    <a:pt x="32" y="57"/>
                    <a:pt x="27" y="59"/>
                  </a:cubicBezTo>
                  <a:cubicBezTo>
                    <a:pt x="28" y="59"/>
                    <a:pt x="29" y="60"/>
                    <a:pt x="29" y="60"/>
                  </a:cubicBezTo>
                  <a:cubicBezTo>
                    <a:pt x="30" y="55"/>
                    <a:pt x="33" y="51"/>
                    <a:pt x="32" y="45"/>
                  </a:cubicBezTo>
                  <a:cubicBezTo>
                    <a:pt x="32" y="44"/>
                    <a:pt x="31" y="44"/>
                    <a:pt x="30" y="45"/>
                  </a:cubicBezTo>
                  <a:cubicBezTo>
                    <a:pt x="25" y="48"/>
                    <a:pt x="21" y="53"/>
                    <a:pt x="17" y="57"/>
                  </a:cubicBezTo>
                  <a:cubicBezTo>
                    <a:pt x="18" y="58"/>
                    <a:pt x="18" y="58"/>
                    <a:pt x="19" y="59"/>
                  </a:cubicBezTo>
                  <a:cubicBezTo>
                    <a:pt x="22" y="55"/>
                    <a:pt x="24" y="51"/>
                    <a:pt x="29" y="48"/>
                  </a:cubicBezTo>
                  <a:cubicBezTo>
                    <a:pt x="28" y="48"/>
                    <a:pt x="27" y="47"/>
                    <a:pt x="27" y="47"/>
                  </a:cubicBezTo>
                  <a:cubicBezTo>
                    <a:pt x="25" y="52"/>
                    <a:pt x="23" y="56"/>
                    <a:pt x="21" y="60"/>
                  </a:cubicBezTo>
                  <a:cubicBezTo>
                    <a:pt x="21" y="61"/>
                    <a:pt x="23" y="63"/>
                    <a:pt x="23" y="61"/>
                  </a:cubicBezTo>
                  <a:cubicBezTo>
                    <a:pt x="27" y="56"/>
                    <a:pt x="30" y="51"/>
                    <a:pt x="33" y="46"/>
                  </a:cubicBezTo>
                  <a:cubicBezTo>
                    <a:pt x="33" y="46"/>
                    <a:pt x="32" y="46"/>
                    <a:pt x="31" y="46"/>
                  </a:cubicBezTo>
                  <a:cubicBezTo>
                    <a:pt x="32" y="50"/>
                    <a:pt x="30" y="55"/>
                    <a:pt x="29" y="59"/>
                  </a:cubicBezTo>
                  <a:cubicBezTo>
                    <a:pt x="28" y="64"/>
                    <a:pt x="27" y="69"/>
                    <a:pt x="28" y="74"/>
                  </a:cubicBezTo>
                  <a:cubicBezTo>
                    <a:pt x="28" y="75"/>
                    <a:pt x="29" y="75"/>
                    <a:pt x="30" y="75"/>
                  </a:cubicBezTo>
                  <a:cubicBezTo>
                    <a:pt x="35" y="73"/>
                    <a:pt x="39" y="67"/>
                    <a:pt x="41" y="61"/>
                  </a:cubicBezTo>
                  <a:cubicBezTo>
                    <a:pt x="43" y="56"/>
                    <a:pt x="45" y="48"/>
                    <a:pt x="41" y="42"/>
                  </a:cubicBezTo>
                  <a:cubicBezTo>
                    <a:pt x="37" y="36"/>
                    <a:pt x="29" y="36"/>
                    <a:pt x="23" y="38"/>
                  </a:cubicBezTo>
                  <a:cubicBezTo>
                    <a:pt x="17" y="40"/>
                    <a:pt x="10" y="44"/>
                    <a:pt x="6" y="50"/>
                  </a:cubicBezTo>
                  <a:cubicBezTo>
                    <a:pt x="5" y="51"/>
                    <a:pt x="7" y="52"/>
                    <a:pt x="8" y="52"/>
                  </a:cubicBezTo>
                  <a:cubicBezTo>
                    <a:pt x="13" y="48"/>
                    <a:pt x="18" y="43"/>
                    <a:pt x="23" y="39"/>
                  </a:cubicBezTo>
                  <a:cubicBezTo>
                    <a:pt x="26" y="36"/>
                    <a:pt x="30" y="33"/>
                    <a:pt x="33" y="31"/>
                  </a:cubicBezTo>
                  <a:cubicBezTo>
                    <a:pt x="36" y="29"/>
                    <a:pt x="39" y="26"/>
                    <a:pt x="42" y="26"/>
                  </a:cubicBezTo>
                  <a:cubicBezTo>
                    <a:pt x="50" y="24"/>
                    <a:pt x="46" y="37"/>
                    <a:pt x="46" y="41"/>
                  </a:cubicBezTo>
                  <a:cubicBezTo>
                    <a:pt x="45" y="45"/>
                    <a:pt x="44" y="49"/>
                    <a:pt x="43" y="54"/>
                  </a:cubicBezTo>
                  <a:cubicBezTo>
                    <a:pt x="42" y="57"/>
                    <a:pt x="42" y="61"/>
                    <a:pt x="42" y="64"/>
                  </a:cubicBezTo>
                  <a:cubicBezTo>
                    <a:pt x="43" y="65"/>
                    <a:pt x="43" y="66"/>
                    <a:pt x="44" y="65"/>
                  </a:cubicBezTo>
                  <a:cubicBezTo>
                    <a:pt x="47" y="64"/>
                    <a:pt x="50" y="61"/>
                    <a:pt x="51" y="59"/>
                  </a:cubicBezTo>
                  <a:cubicBezTo>
                    <a:pt x="54" y="55"/>
                    <a:pt x="56" y="50"/>
                    <a:pt x="58" y="45"/>
                  </a:cubicBezTo>
                  <a:cubicBezTo>
                    <a:pt x="59" y="41"/>
                    <a:pt x="60" y="36"/>
                    <a:pt x="61" y="31"/>
                  </a:cubicBezTo>
                  <a:cubicBezTo>
                    <a:pt x="61" y="28"/>
                    <a:pt x="61" y="24"/>
                    <a:pt x="60" y="21"/>
                  </a:cubicBezTo>
                  <a:cubicBezTo>
                    <a:pt x="59" y="20"/>
                    <a:pt x="59" y="20"/>
                    <a:pt x="58" y="20"/>
                  </a:cubicBezTo>
                  <a:cubicBezTo>
                    <a:pt x="49" y="21"/>
                    <a:pt x="41" y="27"/>
                    <a:pt x="34" y="32"/>
                  </a:cubicBezTo>
                  <a:cubicBezTo>
                    <a:pt x="26" y="37"/>
                    <a:pt x="18" y="44"/>
                    <a:pt x="9" y="49"/>
                  </a:cubicBezTo>
                  <a:cubicBezTo>
                    <a:pt x="10" y="50"/>
                    <a:pt x="11" y="50"/>
                    <a:pt x="12" y="51"/>
                  </a:cubicBezTo>
                  <a:cubicBezTo>
                    <a:pt x="17" y="39"/>
                    <a:pt x="14" y="26"/>
                    <a:pt x="10" y="15"/>
                  </a:cubicBezTo>
                  <a:cubicBezTo>
                    <a:pt x="9" y="13"/>
                    <a:pt x="8" y="14"/>
                    <a:pt x="7" y="15"/>
                  </a:cubicBezTo>
                  <a:cubicBezTo>
                    <a:pt x="0" y="28"/>
                    <a:pt x="8" y="45"/>
                    <a:pt x="13" y="58"/>
                  </a:cubicBezTo>
                  <a:cubicBezTo>
                    <a:pt x="14" y="59"/>
                    <a:pt x="15" y="59"/>
                    <a:pt x="16" y="58"/>
                  </a:cubicBezTo>
                  <a:cubicBezTo>
                    <a:pt x="19" y="49"/>
                    <a:pt x="18" y="39"/>
                    <a:pt x="16" y="30"/>
                  </a:cubicBezTo>
                  <a:cubicBezTo>
                    <a:pt x="14" y="20"/>
                    <a:pt x="12" y="10"/>
                    <a:pt x="8" y="1"/>
                  </a:cubicBezTo>
                  <a:cubicBezTo>
                    <a:pt x="8" y="0"/>
                    <a:pt x="6" y="0"/>
                    <a:pt x="6" y="2"/>
                  </a:cubicBezTo>
                  <a:cubicBezTo>
                    <a:pt x="7" y="22"/>
                    <a:pt x="11" y="41"/>
                    <a:pt x="11" y="61"/>
                  </a:cubicBezTo>
                  <a:cubicBezTo>
                    <a:pt x="11" y="63"/>
                    <a:pt x="14" y="63"/>
                    <a:pt x="14" y="6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5" name="Freeform 22"/>
            <p:cNvSpPr/>
            <p:nvPr/>
          </p:nvSpPr>
          <p:spPr bwMode="auto">
            <a:xfrm>
              <a:off x="4789" y="1358"/>
              <a:ext cx="9" cy="91"/>
            </a:xfrm>
            <a:custGeom>
              <a:avLst/>
              <a:gdLst>
                <a:gd name="T0" fmla="*/ 0 w 5"/>
                <a:gd name="T1" fmla="*/ 2 h 47"/>
                <a:gd name="T2" fmla="*/ 3 w 5"/>
                <a:gd name="T3" fmla="*/ 45 h 47"/>
                <a:gd name="T4" fmla="*/ 5 w 5"/>
                <a:gd name="T5" fmla="*/ 44 h 47"/>
                <a:gd name="T6" fmla="*/ 3 w 5"/>
                <a:gd name="T7" fmla="*/ 1 h 47"/>
                <a:gd name="T8" fmla="*/ 0 w 5"/>
                <a:gd name="T9" fmla="*/ 2 h 47"/>
              </a:gdLst>
              <a:ahLst/>
              <a:cxnLst>
                <a:cxn ang="0">
                  <a:pos x="T0" y="T1"/>
                </a:cxn>
                <a:cxn ang="0">
                  <a:pos x="T2" y="T3"/>
                </a:cxn>
                <a:cxn ang="0">
                  <a:pos x="T4" y="T5"/>
                </a:cxn>
                <a:cxn ang="0">
                  <a:pos x="T6" y="T7"/>
                </a:cxn>
                <a:cxn ang="0">
                  <a:pos x="T8" y="T9"/>
                </a:cxn>
              </a:cxnLst>
              <a:rect l="0" t="0" r="r" b="b"/>
              <a:pathLst>
                <a:path w="5" h="47">
                  <a:moveTo>
                    <a:pt x="0" y="2"/>
                  </a:moveTo>
                  <a:cubicBezTo>
                    <a:pt x="0" y="16"/>
                    <a:pt x="1" y="31"/>
                    <a:pt x="3" y="45"/>
                  </a:cubicBezTo>
                  <a:cubicBezTo>
                    <a:pt x="3" y="47"/>
                    <a:pt x="5" y="46"/>
                    <a:pt x="5" y="44"/>
                  </a:cubicBezTo>
                  <a:cubicBezTo>
                    <a:pt x="4" y="30"/>
                    <a:pt x="3" y="16"/>
                    <a:pt x="3" y="1"/>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6" name="Freeform 23"/>
            <p:cNvSpPr/>
            <p:nvPr/>
          </p:nvSpPr>
          <p:spPr bwMode="auto">
            <a:xfrm>
              <a:off x="4736" y="1396"/>
              <a:ext cx="12" cy="95"/>
            </a:xfrm>
            <a:custGeom>
              <a:avLst/>
              <a:gdLst>
                <a:gd name="T0" fmla="*/ 0 w 6"/>
                <a:gd name="T1" fmla="*/ 2 h 49"/>
                <a:gd name="T2" fmla="*/ 3 w 6"/>
                <a:gd name="T3" fmla="*/ 47 h 49"/>
                <a:gd name="T4" fmla="*/ 6 w 6"/>
                <a:gd name="T5" fmla="*/ 46 h 49"/>
                <a:gd name="T6" fmla="*/ 3 w 6"/>
                <a:gd name="T7" fmla="*/ 1 h 49"/>
                <a:gd name="T8" fmla="*/ 0 w 6"/>
                <a:gd name="T9" fmla="*/ 2 h 49"/>
              </a:gdLst>
              <a:ahLst/>
              <a:cxnLst>
                <a:cxn ang="0">
                  <a:pos x="T0" y="T1"/>
                </a:cxn>
                <a:cxn ang="0">
                  <a:pos x="T2" y="T3"/>
                </a:cxn>
                <a:cxn ang="0">
                  <a:pos x="T4" y="T5"/>
                </a:cxn>
                <a:cxn ang="0">
                  <a:pos x="T6" y="T7"/>
                </a:cxn>
                <a:cxn ang="0">
                  <a:pos x="T8" y="T9"/>
                </a:cxn>
              </a:cxnLst>
              <a:rect l="0" t="0" r="r" b="b"/>
              <a:pathLst>
                <a:path w="6" h="49">
                  <a:moveTo>
                    <a:pt x="0" y="2"/>
                  </a:moveTo>
                  <a:cubicBezTo>
                    <a:pt x="1" y="17"/>
                    <a:pt x="1" y="32"/>
                    <a:pt x="3" y="47"/>
                  </a:cubicBezTo>
                  <a:cubicBezTo>
                    <a:pt x="4" y="49"/>
                    <a:pt x="6" y="48"/>
                    <a:pt x="6" y="46"/>
                  </a:cubicBezTo>
                  <a:cubicBezTo>
                    <a:pt x="4" y="32"/>
                    <a:pt x="4" y="16"/>
                    <a:pt x="3" y="1"/>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7" name="Freeform 24"/>
            <p:cNvSpPr/>
            <p:nvPr/>
          </p:nvSpPr>
          <p:spPr bwMode="auto">
            <a:xfrm>
              <a:off x="4709" y="1435"/>
              <a:ext cx="12" cy="95"/>
            </a:xfrm>
            <a:custGeom>
              <a:avLst/>
              <a:gdLst>
                <a:gd name="T0" fmla="*/ 0 w 6"/>
                <a:gd name="T1" fmla="*/ 2 h 49"/>
                <a:gd name="T2" fmla="*/ 2 w 6"/>
                <a:gd name="T3" fmla="*/ 47 h 49"/>
                <a:gd name="T4" fmla="*/ 4 w 6"/>
                <a:gd name="T5" fmla="*/ 47 h 49"/>
                <a:gd name="T6" fmla="*/ 3 w 6"/>
                <a:gd name="T7" fmla="*/ 2 h 49"/>
                <a:gd name="T8" fmla="*/ 0 w 6"/>
                <a:gd name="T9" fmla="*/ 2 h 49"/>
              </a:gdLst>
              <a:ahLst/>
              <a:cxnLst>
                <a:cxn ang="0">
                  <a:pos x="T0" y="T1"/>
                </a:cxn>
                <a:cxn ang="0">
                  <a:pos x="T2" y="T3"/>
                </a:cxn>
                <a:cxn ang="0">
                  <a:pos x="T4" y="T5"/>
                </a:cxn>
                <a:cxn ang="0">
                  <a:pos x="T6" y="T7"/>
                </a:cxn>
                <a:cxn ang="0">
                  <a:pos x="T8" y="T9"/>
                </a:cxn>
              </a:cxnLst>
              <a:rect l="0" t="0" r="r" b="b"/>
              <a:pathLst>
                <a:path w="6" h="49">
                  <a:moveTo>
                    <a:pt x="0" y="2"/>
                  </a:moveTo>
                  <a:cubicBezTo>
                    <a:pt x="2" y="17"/>
                    <a:pt x="4" y="32"/>
                    <a:pt x="2" y="47"/>
                  </a:cubicBezTo>
                  <a:cubicBezTo>
                    <a:pt x="1" y="49"/>
                    <a:pt x="4" y="49"/>
                    <a:pt x="4" y="47"/>
                  </a:cubicBezTo>
                  <a:cubicBezTo>
                    <a:pt x="6" y="32"/>
                    <a:pt x="4" y="17"/>
                    <a:pt x="3" y="2"/>
                  </a:cubicBezTo>
                  <a:cubicBezTo>
                    <a:pt x="2"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8" name="Freeform 25"/>
            <p:cNvSpPr/>
            <p:nvPr/>
          </p:nvSpPr>
          <p:spPr bwMode="auto">
            <a:xfrm>
              <a:off x="4653" y="1489"/>
              <a:ext cx="12" cy="110"/>
            </a:xfrm>
            <a:custGeom>
              <a:avLst/>
              <a:gdLst>
                <a:gd name="T0" fmla="*/ 1 w 6"/>
                <a:gd name="T1" fmla="*/ 2 h 57"/>
                <a:gd name="T2" fmla="*/ 3 w 6"/>
                <a:gd name="T3" fmla="*/ 56 h 57"/>
                <a:gd name="T4" fmla="*/ 6 w 6"/>
                <a:gd name="T5" fmla="*/ 55 h 57"/>
                <a:gd name="T6" fmla="*/ 4 w 6"/>
                <a:gd name="T7" fmla="*/ 1 h 57"/>
                <a:gd name="T8" fmla="*/ 1 w 6"/>
                <a:gd name="T9" fmla="*/ 2 h 57"/>
              </a:gdLst>
              <a:ahLst/>
              <a:cxnLst>
                <a:cxn ang="0">
                  <a:pos x="T0" y="T1"/>
                </a:cxn>
                <a:cxn ang="0">
                  <a:pos x="T2" y="T3"/>
                </a:cxn>
                <a:cxn ang="0">
                  <a:pos x="T4" y="T5"/>
                </a:cxn>
                <a:cxn ang="0">
                  <a:pos x="T6" y="T7"/>
                </a:cxn>
                <a:cxn ang="0">
                  <a:pos x="T8" y="T9"/>
                </a:cxn>
              </a:cxnLst>
              <a:rect l="0" t="0" r="r" b="b"/>
              <a:pathLst>
                <a:path w="6" h="57">
                  <a:moveTo>
                    <a:pt x="1" y="2"/>
                  </a:moveTo>
                  <a:cubicBezTo>
                    <a:pt x="2" y="20"/>
                    <a:pt x="0" y="38"/>
                    <a:pt x="3" y="56"/>
                  </a:cubicBezTo>
                  <a:cubicBezTo>
                    <a:pt x="3" y="57"/>
                    <a:pt x="6" y="57"/>
                    <a:pt x="6" y="55"/>
                  </a:cubicBezTo>
                  <a:cubicBezTo>
                    <a:pt x="3" y="37"/>
                    <a:pt x="4" y="19"/>
                    <a:pt x="4" y="1"/>
                  </a:cubicBezTo>
                  <a:cubicBezTo>
                    <a:pt x="4" y="0"/>
                    <a:pt x="1" y="0"/>
                    <a:pt x="1"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9" name="Freeform 26"/>
            <p:cNvSpPr/>
            <p:nvPr/>
          </p:nvSpPr>
          <p:spPr bwMode="auto">
            <a:xfrm>
              <a:off x="4615" y="1536"/>
              <a:ext cx="11" cy="110"/>
            </a:xfrm>
            <a:custGeom>
              <a:avLst/>
              <a:gdLst>
                <a:gd name="T0" fmla="*/ 1 w 6"/>
                <a:gd name="T1" fmla="*/ 2 h 57"/>
                <a:gd name="T2" fmla="*/ 2 w 6"/>
                <a:gd name="T3" fmla="*/ 55 h 57"/>
                <a:gd name="T4" fmla="*/ 5 w 6"/>
                <a:gd name="T5" fmla="*/ 55 h 57"/>
                <a:gd name="T6" fmla="*/ 3 w 6"/>
                <a:gd name="T7" fmla="*/ 2 h 57"/>
                <a:gd name="T8" fmla="*/ 1 w 6"/>
                <a:gd name="T9" fmla="*/ 2 h 57"/>
              </a:gdLst>
              <a:ahLst/>
              <a:cxnLst>
                <a:cxn ang="0">
                  <a:pos x="T0" y="T1"/>
                </a:cxn>
                <a:cxn ang="0">
                  <a:pos x="T2" y="T3"/>
                </a:cxn>
                <a:cxn ang="0">
                  <a:pos x="T4" y="T5"/>
                </a:cxn>
                <a:cxn ang="0">
                  <a:pos x="T6" y="T7"/>
                </a:cxn>
                <a:cxn ang="0">
                  <a:pos x="T8" y="T9"/>
                </a:cxn>
              </a:cxnLst>
              <a:rect l="0" t="0" r="r" b="b"/>
              <a:pathLst>
                <a:path w="6" h="57">
                  <a:moveTo>
                    <a:pt x="1" y="2"/>
                  </a:moveTo>
                  <a:cubicBezTo>
                    <a:pt x="2" y="20"/>
                    <a:pt x="3" y="37"/>
                    <a:pt x="2" y="55"/>
                  </a:cubicBezTo>
                  <a:cubicBezTo>
                    <a:pt x="2" y="56"/>
                    <a:pt x="5" y="57"/>
                    <a:pt x="5" y="55"/>
                  </a:cubicBezTo>
                  <a:cubicBezTo>
                    <a:pt x="6" y="37"/>
                    <a:pt x="4" y="20"/>
                    <a:pt x="3" y="2"/>
                  </a:cubicBezTo>
                  <a:cubicBezTo>
                    <a:pt x="3" y="0"/>
                    <a:pt x="0" y="0"/>
                    <a:pt x="1"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0" name="Freeform 27"/>
            <p:cNvSpPr/>
            <p:nvPr/>
          </p:nvSpPr>
          <p:spPr bwMode="auto">
            <a:xfrm>
              <a:off x="4553" y="1582"/>
              <a:ext cx="13" cy="95"/>
            </a:xfrm>
            <a:custGeom>
              <a:avLst/>
              <a:gdLst>
                <a:gd name="T0" fmla="*/ 0 w 7"/>
                <a:gd name="T1" fmla="*/ 2 h 49"/>
                <a:gd name="T2" fmla="*/ 3 w 7"/>
                <a:gd name="T3" fmla="*/ 47 h 49"/>
                <a:gd name="T4" fmla="*/ 6 w 7"/>
                <a:gd name="T5" fmla="*/ 47 h 49"/>
                <a:gd name="T6" fmla="*/ 3 w 7"/>
                <a:gd name="T7" fmla="*/ 2 h 49"/>
                <a:gd name="T8" fmla="*/ 0 w 7"/>
                <a:gd name="T9" fmla="*/ 2 h 49"/>
              </a:gdLst>
              <a:ahLst/>
              <a:cxnLst>
                <a:cxn ang="0">
                  <a:pos x="T0" y="T1"/>
                </a:cxn>
                <a:cxn ang="0">
                  <a:pos x="T2" y="T3"/>
                </a:cxn>
                <a:cxn ang="0">
                  <a:pos x="T4" y="T5"/>
                </a:cxn>
                <a:cxn ang="0">
                  <a:pos x="T6" y="T7"/>
                </a:cxn>
                <a:cxn ang="0">
                  <a:pos x="T8" y="T9"/>
                </a:cxn>
              </a:cxnLst>
              <a:rect l="0" t="0" r="r" b="b"/>
              <a:pathLst>
                <a:path w="7" h="49">
                  <a:moveTo>
                    <a:pt x="0" y="2"/>
                  </a:moveTo>
                  <a:cubicBezTo>
                    <a:pt x="1" y="17"/>
                    <a:pt x="4" y="32"/>
                    <a:pt x="3" y="47"/>
                  </a:cubicBezTo>
                  <a:cubicBezTo>
                    <a:pt x="3" y="49"/>
                    <a:pt x="5" y="49"/>
                    <a:pt x="6" y="47"/>
                  </a:cubicBezTo>
                  <a:cubicBezTo>
                    <a:pt x="7" y="32"/>
                    <a:pt x="4" y="17"/>
                    <a:pt x="3" y="2"/>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1" name="Freeform 28"/>
            <p:cNvSpPr/>
            <p:nvPr/>
          </p:nvSpPr>
          <p:spPr bwMode="auto">
            <a:xfrm>
              <a:off x="4512" y="1278"/>
              <a:ext cx="257" cy="422"/>
            </a:xfrm>
            <a:custGeom>
              <a:avLst/>
              <a:gdLst>
                <a:gd name="T0" fmla="*/ 41 w 133"/>
                <a:gd name="T1" fmla="*/ 204 h 218"/>
                <a:gd name="T2" fmla="*/ 129 w 133"/>
                <a:gd name="T3" fmla="*/ 111 h 218"/>
                <a:gd name="T4" fmla="*/ 127 w 133"/>
                <a:gd name="T5" fmla="*/ 109 h 218"/>
                <a:gd name="T6" fmla="*/ 95 w 133"/>
                <a:gd name="T7" fmla="*/ 149 h 218"/>
                <a:gd name="T8" fmla="*/ 70 w 133"/>
                <a:gd name="T9" fmla="*/ 184 h 218"/>
                <a:gd name="T10" fmla="*/ 41 w 133"/>
                <a:gd name="T11" fmla="*/ 212 h 218"/>
                <a:gd name="T12" fmla="*/ 16 w 133"/>
                <a:gd name="T13" fmla="*/ 197 h 218"/>
                <a:gd name="T14" fmla="*/ 8 w 133"/>
                <a:gd name="T15" fmla="*/ 179 h 218"/>
                <a:gd name="T16" fmla="*/ 9 w 133"/>
                <a:gd name="T17" fmla="*/ 159 h 218"/>
                <a:gd name="T18" fmla="*/ 29 w 133"/>
                <a:gd name="T19" fmla="*/ 123 h 218"/>
                <a:gd name="T20" fmla="*/ 88 w 133"/>
                <a:gd name="T21" fmla="*/ 46 h 218"/>
                <a:gd name="T22" fmla="*/ 131 w 133"/>
                <a:gd name="T23" fmla="*/ 3 h 218"/>
                <a:gd name="T24" fmla="*/ 129 w 133"/>
                <a:gd name="T25" fmla="*/ 1 h 218"/>
                <a:gd name="T26" fmla="*/ 60 w 133"/>
                <a:gd name="T27" fmla="*/ 72 h 218"/>
                <a:gd name="T28" fmla="*/ 26 w 133"/>
                <a:gd name="T29" fmla="*/ 109 h 218"/>
                <a:gd name="T30" fmla="*/ 11 w 133"/>
                <a:gd name="T31" fmla="*/ 124 h 218"/>
                <a:gd name="T32" fmla="*/ 0 w 133"/>
                <a:gd name="T33" fmla="*/ 140 h 218"/>
                <a:gd name="T34" fmla="*/ 2 w 133"/>
                <a:gd name="T35" fmla="*/ 141 h 218"/>
                <a:gd name="T36" fmla="*/ 57 w 133"/>
                <a:gd name="T37" fmla="*/ 88 h 218"/>
                <a:gd name="T38" fmla="*/ 117 w 133"/>
                <a:gd name="T39" fmla="*/ 33 h 218"/>
                <a:gd name="T40" fmla="*/ 115 w 133"/>
                <a:gd name="T41" fmla="*/ 31 h 218"/>
                <a:gd name="T42" fmla="*/ 89 w 133"/>
                <a:gd name="T43" fmla="*/ 64 h 218"/>
                <a:gd name="T44" fmla="*/ 74 w 133"/>
                <a:gd name="T45" fmla="*/ 78 h 218"/>
                <a:gd name="T46" fmla="*/ 60 w 133"/>
                <a:gd name="T47" fmla="*/ 94 h 218"/>
                <a:gd name="T48" fmla="*/ 24 w 133"/>
                <a:gd name="T49" fmla="*/ 130 h 218"/>
                <a:gd name="T50" fmla="*/ 10 w 133"/>
                <a:gd name="T51" fmla="*/ 143 h 218"/>
                <a:gd name="T52" fmla="*/ 4 w 133"/>
                <a:gd name="T53" fmla="*/ 157 h 218"/>
                <a:gd name="T54" fmla="*/ 4 w 133"/>
                <a:gd name="T55" fmla="*/ 186 h 218"/>
                <a:gd name="T56" fmla="*/ 9 w 133"/>
                <a:gd name="T57" fmla="*/ 215 h 218"/>
                <a:gd name="T58" fmla="*/ 12 w 133"/>
                <a:gd name="T59" fmla="*/ 214 h 218"/>
                <a:gd name="T60" fmla="*/ 6 w 133"/>
                <a:gd name="T61" fmla="*/ 181 h 218"/>
                <a:gd name="T62" fmla="*/ 10 w 133"/>
                <a:gd name="T63" fmla="*/ 148 h 218"/>
                <a:gd name="T64" fmla="*/ 23 w 133"/>
                <a:gd name="T65" fmla="*/ 134 h 218"/>
                <a:gd name="T66" fmla="*/ 41 w 133"/>
                <a:gd name="T67" fmla="*/ 118 h 218"/>
                <a:gd name="T68" fmla="*/ 73 w 133"/>
                <a:gd name="T69" fmla="*/ 83 h 218"/>
                <a:gd name="T70" fmla="*/ 118 w 133"/>
                <a:gd name="T71" fmla="*/ 32 h 218"/>
                <a:gd name="T72" fmla="*/ 116 w 133"/>
                <a:gd name="T73" fmla="*/ 31 h 218"/>
                <a:gd name="T74" fmla="*/ 56 w 133"/>
                <a:gd name="T75" fmla="*/ 85 h 218"/>
                <a:gd name="T76" fmla="*/ 1 w 133"/>
                <a:gd name="T77" fmla="*/ 139 h 218"/>
                <a:gd name="T78" fmla="*/ 3 w 133"/>
                <a:gd name="T79" fmla="*/ 141 h 218"/>
                <a:gd name="T80" fmla="*/ 14 w 133"/>
                <a:gd name="T81" fmla="*/ 125 h 218"/>
                <a:gd name="T82" fmla="*/ 29 w 133"/>
                <a:gd name="T83" fmla="*/ 109 h 218"/>
                <a:gd name="T84" fmla="*/ 62 w 133"/>
                <a:gd name="T85" fmla="*/ 74 h 218"/>
                <a:gd name="T86" fmla="*/ 132 w 133"/>
                <a:gd name="T87" fmla="*/ 3 h 218"/>
                <a:gd name="T88" fmla="*/ 130 w 133"/>
                <a:gd name="T89" fmla="*/ 1 h 218"/>
                <a:gd name="T90" fmla="*/ 63 w 133"/>
                <a:gd name="T91" fmla="*/ 72 h 218"/>
                <a:gd name="T92" fmla="*/ 34 w 133"/>
                <a:gd name="T93" fmla="*/ 111 h 218"/>
                <a:gd name="T94" fmla="*/ 11 w 133"/>
                <a:gd name="T95" fmla="*/ 146 h 218"/>
                <a:gd name="T96" fmla="*/ 7 w 133"/>
                <a:gd name="T97" fmla="*/ 183 h 218"/>
                <a:gd name="T98" fmla="*/ 15 w 133"/>
                <a:gd name="T99" fmla="*/ 200 h 218"/>
                <a:gd name="T100" fmla="*/ 24 w 133"/>
                <a:gd name="T101" fmla="*/ 212 h 218"/>
                <a:gd name="T102" fmla="*/ 37 w 133"/>
                <a:gd name="T103" fmla="*/ 217 h 218"/>
                <a:gd name="T104" fmla="*/ 52 w 133"/>
                <a:gd name="T105" fmla="*/ 209 h 218"/>
                <a:gd name="T106" fmla="*/ 77 w 133"/>
                <a:gd name="T107" fmla="*/ 177 h 218"/>
                <a:gd name="T108" fmla="*/ 129 w 133"/>
                <a:gd name="T109" fmla="*/ 111 h 218"/>
                <a:gd name="T110" fmla="*/ 127 w 133"/>
                <a:gd name="T111" fmla="*/ 109 h 218"/>
                <a:gd name="T112" fmla="*/ 39 w 133"/>
                <a:gd name="T113" fmla="*/ 202 h 218"/>
                <a:gd name="T114" fmla="*/ 41 w 133"/>
                <a:gd name="T115" fmla="*/ 204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3" h="218">
                  <a:moveTo>
                    <a:pt x="41" y="204"/>
                  </a:moveTo>
                  <a:cubicBezTo>
                    <a:pt x="70" y="173"/>
                    <a:pt x="101" y="143"/>
                    <a:pt x="129" y="111"/>
                  </a:cubicBezTo>
                  <a:cubicBezTo>
                    <a:pt x="128" y="110"/>
                    <a:pt x="128" y="110"/>
                    <a:pt x="127" y="109"/>
                  </a:cubicBezTo>
                  <a:cubicBezTo>
                    <a:pt x="117" y="123"/>
                    <a:pt x="106" y="136"/>
                    <a:pt x="95" y="149"/>
                  </a:cubicBezTo>
                  <a:cubicBezTo>
                    <a:pt x="86" y="160"/>
                    <a:pt x="78" y="172"/>
                    <a:pt x="70" y="184"/>
                  </a:cubicBezTo>
                  <a:cubicBezTo>
                    <a:pt x="62" y="194"/>
                    <a:pt x="53" y="207"/>
                    <a:pt x="41" y="212"/>
                  </a:cubicBezTo>
                  <a:cubicBezTo>
                    <a:pt x="29" y="218"/>
                    <a:pt x="21" y="206"/>
                    <a:pt x="16" y="197"/>
                  </a:cubicBezTo>
                  <a:cubicBezTo>
                    <a:pt x="13" y="191"/>
                    <a:pt x="10" y="185"/>
                    <a:pt x="8" y="179"/>
                  </a:cubicBezTo>
                  <a:cubicBezTo>
                    <a:pt x="7" y="172"/>
                    <a:pt x="7" y="166"/>
                    <a:pt x="9" y="159"/>
                  </a:cubicBezTo>
                  <a:cubicBezTo>
                    <a:pt x="12" y="146"/>
                    <a:pt x="21" y="134"/>
                    <a:pt x="29" y="123"/>
                  </a:cubicBezTo>
                  <a:cubicBezTo>
                    <a:pt x="48" y="97"/>
                    <a:pt x="67" y="71"/>
                    <a:pt x="88" y="46"/>
                  </a:cubicBezTo>
                  <a:cubicBezTo>
                    <a:pt x="101" y="31"/>
                    <a:pt x="116" y="16"/>
                    <a:pt x="131" y="3"/>
                  </a:cubicBezTo>
                  <a:cubicBezTo>
                    <a:pt x="131" y="2"/>
                    <a:pt x="130" y="2"/>
                    <a:pt x="129" y="1"/>
                  </a:cubicBezTo>
                  <a:cubicBezTo>
                    <a:pt x="106" y="25"/>
                    <a:pt x="83" y="48"/>
                    <a:pt x="60" y="72"/>
                  </a:cubicBezTo>
                  <a:cubicBezTo>
                    <a:pt x="49" y="84"/>
                    <a:pt x="37" y="96"/>
                    <a:pt x="26" y="109"/>
                  </a:cubicBezTo>
                  <a:cubicBezTo>
                    <a:pt x="21" y="114"/>
                    <a:pt x="16" y="119"/>
                    <a:pt x="11" y="124"/>
                  </a:cubicBezTo>
                  <a:cubicBezTo>
                    <a:pt x="7" y="129"/>
                    <a:pt x="3" y="134"/>
                    <a:pt x="0" y="140"/>
                  </a:cubicBezTo>
                  <a:cubicBezTo>
                    <a:pt x="0" y="141"/>
                    <a:pt x="1" y="142"/>
                    <a:pt x="2" y="141"/>
                  </a:cubicBezTo>
                  <a:cubicBezTo>
                    <a:pt x="24" y="127"/>
                    <a:pt x="39" y="106"/>
                    <a:pt x="57" y="88"/>
                  </a:cubicBezTo>
                  <a:cubicBezTo>
                    <a:pt x="77" y="69"/>
                    <a:pt x="95" y="48"/>
                    <a:pt x="117" y="33"/>
                  </a:cubicBezTo>
                  <a:cubicBezTo>
                    <a:pt x="117" y="32"/>
                    <a:pt x="116" y="32"/>
                    <a:pt x="115" y="31"/>
                  </a:cubicBezTo>
                  <a:cubicBezTo>
                    <a:pt x="110" y="44"/>
                    <a:pt x="99" y="54"/>
                    <a:pt x="89" y="64"/>
                  </a:cubicBezTo>
                  <a:cubicBezTo>
                    <a:pt x="84" y="69"/>
                    <a:pt x="79" y="73"/>
                    <a:pt x="74" y="78"/>
                  </a:cubicBezTo>
                  <a:cubicBezTo>
                    <a:pt x="69" y="83"/>
                    <a:pt x="64" y="89"/>
                    <a:pt x="60" y="94"/>
                  </a:cubicBezTo>
                  <a:cubicBezTo>
                    <a:pt x="48" y="106"/>
                    <a:pt x="37" y="119"/>
                    <a:pt x="24" y="130"/>
                  </a:cubicBezTo>
                  <a:cubicBezTo>
                    <a:pt x="19" y="134"/>
                    <a:pt x="14" y="138"/>
                    <a:pt x="10" y="143"/>
                  </a:cubicBezTo>
                  <a:cubicBezTo>
                    <a:pt x="7" y="147"/>
                    <a:pt x="5" y="152"/>
                    <a:pt x="4" y="157"/>
                  </a:cubicBezTo>
                  <a:cubicBezTo>
                    <a:pt x="2" y="166"/>
                    <a:pt x="3" y="176"/>
                    <a:pt x="4" y="186"/>
                  </a:cubicBezTo>
                  <a:cubicBezTo>
                    <a:pt x="5" y="196"/>
                    <a:pt x="7" y="205"/>
                    <a:pt x="9" y="215"/>
                  </a:cubicBezTo>
                  <a:cubicBezTo>
                    <a:pt x="9" y="217"/>
                    <a:pt x="12" y="216"/>
                    <a:pt x="12" y="214"/>
                  </a:cubicBezTo>
                  <a:cubicBezTo>
                    <a:pt x="10" y="203"/>
                    <a:pt x="7" y="192"/>
                    <a:pt x="6" y="181"/>
                  </a:cubicBezTo>
                  <a:cubicBezTo>
                    <a:pt x="5" y="170"/>
                    <a:pt x="5" y="158"/>
                    <a:pt x="10" y="148"/>
                  </a:cubicBezTo>
                  <a:cubicBezTo>
                    <a:pt x="13" y="142"/>
                    <a:pt x="18" y="139"/>
                    <a:pt x="23" y="134"/>
                  </a:cubicBezTo>
                  <a:cubicBezTo>
                    <a:pt x="29" y="129"/>
                    <a:pt x="35" y="123"/>
                    <a:pt x="41" y="118"/>
                  </a:cubicBezTo>
                  <a:cubicBezTo>
                    <a:pt x="52" y="106"/>
                    <a:pt x="62" y="94"/>
                    <a:pt x="73" y="83"/>
                  </a:cubicBezTo>
                  <a:cubicBezTo>
                    <a:pt x="89" y="67"/>
                    <a:pt x="109" y="53"/>
                    <a:pt x="118" y="32"/>
                  </a:cubicBezTo>
                  <a:cubicBezTo>
                    <a:pt x="118" y="31"/>
                    <a:pt x="117" y="30"/>
                    <a:pt x="116" y="31"/>
                  </a:cubicBezTo>
                  <a:cubicBezTo>
                    <a:pt x="94" y="46"/>
                    <a:pt x="76" y="67"/>
                    <a:pt x="56" y="85"/>
                  </a:cubicBezTo>
                  <a:cubicBezTo>
                    <a:pt x="38" y="103"/>
                    <a:pt x="22" y="125"/>
                    <a:pt x="1" y="139"/>
                  </a:cubicBezTo>
                  <a:cubicBezTo>
                    <a:pt x="1" y="140"/>
                    <a:pt x="2" y="140"/>
                    <a:pt x="3" y="141"/>
                  </a:cubicBezTo>
                  <a:cubicBezTo>
                    <a:pt x="5" y="135"/>
                    <a:pt x="10" y="130"/>
                    <a:pt x="14" y="125"/>
                  </a:cubicBezTo>
                  <a:cubicBezTo>
                    <a:pt x="19" y="120"/>
                    <a:pt x="24" y="115"/>
                    <a:pt x="29" y="109"/>
                  </a:cubicBezTo>
                  <a:cubicBezTo>
                    <a:pt x="40" y="97"/>
                    <a:pt x="51" y="86"/>
                    <a:pt x="62" y="74"/>
                  </a:cubicBezTo>
                  <a:cubicBezTo>
                    <a:pt x="85" y="50"/>
                    <a:pt x="109" y="26"/>
                    <a:pt x="132" y="3"/>
                  </a:cubicBezTo>
                  <a:cubicBezTo>
                    <a:pt x="133" y="2"/>
                    <a:pt x="131" y="0"/>
                    <a:pt x="130" y="1"/>
                  </a:cubicBezTo>
                  <a:cubicBezTo>
                    <a:pt x="105" y="22"/>
                    <a:pt x="83" y="47"/>
                    <a:pt x="63" y="72"/>
                  </a:cubicBezTo>
                  <a:cubicBezTo>
                    <a:pt x="53" y="85"/>
                    <a:pt x="43" y="98"/>
                    <a:pt x="34" y="111"/>
                  </a:cubicBezTo>
                  <a:cubicBezTo>
                    <a:pt x="26" y="123"/>
                    <a:pt x="17" y="134"/>
                    <a:pt x="11" y="146"/>
                  </a:cubicBezTo>
                  <a:cubicBezTo>
                    <a:pt x="5" y="158"/>
                    <a:pt x="3" y="170"/>
                    <a:pt x="7" y="183"/>
                  </a:cubicBezTo>
                  <a:cubicBezTo>
                    <a:pt x="8" y="189"/>
                    <a:pt x="12" y="194"/>
                    <a:pt x="15" y="200"/>
                  </a:cubicBezTo>
                  <a:cubicBezTo>
                    <a:pt x="17" y="204"/>
                    <a:pt x="20" y="209"/>
                    <a:pt x="24" y="212"/>
                  </a:cubicBezTo>
                  <a:cubicBezTo>
                    <a:pt x="28" y="216"/>
                    <a:pt x="32" y="217"/>
                    <a:pt x="37" y="217"/>
                  </a:cubicBezTo>
                  <a:cubicBezTo>
                    <a:pt x="42" y="216"/>
                    <a:pt x="48" y="212"/>
                    <a:pt x="52" y="209"/>
                  </a:cubicBezTo>
                  <a:cubicBezTo>
                    <a:pt x="62" y="200"/>
                    <a:pt x="70" y="188"/>
                    <a:pt x="77" y="177"/>
                  </a:cubicBezTo>
                  <a:cubicBezTo>
                    <a:pt x="93" y="154"/>
                    <a:pt x="113" y="134"/>
                    <a:pt x="129" y="111"/>
                  </a:cubicBezTo>
                  <a:cubicBezTo>
                    <a:pt x="130" y="109"/>
                    <a:pt x="128" y="108"/>
                    <a:pt x="127" y="109"/>
                  </a:cubicBezTo>
                  <a:cubicBezTo>
                    <a:pt x="99" y="142"/>
                    <a:pt x="68" y="171"/>
                    <a:pt x="39" y="202"/>
                  </a:cubicBezTo>
                  <a:cubicBezTo>
                    <a:pt x="38" y="204"/>
                    <a:pt x="40" y="205"/>
                    <a:pt x="41" y="20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2" name="Freeform 29"/>
            <p:cNvSpPr/>
            <p:nvPr/>
          </p:nvSpPr>
          <p:spPr bwMode="auto">
            <a:xfrm>
              <a:off x="3695" y="2359"/>
              <a:ext cx="201" cy="147"/>
            </a:xfrm>
            <a:custGeom>
              <a:avLst/>
              <a:gdLst>
                <a:gd name="T0" fmla="*/ 31 w 104"/>
                <a:gd name="T1" fmla="*/ 10 h 76"/>
                <a:gd name="T2" fmla="*/ 65 w 104"/>
                <a:gd name="T3" fmla="*/ 69 h 76"/>
                <a:gd name="T4" fmla="*/ 88 w 104"/>
                <a:gd name="T5" fmla="*/ 35 h 76"/>
                <a:gd name="T6" fmla="*/ 96 w 104"/>
                <a:gd name="T7" fmla="*/ 52 h 76"/>
                <a:gd name="T8" fmla="*/ 86 w 104"/>
                <a:gd name="T9" fmla="*/ 65 h 76"/>
                <a:gd name="T10" fmla="*/ 21 w 104"/>
                <a:gd name="T11" fmla="*/ 17 h 76"/>
                <a:gd name="T12" fmla="*/ 66 w 104"/>
                <a:gd name="T13" fmla="*/ 13 h 76"/>
                <a:gd name="T14" fmla="*/ 35 w 104"/>
                <a:gd name="T15" fmla="*/ 4 h 76"/>
                <a:gd name="T16" fmla="*/ 26 w 104"/>
                <a:gd name="T17" fmla="*/ 35 h 76"/>
                <a:gd name="T18" fmla="*/ 78 w 104"/>
                <a:gd name="T19" fmla="*/ 73 h 76"/>
                <a:gd name="T20" fmla="*/ 85 w 104"/>
                <a:gd name="T21" fmla="*/ 35 h 76"/>
                <a:gd name="T22" fmla="*/ 91 w 104"/>
                <a:gd name="T23" fmla="*/ 67 h 76"/>
                <a:gd name="T24" fmla="*/ 60 w 104"/>
                <a:gd name="T25" fmla="*/ 61 h 76"/>
                <a:gd name="T26" fmla="*/ 24 w 104"/>
                <a:gd name="T27" fmla="*/ 20 h 76"/>
                <a:gd name="T28" fmla="*/ 58 w 104"/>
                <a:gd name="T29" fmla="*/ 11 h 76"/>
                <a:gd name="T30" fmla="*/ 29 w 104"/>
                <a:gd name="T31" fmla="*/ 17 h 76"/>
                <a:gd name="T32" fmla="*/ 62 w 104"/>
                <a:gd name="T33" fmla="*/ 64 h 76"/>
                <a:gd name="T34" fmla="*/ 96 w 104"/>
                <a:gd name="T35" fmla="*/ 53 h 76"/>
                <a:gd name="T36" fmla="*/ 86 w 104"/>
                <a:gd name="T37" fmla="*/ 34 h 76"/>
                <a:gd name="T38" fmla="*/ 85 w 104"/>
                <a:gd name="T39" fmla="*/ 66 h 76"/>
                <a:gd name="T40" fmla="*/ 98 w 104"/>
                <a:gd name="T41" fmla="*/ 48 h 76"/>
                <a:gd name="T42" fmla="*/ 84 w 104"/>
                <a:gd name="T43" fmla="*/ 33 h 76"/>
                <a:gd name="T44" fmla="*/ 65 w 104"/>
                <a:gd name="T45" fmla="*/ 63 h 76"/>
                <a:gd name="T46" fmla="*/ 34 w 104"/>
                <a:gd name="T47" fmla="*/ 14 h 76"/>
                <a:gd name="T48" fmla="*/ 59 w 104"/>
                <a:gd name="T49" fmla="*/ 11 h 76"/>
                <a:gd name="T50" fmla="*/ 29 w 104"/>
                <a:gd name="T51" fmla="*/ 13 h 76"/>
                <a:gd name="T52" fmla="*/ 46 w 104"/>
                <a:gd name="T53" fmla="*/ 56 h 76"/>
                <a:gd name="T54" fmla="*/ 97 w 104"/>
                <a:gd name="T55" fmla="*/ 64 h 76"/>
                <a:gd name="T56" fmla="*/ 83 w 104"/>
                <a:gd name="T57" fmla="*/ 37 h 76"/>
                <a:gd name="T58" fmla="*/ 60 w 104"/>
                <a:gd name="T59" fmla="*/ 63 h 76"/>
                <a:gd name="T60" fmla="*/ 25 w 104"/>
                <a:gd name="T61" fmla="*/ 24 h 76"/>
                <a:gd name="T62" fmla="*/ 66 w 104"/>
                <a:gd name="T63" fmla="*/ 13 h 76"/>
                <a:gd name="T64" fmla="*/ 45 w 104"/>
                <a:gd name="T65" fmla="*/ 9 h 76"/>
                <a:gd name="T66" fmla="*/ 12 w 104"/>
                <a:gd name="T67" fmla="*/ 26 h 76"/>
                <a:gd name="T68" fmla="*/ 29 w 104"/>
                <a:gd name="T69" fmla="*/ 49 h 76"/>
                <a:gd name="T70" fmla="*/ 99 w 104"/>
                <a:gd name="T71" fmla="*/ 57 h 76"/>
                <a:gd name="T72" fmla="*/ 86 w 104"/>
                <a:gd name="T73" fmla="*/ 38 h 76"/>
                <a:gd name="T74" fmla="*/ 86 w 104"/>
                <a:gd name="T75" fmla="*/ 70 h 76"/>
                <a:gd name="T76" fmla="*/ 52 w 104"/>
                <a:gd name="T77" fmla="*/ 56 h 76"/>
                <a:gd name="T78" fmla="*/ 38 w 104"/>
                <a:gd name="T79" fmla="*/ 7 h 76"/>
                <a:gd name="T80" fmla="*/ 55 w 104"/>
                <a:gd name="T81" fmla="*/ 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4" h="76">
                  <a:moveTo>
                    <a:pt x="55" y="9"/>
                  </a:moveTo>
                  <a:cubicBezTo>
                    <a:pt x="48" y="4"/>
                    <a:pt x="36" y="0"/>
                    <a:pt x="31" y="10"/>
                  </a:cubicBezTo>
                  <a:cubicBezTo>
                    <a:pt x="24" y="21"/>
                    <a:pt x="31" y="34"/>
                    <a:pt x="38" y="43"/>
                  </a:cubicBezTo>
                  <a:cubicBezTo>
                    <a:pt x="45" y="54"/>
                    <a:pt x="54" y="63"/>
                    <a:pt x="65" y="69"/>
                  </a:cubicBezTo>
                  <a:cubicBezTo>
                    <a:pt x="75" y="74"/>
                    <a:pt x="90" y="76"/>
                    <a:pt x="96" y="65"/>
                  </a:cubicBezTo>
                  <a:cubicBezTo>
                    <a:pt x="101" y="55"/>
                    <a:pt x="95" y="43"/>
                    <a:pt x="88" y="35"/>
                  </a:cubicBezTo>
                  <a:cubicBezTo>
                    <a:pt x="87" y="35"/>
                    <a:pt x="85" y="36"/>
                    <a:pt x="86" y="37"/>
                  </a:cubicBezTo>
                  <a:cubicBezTo>
                    <a:pt x="89" y="42"/>
                    <a:pt x="94" y="46"/>
                    <a:pt x="96" y="52"/>
                  </a:cubicBezTo>
                  <a:cubicBezTo>
                    <a:pt x="98" y="55"/>
                    <a:pt x="96" y="59"/>
                    <a:pt x="94" y="61"/>
                  </a:cubicBezTo>
                  <a:cubicBezTo>
                    <a:pt x="92" y="64"/>
                    <a:pt x="89" y="64"/>
                    <a:pt x="86" y="65"/>
                  </a:cubicBezTo>
                  <a:cubicBezTo>
                    <a:pt x="73" y="66"/>
                    <a:pt x="58" y="63"/>
                    <a:pt x="46" y="57"/>
                  </a:cubicBezTo>
                  <a:cubicBezTo>
                    <a:pt x="37" y="52"/>
                    <a:pt x="0" y="28"/>
                    <a:pt x="21" y="17"/>
                  </a:cubicBezTo>
                  <a:cubicBezTo>
                    <a:pt x="28" y="13"/>
                    <a:pt x="37" y="12"/>
                    <a:pt x="44" y="12"/>
                  </a:cubicBezTo>
                  <a:cubicBezTo>
                    <a:pt x="51" y="12"/>
                    <a:pt x="59" y="12"/>
                    <a:pt x="66" y="13"/>
                  </a:cubicBezTo>
                  <a:cubicBezTo>
                    <a:pt x="68" y="13"/>
                    <a:pt x="68" y="11"/>
                    <a:pt x="67" y="11"/>
                  </a:cubicBezTo>
                  <a:cubicBezTo>
                    <a:pt x="58" y="4"/>
                    <a:pt x="46" y="1"/>
                    <a:pt x="35" y="4"/>
                  </a:cubicBezTo>
                  <a:cubicBezTo>
                    <a:pt x="29" y="6"/>
                    <a:pt x="26" y="11"/>
                    <a:pt x="24" y="17"/>
                  </a:cubicBezTo>
                  <a:cubicBezTo>
                    <a:pt x="21" y="23"/>
                    <a:pt x="23" y="29"/>
                    <a:pt x="26" y="35"/>
                  </a:cubicBezTo>
                  <a:cubicBezTo>
                    <a:pt x="31" y="44"/>
                    <a:pt x="40" y="52"/>
                    <a:pt x="49" y="59"/>
                  </a:cubicBezTo>
                  <a:cubicBezTo>
                    <a:pt x="57" y="65"/>
                    <a:pt x="67" y="73"/>
                    <a:pt x="78" y="73"/>
                  </a:cubicBezTo>
                  <a:cubicBezTo>
                    <a:pt x="86" y="73"/>
                    <a:pt x="92" y="66"/>
                    <a:pt x="93" y="58"/>
                  </a:cubicBezTo>
                  <a:cubicBezTo>
                    <a:pt x="94" y="50"/>
                    <a:pt x="91" y="41"/>
                    <a:pt x="85" y="35"/>
                  </a:cubicBezTo>
                  <a:cubicBezTo>
                    <a:pt x="85" y="36"/>
                    <a:pt x="84" y="36"/>
                    <a:pt x="84" y="37"/>
                  </a:cubicBezTo>
                  <a:cubicBezTo>
                    <a:pt x="91" y="42"/>
                    <a:pt x="104" y="60"/>
                    <a:pt x="91" y="67"/>
                  </a:cubicBezTo>
                  <a:cubicBezTo>
                    <a:pt x="86" y="69"/>
                    <a:pt x="81" y="68"/>
                    <a:pt x="76" y="67"/>
                  </a:cubicBezTo>
                  <a:cubicBezTo>
                    <a:pt x="70" y="65"/>
                    <a:pt x="65" y="63"/>
                    <a:pt x="60" y="61"/>
                  </a:cubicBezTo>
                  <a:cubicBezTo>
                    <a:pt x="52" y="56"/>
                    <a:pt x="43" y="52"/>
                    <a:pt x="35" y="46"/>
                  </a:cubicBezTo>
                  <a:cubicBezTo>
                    <a:pt x="27" y="40"/>
                    <a:pt x="16" y="30"/>
                    <a:pt x="24" y="20"/>
                  </a:cubicBezTo>
                  <a:cubicBezTo>
                    <a:pt x="28" y="15"/>
                    <a:pt x="35" y="13"/>
                    <a:pt x="40" y="12"/>
                  </a:cubicBezTo>
                  <a:cubicBezTo>
                    <a:pt x="46" y="11"/>
                    <a:pt x="52" y="11"/>
                    <a:pt x="58" y="11"/>
                  </a:cubicBezTo>
                  <a:cubicBezTo>
                    <a:pt x="58" y="10"/>
                    <a:pt x="58" y="10"/>
                    <a:pt x="58" y="9"/>
                  </a:cubicBezTo>
                  <a:cubicBezTo>
                    <a:pt x="49" y="10"/>
                    <a:pt x="34" y="6"/>
                    <a:pt x="29" y="17"/>
                  </a:cubicBezTo>
                  <a:cubicBezTo>
                    <a:pt x="24" y="27"/>
                    <a:pt x="33" y="39"/>
                    <a:pt x="39" y="46"/>
                  </a:cubicBezTo>
                  <a:cubicBezTo>
                    <a:pt x="46" y="53"/>
                    <a:pt x="54" y="59"/>
                    <a:pt x="62" y="64"/>
                  </a:cubicBezTo>
                  <a:cubicBezTo>
                    <a:pt x="69" y="68"/>
                    <a:pt x="80" y="75"/>
                    <a:pt x="89" y="71"/>
                  </a:cubicBezTo>
                  <a:cubicBezTo>
                    <a:pt x="96" y="68"/>
                    <a:pt x="98" y="60"/>
                    <a:pt x="96" y="53"/>
                  </a:cubicBezTo>
                  <a:cubicBezTo>
                    <a:pt x="95" y="45"/>
                    <a:pt x="90" y="39"/>
                    <a:pt x="87" y="32"/>
                  </a:cubicBezTo>
                  <a:cubicBezTo>
                    <a:pt x="86" y="32"/>
                    <a:pt x="86" y="33"/>
                    <a:pt x="86" y="34"/>
                  </a:cubicBezTo>
                  <a:cubicBezTo>
                    <a:pt x="93" y="33"/>
                    <a:pt x="95" y="44"/>
                    <a:pt x="95" y="49"/>
                  </a:cubicBezTo>
                  <a:cubicBezTo>
                    <a:pt x="96" y="56"/>
                    <a:pt x="93" y="64"/>
                    <a:pt x="85" y="66"/>
                  </a:cubicBezTo>
                  <a:cubicBezTo>
                    <a:pt x="83" y="66"/>
                    <a:pt x="83" y="69"/>
                    <a:pt x="85" y="68"/>
                  </a:cubicBezTo>
                  <a:cubicBezTo>
                    <a:pt x="95" y="67"/>
                    <a:pt x="99" y="57"/>
                    <a:pt x="98" y="48"/>
                  </a:cubicBezTo>
                  <a:cubicBezTo>
                    <a:pt x="98" y="41"/>
                    <a:pt x="94" y="30"/>
                    <a:pt x="85" y="31"/>
                  </a:cubicBezTo>
                  <a:cubicBezTo>
                    <a:pt x="84" y="31"/>
                    <a:pt x="84" y="32"/>
                    <a:pt x="84" y="33"/>
                  </a:cubicBezTo>
                  <a:cubicBezTo>
                    <a:pt x="89" y="42"/>
                    <a:pt x="97" y="53"/>
                    <a:pt x="93" y="63"/>
                  </a:cubicBezTo>
                  <a:cubicBezTo>
                    <a:pt x="87" y="75"/>
                    <a:pt x="73" y="67"/>
                    <a:pt x="65" y="63"/>
                  </a:cubicBezTo>
                  <a:cubicBezTo>
                    <a:pt x="57" y="58"/>
                    <a:pt x="49" y="52"/>
                    <a:pt x="42" y="45"/>
                  </a:cubicBezTo>
                  <a:cubicBezTo>
                    <a:pt x="36" y="38"/>
                    <a:pt x="24" y="22"/>
                    <a:pt x="34" y="14"/>
                  </a:cubicBezTo>
                  <a:cubicBezTo>
                    <a:pt x="37" y="12"/>
                    <a:pt x="42" y="12"/>
                    <a:pt x="46" y="12"/>
                  </a:cubicBezTo>
                  <a:cubicBezTo>
                    <a:pt x="50" y="12"/>
                    <a:pt x="54" y="12"/>
                    <a:pt x="59" y="11"/>
                  </a:cubicBezTo>
                  <a:cubicBezTo>
                    <a:pt x="60" y="11"/>
                    <a:pt x="60" y="9"/>
                    <a:pt x="59" y="9"/>
                  </a:cubicBezTo>
                  <a:cubicBezTo>
                    <a:pt x="49" y="7"/>
                    <a:pt x="37" y="8"/>
                    <a:pt x="29" y="13"/>
                  </a:cubicBezTo>
                  <a:cubicBezTo>
                    <a:pt x="20" y="18"/>
                    <a:pt x="16" y="27"/>
                    <a:pt x="21" y="36"/>
                  </a:cubicBezTo>
                  <a:cubicBezTo>
                    <a:pt x="27" y="45"/>
                    <a:pt x="37" y="51"/>
                    <a:pt x="46" y="56"/>
                  </a:cubicBezTo>
                  <a:cubicBezTo>
                    <a:pt x="54" y="61"/>
                    <a:pt x="63" y="66"/>
                    <a:pt x="72" y="69"/>
                  </a:cubicBezTo>
                  <a:cubicBezTo>
                    <a:pt x="80" y="71"/>
                    <a:pt x="92" y="73"/>
                    <a:pt x="97" y="64"/>
                  </a:cubicBezTo>
                  <a:cubicBezTo>
                    <a:pt x="103" y="54"/>
                    <a:pt x="93" y="40"/>
                    <a:pt x="85" y="35"/>
                  </a:cubicBezTo>
                  <a:cubicBezTo>
                    <a:pt x="84" y="34"/>
                    <a:pt x="82" y="36"/>
                    <a:pt x="83" y="37"/>
                  </a:cubicBezTo>
                  <a:cubicBezTo>
                    <a:pt x="89" y="44"/>
                    <a:pt x="93" y="56"/>
                    <a:pt x="88" y="64"/>
                  </a:cubicBezTo>
                  <a:cubicBezTo>
                    <a:pt x="82" y="75"/>
                    <a:pt x="68" y="68"/>
                    <a:pt x="60" y="63"/>
                  </a:cubicBezTo>
                  <a:cubicBezTo>
                    <a:pt x="51" y="58"/>
                    <a:pt x="42" y="50"/>
                    <a:pt x="34" y="42"/>
                  </a:cubicBezTo>
                  <a:cubicBezTo>
                    <a:pt x="30" y="37"/>
                    <a:pt x="26" y="31"/>
                    <a:pt x="25" y="24"/>
                  </a:cubicBezTo>
                  <a:cubicBezTo>
                    <a:pt x="25" y="16"/>
                    <a:pt x="30" y="9"/>
                    <a:pt x="36" y="7"/>
                  </a:cubicBezTo>
                  <a:cubicBezTo>
                    <a:pt x="45" y="3"/>
                    <a:pt x="58" y="7"/>
                    <a:pt x="66" y="13"/>
                  </a:cubicBezTo>
                  <a:cubicBezTo>
                    <a:pt x="66" y="12"/>
                    <a:pt x="66" y="11"/>
                    <a:pt x="67" y="10"/>
                  </a:cubicBezTo>
                  <a:cubicBezTo>
                    <a:pt x="60" y="9"/>
                    <a:pt x="52" y="9"/>
                    <a:pt x="45" y="9"/>
                  </a:cubicBezTo>
                  <a:cubicBezTo>
                    <a:pt x="38" y="9"/>
                    <a:pt x="29" y="10"/>
                    <a:pt x="22" y="13"/>
                  </a:cubicBezTo>
                  <a:cubicBezTo>
                    <a:pt x="17" y="16"/>
                    <a:pt x="12" y="20"/>
                    <a:pt x="12" y="26"/>
                  </a:cubicBezTo>
                  <a:cubicBezTo>
                    <a:pt x="12" y="30"/>
                    <a:pt x="14" y="33"/>
                    <a:pt x="16" y="36"/>
                  </a:cubicBezTo>
                  <a:cubicBezTo>
                    <a:pt x="20" y="41"/>
                    <a:pt x="25" y="45"/>
                    <a:pt x="29" y="49"/>
                  </a:cubicBezTo>
                  <a:cubicBezTo>
                    <a:pt x="44" y="61"/>
                    <a:pt x="63" y="67"/>
                    <a:pt x="82" y="68"/>
                  </a:cubicBezTo>
                  <a:cubicBezTo>
                    <a:pt x="90" y="68"/>
                    <a:pt x="97" y="66"/>
                    <a:pt x="99" y="57"/>
                  </a:cubicBezTo>
                  <a:cubicBezTo>
                    <a:pt x="102" y="48"/>
                    <a:pt x="92" y="43"/>
                    <a:pt x="88" y="36"/>
                  </a:cubicBezTo>
                  <a:cubicBezTo>
                    <a:pt x="88" y="37"/>
                    <a:pt x="87" y="37"/>
                    <a:pt x="86" y="38"/>
                  </a:cubicBezTo>
                  <a:cubicBezTo>
                    <a:pt x="91" y="42"/>
                    <a:pt x="94" y="48"/>
                    <a:pt x="95" y="54"/>
                  </a:cubicBezTo>
                  <a:cubicBezTo>
                    <a:pt x="96" y="61"/>
                    <a:pt x="92" y="68"/>
                    <a:pt x="86" y="70"/>
                  </a:cubicBezTo>
                  <a:cubicBezTo>
                    <a:pt x="80" y="72"/>
                    <a:pt x="73" y="70"/>
                    <a:pt x="67" y="67"/>
                  </a:cubicBezTo>
                  <a:cubicBezTo>
                    <a:pt x="62" y="64"/>
                    <a:pt x="57" y="60"/>
                    <a:pt x="52" y="56"/>
                  </a:cubicBezTo>
                  <a:cubicBezTo>
                    <a:pt x="42" y="47"/>
                    <a:pt x="32" y="34"/>
                    <a:pt x="31" y="20"/>
                  </a:cubicBezTo>
                  <a:cubicBezTo>
                    <a:pt x="31" y="15"/>
                    <a:pt x="33" y="9"/>
                    <a:pt x="38" y="7"/>
                  </a:cubicBezTo>
                  <a:cubicBezTo>
                    <a:pt x="43" y="5"/>
                    <a:pt x="49" y="8"/>
                    <a:pt x="53" y="12"/>
                  </a:cubicBezTo>
                  <a:cubicBezTo>
                    <a:pt x="55" y="13"/>
                    <a:pt x="57" y="10"/>
                    <a:pt x="55"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3" name="Freeform 30"/>
            <p:cNvSpPr/>
            <p:nvPr/>
          </p:nvSpPr>
          <p:spPr bwMode="auto">
            <a:xfrm>
              <a:off x="3617" y="2282"/>
              <a:ext cx="377" cy="334"/>
            </a:xfrm>
            <a:custGeom>
              <a:avLst/>
              <a:gdLst>
                <a:gd name="T0" fmla="*/ 59 w 195"/>
                <a:gd name="T1" fmla="*/ 3 h 173"/>
                <a:gd name="T2" fmla="*/ 11 w 195"/>
                <a:gd name="T3" fmla="*/ 41 h 173"/>
                <a:gd name="T4" fmla="*/ 98 w 195"/>
                <a:gd name="T5" fmla="*/ 158 h 173"/>
                <a:gd name="T6" fmla="*/ 189 w 195"/>
                <a:gd name="T7" fmla="*/ 98 h 173"/>
                <a:gd name="T8" fmla="*/ 153 w 195"/>
                <a:gd name="T9" fmla="*/ 48 h 173"/>
                <a:gd name="T10" fmla="*/ 173 w 195"/>
                <a:gd name="T11" fmla="*/ 78 h 173"/>
                <a:gd name="T12" fmla="*/ 171 w 195"/>
                <a:gd name="T13" fmla="*/ 146 h 173"/>
                <a:gd name="T14" fmla="*/ 60 w 195"/>
                <a:gd name="T15" fmla="*/ 137 h 173"/>
                <a:gd name="T16" fmla="*/ 8 w 195"/>
                <a:gd name="T17" fmla="*/ 51 h 173"/>
                <a:gd name="T18" fmla="*/ 63 w 195"/>
                <a:gd name="T19" fmla="*/ 3 h 173"/>
                <a:gd name="T20" fmla="*/ 128 w 195"/>
                <a:gd name="T21" fmla="*/ 27 h 173"/>
                <a:gd name="T22" fmla="*/ 63 w 195"/>
                <a:gd name="T23" fmla="*/ 4 h 173"/>
                <a:gd name="T24" fmla="*/ 24 w 195"/>
                <a:gd name="T25" fmla="*/ 93 h 173"/>
                <a:gd name="T26" fmla="*/ 144 w 195"/>
                <a:gd name="T27" fmla="*/ 165 h 173"/>
                <a:gd name="T28" fmla="*/ 177 w 195"/>
                <a:gd name="T29" fmla="*/ 85 h 173"/>
                <a:gd name="T30" fmla="*/ 152 w 195"/>
                <a:gd name="T31" fmla="*/ 55 h 173"/>
                <a:gd name="T32" fmla="*/ 188 w 195"/>
                <a:gd name="T33" fmla="*/ 121 h 173"/>
                <a:gd name="T34" fmla="*/ 182 w 195"/>
                <a:gd name="T35" fmla="*/ 82 h 173"/>
                <a:gd name="T36" fmla="*/ 152 w 195"/>
                <a:gd name="T37" fmla="*/ 55 h 173"/>
                <a:gd name="T38" fmla="*/ 177 w 195"/>
                <a:gd name="T39" fmla="*/ 125 h 173"/>
                <a:gd name="T40" fmla="*/ 125 w 195"/>
                <a:gd name="T41" fmla="*/ 164 h 173"/>
                <a:gd name="T42" fmla="*/ 56 w 195"/>
                <a:gd name="T43" fmla="*/ 125 h 173"/>
                <a:gd name="T44" fmla="*/ 8 w 195"/>
                <a:gd name="T45" fmla="*/ 40 h 173"/>
                <a:gd name="T46" fmla="*/ 63 w 195"/>
                <a:gd name="T47" fmla="*/ 6 h 173"/>
                <a:gd name="T48" fmla="*/ 128 w 195"/>
                <a:gd name="T49" fmla="*/ 27 h 173"/>
                <a:gd name="T50" fmla="*/ 94 w 195"/>
                <a:gd name="T51" fmla="*/ 7 h 173"/>
                <a:gd name="T52" fmla="*/ 18 w 195"/>
                <a:gd name="T53" fmla="*/ 20 h 173"/>
                <a:gd name="T54" fmla="*/ 28 w 195"/>
                <a:gd name="T55" fmla="*/ 113 h 173"/>
                <a:gd name="T56" fmla="*/ 122 w 195"/>
                <a:gd name="T57" fmla="*/ 161 h 173"/>
                <a:gd name="T58" fmla="*/ 190 w 195"/>
                <a:gd name="T59" fmla="*/ 126 h 173"/>
                <a:gd name="T60" fmla="*/ 153 w 195"/>
                <a:gd name="T61" fmla="*/ 48 h 173"/>
                <a:gd name="T62" fmla="*/ 179 w 195"/>
                <a:gd name="T63" fmla="*/ 82 h 173"/>
                <a:gd name="T64" fmla="*/ 172 w 195"/>
                <a:gd name="T65" fmla="*/ 151 h 173"/>
                <a:gd name="T66" fmla="*/ 102 w 195"/>
                <a:gd name="T67" fmla="*/ 157 h 173"/>
                <a:gd name="T68" fmla="*/ 19 w 195"/>
                <a:gd name="T69" fmla="*/ 79 h 173"/>
                <a:gd name="T70" fmla="*/ 37 w 195"/>
                <a:gd name="T71" fmla="*/ 11 h 173"/>
                <a:gd name="T72" fmla="*/ 119 w 195"/>
                <a:gd name="T73" fmla="*/ 24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5" h="173">
                  <a:moveTo>
                    <a:pt x="121" y="22"/>
                  </a:moveTo>
                  <a:cubicBezTo>
                    <a:pt x="103" y="9"/>
                    <a:pt x="81" y="2"/>
                    <a:pt x="59" y="3"/>
                  </a:cubicBezTo>
                  <a:cubicBezTo>
                    <a:pt x="49" y="3"/>
                    <a:pt x="38" y="6"/>
                    <a:pt x="29" y="12"/>
                  </a:cubicBezTo>
                  <a:cubicBezTo>
                    <a:pt x="20" y="19"/>
                    <a:pt x="14" y="30"/>
                    <a:pt x="11" y="41"/>
                  </a:cubicBezTo>
                  <a:cubicBezTo>
                    <a:pt x="6" y="68"/>
                    <a:pt x="22" y="96"/>
                    <a:pt x="39" y="116"/>
                  </a:cubicBezTo>
                  <a:cubicBezTo>
                    <a:pt x="55" y="134"/>
                    <a:pt x="76" y="149"/>
                    <a:pt x="98" y="158"/>
                  </a:cubicBezTo>
                  <a:cubicBezTo>
                    <a:pt x="119" y="167"/>
                    <a:pt x="145" y="173"/>
                    <a:pt x="166" y="159"/>
                  </a:cubicBezTo>
                  <a:cubicBezTo>
                    <a:pt x="186" y="146"/>
                    <a:pt x="194" y="120"/>
                    <a:pt x="189" y="98"/>
                  </a:cubicBezTo>
                  <a:cubicBezTo>
                    <a:pt x="186" y="88"/>
                    <a:pt x="181" y="80"/>
                    <a:pt x="175" y="72"/>
                  </a:cubicBezTo>
                  <a:cubicBezTo>
                    <a:pt x="168" y="64"/>
                    <a:pt x="159" y="57"/>
                    <a:pt x="153" y="48"/>
                  </a:cubicBezTo>
                  <a:cubicBezTo>
                    <a:pt x="152" y="46"/>
                    <a:pt x="150" y="48"/>
                    <a:pt x="151" y="49"/>
                  </a:cubicBezTo>
                  <a:cubicBezTo>
                    <a:pt x="157" y="60"/>
                    <a:pt x="165" y="69"/>
                    <a:pt x="173" y="78"/>
                  </a:cubicBezTo>
                  <a:cubicBezTo>
                    <a:pt x="180" y="88"/>
                    <a:pt x="188" y="98"/>
                    <a:pt x="189" y="111"/>
                  </a:cubicBezTo>
                  <a:cubicBezTo>
                    <a:pt x="191" y="125"/>
                    <a:pt x="182" y="138"/>
                    <a:pt x="171" y="146"/>
                  </a:cubicBezTo>
                  <a:cubicBezTo>
                    <a:pt x="160" y="155"/>
                    <a:pt x="146" y="158"/>
                    <a:pt x="132" y="159"/>
                  </a:cubicBezTo>
                  <a:cubicBezTo>
                    <a:pt x="106" y="159"/>
                    <a:pt x="82" y="151"/>
                    <a:pt x="60" y="137"/>
                  </a:cubicBezTo>
                  <a:cubicBezTo>
                    <a:pt x="40" y="125"/>
                    <a:pt x="22" y="106"/>
                    <a:pt x="13" y="84"/>
                  </a:cubicBezTo>
                  <a:cubicBezTo>
                    <a:pt x="9" y="74"/>
                    <a:pt x="7" y="63"/>
                    <a:pt x="8" y="51"/>
                  </a:cubicBezTo>
                  <a:cubicBezTo>
                    <a:pt x="10" y="39"/>
                    <a:pt x="15" y="28"/>
                    <a:pt x="23" y="18"/>
                  </a:cubicBezTo>
                  <a:cubicBezTo>
                    <a:pt x="33" y="6"/>
                    <a:pt x="48" y="3"/>
                    <a:pt x="63" y="3"/>
                  </a:cubicBezTo>
                  <a:cubicBezTo>
                    <a:pt x="77" y="4"/>
                    <a:pt x="91" y="8"/>
                    <a:pt x="104" y="14"/>
                  </a:cubicBezTo>
                  <a:cubicBezTo>
                    <a:pt x="112" y="18"/>
                    <a:pt x="120" y="23"/>
                    <a:pt x="128" y="27"/>
                  </a:cubicBezTo>
                  <a:cubicBezTo>
                    <a:pt x="129" y="28"/>
                    <a:pt x="131" y="26"/>
                    <a:pt x="130" y="25"/>
                  </a:cubicBezTo>
                  <a:cubicBezTo>
                    <a:pt x="112" y="10"/>
                    <a:pt x="86" y="4"/>
                    <a:pt x="63" y="4"/>
                  </a:cubicBezTo>
                  <a:cubicBezTo>
                    <a:pt x="41" y="4"/>
                    <a:pt x="15" y="11"/>
                    <a:pt x="7" y="34"/>
                  </a:cubicBezTo>
                  <a:cubicBezTo>
                    <a:pt x="0" y="54"/>
                    <a:pt x="13" y="77"/>
                    <a:pt x="24" y="93"/>
                  </a:cubicBezTo>
                  <a:cubicBezTo>
                    <a:pt x="38" y="112"/>
                    <a:pt x="55" y="130"/>
                    <a:pt x="73" y="144"/>
                  </a:cubicBezTo>
                  <a:cubicBezTo>
                    <a:pt x="93" y="158"/>
                    <a:pt x="119" y="172"/>
                    <a:pt x="144" y="165"/>
                  </a:cubicBezTo>
                  <a:cubicBezTo>
                    <a:pt x="167" y="160"/>
                    <a:pt x="179" y="137"/>
                    <a:pt x="181" y="115"/>
                  </a:cubicBezTo>
                  <a:cubicBezTo>
                    <a:pt x="182" y="105"/>
                    <a:pt x="181" y="94"/>
                    <a:pt x="177" y="85"/>
                  </a:cubicBezTo>
                  <a:cubicBezTo>
                    <a:pt x="172" y="72"/>
                    <a:pt x="162" y="63"/>
                    <a:pt x="154" y="53"/>
                  </a:cubicBezTo>
                  <a:cubicBezTo>
                    <a:pt x="153" y="54"/>
                    <a:pt x="153" y="54"/>
                    <a:pt x="152" y="55"/>
                  </a:cubicBezTo>
                  <a:cubicBezTo>
                    <a:pt x="164" y="61"/>
                    <a:pt x="173" y="71"/>
                    <a:pt x="180" y="83"/>
                  </a:cubicBezTo>
                  <a:cubicBezTo>
                    <a:pt x="186" y="94"/>
                    <a:pt x="190" y="108"/>
                    <a:pt x="188" y="121"/>
                  </a:cubicBezTo>
                  <a:cubicBezTo>
                    <a:pt x="188" y="123"/>
                    <a:pt x="191" y="123"/>
                    <a:pt x="191" y="121"/>
                  </a:cubicBezTo>
                  <a:cubicBezTo>
                    <a:pt x="193" y="108"/>
                    <a:pt x="189" y="94"/>
                    <a:pt x="182" y="82"/>
                  </a:cubicBezTo>
                  <a:cubicBezTo>
                    <a:pt x="175" y="70"/>
                    <a:pt x="166" y="59"/>
                    <a:pt x="153" y="52"/>
                  </a:cubicBezTo>
                  <a:cubicBezTo>
                    <a:pt x="152" y="52"/>
                    <a:pt x="151" y="54"/>
                    <a:pt x="152" y="55"/>
                  </a:cubicBezTo>
                  <a:cubicBezTo>
                    <a:pt x="161" y="66"/>
                    <a:pt x="172" y="76"/>
                    <a:pt x="176" y="91"/>
                  </a:cubicBezTo>
                  <a:cubicBezTo>
                    <a:pt x="180" y="102"/>
                    <a:pt x="179" y="114"/>
                    <a:pt x="177" y="125"/>
                  </a:cubicBezTo>
                  <a:cubicBezTo>
                    <a:pt x="174" y="136"/>
                    <a:pt x="168" y="147"/>
                    <a:pt x="159" y="155"/>
                  </a:cubicBezTo>
                  <a:cubicBezTo>
                    <a:pt x="150" y="163"/>
                    <a:pt x="137" y="165"/>
                    <a:pt x="125" y="164"/>
                  </a:cubicBezTo>
                  <a:cubicBezTo>
                    <a:pt x="112" y="163"/>
                    <a:pt x="99" y="157"/>
                    <a:pt x="88" y="150"/>
                  </a:cubicBezTo>
                  <a:cubicBezTo>
                    <a:pt x="77" y="143"/>
                    <a:pt x="66" y="135"/>
                    <a:pt x="56" y="125"/>
                  </a:cubicBezTo>
                  <a:cubicBezTo>
                    <a:pt x="40" y="110"/>
                    <a:pt x="24" y="92"/>
                    <a:pt x="14" y="72"/>
                  </a:cubicBezTo>
                  <a:cubicBezTo>
                    <a:pt x="10" y="62"/>
                    <a:pt x="7" y="51"/>
                    <a:pt x="8" y="40"/>
                  </a:cubicBezTo>
                  <a:cubicBezTo>
                    <a:pt x="10" y="29"/>
                    <a:pt x="18" y="20"/>
                    <a:pt x="28" y="14"/>
                  </a:cubicBezTo>
                  <a:cubicBezTo>
                    <a:pt x="38" y="9"/>
                    <a:pt x="51" y="7"/>
                    <a:pt x="63" y="6"/>
                  </a:cubicBezTo>
                  <a:cubicBezTo>
                    <a:pt x="75" y="6"/>
                    <a:pt x="88" y="8"/>
                    <a:pt x="101" y="13"/>
                  </a:cubicBezTo>
                  <a:cubicBezTo>
                    <a:pt x="110" y="16"/>
                    <a:pt x="120" y="20"/>
                    <a:pt x="128" y="27"/>
                  </a:cubicBezTo>
                  <a:cubicBezTo>
                    <a:pt x="128" y="26"/>
                    <a:pt x="129" y="26"/>
                    <a:pt x="130" y="25"/>
                  </a:cubicBezTo>
                  <a:cubicBezTo>
                    <a:pt x="118" y="18"/>
                    <a:pt x="106" y="11"/>
                    <a:pt x="94" y="7"/>
                  </a:cubicBezTo>
                  <a:cubicBezTo>
                    <a:pt x="81" y="2"/>
                    <a:pt x="66" y="0"/>
                    <a:pt x="52" y="1"/>
                  </a:cubicBezTo>
                  <a:cubicBezTo>
                    <a:pt x="38" y="2"/>
                    <a:pt x="26" y="9"/>
                    <a:pt x="18" y="20"/>
                  </a:cubicBezTo>
                  <a:cubicBezTo>
                    <a:pt x="11" y="30"/>
                    <a:pt x="7" y="41"/>
                    <a:pt x="5" y="52"/>
                  </a:cubicBezTo>
                  <a:cubicBezTo>
                    <a:pt x="3" y="75"/>
                    <a:pt x="14" y="96"/>
                    <a:pt x="28" y="113"/>
                  </a:cubicBezTo>
                  <a:cubicBezTo>
                    <a:pt x="43" y="131"/>
                    <a:pt x="64" y="145"/>
                    <a:pt x="86" y="154"/>
                  </a:cubicBezTo>
                  <a:cubicBezTo>
                    <a:pt x="98" y="158"/>
                    <a:pt x="110" y="160"/>
                    <a:pt x="122" y="161"/>
                  </a:cubicBezTo>
                  <a:cubicBezTo>
                    <a:pt x="136" y="162"/>
                    <a:pt x="150" y="161"/>
                    <a:pt x="162" y="155"/>
                  </a:cubicBezTo>
                  <a:cubicBezTo>
                    <a:pt x="174" y="149"/>
                    <a:pt x="185" y="139"/>
                    <a:pt x="190" y="126"/>
                  </a:cubicBezTo>
                  <a:cubicBezTo>
                    <a:pt x="195" y="115"/>
                    <a:pt x="192" y="104"/>
                    <a:pt x="187" y="93"/>
                  </a:cubicBezTo>
                  <a:cubicBezTo>
                    <a:pt x="178" y="77"/>
                    <a:pt x="163" y="64"/>
                    <a:pt x="153" y="48"/>
                  </a:cubicBezTo>
                  <a:cubicBezTo>
                    <a:pt x="152" y="48"/>
                    <a:pt x="151" y="49"/>
                    <a:pt x="151" y="49"/>
                  </a:cubicBezTo>
                  <a:cubicBezTo>
                    <a:pt x="159" y="61"/>
                    <a:pt x="171" y="70"/>
                    <a:pt x="179" y="82"/>
                  </a:cubicBezTo>
                  <a:cubicBezTo>
                    <a:pt x="186" y="93"/>
                    <a:pt x="189" y="106"/>
                    <a:pt x="187" y="119"/>
                  </a:cubicBezTo>
                  <a:cubicBezTo>
                    <a:pt x="186" y="131"/>
                    <a:pt x="181" y="143"/>
                    <a:pt x="172" y="151"/>
                  </a:cubicBezTo>
                  <a:cubicBezTo>
                    <a:pt x="163" y="160"/>
                    <a:pt x="152" y="164"/>
                    <a:pt x="140" y="165"/>
                  </a:cubicBezTo>
                  <a:cubicBezTo>
                    <a:pt x="127" y="165"/>
                    <a:pt x="114" y="162"/>
                    <a:pt x="102" y="157"/>
                  </a:cubicBezTo>
                  <a:cubicBezTo>
                    <a:pt x="90" y="152"/>
                    <a:pt x="79" y="146"/>
                    <a:pt x="68" y="138"/>
                  </a:cubicBezTo>
                  <a:cubicBezTo>
                    <a:pt x="46" y="123"/>
                    <a:pt x="28" y="103"/>
                    <a:pt x="19" y="79"/>
                  </a:cubicBezTo>
                  <a:cubicBezTo>
                    <a:pt x="13" y="65"/>
                    <a:pt x="11" y="51"/>
                    <a:pt x="15" y="37"/>
                  </a:cubicBezTo>
                  <a:cubicBezTo>
                    <a:pt x="19" y="26"/>
                    <a:pt x="27" y="16"/>
                    <a:pt x="37" y="11"/>
                  </a:cubicBezTo>
                  <a:cubicBezTo>
                    <a:pt x="58" y="1"/>
                    <a:pt x="83" y="6"/>
                    <a:pt x="103" y="15"/>
                  </a:cubicBezTo>
                  <a:cubicBezTo>
                    <a:pt x="109" y="17"/>
                    <a:pt x="114" y="21"/>
                    <a:pt x="119" y="24"/>
                  </a:cubicBezTo>
                  <a:cubicBezTo>
                    <a:pt x="120" y="25"/>
                    <a:pt x="122" y="23"/>
                    <a:pt x="121" y="2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4" name="Freeform 31"/>
            <p:cNvSpPr/>
            <p:nvPr/>
          </p:nvSpPr>
          <p:spPr bwMode="auto">
            <a:xfrm>
              <a:off x="3484" y="2162"/>
              <a:ext cx="646" cy="605"/>
            </a:xfrm>
            <a:custGeom>
              <a:avLst/>
              <a:gdLst>
                <a:gd name="T0" fmla="*/ 98 w 334"/>
                <a:gd name="T1" fmla="*/ 3 h 313"/>
                <a:gd name="T2" fmla="*/ 21 w 334"/>
                <a:gd name="T3" fmla="*/ 136 h 313"/>
                <a:gd name="T4" fmla="*/ 244 w 334"/>
                <a:gd name="T5" fmla="*/ 311 h 313"/>
                <a:gd name="T6" fmla="*/ 303 w 334"/>
                <a:gd name="T7" fmla="*/ 136 h 313"/>
                <a:gd name="T8" fmla="*/ 324 w 334"/>
                <a:gd name="T9" fmla="*/ 239 h 313"/>
                <a:gd name="T10" fmla="*/ 38 w 334"/>
                <a:gd name="T11" fmla="*/ 186 h 313"/>
                <a:gd name="T12" fmla="*/ 40 w 334"/>
                <a:gd name="T13" fmla="*/ 26 h 313"/>
                <a:gd name="T14" fmla="*/ 215 w 334"/>
                <a:gd name="T15" fmla="*/ 43 h 313"/>
                <a:gd name="T16" fmla="*/ 157 w 334"/>
                <a:gd name="T17" fmla="*/ 14 h 313"/>
                <a:gd name="T18" fmla="*/ 25 w 334"/>
                <a:gd name="T19" fmla="*/ 41 h 313"/>
                <a:gd name="T20" fmla="*/ 50 w 334"/>
                <a:gd name="T21" fmla="*/ 185 h 313"/>
                <a:gd name="T22" fmla="*/ 109 w 334"/>
                <a:gd name="T23" fmla="*/ 240 h 313"/>
                <a:gd name="T24" fmla="*/ 20 w 334"/>
                <a:gd name="T25" fmla="*/ 69 h 313"/>
                <a:gd name="T26" fmla="*/ 82 w 334"/>
                <a:gd name="T27" fmla="*/ 213 h 313"/>
                <a:gd name="T28" fmla="*/ 236 w 334"/>
                <a:gd name="T29" fmla="*/ 301 h 313"/>
                <a:gd name="T30" fmla="*/ 202 w 334"/>
                <a:gd name="T31" fmla="*/ 291 h 313"/>
                <a:gd name="T32" fmla="*/ 307 w 334"/>
                <a:gd name="T33" fmla="*/ 273 h 313"/>
                <a:gd name="T34" fmla="*/ 296 w 334"/>
                <a:gd name="T35" fmla="*/ 124 h 313"/>
                <a:gd name="T36" fmla="*/ 313 w 334"/>
                <a:gd name="T37" fmla="*/ 238 h 313"/>
                <a:gd name="T38" fmla="*/ 204 w 334"/>
                <a:gd name="T39" fmla="*/ 299 h 313"/>
                <a:gd name="T40" fmla="*/ 321 w 334"/>
                <a:gd name="T41" fmla="*/ 240 h 313"/>
                <a:gd name="T42" fmla="*/ 266 w 334"/>
                <a:gd name="T43" fmla="*/ 278 h 313"/>
                <a:gd name="T44" fmla="*/ 93 w 334"/>
                <a:gd name="T45" fmla="*/ 229 h 313"/>
                <a:gd name="T46" fmla="*/ 51 w 334"/>
                <a:gd name="T47" fmla="*/ 29 h 313"/>
                <a:gd name="T48" fmla="*/ 172 w 334"/>
                <a:gd name="T49" fmla="*/ 32 h 313"/>
                <a:gd name="T50" fmla="*/ 186 w 334"/>
                <a:gd name="T51" fmla="*/ 35 h 313"/>
                <a:gd name="T52" fmla="*/ 43 w 334"/>
                <a:gd name="T53" fmla="*/ 31 h 313"/>
                <a:gd name="T54" fmla="*/ 90 w 334"/>
                <a:gd name="T55" fmla="*/ 230 h 313"/>
                <a:gd name="T56" fmla="*/ 260 w 334"/>
                <a:gd name="T57" fmla="*/ 283 h 313"/>
                <a:gd name="T58" fmla="*/ 297 w 334"/>
                <a:gd name="T59" fmla="*/ 138 h 313"/>
                <a:gd name="T60" fmla="*/ 206 w 334"/>
                <a:gd name="T61" fmla="*/ 297 h 313"/>
                <a:gd name="T62" fmla="*/ 315 w 334"/>
                <a:gd name="T63" fmla="*/ 240 h 313"/>
                <a:gd name="T64" fmla="*/ 292 w 334"/>
                <a:gd name="T65" fmla="*/ 121 h 313"/>
                <a:gd name="T66" fmla="*/ 302 w 334"/>
                <a:gd name="T67" fmla="*/ 273 h 313"/>
                <a:gd name="T68" fmla="*/ 151 w 334"/>
                <a:gd name="T69" fmla="*/ 274 h 313"/>
                <a:gd name="T70" fmla="*/ 237 w 334"/>
                <a:gd name="T71" fmla="*/ 301 h 313"/>
                <a:gd name="T72" fmla="*/ 75 w 334"/>
                <a:gd name="T73" fmla="*/ 200 h 313"/>
                <a:gd name="T74" fmla="*/ 18 w 334"/>
                <a:gd name="T75" fmla="*/ 72 h 313"/>
                <a:gd name="T76" fmla="*/ 67 w 334"/>
                <a:gd name="T77" fmla="*/ 214 h 313"/>
                <a:gd name="T78" fmla="*/ 79 w 334"/>
                <a:gd name="T79" fmla="*/ 211 h 313"/>
                <a:gd name="T80" fmla="*/ 13 w 334"/>
                <a:gd name="T81" fmla="*/ 90 h 313"/>
                <a:gd name="T82" fmla="*/ 109 w 334"/>
                <a:gd name="T83" fmla="*/ 12 h 313"/>
                <a:gd name="T84" fmla="*/ 233 w 334"/>
                <a:gd name="T85" fmla="*/ 52 h 313"/>
                <a:gd name="T86" fmla="*/ 9 w 334"/>
                <a:gd name="T87" fmla="*/ 68 h 313"/>
                <a:gd name="T88" fmla="*/ 137 w 334"/>
                <a:gd name="T89" fmla="*/ 269 h 313"/>
                <a:gd name="T90" fmla="*/ 303 w 334"/>
                <a:gd name="T91" fmla="*/ 126 h 313"/>
                <a:gd name="T92" fmla="*/ 306 w 334"/>
                <a:gd name="T93" fmla="*/ 170 h 313"/>
                <a:gd name="T94" fmla="*/ 194 w 334"/>
                <a:gd name="T95" fmla="*/ 301 h 313"/>
                <a:gd name="T96" fmla="*/ 16 w 334"/>
                <a:gd name="T97" fmla="*/ 77 h 313"/>
                <a:gd name="T98" fmla="*/ 127 w 334"/>
                <a:gd name="T99" fmla="*/ 9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4" h="313">
                  <a:moveTo>
                    <a:pt x="228" y="46"/>
                  </a:moveTo>
                  <a:cubicBezTo>
                    <a:pt x="201" y="29"/>
                    <a:pt x="172" y="17"/>
                    <a:pt x="141" y="10"/>
                  </a:cubicBezTo>
                  <a:cubicBezTo>
                    <a:pt x="133" y="8"/>
                    <a:pt x="125" y="6"/>
                    <a:pt x="118" y="5"/>
                  </a:cubicBezTo>
                  <a:cubicBezTo>
                    <a:pt x="111" y="4"/>
                    <a:pt x="105" y="3"/>
                    <a:pt x="98" y="3"/>
                  </a:cubicBezTo>
                  <a:cubicBezTo>
                    <a:pt x="87" y="3"/>
                    <a:pt x="76" y="6"/>
                    <a:pt x="65" y="9"/>
                  </a:cubicBezTo>
                  <a:cubicBezTo>
                    <a:pt x="54" y="13"/>
                    <a:pt x="44" y="19"/>
                    <a:pt x="35" y="27"/>
                  </a:cubicBezTo>
                  <a:cubicBezTo>
                    <a:pt x="27" y="34"/>
                    <a:pt x="21" y="43"/>
                    <a:pt x="17" y="54"/>
                  </a:cubicBezTo>
                  <a:cubicBezTo>
                    <a:pt x="9" y="81"/>
                    <a:pt x="11" y="109"/>
                    <a:pt x="21" y="136"/>
                  </a:cubicBezTo>
                  <a:cubicBezTo>
                    <a:pt x="30" y="163"/>
                    <a:pt x="47" y="187"/>
                    <a:pt x="66" y="208"/>
                  </a:cubicBezTo>
                  <a:cubicBezTo>
                    <a:pt x="85" y="230"/>
                    <a:pt x="106" y="248"/>
                    <a:pt x="128" y="266"/>
                  </a:cubicBezTo>
                  <a:cubicBezTo>
                    <a:pt x="151" y="283"/>
                    <a:pt x="176" y="299"/>
                    <a:pt x="203" y="307"/>
                  </a:cubicBezTo>
                  <a:cubicBezTo>
                    <a:pt x="217" y="311"/>
                    <a:pt x="230" y="313"/>
                    <a:pt x="244" y="311"/>
                  </a:cubicBezTo>
                  <a:cubicBezTo>
                    <a:pt x="257" y="309"/>
                    <a:pt x="269" y="302"/>
                    <a:pt x="279" y="293"/>
                  </a:cubicBezTo>
                  <a:cubicBezTo>
                    <a:pt x="300" y="274"/>
                    <a:pt x="314" y="246"/>
                    <a:pt x="314" y="219"/>
                  </a:cubicBezTo>
                  <a:cubicBezTo>
                    <a:pt x="315" y="203"/>
                    <a:pt x="312" y="188"/>
                    <a:pt x="310" y="173"/>
                  </a:cubicBezTo>
                  <a:cubicBezTo>
                    <a:pt x="308" y="160"/>
                    <a:pt x="306" y="148"/>
                    <a:pt x="303" y="136"/>
                  </a:cubicBezTo>
                  <a:cubicBezTo>
                    <a:pt x="298" y="112"/>
                    <a:pt x="286" y="85"/>
                    <a:pt x="261" y="78"/>
                  </a:cubicBezTo>
                  <a:cubicBezTo>
                    <a:pt x="260" y="77"/>
                    <a:pt x="259" y="79"/>
                    <a:pt x="260" y="80"/>
                  </a:cubicBezTo>
                  <a:cubicBezTo>
                    <a:pt x="283" y="101"/>
                    <a:pt x="304" y="127"/>
                    <a:pt x="317" y="155"/>
                  </a:cubicBezTo>
                  <a:cubicBezTo>
                    <a:pt x="329" y="181"/>
                    <a:pt x="334" y="212"/>
                    <a:pt x="324" y="239"/>
                  </a:cubicBezTo>
                  <a:cubicBezTo>
                    <a:pt x="315" y="262"/>
                    <a:pt x="296" y="279"/>
                    <a:pt x="273" y="287"/>
                  </a:cubicBezTo>
                  <a:cubicBezTo>
                    <a:pt x="242" y="299"/>
                    <a:pt x="209" y="294"/>
                    <a:pt x="179" y="283"/>
                  </a:cubicBezTo>
                  <a:cubicBezTo>
                    <a:pt x="151" y="273"/>
                    <a:pt x="123" y="261"/>
                    <a:pt x="98" y="244"/>
                  </a:cubicBezTo>
                  <a:cubicBezTo>
                    <a:pt x="75" y="228"/>
                    <a:pt x="55" y="208"/>
                    <a:pt x="38" y="186"/>
                  </a:cubicBezTo>
                  <a:cubicBezTo>
                    <a:pt x="19" y="161"/>
                    <a:pt x="1" y="132"/>
                    <a:pt x="3" y="100"/>
                  </a:cubicBezTo>
                  <a:cubicBezTo>
                    <a:pt x="4" y="92"/>
                    <a:pt x="6" y="84"/>
                    <a:pt x="9" y="77"/>
                  </a:cubicBezTo>
                  <a:cubicBezTo>
                    <a:pt x="11" y="71"/>
                    <a:pt x="14" y="64"/>
                    <a:pt x="16" y="58"/>
                  </a:cubicBezTo>
                  <a:cubicBezTo>
                    <a:pt x="22" y="46"/>
                    <a:pt x="30" y="35"/>
                    <a:pt x="40" y="26"/>
                  </a:cubicBezTo>
                  <a:cubicBezTo>
                    <a:pt x="51" y="16"/>
                    <a:pt x="66" y="11"/>
                    <a:pt x="80" y="8"/>
                  </a:cubicBezTo>
                  <a:cubicBezTo>
                    <a:pt x="97" y="5"/>
                    <a:pt x="113" y="5"/>
                    <a:pt x="130" y="8"/>
                  </a:cubicBezTo>
                  <a:cubicBezTo>
                    <a:pt x="145" y="10"/>
                    <a:pt x="161" y="14"/>
                    <a:pt x="176" y="20"/>
                  </a:cubicBezTo>
                  <a:cubicBezTo>
                    <a:pt x="190" y="26"/>
                    <a:pt x="202" y="35"/>
                    <a:pt x="215" y="43"/>
                  </a:cubicBezTo>
                  <a:cubicBezTo>
                    <a:pt x="220" y="47"/>
                    <a:pt x="226" y="50"/>
                    <a:pt x="231" y="54"/>
                  </a:cubicBezTo>
                  <a:cubicBezTo>
                    <a:pt x="232" y="55"/>
                    <a:pt x="234" y="53"/>
                    <a:pt x="233" y="52"/>
                  </a:cubicBezTo>
                  <a:cubicBezTo>
                    <a:pt x="224" y="42"/>
                    <a:pt x="211" y="35"/>
                    <a:pt x="199" y="30"/>
                  </a:cubicBezTo>
                  <a:cubicBezTo>
                    <a:pt x="185" y="24"/>
                    <a:pt x="171" y="18"/>
                    <a:pt x="157" y="14"/>
                  </a:cubicBezTo>
                  <a:cubicBezTo>
                    <a:pt x="141" y="10"/>
                    <a:pt x="125" y="8"/>
                    <a:pt x="109" y="9"/>
                  </a:cubicBezTo>
                  <a:cubicBezTo>
                    <a:pt x="93" y="10"/>
                    <a:pt x="76" y="16"/>
                    <a:pt x="60" y="21"/>
                  </a:cubicBezTo>
                  <a:cubicBezTo>
                    <a:pt x="53" y="23"/>
                    <a:pt x="45" y="25"/>
                    <a:pt x="39" y="29"/>
                  </a:cubicBezTo>
                  <a:cubicBezTo>
                    <a:pt x="34" y="32"/>
                    <a:pt x="29" y="36"/>
                    <a:pt x="25" y="41"/>
                  </a:cubicBezTo>
                  <a:cubicBezTo>
                    <a:pt x="17" y="52"/>
                    <a:pt x="13" y="66"/>
                    <a:pt x="11" y="80"/>
                  </a:cubicBezTo>
                  <a:cubicBezTo>
                    <a:pt x="9" y="95"/>
                    <a:pt x="9" y="110"/>
                    <a:pt x="13" y="125"/>
                  </a:cubicBezTo>
                  <a:cubicBezTo>
                    <a:pt x="17" y="140"/>
                    <a:pt x="25" y="153"/>
                    <a:pt x="34" y="165"/>
                  </a:cubicBezTo>
                  <a:cubicBezTo>
                    <a:pt x="39" y="172"/>
                    <a:pt x="44" y="179"/>
                    <a:pt x="50" y="185"/>
                  </a:cubicBezTo>
                  <a:cubicBezTo>
                    <a:pt x="57" y="192"/>
                    <a:pt x="64" y="198"/>
                    <a:pt x="70" y="205"/>
                  </a:cubicBezTo>
                  <a:cubicBezTo>
                    <a:pt x="76" y="212"/>
                    <a:pt x="82" y="219"/>
                    <a:pt x="89" y="225"/>
                  </a:cubicBezTo>
                  <a:cubicBezTo>
                    <a:pt x="95" y="230"/>
                    <a:pt x="103" y="234"/>
                    <a:pt x="107" y="242"/>
                  </a:cubicBezTo>
                  <a:cubicBezTo>
                    <a:pt x="108" y="241"/>
                    <a:pt x="108" y="241"/>
                    <a:pt x="109" y="240"/>
                  </a:cubicBezTo>
                  <a:cubicBezTo>
                    <a:pt x="84" y="234"/>
                    <a:pt x="66" y="211"/>
                    <a:pt x="54" y="190"/>
                  </a:cubicBezTo>
                  <a:cubicBezTo>
                    <a:pt x="38" y="165"/>
                    <a:pt x="27" y="136"/>
                    <a:pt x="25" y="107"/>
                  </a:cubicBezTo>
                  <a:cubicBezTo>
                    <a:pt x="25" y="100"/>
                    <a:pt x="25" y="93"/>
                    <a:pt x="25" y="86"/>
                  </a:cubicBezTo>
                  <a:cubicBezTo>
                    <a:pt x="25" y="81"/>
                    <a:pt x="24" y="73"/>
                    <a:pt x="20" y="69"/>
                  </a:cubicBezTo>
                  <a:cubicBezTo>
                    <a:pt x="19" y="69"/>
                    <a:pt x="18" y="69"/>
                    <a:pt x="18" y="70"/>
                  </a:cubicBezTo>
                  <a:cubicBezTo>
                    <a:pt x="12" y="79"/>
                    <a:pt x="14" y="91"/>
                    <a:pt x="17" y="101"/>
                  </a:cubicBezTo>
                  <a:cubicBezTo>
                    <a:pt x="21" y="112"/>
                    <a:pt x="26" y="124"/>
                    <a:pt x="30" y="135"/>
                  </a:cubicBezTo>
                  <a:cubicBezTo>
                    <a:pt x="42" y="164"/>
                    <a:pt x="61" y="190"/>
                    <a:pt x="82" y="213"/>
                  </a:cubicBezTo>
                  <a:cubicBezTo>
                    <a:pt x="102" y="236"/>
                    <a:pt x="127" y="254"/>
                    <a:pt x="152" y="270"/>
                  </a:cubicBezTo>
                  <a:cubicBezTo>
                    <a:pt x="165" y="278"/>
                    <a:pt x="178" y="286"/>
                    <a:pt x="192" y="291"/>
                  </a:cubicBezTo>
                  <a:cubicBezTo>
                    <a:pt x="206" y="296"/>
                    <a:pt x="221" y="298"/>
                    <a:pt x="236" y="303"/>
                  </a:cubicBezTo>
                  <a:cubicBezTo>
                    <a:pt x="236" y="302"/>
                    <a:pt x="236" y="301"/>
                    <a:pt x="236" y="301"/>
                  </a:cubicBezTo>
                  <a:cubicBezTo>
                    <a:pt x="195" y="302"/>
                    <a:pt x="163" y="272"/>
                    <a:pt x="126" y="260"/>
                  </a:cubicBezTo>
                  <a:cubicBezTo>
                    <a:pt x="124" y="259"/>
                    <a:pt x="123" y="261"/>
                    <a:pt x="124" y="262"/>
                  </a:cubicBezTo>
                  <a:cubicBezTo>
                    <a:pt x="135" y="271"/>
                    <a:pt x="148" y="276"/>
                    <a:pt x="161" y="280"/>
                  </a:cubicBezTo>
                  <a:cubicBezTo>
                    <a:pt x="174" y="284"/>
                    <a:pt x="188" y="288"/>
                    <a:pt x="202" y="291"/>
                  </a:cubicBezTo>
                  <a:cubicBezTo>
                    <a:pt x="218" y="295"/>
                    <a:pt x="235" y="297"/>
                    <a:pt x="251" y="294"/>
                  </a:cubicBezTo>
                  <a:cubicBezTo>
                    <a:pt x="258" y="293"/>
                    <a:pt x="265" y="291"/>
                    <a:pt x="272" y="289"/>
                  </a:cubicBezTo>
                  <a:cubicBezTo>
                    <a:pt x="278" y="288"/>
                    <a:pt x="285" y="285"/>
                    <a:pt x="291" y="283"/>
                  </a:cubicBezTo>
                  <a:cubicBezTo>
                    <a:pt x="297" y="280"/>
                    <a:pt x="302" y="277"/>
                    <a:pt x="307" y="273"/>
                  </a:cubicBezTo>
                  <a:cubicBezTo>
                    <a:pt x="311" y="268"/>
                    <a:pt x="314" y="262"/>
                    <a:pt x="317" y="256"/>
                  </a:cubicBezTo>
                  <a:cubicBezTo>
                    <a:pt x="323" y="243"/>
                    <a:pt x="326" y="228"/>
                    <a:pt x="326" y="214"/>
                  </a:cubicBezTo>
                  <a:cubicBezTo>
                    <a:pt x="325" y="197"/>
                    <a:pt x="320" y="181"/>
                    <a:pt x="314" y="166"/>
                  </a:cubicBezTo>
                  <a:cubicBezTo>
                    <a:pt x="308" y="152"/>
                    <a:pt x="302" y="138"/>
                    <a:pt x="296" y="124"/>
                  </a:cubicBezTo>
                  <a:cubicBezTo>
                    <a:pt x="289" y="108"/>
                    <a:pt x="280" y="94"/>
                    <a:pt x="267" y="83"/>
                  </a:cubicBezTo>
                  <a:cubicBezTo>
                    <a:pt x="265" y="81"/>
                    <a:pt x="264" y="84"/>
                    <a:pt x="265" y="85"/>
                  </a:cubicBezTo>
                  <a:cubicBezTo>
                    <a:pt x="287" y="103"/>
                    <a:pt x="302" y="128"/>
                    <a:pt x="311" y="155"/>
                  </a:cubicBezTo>
                  <a:cubicBezTo>
                    <a:pt x="319" y="182"/>
                    <a:pt x="319" y="211"/>
                    <a:pt x="313" y="238"/>
                  </a:cubicBezTo>
                  <a:cubicBezTo>
                    <a:pt x="310" y="250"/>
                    <a:pt x="306" y="263"/>
                    <a:pt x="298" y="273"/>
                  </a:cubicBezTo>
                  <a:cubicBezTo>
                    <a:pt x="291" y="281"/>
                    <a:pt x="281" y="286"/>
                    <a:pt x="270" y="289"/>
                  </a:cubicBezTo>
                  <a:cubicBezTo>
                    <a:pt x="249" y="294"/>
                    <a:pt x="226" y="292"/>
                    <a:pt x="205" y="296"/>
                  </a:cubicBezTo>
                  <a:cubicBezTo>
                    <a:pt x="203" y="297"/>
                    <a:pt x="203" y="298"/>
                    <a:pt x="204" y="299"/>
                  </a:cubicBezTo>
                  <a:cubicBezTo>
                    <a:pt x="211" y="306"/>
                    <a:pt x="224" y="307"/>
                    <a:pt x="233" y="308"/>
                  </a:cubicBezTo>
                  <a:cubicBezTo>
                    <a:pt x="245" y="308"/>
                    <a:pt x="256" y="307"/>
                    <a:pt x="266" y="303"/>
                  </a:cubicBezTo>
                  <a:cubicBezTo>
                    <a:pt x="279" y="298"/>
                    <a:pt x="291" y="288"/>
                    <a:pt x="300" y="278"/>
                  </a:cubicBezTo>
                  <a:cubicBezTo>
                    <a:pt x="310" y="267"/>
                    <a:pt x="317" y="254"/>
                    <a:pt x="321" y="240"/>
                  </a:cubicBezTo>
                  <a:cubicBezTo>
                    <a:pt x="330" y="204"/>
                    <a:pt x="312" y="170"/>
                    <a:pt x="300" y="137"/>
                  </a:cubicBezTo>
                  <a:cubicBezTo>
                    <a:pt x="299" y="138"/>
                    <a:pt x="298" y="138"/>
                    <a:pt x="297" y="139"/>
                  </a:cubicBezTo>
                  <a:cubicBezTo>
                    <a:pt x="315" y="158"/>
                    <a:pt x="321" y="189"/>
                    <a:pt x="317" y="214"/>
                  </a:cubicBezTo>
                  <a:cubicBezTo>
                    <a:pt x="313" y="242"/>
                    <a:pt x="292" y="267"/>
                    <a:pt x="266" y="278"/>
                  </a:cubicBezTo>
                  <a:cubicBezTo>
                    <a:pt x="252" y="284"/>
                    <a:pt x="236" y="287"/>
                    <a:pt x="221" y="286"/>
                  </a:cubicBezTo>
                  <a:cubicBezTo>
                    <a:pt x="214" y="286"/>
                    <a:pt x="206" y="284"/>
                    <a:pt x="199" y="282"/>
                  </a:cubicBezTo>
                  <a:cubicBezTo>
                    <a:pt x="191" y="280"/>
                    <a:pt x="184" y="276"/>
                    <a:pt x="177" y="273"/>
                  </a:cubicBezTo>
                  <a:cubicBezTo>
                    <a:pt x="149" y="259"/>
                    <a:pt x="118" y="248"/>
                    <a:pt x="93" y="229"/>
                  </a:cubicBezTo>
                  <a:cubicBezTo>
                    <a:pt x="69" y="210"/>
                    <a:pt x="46" y="189"/>
                    <a:pt x="31" y="163"/>
                  </a:cubicBezTo>
                  <a:cubicBezTo>
                    <a:pt x="23" y="150"/>
                    <a:pt x="18" y="135"/>
                    <a:pt x="16" y="120"/>
                  </a:cubicBezTo>
                  <a:cubicBezTo>
                    <a:pt x="14" y="107"/>
                    <a:pt x="15" y="94"/>
                    <a:pt x="18" y="81"/>
                  </a:cubicBezTo>
                  <a:cubicBezTo>
                    <a:pt x="22" y="60"/>
                    <a:pt x="32" y="40"/>
                    <a:pt x="51" y="29"/>
                  </a:cubicBezTo>
                  <a:cubicBezTo>
                    <a:pt x="62" y="23"/>
                    <a:pt x="73" y="20"/>
                    <a:pt x="84" y="19"/>
                  </a:cubicBezTo>
                  <a:cubicBezTo>
                    <a:pt x="92" y="19"/>
                    <a:pt x="100" y="19"/>
                    <a:pt x="108" y="19"/>
                  </a:cubicBezTo>
                  <a:cubicBezTo>
                    <a:pt x="117" y="19"/>
                    <a:pt x="125" y="20"/>
                    <a:pt x="133" y="21"/>
                  </a:cubicBezTo>
                  <a:cubicBezTo>
                    <a:pt x="147" y="23"/>
                    <a:pt x="159" y="27"/>
                    <a:pt x="172" y="32"/>
                  </a:cubicBezTo>
                  <a:cubicBezTo>
                    <a:pt x="178" y="34"/>
                    <a:pt x="184" y="37"/>
                    <a:pt x="190" y="40"/>
                  </a:cubicBezTo>
                  <a:cubicBezTo>
                    <a:pt x="195" y="43"/>
                    <a:pt x="200" y="46"/>
                    <a:pt x="206" y="48"/>
                  </a:cubicBezTo>
                  <a:cubicBezTo>
                    <a:pt x="208" y="49"/>
                    <a:pt x="209" y="46"/>
                    <a:pt x="207" y="46"/>
                  </a:cubicBezTo>
                  <a:cubicBezTo>
                    <a:pt x="200" y="43"/>
                    <a:pt x="193" y="39"/>
                    <a:pt x="186" y="35"/>
                  </a:cubicBezTo>
                  <a:cubicBezTo>
                    <a:pt x="179" y="31"/>
                    <a:pt x="171" y="28"/>
                    <a:pt x="164" y="26"/>
                  </a:cubicBezTo>
                  <a:cubicBezTo>
                    <a:pt x="148" y="20"/>
                    <a:pt x="131" y="17"/>
                    <a:pt x="115" y="17"/>
                  </a:cubicBezTo>
                  <a:cubicBezTo>
                    <a:pt x="100" y="16"/>
                    <a:pt x="86" y="15"/>
                    <a:pt x="72" y="18"/>
                  </a:cubicBezTo>
                  <a:cubicBezTo>
                    <a:pt x="61" y="20"/>
                    <a:pt x="51" y="25"/>
                    <a:pt x="43" y="31"/>
                  </a:cubicBezTo>
                  <a:cubicBezTo>
                    <a:pt x="26" y="44"/>
                    <a:pt x="17" y="65"/>
                    <a:pt x="14" y="86"/>
                  </a:cubicBezTo>
                  <a:cubicBezTo>
                    <a:pt x="12" y="99"/>
                    <a:pt x="12" y="112"/>
                    <a:pt x="14" y="125"/>
                  </a:cubicBezTo>
                  <a:cubicBezTo>
                    <a:pt x="16" y="139"/>
                    <a:pt x="22" y="153"/>
                    <a:pt x="29" y="165"/>
                  </a:cubicBezTo>
                  <a:cubicBezTo>
                    <a:pt x="45" y="191"/>
                    <a:pt x="67" y="212"/>
                    <a:pt x="90" y="230"/>
                  </a:cubicBezTo>
                  <a:cubicBezTo>
                    <a:pt x="116" y="250"/>
                    <a:pt x="145" y="260"/>
                    <a:pt x="174" y="274"/>
                  </a:cubicBezTo>
                  <a:cubicBezTo>
                    <a:pt x="181" y="277"/>
                    <a:pt x="188" y="281"/>
                    <a:pt x="195" y="284"/>
                  </a:cubicBezTo>
                  <a:cubicBezTo>
                    <a:pt x="202" y="286"/>
                    <a:pt x="209" y="288"/>
                    <a:pt x="216" y="289"/>
                  </a:cubicBezTo>
                  <a:cubicBezTo>
                    <a:pt x="231" y="290"/>
                    <a:pt x="246" y="287"/>
                    <a:pt x="260" y="283"/>
                  </a:cubicBezTo>
                  <a:cubicBezTo>
                    <a:pt x="287" y="275"/>
                    <a:pt x="308" y="253"/>
                    <a:pt x="317" y="227"/>
                  </a:cubicBezTo>
                  <a:cubicBezTo>
                    <a:pt x="322" y="212"/>
                    <a:pt x="322" y="195"/>
                    <a:pt x="319" y="180"/>
                  </a:cubicBezTo>
                  <a:cubicBezTo>
                    <a:pt x="316" y="164"/>
                    <a:pt x="310" y="149"/>
                    <a:pt x="299" y="137"/>
                  </a:cubicBezTo>
                  <a:cubicBezTo>
                    <a:pt x="298" y="136"/>
                    <a:pt x="296" y="137"/>
                    <a:pt x="297" y="138"/>
                  </a:cubicBezTo>
                  <a:cubicBezTo>
                    <a:pt x="308" y="168"/>
                    <a:pt x="324" y="198"/>
                    <a:pt x="320" y="231"/>
                  </a:cubicBezTo>
                  <a:cubicBezTo>
                    <a:pt x="316" y="261"/>
                    <a:pt x="293" y="288"/>
                    <a:pt x="266" y="300"/>
                  </a:cubicBezTo>
                  <a:cubicBezTo>
                    <a:pt x="256" y="304"/>
                    <a:pt x="245" y="305"/>
                    <a:pt x="234" y="305"/>
                  </a:cubicBezTo>
                  <a:cubicBezTo>
                    <a:pt x="225" y="305"/>
                    <a:pt x="213" y="304"/>
                    <a:pt x="206" y="297"/>
                  </a:cubicBezTo>
                  <a:cubicBezTo>
                    <a:pt x="205" y="298"/>
                    <a:pt x="205" y="298"/>
                    <a:pt x="205" y="299"/>
                  </a:cubicBezTo>
                  <a:cubicBezTo>
                    <a:pt x="227" y="295"/>
                    <a:pt x="251" y="297"/>
                    <a:pt x="273" y="291"/>
                  </a:cubicBezTo>
                  <a:cubicBezTo>
                    <a:pt x="283" y="288"/>
                    <a:pt x="293" y="283"/>
                    <a:pt x="300" y="275"/>
                  </a:cubicBezTo>
                  <a:cubicBezTo>
                    <a:pt x="308" y="265"/>
                    <a:pt x="312" y="252"/>
                    <a:pt x="315" y="240"/>
                  </a:cubicBezTo>
                  <a:cubicBezTo>
                    <a:pt x="328" y="186"/>
                    <a:pt x="313" y="127"/>
                    <a:pt x="273" y="88"/>
                  </a:cubicBezTo>
                  <a:cubicBezTo>
                    <a:pt x="271" y="86"/>
                    <a:pt x="269" y="85"/>
                    <a:pt x="267" y="83"/>
                  </a:cubicBezTo>
                  <a:cubicBezTo>
                    <a:pt x="266" y="83"/>
                    <a:pt x="266" y="84"/>
                    <a:pt x="265" y="85"/>
                  </a:cubicBezTo>
                  <a:cubicBezTo>
                    <a:pt x="277" y="95"/>
                    <a:pt x="285" y="107"/>
                    <a:pt x="292" y="121"/>
                  </a:cubicBezTo>
                  <a:cubicBezTo>
                    <a:pt x="298" y="135"/>
                    <a:pt x="304" y="149"/>
                    <a:pt x="309" y="163"/>
                  </a:cubicBezTo>
                  <a:cubicBezTo>
                    <a:pt x="316" y="178"/>
                    <a:pt x="321" y="194"/>
                    <a:pt x="323" y="211"/>
                  </a:cubicBezTo>
                  <a:cubicBezTo>
                    <a:pt x="324" y="226"/>
                    <a:pt x="320" y="242"/>
                    <a:pt x="314" y="256"/>
                  </a:cubicBezTo>
                  <a:cubicBezTo>
                    <a:pt x="311" y="262"/>
                    <a:pt x="308" y="268"/>
                    <a:pt x="302" y="273"/>
                  </a:cubicBezTo>
                  <a:cubicBezTo>
                    <a:pt x="297" y="277"/>
                    <a:pt x="291" y="280"/>
                    <a:pt x="285" y="282"/>
                  </a:cubicBezTo>
                  <a:cubicBezTo>
                    <a:pt x="271" y="287"/>
                    <a:pt x="256" y="291"/>
                    <a:pt x="242" y="292"/>
                  </a:cubicBezTo>
                  <a:cubicBezTo>
                    <a:pt x="225" y="294"/>
                    <a:pt x="208" y="290"/>
                    <a:pt x="191" y="286"/>
                  </a:cubicBezTo>
                  <a:cubicBezTo>
                    <a:pt x="178" y="282"/>
                    <a:pt x="164" y="279"/>
                    <a:pt x="151" y="274"/>
                  </a:cubicBezTo>
                  <a:cubicBezTo>
                    <a:pt x="142" y="270"/>
                    <a:pt x="134" y="266"/>
                    <a:pt x="126" y="260"/>
                  </a:cubicBezTo>
                  <a:cubicBezTo>
                    <a:pt x="126" y="261"/>
                    <a:pt x="125" y="261"/>
                    <a:pt x="125" y="262"/>
                  </a:cubicBezTo>
                  <a:cubicBezTo>
                    <a:pt x="162" y="275"/>
                    <a:pt x="195" y="305"/>
                    <a:pt x="236" y="303"/>
                  </a:cubicBezTo>
                  <a:cubicBezTo>
                    <a:pt x="238" y="303"/>
                    <a:pt x="238" y="301"/>
                    <a:pt x="237" y="301"/>
                  </a:cubicBezTo>
                  <a:cubicBezTo>
                    <a:pt x="222" y="296"/>
                    <a:pt x="206" y="293"/>
                    <a:pt x="191" y="288"/>
                  </a:cubicBezTo>
                  <a:cubicBezTo>
                    <a:pt x="176" y="283"/>
                    <a:pt x="162" y="273"/>
                    <a:pt x="148" y="265"/>
                  </a:cubicBezTo>
                  <a:cubicBezTo>
                    <a:pt x="135" y="256"/>
                    <a:pt x="121" y="246"/>
                    <a:pt x="109" y="235"/>
                  </a:cubicBezTo>
                  <a:cubicBezTo>
                    <a:pt x="96" y="225"/>
                    <a:pt x="85" y="213"/>
                    <a:pt x="75" y="200"/>
                  </a:cubicBezTo>
                  <a:cubicBezTo>
                    <a:pt x="57" y="179"/>
                    <a:pt x="42" y="156"/>
                    <a:pt x="31" y="130"/>
                  </a:cubicBezTo>
                  <a:cubicBezTo>
                    <a:pt x="28" y="120"/>
                    <a:pt x="23" y="111"/>
                    <a:pt x="20" y="101"/>
                  </a:cubicBezTo>
                  <a:cubicBezTo>
                    <a:pt x="17" y="92"/>
                    <a:pt x="14" y="80"/>
                    <a:pt x="20" y="71"/>
                  </a:cubicBezTo>
                  <a:cubicBezTo>
                    <a:pt x="19" y="71"/>
                    <a:pt x="19" y="72"/>
                    <a:pt x="18" y="72"/>
                  </a:cubicBezTo>
                  <a:cubicBezTo>
                    <a:pt x="22" y="74"/>
                    <a:pt x="22" y="81"/>
                    <a:pt x="22" y="85"/>
                  </a:cubicBezTo>
                  <a:cubicBezTo>
                    <a:pt x="23" y="90"/>
                    <a:pt x="22" y="96"/>
                    <a:pt x="22" y="102"/>
                  </a:cubicBezTo>
                  <a:cubicBezTo>
                    <a:pt x="22" y="116"/>
                    <a:pt x="25" y="130"/>
                    <a:pt x="29" y="143"/>
                  </a:cubicBezTo>
                  <a:cubicBezTo>
                    <a:pt x="37" y="169"/>
                    <a:pt x="50" y="194"/>
                    <a:pt x="67" y="214"/>
                  </a:cubicBezTo>
                  <a:cubicBezTo>
                    <a:pt x="78" y="227"/>
                    <a:pt x="92" y="239"/>
                    <a:pt x="108" y="243"/>
                  </a:cubicBezTo>
                  <a:cubicBezTo>
                    <a:pt x="109" y="243"/>
                    <a:pt x="110" y="242"/>
                    <a:pt x="110" y="241"/>
                  </a:cubicBezTo>
                  <a:cubicBezTo>
                    <a:pt x="107" y="235"/>
                    <a:pt x="101" y="231"/>
                    <a:pt x="96" y="227"/>
                  </a:cubicBezTo>
                  <a:cubicBezTo>
                    <a:pt x="90" y="222"/>
                    <a:pt x="84" y="217"/>
                    <a:pt x="79" y="211"/>
                  </a:cubicBezTo>
                  <a:cubicBezTo>
                    <a:pt x="73" y="205"/>
                    <a:pt x="68" y="199"/>
                    <a:pt x="62" y="193"/>
                  </a:cubicBezTo>
                  <a:cubicBezTo>
                    <a:pt x="56" y="188"/>
                    <a:pt x="51" y="182"/>
                    <a:pt x="46" y="176"/>
                  </a:cubicBezTo>
                  <a:cubicBezTo>
                    <a:pt x="36" y="164"/>
                    <a:pt x="27" y="151"/>
                    <a:pt x="20" y="137"/>
                  </a:cubicBezTo>
                  <a:cubicBezTo>
                    <a:pt x="14" y="122"/>
                    <a:pt x="12" y="106"/>
                    <a:pt x="13" y="90"/>
                  </a:cubicBezTo>
                  <a:cubicBezTo>
                    <a:pt x="13" y="75"/>
                    <a:pt x="17" y="60"/>
                    <a:pt x="25" y="47"/>
                  </a:cubicBezTo>
                  <a:cubicBezTo>
                    <a:pt x="28" y="41"/>
                    <a:pt x="32" y="37"/>
                    <a:pt x="38" y="33"/>
                  </a:cubicBezTo>
                  <a:cubicBezTo>
                    <a:pt x="44" y="29"/>
                    <a:pt x="51" y="27"/>
                    <a:pt x="58" y="24"/>
                  </a:cubicBezTo>
                  <a:cubicBezTo>
                    <a:pt x="75" y="19"/>
                    <a:pt x="91" y="13"/>
                    <a:pt x="109" y="12"/>
                  </a:cubicBezTo>
                  <a:cubicBezTo>
                    <a:pt x="126" y="10"/>
                    <a:pt x="143" y="13"/>
                    <a:pt x="159" y="18"/>
                  </a:cubicBezTo>
                  <a:cubicBezTo>
                    <a:pt x="172" y="22"/>
                    <a:pt x="184" y="27"/>
                    <a:pt x="197" y="32"/>
                  </a:cubicBezTo>
                  <a:cubicBezTo>
                    <a:pt x="209" y="37"/>
                    <a:pt x="222" y="44"/>
                    <a:pt x="231" y="54"/>
                  </a:cubicBezTo>
                  <a:cubicBezTo>
                    <a:pt x="231" y="53"/>
                    <a:pt x="232" y="52"/>
                    <a:pt x="233" y="52"/>
                  </a:cubicBezTo>
                  <a:cubicBezTo>
                    <a:pt x="220" y="43"/>
                    <a:pt x="208" y="35"/>
                    <a:pt x="195" y="27"/>
                  </a:cubicBezTo>
                  <a:cubicBezTo>
                    <a:pt x="182" y="20"/>
                    <a:pt x="168" y="14"/>
                    <a:pt x="154" y="10"/>
                  </a:cubicBezTo>
                  <a:cubicBezTo>
                    <a:pt x="123" y="1"/>
                    <a:pt x="89" y="0"/>
                    <a:pt x="59" y="11"/>
                  </a:cubicBezTo>
                  <a:cubicBezTo>
                    <a:pt x="34" y="21"/>
                    <a:pt x="19" y="44"/>
                    <a:pt x="9" y="68"/>
                  </a:cubicBezTo>
                  <a:cubicBezTo>
                    <a:pt x="7" y="75"/>
                    <a:pt x="4" y="81"/>
                    <a:pt x="2" y="88"/>
                  </a:cubicBezTo>
                  <a:cubicBezTo>
                    <a:pt x="0" y="95"/>
                    <a:pt x="0" y="103"/>
                    <a:pt x="0" y="111"/>
                  </a:cubicBezTo>
                  <a:cubicBezTo>
                    <a:pt x="1" y="127"/>
                    <a:pt x="8" y="143"/>
                    <a:pt x="15" y="156"/>
                  </a:cubicBezTo>
                  <a:cubicBezTo>
                    <a:pt x="43" y="206"/>
                    <a:pt x="86" y="246"/>
                    <a:pt x="137" y="269"/>
                  </a:cubicBezTo>
                  <a:cubicBezTo>
                    <a:pt x="165" y="282"/>
                    <a:pt x="195" y="294"/>
                    <a:pt x="226" y="296"/>
                  </a:cubicBezTo>
                  <a:cubicBezTo>
                    <a:pt x="253" y="298"/>
                    <a:pt x="282" y="291"/>
                    <a:pt x="304" y="273"/>
                  </a:cubicBezTo>
                  <a:cubicBezTo>
                    <a:pt x="322" y="257"/>
                    <a:pt x="332" y="235"/>
                    <a:pt x="332" y="211"/>
                  </a:cubicBezTo>
                  <a:cubicBezTo>
                    <a:pt x="333" y="180"/>
                    <a:pt x="320" y="151"/>
                    <a:pt x="303" y="126"/>
                  </a:cubicBezTo>
                  <a:cubicBezTo>
                    <a:pt x="291" y="108"/>
                    <a:pt x="277" y="92"/>
                    <a:pt x="262" y="78"/>
                  </a:cubicBezTo>
                  <a:cubicBezTo>
                    <a:pt x="261" y="79"/>
                    <a:pt x="261" y="79"/>
                    <a:pt x="260" y="80"/>
                  </a:cubicBezTo>
                  <a:cubicBezTo>
                    <a:pt x="284" y="87"/>
                    <a:pt x="295" y="112"/>
                    <a:pt x="300" y="134"/>
                  </a:cubicBezTo>
                  <a:cubicBezTo>
                    <a:pt x="303" y="146"/>
                    <a:pt x="305" y="158"/>
                    <a:pt x="306" y="170"/>
                  </a:cubicBezTo>
                  <a:cubicBezTo>
                    <a:pt x="309" y="186"/>
                    <a:pt x="312" y="201"/>
                    <a:pt x="312" y="217"/>
                  </a:cubicBezTo>
                  <a:cubicBezTo>
                    <a:pt x="311" y="246"/>
                    <a:pt x="296" y="275"/>
                    <a:pt x="274" y="293"/>
                  </a:cubicBezTo>
                  <a:cubicBezTo>
                    <a:pt x="264" y="303"/>
                    <a:pt x="251" y="308"/>
                    <a:pt x="236" y="309"/>
                  </a:cubicBezTo>
                  <a:cubicBezTo>
                    <a:pt x="222" y="310"/>
                    <a:pt x="207" y="306"/>
                    <a:pt x="194" y="301"/>
                  </a:cubicBezTo>
                  <a:cubicBezTo>
                    <a:pt x="167" y="291"/>
                    <a:pt x="143" y="274"/>
                    <a:pt x="121" y="256"/>
                  </a:cubicBezTo>
                  <a:cubicBezTo>
                    <a:pt x="98" y="238"/>
                    <a:pt x="77" y="218"/>
                    <a:pt x="58" y="195"/>
                  </a:cubicBezTo>
                  <a:cubicBezTo>
                    <a:pt x="40" y="173"/>
                    <a:pt x="25" y="147"/>
                    <a:pt x="19" y="119"/>
                  </a:cubicBezTo>
                  <a:cubicBezTo>
                    <a:pt x="15" y="105"/>
                    <a:pt x="14" y="91"/>
                    <a:pt x="16" y="77"/>
                  </a:cubicBezTo>
                  <a:cubicBezTo>
                    <a:pt x="17" y="64"/>
                    <a:pt x="20" y="50"/>
                    <a:pt x="27" y="39"/>
                  </a:cubicBezTo>
                  <a:cubicBezTo>
                    <a:pt x="34" y="30"/>
                    <a:pt x="44" y="23"/>
                    <a:pt x="54" y="17"/>
                  </a:cubicBezTo>
                  <a:cubicBezTo>
                    <a:pt x="64" y="12"/>
                    <a:pt x="76" y="8"/>
                    <a:pt x="88" y="7"/>
                  </a:cubicBezTo>
                  <a:cubicBezTo>
                    <a:pt x="101" y="5"/>
                    <a:pt x="114" y="7"/>
                    <a:pt x="127" y="9"/>
                  </a:cubicBezTo>
                  <a:cubicBezTo>
                    <a:pt x="143" y="12"/>
                    <a:pt x="158" y="17"/>
                    <a:pt x="174" y="22"/>
                  </a:cubicBezTo>
                  <a:cubicBezTo>
                    <a:pt x="192" y="29"/>
                    <a:pt x="210" y="38"/>
                    <a:pt x="226" y="49"/>
                  </a:cubicBezTo>
                  <a:cubicBezTo>
                    <a:pt x="228" y="50"/>
                    <a:pt x="229" y="47"/>
                    <a:pt x="228" y="4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5" name="Freeform 32"/>
            <p:cNvSpPr/>
            <p:nvPr/>
          </p:nvSpPr>
          <p:spPr bwMode="auto">
            <a:xfrm>
              <a:off x="3293" y="2019"/>
              <a:ext cx="1005" cy="926"/>
            </a:xfrm>
            <a:custGeom>
              <a:avLst/>
              <a:gdLst>
                <a:gd name="T0" fmla="*/ 123 w 520"/>
                <a:gd name="T1" fmla="*/ 16 h 479"/>
                <a:gd name="T2" fmla="*/ 9 w 520"/>
                <a:gd name="T3" fmla="*/ 116 h 479"/>
                <a:gd name="T4" fmla="*/ 42 w 520"/>
                <a:gd name="T5" fmla="*/ 240 h 479"/>
                <a:gd name="T6" fmla="*/ 98 w 520"/>
                <a:gd name="T7" fmla="*/ 317 h 479"/>
                <a:gd name="T8" fmla="*/ 211 w 520"/>
                <a:gd name="T9" fmla="*/ 414 h 479"/>
                <a:gd name="T10" fmla="*/ 468 w 520"/>
                <a:gd name="T11" fmla="*/ 449 h 479"/>
                <a:gd name="T12" fmla="*/ 507 w 520"/>
                <a:gd name="T13" fmla="*/ 309 h 479"/>
                <a:gd name="T14" fmla="*/ 478 w 520"/>
                <a:gd name="T15" fmla="*/ 230 h 479"/>
                <a:gd name="T16" fmla="*/ 397 w 520"/>
                <a:gd name="T17" fmla="*/ 116 h 479"/>
                <a:gd name="T18" fmla="*/ 424 w 520"/>
                <a:gd name="T19" fmla="*/ 148 h 479"/>
                <a:gd name="T20" fmla="*/ 503 w 520"/>
                <a:gd name="T21" fmla="*/ 274 h 479"/>
                <a:gd name="T22" fmla="*/ 515 w 520"/>
                <a:gd name="T23" fmla="*/ 358 h 479"/>
                <a:gd name="T24" fmla="*/ 453 w 520"/>
                <a:gd name="T25" fmla="*/ 456 h 479"/>
                <a:gd name="T26" fmla="*/ 360 w 520"/>
                <a:gd name="T27" fmla="*/ 465 h 479"/>
                <a:gd name="T28" fmla="*/ 265 w 520"/>
                <a:gd name="T29" fmla="*/ 447 h 479"/>
                <a:gd name="T30" fmla="*/ 145 w 520"/>
                <a:gd name="T31" fmla="*/ 362 h 479"/>
                <a:gd name="T32" fmla="*/ 11 w 520"/>
                <a:gd name="T33" fmla="*/ 132 h 479"/>
                <a:gd name="T34" fmla="*/ 76 w 520"/>
                <a:gd name="T35" fmla="*/ 41 h 479"/>
                <a:gd name="T36" fmla="*/ 213 w 520"/>
                <a:gd name="T37" fmla="*/ 19 h 479"/>
                <a:gd name="T38" fmla="*/ 332 w 520"/>
                <a:gd name="T39" fmla="*/ 77 h 479"/>
                <a:gd name="T40" fmla="*/ 370 w 520"/>
                <a:gd name="T41" fmla="*/ 99 h 479"/>
                <a:gd name="T42" fmla="*/ 296 w 520"/>
                <a:gd name="T43" fmla="*/ 52 h 479"/>
                <a:gd name="T44" fmla="*/ 52 w 520"/>
                <a:gd name="T45" fmla="*/ 49 h 479"/>
                <a:gd name="T46" fmla="*/ 15 w 520"/>
                <a:gd name="T47" fmla="*/ 191 h 479"/>
                <a:gd name="T48" fmla="*/ 117 w 520"/>
                <a:gd name="T49" fmla="*/ 335 h 479"/>
                <a:gd name="T50" fmla="*/ 256 w 520"/>
                <a:gd name="T51" fmla="*/ 445 h 479"/>
                <a:gd name="T52" fmla="*/ 379 w 520"/>
                <a:gd name="T53" fmla="*/ 479 h 479"/>
                <a:gd name="T54" fmla="*/ 454 w 520"/>
                <a:gd name="T55" fmla="*/ 464 h 479"/>
                <a:gd name="T56" fmla="*/ 497 w 520"/>
                <a:gd name="T57" fmla="*/ 412 h 479"/>
                <a:gd name="T58" fmla="*/ 479 w 520"/>
                <a:gd name="T59" fmla="*/ 443 h 479"/>
                <a:gd name="T60" fmla="*/ 406 w 520"/>
                <a:gd name="T61" fmla="*/ 475 h 479"/>
                <a:gd name="T62" fmla="*/ 274 w 520"/>
                <a:gd name="T63" fmla="*/ 452 h 479"/>
                <a:gd name="T64" fmla="*/ 133 w 520"/>
                <a:gd name="T65" fmla="*/ 346 h 479"/>
                <a:gd name="T66" fmla="*/ 23 w 520"/>
                <a:gd name="T67" fmla="*/ 203 h 479"/>
                <a:gd name="T68" fmla="*/ 49 w 520"/>
                <a:gd name="T69" fmla="*/ 55 h 479"/>
                <a:gd name="T70" fmla="*/ 208 w 520"/>
                <a:gd name="T71" fmla="*/ 21 h 479"/>
                <a:gd name="T72" fmla="*/ 338 w 520"/>
                <a:gd name="T73" fmla="*/ 78 h 479"/>
                <a:gd name="T74" fmla="*/ 369 w 520"/>
                <a:gd name="T75" fmla="*/ 99 h 479"/>
                <a:gd name="T76" fmla="*/ 289 w 520"/>
                <a:gd name="T77" fmla="*/ 46 h 479"/>
                <a:gd name="T78" fmla="*/ 107 w 520"/>
                <a:gd name="T79" fmla="*/ 25 h 479"/>
                <a:gd name="T80" fmla="*/ 32 w 520"/>
                <a:gd name="T81" fmla="*/ 70 h 479"/>
                <a:gd name="T82" fmla="*/ 26 w 520"/>
                <a:gd name="T83" fmla="*/ 212 h 479"/>
                <a:gd name="T84" fmla="*/ 217 w 520"/>
                <a:gd name="T85" fmla="*/ 423 h 479"/>
                <a:gd name="T86" fmla="*/ 304 w 520"/>
                <a:gd name="T87" fmla="*/ 462 h 479"/>
                <a:gd name="T88" fmla="*/ 400 w 520"/>
                <a:gd name="T89" fmla="*/ 469 h 479"/>
                <a:gd name="T90" fmla="*/ 483 w 520"/>
                <a:gd name="T91" fmla="*/ 442 h 479"/>
                <a:gd name="T92" fmla="*/ 511 w 520"/>
                <a:gd name="T93" fmla="*/ 294 h 479"/>
                <a:gd name="T94" fmla="*/ 443 w 520"/>
                <a:gd name="T95" fmla="*/ 165 h 479"/>
                <a:gd name="T96" fmla="*/ 412 w 520"/>
                <a:gd name="T97" fmla="*/ 130 h 479"/>
                <a:gd name="T98" fmla="*/ 394 w 520"/>
                <a:gd name="T99" fmla="*/ 118 h 479"/>
                <a:gd name="T100" fmla="*/ 478 w 520"/>
                <a:gd name="T101" fmla="*/ 235 h 479"/>
                <a:gd name="T102" fmla="*/ 512 w 520"/>
                <a:gd name="T103" fmla="*/ 356 h 479"/>
                <a:gd name="T104" fmla="*/ 485 w 520"/>
                <a:gd name="T105" fmla="*/ 430 h 479"/>
                <a:gd name="T106" fmla="*/ 360 w 520"/>
                <a:gd name="T107" fmla="*/ 470 h 479"/>
                <a:gd name="T108" fmla="*/ 153 w 520"/>
                <a:gd name="T109" fmla="*/ 367 h 479"/>
                <a:gd name="T110" fmla="*/ 82 w 520"/>
                <a:gd name="T111" fmla="*/ 295 h 479"/>
                <a:gd name="T112" fmla="*/ 10 w 520"/>
                <a:gd name="T113" fmla="*/ 131 h 479"/>
                <a:gd name="T114" fmla="*/ 116 w 520"/>
                <a:gd name="T115" fmla="*/ 21 h 479"/>
                <a:gd name="T116" fmla="*/ 305 w 520"/>
                <a:gd name="T117" fmla="*/ 51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0" h="479">
                  <a:moveTo>
                    <a:pt x="306" y="48"/>
                  </a:moveTo>
                  <a:cubicBezTo>
                    <a:pt x="249" y="23"/>
                    <a:pt x="186" y="0"/>
                    <a:pt x="123" y="16"/>
                  </a:cubicBezTo>
                  <a:cubicBezTo>
                    <a:pt x="97" y="23"/>
                    <a:pt x="72" y="36"/>
                    <a:pt x="51" y="52"/>
                  </a:cubicBezTo>
                  <a:cubicBezTo>
                    <a:pt x="31" y="69"/>
                    <a:pt x="16" y="91"/>
                    <a:pt x="9" y="116"/>
                  </a:cubicBezTo>
                  <a:cubicBezTo>
                    <a:pt x="2" y="144"/>
                    <a:pt x="10" y="174"/>
                    <a:pt x="22" y="200"/>
                  </a:cubicBezTo>
                  <a:cubicBezTo>
                    <a:pt x="28" y="214"/>
                    <a:pt x="35" y="227"/>
                    <a:pt x="42" y="240"/>
                  </a:cubicBezTo>
                  <a:cubicBezTo>
                    <a:pt x="50" y="253"/>
                    <a:pt x="57" y="266"/>
                    <a:pt x="66" y="278"/>
                  </a:cubicBezTo>
                  <a:cubicBezTo>
                    <a:pt x="76" y="292"/>
                    <a:pt x="87" y="305"/>
                    <a:pt x="98" y="317"/>
                  </a:cubicBezTo>
                  <a:cubicBezTo>
                    <a:pt x="110" y="329"/>
                    <a:pt x="121" y="341"/>
                    <a:pt x="133" y="353"/>
                  </a:cubicBezTo>
                  <a:cubicBezTo>
                    <a:pt x="157" y="376"/>
                    <a:pt x="183" y="396"/>
                    <a:pt x="211" y="414"/>
                  </a:cubicBezTo>
                  <a:cubicBezTo>
                    <a:pt x="250" y="440"/>
                    <a:pt x="293" y="460"/>
                    <a:pt x="339" y="469"/>
                  </a:cubicBezTo>
                  <a:cubicBezTo>
                    <a:pt x="383" y="479"/>
                    <a:pt x="432" y="477"/>
                    <a:pt x="468" y="449"/>
                  </a:cubicBezTo>
                  <a:cubicBezTo>
                    <a:pt x="488" y="435"/>
                    <a:pt x="503" y="413"/>
                    <a:pt x="510" y="389"/>
                  </a:cubicBezTo>
                  <a:cubicBezTo>
                    <a:pt x="518" y="363"/>
                    <a:pt x="514" y="335"/>
                    <a:pt x="507" y="309"/>
                  </a:cubicBezTo>
                  <a:cubicBezTo>
                    <a:pt x="504" y="295"/>
                    <a:pt x="499" y="282"/>
                    <a:pt x="495" y="269"/>
                  </a:cubicBezTo>
                  <a:cubicBezTo>
                    <a:pt x="489" y="256"/>
                    <a:pt x="484" y="243"/>
                    <a:pt x="478" y="230"/>
                  </a:cubicBezTo>
                  <a:cubicBezTo>
                    <a:pt x="464" y="201"/>
                    <a:pt x="446" y="175"/>
                    <a:pt x="426" y="150"/>
                  </a:cubicBezTo>
                  <a:cubicBezTo>
                    <a:pt x="417" y="139"/>
                    <a:pt x="407" y="127"/>
                    <a:pt x="397" y="116"/>
                  </a:cubicBezTo>
                  <a:cubicBezTo>
                    <a:pt x="396" y="116"/>
                    <a:pt x="395" y="117"/>
                    <a:pt x="395" y="118"/>
                  </a:cubicBezTo>
                  <a:cubicBezTo>
                    <a:pt x="407" y="125"/>
                    <a:pt x="415" y="138"/>
                    <a:pt x="424" y="148"/>
                  </a:cubicBezTo>
                  <a:cubicBezTo>
                    <a:pt x="435" y="161"/>
                    <a:pt x="446" y="174"/>
                    <a:pt x="456" y="187"/>
                  </a:cubicBezTo>
                  <a:cubicBezTo>
                    <a:pt x="475" y="214"/>
                    <a:pt x="493" y="243"/>
                    <a:pt x="503" y="274"/>
                  </a:cubicBezTo>
                  <a:cubicBezTo>
                    <a:pt x="508" y="288"/>
                    <a:pt x="510" y="303"/>
                    <a:pt x="513" y="317"/>
                  </a:cubicBezTo>
                  <a:cubicBezTo>
                    <a:pt x="514" y="331"/>
                    <a:pt x="515" y="344"/>
                    <a:pt x="515" y="358"/>
                  </a:cubicBezTo>
                  <a:cubicBezTo>
                    <a:pt x="514" y="384"/>
                    <a:pt x="507" y="411"/>
                    <a:pt x="490" y="432"/>
                  </a:cubicBezTo>
                  <a:cubicBezTo>
                    <a:pt x="480" y="443"/>
                    <a:pt x="467" y="450"/>
                    <a:pt x="453" y="456"/>
                  </a:cubicBezTo>
                  <a:cubicBezTo>
                    <a:pt x="439" y="461"/>
                    <a:pt x="423" y="464"/>
                    <a:pt x="408" y="466"/>
                  </a:cubicBezTo>
                  <a:cubicBezTo>
                    <a:pt x="392" y="468"/>
                    <a:pt x="376" y="467"/>
                    <a:pt x="360" y="465"/>
                  </a:cubicBezTo>
                  <a:cubicBezTo>
                    <a:pt x="343" y="464"/>
                    <a:pt x="327" y="462"/>
                    <a:pt x="311" y="460"/>
                  </a:cubicBezTo>
                  <a:cubicBezTo>
                    <a:pt x="295" y="458"/>
                    <a:pt x="279" y="454"/>
                    <a:pt x="265" y="447"/>
                  </a:cubicBezTo>
                  <a:cubicBezTo>
                    <a:pt x="250" y="440"/>
                    <a:pt x="235" y="431"/>
                    <a:pt x="221" y="422"/>
                  </a:cubicBezTo>
                  <a:cubicBezTo>
                    <a:pt x="194" y="404"/>
                    <a:pt x="169" y="383"/>
                    <a:pt x="145" y="362"/>
                  </a:cubicBezTo>
                  <a:cubicBezTo>
                    <a:pt x="97" y="319"/>
                    <a:pt x="54" y="269"/>
                    <a:pt x="28" y="210"/>
                  </a:cubicBezTo>
                  <a:cubicBezTo>
                    <a:pt x="18" y="185"/>
                    <a:pt x="10" y="159"/>
                    <a:pt x="11" y="132"/>
                  </a:cubicBezTo>
                  <a:cubicBezTo>
                    <a:pt x="11" y="107"/>
                    <a:pt x="21" y="84"/>
                    <a:pt x="39" y="67"/>
                  </a:cubicBezTo>
                  <a:cubicBezTo>
                    <a:pt x="50" y="56"/>
                    <a:pt x="63" y="48"/>
                    <a:pt x="76" y="41"/>
                  </a:cubicBezTo>
                  <a:cubicBezTo>
                    <a:pt x="90" y="34"/>
                    <a:pt x="104" y="28"/>
                    <a:pt x="119" y="24"/>
                  </a:cubicBezTo>
                  <a:cubicBezTo>
                    <a:pt x="150" y="15"/>
                    <a:pt x="182" y="12"/>
                    <a:pt x="213" y="19"/>
                  </a:cubicBezTo>
                  <a:cubicBezTo>
                    <a:pt x="243" y="25"/>
                    <a:pt x="270" y="38"/>
                    <a:pt x="296" y="53"/>
                  </a:cubicBezTo>
                  <a:cubicBezTo>
                    <a:pt x="309" y="60"/>
                    <a:pt x="320" y="68"/>
                    <a:pt x="332" y="77"/>
                  </a:cubicBezTo>
                  <a:cubicBezTo>
                    <a:pt x="343" y="86"/>
                    <a:pt x="355" y="95"/>
                    <a:pt x="368" y="101"/>
                  </a:cubicBezTo>
                  <a:cubicBezTo>
                    <a:pt x="369" y="102"/>
                    <a:pt x="370" y="100"/>
                    <a:pt x="370" y="99"/>
                  </a:cubicBezTo>
                  <a:cubicBezTo>
                    <a:pt x="364" y="88"/>
                    <a:pt x="351" y="82"/>
                    <a:pt x="341" y="77"/>
                  </a:cubicBezTo>
                  <a:cubicBezTo>
                    <a:pt x="326" y="69"/>
                    <a:pt x="311" y="60"/>
                    <a:pt x="296" y="52"/>
                  </a:cubicBezTo>
                  <a:cubicBezTo>
                    <a:pt x="268" y="38"/>
                    <a:pt x="240" y="26"/>
                    <a:pt x="210" y="19"/>
                  </a:cubicBezTo>
                  <a:cubicBezTo>
                    <a:pt x="156" y="7"/>
                    <a:pt x="97" y="15"/>
                    <a:pt x="52" y="49"/>
                  </a:cubicBezTo>
                  <a:cubicBezTo>
                    <a:pt x="31" y="65"/>
                    <a:pt x="13" y="87"/>
                    <a:pt x="7" y="113"/>
                  </a:cubicBezTo>
                  <a:cubicBezTo>
                    <a:pt x="0" y="139"/>
                    <a:pt x="6" y="166"/>
                    <a:pt x="15" y="191"/>
                  </a:cubicBezTo>
                  <a:cubicBezTo>
                    <a:pt x="25" y="217"/>
                    <a:pt x="41" y="241"/>
                    <a:pt x="57" y="264"/>
                  </a:cubicBezTo>
                  <a:cubicBezTo>
                    <a:pt x="76" y="289"/>
                    <a:pt x="96" y="313"/>
                    <a:pt x="117" y="335"/>
                  </a:cubicBezTo>
                  <a:cubicBezTo>
                    <a:pt x="139" y="357"/>
                    <a:pt x="163" y="376"/>
                    <a:pt x="187" y="395"/>
                  </a:cubicBezTo>
                  <a:cubicBezTo>
                    <a:pt x="209" y="412"/>
                    <a:pt x="232" y="430"/>
                    <a:pt x="256" y="445"/>
                  </a:cubicBezTo>
                  <a:cubicBezTo>
                    <a:pt x="280" y="459"/>
                    <a:pt x="306" y="471"/>
                    <a:pt x="333" y="476"/>
                  </a:cubicBezTo>
                  <a:cubicBezTo>
                    <a:pt x="348" y="478"/>
                    <a:pt x="364" y="479"/>
                    <a:pt x="379" y="479"/>
                  </a:cubicBezTo>
                  <a:cubicBezTo>
                    <a:pt x="395" y="479"/>
                    <a:pt x="411" y="478"/>
                    <a:pt x="427" y="474"/>
                  </a:cubicBezTo>
                  <a:cubicBezTo>
                    <a:pt x="436" y="472"/>
                    <a:pt x="445" y="468"/>
                    <a:pt x="454" y="464"/>
                  </a:cubicBezTo>
                  <a:cubicBezTo>
                    <a:pt x="461" y="461"/>
                    <a:pt x="468" y="457"/>
                    <a:pt x="474" y="452"/>
                  </a:cubicBezTo>
                  <a:cubicBezTo>
                    <a:pt x="486" y="442"/>
                    <a:pt x="494" y="428"/>
                    <a:pt x="497" y="412"/>
                  </a:cubicBezTo>
                  <a:cubicBezTo>
                    <a:pt x="497" y="410"/>
                    <a:pt x="494" y="410"/>
                    <a:pt x="494" y="412"/>
                  </a:cubicBezTo>
                  <a:cubicBezTo>
                    <a:pt x="492" y="424"/>
                    <a:pt x="487" y="435"/>
                    <a:pt x="479" y="443"/>
                  </a:cubicBezTo>
                  <a:cubicBezTo>
                    <a:pt x="471" y="452"/>
                    <a:pt x="460" y="458"/>
                    <a:pt x="450" y="463"/>
                  </a:cubicBezTo>
                  <a:cubicBezTo>
                    <a:pt x="436" y="470"/>
                    <a:pt x="421" y="474"/>
                    <a:pt x="406" y="475"/>
                  </a:cubicBezTo>
                  <a:cubicBezTo>
                    <a:pt x="389" y="477"/>
                    <a:pt x="373" y="477"/>
                    <a:pt x="356" y="476"/>
                  </a:cubicBezTo>
                  <a:cubicBezTo>
                    <a:pt x="327" y="474"/>
                    <a:pt x="300" y="466"/>
                    <a:pt x="274" y="452"/>
                  </a:cubicBezTo>
                  <a:cubicBezTo>
                    <a:pt x="249" y="439"/>
                    <a:pt x="226" y="422"/>
                    <a:pt x="204" y="404"/>
                  </a:cubicBezTo>
                  <a:cubicBezTo>
                    <a:pt x="180" y="386"/>
                    <a:pt x="155" y="367"/>
                    <a:pt x="133" y="346"/>
                  </a:cubicBezTo>
                  <a:cubicBezTo>
                    <a:pt x="111" y="325"/>
                    <a:pt x="90" y="302"/>
                    <a:pt x="71" y="277"/>
                  </a:cubicBezTo>
                  <a:cubicBezTo>
                    <a:pt x="53" y="254"/>
                    <a:pt x="36" y="230"/>
                    <a:pt x="23" y="203"/>
                  </a:cubicBezTo>
                  <a:cubicBezTo>
                    <a:pt x="12" y="179"/>
                    <a:pt x="4" y="152"/>
                    <a:pt x="7" y="124"/>
                  </a:cubicBezTo>
                  <a:cubicBezTo>
                    <a:pt x="11" y="96"/>
                    <a:pt x="28" y="73"/>
                    <a:pt x="49" y="55"/>
                  </a:cubicBezTo>
                  <a:cubicBezTo>
                    <a:pt x="70" y="37"/>
                    <a:pt x="96" y="26"/>
                    <a:pt x="123" y="20"/>
                  </a:cubicBezTo>
                  <a:cubicBezTo>
                    <a:pt x="151" y="14"/>
                    <a:pt x="180" y="15"/>
                    <a:pt x="208" y="21"/>
                  </a:cubicBezTo>
                  <a:cubicBezTo>
                    <a:pt x="238" y="28"/>
                    <a:pt x="267" y="41"/>
                    <a:pt x="294" y="55"/>
                  </a:cubicBezTo>
                  <a:cubicBezTo>
                    <a:pt x="309" y="62"/>
                    <a:pt x="323" y="70"/>
                    <a:pt x="338" y="78"/>
                  </a:cubicBezTo>
                  <a:cubicBezTo>
                    <a:pt x="348" y="84"/>
                    <a:pt x="362" y="89"/>
                    <a:pt x="367" y="100"/>
                  </a:cubicBezTo>
                  <a:cubicBezTo>
                    <a:pt x="368" y="100"/>
                    <a:pt x="368" y="99"/>
                    <a:pt x="369" y="99"/>
                  </a:cubicBezTo>
                  <a:cubicBezTo>
                    <a:pt x="355" y="91"/>
                    <a:pt x="342" y="81"/>
                    <a:pt x="329" y="71"/>
                  </a:cubicBezTo>
                  <a:cubicBezTo>
                    <a:pt x="316" y="62"/>
                    <a:pt x="303" y="54"/>
                    <a:pt x="289" y="46"/>
                  </a:cubicBezTo>
                  <a:cubicBezTo>
                    <a:pt x="261" y="30"/>
                    <a:pt x="230" y="17"/>
                    <a:pt x="198" y="13"/>
                  </a:cubicBezTo>
                  <a:cubicBezTo>
                    <a:pt x="167" y="10"/>
                    <a:pt x="136" y="15"/>
                    <a:pt x="107" y="25"/>
                  </a:cubicBezTo>
                  <a:cubicBezTo>
                    <a:pt x="92" y="30"/>
                    <a:pt x="78" y="37"/>
                    <a:pt x="65" y="45"/>
                  </a:cubicBezTo>
                  <a:cubicBezTo>
                    <a:pt x="53" y="52"/>
                    <a:pt x="41" y="60"/>
                    <a:pt x="32" y="70"/>
                  </a:cubicBezTo>
                  <a:cubicBezTo>
                    <a:pt x="15" y="88"/>
                    <a:pt x="8" y="112"/>
                    <a:pt x="8" y="135"/>
                  </a:cubicBezTo>
                  <a:cubicBezTo>
                    <a:pt x="8" y="162"/>
                    <a:pt x="16" y="188"/>
                    <a:pt x="26" y="212"/>
                  </a:cubicBezTo>
                  <a:cubicBezTo>
                    <a:pt x="52" y="270"/>
                    <a:pt x="94" y="320"/>
                    <a:pt x="141" y="362"/>
                  </a:cubicBezTo>
                  <a:cubicBezTo>
                    <a:pt x="165" y="384"/>
                    <a:pt x="190" y="404"/>
                    <a:pt x="217" y="423"/>
                  </a:cubicBezTo>
                  <a:cubicBezTo>
                    <a:pt x="231" y="432"/>
                    <a:pt x="245" y="440"/>
                    <a:pt x="259" y="448"/>
                  </a:cubicBezTo>
                  <a:cubicBezTo>
                    <a:pt x="273" y="455"/>
                    <a:pt x="289" y="459"/>
                    <a:pt x="304" y="462"/>
                  </a:cubicBezTo>
                  <a:cubicBezTo>
                    <a:pt x="320" y="465"/>
                    <a:pt x="336" y="466"/>
                    <a:pt x="352" y="467"/>
                  </a:cubicBezTo>
                  <a:cubicBezTo>
                    <a:pt x="368" y="469"/>
                    <a:pt x="384" y="470"/>
                    <a:pt x="400" y="469"/>
                  </a:cubicBezTo>
                  <a:cubicBezTo>
                    <a:pt x="415" y="468"/>
                    <a:pt x="430" y="465"/>
                    <a:pt x="445" y="461"/>
                  </a:cubicBezTo>
                  <a:cubicBezTo>
                    <a:pt x="459" y="457"/>
                    <a:pt x="472" y="451"/>
                    <a:pt x="483" y="442"/>
                  </a:cubicBezTo>
                  <a:cubicBezTo>
                    <a:pt x="503" y="425"/>
                    <a:pt x="513" y="399"/>
                    <a:pt x="517" y="373"/>
                  </a:cubicBezTo>
                  <a:cubicBezTo>
                    <a:pt x="520" y="347"/>
                    <a:pt x="517" y="320"/>
                    <a:pt x="511" y="294"/>
                  </a:cubicBezTo>
                  <a:cubicBezTo>
                    <a:pt x="505" y="263"/>
                    <a:pt x="490" y="234"/>
                    <a:pt x="473" y="207"/>
                  </a:cubicBezTo>
                  <a:cubicBezTo>
                    <a:pt x="464" y="192"/>
                    <a:pt x="454" y="179"/>
                    <a:pt x="443" y="165"/>
                  </a:cubicBezTo>
                  <a:cubicBezTo>
                    <a:pt x="437" y="159"/>
                    <a:pt x="432" y="153"/>
                    <a:pt x="426" y="146"/>
                  </a:cubicBezTo>
                  <a:cubicBezTo>
                    <a:pt x="421" y="141"/>
                    <a:pt x="417" y="135"/>
                    <a:pt x="412" y="130"/>
                  </a:cubicBezTo>
                  <a:cubicBezTo>
                    <a:pt x="408" y="125"/>
                    <a:pt x="403" y="119"/>
                    <a:pt x="396" y="116"/>
                  </a:cubicBezTo>
                  <a:cubicBezTo>
                    <a:pt x="395" y="115"/>
                    <a:pt x="393" y="116"/>
                    <a:pt x="394" y="118"/>
                  </a:cubicBezTo>
                  <a:cubicBezTo>
                    <a:pt x="416" y="141"/>
                    <a:pt x="436" y="166"/>
                    <a:pt x="454" y="193"/>
                  </a:cubicBezTo>
                  <a:cubicBezTo>
                    <a:pt x="463" y="206"/>
                    <a:pt x="471" y="220"/>
                    <a:pt x="478" y="235"/>
                  </a:cubicBezTo>
                  <a:cubicBezTo>
                    <a:pt x="483" y="248"/>
                    <a:pt x="489" y="261"/>
                    <a:pt x="493" y="274"/>
                  </a:cubicBezTo>
                  <a:cubicBezTo>
                    <a:pt x="503" y="301"/>
                    <a:pt x="511" y="328"/>
                    <a:pt x="512" y="356"/>
                  </a:cubicBezTo>
                  <a:cubicBezTo>
                    <a:pt x="512" y="370"/>
                    <a:pt x="510" y="384"/>
                    <a:pt x="505" y="397"/>
                  </a:cubicBezTo>
                  <a:cubicBezTo>
                    <a:pt x="500" y="409"/>
                    <a:pt x="493" y="420"/>
                    <a:pt x="485" y="430"/>
                  </a:cubicBezTo>
                  <a:cubicBezTo>
                    <a:pt x="470" y="448"/>
                    <a:pt x="450" y="460"/>
                    <a:pt x="428" y="466"/>
                  </a:cubicBezTo>
                  <a:cubicBezTo>
                    <a:pt x="406" y="473"/>
                    <a:pt x="383" y="473"/>
                    <a:pt x="360" y="470"/>
                  </a:cubicBezTo>
                  <a:cubicBezTo>
                    <a:pt x="313" y="464"/>
                    <a:pt x="267" y="446"/>
                    <a:pt x="227" y="421"/>
                  </a:cubicBezTo>
                  <a:cubicBezTo>
                    <a:pt x="201" y="406"/>
                    <a:pt x="176" y="387"/>
                    <a:pt x="153" y="367"/>
                  </a:cubicBezTo>
                  <a:cubicBezTo>
                    <a:pt x="140" y="356"/>
                    <a:pt x="128" y="345"/>
                    <a:pt x="117" y="332"/>
                  </a:cubicBezTo>
                  <a:cubicBezTo>
                    <a:pt x="105" y="320"/>
                    <a:pt x="93" y="308"/>
                    <a:pt x="82" y="295"/>
                  </a:cubicBezTo>
                  <a:cubicBezTo>
                    <a:pt x="63" y="271"/>
                    <a:pt x="47" y="244"/>
                    <a:pt x="32" y="216"/>
                  </a:cubicBezTo>
                  <a:cubicBezTo>
                    <a:pt x="19" y="190"/>
                    <a:pt x="7" y="161"/>
                    <a:pt x="10" y="131"/>
                  </a:cubicBezTo>
                  <a:cubicBezTo>
                    <a:pt x="12" y="104"/>
                    <a:pt x="27" y="78"/>
                    <a:pt x="47" y="60"/>
                  </a:cubicBezTo>
                  <a:cubicBezTo>
                    <a:pt x="66" y="42"/>
                    <a:pt x="91" y="29"/>
                    <a:pt x="116" y="21"/>
                  </a:cubicBezTo>
                  <a:cubicBezTo>
                    <a:pt x="179" y="1"/>
                    <a:pt x="245" y="24"/>
                    <a:pt x="302" y="50"/>
                  </a:cubicBezTo>
                  <a:cubicBezTo>
                    <a:pt x="303" y="50"/>
                    <a:pt x="304" y="50"/>
                    <a:pt x="305" y="51"/>
                  </a:cubicBezTo>
                  <a:cubicBezTo>
                    <a:pt x="307" y="51"/>
                    <a:pt x="308" y="49"/>
                    <a:pt x="306" y="48"/>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6" name="Freeform 33"/>
            <p:cNvSpPr/>
            <p:nvPr/>
          </p:nvSpPr>
          <p:spPr bwMode="auto">
            <a:xfrm>
              <a:off x="3073" y="1851"/>
              <a:ext cx="1408" cy="1289"/>
            </a:xfrm>
            <a:custGeom>
              <a:avLst/>
              <a:gdLst>
                <a:gd name="T0" fmla="*/ 198 w 729"/>
                <a:gd name="T1" fmla="*/ 9 h 667"/>
                <a:gd name="T2" fmla="*/ 4 w 729"/>
                <a:gd name="T3" fmla="*/ 202 h 667"/>
                <a:gd name="T4" fmla="*/ 93 w 729"/>
                <a:gd name="T5" fmla="*/ 411 h 667"/>
                <a:gd name="T6" fmla="*/ 377 w 729"/>
                <a:gd name="T7" fmla="*/ 630 h 667"/>
                <a:gd name="T8" fmla="*/ 608 w 729"/>
                <a:gd name="T9" fmla="*/ 647 h 667"/>
                <a:gd name="T10" fmla="*/ 709 w 729"/>
                <a:gd name="T11" fmla="*/ 477 h 667"/>
                <a:gd name="T12" fmla="*/ 626 w 729"/>
                <a:gd name="T13" fmla="*/ 267 h 667"/>
                <a:gd name="T14" fmla="*/ 552 w 729"/>
                <a:gd name="T15" fmla="*/ 171 h 667"/>
                <a:gd name="T16" fmla="*/ 684 w 729"/>
                <a:gd name="T17" fmla="*/ 388 h 667"/>
                <a:gd name="T18" fmla="*/ 493 w 729"/>
                <a:gd name="T19" fmla="*/ 643 h 667"/>
                <a:gd name="T20" fmla="*/ 266 w 729"/>
                <a:gd name="T21" fmla="*/ 559 h 667"/>
                <a:gd name="T22" fmla="*/ 27 w 729"/>
                <a:gd name="T23" fmla="*/ 289 h 667"/>
                <a:gd name="T24" fmla="*/ 53 w 729"/>
                <a:gd name="T25" fmla="*/ 70 h 667"/>
                <a:gd name="T26" fmla="*/ 211 w 729"/>
                <a:gd name="T27" fmla="*/ 9 h 667"/>
                <a:gd name="T28" fmla="*/ 391 w 729"/>
                <a:gd name="T29" fmla="*/ 74 h 667"/>
                <a:gd name="T30" fmla="*/ 524 w 729"/>
                <a:gd name="T31" fmla="*/ 157 h 667"/>
                <a:gd name="T32" fmla="*/ 433 w 729"/>
                <a:gd name="T33" fmla="*/ 86 h 667"/>
                <a:gd name="T34" fmla="*/ 28 w 729"/>
                <a:gd name="T35" fmla="*/ 107 h 667"/>
                <a:gd name="T36" fmla="*/ 130 w 729"/>
                <a:gd name="T37" fmla="*/ 448 h 667"/>
                <a:gd name="T38" fmla="*/ 294 w 729"/>
                <a:gd name="T39" fmla="*/ 594 h 667"/>
                <a:gd name="T40" fmla="*/ 460 w 729"/>
                <a:gd name="T41" fmla="*/ 657 h 667"/>
                <a:gd name="T42" fmla="*/ 637 w 729"/>
                <a:gd name="T43" fmla="*/ 632 h 667"/>
                <a:gd name="T44" fmla="*/ 668 w 729"/>
                <a:gd name="T45" fmla="*/ 349 h 667"/>
                <a:gd name="T46" fmla="*/ 521 w 729"/>
                <a:gd name="T47" fmla="*/ 158 h 667"/>
                <a:gd name="T48" fmla="*/ 671 w 729"/>
                <a:gd name="T49" fmla="*/ 363 h 667"/>
                <a:gd name="T50" fmla="*/ 615 w 729"/>
                <a:gd name="T51" fmla="*/ 638 h 667"/>
                <a:gd name="T52" fmla="*/ 266 w 729"/>
                <a:gd name="T53" fmla="*/ 570 h 667"/>
                <a:gd name="T54" fmla="*/ 32 w 729"/>
                <a:gd name="T55" fmla="*/ 291 h 667"/>
                <a:gd name="T56" fmla="*/ 380 w 729"/>
                <a:gd name="T57" fmla="*/ 61 h 667"/>
                <a:gd name="T58" fmla="*/ 525 w 729"/>
                <a:gd name="T59" fmla="*/ 154 h 667"/>
                <a:gd name="T60" fmla="*/ 425 w 729"/>
                <a:gd name="T61" fmla="*/ 89 h 667"/>
                <a:gd name="T62" fmla="*/ 130 w 729"/>
                <a:gd name="T63" fmla="*/ 17 h 667"/>
                <a:gd name="T64" fmla="*/ 21 w 729"/>
                <a:gd name="T65" fmla="*/ 121 h 667"/>
                <a:gd name="T66" fmla="*/ 27 w 729"/>
                <a:gd name="T67" fmla="*/ 294 h 667"/>
                <a:gd name="T68" fmla="*/ 213 w 729"/>
                <a:gd name="T69" fmla="*/ 526 h 667"/>
                <a:gd name="T70" fmla="*/ 537 w 729"/>
                <a:gd name="T71" fmla="*/ 650 h 667"/>
                <a:gd name="T72" fmla="*/ 702 w 729"/>
                <a:gd name="T73" fmla="*/ 459 h 667"/>
                <a:gd name="T74" fmla="*/ 587 w 729"/>
                <a:gd name="T75" fmla="*/ 210 h 667"/>
                <a:gd name="T76" fmla="*/ 589 w 729"/>
                <a:gd name="T77" fmla="*/ 219 h 667"/>
                <a:gd name="T78" fmla="*/ 678 w 729"/>
                <a:gd name="T79" fmla="*/ 380 h 667"/>
                <a:gd name="T80" fmla="*/ 524 w 729"/>
                <a:gd name="T81" fmla="*/ 663 h 667"/>
                <a:gd name="T82" fmla="*/ 246 w 729"/>
                <a:gd name="T83" fmla="*/ 556 h 667"/>
                <a:gd name="T84" fmla="*/ 39 w 729"/>
                <a:gd name="T85" fmla="*/ 325 h 667"/>
                <a:gd name="T86" fmla="*/ 47 w 729"/>
                <a:gd name="T87" fmla="*/ 78 h 667"/>
                <a:gd name="T88" fmla="*/ 498 w 729"/>
                <a:gd name="T89" fmla="*/ 12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9" h="667">
                  <a:moveTo>
                    <a:pt x="500" y="120"/>
                  </a:moveTo>
                  <a:cubicBezTo>
                    <a:pt x="446" y="69"/>
                    <a:pt x="376" y="37"/>
                    <a:pt x="304" y="20"/>
                  </a:cubicBezTo>
                  <a:cubicBezTo>
                    <a:pt x="269" y="11"/>
                    <a:pt x="234" y="6"/>
                    <a:pt x="198" y="9"/>
                  </a:cubicBezTo>
                  <a:cubicBezTo>
                    <a:pt x="162" y="11"/>
                    <a:pt x="126" y="21"/>
                    <a:pt x="95" y="38"/>
                  </a:cubicBezTo>
                  <a:cubicBezTo>
                    <a:pt x="65" y="54"/>
                    <a:pt x="40" y="77"/>
                    <a:pt x="24" y="107"/>
                  </a:cubicBezTo>
                  <a:cubicBezTo>
                    <a:pt x="10" y="137"/>
                    <a:pt x="4" y="170"/>
                    <a:pt x="4" y="202"/>
                  </a:cubicBezTo>
                  <a:cubicBezTo>
                    <a:pt x="4" y="237"/>
                    <a:pt x="10" y="273"/>
                    <a:pt x="25" y="305"/>
                  </a:cubicBezTo>
                  <a:cubicBezTo>
                    <a:pt x="34" y="323"/>
                    <a:pt x="45" y="341"/>
                    <a:pt x="57" y="358"/>
                  </a:cubicBezTo>
                  <a:cubicBezTo>
                    <a:pt x="69" y="376"/>
                    <a:pt x="80" y="393"/>
                    <a:pt x="93" y="411"/>
                  </a:cubicBezTo>
                  <a:cubicBezTo>
                    <a:pt x="118" y="444"/>
                    <a:pt x="145" y="476"/>
                    <a:pt x="175" y="504"/>
                  </a:cubicBezTo>
                  <a:cubicBezTo>
                    <a:pt x="205" y="531"/>
                    <a:pt x="237" y="555"/>
                    <a:pt x="271" y="576"/>
                  </a:cubicBezTo>
                  <a:cubicBezTo>
                    <a:pt x="305" y="597"/>
                    <a:pt x="341" y="614"/>
                    <a:pt x="377" y="630"/>
                  </a:cubicBezTo>
                  <a:cubicBezTo>
                    <a:pt x="413" y="646"/>
                    <a:pt x="451" y="659"/>
                    <a:pt x="491" y="664"/>
                  </a:cubicBezTo>
                  <a:cubicBezTo>
                    <a:pt x="510" y="666"/>
                    <a:pt x="530" y="667"/>
                    <a:pt x="550" y="663"/>
                  </a:cubicBezTo>
                  <a:cubicBezTo>
                    <a:pt x="570" y="660"/>
                    <a:pt x="589" y="654"/>
                    <a:pt x="608" y="647"/>
                  </a:cubicBezTo>
                  <a:cubicBezTo>
                    <a:pt x="625" y="640"/>
                    <a:pt x="642" y="632"/>
                    <a:pt x="657" y="621"/>
                  </a:cubicBezTo>
                  <a:cubicBezTo>
                    <a:pt x="672" y="610"/>
                    <a:pt x="684" y="597"/>
                    <a:pt x="693" y="581"/>
                  </a:cubicBezTo>
                  <a:cubicBezTo>
                    <a:pt x="711" y="550"/>
                    <a:pt x="714" y="512"/>
                    <a:pt x="709" y="477"/>
                  </a:cubicBezTo>
                  <a:cubicBezTo>
                    <a:pt x="704" y="440"/>
                    <a:pt x="691" y="405"/>
                    <a:pt x="677" y="371"/>
                  </a:cubicBezTo>
                  <a:cubicBezTo>
                    <a:pt x="671" y="355"/>
                    <a:pt x="664" y="339"/>
                    <a:pt x="657" y="323"/>
                  </a:cubicBezTo>
                  <a:cubicBezTo>
                    <a:pt x="648" y="304"/>
                    <a:pt x="638" y="285"/>
                    <a:pt x="626" y="267"/>
                  </a:cubicBezTo>
                  <a:cubicBezTo>
                    <a:pt x="615" y="250"/>
                    <a:pt x="603" y="233"/>
                    <a:pt x="591" y="216"/>
                  </a:cubicBezTo>
                  <a:cubicBezTo>
                    <a:pt x="579" y="200"/>
                    <a:pt x="568" y="184"/>
                    <a:pt x="555" y="170"/>
                  </a:cubicBezTo>
                  <a:cubicBezTo>
                    <a:pt x="554" y="169"/>
                    <a:pt x="551" y="170"/>
                    <a:pt x="552" y="171"/>
                  </a:cubicBezTo>
                  <a:cubicBezTo>
                    <a:pt x="562" y="188"/>
                    <a:pt x="577" y="201"/>
                    <a:pt x="589" y="217"/>
                  </a:cubicBezTo>
                  <a:cubicBezTo>
                    <a:pt x="602" y="234"/>
                    <a:pt x="614" y="252"/>
                    <a:pt x="626" y="271"/>
                  </a:cubicBezTo>
                  <a:cubicBezTo>
                    <a:pt x="648" y="308"/>
                    <a:pt x="669" y="347"/>
                    <a:pt x="684" y="388"/>
                  </a:cubicBezTo>
                  <a:cubicBezTo>
                    <a:pt x="696" y="422"/>
                    <a:pt x="702" y="458"/>
                    <a:pt x="700" y="495"/>
                  </a:cubicBezTo>
                  <a:cubicBezTo>
                    <a:pt x="698" y="530"/>
                    <a:pt x="689" y="565"/>
                    <a:pt x="669" y="595"/>
                  </a:cubicBezTo>
                  <a:cubicBezTo>
                    <a:pt x="631" y="652"/>
                    <a:pt x="555" y="653"/>
                    <a:pt x="493" y="643"/>
                  </a:cubicBezTo>
                  <a:cubicBezTo>
                    <a:pt x="475" y="640"/>
                    <a:pt x="458" y="636"/>
                    <a:pt x="440" y="631"/>
                  </a:cubicBezTo>
                  <a:cubicBezTo>
                    <a:pt x="419" y="627"/>
                    <a:pt x="399" y="621"/>
                    <a:pt x="379" y="614"/>
                  </a:cubicBezTo>
                  <a:cubicBezTo>
                    <a:pt x="339" y="601"/>
                    <a:pt x="301" y="582"/>
                    <a:pt x="266" y="559"/>
                  </a:cubicBezTo>
                  <a:cubicBezTo>
                    <a:pt x="197" y="515"/>
                    <a:pt x="137" y="459"/>
                    <a:pt x="89" y="393"/>
                  </a:cubicBezTo>
                  <a:cubicBezTo>
                    <a:pt x="77" y="377"/>
                    <a:pt x="66" y="360"/>
                    <a:pt x="56" y="343"/>
                  </a:cubicBezTo>
                  <a:cubicBezTo>
                    <a:pt x="45" y="325"/>
                    <a:pt x="35" y="308"/>
                    <a:pt x="27" y="289"/>
                  </a:cubicBezTo>
                  <a:cubicBezTo>
                    <a:pt x="11" y="250"/>
                    <a:pt x="5" y="208"/>
                    <a:pt x="11" y="167"/>
                  </a:cubicBezTo>
                  <a:cubicBezTo>
                    <a:pt x="14" y="148"/>
                    <a:pt x="20" y="129"/>
                    <a:pt x="28" y="111"/>
                  </a:cubicBezTo>
                  <a:cubicBezTo>
                    <a:pt x="34" y="96"/>
                    <a:pt x="42" y="82"/>
                    <a:pt x="53" y="70"/>
                  </a:cubicBezTo>
                  <a:cubicBezTo>
                    <a:pt x="64" y="57"/>
                    <a:pt x="79" y="45"/>
                    <a:pt x="93" y="36"/>
                  </a:cubicBezTo>
                  <a:cubicBezTo>
                    <a:pt x="110" y="25"/>
                    <a:pt x="130" y="18"/>
                    <a:pt x="150" y="14"/>
                  </a:cubicBezTo>
                  <a:cubicBezTo>
                    <a:pt x="170" y="10"/>
                    <a:pt x="190" y="8"/>
                    <a:pt x="211" y="9"/>
                  </a:cubicBezTo>
                  <a:cubicBezTo>
                    <a:pt x="232" y="10"/>
                    <a:pt x="253" y="15"/>
                    <a:pt x="273" y="22"/>
                  </a:cubicBezTo>
                  <a:cubicBezTo>
                    <a:pt x="293" y="28"/>
                    <a:pt x="312" y="37"/>
                    <a:pt x="331" y="46"/>
                  </a:cubicBezTo>
                  <a:cubicBezTo>
                    <a:pt x="351" y="55"/>
                    <a:pt x="371" y="64"/>
                    <a:pt x="391" y="74"/>
                  </a:cubicBezTo>
                  <a:cubicBezTo>
                    <a:pt x="416" y="87"/>
                    <a:pt x="441" y="101"/>
                    <a:pt x="465" y="117"/>
                  </a:cubicBezTo>
                  <a:cubicBezTo>
                    <a:pt x="475" y="124"/>
                    <a:pt x="486" y="131"/>
                    <a:pt x="496" y="139"/>
                  </a:cubicBezTo>
                  <a:cubicBezTo>
                    <a:pt x="504" y="146"/>
                    <a:pt x="513" y="154"/>
                    <a:pt x="524" y="157"/>
                  </a:cubicBezTo>
                  <a:cubicBezTo>
                    <a:pt x="525" y="157"/>
                    <a:pt x="526" y="156"/>
                    <a:pt x="525" y="155"/>
                  </a:cubicBezTo>
                  <a:cubicBezTo>
                    <a:pt x="514" y="140"/>
                    <a:pt x="499" y="129"/>
                    <a:pt x="483" y="118"/>
                  </a:cubicBezTo>
                  <a:cubicBezTo>
                    <a:pt x="467" y="108"/>
                    <a:pt x="450" y="97"/>
                    <a:pt x="433" y="86"/>
                  </a:cubicBezTo>
                  <a:cubicBezTo>
                    <a:pt x="398" y="65"/>
                    <a:pt x="360" y="47"/>
                    <a:pt x="320" y="36"/>
                  </a:cubicBezTo>
                  <a:cubicBezTo>
                    <a:pt x="244" y="13"/>
                    <a:pt x="158" y="13"/>
                    <a:pt x="88" y="53"/>
                  </a:cubicBezTo>
                  <a:cubicBezTo>
                    <a:pt x="64" y="66"/>
                    <a:pt x="43" y="84"/>
                    <a:pt x="28" y="107"/>
                  </a:cubicBezTo>
                  <a:cubicBezTo>
                    <a:pt x="15" y="127"/>
                    <a:pt x="8" y="149"/>
                    <a:pt x="5" y="172"/>
                  </a:cubicBezTo>
                  <a:cubicBezTo>
                    <a:pt x="1" y="223"/>
                    <a:pt x="19" y="274"/>
                    <a:pt x="41" y="318"/>
                  </a:cubicBezTo>
                  <a:cubicBezTo>
                    <a:pt x="65" y="365"/>
                    <a:pt x="96" y="409"/>
                    <a:pt x="130" y="448"/>
                  </a:cubicBezTo>
                  <a:cubicBezTo>
                    <a:pt x="151" y="472"/>
                    <a:pt x="173" y="494"/>
                    <a:pt x="196" y="515"/>
                  </a:cubicBezTo>
                  <a:cubicBezTo>
                    <a:pt x="213" y="529"/>
                    <a:pt x="230" y="544"/>
                    <a:pt x="247" y="558"/>
                  </a:cubicBezTo>
                  <a:cubicBezTo>
                    <a:pt x="262" y="570"/>
                    <a:pt x="278" y="583"/>
                    <a:pt x="294" y="594"/>
                  </a:cubicBezTo>
                  <a:cubicBezTo>
                    <a:pt x="310" y="605"/>
                    <a:pt x="327" y="615"/>
                    <a:pt x="344" y="623"/>
                  </a:cubicBezTo>
                  <a:cubicBezTo>
                    <a:pt x="362" y="632"/>
                    <a:pt x="382" y="639"/>
                    <a:pt x="401" y="645"/>
                  </a:cubicBezTo>
                  <a:cubicBezTo>
                    <a:pt x="420" y="651"/>
                    <a:pt x="440" y="655"/>
                    <a:pt x="460" y="657"/>
                  </a:cubicBezTo>
                  <a:cubicBezTo>
                    <a:pt x="481" y="659"/>
                    <a:pt x="501" y="657"/>
                    <a:pt x="521" y="656"/>
                  </a:cubicBezTo>
                  <a:cubicBezTo>
                    <a:pt x="542" y="655"/>
                    <a:pt x="564" y="653"/>
                    <a:pt x="584" y="649"/>
                  </a:cubicBezTo>
                  <a:cubicBezTo>
                    <a:pt x="603" y="646"/>
                    <a:pt x="621" y="641"/>
                    <a:pt x="637" y="632"/>
                  </a:cubicBezTo>
                  <a:cubicBezTo>
                    <a:pt x="664" y="616"/>
                    <a:pt x="684" y="591"/>
                    <a:pt x="697" y="562"/>
                  </a:cubicBezTo>
                  <a:cubicBezTo>
                    <a:pt x="709" y="533"/>
                    <a:pt x="714" y="501"/>
                    <a:pt x="710" y="469"/>
                  </a:cubicBezTo>
                  <a:cubicBezTo>
                    <a:pt x="705" y="427"/>
                    <a:pt x="686" y="387"/>
                    <a:pt x="668" y="349"/>
                  </a:cubicBezTo>
                  <a:cubicBezTo>
                    <a:pt x="650" y="312"/>
                    <a:pt x="628" y="277"/>
                    <a:pt x="604" y="243"/>
                  </a:cubicBezTo>
                  <a:cubicBezTo>
                    <a:pt x="580" y="212"/>
                    <a:pt x="555" y="180"/>
                    <a:pt x="523" y="156"/>
                  </a:cubicBezTo>
                  <a:cubicBezTo>
                    <a:pt x="522" y="155"/>
                    <a:pt x="520" y="157"/>
                    <a:pt x="521" y="158"/>
                  </a:cubicBezTo>
                  <a:cubicBezTo>
                    <a:pt x="555" y="183"/>
                    <a:pt x="581" y="217"/>
                    <a:pt x="606" y="250"/>
                  </a:cubicBezTo>
                  <a:cubicBezTo>
                    <a:pt x="618" y="268"/>
                    <a:pt x="631" y="287"/>
                    <a:pt x="642" y="306"/>
                  </a:cubicBezTo>
                  <a:cubicBezTo>
                    <a:pt x="653" y="324"/>
                    <a:pt x="662" y="344"/>
                    <a:pt x="671" y="363"/>
                  </a:cubicBezTo>
                  <a:cubicBezTo>
                    <a:pt x="689" y="401"/>
                    <a:pt x="706" y="440"/>
                    <a:pt x="708" y="483"/>
                  </a:cubicBezTo>
                  <a:cubicBezTo>
                    <a:pt x="710" y="515"/>
                    <a:pt x="702" y="548"/>
                    <a:pt x="687" y="576"/>
                  </a:cubicBezTo>
                  <a:cubicBezTo>
                    <a:pt x="671" y="605"/>
                    <a:pt x="646" y="627"/>
                    <a:pt x="615" y="638"/>
                  </a:cubicBezTo>
                  <a:cubicBezTo>
                    <a:pt x="575" y="652"/>
                    <a:pt x="532" y="653"/>
                    <a:pt x="490" y="655"/>
                  </a:cubicBezTo>
                  <a:cubicBezTo>
                    <a:pt x="448" y="657"/>
                    <a:pt x="407" y="645"/>
                    <a:pt x="368" y="630"/>
                  </a:cubicBezTo>
                  <a:cubicBezTo>
                    <a:pt x="331" y="616"/>
                    <a:pt x="297" y="595"/>
                    <a:pt x="266" y="570"/>
                  </a:cubicBezTo>
                  <a:cubicBezTo>
                    <a:pt x="232" y="543"/>
                    <a:pt x="199" y="515"/>
                    <a:pt x="168" y="484"/>
                  </a:cubicBezTo>
                  <a:cubicBezTo>
                    <a:pt x="150" y="467"/>
                    <a:pt x="133" y="448"/>
                    <a:pt x="117" y="428"/>
                  </a:cubicBezTo>
                  <a:cubicBezTo>
                    <a:pt x="83" y="386"/>
                    <a:pt x="53" y="341"/>
                    <a:pt x="32" y="291"/>
                  </a:cubicBezTo>
                  <a:cubicBezTo>
                    <a:pt x="12" y="246"/>
                    <a:pt x="0" y="194"/>
                    <a:pt x="13" y="146"/>
                  </a:cubicBezTo>
                  <a:cubicBezTo>
                    <a:pt x="30" y="86"/>
                    <a:pt x="85" y="50"/>
                    <a:pt x="141" y="34"/>
                  </a:cubicBezTo>
                  <a:cubicBezTo>
                    <a:pt x="221" y="11"/>
                    <a:pt x="307" y="28"/>
                    <a:pt x="380" y="61"/>
                  </a:cubicBezTo>
                  <a:cubicBezTo>
                    <a:pt x="408" y="74"/>
                    <a:pt x="434" y="89"/>
                    <a:pt x="459" y="106"/>
                  </a:cubicBezTo>
                  <a:cubicBezTo>
                    <a:pt x="481" y="121"/>
                    <a:pt x="506" y="135"/>
                    <a:pt x="523" y="157"/>
                  </a:cubicBezTo>
                  <a:cubicBezTo>
                    <a:pt x="524" y="156"/>
                    <a:pt x="524" y="155"/>
                    <a:pt x="525" y="154"/>
                  </a:cubicBezTo>
                  <a:cubicBezTo>
                    <a:pt x="516" y="152"/>
                    <a:pt x="509" y="146"/>
                    <a:pt x="502" y="141"/>
                  </a:cubicBezTo>
                  <a:cubicBezTo>
                    <a:pt x="494" y="135"/>
                    <a:pt x="487" y="129"/>
                    <a:pt x="479" y="124"/>
                  </a:cubicBezTo>
                  <a:cubicBezTo>
                    <a:pt x="462" y="111"/>
                    <a:pt x="443" y="100"/>
                    <a:pt x="425" y="89"/>
                  </a:cubicBezTo>
                  <a:cubicBezTo>
                    <a:pt x="387" y="68"/>
                    <a:pt x="347" y="49"/>
                    <a:pt x="307" y="32"/>
                  </a:cubicBezTo>
                  <a:cubicBezTo>
                    <a:pt x="269" y="16"/>
                    <a:pt x="229" y="3"/>
                    <a:pt x="188" y="6"/>
                  </a:cubicBezTo>
                  <a:cubicBezTo>
                    <a:pt x="168" y="8"/>
                    <a:pt x="148" y="11"/>
                    <a:pt x="130" y="17"/>
                  </a:cubicBezTo>
                  <a:cubicBezTo>
                    <a:pt x="111" y="22"/>
                    <a:pt x="94" y="31"/>
                    <a:pt x="78" y="43"/>
                  </a:cubicBezTo>
                  <a:cubicBezTo>
                    <a:pt x="65" y="53"/>
                    <a:pt x="54" y="64"/>
                    <a:pt x="44" y="76"/>
                  </a:cubicBezTo>
                  <a:cubicBezTo>
                    <a:pt x="34" y="90"/>
                    <a:pt x="27" y="105"/>
                    <a:pt x="21" y="121"/>
                  </a:cubicBezTo>
                  <a:cubicBezTo>
                    <a:pt x="14" y="139"/>
                    <a:pt x="10" y="157"/>
                    <a:pt x="7" y="175"/>
                  </a:cubicBezTo>
                  <a:cubicBezTo>
                    <a:pt x="5" y="195"/>
                    <a:pt x="6" y="215"/>
                    <a:pt x="9" y="235"/>
                  </a:cubicBezTo>
                  <a:cubicBezTo>
                    <a:pt x="12" y="255"/>
                    <a:pt x="18" y="275"/>
                    <a:pt x="27" y="294"/>
                  </a:cubicBezTo>
                  <a:cubicBezTo>
                    <a:pt x="35" y="313"/>
                    <a:pt x="45" y="330"/>
                    <a:pt x="55" y="347"/>
                  </a:cubicBezTo>
                  <a:cubicBezTo>
                    <a:pt x="76" y="381"/>
                    <a:pt x="100" y="414"/>
                    <a:pt x="127" y="444"/>
                  </a:cubicBezTo>
                  <a:cubicBezTo>
                    <a:pt x="153" y="474"/>
                    <a:pt x="182" y="501"/>
                    <a:pt x="213" y="526"/>
                  </a:cubicBezTo>
                  <a:cubicBezTo>
                    <a:pt x="246" y="551"/>
                    <a:pt x="280" y="574"/>
                    <a:pt x="317" y="592"/>
                  </a:cubicBezTo>
                  <a:cubicBezTo>
                    <a:pt x="355" y="611"/>
                    <a:pt x="394" y="623"/>
                    <a:pt x="435" y="633"/>
                  </a:cubicBezTo>
                  <a:cubicBezTo>
                    <a:pt x="468" y="641"/>
                    <a:pt x="502" y="649"/>
                    <a:pt x="537" y="650"/>
                  </a:cubicBezTo>
                  <a:cubicBezTo>
                    <a:pt x="568" y="652"/>
                    <a:pt x="600" y="648"/>
                    <a:pt x="628" y="634"/>
                  </a:cubicBezTo>
                  <a:cubicBezTo>
                    <a:pt x="658" y="619"/>
                    <a:pt x="677" y="593"/>
                    <a:pt x="689" y="562"/>
                  </a:cubicBezTo>
                  <a:cubicBezTo>
                    <a:pt x="702" y="530"/>
                    <a:pt x="705" y="494"/>
                    <a:pt x="702" y="459"/>
                  </a:cubicBezTo>
                  <a:cubicBezTo>
                    <a:pt x="700" y="421"/>
                    <a:pt x="687" y="386"/>
                    <a:pt x="671" y="351"/>
                  </a:cubicBezTo>
                  <a:cubicBezTo>
                    <a:pt x="656" y="318"/>
                    <a:pt x="638" y="285"/>
                    <a:pt x="619" y="255"/>
                  </a:cubicBezTo>
                  <a:cubicBezTo>
                    <a:pt x="609" y="239"/>
                    <a:pt x="599" y="224"/>
                    <a:pt x="587" y="210"/>
                  </a:cubicBezTo>
                  <a:cubicBezTo>
                    <a:pt x="577" y="197"/>
                    <a:pt x="563" y="185"/>
                    <a:pt x="555" y="170"/>
                  </a:cubicBezTo>
                  <a:cubicBezTo>
                    <a:pt x="554" y="171"/>
                    <a:pt x="553" y="171"/>
                    <a:pt x="552" y="172"/>
                  </a:cubicBezTo>
                  <a:cubicBezTo>
                    <a:pt x="567" y="186"/>
                    <a:pt x="578" y="203"/>
                    <a:pt x="589" y="219"/>
                  </a:cubicBezTo>
                  <a:cubicBezTo>
                    <a:pt x="601" y="236"/>
                    <a:pt x="614" y="253"/>
                    <a:pt x="626" y="271"/>
                  </a:cubicBezTo>
                  <a:cubicBezTo>
                    <a:pt x="638" y="290"/>
                    <a:pt x="648" y="309"/>
                    <a:pt x="657" y="330"/>
                  </a:cubicBezTo>
                  <a:cubicBezTo>
                    <a:pt x="664" y="346"/>
                    <a:pt x="671" y="363"/>
                    <a:pt x="678" y="380"/>
                  </a:cubicBezTo>
                  <a:cubicBezTo>
                    <a:pt x="704" y="445"/>
                    <a:pt x="729" y="529"/>
                    <a:pt x="682" y="593"/>
                  </a:cubicBezTo>
                  <a:cubicBezTo>
                    <a:pt x="658" y="624"/>
                    <a:pt x="621" y="640"/>
                    <a:pt x="584" y="652"/>
                  </a:cubicBezTo>
                  <a:cubicBezTo>
                    <a:pt x="565" y="658"/>
                    <a:pt x="545" y="662"/>
                    <a:pt x="524" y="663"/>
                  </a:cubicBezTo>
                  <a:cubicBezTo>
                    <a:pt x="504" y="663"/>
                    <a:pt x="484" y="661"/>
                    <a:pt x="464" y="657"/>
                  </a:cubicBezTo>
                  <a:cubicBezTo>
                    <a:pt x="425" y="648"/>
                    <a:pt x="387" y="632"/>
                    <a:pt x="351" y="615"/>
                  </a:cubicBezTo>
                  <a:cubicBezTo>
                    <a:pt x="314" y="598"/>
                    <a:pt x="279" y="579"/>
                    <a:pt x="246" y="556"/>
                  </a:cubicBezTo>
                  <a:cubicBezTo>
                    <a:pt x="212" y="534"/>
                    <a:pt x="181" y="507"/>
                    <a:pt x="153" y="478"/>
                  </a:cubicBezTo>
                  <a:cubicBezTo>
                    <a:pt x="123" y="448"/>
                    <a:pt x="98" y="414"/>
                    <a:pt x="74" y="378"/>
                  </a:cubicBezTo>
                  <a:cubicBezTo>
                    <a:pt x="62" y="361"/>
                    <a:pt x="50" y="344"/>
                    <a:pt x="39" y="325"/>
                  </a:cubicBezTo>
                  <a:cubicBezTo>
                    <a:pt x="28" y="307"/>
                    <a:pt x="19" y="288"/>
                    <a:pt x="14" y="267"/>
                  </a:cubicBezTo>
                  <a:cubicBezTo>
                    <a:pt x="7" y="235"/>
                    <a:pt x="5" y="201"/>
                    <a:pt x="9" y="168"/>
                  </a:cubicBezTo>
                  <a:cubicBezTo>
                    <a:pt x="14" y="136"/>
                    <a:pt x="25" y="103"/>
                    <a:pt x="47" y="78"/>
                  </a:cubicBezTo>
                  <a:cubicBezTo>
                    <a:pt x="71" y="51"/>
                    <a:pt x="105" y="33"/>
                    <a:pt x="139" y="22"/>
                  </a:cubicBezTo>
                  <a:cubicBezTo>
                    <a:pt x="210" y="0"/>
                    <a:pt x="286" y="13"/>
                    <a:pt x="355" y="38"/>
                  </a:cubicBezTo>
                  <a:cubicBezTo>
                    <a:pt x="408" y="56"/>
                    <a:pt x="458" y="84"/>
                    <a:pt x="498" y="123"/>
                  </a:cubicBezTo>
                  <a:cubicBezTo>
                    <a:pt x="499" y="124"/>
                    <a:pt x="501" y="122"/>
                    <a:pt x="500" y="12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7" name="Freeform 34"/>
            <p:cNvSpPr/>
            <p:nvPr/>
          </p:nvSpPr>
          <p:spPr bwMode="auto">
            <a:xfrm>
              <a:off x="2875" y="1696"/>
              <a:ext cx="1745" cy="1605"/>
            </a:xfrm>
            <a:custGeom>
              <a:avLst/>
              <a:gdLst>
                <a:gd name="T0" fmla="*/ 522 w 903"/>
                <a:gd name="T1" fmla="*/ 104 h 830"/>
                <a:gd name="T2" fmla="*/ 56 w 903"/>
                <a:gd name="T3" fmla="*/ 118 h 830"/>
                <a:gd name="T4" fmla="*/ 21 w 903"/>
                <a:gd name="T5" fmla="*/ 326 h 830"/>
                <a:gd name="T6" fmla="*/ 184 w 903"/>
                <a:gd name="T7" fmla="*/ 581 h 830"/>
                <a:gd name="T8" fmla="*/ 675 w 903"/>
                <a:gd name="T9" fmla="*/ 826 h 830"/>
                <a:gd name="T10" fmla="*/ 848 w 903"/>
                <a:gd name="T11" fmla="*/ 472 h 830"/>
                <a:gd name="T12" fmla="*/ 733 w 903"/>
                <a:gd name="T13" fmla="*/ 287 h 830"/>
                <a:gd name="T14" fmla="*/ 673 w 903"/>
                <a:gd name="T15" fmla="*/ 222 h 830"/>
                <a:gd name="T16" fmla="*/ 709 w 903"/>
                <a:gd name="T17" fmla="*/ 273 h 830"/>
                <a:gd name="T18" fmla="*/ 890 w 903"/>
                <a:gd name="T19" fmla="*/ 625 h 830"/>
                <a:gd name="T20" fmla="*/ 746 w 903"/>
                <a:gd name="T21" fmla="*/ 803 h 830"/>
                <a:gd name="T22" fmla="*/ 454 w 903"/>
                <a:gd name="T23" fmla="*/ 782 h 830"/>
                <a:gd name="T24" fmla="*/ 261 w 903"/>
                <a:gd name="T25" fmla="*/ 663 h 830"/>
                <a:gd name="T26" fmla="*/ 180 w 903"/>
                <a:gd name="T27" fmla="*/ 581 h 830"/>
                <a:gd name="T28" fmla="*/ 111 w 903"/>
                <a:gd name="T29" fmla="*/ 488 h 830"/>
                <a:gd name="T30" fmla="*/ 15 w 903"/>
                <a:gd name="T31" fmla="*/ 272 h 830"/>
                <a:gd name="T32" fmla="*/ 139 w 903"/>
                <a:gd name="T33" fmla="*/ 41 h 830"/>
                <a:gd name="T34" fmla="*/ 495 w 903"/>
                <a:gd name="T35" fmla="*/ 109 h 830"/>
                <a:gd name="T36" fmla="*/ 628 w 903"/>
                <a:gd name="T37" fmla="*/ 201 h 830"/>
                <a:gd name="T38" fmla="*/ 590 w 903"/>
                <a:gd name="T39" fmla="*/ 157 h 830"/>
                <a:gd name="T40" fmla="*/ 387 w 903"/>
                <a:gd name="T41" fmla="*/ 45 h 830"/>
                <a:gd name="T42" fmla="*/ 10 w 903"/>
                <a:gd name="T43" fmla="*/ 320 h 830"/>
                <a:gd name="T44" fmla="*/ 171 w 903"/>
                <a:gd name="T45" fmla="*/ 580 h 830"/>
                <a:gd name="T46" fmla="*/ 541 w 903"/>
                <a:gd name="T47" fmla="*/ 812 h 830"/>
                <a:gd name="T48" fmla="*/ 699 w 903"/>
                <a:gd name="T49" fmla="*/ 814 h 830"/>
                <a:gd name="T50" fmla="*/ 888 w 903"/>
                <a:gd name="T51" fmla="*/ 632 h 830"/>
                <a:gd name="T52" fmla="*/ 791 w 903"/>
                <a:gd name="T53" fmla="*/ 348 h 830"/>
                <a:gd name="T54" fmla="*/ 670 w 903"/>
                <a:gd name="T55" fmla="*/ 223 h 830"/>
                <a:gd name="T56" fmla="*/ 821 w 903"/>
                <a:gd name="T57" fmla="*/ 401 h 830"/>
                <a:gd name="T58" fmla="*/ 831 w 903"/>
                <a:gd name="T59" fmla="*/ 748 h 830"/>
                <a:gd name="T60" fmla="*/ 653 w 903"/>
                <a:gd name="T61" fmla="*/ 819 h 830"/>
                <a:gd name="T62" fmla="*/ 394 w 903"/>
                <a:gd name="T63" fmla="*/ 754 h 830"/>
                <a:gd name="T64" fmla="*/ 70 w 903"/>
                <a:gd name="T65" fmla="*/ 440 h 830"/>
                <a:gd name="T66" fmla="*/ 10 w 903"/>
                <a:gd name="T67" fmla="*/ 296 h 830"/>
                <a:gd name="T68" fmla="*/ 145 w 903"/>
                <a:gd name="T69" fmla="*/ 43 h 830"/>
                <a:gd name="T70" fmla="*/ 568 w 903"/>
                <a:gd name="T71" fmla="*/ 144 h 830"/>
                <a:gd name="T72" fmla="*/ 627 w 903"/>
                <a:gd name="T73" fmla="*/ 200 h 830"/>
                <a:gd name="T74" fmla="*/ 605 w 903"/>
                <a:gd name="T75" fmla="*/ 181 h 830"/>
                <a:gd name="T76" fmla="*/ 439 w 903"/>
                <a:gd name="T77" fmla="*/ 77 h 830"/>
                <a:gd name="T78" fmla="*/ 156 w 903"/>
                <a:gd name="T79" fmla="*/ 31 h 830"/>
                <a:gd name="T80" fmla="*/ 9 w 903"/>
                <a:gd name="T81" fmla="*/ 236 h 830"/>
                <a:gd name="T82" fmla="*/ 82 w 903"/>
                <a:gd name="T83" fmla="*/ 451 h 830"/>
                <a:gd name="T84" fmla="*/ 174 w 903"/>
                <a:gd name="T85" fmla="*/ 578 h 830"/>
                <a:gd name="T86" fmla="*/ 281 w 903"/>
                <a:gd name="T87" fmla="*/ 684 h 830"/>
                <a:gd name="T88" fmla="*/ 702 w 903"/>
                <a:gd name="T89" fmla="*/ 819 h 830"/>
                <a:gd name="T90" fmla="*/ 874 w 903"/>
                <a:gd name="T91" fmla="*/ 554 h 830"/>
                <a:gd name="T92" fmla="*/ 740 w 903"/>
                <a:gd name="T93" fmla="*/ 310 h 830"/>
                <a:gd name="T94" fmla="*/ 673 w 903"/>
                <a:gd name="T95" fmla="*/ 223 h 830"/>
                <a:gd name="T96" fmla="*/ 720 w 903"/>
                <a:gd name="T97" fmla="*/ 277 h 830"/>
                <a:gd name="T98" fmla="*/ 842 w 903"/>
                <a:gd name="T99" fmla="*/ 465 h 830"/>
                <a:gd name="T100" fmla="*/ 667 w 903"/>
                <a:gd name="T101" fmla="*/ 823 h 830"/>
                <a:gd name="T102" fmla="*/ 397 w 903"/>
                <a:gd name="T103" fmla="*/ 760 h 830"/>
                <a:gd name="T104" fmla="*/ 78 w 903"/>
                <a:gd name="T105" fmla="*/ 444 h 830"/>
                <a:gd name="T106" fmla="*/ 21 w 903"/>
                <a:gd name="T107" fmla="*/ 220 h 830"/>
                <a:gd name="T108" fmla="*/ 79 w 903"/>
                <a:gd name="T109" fmla="*/ 92 h 830"/>
                <a:gd name="T110" fmla="*/ 433 w 903"/>
                <a:gd name="T111" fmla="*/ 64 h 830"/>
                <a:gd name="T112" fmla="*/ 636 w 903"/>
                <a:gd name="T113" fmla="*/ 198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830">
                  <a:moveTo>
                    <a:pt x="638" y="197"/>
                  </a:moveTo>
                  <a:cubicBezTo>
                    <a:pt x="622" y="178"/>
                    <a:pt x="602" y="163"/>
                    <a:pt x="583" y="148"/>
                  </a:cubicBezTo>
                  <a:cubicBezTo>
                    <a:pt x="563" y="133"/>
                    <a:pt x="543" y="117"/>
                    <a:pt x="522" y="104"/>
                  </a:cubicBezTo>
                  <a:cubicBezTo>
                    <a:pt x="480" y="78"/>
                    <a:pt x="433" y="59"/>
                    <a:pt x="386" y="45"/>
                  </a:cubicBezTo>
                  <a:cubicBezTo>
                    <a:pt x="295" y="16"/>
                    <a:pt x="185" y="7"/>
                    <a:pt x="103" y="66"/>
                  </a:cubicBezTo>
                  <a:cubicBezTo>
                    <a:pt x="84" y="80"/>
                    <a:pt x="69" y="99"/>
                    <a:pt x="56" y="118"/>
                  </a:cubicBezTo>
                  <a:cubicBezTo>
                    <a:pt x="43" y="137"/>
                    <a:pt x="31" y="156"/>
                    <a:pt x="25" y="178"/>
                  </a:cubicBezTo>
                  <a:cubicBezTo>
                    <a:pt x="19" y="201"/>
                    <a:pt x="17" y="224"/>
                    <a:pt x="16" y="248"/>
                  </a:cubicBezTo>
                  <a:cubicBezTo>
                    <a:pt x="15" y="274"/>
                    <a:pt x="16" y="300"/>
                    <a:pt x="21" y="326"/>
                  </a:cubicBezTo>
                  <a:cubicBezTo>
                    <a:pt x="31" y="377"/>
                    <a:pt x="59" y="421"/>
                    <a:pt x="87" y="464"/>
                  </a:cubicBezTo>
                  <a:cubicBezTo>
                    <a:pt x="101" y="485"/>
                    <a:pt x="116" y="506"/>
                    <a:pt x="133" y="526"/>
                  </a:cubicBezTo>
                  <a:cubicBezTo>
                    <a:pt x="149" y="545"/>
                    <a:pt x="166" y="563"/>
                    <a:pt x="184" y="581"/>
                  </a:cubicBezTo>
                  <a:cubicBezTo>
                    <a:pt x="251" y="651"/>
                    <a:pt x="322" y="723"/>
                    <a:pt x="409" y="769"/>
                  </a:cubicBezTo>
                  <a:cubicBezTo>
                    <a:pt x="450" y="791"/>
                    <a:pt x="494" y="806"/>
                    <a:pt x="539" y="815"/>
                  </a:cubicBezTo>
                  <a:cubicBezTo>
                    <a:pt x="583" y="824"/>
                    <a:pt x="630" y="829"/>
                    <a:pt x="675" y="826"/>
                  </a:cubicBezTo>
                  <a:cubicBezTo>
                    <a:pt x="755" y="819"/>
                    <a:pt x="843" y="780"/>
                    <a:pt x="873" y="700"/>
                  </a:cubicBezTo>
                  <a:cubicBezTo>
                    <a:pt x="887" y="664"/>
                    <a:pt x="886" y="624"/>
                    <a:pt x="880" y="586"/>
                  </a:cubicBezTo>
                  <a:cubicBezTo>
                    <a:pt x="874" y="547"/>
                    <a:pt x="862" y="509"/>
                    <a:pt x="848" y="472"/>
                  </a:cubicBezTo>
                  <a:cubicBezTo>
                    <a:pt x="840" y="452"/>
                    <a:pt x="832" y="432"/>
                    <a:pt x="822" y="413"/>
                  </a:cubicBezTo>
                  <a:cubicBezTo>
                    <a:pt x="810" y="390"/>
                    <a:pt x="796" y="369"/>
                    <a:pt x="781" y="348"/>
                  </a:cubicBezTo>
                  <a:cubicBezTo>
                    <a:pt x="765" y="327"/>
                    <a:pt x="750" y="306"/>
                    <a:pt x="733" y="287"/>
                  </a:cubicBezTo>
                  <a:cubicBezTo>
                    <a:pt x="724" y="277"/>
                    <a:pt x="715" y="267"/>
                    <a:pt x="706" y="257"/>
                  </a:cubicBezTo>
                  <a:cubicBezTo>
                    <a:pt x="698" y="249"/>
                    <a:pt x="692" y="240"/>
                    <a:pt x="684" y="231"/>
                  </a:cubicBezTo>
                  <a:cubicBezTo>
                    <a:pt x="680" y="228"/>
                    <a:pt x="677" y="225"/>
                    <a:pt x="673" y="222"/>
                  </a:cubicBezTo>
                  <a:cubicBezTo>
                    <a:pt x="672" y="222"/>
                    <a:pt x="670" y="222"/>
                    <a:pt x="671" y="224"/>
                  </a:cubicBezTo>
                  <a:cubicBezTo>
                    <a:pt x="673" y="233"/>
                    <a:pt x="680" y="240"/>
                    <a:pt x="686" y="246"/>
                  </a:cubicBezTo>
                  <a:cubicBezTo>
                    <a:pt x="695" y="255"/>
                    <a:pt x="702" y="264"/>
                    <a:pt x="709" y="273"/>
                  </a:cubicBezTo>
                  <a:cubicBezTo>
                    <a:pt x="726" y="295"/>
                    <a:pt x="742" y="317"/>
                    <a:pt x="758" y="339"/>
                  </a:cubicBezTo>
                  <a:cubicBezTo>
                    <a:pt x="790" y="382"/>
                    <a:pt x="815" y="429"/>
                    <a:pt x="838" y="478"/>
                  </a:cubicBezTo>
                  <a:cubicBezTo>
                    <a:pt x="860" y="525"/>
                    <a:pt x="883" y="573"/>
                    <a:pt x="890" y="625"/>
                  </a:cubicBezTo>
                  <a:cubicBezTo>
                    <a:pt x="893" y="648"/>
                    <a:pt x="892" y="672"/>
                    <a:pt x="884" y="694"/>
                  </a:cubicBezTo>
                  <a:cubicBezTo>
                    <a:pt x="878" y="713"/>
                    <a:pt x="865" y="730"/>
                    <a:pt x="851" y="744"/>
                  </a:cubicBezTo>
                  <a:cubicBezTo>
                    <a:pt x="822" y="772"/>
                    <a:pt x="784" y="790"/>
                    <a:pt x="746" y="803"/>
                  </a:cubicBezTo>
                  <a:cubicBezTo>
                    <a:pt x="725" y="810"/>
                    <a:pt x="704" y="816"/>
                    <a:pt x="682" y="820"/>
                  </a:cubicBezTo>
                  <a:cubicBezTo>
                    <a:pt x="656" y="824"/>
                    <a:pt x="630" y="823"/>
                    <a:pt x="604" y="821"/>
                  </a:cubicBezTo>
                  <a:cubicBezTo>
                    <a:pt x="553" y="816"/>
                    <a:pt x="502" y="800"/>
                    <a:pt x="454" y="782"/>
                  </a:cubicBezTo>
                  <a:cubicBezTo>
                    <a:pt x="430" y="772"/>
                    <a:pt x="407" y="762"/>
                    <a:pt x="384" y="749"/>
                  </a:cubicBezTo>
                  <a:cubicBezTo>
                    <a:pt x="362" y="737"/>
                    <a:pt x="339" y="725"/>
                    <a:pt x="318" y="710"/>
                  </a:cubicBezTo>
                  <a:cubicBezTo>
                    <a:pt x="298" y="696"/>
                    <a:pt x="279" y="680"/>
                    <a:pt x="261" y="663"/>
                  </a:cubicBezTo>
                  <a:cubicBezTo>
                    <a:pt x="253" y="654"/>
                    <a:pt x="244" y="646"/>
                    <a:pt x="235" y="637"/>
                  </a:cubicBezTo>
                  <a:cubicBezTo>
                    <a:pt x="225" y="629"/>
                    <a:pt x="216" y="620"/>
                    <a:pt x="207" y="611"/>
                  </a:cubicBezTo>
                  <a:cubicBezTo>
                    <a:pt x="198" y="601"/>
                    <a:pt x="189" y="591"/>
                    <a:pt x="180" y="581"/>
                  </a:cubicBezTo>
                  <a:cubicBezTo>
                    <a:pt x="172" y="572"/>
                    <a:pt x="163" y="562"/>
                    <a:pt x="156" y="552"/>
                  </a:cubicBezTo>
                  <a:cubicBezTo>
                    <a:pt x="149" y="541"/>
                    <a:pt x="142" y="531"/>
                    <a:pt x="135" y="520"/>
                  </a:cubicBezTo>
                  <a:cubicBezTo>
                    <a:pt x="127" y="510"/>
                    <a:pt x="119" y="499"/>
                    <a:pt x="111" y="488"/>
                  </a:cubicBezTo>
                  <a:cubicBezTo>
                    <a:pt x="95" y="466"/>
                    <a:pt x="80" y="443"/>
                    <a:pt x="66" y="419"/>
                  </a:cubicBezTo>
                  <a:cubicBezTo>
                    <a:pt x="53" y="396"/>
                    <a:pt x="43" y="373"/>
                    <a:pt x="35" y="348"/>
                  </a:cubicBezTo>
                  <a:cubicBezTo>
                    <a:pt x="27" y="323"/>
                    <a:pt x="19" y="298"/>
                    <a:pt x="15" y="272"/>
                  </a:cubicBezTo>
                  <a:cubicBezTo>
                    <a:pt x="10" y="247"/>
                    <a:pt x="11" y="221"/>
                    <a:pt x="17" y="196"/>
                  </a:cubicBezTo>
                  <a:cubicBezTo>
                    <a:pt x="27" y="152"/>
                    <a:pt x="53" y="111"/>
                    <a:pt x="85" y="80"/>
                  </a:cubicBezTo>
                  <a:cubicBezTo>
                    <a:pt x="101" y="64"/>
                    <a:pt x="119" y="51"/>
                    <a:pt x="139" y="41"/>
                  </a:cubicBezTo>
                  <a:cubicBezTo>
                    <a:pt x="161" y="31"/>
                    <a:pt x="184" y="26"/>
                    <a:pt x="207" y="23"/>
                  </a:cubicBezTo>
                  <a:cubicBezTo>
                    <a:pt x="258" y="18"/>
                    <a:pt x="309" y="28"/>
                    <a:pt x="357" y="45"/>
                  </a:cubicBezTo>
                  <a:cubicBezTo>
                    <a:pt x="405" y="61"/>
                    <a:pt x="451" y="84"/>
                    <a:pt x="495" y="109"/>
                  </a:cubicBezTo>
                  <a:cubicBezTo>
                    <a:pt x="521" y="123"/>
                    <a:pt x="545" y="139"/>
                    <a:pt x="569" y="156"/>
                  </a:cubicBezTo>
                  <a:cubicBezTo>
                    <a:pt x="581" y="165"/>
                    <a:pt x="592" y="175"/>
                    <a:pt x="604" y="185"/>
                  </a:cubicBezTo>
                  <a:cubicBezTo>
                    <a:pt x="611" y="190"/>
                    <a:pt x="619" y="201"/>
                    <a:pt x="628" y="201"/>
                  </a:cubicBezTo>
                  <a:cubicBezTo>
                    <a:pt x="629" y="201"/>
                    <a:pt x="630" y="201"/>
                    <a:pt x="630" y="200"/>
                  </a:cubicBezTo>
                  <a:cubicBezTo>
                    <a:pt x="630" y="192"/>
                    <a:pt x="622" y="185"/>
                    <a:pt x="617" y="180"/>
                  </a:cubicBezTo>
                  <a:cubicBezTo>
                    <a:pt x="608" y="172"/>
                    <a:pt x="599" y="164"/>
                    <a:pt x="590" y="157"/>
                  </a:cubicBezTo>
                  <a:cubicBezTo>
                    <a:pt x="569" y="141"/>
                    <a:pt x="547" y="126"/>
                    <a:pt x="525" y="113"/>
                  </a:cubicBezTo>
                  <a:cubicBezTo>
                    <a:pt x="502" y="100"/>
                    <a:pt x="479" y="88"/>
                    <a:pt x="456" y="76"/>
                  </a:cubicBezTo>
                  <a:cubicBezTo>
                    <a:pt x="434" y="65"/>
                    <a:pt x="411" y="54"/>
                    <a:pt x="387" y="45"/>
                  </a:cubicBezTo>
                  <a:cubicBezTo>
                    <a:pt x="300" y="11"/>
                    <a:pt x="193" y="0"/>
                    <a:pt x="114" y="59"/>
                  </a:cubicBezTo>
                  <a:cubicBezTo>
                    <a:pt x="75" y="88"/>
                    <a:pt x="49" y="132"/>
                    <a:pt x="30" y="175"/>
                  </a:cubicBezTo>
                  <a:cubicBezTo>
                    <a:pt x="10" y="220"/>
                    <a:pt x="0" y="271"/>
                    <a:pt x="10" y="320"/>
                  </a:cubicBezTo>
                  <a:cubicBezTo>
                    <a:pt x="16" y="345"/>
                    <a:pt x="28" y="368"/>
                    <a:pt x="40" y="390"/>
                  </a:cubicBezTo>
                  <a:cubicBezTo>
                    <a:pt x="52" y="414"/>
                    <a:pt x="65" y="437"/>
                    <a:pt x="79" y="459"/>
                  </a:cubicBezTo>
                  <a:cubicBezTo>
                    <a:pt x="105" y="502"/>
                    <a:pt x="136" y="543"/>
                    <a:pt x="171" y="580"/>
                  </a:cubicBezTo>
                  <a:cubicBezTo>
                    <a:pt x="205" y="616"/>
                    <a:pt x="243" y="649"/>
                    <a:pt x="282" y="680"/>
                  </a:cubicBezTo>
                  <a:cubicBezTo>
                    <a:pt x="320" y="710"/>
                    <a:pt x="361" y="739"/>
                    <a:pt x="403" y="762"/>
                  </a:cubicBezTo>
                  <a:cubicBezTo>
                    <a:pt x="446" y="786"/>
                    <a:pt x="492" y="804"/>
                    <a:pt x="541" y="812"/>
                  </a:cubicBezTo>
                  <a:cubicBezTo>
                    <a:pt x="554" y="814"/>
                    <a:pt x="568" y="815"/>
                    <a:pt x="581" y="816"/>
                  </a:cubicBezTo>
                  <a:cubicBezTo>
                    <a:pt x="594" y="816"/>
                    <a:pt x="608" y="818"/>
                    <a:pt x="621" y="820"/>
                  </a:cubicBezTo>
                  <a:cubicBezTo>
                    <a:pt x="647" y="823"/>
                    <a:pt x="674" y="820"/>
                    <a:pt x="699" y="814"/>
                  </a:cubicBezTo>
                  <a:cubicBezTo>
                    <a:pt x="724" y="807"/>
                    <a:pt x="749" y="798"/>
                    <a:pt x="772" y="787"/>
                  </a:cubicBezTo>
                  <a:cubicBezTo>
                    <a:pt x="794" y="778"/>
                    <a:pt x="815" y="766"/>
                    <a:pt x="833" y="750"/>
                  </a:cubicBezTo>
                  <a:cubicBezTo>
                    <a:pt x="867" y="720"/>
                    <a:pt x="883" y="676"/>
                    <a:pt x="888" y="632"/>
                  </a:cubicBezTo>
                  <a:cubicBezTo>
                    <a:pt x="893" y="581"/>
                    <a:pt x="883" y="531"/>
                    <a:pt x="865" y="484"/>
                  </a:cubicBezTo>
                  <a:cubicBezTo>
                    <a:pt x="855" y="459"/>
                    <a:pt x="844" y="436"/>
                    <a:pt x="831" y="413"/>
                  </a:cubicBezTo>
                  <a:cubicBezTo>
                    <a:pt x="819" y="391"/>
                    <a:pt x="805" y="369"/>
                    <a:pt x="791" y="348"/>
                  </a:cubicBezTo>
                  <a:cubicBezTo>
                    <a:pt x="773" y="324"/>
                    <a:pt x="753" y="301"/>
                    <a:pt x="732" y="279"/>
                  </a:cubicBezTo>
                  <a:cubicBezTo>
                    <a:pt x="713" y="259"/>
                    <a:pt x="695" y="237"/>
                    <a:pt x="672" y="221"/>
                  </a:cubicBezTo>
                  <a:cubicBezTo>
                    <a:pt x="670" y="220"/>
                    <a:pt x="669" y="222"/>
                    <a:pt x="670" y="223"/>
                  </a:cubicBezTo>
                  <a:cubicBezTo>
                    <a:pt x="691" y="238"/>
                    <a:pt x="707" y="257"/>
                    <a:pt x="724" y="275"/>
                  </a:cubicBezTo>
                  <a:cubicBezTo>
                    <a:pt x="743" y="294"/>
                    <a:pt x="761" y="314"/>
                    <a:pt x="777" y="335"/>
                  </a:cubicBezTo>
                  <a:cubicBezTo>
                    <a:pt x="793" y="356"/>
                    <a:pt x="807" y="378"/>
                    <a:pt x="821" y="401"/>
                  </a:cubicBezTo>
                  <a:cubicBezTo>
                    <a:pt x="834" y="423"/>
                    <a:pt x="846" y="446"/>
                    <a:pt x="856" y="470"/>
                  </a:cubicBezTo>
                  <a:cubicBezTo>
                    <a:pt x="877" y="519"/>
                    <a:pt x="889" y="571"/>
                    <a:pt x="886" y="624"/>
                  </a:cubicBezTo>
                  <a:cubicBezTo>
                    <a:pt x="883" y="670"/>
                    <a:pt x="867" y="716"/>
                    <a:pt x="831" y="748"/>
                  </a:cubicBezTo>
                  <a:cubicBezTo>
                    <a:pt x="813" y="764"/>
                    <a:pt x="791" y="776"/>
                    <a:pt x="768" y="786"/>
                  </a:cubicBezTo>
                  <a:cubicBezTo>
                    <a:pt x="744" y="797"/>
                    <a:pt x="719" y="806"/>
                    <a:pt x="693" y="812"/>
                  </a:cubicBezTo>
                  <a:cubicBezTo>
                    <a:pt x="680" y="816"/>
                    <a:pt x="666" y="818"/>
                    <a:pt x="653" y="819"/>
                  </a:cubicBezTo>
                  <a:cubicBezTo>
                    <a:pt x="639" y="819"/>
                    <a:pt x="625" y="818"/>
                    <a:pt x="612" y="816"/>
                  </a:cubicBezTo>
                  <a:cubicBezTo>
                    <a:pt x="585" y="813"/>
                    <a:pt x="558" y="812"/>
                    <a:pt x="532" y="808"/>
                  </a:cubicBezTo>
                  <a:cubicBezTo>
                    <a:pt x="483" y="799"/>
                    <a:pt x="437" y="778"/>
                    <a:pt x="394" y="754"/>
                  </a:cubicBezTo>
                  <a:cubicBezTo>
                    <a:pt x="351" y="729"/>
                    <a:pt x="311" y="700"/>
                    <a:pt x="272" y="669"/>
                  </a:cubicBezTo>
                  <a:cubicBezTo>
                    <a:pt x="233" y="637"/>
                    <a:pt x="195" y="602"/>
                    <a:pt x="161" y="565"/>
                  </a:cubicBezTo>
                  <a:cubicBezTo>
                    <a:pt x="126" y="526"/>
                    <a:pt x="96" y="484"/>
                    <a:pt x="70" y="440"/>
                  </a:cubicBezTo>
                  <a:cubicBezTo>
                    <a:pt x="57" y="417"/>
                    <a:pt x="44" y="393"/>
                    <a:pt x="32" y="369"/>
                  </a:cubicBezTo>
                  <a:cubicBezTo>
                    <a:pt x="27" y="357"/>
                    <a:pt x="21" y="346"/>
                    <a:pt x="17" y="333"/>
                  </a:cubicBezTo>
                  <a:cubicBezTo>
                    <a:pt x="13" y="321"/>
                    <a:pt x="11" y="308"/>
                    <a:pt x="10" y="296"/>
                  </a:cubicBezTo>
                  <a:cubicBezTo>
                    <a:pt x="5" y="244"/>
                    <a:pt x="23" y="193"/>
                    <a:pt x="47" y="148"/>
                  </a:cubicBezTo>
                  <a:cubicBezTo>
                    <a:pt x="58" y="126"/>
                    <a:pt x="71" y="105"/>
                    <a:pt x="88" y="86"/>
                  </a:cubicBezTo>
                  <a:cubicBezTo>
                    <a:pt x="104" y="68"/>
                    <a:pt x="123" y="53"/>
                    <a:pt x="145" y="43"/>
                  </a:cubicBezTo>
                  <a:cubicBezTo>
                    <a:pt x="190" y="21"/>
                    <a:pt x="240" y="16"/>
                    <a:pt x="289" y="22"/>
                  </a:cubicBezTo>
                  <a:cubicBezTo>
                    <a:pt x="338" y="28"/>
                    <a:pt x="385" y="45"/>
                    <a:pt x="430" y="66"/>
                  </a:cubicBezTo>
                  <a:cubicBezTo>
                    <a:pt x="477" y="89"/>
                    <a:pt x="525" y="114"/>
                    <a:pt x="568" y="144"/>
                  </a:cubicBezTo>
                  <a:cubicBezTo>
                    <a:pt x="581" y="153"/>
                    <a:pt x="593" y="163"/>
                    <a:pt x="605" y="173"/>
                  </a:cubicBezTo>
                  <a:cubicBezTo>
                    <a:pt x="610" y="177"/>
                    <a:pt x="615" y="181"/>
                    <a:pt x="619" y="186"/>
                  </a:cubicBezTo>
                  <a:cubicBezTo>
                    <a:pt x="623" y="190"/>
                    <a:pt x="627" y="194"/>
                    <a:pt x="627" y="200"/>
                  </a:cubicBezTo>
                  <a:cubicBezTo>
                    <a:pt x="628" y="199"/>
                    <a:pt x="628" y="199"/>
                    <a:pt x="629" y="198"/>
                  </a:cubicBezTo>
                  <a:cubicBezTo>
                    <a:pt x="624" y="198"/>
                    <a:pt x="620" y="195"/>
                    <a:pt x="617" y="192"/>
                  </a:cubicBezTo>
                  <a:cubicBezTo>
                    <a:pt x="613" y="188"/>
                    <a:pt x="609" y="185"/>
                    <a:pt x="605" y="181"/>
                  </a:cubicBezTo>
                  <a:cubicBezTo>
                    <a:pt x="594" y="173"/>
                    <a:pt x="584" y="164"/>
                    <a:pt x="573" y="156"/>
                  </a:cubicBezTo>
                  <a:cubicBezTo>
                    <a:pt x="553" y="140"/>
                    <a:pt x="531" y="126"/>
                    <a:pt x="508" y="113"/>
                  </a:cubicBezTo>
                  <a:cubicBezTo>
                    <a:pt x="486" y="100"/>
                    <a:pt x="463" y="88"/>
                    <a:pt x="439" y="77"/>
                  </a:cubicBezTo>
                  <a:cubicBezTo>
                    <a:pt x="417" y="66"/>
                    <a:pt x="394" y="56"/>
                    <a:pt x="371" y="47"/>
                  </a:cubicBezTo>
                  <a:cubicBezTo>
                    <a:pt x="325" y="30"/>
                    <a:pt x="276" y="18"/>
                    <a:pt x="226" y="19"/>
                  </a:cubicBezTo>
                  <a:cubicBezTo>
                    <a:pt x="203" y="20"/>
                    <a:pt x="178" y="23"/>
                    <a:pt x="156" y="31"/>
                  </a:cubicBezTo>
                  <a:cubicBezTo>
                    <a:pt x="136" y="38"/>
                    <a:pt x="117" y="50"/>
                    <a:pt x="100" y="63"/>
                  </a:cubicBezTo>
                  <a:cubicBezTo>
                    <a:pt x="66" y="90"/>
                    <a:pt x="39" y="127"/>
                    <a:pt x="23" y="168"/>
                  </a:cubicBezTo>
                  <a:cubicBezTo>
                    <a:pt x="14" y="189"/>
                    <a:pt x="9" y="213"/>
                    <a:pt x="9" y="236"/>
                  </a:cubicBezTo>
                  <a:cubicBezTo>
                    <a:pt x="9" y="261"/>
                    <a:pt x="14" y="285"/>
                    <a:pt x="20" y="309"/>
                  </a:cubicBezTo>
                  <a:cubicBezTo>
                    <a:pt x="27" y="334"/>
                    <a:pt x="35" y="359"/>
                    <a:pt x="45" y="382"/>
                  </a:cubicBezTo>
                  <a:cubicBezTo>
                    <a:pt x="55" y="406"/>
                    <a:pt x="68" y="429"/>
                    <a:pt x="82" y="451"/>
                  </a:cubicBezTo>
                  <a:cubicBezTo>
                    <a:pt x="97" y="473"/>
                    <a:pt x="113" y="495"/>
                    <a:pt x="129" y="517"/>
                  </a:cubicBezTo>
                  <a:cubicBezTo>
                    <a:pt x="136" y="527"/>
                    <a:pt x="143" y="538"/>
                    <a:pt x="150" y="548"/>
                  </a:cubicBezTo>
                  <a:cubicBezTo>
                    <a:pt x="157" y="559"/>
                    <a:pt x="165" y="569"/>
                    <a:pt x="174" y="578"/>
                  </a:cubicBezTo>
                  <a:cubicBezTo>
                    <a:pt x="183" y="588"/>
                    <a:pt x="191" y="598"/>
                    <a:pt x="200" y="608"/>
                  </a:cubicBezTo>
                  <a:cubicBezTo>
                    <a:pt x="209" y="617"/>
                    <a:pt x="218" y="625"/>
                    <a:pt x="227" y="634"/>
                  </a:cubicBezTo>
                  <a:cubicBezTo>
                    <a:pt x="245" y="651"/>
                    <a:pt x="262" y="668"/>
                    <a:pt x="281" y="684"/>
                  </a:cubicBezTo>
                  <a:cubicBezTo>
                    <a:pt x="318" y="717"/>
                    <a:pt x="362" y="742"/>
                    <a:pt x="406" y="764"/>
                  </a:cubicBezTo>
                  <a:cubicBezTo>
                    <a:pt x="452" y="786"/>
                    <a:pt x="501" y="803"/>
                    <a:pt x="550" y="815"/>
                  </a:cubicBezTo>
                  <a:cubicBezTo>
                    <a:pt x="600" y="826"/>
                    <a:pt x="652" y="830"/>
                    <a:pt x="702" y="819"/>
                  </a:cubicBezTo>
                  <a:cubicBezTo>
                    <a:pt x="740" y="810"/>
                    <a:pt x="779" y="796"/>
                    <a:pt x="813" y="776"/>
                  </a:cubicBezTo>
                  <a:cubicBezTo>
                    <a:pt x="847" y="756"/>
                    <a:pt x="878" y="727"/>
                    <a:pt x="889" y="689"/>
                  </a:cubicBezTo>
                  <a:cubicBezTo>
                    <a:pt x="903" y="644"/>
                    <a:pt x="890" y="596"/>
                    <a:pt x="874" y="554"/>
                  </a:cubicBezTo>
                  <a:cubicBezTo>
                    <a:pt x="864" y="528"/>
                    <a:pt x="853" y="503"/>
                    <a:pt x="841" y="478"/>
                  </a:cubicBezTo>
                  <a:cubicBezTo>
                    <a:pt x="830" y="454"/>
                    <a:pt x="818" y="430"/>
                    <a:pt x="805" y="407"/>
                  </a:cubicBezTo>
                  <a:cubicBezTo>
                    <a:pt x="786" y="373"/>
                    <a:pt x="764" y="341"/>
                    <a:pt x="740" y="310"/>
                  </a:cubicBezTo>
                  <a:cubicBezTo>
                    <a:pt x="728" y="293"/>
                    <a:pt x="716" y="277"/>
                    <a:pt x="703" y="261"/>
                  </a:cubicBezTo>
                  <a:cubicBezTo>
                    <a:pt x="698" y="255"/>
                    <a:pt x="693" y="249"/>
                    <a:pt x="687" y="243"/>
                  </a:cubicBezTo>
                  <a:cubicBezTo>
                    <a:pt x="682" y="237"/>
                    <a:pt x="675" y="231"/>
                    <a:pt x="673" y="223"/>
                  </a:cubicBezTo>
                  <a:cubicBezTo>
                    <a:pt x="673" y="224"/>
                    <a:pt x="672" y="224"/>
                    <a:pt x="671" y="225"/>
                  </a:cubicBezTo>
                  <a:cubicBezTo>
                    <a:pt x="681" y="230"/>
                    <a:pt x="687" y="240"/>
                    <a:pt x="694" y="248"/>
                  </a:cubicBezTo>
                  <a:cubicBezTo>
                    <a:pt x="702" y="258"/>
                    <a:pt x="711" y="267"/>
                    <a:pt x="720" y="277"/>
                  </a:cubicBezTo>
                  <a:cubicBezTo>
                    <a:pt x="737" y="296"/>
                    <a:pt x="753" y="316"/>
                    <a:pt x="769" y="337"/>
                  </a:cubicBezTo>
                  <a:cubicBezTo>
                    <a:pt x="785" y="358"/>
                    <a:pt x="800" y="380"/>
                    <a:pt x="813" y="403"/>
                  </a:cubicBezTo>
                  <a:cubicBezTo>
                    <a:pt x="825" y="423"/>
                    <a:pt x="834" y="444"/>
                    <a:pt x="842" y="465"/>
                  </a:cubicBezTo>
                  <a:cubicBezTo>
                    <a:pt x="856" y="502"/>
                    <a:pt x="869" y="540"/>
                    <a:pt x="876" y="580"/>
                  </a:cubicBezTo>
                  <a:cubicBezTo>
                    <a:pt x="883" y="618"/>
                    <a:pt x="884" y="660"/>
                    <a:pt x="871" y="697"/>
                  </a:cubicBezTo>
                  <a:cubicBezTo>
                    <a:pt x="842" y="781"/>
                    <a:pt x="749" y="819"/>
                    <a:pt x="667" y="823"/>
                  </a:cubicBezTo>
                  <a:cubicBezTo>
                    <a:pt x="644" y="825"/>
                    <a:pt x="621" y="824"/>
                    <a:pt x="598" y="821"/>
                  </a:cubicBezTo>
                  <a:cubicBezTo>
                    <a:pt x="575" y="819"/>
                    <a:pt x="552" y="815"/>
                    <a:pt x="529" y="810"/>
                  </a:cubicBezTo>
                  <a:cubicBezTo>
                    <a:pt x="483" y="800"/>
                    <a:pt x="438" y="783"/>
                    <a:pt x="397" y="760"/>
                  </a:cubicBezTo>
                  <a:cubicBezTo>
                    <a:pt x="310" y="711"/>
                    <a:pt x="240" y="636"/>
                    <a:pt x="171" y="564"/>
                  </a:cubicBezTo>
                  <a:cubicBezTo>
                    <a:pt x="154" y="546"/>
                    <a:pt x="137" y="528"/>
                    <a:pt x="122" y="507"/>
                  </a:cubicBezTo>
                  <a:cubicBezTo>
                    <a:pt x="106" y="487"/>
                    <a:pt x="92" y="466"/>
                    <a:pt x="78" y="444"/>
                  </a:cubicBezTo>
                  <a:cubicBezTo>
                    <a:pt x="64" y="422"/>
                    <a:pt x="50" y="399"/>
                    <a:pt x="40" y="374"/>
                  </a:cubicBezTo>
                  <a:cubicBezTo>
                    <a:pt x="29" y="350"/>
                    <a:pt x="23" y="324"/>
                    <a:pt x="20" y="297"/>
                  </a:cubicBezTo>
                  <a:cubicBezTo>
                    <a:pt x="17" y="272"/>
                    <a:pt x="18" y="245"/>
                    <a:pt x="21" y="220"/>
                  </a:cubicBezTo>
                  <a:cubicBezTo>
                    <a:pt x="23" y="196"/>
                    <a:pt x="27" y="173"/>
                    <a:pt x="38" y="152"/>
                  </a:cubicBezTo>
                  <a:cubicBezTo>
                    <a:pt x="43" y="141"/>
                    <a:pt x="50" y="131"/>
                    <a:pt x="57" y="121"/>
                  </a:cubicBezTo>
                  <a:cubicBezTo>
                    <a:pt x="64" y="111"/>
                    <a:pt x="71" y="101"/>
                    <a:pt x="79" y="92"/>
                  </a:cubicBezTo>
                  <a:cubicBezTo>
                    <a:pt x="96" y="73"/>
                    <a:pt x="116" y="59"/>
                    <a:pt x="139" y="48"/>
                  </a:cubicBezTo>
                  <a:cubicBezTo>
                    <a:pt x="185" y="26"/>
                    <a:pt x="238" y="22"/>
                    <a:pt x="287" y="27"/>
                  </a:cubicBezTo>
                  <a:cubicBezTo>
                    <a:pt x="338" y="32"/>
                    <a:pt x="386" y="46"/>
                    <a:pt x="433" y="64"/>
                  </a:cubicBezTo>
                  <a:cubicBezTo>
                    <a:pt x="471" y="79"/>
                    <a:pt x="508" y="97"/>
                    <a:pt x="542" y="120"/>
                  </a:cubicBezTo>
                  <a:cubicBezTo>
                    <a:pt x="558" y="132"/>
                    <a:pt x="574" y="144"/>
                    <a:pt x="590" y="156"/>
                  </a:cubicBezTo>
                  <a:cubicBezTo>
                    <a:pt x="606" y="169"/>
                    <a:pt x="622" y="183"/>
                    <a:pt x="636" y="198"/>
                  </a:cubicBezTo>
                  <a:cubicBezTo>
                    <a:pt x="637" y="200"/>
                    <a:pt x="639" y="198"/>
                    <a:pt x="638" y="197"/>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8" name="Freeform 35"/>
            <p:cNvSpPr/>
            <p:nvPr/>
          </p:nvSpPr>
          <p:spPr bwMode="auto">
            <a:xfrm>
              <a:off x="4023" y="2013"/>
              <a:ext cx="52" cy="37"/>
            </a:xfrm>
            <a:custGeom>
              <a:avLst/>
              <a:gdLst>
                <a:gd name="T0" fmla="*/ 14 w 27"/>
                <a:gd name="T1" fmla="*/ 10 h 19"/>
                <a:gd name="T2" fmla="*/ 13 w 27"/>
                <a:gd name="T3" fmla="*/ 9 h 19"/>
                <a:gd name="T4" fmla="*/ 15 w 27"/>
                <a:gd name="T5" fmla="*/ 10 h 19"/>
                <a:gd name="T6" fmla="*/ 18 w 27"/>
                <a:gd name="T7" fmla="*/ 13 h 19"/>
                <a:gd name="T8" fmla="*/ 25 w 27"/>
                <a:gd name="T9" fmla="*/ 18 h 19"/>
                <a:gd name="T10" fmla="*/ 26 w 27"/>
                <a:gd name="T11" fmla="*/ 16 h 19"/>
                <a:gd name="T12" fmla="*/ 3 w 27"/>
                <a:gd name="T13" fmla="*/ 1 h 19"/>
                <a:gd name="T14" fmla="*/ 1 w 27"/>
                <a:gd name="T15" fmla="*/ 3 h 19"/>
                <a:gd name="T16" fmla="*/ 25 w 27"/>
                <a:gd name="T17" fmla="*/ 18 h 19"/>
                <a:gd name="T18" fmla="*/ 26 w 27"/>
                <a:gd name="T19" fmla="*/ 16 h 19"/>
                <a:gd name="T20" fmla="*/ 20 w 27"/>
                <a:gd name="T21" fmla="*/ 11 h 19"/>
                <a:gd name="T22" fmla="*/ 14 w 27"/>
                <a:gd name="T23" fmla="*/ 7 h 19"/>
                <a:gd name="T24" fmla="*/ 12 w 27"/>
                <a:gd name="T25" fmla="*/ 11 h 19"/>
                <a:gd name="T26" fmla="*/ 14 w 27"/>
                <a:gd name="T27"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9">
                  <a:moveTo>
                    <a:pt x="14" y="10"/>
                  </a:moveTo>
                  <a:cubicBezTo>
                    <a:pt x="14" y="9"/>
                    <a:pt x="14" y="9"/>
                    <a:pt x="13" y="9"/>
                  </a:cubicBezTo>
                  <a:cubicBezTo>
                    <a:pt x="14" y="10"/>
                    <a:pt x="15" y="10"/>
                    <a:pt x="15" y="10"/>
                  </a:cubicBezTo>
                  <a:cubicBezTo>
                    <a:pt x="16" y="11"/>
                    <a:pt x="17" y="12"/>
                    <a:pt x="18" y="13"/>
                  </a:cubicBezTo>
                  <a:cubicBezTo>
                    <a:pt x="21" y="15"/>
                    <a:pt x="23" y="16"/>
                    <a:pt x="25" y="18"/>
                  </a:cubicBezTo>
                  <a:cubicBezTo>
                    <a:pt x="25" y="17"/>
                    <a:pt x="25" y="17"/>
                    <a:pt x="26" y="16"/>
                  </a:cubicBezTo>
                  <a:cubicBezTo>
                    <a:pt x="18" y="12"/>
                    <a:pt x="10" y="7"/>
                    <a:pt x="3" y="1"/>
                  </a:cubicBezTo>
                  <a:cubicBezTo>
                    <a:pt x="2" y="0"/>
                    <a:pt x="0" y="2"/>
                    <a:pt x="1" y="3"/>
                  </a:cubicBezTo>
                  <a:cubicBezTo>
                    <a:pt x="9" y="9"/>
                    <a:pt x="16" y="15"/>
                    <a:pt x="25" y="18"/>
                  </a:cubicBezTo>
                  <a:cubicBezTo>
                    <a:pt x="26" y="19"/>
                    <a:pt x="27" y="17"/>
                    <a:pt x="26" y="16"/>
                  </a:cubicBezTo>
                  <a:cubicBezTo>
                    <a:pt x="24" y="14"/>
                    <a:pt x="22" y="12"/>
                    <a:pt x="20" y="11"/>
                  </a:cubicBezTo>
                  <a:cubicBezTo>
                    <a:pt x="19" y="9"/>
                    <a:pt x="16" y="7"/>
                    <a:pt x="14" y="7"/>
                  </a:cubicBezTo>
                  <a:cubicBezTo>
                    <a:pt x="11" y="6"/>
                    <a:pt x="10" y="8"/>
                    <a:pt x="12" y="11"/>
                  </a:cubicBezTo>
                  <a:cubicBezTo>
                    <a:pt x="13" y="13"/>
                    <a:pt x="15" y="12"/>
                    <a:pt x="14" y="1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9" name="Freeform 36"/>
            <p:cNvSpPr/>
            <p:nvPr/>
          </p:nvSpPr>
          <p:spPr bwMode="auto">
            <a:xfrm>
              <a:off x="3954" y="2061"/>
              <a:ext cx="65" cy="58"/>
            </a:xfrm>
            <a:custGeom>
              <a:avLst/>
              <a:gdLst>
                <a:gd name="T0" fmla="*/ 23 w 34"/>
                <a:gd name="T1" fmla="*/ 13 h 30"/>
                <a:gd name="T2" fmla="*/ 9 w 34"/>
                <a:gd name="T3" fmla="*/ 4 h 30"/>
                <a:gd name="T4" fmla="*/ 7 w 34"/>
                <a:gd name="T5" fmla="*/ 6 h 30"/>
                <a:gd name="T6" fmla="*/ 31 w 34"/>
                <a:gd name="T7" fmla="*/ 22 h 30"/>
                <a:gd name="T8" fmla="*/ 32 w 34"/>
                <a:gd name="T9" fmla="*/ 20 h 30"/>
                <a:gd name="T10" fmla="*/ 16 w 34"/>
                <a:gd name="T11" fmla="*/ 11 h 30"/>
                <a:gd name="T12" fmla="*/ 2 w 34"/>
                <a:gd name="T13" fmla="*/ 1 h 30"/>
                <a:gd name="T14" fmla="*/ 0 w 34"/>
                <a:gd name="T15" fmla="*/ 3 h 30"/>
                <a:gd name="T16" fmla="*/ 30 w 34"/>
                <a:gd name="T17" fmla="*/ 29 h 30"/>
                <a:gd name="T18" fmla="*/ 32 w 34"/>
                <a:gd name="T19" fmla="*/ 27 h 30"/>
                <a:gd name="T20" fmla="*/ 17 w 34"/>
                <a:gd name="T21" fmla="*/ 17 h 30"/>
                <a:gd name="T22" fmla="*/ 16 w 34"/>
                <a:gd name="T23" fmla="*/ 19 h 30"/>
                <a:gd name="T24" fmla="*/ 31 w 34"/>
                <a:gd name="T25" fmla="*/ 29 h 30"/>
                <a:gd name="T26" fmla="*/ 33 w 34"/>
                <a:gd name="T27" fmla="*/ 27 h 30"/>
                <a:gd name="T28" fmla="*/ 3 w 34"/>
                <a:gd name="T29" fmla="*/ 1 h 30"/>
                <a:gd name="T30" fmla="*/ 1 w 34"/>
                <a:gd name="T31" fmla="*/ 3 h 30"/>
                <a:gd name="T32" fmla="*/ 31 w 34"/>
                <a:gd name="T33" fmla="*/ 23 h 30"/>
                <a:gd name="T34" fmla="*/ 32 w 34"/>
                <a:gd name="T35" fmla="*/ 20 h 30"/>
                <a:gd name="T36" fmla="*/ 9 w 34"/>
                <a:gd name="T37" fmla="*/ 4 h 30"/>
                <a:gd name="T38" fmla="*/ 7 w 34"/>
                <a:gd name="T39" fmla="*/ 6 h 30"/>
                <a:gd name="T40" fmla="*/ 22 w 34"/>
                <a:gd name="T41" fmla="*/ 15 h 30"/>
                <a:gd name="T42" fmla="*/ 23 w 34"/>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30">
                  <a:moveTo>
                    <a:pt x="23" y="13"/>
                  </a:moveTo>
                  <a:cubicBezTo>
                    <a:pt x="18" y="10"/>
                    <a:pt x="13" y="7"/>
                    <a:pt x="9" y="4"/>
                  </a:cubicBezTo>
                  <a:cubicBezTo>
                    <a:pt x="8" y="4"/>
                    <a:pt x="8" y="5"/>
                    <a:pt x="7" y="6"/>
                  </a:cubicBezTo>
                  <a:cubicBezTo>
                    <a:pt x="15" y="12"/>
                    <a:pt x="23" y="17"/>
                    <a:pt x="31" y="22"/>
                  </a:cubicBezTo>
                  <a:cubicBezTo>
                    <a:pt x="31" y="22"/>
                    <a:pt x="31" y="21"/>
                    <a:pt x="32" y="20"/>
                  </a:cubicBezTo>
                  <a:cubicBezTo>
                    <a:pt x="26" y="19"/>
                    <a:pt x="21" y="15"/>
                    <a:pt x="16" y="11"/>
                  </a:cubicBezTo>
                  <a:cubicBezTo>
                    <a:pt x="12" y="7"/>
                    <a:pt x="7" y="3"/>
                    <a:pt x="2" y="1"/>
                  </a:cubicBezTo>
                  <a:cubicBezTo>
                    <a:pt x="1" y="0"/>
                    <a:pt x="0" y="2"/>
                    <a:pt x="0" y="3"/>
                  </a:cubicBezTo>
                  <a:cubicBezTo>
                    <a:pt x="9" y="13"/>
                    <a:pt x="21" y="19"/>
                    <a:pt x="30" y="29"/>
                  </a:cubicBezTo>
                  <a:cubicBezTo>
                    <a:pt x="31" y="28"/>
                    <a:pt x="31" y="27"/>
                    <a:pt x="32" y="27"/>
                  </a:cubicBezTo>
                  <a:cubicBezTo>
                    <a:pt x="27" y="24"/>
                    <a:pt x="22" y="19"/>
                    <a:pt x="17" y="17"/>
                  </a:cubicBezTo>
                  <a:cubicBezTo>
                    <a:pt x="15" y="16"/>
                    <a:pt x="14" y="19"/>
                    <a:pt x="16" y="19"/>
                  </a:cubicBezTo>
                  <a:cubicBezTo>
                    <a:pt x="21" y="22"/>
                    <a:pt x="26" y="26"/>
                    <a:pt x="31" y="29"/>
                  </a:cubicBezTo>
                  <a:cubicBezTo>
                    <a:pt x="32" y="30"/>
                    <a:pt x="34" y="28"/>
                    <a:pt x="33" y="27"/>
                  </a:cubicBezTo>
                  <a:cubicBezTo>
                    <a:pt x="23" y="18"/>
                    <a:pt x="11" y="11"/>
                    <a:pt x="3" y="1"/>
                  </a:cubicBezTo>
                  <a:cubicBezTo>
                    <a:pt x="2" y="2"/>
                    <a:pt x="2" y="2"/>
                    <a:pt x="1" y="3"/>
                  </a:cubicBezTo>
                  <a:cubicBezTo>
                    <a:pt x="11" y="9"/>
                    <a:pt x="19" y="20"/>
                    <a:pt x="31" y="23"/>
                  </a:cubicBezTo>
                  <a:cubicBezTo>
                    <a:pt x="33" y="23"/>
                    <a:pt x="33" y="21"/>
                    <a:pt x="32" y="20"/>
                  </a:cubicBezTo>
                  <a:cubicBezTo>
                    <a:pt x="24" y="15"/>
                    <a:pt x="16" y="9"/>
                    <a:pt x="9" y="4"/>
                  </a:cubicBezTo>
                  <a:cubicBezTo>
                    <a:pt x="7" y="3"/>
                    <a:pt x="6" y="5"/>
                    <a:pt x="7" y="6"/>
                  </a:cubicBezTo>
                  <a:cubicBezTo>
                    <a:pt x="12" y="9"/>
                    <a:pt x="17" y="12"/>
                    <a:pt x="22" y="15"/>
                  </a:cubicBezTo>
                  <a:cubicBezTo>
                    <a:pt x="23" y="16"/>
                    <a:pt x="25" y="14"/>
                    <a:pt x="23" y="1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0" name="Freeform 37"/>
            <p:cNvSpPr/>
            <p:nvPr/>
          </p:nvSpPr>
          <p:spPr bwMode="auto">
            <a:xfrm>
              <a:off x="3681" y="1957"/>
              <a:ext cx="342" cy="215"/>
            </a:xfrm>
            <a:custGeom>
              <a:avLst/>
              <a:gdLst>
                <a:gd name="T0" fmla="*/ 123 w 177"/>
                <a:gd name="T1" fmla="*/ 90 h 111"/>
                <a:gd name="T2" fmla="*/ 120 w 177"/>
                <a:gd name="T3" fmla="*/ 88 h 111"/>
                <a:gd name="T4" fmla="*/ 154 w 177"/>
                <a:gd name="T5" fmla="*/ 107 h 111"/>
                <a:gd name="T6" fmla="*/ 157 w 177"/>
                <a:gd name="T7" fmla="*/ 102 h 111"/>
                <a:gd name="T8" fmla="*/ 166 w 177"/>
                <a:gd name="T9" fmla="*/ 108 h 111"/>
                <a:gd name="T10" fmla="*/ 169 w 177"/>
                <a:gd name="T11" fmla="*/ 103 h 111"/>
                <a:gd name="T12" fmla="*/ 174 w 177"/>
                <a:gd name="T13" fmla="*/ 99 h 111"/>
                <a:gd name="T14" fmla="*/ 170 w 177"/>
                <a:gd name="T15" fmla="*/ 91 h 111"/>
                <a:gd name="T16" fmla="*/ 123 w 177"/>
                <a:gd name="T17" fmla="*/ 57 h 111"/>
                <a:gd name="T18" fmla="*/ 72 w 177"/>
                <a:gd name="T19" fmla="*/ 27 h 111"/>
                <a:gd name="T20" fmla="*/ 33 w 177"/>
                <a:gd name="T21" fmla="*/ 3 h 111"/>
                <a:gd name="T22" fmla="*/ 127 w 177"/>
                <a:gd name="T23" fmla="*/ 51 h 111"/>
                <a:gd name="T24" fmla="*/ 128 w 177"/>
                <a:gd name="T25" fmla="*/ 54 h 111"/>
                <a:gd name="T26" fmla="*/ 28 w 177"/>
                <a:gd name="T27" fmla="*/ 5 h 111"/>
                <a:gd name="T28" fmla="*/ 123 w 177"/>
                <a:gd name="T29" fmla="*/ 62 h 111"/>
                <a:gd name="T30" fmla="*/ 50 w 177"/>
                <a:gd name="T31" fmla="*/ 27 h 111"/>
                <a:gd name="T32" fmla="*/ 56 w 177"/>
                <a:gd name="T33" fmla="*/ 22 h 111"/>
                <a:gd name="T34" fmla="*/ 122 w 177"/>
                <a:gd name="T35" fmla="*/ 68 h 111"/>
                <a:gd name="T36" fmla="*/ 41 w 177"/>
                <a:gd name="T37" fmla="*/ 39 h 111"/>
                <a:gd name="T38" fmla="*/ 62 w 177"/>
                <a:gd name="T39" fmla="*/ 41 h 111"/>
                <a:gd name="T40" fmla="*/ 105 w 177"/>
                <a:gd name="T41" fmla="*/ 58 h 111"/>
                <a:gd name="T42" fmla="*/ 3 w 177"/>
                <a:gd name="T43" fmla="*/ 13 h 111"/>
                <a:gd name="T44" fmla="*/ 98 w 177"/>
                <a:gd name="T45" fmla="*/ 62 h 111"/>
                <a:gd name="T46" fmla="*/ 4 w 177"/>
                <a:gd name="T47" fmla="*/ 22 h 111"/>
                <a:gd name="T48" fmla="*/ 83 w 177"/>
                <a:gd name="T49" fmla="*/ 65 h 111"/>
                <a:gd name="T50" fmla="*/ 9 w 177"/>
                <a:gd name="T51" fmla="*/ 46 h 111"/>
                <a:gd name="T52" fmla="*/ 10 w 177"/>
                <a:gd name="T53" fmla="*/ 46 h 111"/>
                <a:gd name="T54" fmla="*/ 84 w 177"/>
                <a:gd name="T55" fmla="*/ 67 h 111"/>
                <a:gd name="T56" fmla="*/ 31 w 177"/>
                <a:gd name="T57" fmla="*/ 31 h 111"/>
                <a:gd name="T58" fmla="*/ 76 w 177"/>
                <a:gd name="T59" fmla="*/ 60 h 111"/>
                <a:gd name="T60" fmla="*/ 2 w 177"/>
                <a:gd name="T61" fmla="*/ 13 h 111"/>
                <a:gd name="T62" fmla="*/ 106 w 177"/>
                <a:gd name="T63" fmla="*/ 59 h 111"/>
                <a:gd name="T64" fmla="*/ 26 w 177"/>
                <a:gd name="T65" fmla="*/ 20 h 111"/>
                <a:gd name="T66" fmla="*/ 40 w 177"/>
                <a:gd name="T67" fmla="*/ 42 h 111"/>
                <a:gd name="T68" fmla="*/ 124 w 177"/>
                <a:gd name="T69" fmla="*/ 68 h 111"/>
                <a:gd name="T70" fmla="*/ 42 w 177"/>
                <a:gd name="T71" fmla="*/ 12 h 111"/>
                <a:gd name="T72" fmla="*/ 73 w 177"/>
                <a:gd name="T73" fmla="*/ 41 h 111"/>
                <a:gd name="T74" fmla="*/ 106 w 177"/>
                <a:gd name="T75" fmla="*/ 44 h 111"/>
                <a:gd name="T76" fmla="*/ 28 w 177"/>
                <a:gd name="T77" fmla="*/ 5 h 111"/>
                <a:gd name="T78" fmla="*/ 82 w 177"/>
                <a:gd name="T79" fmla="*/ 24 h 111"/>
                <a:gd name="T80" fmla="*/ 127 w 177"/>
                <a:gd name="T81" fmla="*/ 51 h 111"/>
                <a:gd name="T82" fmla="*/ 85 w 177"/>
                <a:gd name="T83" fmla="*/ 35 h 111"/>
                <a:gd name="T84" fmla="*/ 72 w 177"/>
                <a:gd name="T85" fmla="*/ 27 h 111"/>
                <a:gd name="T86" fmla="*/ 123 w 177"/>
                <a:gd name="T87" fmla="*/ 57 h 111"/>
                <a:gd name="T88" fmla="*/ 139 w 177"/>
                <a:gd name="T89" fmla="*/ 70 h 111"/>
                <a:gd name="T90" fmla="*/ 157 w 177"/>
                <a:gd name="T91" fmla="*/ 82 h 111"/>
                <a:gd name="T92" fmla="*/ 169 w 177"/>
                <a:gd name="T93" fmla="*/ 102 h 111"/>
                <a:gd name="T94" fmla="*/ 165 w 177"/>
                <a:gd name="T95" fmla="*/ 107 h 111"/>
                <a:gd name="T96" fmla="*/ 155 w 177"/>
                <a:gd name="T97" fmla="*/ 105 h 111"/>
                <a:gd name="T98" fmla="*/ 153 w 177"/>
                <a:gd name="T99" fmla="*/ 109 h 111"/>
                <a:gd name="T100" fmla="*/ 120 w 177"/>
                <a:gd name="T101" fmla="*/ 91 h 111"/>
                <a:gd name="T102" fmla="*/ 94 w 177"/>
                <a:gd name="T103" fmla="*/ 6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111">
                  <a:moveTo>
                    <a:pt x="118" y="85"/>
                  </a:moveTo>
                  <a:cubicBezTo>
                    <a:pt x="110" y="79"/>
                    <a:pt x="102" y="74"/>
                    <a:pt x="94" y="68"/>
                  </a:cubicBezTo>
                  <a:cubicBezTo>
                    <a:pt x="94" y="69"/>
                    <a:pt x="93" y="70"/>
                    <a:pt x="93" y="71"/>
                  </a:cubicBezTo>
                  <a:cubicBezTo>
                    <a:pt x="105" y="74"/>
                    <a:pt x="113" y="84"/>
                    <a:pt x="123" y="90"/>
                  </a:cubicBezTo>
                  <a:cubicBezTo>
                    <a:pt x="133" y="96"/>
                    <a:pt x="144" y="101"/>
                    <a:pt x="151" y="110"/>
                  </a:cubicBezTo>
                  <a:cubicBezTo>
                    <a:pt x="152" y="109"/>
                    <a:pt x="152" y="109"/>
                    <a:pt x="153" y="108"/>
                  </a:cubicBezTo>
                  <a:cubicBezTo>
                    <a:pt x="146" y="106"/>
                    <a:pt x="141" y="102"/>
                    <a:pt x="136" y="99"/>
                  </a:cubicBezTo>
                  <a:cubicBezTo>
                    <a:pt x="130" y="95"/>
                    <a:pt x="126" y="91"/>
                    <a:pt x="120" y="88"/>
                  </a:cubicBezTo>
                  <a:cubicBezTo>
                    <a:pt x="106" y="81"/>
                    <a:pt x="93" y="72"/>
                    <a:pt x="79" y="65"/>
                  </a:cubicBezTo>
                  <a:cubicBezTo>
                    <a:pt x="78" y="64"/>
                    <a:pt x="77" y="66"/>
                    <a:pt x="78" y="67"/>
                  </a:cubicBezTo>
                  <a:cubicBezTo>
                    <a:pt x="102" y="83"/>
                    <a:pt x="125" y="100"/>
                    <a:pt x="153" y="109"/>
                  </a:cubicBezTo>
                  <a:cubicBezTo>
                    <a:pt x="155" y="110"/>
                    <a:pt x="155" y="108"/>
                    <a:pt x="154" y="107"/>
                  </a:cubicBezTo>
                  <a:cubicBezTo>
                    <a:pt x="131" y="95"/>
                    <a:pt x="107" y="83"/>
                    <a:pt x="88" y="66"/>
                  </a:cubicBezTo>
                  <a:cubicBezTo>
                    <a:pt x="87" y="67"/>
                    <a:pt x="87" y="67"/>
                    <a:pt x="86" y="68"/>
                  </a:cubicBezTo>
                  <a:cubicBezTo>
                    <a:pt x="111" y="78"/>
                    <a:pt x="130" y="98"/>
                    <a:pt x="156" y="105"/>
                  </a:cubicBezTo>
                  <a:cubicBezTo>
                    <a:pt x="157" y="105"/>
                    <a:pt x="158" y="103"/>
                    <a:pt x="157" y="102"/>
                  </a:cubicBezTo>
                  <a:cubicBezTo>
                    <a:pt x="141" y="88"/>
                    <a:pt x="122" y="79"/>
                    <a:pt x="104" y="70"/>
                  </a:cubicBezTo>
                  <a:cubicBezTo>
                    <a:pt x="102" y="69"/>
                    <a:pt x="101" y="72"/>
                    <a:pt x="103" y="72"/>
                  </a:cubicBezTo>
                  <a:cubicBezTo>
                    <a:pt x="124" y="83"/>
                    <a:pt x="140" y="104"/>
                    <a:pt x="164" y="110"/>
                  </a:cubicBezTo>
                  <a:cubicBezTo>
                    <a:pt x="165" y="110"/>
                    <a:pt x="166" y="109"/>
                    <a:pt x="166" y="108"/>
                  </a:cubicBezTo>
                  <a:cubicBezTo>
                    <a:pt x="153" y="93"/>
                    <a:pt x="134" y="85"/>
                    <a:pt x="119" y="73"/>
                  </a:cubicBezTo>
                  <a:cubicBezTo>
                    <a:pt x="118" y="74"/>
                    <a:pt x="118" y="75"/>
                    <a:pt x="118" y="76"/>
                  </a:cubicBezTo>
                  <a:cubicBezTo>
                    <a:pt x="136" y="83"/>
                    <a:pt x="150" y="98"/>
                    <a:pt x="168" y="105"/>
                  </a:cubicBezTo>
                  <a:cubicBezTo>
                    <a:pt x="169" y="105"/>
                    <a:pt x="170" y="104"/>
                    <a:pt x="169" y="103"/>
                  </a:cubicBezTo>
                  <a:cubicBezTo>
                    <a:pt x="160" y="91"/>
                    <a:pt x="146" y="85"/>
                    <a:pt x="137" y="73"/>
                  </a:cubicBezTo>
                  <a:cubicBezTo>
                    <a:pt x="136" y="74"/>
                    <a:pt x="136" y="75"/>
                    <a:pt x="135" y="75"/>
                  </a:cubicBezTo>
                  <a:cubicBezTo>
                    <a:pt x="143" y="76"/>
                    <a:pt x="150" y="81"/>
                    <a:pt x="156" y="85"/>
                  </a:cubicBezTo>
                  <a:cubicBezTo>
                    <a:pt x="162" y="89"/>
                    <a:pt x="168" y="94"/>
                    <a:pt x="174" y="99"/>
                  </a:cubicBezTo>
                  <a:cubicBezTo>
                    <a:pt x="174" y="98"/>
                    <a:pt x="175" y="97"/>
                    <a:pt x="175" y="97"/>
                  </a:cubicBezTo>
                  <a:cubicBezTo>
                    <a:pt x="162" y="89"/>
                    <a:pt x="151" y="80"/>
                    <a:pt x="139" y="70"/>
                  </a:cubicBezTo>
                  <a:cubicBezTo>
                    <a:pt x="139" y="71"/>
                    <a:pt x="138" y="71"/>
                    <a:pt x="138" y="72"/>
                  </a:cubicBezTo>
                  <a:cubicBezTo>
                    <a:pt x="150" y="76"/>
                    <a:pt x="159" y="85"/>
                    <a:pt x="170" y="91"/>
                  </a:cubicBezTo>
                  <a:cubicBezTo>
                    <a:pt x="171" y="91"/>
                    <a:pt x="173" y="90"/>
                    <a:pt x="172" y="89"/>
                  </a:cubicBezTo>
                  <a:cubicBezTo>
                    <a:pt x="167" y="81"/>
                    <a:pt x="159" y="75"/>
                    <a:pt x="151" y="69"/>
                  </a:cubicBezTo>
                  <a:cubicBezTo>
                    <a:pt x="143" y="64"/>
                    <a:pt x="133" y="59"/>
                    <a:pt x="124" y="54"/>
                  </a:cubicBezTo>
                  <a:cubicBezTo>
                    <a:pt x="123" y="53"/>
                    <a:pt x="122" y="56"/>
                    <a:pt x="123" y="57"/>
                  </a:cubicBezTo>
                  <a:cubicBezTo>
                    <a:pt x="136" y="68"/>
                    <a:pt x="152" y="77"/>
                    <a:pt x="168" y="86"/>
                  </a:cubicBezTo>
                  <a:cubicBezTo>
                    <a:pt x="169" y="86"/>
                    <a:pt x="170" y="84"/>
                    <a:pt x="169" y="83"/>
                  </a:cubicBezTo>
                  <a:cubicBezTo>
                    <a:pt x="140" y="60"/>
                    <a:pt x="106" y="44"/>
                    <a:pt x="73" y="25"/>
                  </a:cubicBezTo>
                  <a:cubicBezTo>
                    <a:pt x="73" y="25"/>
                    <a:pt x="73" y="26"/>
                    <a:pt x="72" y="27"/>
                  </a:cubicBezTo>
                  <a:cubicBezTo>
                    <a:pt x="96" y="40"/>
                    <a:pt x="120" y="50"/>
                    <a:pt x="142" y="66"/>
                  </a:cubicBezTo>
                  <a:cubicBezTo>
                    <a:pt x="143" y="65"/>
                    <a:pt x="143" y="65"/>
                    <a:pt x="144" y="64"/>
                  </a:cubicBezTo>
                  <a:cubicBezTo>
                    <a:pt x="123" y="57"/>
                    <a:pt x="106" y="43"/>
                    <a:pt x="87" y="33"/>
                  </a:cubicBezTo>
                  <a:cubicBezTo>
                    <a:pt x="69" y="24"/>
                    <a:pt x="49" y="17"/>
                    <a:pt x="33" y="3"/>
                  </a:cubicBezTo>
                  <a:cubicBezTo>
                    <a:pt x="33" y="4"/>
                    <a:pt x="32" y="5"/>
                    <a:pt x="32" y="6"/>
                  </a:cubicBezTo>
                  <a:cubicBezTo>
                    <a:pt x="49" y="11"/>
                    <a:pt x="65" y="18"/>
                    <a:pt x="81" y="26"/>
                  </a:cubicBezTo>
                  <a:cubicBezTo>
                    <a:pt x="96" y="34"/>
                    <a:pt x="111" y="42"/>
                    <a:pt x="125" y="53"/>
                  </a:cubicBezTo>
                  <a:cubicBezTo>
                    <a:pt x="126" y="52"/>
                    <a:pt x="126" y="51"/>
                    <a:pt x="127" y="51"/>
                  </a:cubicBezTo>
                  <a:cubicBezTo>
                    <a:pt x="96" y="32"/>
                    <a:pt x="63" y="18"/>
                    <a:pt x="32" y="0"/>
                  </a:cubicBezTo>
                  <a:cubicBezTo>
                    <a:pt x="31" y="1"/>
                    <a:pt x="31" y="2"/>
                    <a:pt x="31" y="3"/>
                  </a:cubicBezTo>
                  <a:cubicBezTo>
                    <a:pt x="49" y="7"/>
                    <a:pt x="65" y="18"/>
                    <a:pt x="81" y="26"/>
                  </a:cubicBezTo>
                  <a:cubicBezTo>
                    <a:pt x="97" y="34"/>
                    <a:pt x="114" y="42"/>
                    <a:pt x="128" y="54"/>
                  </a:cubicBezTo>
                  <a:cubicBezTo>
                    <a:pt x="129" y="53"/>
                    <a:pt x="129" y="52"/>
                    <a:pt x="129" y="51"/>
                  </a:cubicBezTo>
                  <a:cubicBezTo>
                    <a:pt x="110" y="46"/>
                    <a:pt x="93" y="37"/>
                    <a:pt x="76" y="29"/>
                  </a:cubicBezTo>
                  <a:cubicBezTo>
                    <a:pt x="60" y="21"/>
                    <a:pt x="43" y="14"/>
                    <a:pt x="29" y="3"/>
                  </a:cubicBezTo>
                  <a:cubicBezTo>
                    <a:pt x="29" y="4"/>
                    <a:pt x="29" y="4"/>
                    <a:pt x="28" y="5"/>
                  </a:cubicBezTo>
                  <a:cubicBezTo>
                    <a:pt x="38" y="6"/>
                    <a:pt x="47" y="11"/>
                    <a:pt x="55" y="16"/>
                  </a:cubicBezTo>
                  <a:cubicBezTo>
                    <a:pt x="63" y="21"/>
                    <a:pt x="71" y="27"/>
                    <a:pt x="80" y="33"/>
                  </a:cubicBezTo>
                  <a:cubicBezTo>
                    <a:pt x="87" y="37"/>
                    <a:pt x="94" y="41"/>
                    <a:pt x="101" y="45"/>
                  </a:cubicBezTo>
                  <a:cubicBezTo>
                    <a:pt x="109" y="49"/>
                    <a:pt x="118" y="54"/>
                    <a:pt x="123" y="62"/>
                  </a:cubicBezTo>
                  <a:cubicBezTo>
                    <a:pt x="123" y="61"/>
                    <a:pt x="123" y="61"/>
                    <a:pt x="124" y="60"/>
                  </a:cubicBezTo>
                  <a:cubicBezTo>
                    <a:pt x="114" y="60"/>
                    <a:pt x="105" y="55"/>
                    <a:pt x="97" y="51"/>
                  </a:cubicBezTo>
                  <a:cubicBezTo>
                    <a:pt x="89" y="47"/>
                    <a:pt x="82" y="42"/>
                    <a:pt x="74" y="39"/>
                  </a:cubicBezTo>
                  <a:cubicBezTo>
                    <a:pt x="66" y="35"/>
                    <a:pt x="58" y="31"/>
                    <a:pt x="50" y="27"/>
                  </a:cubicBezTo>
                  <a:cubicBezTo>
                    <a:pt x="43" y="23"/>
                    <a:pt x="34" y="19"/>
                    <a:pt x="31" y="12"/>
                  </a:cubicBezTo>
                  <a:cubicBezTo>
                    <a:pt x="30" y="12"/>
                    <a:pt x="30" y="13"/>
                    <a:pt x="30" y="13"/>
                  </a:cubicBezTo>
                  <a:cubicBezTo>
                    <a:pt x="34" y="13"/>
                    <a:pt x="38" y="14"/>
                    <a:pt x="41" y="15"/>
                  </a:cubicBezTo>
                  <a:cubicBezTo>
                    <a:pt x="46" y="17"/>
                    <a:pt x="51" y="19"/>
                    <a:pt x="56" y="22"/>
                  </a:cubicBezTo>
                  <a:cubicBezTo>
                    <a:pt x="64" y="27"/>
                    <a:pt x="72" y="32"/>
                    <a:pt x="81" y="37"/>
                  </a:cubicBezTo>
                  <a:cubicBezTo>
                    <a:pt x="88" y="42"/>
                    <a:pt x="96" y="46"/>
                    <a:pt x="103" y="50"/>
                  </a:cubicBezTo>
                  <a:cubicBezTo>
                    <a:pt x="107" y="53"/>
                    <a:pt x="111" y="56"/>
                    <a:pt x="115" y="59"/>
                  </a:cubicBezTo>
                  <a:cubicBezTo>
                    <a:pt x="118" y="61"/>
                    <a:pt x="121" y="65"/>
                    <a:pt x="122" y="68"/>
                  </a:cubicBezTo>
                  <a:cubicBezTo>
                    <a:pt x="122" y="68"/>
                    <a:pt x="122" y="67"/>
                    <a:pt x="122" y="67"/>
                  </a:cubicBezTo>
                  <a:cubicBezTo>
                    <a:pt x="115" y="69"/>
                    <a:pt x="108" y="66"/>
                    <a:pt x="101" y="64"/>
                  </a:cubicBezTo>
                  <a:cubicBezTo>
                    <a:pt x="94" y="61"/>
                    <a:pt x="88" y="59"/>
                    <a:pt x="82" y="57"/>
                  </a:cubicBezTo>
                  <a:cubicBezTo>
                    <a:pt x="68" y="52"/>
                    <a:pt x="54" y="47"/>
                    <a:pt x="41" y="39"/>
                  </a:cubicBezTo>
                  <a:cubicBezTo>
                    <a:pt x="41" y="40"/>
                    <a:pt x="41" y="41"/>
                    <a:pt x="40" y="42"/>
                  </a:cubicBezTo>
                  <a:cubicBezTo>
                    <a:pt x="60" y="47"/>
                    <a:pt x="77" y="57"/>
                    <a:pt x="96" y="64"/>
                  </a:cubicBezTo>
                  <a:cubicBezTo>
                    <a:pt x="98" y="65"/>
                    <a:pt x="98" y="63"/>
                    <a:pt x="97" y="62"/>
                  </a:cubicBezTo>
                  <a:cubicBezTo>
                    <a:pt x="87" y="52"/>
                    <a:pt x="74" y="47"/>
                    <a:pt x="62" y="41"/>
                  </a:cubicBezTo>
                  <a:cubicBezTo>
                    <a:pt x="50" y="36"/>
                    <a:pt x="37" y="30"/>
                    <a:pt x="28" y="19"/>
                  </a:cubicBezTo>
                  <a:cubicBezTo>
                    <a:pt x="28" y="19"/>
                    <a:pt x="28" y="20"/>
                    <a:pt x="27" y="21"/>
                  </a:cubicBezTo>
                  <a:cubicBezTo>
                    <a:pt x="42" y="21"/>
                    <a:pt x="56" y="30"/>
                    <a:pt x="69" y="37"/>
                  </a:cubicBezTo>
                  <a:cubicBezTo>
                    <a:pt x="82" y="42"/>
                    <a:pt x="96" y="47"/>
                    <a:pt x="105" y="58"/>
                  </a:cubicBezTo>
                  <a:cubicBezTo>
                    <a:pt x="106" y="58"/>
                    <a:pt x="106" y="57"/>
                    <a:pt x="106" y="56"/>
                  </a:cubicBezTo>
                  <a:cubicBezTo>
                    <a:pt x="86" y="56"/>
                    <a:pt x="68" y="43"/>
                    <a:pt x="50" y="36"/>
                  </a:cubicBezTo>
                  <a:cubicBezTo>
                    <a:pt x="41" y="33"/>
                    <a:pt x="33" y="30"/>
                    <a:pt x="24" y="27"/>
                  </a:cubicBezTo>
                  <a:cubicBezTo>
                    <a:pt x="17" y="24"/>
                    <a:pt x="9" y="20"/>
                    <a:pt x="3" y="13"/>
                  </a:cubicBezTo>
                  <a:cubicBezTo>
                    <a:pt x="3" y="14"/>
                    <a:pt x="2" y="15"/>
                    <a:pt x="2" y="15"/>
                  </a:cubicBezTo>
                  <a:cubicBezTo>
                    <a:pt x="19" y="20"/>
                    <a:pt x="36" y="27"/>
                    <a:pt x="52" y="36"/>
                  </a:cubicBezTo>
                  <a:cubicBezTo>
                    <a:pt x="68" y="44"/>
                    <a:pt x="84" y="53"/>
                    <a:pt x="98" y="65"/>
                  </a:cubicBezTo>
                  <a:cubicBezTo>
                    <a:pt x="98" y="64"/>
                    <a:pt x="98" y="63"/>
                    <a:pt x="98" y="62"/>
                  </a:cubicBezTo>
                  <a:cubicBezTo>
                    <a:pt x="90" y="63"/>
                    <a:pt x="82" y="60"/>
                    <a:pt x="75" y="57"/>
                  </a:cubicBezTo>
                  <a:cubicBezTo>
                    <a:pt x="67" y="53"/>
                    <a:pt x="60" y="49"/>
                    <a:pt x="53" y="45"/>
                  </a:cubicBezTo>
                  <a:cubicBezTo>
                    <a:pt x="37" y="37"/>
                    <a:pt x="19" y="31"/>
                    <a:pt x="5" y="19"/>
                  </a:cubicBezTo>
                  <a:cubicBezTo>
                    <a:pt x="5" y="20"/>
                    <a:pt x="5" y="21"/>
                    <a:pt x="4" y="22"/>
                  </a:cubicBezTo>
                  <a:cubicBezTo>
                    <a:pt x="20" y="28"/>
                    <a:pt x="35" y="36"/>
                    <a:pt x="50" y="44"/>
                  </a:cubicBezTo>
                  <a:cubicBezTo>
                    <a:pt x="56" y="47"/>
                    <a:pt x="62" y="50"/>
                    <a:pt x="68" y="53"/>
                  </a:cubicBezTo>
                  <a:cubicBezTo>
                    <a:pt x="73" y="57"/>
                    <a:pt x="79" y="60"/>
                    <a:pt x="82" y="66"/>
                  </a:cubicBezTo>
                  <a:cubicBezTo>
                    <a:pt x="82" y="66"/>
                    <a:pt x="83" y="65"/>
                    <a:pt x="83" y="65"/>
                  </a:cubicBezTo>
                  <a:cubicBezTo>
                    <a:pt x="78" y="67"/>
                    <a:pt x="72" y="65"/>
                    <a:pt x="67" y="64"/>
                  </a:cubicBezTo>
                  <a:cubicBezTo>
                    <a:pt x="62" y="62"/>
                    <a:pt x="57" y="60"/>
                    <a:pt x="51" y="58"/>
                  </a:cubicBezTo>
                  <a:cubicBezTo>
                    <a:pt x="45" y="55"/>
                    <a:pt x="38" y="53"/>
                    <a:pt x="31" y="51"/>
                  </a:cubicBezTo>
                  <a:cubicBezTo>
                    <a:pt x="24" y="49"/>
                    <a:pt x="17" y="47"/>
                    <a:pt x="9" y="46"/>
                  </a:cubicBezTo>
                  <a:cubicBezTo>
                    <a:pt x="8" y="45"/>
                    <a:pt x="7" y="47"/>
                    <a:pt x="8" y="48"/>
                  </a:cubicBezTo>
                  <a:cubicBezTo>
                    <a:pt x="16" y="53"/>
                    <a:pt x="24" y="56"/>
                    <a:pt x="32" y="60"/>
                  </a:cubicBezTo>
                  <a:cubicBezTo>
                    <a:pt x="33" y="61"/>
                    <a:pt x="34" y="58"/>
                    <a:pt x="33" y="57"/>
                  </a:cubicBezTo>
                  <a:cubicBezTo>
                    <a:pt x="25" y="54"/>
                    <a:pt x="17" y="50"/>
                    <a:pt x="10" y="46"/>
                  </a:cubicBezTo>
                  <a:cubicBezTo>
                    <a:pt x="10" y="47"/>
                    <a:pt x="9" y="48"/>
                    <a:pt x="9" y="48"/>
                  </a:cubicBezTo>
                  <a:cubicBezTo>
                    <a:pt x="17" y="50"/>
                    <a:pt x="25" y="53"/>
                    <a:pt x="33" y="55"/>
                  </a:cubicBezTo>
                  <a:cubicBezTo>
                    <a:pt x="40" y="57"/>
                    <a:pt x="47" y="59"/>
                    <a:pt x="53" y="61"/>
                  </a:cubicBezTo>
                  <a:cubicBezTo>
                    <a:pt x="62" y="65"/>
                    <a:pt x="74" y="71"/>
                    <a:pt x="84" y="67"/>
                  </a:cubicBezTo>
                  <a:cubicBezTo>
                    <a:pt x="85" y="67"/>
                    <a:pt x="85" y="66"/>
                    <a:pt x="85" y="65"/>
                  </a:cubicBezTo>
                  <a:cubicBezTo>
                    <a:pt x="82" y="60"/>
                    <a:pt x="77" y="56"/>
                    <a:pt x="72" y="53"/>
                  </a:cubicBezTo>
                  <a:cubicBezTo>
                    <a:pt x="66" y="49"/>
                    <a:pt x="60" y="46"/>
                    <a:pt x="54" y="43"/>
                  </a:cubicBezTo>
                  <a:cubicBezTo>
                    <a:pt x="46" y="39"/>
                    <a:pt x="39" y="35"/>
                    <a:pt x="31" y="31"/>
                  </a:cubicBezTo>
                  <a:cubicBezTo>
                    <a:pt x="23" y="26"/>
                    <a:pt x="14" y="23"/>
                    <a:pt x="5" y="19"/>
                  </a:cubicBezTo>
                  <a:cubicBezTo>
                    <a:pt x="4" y="19"/>
                    <a:pt x="3" y="21"/>
                    <a:pt x="4" y="22"/>
                  </a:cubicBezTo>
                  <a:cubicBezTo>
                    <a:pt x="18" y="34"/>
                    <a:pt x="36" y="40"/>
                    <a:pt x="52" y="48"/>
                  </a:cubicBezTo>
                  <a:cubicBezTo>
                    <a:pt x="60" y="52"/>
                    <a:pt x="68" y="56"/>
                    <a:pt x="76" y="60"/>
                  </a:cubicBezTo>
                  <a:cubicBezTo>
                    <a:pt x="83" y="63"/>
                    <a:pt x="91" y="66"/>
                    <a:pt x="99" y="65"/>
                  </a:cubicBezTo>
                  <a:cubicBezTo>
                    <a:pt x="100" y="65"/>
                    <a:pt x="100" y="63"/>
                    <a:pt x="99" y="63"/>
                  </a:cubicBezTo>
                  <a:cubicBezTo>
                    <a:pt x="85" y="51"/>
                    <a:pt x="70" y="41"/>
                    <a:pt x="53" y="33"/>
                  </a:cubicBezTo>
                  <a:cubicBezTo>
                    <a:pt x="37" y="25"/>
                    <a:pt x="20" y="18"/>
                    <a:pt x="2" y="13"/>
                  </a:cubicBezTo>
                  <a:cubicBezTo>
                    <a:pt x="1" y="12"/>
                    <a:pt x="0" y="14"/>
                    <a:pt x="1" y="15"/>
                  </a:cubicBezTo>
                  <a:cubicBezTo>
                    <a:pt x="6" y="21"/>
                    <a:pt x="14" y="25"/>
                    <a:pt x="21" y="29"/>
                  </a:cubicBezTo>
                  <a:cubicBezTo>
                    <a:pt x="30" y="32"/>
                    <a:pt x="39" y="35"/>
                    <a:pt x="47" y="38"/>
                  </a:cubicBezTo>
                  <a:cubicBezTo>
                    <a:pt x="67" y="45"/>
                    <a:pt x="85" y="58"/>
                    <a:pt x="106" y="59"/>
                  </a:cubicBezTo>
                  <a:cubicBezTo>
                    <a:pt x="107" y="59"/>
                    <a:pt x="108" y="58"/>
                    <a:pt x="107" y="57"/>
                  </a:cubicBezTo>
                  <a:cubicBezTo>
                    <a:pt x="98" y="45"/>
                    <a:pt x="83" y="40"/>
                    <a:pt x="70" y="34"/>
                  </a:cubicBezTo>
                  <a:cubicBezTo>
                    <a:pt x="56" y="28"/>
                    <a:pt x="43" y="18"/>
                    <a:pt x="27" y="18"/>
                  </a:cubicBezTo>
                  <a:cubicBezTo>
                    <a:pt x="26" y="18"/>
                    <a:pt x="25" y="20"/>
                    <a:pt x="26" y="20"/>
                  </a:cubicBezTo>
                  <a:cubicBezTo>
                    <a:pt x="43" y="43"/>
                    <a:pt x="75" y="45"/>
                    <a:pt x="96" y="64"/>
                  </a:cubicBezTo>
                  <a:cubicBezTo>
                    <a:pt x="96" y="63"/>
                    <a:pt x="97" y="62"/>
                    <a:pt x="97" y="61"/>
                  </a:cubicBezTo>
                  <a:cubicBezTo>
                    <a:pt x="78" y="55"/>
                    <a:pt x="61" y="45"/>
                    <a:pt x="41" y="39"/>
                  </a:cubicBezTo>
                  <a:cubicBezTo>
                    <a:pt x="40" y="39"/>
                    <a:pt x="38" y="41"/>
                    <a:pt x="40" y="42"/>
                  </a:cubicBezTo>
                  <a:cubicBezTo>
                    <a:pt x="53" y="50"/>
                    <a:pt x="68" y="55"/>
                    <a:pt x="82" y="60"/>
                  </a:cubicBezTo>
                  <a:cubicBezTo>
                    <a:pt x="89" y="62"/>
                    <a:pt x="96" y="65"/>
                    <a:pt x="103" y="68"/>
                  </a:cubicBezTo>
                  <a:cubicBezTo>
                    <a:pt x="110" y="70"/>
                    <a:pt x="117" y="71"/>
                    <a:pt x="123" y="69"/>
                  </a:cubicBezTo>
                  <a:cubicBezTo>
                    <a:pt x="124" y="69"/>
                    <a:pt x="124" y="68"/>
                    <a:pt x="124" y="68"/>
                  </a:cubicBezTo>
                  <a:cubicBezTo>
                    <a:pt x="123" y="60"/>
                    <a:pt x="113" y="54"/>
                    <a:pt x="107" y="50"/>
                  </a:cubicBezTo>
                  <a:cubicBezTo>
                    <a:pt x="99" y="44"/>
                    <a:pt x="90" y="40"/>
                    <a:pt x="82" y="35"/>
                  </a:cubicBezTo>
                  <a:cubicBezTo>
                    <a:pt x="74" y="30"/>
                    <a:pt x="66" y="24"/>
                    <a:pt x="57" y="19"/>
                  </a:cubicBezTo>
                  <a:cubicBezTo>
                    <a:pt x="52" y="17"/>
                    <a:pt x="47" y="14"/>
                    <a:pt x="42" y="12"/>
                  </a:cubicBezTo>
                  <a:cubicBezTo>
                    <a:pt x="38" y="11"/>
                    <a:pt x="34" y="10"/>
                    <a:pt x="29" y="11"/>
                  </a:cubicBezTo>
                  <a:cubicBezTo>
                    <a:pt x="29" y="11"/>
                    <a:pt x="28" y="12"/>
                    <a:pt x="28" y="13"/>
                  </a:cubicBezTo>
                  <a:cubicBezTo>
                    <a:pt x="32" y="20"/>
                    <a:pt x="40" y="24"/>
                    <a:pt x="46" y="28"/>
                  </a:cubicBezTo>
                  <a:cubicBezTo>
                    <a:pt x="55" y="33"/>
                    <a:pt x="64" y="37"/>
                    <a:pt x="73" y="41"/>
                  </a:cubicBezTo>
                  <a:cubicBezTo>
                    <a:pt x="81" y="45"/>
                    <a:pt x="88" y="49"/>
                    <a:pt x="96" y="54"/>
                  </a:cubicBezTo>
                  <a:cubicBezTo>
                    <a:pt x="105" y="58"/>
                    <a:pt x="114" y="63"/>
                    <a:pt x="124" y="63"/>
                  </a:cubicBezTo>
                  <a:cubicBezTo>
                    <a:pt x="125" y="63"/>
                    <a:pt x="126" y="62"/>
                    <a:pt x="125" y="61"/>
                  </a:cubicBezTo>
                  <a:cubicBezTo>
                    <a:pt x="121" y="53"/>
                    <a:pt x="113" y="49"/>
                    <a:pt x="106" y="44"/>
                  </a:cubicBezTo>
                  <a:cubicBezTo>
                    <a:pt x="98" y="40"/>
                    <a:pt x="89" y="36"/>
                    <a:pt x="81" y="30"/>
                  </a:cubicBezTo>
                  <a:cubicBezTo>
                    <a:pt x="73" y="25"/>
                    <a:pt x="65" y="18"/>
                    <a:pt x="56" y="13"/>
                  </a:cubicBezTo>
                  <a:cubicBezTo>
                    <a:pt x="47" y="8"/>
                    <a:pt x="38" y="3"/>
                    <a:pt x="29" y="2"/>
                  </a:cubicBezTo>
                  <a:cubicBezTo>
                    <a:pt x="27" y="2"/>
                    <a:pt x="26" y="4"/>
                    <a:pt x="28" y="5"/>
                  </a:cubicBezTo>
                  <a:cubicBezTo>
                    <a:pt x="41" y="17"/>
                    <a:pt x="58" y="24"/>
                    <a:pt x="75" y="31"/>
                  </a:cubicBezTo>
                  <a:cubicBezTo>
                    <a:pt x="92" y="40"/>
                    <a:pt x="110" y="49"/>
                    <a:pt x="129" y="54"/>
                  </a:cubicBezTo>
                  <a:cubicBezTo>
                    <a:pt x="130" y="54"/>
                    <a:pt x="131" y="52"/>
                    <a:pt x="130" y="52"/>
                  </a:cubicBezTo>
                  <a:cubicBezTo>
                    <a:pt x="116" y="40"/>
                    <a:pt x="99" y="32"/>
                    <a:pt x="82" y="24"/>
                  </a:cubicBezTo>
                  <a:cubicBezTo>
                    <a:pt x="66" y="15"/>
                    <a:pt x="50" y="4"/>
                    <a:pt x="31" y="0"/>
                  </a:cubicBezTo>
                  <a:cubicBezTo>
                    <a:pt x="30" y="0"/>
                    <a:pt x="29" y="2"/>
                    <a:pt x="31" y="3"/>
                  </a:cubicBezTo>
                  <a:cubicBezTo>
                    <a:pt x="62" y="20"/>
                    <a:pt x="94" y="35"/>
                    <a:pt x="125" y="53"/>
                  </a:cubicBezTo>
                  <a:cubicBezTo>
                    <a:pt x="126" y="54"/>
                    <a:pt x="128" y="52"/>
                    <a:pt x="127" y="51"/>
                  </a:cubicBezTo>
                  <a:cubicBezTo>
                    <a:pt x="113" y="40"/>
                    <a:pt x="99" y="32"/>
                    <a:pt x="83" y="24"/>
                  </a:cubicBezTo>
                  <a:cubicBezTo>
                    <a:pt x="67" y="16"/>
                    <a:pt x="50" y="9"/>
                    <a:pt x="33" y="3"/>
                  </a:cubicBezTo>
                  <a:cubicBezTo>
                    <a:pt x="32" y="3"/>
                    <a:pt x="30" y="5"/>
                    <a:pt x="32" y="6"/>
                  </a:cubicBezTo>
                  <a:cubicBezTo>
                    <a:pt x="47" y="19"/>
                    <a:pt x="67" y="26"/>
                    <a:pt x="85" y="35"/>
                  </a:cubicBezTo>
                  <a:cubicBezTo>
                    <a:pt x="104" y="45"/>
                    <a:pt x="122" y="60"/>
                    <a:pt x="143" y="66"/>
                  </a:cubicBezTo>
                  <a:cubicBezTo>
                    <a:pt x="144" y="67"/>
                    <a:pt x="145" y="65"/>
                    <a:pt x="144" y="64"/>
                  </a:cubicBezTo>
                  <a:cubicBezTo>
                    <a:pt x="122" y="48"/>
                    <a:pt x="97" y="37"/>
                    <a:pt x="73" y="24"/>
                  </a:cubicBezTo>
                  <a:cubicBezTo>
                    <a:pt x="72" y="24"/>
                    <a:pt x="70" y="26"/>
                    <a:pt x="72" y="27"/>
                  </a:cubicBezTo>
                  <a:cubicBezTo>
                    <a:pt x="104" y="46"/>
                    <a:pt x="138" y="62"/>
                    <a:pt x="167" y="85"/>
                  </a:cubicBezTo>
                  <a:cubicBezTo>
                    <a:pt x="168" y="85"/>
                    <a:pt x="168" y="84"/>
                    <a:pt x="169" y="83"/>
                  </a:cubicBezTo>
                  <a:cubicBezTo>
                    <a:pt x="153" y="75"/>
                    <a:pt x="138" y="66"/>
                    <a:pt x="125" y="54"/>
                  </a:cubicBezTo>
                  <a:cubicBezTo>
                    <a:pt x="124" y="55"/>
                    <a:pt x="124" y="56"/>
                    <a:pt x="123" y="57"/>
                  </a:cubicBezTo>
                  <a:cubicBezTo>
                    <a:pt x="132" y="61"/>
                    <a:pt x="140" y="66"/>
                    <a:pt x="148" y="71"/>
                  </a:cubicBezTo>
                  <a:cubicBezTo>
                    <a:pt x="156" y="76"/>
                    <a:pt x="165" y="82"/>
                    <a:pt x="169" y="90"/>
                  </a:cubicBezTo>
                  <a:cubicBezTo>
                    <a:pt x="170" y="89"/>
                    <a:pt x="171" y="89"/>
                    <a:pt x="171" y="88"/>
                  </a:cubicBezTo>
                  <a:cubicBezTo>
                    <a:pt x="160" y="82"/>
                    <a:pt x="151" y="74"/>
                    <a:pt x="139" y="70"/>
                  </a:cubicBezTo>
                  <a:cubicBezTo>
                    <a:pt x="137" y="69"/>
                    <a:pt x="136" y="71"/>
                    <a:pt x="137" y="72"/>
                  </a:cubicBezTo>
                  <a:cubicBezTo>
                    <a:pt x="149" y="82"/>
                    <a:pt x="161" y="91"/>
                    <a:pt x="174" y="99"/>
                  </a:cubicBezTo>
                  <a:cubicBezTo>
                    <a:pt x="175" y="100"/>
                    <a:pt x="177" y="98"/>
                    <a:pt x="175" y="97"/>
                  </a:cubicBezTo>
                  <a:cubicBezTo>
                    <a:pt x="169" y="91"/>
                    <a:pt x="163" y="86"/>
                    <a:pt x="157" y="82"/>
                  </a:cubicBezTo>
                  <a:cubicBezTo>
                    <a:pt x="151" y="78"/>
                    <a:pt x="143" y="73"/>
                    <a:pt x="136" y="73"/>
                  </a:cubicBezTo>
                  <a:cubicBezTo>
                    <a:pt x="135" y="73"/>
                    <a:pt x="134" y="74"/>
                    <a:pt x="134" y="75"/>
                  </a:cubicBezTo>
                  <a:cubicBezTo>
                    <a:pt x="144" y="86"/>
                    <a:pt x="158" y="93"/>
                    <a:pt x="167" y="105"/>
                  </a:cubicBezTo>
                  <a:cubicBezTo>
                    <a:pt x="168" y="104"/>
                    <a:pt x="168" y="103"/>
                    <a:pt x="169" y="102"/>
                  </a:cubicBezTo>
                  <a:cubicBezTo>
                    <a:pt x="151" y="95"/>
                    <a:pt x="137" y="80"/>
                    <a:pt x="119" y="73"/>
                  </a:cubicBezTo>
                  <a:cubicBezTo>
                    <a:pt x="117" y="73"/>
                    <a:pt x="116" y="75"/>
                    <a:pt x="117" y="76"/>
                  </a:cubicBezTo>
                  <a:cubicBezTo>
                    <a:pt x="133" y="87"/>
                    <a:pt x="151" y="95"/>
                    <a:pt x="163" y="110"/>
                  </a:cubicBezTo>
                  <a:cubicBezTo>
                    <a:pt x="164" y="109"/>
                    <a:pt x="164" y="108"/>
                    <a:pt x="165" y="107"/>
                  </a:cubicBezTo>
                  <a:cubicBezTo>
                    <a:pt x="153" y="105"/>
                    <a:pt x="143" y="97"/>
                    <a:pt x="133" y="90"/>
                  </a:cubicBezTo>
                  <a:cubicBezTo>
                    <a:pt x="124" y="83"/>
                    <a:pt x="115" y="75"/>
                    <a:pt x="104" y="70"/>
                  </a:cubicBezTo>
                  <a:cubicBezTo>
                    <a:pt x="103" y="71"/>
                    <a:pt x="103" y="71"/>
                    <a:pt x="103" y="72"/>
                  </a:cubicBezTo>
                  <a:cubicBezTo>
                    <a:pt x="121" y="81"/>
                    <a:pt x="140" y="91"/>
                    <a:pt x="155" y="105"/>
                  </a:cubicBezTo>
                  <a:cubicBezTo>
                    <a:pt x="155" y="104"/>
                    <a:pt x="156" y="103"/>
                    <a:pt x="156" y="102"/>
                  </a:cubicBezTo>
                  <a:cubicBezTo>
                    <a:pt x="130" y="96"/>
                    <a:pt x="111" y="75"/>
                    <a:pt x="87" y="66"/>
                  </a:cubicBezTo>
                  <a:cubicBezTo>
                    <a:pt x="86" y="65"/>
                    <a:pt x="85" y="67"/>
                    <a:pt x="86" y="68"/>
                  </a:cubicBezTo>
                  <a:cubicBezTo>
                    <a:pt x="106" y="86"/>
                    <a:pt x="130" y="97"/>
                    <a:pt x="153" y="109"/>
                  </a:cubicBezTo>
                  <a:cubicBezTo>
                    <a:pt x="153" y="109"/>
                    <a:pt x="154" y="108"/>
                    <a:pt x="154" y="107"/>
                  </a:cubicBezTo>
                  <a:cubicBezTo>
                    <a:pt x="127" y="98"/>
                    <a:pt x="103" y="81"/>
                    <a:pt x="80" y="65"/>
                  </a:cubicBezTo>
                  <a:cubicBezTo>
                    <a:pt x="79" y="66"/>
                    <a:pt x="79" y="66"/>
                    <a:pt x="78" y="67"/>
                  </a:cubicBezTo>
                  <a:cubicBezTo>
                    <a:pt x="93" y="74"/>
                    <a:pt x="106" y="83"/>
                    <a:pt x="120" y="91"/>
                  </a:cubicBezTo>
                  <a:cubicBezTo>
                    <a:pt x="131" y="97"/>
                    <a:pt x="140" y="108"/>
                    <a:pt x="152" y="111"/>
                  </a:cubicBezTo>
                  <a:cubicBezTo>
                    <a:pt x="153" y="111"/>
                    <a:pt x="154" y="109"/>
                    <a:pt x="153" y="108"/>
                  </a:cubicBezTo>
                  <a:cubicBezTo>
                    <a:pt x="146" y="99"/>
                    <a:pt x="135" y="94"/>
                    <a:pt x="125" y="88"/>
                  </a:cubicBezTo>
                  <a:cubicBezTo>
                    <a:pt x="114" y="82"/>
                    <a:pt x="106" y="72"/>
                    <a:pt x="94" y="68"/>
                  </a:cubicBezTo>
                  <a:cubicBezTo>
                    <a:pt x="93" y="68"/>
                    <a:pt x="91" y="69"/>
                    <a:pt x="93" y="70"/>
                  </a:cubicBezTo>
                  <a:cubicBezTo>
                    <a:pt x="101" y="76"/>
                    <a:pt x="109" y="81"/>
                    <a:pt x="116" y="87"/>
                  </a:cubicBezTo>
                  <a:cubicBezTo>
                    <a:pt x="118" y="88"/>
                    <a:pt x="119" y="86"/>
                    <a:pt x="118" y="8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1" name="Freeform 38"/>
            <p:cNvSpPr/>
            <p:nvPr/>
          </p:nvSpPr>
          <p:spPr bwMode="auto">
            <a:xfrm>
              <a:off x="3789" y="2036"/>
              <a:ext cx="252" cy="155"/>
            </a:xfrm>
            <a:custGeom>
              <a:avLst/>
              <a:gdLst>
                <a:gd name="T0" fmla="*/ 72 w 130"/>
                <a:gd name="T1" fmla="*/ 27 h 80"/>
                <a:gd name="T2" fmla="*/ 34 w 130"/>
                <a:gd name="T3" fmla="*/ 21 h 80"/>
                <a:gd name="T4" fmla="*/ 2 w 130"/>
                <a:gd name="T5" fmla="*/ 2 h 80"/>
                <a:gd name="T6" fmla="*/ 63 w 130"/>
                <a:gd name="T7" fmla="*/ 35 h 80"/>
                <a:gd name="T8" fmla="*/ 24 w 130"/>
                <a:gd name="T9" fmla="*/ 2 h 80"/>
                <a:gd name="T10" fmla="*/ 79 w 130"/>
                <a:gd name="T11" fmla="*/ 36 h 80"/>
                <a:gd name="T12" fmla="*/ 61 w 130"/>
                <a:gd name="T13" fmla="*/ 30 h 80"/>
                <a:gd name="T14" fmla="*/ 101 w 130"/>
                <a:gd name="T15" fmla="*/ 64 h 80"/>
                <a:gd name="T16" fmla="*/ 108 w 130"/>
                <a:gd name="T17" fmla="*/ 71 h 80"/>
                <a:gd name="T18" fmla="*/ 117 w 130"/>
                <a:gd name="T19" fmla="*/ 65 h 80"/>
                <a:gd name="T20" fmla="*/ 122 w 130"/>
                <a:gd name="T21" fmla="*/ 64 h 80"/>
                <a:gd name="T22" fmla="*/ 109 w 130"/>
                <a:gd name="T23" fmla="*/ 52 h 80"/>
                <a:gd name="T24" fmla="*/ 112 w 130"/>
                <a:gd name="T25" fmla="*/ 42 h 80"/>
                <a:gd name="T26" fmla="*/ 128 w 130"/>
                <a:gd name="T27" fmla="*/ 56 h 80"/>
                <a:gd name="T28" fmla="*/ 127 w 130"/>
                <a:gd name="T29" fmla="*/ 51 h 80"/>
                <a:gd name="T30" fmla="*/ 111 w 130"/>
                <a:gd name="T31" fmla="*/ 41 h 80"/>
                <a:gd name="T32" fmla="*/ 120 w 130"/>
                <a:gd name="T33" fmla="*/ 49 h 80"/>
                <a:gd name="T34" fmla="*/ 128 w 130"/>
                <a:gd name="T35" fmla="*/ 59 h 80"/>
                <a:gd name="T36" fmla="*/ 122 w 130"/>
                <a:gd name="T37" fmla="*/ 64 h 80"/>
                <a:gd name="T38" fmla="*/ 111 w 130"/>
                <a:gd name="T39" fmla="*/ 59 h 80"/>
                <a:gd name="T40" fmla="*/ 109 w 130"/>
                <a:gd name="T41" fmla="*/ 62 h 80"/>
                <a:gd name="T42" fmla="*/ 111 w 130"/>
                <a:gd name="T43" fmla="*/ 69 h 80"/>
                <a:gd name="T44" fmla="*/ 102 w 130"/>
                <a:gd name="T45" fmla="*/ 72 h 80"/>
                <a:gd name="T46" fmla="*/ 86 w 130"/>
                <a:gd name="T47" fmla="*/ 62 h 80"/>
                <a:gd name="T48" fmla="*/ 115 w 130"/>
                <a:gd name="T49" fmla="*/ 68 h 80"/>
                <a:gd name="T50" fmla="*/ 113 w 130"/>
                <a:gd name="T51" fmla="*/ 78 h 80"/>
                <a:gd name="T52" fmla="*/ 113 w 130"/>
                <a:gd name="T53" fmla="*/ 68 h 80"/>
                <a:gd name="T54" fmla="*/ 98 w 130"/>
                <a:gd name="T55" fmla="*/ 69 h 80"/>
                <a:gd name="T56" fmla="*/ 123 w 130"/>
                <a:gd name="T57" fmla="*/ 59 h 80"/>
                <a:gd name="T58" fmla="*/ 116 w 130"/>
                <a:gd name="T59" fmla="*/ 67 h 80"/>
                <a:gd name="T60" fmla="*/ 102 w 130"/>
                <a:gd name="T61" fmla="*/ 75 h 80"/>
                <a:gd name="T62" fmla="*/ 102 w 130"/>
                <a:gd name="T63" fmla="*/ 72 h 80"/>
                <a:gd name="T64" fmla="*/ 94 w 130"/>
                <a:gd name="T65" fmla="*/ 63 h 80"/>
                <a:gd name="T66" fmla="*/ 110 w 130"/>
                <a:gd name="T67" fmla="*/ 63 h 80"/>
                <a:gd name="T68" fmla="*/ 118 w 130"/>
                <a:gd name="T69" fmla="*/ 67 h 80"/>
                <a:gd name="T70" fmla="*/ 122 w 130"/>
                <a:gd name="T71" fmla="*/ 64 h 80"/>
                <a:gd name="T72" fmla="*/ 117 w 130"/>
                <a:gd name="T73" fmla="*/ 56 h 80"/>
                <a:gd name="T74" fmla="*/ 120 w 130"/>
                <a:gd name="T75" fmla="*/ 49 h 80"/>
                <a:gd name="T76" fmla="*/ 129 w 130"/>
                <a:gd name="T77" fmla="*/ 55 h 80"/>
                <a:gd name="T78" fmla="*/ 128 w 130"/>
                <a:gd name="T79" fmla="*/ 52 h 80"/>
                <a:gd name="T80" fmla="*/ 119 w 130"/>
                <a:gd name="T81" fmla="*/ 47 h 80"/>
                <a:gd name="T82" fmla="*/ 112 w 130"/>
                <a:gd name="T83" fmla="*/ 42 h 80"/>
                <a:gd name="T84" fmla="*/ 123 w 130"/>
                <a:gd name="T85" fmla="*/ 55 h 80"/>
                <a:gd name="T86" fmla="*/ 120 w 130"/>
                <a:gd name="T87" fmla="*/ 63 h 80"/>
                <a:gd name="T88" fmla="*/ 116 w 130"/>
                <a:gd name="T89" fmla="*/ 68 h 80"/>
                <a:gd name="T90" fmla="*/ 109 w 130"/>
                <a:gd name="T91" fmla="*/ 71 h 80"/>
                <a:gd name="T92" fmla="*/ 115 w 130"/>
                <a:gd name="T93" fmla="*/ 65 h 80"/>
                <a:gd name="T94" fmla="*/ 103 w 130"/>
                <a:gd name="T95" fmla="*/ 58 h 80"/>
                <a:gd name="T96" fmla="*/ 62 w 130"/>
                <a:gd name="T97" fmla="*/ 28 h 80"/>
                <a:gd name="T98" fmla="*/ 81 w 130"/>
                <a:gd name="T99" fmla="*/ 34 h 80"/>
                <a:gd name="T100" fmla="*/ 22 w 130"/>
                <a:gd name="T101" fmla="*/ 4 h 80"/>
                <a:gd name="T102" fmla="*/ 64 w 130"/>
                <a:gd name="T103" fmla="*/ 33 h 80"/>
                <a:gd name="T104" fmla="*/ 1 w 130"/>
                <a:gd name="T105" fmla="*/ 5 h 80"/>
                <a:gd name="T106" fmla="*/ 38 w 130"/>
                <a:gd name="T107" fmla="*/ 20 h 80"/>
                <a:gd name="T108" fmla="*/ 14 w 130"/>
                <a:gd name="T109" fmla="*/ 3 h 80"/>
                <a:gd name="T110" fmla="*/ 36 w 130"/>
                <a:gd name="T111" fmla="*/ 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 h="80">
                  <a:moveTo>
                    <a:pt x="35" y="11"/>
                  </a:moveTo>
                  <a:cubicBezTo>
                    <a:pt x="47" y="16"/>
                    <a:pt x="61" y="20"/>
                    <a:pt x="71" y="29"/>
                  </a:cubicBezTo>
                  <a:cubicBezTo>
                    <a:pt x="71" y="28"/>
                    <a:pt x="72" y="27"/>
                    <a:pt x="72" y="27"/>
                  </a:cubicBezTo>
                  <a:cubicBezTo>
                    <a:pt x="51" y="22"/>
                    <a:pt x="35" y="5"/>
                    <a:pt x="14" y="1"/>
                  </a:cubicBezTo>
                  <a:cubicBezTo>
                    <a:pt x="13" y="0"/>
                    <a:pt x="13" y="1"/>
                    <a:pt x="13" y="2"/>
                  </a:cubicBezTo>
                  <a:cubicBezTo>
                    <a:pt x="15" y="12"/>
                    <a:pt x="26" y="17"/>
                    <a:pt x="34" y="21"/>
                  </a:cubicBezTo>
                  <a:cubicBezTo>
                    <a:pt x="44" y="27"/>
                    <a:pt x="54" y="30"/>
                    <a:pt x="64" y="36"/>
                  </a:cubicBezTo>
                  <a:cubicBezTo>
                    <a:pt x="64" y="35"/>
                    <a:pt x="64" y="35"/>
                    <a:pt x="65" y="34"/>
                  </a:cubicBezTo>
                  <a:cubicBezTo>
                    <a:pt x="41" y="31"/>
                    <a:pt x="25" y="9"/>
                    <a:pt x="2" y="2"/>
                  </a:cubicBezTo>
                  <a:cubicBezTo>
                    <a:pt x="2" y="3"/>
                    <a:pt x="2" y="4"/>
                    <a:pt x="2" y="5"/>
                  </a:cubicBezTo>
                  <a:cubicBezTo>
                    <a:pt x="13" y="4"/>
                    <a:pt x="25" y="11"/>
                    <a:pt x="34" y="17"/>
                  </a:cubicBezTo>
                  <a:cubicBezTo>
                    <a:pt x="43" y="23"/>
                    <a:pt x="53" y="30"/>
                    <a:pt x="63" y="35"/>
                  </a:cubicBezTo>
                  <a:cubicBezTo>
                    <a:pt x="63" y="34"/>
                    <a:pt x="64" y="33"/>
                    <a:pt x="64" y="33"/>
                  </a:cubicBezTo>
                  <a:cubicBezTo>
                    <a:pt x="56" y="30"/>
                    <a:pt x="49" y="26"/>
                    <a:pt x="42" y="21"/>
                  </a:cubicBezTo>
                  <a:cubicBezTo>
                    <a:pt x="35" y="16"/>
                    <a:pt x="28" y="10"/>
                    <a:pt x="24" y="2"/>
                  </a:cubicBezTo>
                  <a:cubicBezTo>
                    <a:pt x="24" y="3"/>
                    <a:pt x="24" y="4"/>
                    <a:pt x="23" y="4"/>
                  </a:cubicBezTo>
                  <a:cubicBezTo>
                    <a:pt x="34" y="3"/>
                    <a:pt x="45" y="9"/>
                    <a:pt x="54" y="15"/>
                  </a:cubicBezTo>
                  <a:cubicBezTo>
                    <a:pt x="63" y="20"/>
                    <a:pt x="72" y="27"/>
                    <a:pt x="79" y="36"/>
                  </a:cubicBezTo>
                  <a:cubicBezTo>
                    <a:pt x="79" y="35"/>
                    <a:pt x="79" y="34"/>
                    <a:pt x="80" y="34"/>
                  </a:cubicBezTo>
                  <a:cubicBezTo>
                    <a:pt x="73" y="35"/>
                    <a:pt x="67" y="32"/>
                    <a:pt x="62" y="28"/>
                  </a:cubicBezTo>
                  <a:cubicBezTo>
                    <a:pt x="62" y="29"/>
                    <a:pt x="62" y="30"/>
                    <a:pt x="61" y="30"/>
                  </a:cubicBezTo>
                  <a:cubicBezTo>
                    <a:pt x="74" y="32"/>
                    <a:pt x="87" y="41"/>
                    <a:pt x="96" y="50"/>
                  </a:cubicBezTo>
                  <a:cubicBezTo>
                    <a:pt x="97" y="52"/>
                    <a:pt x="100" y="55"/>
                    <a:pt x="101" y="58"/>
                  </a:cubicBezTo>
                  <a:cubicBezTo>
                    <a:pt x="101" y="60"/>
                    <a:pt x="99" y="62"/>
                    <a:pt x="101" y="64"/>
                  </a:cubicBezTo>
                  <a:cubicBezTo>
                    <a:pt x="104" y="69"/>
                    <a:pt x="111" y="68"/>
                    <a:pt x="115" y="68"/>
                  </a:cubicBezTo>
                  <a:cubicBezTo>
                    <a:pt x="115" y="67"/>
                    <a:pt x="114" y="66"/>
                    <a:pt x="114" y="66"/>
                  </a:cubicBezTo>
                  <a:cubicBezTo>
                    <a:pt x="112" y="67"/>
                    <a:pt x="111" y="70"/>
                    <a:pt x="108" y="71"/>
                  </a:cubicBezTo>
                  <a:cubicBezTo>
                    <a:pt x="107" y="72"/>
                    <a:pt x="108" y="74"/>
                    <a:pt x="109" y="74"/>
                  </a:cubicBezTo>
                  <a:cubicBezTo>
                    <a:pt x="114" y="73"/>
                    <a:pt x="117" y="70"/>
                    <a:pt x="119" y="67"/>
                  </a:cubicBezTo>
                  <a:cubicBezTo>
                    <a:pt x="120" y="66"/>
                    <a:pt x="119" y="64"/>
                    <a:pt x="117" y="65"/>
                  </a:cubicBezTo>
                  <a:cubicBezTo>
                    <a:pt x="116" y="65"/>
                    <a:pt x="115" y="65"/>
                    <a:pt x="114" y="66"/>
                  </a:cubicBezTo>
                  <a:cubicBezTo>
                    <a:pt x="113" y="66"/>
                    <a:pt x="114" y="69"/>
                    <a:pt x="116" y="68"/>
                  </a:cubicBezTo>
                  <a:cubicBezTo>
                    <a:pt x="118" y="67"/>
                    <a:pt x="119" y="66"/>
                    <a:pt x="122" y="64"/>
                  </a:cubicBezTo>
                  <a:cubicBezTo>
                    <a:pt x="122" y="63"/>
                    <a:pt x="122" y="62"/>
                    <a:pt x="122" y="62"/>
                  </a:cubicBezTo>
                  <a:cubicBezTo>
                    <a:pt x="118" y="57"/>
                    <a:pt x="114" y="54"/>
                    <a:pt x="111" y="50"/>
                  </a:cubicBezTo>
                  <a:cubicBezTo>
                    <a:pt x="110" y="51"/>
                    <a:pt x="110" y="52"/>
                    <a:pt x="109" y="52"/>
                  </a:cubicBezTo>
                  <a:cubicBezTo>
                    <a:pt x="114" y="54"/>
                    <a:pt x="118" y="57"/>
                    <a:pt x="123" y="58"/>
                  </a:cubicBezTo>
                  <a:cubicBezTo>
                    <a:pt x="124" y="58"/>
                    <a:pt x="125" y="57"/>
                    <a:pt x="124" y="56"/>
                  </a:cubicBezTo>
                  <a:cubicBezTo>
                    <a:pt x="121" y="50"/>
                    <a:pt x="116" y="47"/>
                    <a:pt x="112" y="42"/>
                  </a:cubicBezTo>
                  <a:cubicBezTo>
                    <a:pt x="111" y="43"/>
                    <a:pt x="111" y="44"/>
                    <a:pt x="110" y="44"/>
                  </a:cubicBezTo>
                  <a:cubicBezTo>
                    <a:pt x="116" y="49"/>
                    <a:pt x="121" y="53"/>
                    <a:pt x="127" y="58"/>
                  </a:cubicBezTo>
                  <a:cubicBezTo>
                    <a:pt x="128" y="59"/>
                    <a:pt x="129" y="57"/>
                    <a:pt x="128" y="56"/>
                  </a:cubicBezTo>
                  <a:cubicBezTo>
                    <a:pt x="126" y="52"/>
                    <a:pt x="123" y="49"/>
                    <a:pt x="121" y="45"/>
                  </a:cubicBezTo>
                  <a:cubicBezTo>
                    <a:pt x="121" y="46"/>
                    <a:pt x="120" y="47"/>
                    <a:pt x="120" y="47"/>
                  </a:cubicBezTo>
                  <a:cubicBezTo>
                    <a:pt x="123" y="48"/>
                    <a:pt x="125" y="49"/>
                    <a:pt x="127" y="51"/>
                  </a:cubicBezTo>
                  <a:cubicBezTo>
                    <a:pt x="128" y="51"/>
                    <a:pt x="128" y="50"/>
                    <a:pt x="129" y="49"/>
                  </a:cubicBezTo>
                  <a:cubicBezTo>
                    <a:pt x="123" y="46"/>
                    <a:pt x="118" y="43"/>
                    <a:pt x="113" y="39"/>
                  </a:cubicBezTo>
                  <a:cubicBezTo>
                    <a:pt x="112" y="39"/>
                    <a:pt x="112" y="40"/>
                    <a:pt x="111" y="41"/>
                  </a:cubicBezTo>
                  <a:cubicBezTo>
                    <a:pt x="117" y="46"/>
                    <a:pt x="123" y="50"/>
                    <a:pt x="127" y="56"/>
                  </a:cubicBezTo>
                  <a:cubicBezTo>
                    <a:pt x="128" y="56"/>
                    <a:pt x="128" y="55"/>
                    <a:pt x="129" y="54"/>
                  </a:cubicBezTo>
                  <a:cubicBezTo>
                    <a:pt x="125" y="54"/>
                    <a:pt x="122" y="52"/>
                    <a:pt x="120" y="49"/>
                  </a:cubicBezTo>
                  <a:cubicBezTo>
                    <a:pt x="119" y="50"/>
                    <a:pt x="119" y="50"/>
                    <a:pt x="118" y="51"/>
                  </a:cubicBezTo>
                  <a:cubicBezTo>
                    <a:pt x="122" y="53"/>
                    <a:pt x="125" y="56"/>
                    <a:pt x="126" y="61"/>
                  </a:cubicBezTo>
                  <a:cubicBezTo>
                    <a:pt x="127" y="60"/>
                    <a:pt x="127" y="60"/>
                    <a:pt x="128" y="59"/>
                  </a:cubicBezTo>
                  <a:cubicBezTo>
                    <a:pt x="125" y="58"/>
                    <a:pt x="122" y="56"/>
                    <a:pt x="119" y="54"/>
                  </a:cubicBezTo>
                  <a:cubicBezTo>
                    <a:pt x="117" y="53"/>
                    <a:pt x="116" y="55"/>
                    <a:pt x="117" y="56"/>
                  </a:cubicBezTo>
                  <a:cubicBezTo>
                    <a:pt x="119" y="58"/>
                    <a:pt x="120" y="61"/>
                    <a:pt x="122" y="64"/>
                  </a:cubicBezTo>
                  <a:cubicBezTo>
                    <a:pt x="122" y="63"/>
                    <a:pt x="122" y="62"/>
                    <a:pt x="123" y="62"/>
                  </a:cubicBezTo>
                  <a:cubicBezTo>
                    <a:pt x="119" y="61"/>
                    <a:pt x="116" y="59"/>
                    <a:pt x="112" y="57"/>
                  </a:cubicBezTo>
                  <a:cubicBezTo>
                    <a:pt x="111" y="56"/>
                    <a:pt x="110" y="58"/>
                    <a:pt x="111" y="59"/>
                  </a:cubicBezTo>
                  <a:cubicBezTo>
                    <a:pt x="113" y="62"/>
                    <a:pt x="115" y="65"/>
                    <a:pt x="116" y="68"/>
                  </a:cubicBezTo>
                  <a:cubicBezTo>
                    <a:pt x="116" y="67"/>
                    <a:pt x="117" y="66"/>
                    <a:pt x="117" y="66"/>
                  </a:cubicBezTo>
                  <a:cubicBezTo>
                    <a:pt x="114" y="65"/>
                    <a:pt x="112" y="65"/>
                    <a:pt x="109" y="62"/>
                  </a:cubicBezTo>
                  <a:cubicBezTo>
                    <a:pt x="108" y="61"/>
                    <a:pt x="107" y="62"/>
                    <a:pt x="107" y="64"/>
                  </a:cubicBezTo>
                  <a:cubicBezTo>
                    <a:pt x="108" y="66"/>
                    <a:pt x="108" y="69"/>
                    <a:pt x="109" y="71"/>
                  </a:cubicBezTo>
                  <a:cubicBezTo>
                    <a:pt x="109" y="71"/>
                    <a:pt x="110" y="70"/>
                    <a:pt x="111" y="69"/>
                  </a:cubicBezTo>
                  <a:cubicBezTo>
                    <a:pt x="105" y="68"/>
                    <a:pt x="100" y="64"/>
                    <a:pt x="96" y="60"/>
                  </a:cubicBezTo>
                  <a:cubicBezTo>
                    <a:pt x="94" y="60"/>
                    <a:pt x="93" y="61"/>
                    <a:pt x="94" y="62"/>
                  </a:cubicBezTo>
                  <a:cubicBezTo>
                    <a:pt x="96" y="66"/>
                    <a:pt x="99" y="69"/>
                    <a:pt x="102" y="72"/>
                  </a:cubicBezTo>
                  <a:cubicBezTo>
                    <a:pt x="102" y="71"/>
                    <a:pt x="102" y="70"/>
                    <a:pt x="103" y="70"/>
                  </a:cubicBezTo>
                  <a:cubicBezTo>
                    <a:pt x="97" y="68"/>
                    <a:pt x="92" y="65"/>
                    <a:pt x="88" y="61"/>
                  </a:cubicBezTo>
                  <a:cubicBezTo>
                    <a:pt x="87" y="59"/>
                    <a:pt x="85" y="61"/>
                    <a:pt x="86" y="62"/>
                  </a:cubicBezTo>
                  <a:cubicBezTo>
                    <a:pt x="89" y="69"/>
                    <a:pt x="95" y="72"/>
                    <a:pt x="100" y="77"/>
                  </a:cubicBezTo>
                  <a:cubicBezTo>
                    <a:pt x="101" y="78"/>
                    <a:pt x="102" y="78"/>
                    <a:pt x="102" y="77"/>
                  </a:cubicBezTo>
                  <a:cubicBezTo>
                    <a:pt x="105" y="73"/>
                    <a:pt x="110" y="69"/>
                    <a:pt x="115" y="68"/>
                  </a:cubicBezTo>
                  <a:cubicBezTo>
                    <a:pt x="115" y="68"/>
                    <a:pt x="114" y="67"/>
                    <a:pt x="114" y="67"/>
                  </a:cubicBezTo>
                  <a:cubicBezTo>
                    <a:pt x="113" y="70"/>
                    <a:pt x="112" y="74"/>
                    <a:pt x="111" y="77"/>
                  </a:cubicBezTo>
                  <a:cubicBezTo>
                    <a:pt x="110" y="79"/>
                    <a:pt x="112" y="80"/>
                    <a:pt x="113" y="78"/>
                  </a:cubicBezTo>
                  <a:cubicBezTo>
                    <a:pt x="116" y="72"/>
                    <a:pt x="121" y="67"/>
                    <a:pt x="125" y="61"/>
                  </a:cubicBezTo>
                  <a:cubicBezTo>
                    <a:pt x="126" y="60"/>
                    <a:pt x="125" y="58"/>
                    <a:pt x="124" y="59"/>
                  </a:cubicBezTo>
                  <a:cubicBezTo>
                    <a:pt x="120" y="61"/>
                    <a:pt x="117" y="64"/>
                    <a:pt x="113" y="68"/>
                  </a:cubicBezTo>
                  <a:cubicBezTo>
                    <a:pt x="112" y="69"/>
                    <a:pt x="110" y="71"/>
                    <a:pt x="108" y="71"/>
                  </a:cubicBezTo>
                  <a:cubicBezTo>
                    <a:pt x="105" y="72"/>
                    <a:pt x="102" y="69"/>
                    <a:pt x="100" y="67"/>
                  </a:cubicBezTo>
                  <a:cubicBezTo>
                    <a:pt x="99" y="66"/>
                    <a:pt x="97" y="68"/>
                    <a:pt x="98" y="69"/>
                  </a:cubicBezTo>
                  <a:cubicBezTo>
                    <a:pt x="102" y="73"/>
                    <a:pt x="106" y="75"/>
                    <a:pt x="111" y="72"/>
                  </a:cubicBezTo>
                  <a:cubicBezTo>
                    <a:pt x="116" y="70"/>
                    <a:pt x="120" y="64"/>
                    <a:pt x="125" y="61"/>
                  </a:cubicBezTo>
                  <a:cubicBezTo>
                    <a:pt x="124" y="61"/>
                    <a:pt x="124" y="60"/>
                    <a:pt x="123" y="59"/>
                  </a:cubicBezTo>
                  <a:cubicBezTo>
                    <a:pt x="119" y="65"/>
                    <a:pt x="114" y="71"/>
                    <a:pt x="111" y="77"/>
                  </a:cubicBezTo>
                  <a:cubicBezTo>
                    <a:pt x="111" y="78"/>
                    <a:pt x="112" y="78"/>
                    <a:pt x="113" y="78"/>
                  </a:cubicBezTo>
                  <a:cubicBezTo>
                    <a:pt x="115" y="75"/>
                    <a:pt x="116" y="71"/>
                    <a:pt x="116" y="67"/>
                  </a:cubicBezTo>
                  <a:cubicBezTo>
                    <a:pt x="117" y="66"/>
                    <a:pt x="116" y="66"/>
                    <a:pt x="115" y="66"/>
                  </a:cubicBezTo>
                  <a:cubicBezTo>
                    <a:pt x="109" y="66"/>
                    <a:pt x="104" y="70"/>
                    <a:pt x="100" y="75"/>
                  </a:cubicBezTo>
                  <a:cubicBezTo>
                    <a:pt x="101" y="75"/>
                    <a:pt x="101" y="75"/>
                    <a:pt x="102" y="75"/>
                  </a:cubicBezTo>
                  <a:cubicBezTo>
                    <a:pt x="97" y="71"/>
                    <a:pt x="91" y="67"/>
                    <a:pt x="89" y="61"/>
                  </a:cubicBezTo>
                  <a:cubicBezTo>
                    <a:pt x="88" y="61"/>
                    <a:pt x="87" y="62"/>
                    <a:pt x="86" y="62"/>
                  </a:cubicBezTo>
                  <a:cubicBezTo>
                    <a:pt x="90" y="67"/>
                    <a:pt x="96" y="71"/>
                    <a:pt x="102" y="72"/>
                  </a:cubicBezTo>
                  <a:cubicBezTo>
                    <a:pt x="104" y="73"/>
                    <a:pt x="104" y="71"/>
                    <a:pt x="104" y="70"/>
                  </a:cubicBezTo>
                  <a:cubicBezTo>
                    <a:pt x="101" y="67"/>
                    <a:pt x="98" y="64"/>
                    <a:pt x="96" y="61"/>
                  </a:cubicBezTo>
                  <a:cubicBezTo>
                    <a:pt x="95" y="61"/>
                    <a:pt x="95" y="62"/>
                    <a:pt x="94" y="63"/>
                  </a:cubicBezTo>
                  <a:cubicBezTo>
                    <a:pt x="99" y="66"/>
                    <a:pt x="104" y="70"/>
                    <a:pt x="110" y="72"/>
                  </a:cubicBezTo>
                  <a:cubicBezTo>
                    <a:pt x="111" y="72"/>
                    <a:pt x="112" y="71"/>
                    <a:pt x="111" y="70"/>
                  </a:cubicBezTo>
                  <a:cubicBezTo>
                    <a:pt x="110" y="68"/>
                    <a:pt x="110" y="65"/>
                    <a:pt x="110" y="63"/>
                  </a:cubicBezTo>
                  <a:cubicBezTo>
                    <a:pt x="109" y="63"/>
                    <a:pt x="108" y="64"/>
                    <a:pt x="107" y="64"/>
                  </a:cubicBezTo>
                  <a:cubicBezTo>
                    <a:pt x="110" y="67"/>
                    <a:pt x="113" y="68"/>
                    <a:pt x="117" y="69"/>
                  </a:cubicBezTo>
                  <a:cubicBezTo>
                    <a:pt x="118" y="69"/>
                    <a:pt x="118" y="68"/>
                    <a:pt x="118" y="67"/>
                  </a:cubicBezTo>
                  <a:cubicBezTo>
                    <a:pt x="117" y="63"/>
                    <a:pt x="115" y="60"/>
                    <a:pt x="113" y="57"/>
                  </a:cubicBezTo>
                  <a:cubicBezTo>
                    <a:pt x="112" y="58"/>
                    <a:pt x="112" y="59"/>
                    <a:pt x="111" y="59"/>
                  </a:cubicBezTo>
                  <a:cubicBezTo>
                    <a:pt x="115" y="61"/>
                    <a:pt x="118" y="64"/>
                    <a:pt x="122" y="64"/>
                  </a:cubicBezTo>
                  <a:cubicBezTo>
                    <a:pt x="124" y="65"/>
                    <a:pt x="124" y="63"/>
                    <a:pt x="124" y="62"/>
                  </a:cubicBezTo>
                  <a:cubicBezTo>
                    <a:pt x="122" y="60"/>
                    <a:pt x="121" y="57"/>
                    <a:pt x="119" y="54"/>
                  </a:cubicBezTo>
                  <a:cubicBezTo>
                    <a:pt x="118" y="55"/>
                    <a:pt x="118" y="56"/>
                    <a:pt x="117" y="56"/>
                  </a:cubicBezTo>
                  <a:cubicBezTo>
                    <a:pt x="120" y="59"/>
                    <a:pt x="123" y="60"/>
                    <a:pt x="127" y="62"/>
                  </a:cubicBezTo>
                  <a:cubicBezTo>
                    <a:pt x="128" y="62"/>
                    <a:pt x="129" y="61"/>
                    <a:pt x="129" y="60"/>
                  </a:cubicBezTo>
                  <a:cubicBezTo>
                    <a:pt x="127" y="55"/>
                    <a:pt x="124" y="51"/>
                    <a:pt x="120" y="49"/>
                  </a:cubicBezTo>
                  <a:cubicBezTo>
                    <a:pt x="118" y="48"/>
                    <a:pt x="117" y="49"/>
                    <a:pt x="118" y="51"/>
                  </a:cubicBezTo>
                  <a:cubicBezTo>
                    <a:pt x="121" y="54"/>
                    <a:pt x="124" y="56"/>
                    <a:pt x="128" y="57"/>
                  </a:cubicBezTo>
                  <a:cubicBezTo>
                    <a:pt x="129" y="57"/>
                    <a:pt x="130" y="56"/>
                    <a:pt x="129" y="55"/>
                  </a:cubicBezTo>
                  <a:cubicBezTo>
                    <a:pt x="125" y="48"/>
                    <a:pt x="119" y="44"/>
                    <a:pt x="113" y="39"/>
                  </a:cubicBezTo>
                  <a:cubicBezTo>
                    <a:pt x="111" y="37"/>
                    <a:pt x="110" y="40"/>
                    <a:pt x="111" y="41"/>
                  </a:cubicBezTo>
                  <a:cubicBezTo>
                    <a:pt x="116" y="45"/>
                    <a:pt x="122" y="49"/>
                    <a:pt x="128" y="52"/>
                  </a:cubicBezTo>
                  <a:cubicBezTo>
                    <a:pt x="129" y="52"/>
                    <a:pt x="130" y="50"/>
                    <a:pt x="129" y="49"/>
                  </a:cubicBezTo>
                  <a:cubicBezTo>
                    <a:pt x="126" y="47"/>
                    <a:pt x="123" y="46"/>
                    <a:pt x="120" y="45"/>
                  </a:cubicBezTo>
                  <a:cubicBezTo>
                    <a:pt x="119" y="44"/>
                    <a:pt x="118" y="46"/>
                    <a:pt x="119" y="47"/>
                  </a:cubicBezTo>
                  <a:cubicBezTo>
                    <a:pt x="121" y="50"/>
                    <a:pt x="124" y="54"/>
                    <a:pt x="126" y="57"/>
                  </a:cubicBezTo>
                  <a:cubicBezTo>
                    <a:pt x="127" y="57"/>
                    <a:pt x="128" y="56"/>
                    <a:pt x="128" y="55"/>
                  </a:cubicBezTo>
                  <a:cubicBezTo>
                    <a:pt x="123" y="51"/>
                    <a:pt x="117" y="46"/>
                    <a:pt x="112" y="42"/>
                  </a:cubicBezTo>
                  <a:cubicBezTo>
                    <a:pt x="111" y="41"/>
                    <a:pt x="109" y="43"/>
                    <a:pt x="110" y="44"/>
                  </a:cubicBezTo>
                  <a:cubicBezTo>
                    <a:pt x="114" y="48"/>
                    <a:pt x="119" y="52"/>
                    <a:pt x="122" y="57"/>
                  </a:cubicBezTo>
                  <a:cubicBezTo>
                    <a:pt x="122" y="56"/>
                    <a:pt x="123" y="56"/>
                    <a:pt x="123" y="55"/>
                  </a:cubicBezTo>
                  <a:cubicBezTo>
                    <a:pt x="118" y="54"/>
                    <a:pt x="114" y="51"/>
                    <a:pt x="110" y="50"/>
                  </a:cubicBezTo>
                  <a:cubicBezTo>
                    <a:pt x="109" y="49"/>
                    <a:pt x="108" y="51"/>
                    <a:pt x="108" y="52"/>
                  </a:cubicBezTo>
                  <a:cubicBezTo>
                    <a:pt x="112" y="56"/>
                    <a:pt x="116" y="59"/>
                    <a:pt x="120" y="63"/>
                  </a:cubicBezTo>
                  <a:cubicBezTo>
                    <a:pt x="120" y="63"/>
                    <a:pt x="120" y="62"/>
                    <a:pt x="120" y="61"/>
                  </a:cubicBezTo>
                  <a:cubicBezTo>
                    <a:pt x="118" y="63"/>
                    <a:pt x="117" y="65"/>
                    <a:pt x="114" y="66"/>
                  </a:cubicBezTo>
                  <a:cubicBezTo>
                    <a:pt x="115" y="67"/>
                    <a:pt x="115" y="68"/>
                    <a:pt x="116" y="68"/>
                  </a:cubicBezTo>
                  <a:cubicBezTo>
                    <a:pt x="116" y="68"/>
                    <a:pt x="118" y="68"/>
                    <a:pt x="118" y="67"/>
                  </a:cubicBezTo>
                  <a:cubicBezTo>
                    <a:pt x="118" y="66"/>
                    <a:pt x="117" y="66"/>
                    <a:pt x="117" y="65"/>
                  </a:cubicBezTo>
                  <a:cubicBezTo>
                    <a:pt x="115" y="68"/>
                    <a:pt x="112" y="70"/>
                    <a:pt x="109" y="71"/>
                  </a:cubicBezTo>
                  <a:cubicBezTo>
                    <a:pt x="109" y="72"/>
                    <a:pt x="110" y="72"/>
                    <a:pt x="110" y="73"/>
                  </a:cubicBezTo>
                  <a:cubicBezTo>
                    <a:pt x="112" y="72"/>
                    <a:pt x="114" y="70"/>
                    <a:pt x="116" y="68"/>
                  </a:cubicBezTo>
                  <a:cubicBezTo>
                    <a:pt x="117" y="67"/>
                    <a:pt x="116" y="65"/>
                    <a:pt x="115" y="65"/>
                  </a:cubicBezTo>
                  <a:cubicBezTo>
                    <a:pt x="112" y="65"/>
                    <a:pt x="109" y="65"/>
                    <a:pt x="106" y="65"/>
                  </a:cubicBezTo>
                  <a:cubicBezTo>
                    <a:pt x="105" y="64"/>
                    <a:pt x="103" y="63"/>
                    <a:pt x="103" y="62"/>
                  </a:cubicBezTo>
                  <a:cubicBezTo>
                    <a:pt x="103" y="60"/>
                    <a:pt x="104" y="59"/>
                    <a:pt x="103" y="58"/>
                  </a:cubicBezTo>
                  <a:cubicBezTo>
                    <a:pt x="103" y="56"/>
                    <a:pt x="102" y="54"/>
                    <a:pt x="100" y="52"/>
                  </a:cubicBezTo>
                  <a:cubicBezTo>
                    <a:pt x="98" y="49"/>
                    <a:pt x="96" y="47"/>
                    <a:pt x="94" y="45"/>
                  </a:cubicBezTo>
                  <a:cubicBezTo>
                    <a:pt x="86" y="37"/>
                    <a:pt x="74" y="29"/>
                    <a:pt x="62" y="28"/>
                  </a:cubicBezTo>
                  <a:cubicBezTo>
                    <a:pt x="60" y="27"/>
                    <a:pt x="60" y="29"/>
                    <a:pt x="61" y="30"/>
                  </a:cubicBezTo>
                  <a:cubicBezTo>
                    <a:pt x="66" y="34"/>
                    <a:pt x="73" y="38"/>
                    <a:pt x="80" y="36"/>
                  </a:cubicBezTo>
                  <a:cubicBezTo>
                    <a:pt x="81" y="36"/>
                    <a:pt x="82" y="35"/>
                    <a:pt x="81" y="34"/>
                  </a:cubicBezTo>
                  <a:cubicBezTo>
                    <a:pt x="74" y="25"/>
                    <a:pt x="64" y="18"/>
                    <a:pt x="54" y="12"/>
                  </a:cubicBezTo>
                  <a:cubicBezTo>
                    <a:pt x="45" y="6"/>
                    <a:pt x="34" y="0"/>
                    <a:pt x="23" y="2"/>
                  </a:cubicBezTo>
                  <a:cubicBezTo>
                    <a:pt x="22" y="2"/>
                    <a:pt x="22" y="3"/>
                    <a:pt x="22" y="4"/>
                  </a:cubicBezTo>
                  <a:cubicBezTo>
                    <a:pt x="25" y="12"/>
                    <a:pt x="32" y="18"/>
                    <a:pt x="39" y="23"/>
                  </a:cubicBezTo>
                  <a:cubicBezTo>
                    <a:pt x="46" y="28"/>
                    <a:pt x="55" y="32"/>
                    <a:pt x="63" y="35"/>
                  </a:cubicBezTo>
                  <a:cubicBezTo>
                    <a:pt x="65" y="36"/>
                    <a:pt x="66" y="33"/>
                    <a:pt x="64" y="33"/>
                  </a:cubicBezTo>
                  <a:cubicBezTo>
                    <a:pt x="53" y="27"/>
                    <a:pt x="44" y="20"/>
                    <a:pt x="33" y="13"/>
                  </a:cubicBezTo>
                  <a:cubicBezTo>
                    <a:pt x="24" y="8"/>
                    <a:pt x="13" y="1"/>
                    <a:pt x="2" y="2"/>
                  </a:cubicBezTo>
                  <a:cubicBezTo>
                    <a:pt x="0" y="2"/>
                    <a:pt x="0" y="4"/>
                    <a:pt x="1" y="5"/>
                  </a:cubicBezTo>
                  <a:cubicBezTo>
                    <a:pt x="24" y="12"/>
                    <a:pt x="40" y="33"/>
                    <a:pt x="64" y="36"/>
                  </a:cubicBezTo>
                  <a:cubicBezTo>
                    <a:pt x="66" y="37"/>
                    <a:pt x="67" y="35"/>
                    <a:pt x="65" y="34"/>
                  </a:cubicBezTo>
                  <a:cubicBezTo>
                    <a:pt x="57" y="29"/>
                    <a:pt x="47" y="25"/>
                    <a:pt x="38" y="20"/>
                  </a:cubicBezTo>
                  <a:cubicBezTo>
                    <a:pt x="33" y="18"/>
                    <a:pt x="28" y="15"/>
                    <a:pt x="24" y="12"/>
                  </a:cubicBezTo>
                  <a:cubicBezTo>
                    <a:pt x="21" y="9"/>
                    <a:pt x="17" y="6"/>
                    <a:pt x="15" y="2"/>
                  </a:cubicBezTo>
                  <a:cubicBezTo>
                    <a:pt x="15" y="2"/>
                    <a:pt x="14" y="3"/>
                    <a:pt x="14" y="3"/>
                  </a:cubicBezTo>
                  <a:cubicBezTo>
                    <a:pt x="35" y="8"/>
                    <a:pt x="51" y="24"/>
                    <a:pt x="72" y="29"/>
                  </a:cubicBezTo>
                  <a:cubicBezTo>
                    <a:pt x="73" y="30"/>
                    <a:pt x="74" y="28"/>
                    <a:pt x="73" y="27"/>
                  </a:cubicBezTo>
                  <a:cubicBezTo>
                    <a:pt x="62" y="18"/>
                    <a:pt x="49" y="14"/>
                    <a:pt x="36" y="8"/>
                  </a:cubicBezTo>
                  <a:cubicBezTo>
                    <a:pt x="35" y="8"/>
                    <a:pt x="34" y="10"/>
                    <a:pt x="35" y="1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2" name="Freeform 39"/>
            <p:cNvSpPr/>
            <p:nvPr/>
          </p:nvSpPr>
          <p:spPr bwMode="auto">
            <a:xfrm>
              <a:off x="3297" y="1901"/>
              <a:ext cx="512" cy="184"/>
            </a:xfrm>
            <a:custGeom>
              <a:avLst/>
              <a:gdLst>
                <a:gd name="T0" fmla="*/ 138 w 265"/>
                <a:gd name="T1" fmla="*/ 7 h 95"/>
                <a:gd name="T2" fmla="*/ 100 w 265"/>
                <a:gd name="T3" fmla="*/ 10 h 95"/>
                <a:gd name="T4" fmla="*/ 171 w 265"/>
                <a:gd name="T5" fmla="*/ 18 h 95"/>
                <a:gd name="T6" fmla="*/ 211 w 265"/>
                <a:gd name="T7" fmla="*/ 39 h 95"/>
                <a:gd name="T8" fmla="*/ 121 w 265"/>
                <a:gd name="T9" fmla="*/ 9 h 95"/>
                <a:gd name="T10" fmla="*/ 2 w 265"/>
                <a:gd name="T11" fmla="*/ 29 h 95"/>
                <a:gd name="T12" fmla="*/ 176 w 265"/>
                <a:gd name="T13" fmla="*/ 26 h 95"/>
                <a:gd name="T14" fmla="*/ 11 w 265"/>
                <a:gd name="T15" fmla="*/ 33 h 95"/>
                <a:gd name="T16" fmla="*/ 143 w 265"/>
                <a:gd name="T17" fmla="*/ 23 h 95"/>
                <a:gd name="T18" fmla="*/ 164 w 265"/>
                <a:gd name="T19" fmla="*/ 30 h 95"/>
                <a:gd name="T20" fmla="*/ 66 w 265"/>
                <a:gd name="T21" fmla="*/ 28 h 95"/>
                <a:gd name="T22" fmla="*/ 208 w 265"/>
                <a:gd name="T23" fmla="*/ 44 h 95"/>
                <a:gd name="T24" fmla="*/ 23 w 265"/>
                <a:gd name="T25" fmla="*/ 45 h 95"/>
                <a:gd name="T26" fmla="*/ 220 w 265"/>
                <a:gd name="T27" fmla="*/ 45 h 95"/>
                <a:gd name="T28" fmla="*/ 130 w 265"/>
                <a:gd name="T29" fmla="*/ 40 h 95"/>
                <a:gd name="T30" fmla="*/ 253 w 265"/>
                <a:gd name="T31" fmla="*/ 66 h 95"/>
                <a:gd name="T32" fmla="*/ 60 w 265"/>
                <a:gd name="T33" fmla="*/ 61 h 95"/>
                <a:gd name="T34" fmla="*/ 249 w 265"/>
                <a:gd name="T35" fmla="*/ 76 h 95"/>
                <a:gd name="T36" fmla="*/ 142 w 265"/>
                <a:gd name="T37" fmla="*/ 59 h 95"/>
                <a:gd name="T38" fmla="*/ 246 w 265"/>
                <a:gd name="T39" fmla="*/ 78 h 95"/>
                <a:gd name="T40" fmla="*/ 241 w 265"/>
                <a:gd name="T41" fmla="*/ 80 h 95"/>
                <a:gd name="T42" fmla="*/ 215 w 265"/>
                <a:gd name="T43" fmla="*/ 83 h 95"/>
                <a:gd name="T44" fmla="*/ 122 w 265"/>
                <a:gd name="T45" fmla="*/ 66 h 95"/>
                <a:gd name="T46" fmla="*/ 253 w 265"/>
                <a:gd name="T47" fmla="*/ 79 h 95"/>
                <a:gd name="T48" fmla="*/ 56 w 265"/>
                <a:gd name="T49" fmla="*/ 60 h 95"/>
                <a:gd name="T50" fmla="*/ 50 w 265"/>
                <a:gd name="T51" fmla="*/ 61 h 95"/>
                <a:gd name="T52" fmla="*/ 100 w 265"/>
                <a:gd name="T53" fmla="*/ 60 h 95"/>
                <a:gd name="T54" fmla="*/ 214 w 265"/>
                <a:gd name="T55" fmla="*/ 66 h 95"/>
                <a:gd name="T56" fmla="*/ 140 w 265"/>
                <a:gd name="T57" fmla="*/ 76 h 95"/>
                <a:gd name="T58" fmla="*/ 264 w 265"/>
                <a:gd name="T59" fmla="*/ 92 h 95"/>
                <a:gd name="T60" fmla="*/ 48 w 265"/>
                <a:gd name="T61" fmla="*/ 75 h 95"/>
                <a:gd name="T62" fmla="*/ 210 w 265"/>
                <a:gd name="T63" fmla="*/ 67 h 95"/>
                <a:gd name="T64" fmla="*/ 237 w 265"/>
                <a:gd name="T65" fmla="*/ 73 h 95"/>
                <a:gd name="T66" fmla="*/ 39 w 265"/>
                <a:gd name="T67" fmla="*/ 67 h 95"/>
                <a:gd name="T68" fmla="*/ 240 w 265"/>
                <a:gd name="T69" fmla="*/ 67 h 95"/>
                <a:gd name="T70" fmla="*/ 170 w 265"/>
                <a:gd name="T71" fmla="*/ 36 h 95"/>
                <a:gd name="T72" fmla="*/ 182 w 265"/>
                <a:gd name="T73" fmla="*/ 44 h 95"/>
                <a:gd name="T74" fmla="*/ 88 w 265"/>
                <a:gd name="T75" fmla="*/ 32 h 95"/>
                <a:gd name="T76" fmla="*/ 110 w 265"/>
                <a:gd name="T77" fmla="*/ 30 h 95"/>
                <a:gd name="T78" fmla="*/ 32 w 265"/>
                <a:gd name="T79" fmla="*/ 37 h 95"/>
                <a:gd name="T80" fmla="*/ 211 w 265"/>
                <a:gd name="T81" fmla="*/ 41 h 95"/>
                <a:gd name="T82" fmla="*/ 28 w 265"/>
                <a:gd name="T83" fmla="*/ 40 h 95"/>
                <a:gd name="T84" fmla="*/ 209 w 265"/>
                <a:gd name="T85" fmla="*/ 37 h 95"/>
                <a:gd name="T86" fmla="*/ 11 w 265"/>
                <a:gd name="T87" fmla="*/ 33 h 95"/>
                <a:gd name="T88" fmla="*/ 18 w 265"/>
                <a:gd name="T89" fmla="*/ 20 h 95"/>
                <a:gd name="T90" fmla="*/ 203 w 265"/>
                <a:gd name="T91" fmla="*/ 36 h 95"/>
                <a:gd name="T92" fmla="*/ 204 w 265"/>
                <a:gd name="T93" fmla="*/ 36 h 95"/>
                <a:gd name="T94" fmla="*/ 79 w 265"/>
                <a:gd name="T95" fmla="*/ 12 h 95"/>
                <a:gd name="T96" fmla="*/ 240 w 265"/>
                <a:gd name="T97" fmla="*/ 36 h 95"/>
                <a:gd name="T98" fmla="*/ 249 w 265"/>
                <a:gd name="T99" fmla="*/ 38 h 95"/>
                <a:gd name="T100" fmla="*/ 178 w 265"/>
                <a:gd name="T101" fmla="*/ 1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5" h="95">
                  <a:moveTo>
                    <a:pt x="222" y="30"/>
                  </a:moveTo>
                  <a:cubicBezTo>
                    <a:pt x="208" y="25"/>
                    <a:pt x="194" y="19"/>
                    <a:pt x="179" y="14"/>
                  </a:cubicBezTo>
                  <a:cubicBezTo>
                    <a:pt x="172" y="12"/>
                    <a:pt x="166" y="11"/>
                    <a:pt x="159" y="10"/>
                  </a:cubicBezTo>
                  <a:cubicBezTo>
                    <a:pt x="152" y="9"/>
                    <a:pt x="145" y="8"/>
                    <a:pt x="139" y="5"/>
                  </a:cubicBezTo>
                  <a:cubicBezTo>
                    <a:pt x="139" y="6"/>
                    <a:pt x="138" y="7"/>
                    <a:pt x="138" y="7"/>
                  </a:cubicBezTo>
                  <a:cubicBezTo>
                    <a:pt x="177" y="8"/>
                    <a:pt x="214" y="23"/>
                    <a:pt x="249" y="38"/>
                  </a:cubicBezTo>
                  <a:cubicBezTo>
                    <a:pt x="250" y="37"/>
                    <a:pt x="250" y="37"/>
                    <a:pt x="251" y="36"/>
                  </a:cubicBezTo>
                  <a:cubicBezTo>
                    <a:pt x="227" y="26"/>
                    <a:pt x="202" y="16"/>
                    <a:pt x="177" y="9"/>
                  </a:cubicBezTo>
                  <a:cubicBezTo>
                    <a:pt x="152" y="3"/>
                    <a:pt x="125" y="0"/>
                    <a:pt x="100" y="7"/>
                  </a:cubicBezTo>
                  <a:cubicBezTo>
                    <a:pt x="98" y="7"/>
                    <a:pt x="98" y="9"/>
                    <a:pt x="100" y="10"/>
                  </a:cubicBezTo>
                  <a:cubicBezTo>
                    <a:pt x="126" y="11"/>
                    <a:pt x="152" y="11"/>
                    <a:pt x="178" y="16"/>
                  </a:cubicBezTo>
                  <a:cubicBezTo>
                    <a:pt x="198" y="20"/>
                    <a:pt x="221" y="25"/>
                    <a:pt x="238" y="38"/>
                  </a:cubicBezTo>
                  <a:cubicBezTo>
                    <a:pt x="238" y="37"/>
                    <a:pt x="238" y="37"/>
                    <a:pt x="239" y="36"/>
                  </a:cubicBezTo>
                  <a:cubicBezTo>
                    <a:pt x="227" y="38"/>
                    <a:pt x="215" y="34"/>
                    <a:pt x="205" y="30"/>
                  </a:cubicBezTo>
                  <a:cubicBezTo>
                    <a:pt x="193" y="26"/>
                    <a:pt x="183" y="21"/>
                    <a:pt x="171" y="18"/>
                  </a:cubicBezTo>
                  <a:cubicBezTo>
                    <a:pt x="157" y="15"/>
                    <a:pt x="141" y="13"/>
                    <a:pt x="126" y="11"/>
                  </a:cubicBezTo>
                  <a:cubicBezTo>
                    <a:pt x="111" y="9"/>
                    <a:pt x="95" y="9"/>
                    <a:pt x="79" y="9"/>
                  </a:cubicBezTo>
                  <a:cubicBezTo>
                    <a:pt x="77" y="10"/>
                    <a:pt x="78" y="12"/>
                    <a:pt x="79" y="12"/>
                  </a:cubicBezTo>
                  <a:cubicBezTo>
                    <a:pt x="100" y="17"/>
                    <a:pt x="122" y="15"/>
                    <a:pt x="144" y="20"/>
                  </a:cubicBezTo>
                  <a:cubicBezTo>
                    <a:pt x="166" y="25"/>
                    <a:pt x="189" y="32"/>
                    <a:pt x="211" y="39"/>
                  </a:cubicBezTo>
                  <a:cubicBezTo>
                    <a:pt x="212" y="40"/>
                    <a:pt x="213" y="38"/>
                    <a:pt x="212" y="37"/>
                  </a:cubicBezTo>
                  <a:cubicBezTo>
                    <a:pt x="160" y="8"/>
                    <a:pt x="97" y="0"/>
                    <a:pt x="39" y="9"/>
                  </a:cubicBezTo>
                  <a:cubicBezTo>
                    <a:pt x="36" y="9"/>
                    <a:pt x="32" y="10"/>
                    <a:pt x="29" y="10"/>
                  </a:cubicBezTo>
                  <a:cubicBezTo>
                    <a:pt x="29" y="11"/>
                    <a:pt x="30" y="12"/>
                    <a:pt x="30" y="13"/>
                  </a:cubicBezTo>
                  <a:cubicBezTo>
                    <a:pt x="59" y="3"/>
                    <a:pt x="91" y="4"/>
                    <a:pt x="121" y="9"/>
                  </a:cubicBezTo>
                  <a:cubicBezTo>
                    <a:pt x="150" y="14"/>
                    <a:pt x="176" y="29"/>
                    <a:pt x="204" y="36"/>
                  </a:cubicBezTo>
                  <a:cubicBezTo>
                    <a:pt x="205" y="37"/>
                    <a:pt x="206" y="35"/>
                    <a:pt x="205" y="34"/>
                  </a:cubicBezTo>
                  <a:cubicBezTo>
                    <a:pt x="190" y="17"/>
                    <a:pt x="165" y="13"/>
                    <a:pt x="144" y="11"/>
                  </a:cubicBezTo>
                  <a:cubicBezTo>
                    <a:pt x="118" y="8"/>
                    <a:pt x="90" y="9"/>
                    <a:pt x="64" y="14"/>
                  </a:cubicBezTo>
                  <a:cubicBezTo>
                    <a:pt x="43" y="17"/>
                    <a:pt x="23" y="24"/>
                    <a:pt x="2" y="29"/>
                  </a:cubicBezTo>
                  <a:cubicBezTo>
                    <a:pt x="2" y="30"/>
                    <a:pt x="2" y="31"/>
                    <a:pt x="3" y="32"/>
                  </a:cubicBezTo>
                  <a:cubicBezTo>
                    <a:pt x="15" y="24"/>
                    <a:pt x="28" y="19"/>
                    <a:pt x="42" y="16"/>
                  </a:cubicBezTo>
                  <a:cubicBezTo>
                    <a:pt x="56" y="12"/>
                    <a:pt x="71" y="11"/>
                    <a:pt x="85" y="10"/>
                  </a:cubicBezTo>
                  <a:cubicBezTo>
                    <a:pt x="100" y="10"/>
                    <a:pt x="116" y="11"/>
                    <a:pt x="131" y="14"/>
                  </a:cubicBezTo>
                  <a:cubicBezTo>
                    <a:pt x="146" y="17"/>
                    <a:pt x="161" y="22"/>
                    <a:pt x="176" y="26"/>
                  </a:cubicBezTo>
                  <a:cubicBezTo>
                    <a:pt x="181" y="28"/>
                    <a:pt x="187" y="30"/>
                    <a:pt x="192" y="31"/>
                  </a:cubicBezTo>
                  <a:cubicBezTo>
                    <a:pt x="194" y="31"/>
                    <a:pt x="194" y="29"/>
                    <a:pt x="193" y="28"/>
                  </a:cubicBezTo>
                  <a:cubicBezTo>
                    <a:pt x="168" y="15"/>
                    <a:pt x="139" y="16"/>
                    <a:pt x="112" y="18"/>
                  </a:cubicBezTo>
                  <a:cubicBezTo>
                    <a:pt x="78" y="19"/>
                    <a:pt x="43" y="21"/>
                    <a:pt x="10" y="31"/>
                  </a:cubicBezTo>
                  <a:cubicBezTo>
                    <a:pt x="8" y="31"/>
                    <a:pt x="9" y="34"/>
                    <a:pt x="11" y="33"/>
                  </a:cubicBezTo>
                  <a:cubicBezTo>
                    <a:pt x="43" y="24"/>
                    <a:pt x="77" y="19"/>
                    <a:pt x="111" y="20"/>
                  </a:cubicBezTo>
                  <a:cubicBezTo>
                    <a:pt x="144" y="21"/>
                    <a:pt x="177" y="27"/>
                    <a:pt x="209" y="37"/>
                  </a:cubicBezTo>
                  <a:cubicBezTo>
                    <a:pt x="211" y="38"/>
                    <a:pt x="212" y="36"/>
                    <a:pt x="211" y="35"/>
                  </a:cubicBezTo>
                  <a:cubicBezTo>
                    <a:pt x="202" y="29"/>
                    <a:pt x="191" y="26"/>
                    <a:pt x="180" y="24"/>
                  </a:cubicBezTo>
                  <a:cubicBezTo>
                    <a:pt x="168" y="23"/>
                    <a:pt x="155" y="22"/>
                    <a:pt x="143" y="23"/>
                  </a:cubicBezTo>
                  <a:cubicBezTo>
                    <a:pt x="113" y="23"/>
                    <a:pt x="83" y="26"/>
                    <a:pt x="54" y="32"/>
                  </a:cubicBezTo>
                  <a:cubicBezTo>
                    <a:pt x="41" y="35"/>
                    <a:pt x="28" y="39"/>
                    <a:pt x="16" y="43"/>
                  </a:cubicBezTo>
                  <a:cubicBezTo>
                    <a:pt x="14" y="43"/>
                    <a:pt x="15" y="46"/>
                    <a:pt x="17" y="46"/>
                  </a:cubicBezTo>
                  <a:cubicBezTo>
                    <a:pt x="50" y="37"/>
                    <a:pt x="85" y="28"/>
                    <a:pt x="120" y="27"/>
                  </a:cubicBezTo>
                  <a:cubicBezTo>
                    <a:pt x="134" y="27"/>
                    <a:pt x="149" y="28"/>
                    <a:pt x="164" y="30"/>
                  </a:cubicBezTo>
                  <a:cubicBezTo>
                    <a:pt x="178" y="31"/>
                    <a:pt x="192" y="34"/>
                    <a:pt x="206" y="39"/>
                  </a:cubicBezTo>
                  <a:cubicBezTo>
                    <a:pt x="207" y="39"/>
                    <a:pt x="209" y="40"/>
                    <a:pt x="211" y="41"/>
                  </a:cubicBezTo>
                  <a:cubicBezTo>
                    <a:pt x="211" y="40"/>
                    <a:pt x="211" y="39"/>
                    <a:pt x="211" y="38"/>
                  </a:cubicBezTo>
                  <a:cubicBezTo>
                    <a:pt x="178" y="38"/>
                    <a:pt x="146" y="28"/>
                    <a:pt x="113" y="26"/>
                  </a:cubicBezTo>
                  <a:cubicBezTo>
                    <a:pt x="97" y="25"/>
                    <a:pt x="82" y="26"/>
                    <a:pt x="66" y="28"/>
                  </a:cubicBezTo>
                  <a:cubicBezTo>
                    <a:pt x="51" y="30"/>
                    <a:pt x="36" y="33"/>
                    <a:pt x="21" y="40"/>
                  </a:cubicBezTo>
                  <a:cubicBezTo>
                    <a:pt x="18" y="41"/>
                    <a:pt x="15" y="43"/>
                    <a:pt x="13" y="44"/>
                  </a:cubicBezTo>
                  <a:cubicBezTo>
                    <a:pt x="11" y="45"/>
                    <a:pt x="12" y="48"/>
                    <a:pt x="14" y="47"/>
                  </a:cubicBezTo>
                  <a:cubicBezTo>
                    <a:pt x="44" y="34"/>
                    <a:pt x="78" y="26"/>
                    <a:pt x="111" y="26"/>
                  </a:cubicBezTo>
                  <a:cubicBezTo>
                    <a:pt x="144" y="27"/>
                    <a:pt x="175" y="38"/>
                    <a:pt x="208" y="44"/>
                  </a:cubicBezTo>
                  <a:cubicBezTo>
                    <a:pt x="213" y="45"/>
                    <a:pt x="218" y="46"/>
                    <a:pt x="224" y="47"/>
                  </a:cubicBezTo>
                  <a:cubicBezTo>
                    <a:pt x="226" y="47"/>
                    <a:pt x="226" y="44"/>
                    <a:pt x="225" y="44"/>
                  </a:cubicBezTo>
                  <a:cubicBezTo>
                    <a:pt x="197" y="35"/>
                    <a:pt x="169" y="30"/>
                    <a:pt x="140" y="28"/>
                  </a:cubicBezTo>
                  <a:cubicBezTo>
                    <a:pt x="110" y="26"/>
                    <a:pt x="80" y="27"/>
                    <a:pt x="52" y="35"/>
                  </a:cubicBezTo>
                  <a:cubicBezTo>
                    <a:pt x="42" y="37"/>
                    <a:pt x="32" y="41"/>
                    <a:pt x="23" y="45"/>
                  </a:cubicBezTo>
                  <a:cubicBezTo>
                    <a:pt x="22" y="46"/>
                    <a:pt x="23" y="48"/>
                    <a:pt x="24" y="48"/>
                  </a:cubicBezTo>
                  <a:cubicBezTo>
                    <a:pt x="32" y="47"/>
                    <a:pt x="40" y="44"/>
                    <a:pt x="48" y="42"/>
                  </a:cubicBezTo>
                  <a:cubicBezTo>
                    <a:pt x="56" y="39"/>
                    <a:pt x="66" y="38"/>
                    <a:pt x="75" y="36"/>
                  </a:cubicBezTo>
                  <a:cubicBezTo>
                    <a:pt x="93" y="34"/>
                    <a:pt x="111" y="33"/>
                    <a:pt x="130" y="33"/>
                  </a:cubicBezTo>
                  <a:cubicBezTo>
                    <a:pt x="160" y="33"/>
                    <a:pt x="192" y="35"/>
                    <a:pt x="220" y="45"/>
                  </a:cubicBezTo>
                  <a:cubicBezTo>
                    <a:pt x="223" y="46"/>
                    <a:pt x="225" y="47"/>
                    <a:pt x="228" y="48"/>
                  </a:cubicBezTo>
                  <a:cubicBezTo>
                    <a:pt x="228" y="47"/>
                    <a:pt x="228" y="47"/>
                    <a:pt x="228" y="46"/>
                  </a:cubicBezTo>
                  <a:cubicBezTo>
                    <a:pt x="221" y="47"/>
                    <a:pt x="213" y="45"/>
                    <a:pt x="206" y="44"/>
                  </a:cubicBezTo>
                  <a:cubicBezTo>
                    <a:pt x="197" y="43"/>
                    <a:pt x="189" y="42"/>
                    <a:pt x="181" y="41"/>
                  </a:cubicBezTo>
                  <a:cubicBezTo>
                    <a:pt x="164" y="40"/>
                    <a:pt x="147" y="39"/>
                    <a:pt x="130" y="40"/>
                  </a:cubicBezTo>
                  <a:cubicBezTo>
                    <a:pt x="95" y="42"/>
                    <a:pt x="61" y="51"/>
                    <a:pt x="26" y="53"/>
                  </a:cubicBezTo>
                  <a:cubicBezTo>
                    <a:pt x="26" y="54"/>
                    <a:pt x="27" y="55"/>
                    <a:pt x="27" y="56"/>
                  </a:cubicBezTo>
                  <a:cubicBezTo>
                    <a:pt x="57" y="42"/>
                    <a:pt x="90" y="36"/>
                    <a:pt x="123" y="36"/>
                  </a:cubicBezTo>
                  <a:cubicBezTo>
                    <a:pt x="157" y="35"/>
                    <a:pt x="191" y="41"/>
                    <a:pt x="222" y="52"/>
                  </a:cubicBezTo>
                  <a:cubicBezTo>
                    <a:pt x="233" y="56"/>
                    <a:pt x="245" y="58"/>
                    <a:pt x="253" y="66"/>
                  </a:cubicBezTo>
                  <a:cubicBezTo>
                    <a:pt x="253" y="65"/>
                    <a:pt x="254" y="65"/>
                    <a:pt x="254" y="64"/>
                  </a:cubicBezTo>
                  <a:cubicBezTo>
                    <a:pt x="248" y="66"/>
                    <a:pt x="241" y="64"/>
                    <a:pt x="235" y="63"/>
                  </a:cubicBezTo>
                  <a:cubicBezTo>
                    <a:pt x="228" y="61"/>
                    <a:pt x="222" y="59"/>
                    <a:pt x="216" y="58"/>
                  </a:cubicBezTo>
                  <a:cubicBezTo>
                    <a:pt x="199" y="55"/>
                    <a:pt x="181" y="54"/>
                    <a:pt x="164" y="54"/>
                  </a:cubicBezTo>
                  <a:cubicBezTo>
                    <a:pt x="129" y="54"/>
                    <a:pt x="94" y="54"/>
                    <a:pt x="60" y="61"/>
                  </a:cubicBezTo>
                  <a:cubicBezTo>
                    <a:pt x="53" y="63"/>
                    <a:pt x="46" y="65"/>
                    <a:pt x="38" y="67"/>
                  </a:cubicBezTo>
                  <a:cubicBezTo>
                    <a:pt x="37" y="67"/>
                    <a:pt x="38" y="70"/>
                    <a:pt x="39" y="70"/>
                  </a:cubicBezTo>
                  <a:cubicBezTo>
                    <a:pt x="73" y="63"/>
                    <a:pt x="105" y="50"/>
                    <a:pt x="139" y="49"/>
                  </a:cubicBezTo>
                  <a:cubicBezTo>
                    <a:pt x="173" y="48"/>
                    <a:pt x="206" y="60"/>
                    <a:pt x="237" y="72"/>
                  </a:cubicBezTo>
                  <a:cubicBezTo>
                    <a:pt x="241" y="73"/>
                    <a:pt x="245" y="75"/>
                    <a:pt x="249" y="76"/>
                  </a:cubicBezTo>
                  <a:cubicBezTo>
                    <a:pt x="249" y="76"/>
                    <a:pt x="250" y="75"/>
                    <a:pt x="250" y="74"/>
                  </a:cubicBezTo>
                  <a:cubicBezTo>
                    <a:pt x="189" y="57"/>
                    <a:pt x="124" y="53"/>
                    <a:pt x="62" y="65"/>
                  </a:cubicBezTo>
                  <a:cubicBezTo>
                    <a:pt x="56" y="67"/>
                    <a:pt x="51" y="68"/>
                    <a:pt x="46" y="69"/>
                  </a:cubicBezTo>
                  <a:cubicBezTo>
                    <a:pt x="46" y="70"/>
                    <a:pt x="47" y="71"/>
                    <a:pt x="47" y="72"/>
                  </a:cubicBezTo>
                  <a:cubicBezTo>
                    <a:pt x="76" y="58"/>
                    <a:pt x="110" y="56"/>
                    <a:pt x="142" y="59"/>
                  </a:cubicBezTo>
                  <a:cubicBezTo>
                    <a:pt x="159" y="60"/>
                    <a:pt x="176" y="63"/>
                    <a:pt x="193" y="66"/>
                  </a:cubicBezTo>
                  <a:cubicBezTo>
                    <a:pt x="201" y="68"/>
                    <a:pt x="210" y="70"/>
                    <a:pt x="218" y="72"/>
                  </a:cubicBezTo>
                  <a:cubicBezTo>
                    <a:pt x="225" y="73"/>
                    <a:pt x="231" y="74"/>
                    <a:pt x="238" y="76"/>
                  </a:cubicBezTo>
                  <a:cubicBezTo>
                    <a:pt x="240" y="77"/>
                    <a:pt x="243" y="78"/>
                    <a:pt x="245" y="80"/>
                  </a:cubicBezTo>
                  <a:cubicBezTo>
                    <a:pt x="246" y="79"/>
                    <a:pt x="246" y="79"/>
                    <a:pt x="246" y="78"/>
                  </a:cubicBezTo>
                  <a:cubicBezTo>
                    <a:pt x="180" y="77"/>
                    <a:pt x="114" y="60"/>
                    <a:pt x="48" y="75"/>
                  </a:cubicBezTo>
                  <a:cubicBezTo>
                    <a:pt x="47" y="76"/>
                    <a:pt x="47" y="78"/>
                    <a:pt x="49" y="78"/>
                  </a:cubicBezTo>
                  <a:cubicBezTo>
                    <a:pt x="83" y="74"/>
                    <a:pt x="117" y="64"/>
                    <a:pt x="152" y="63"/>
                  </a:cubicBezTo>
                  <a:cubicBezTo>
                    <a:pt x="168" y="63"/>
                    <a:pt x="183" y="65"/>
                    <a:pt x="198" y="68"/>
                  </a:cubicBezTo>
                  <a:cubicBezTo>
                    <a:pt x="213" y="70"/>
                    <a:pt x="227" y="74"/>
                    <a:pt x="241" y="80"/>
                  </a:cubicBezTo>
                  <a:cubicBezTo>
                    <a:pt x="248" y="83"/>
                    <a:pt x="256" y="87"/>
                    <a:pt x="262" y="92"/>
                  </a:cubicBezTo>
                  <a:cubicBezTo>
                    <a:pt x="262" y="91"/>
                    <a:pt x="263" y="91"/>
                    <a:pt x="263" y="90"/>
                  </a:cubicBezTo>
                  <a:cubicBezTo>
                    <a:pt x="259" y="92"/>
                    <a:pt x="255" y="90"/>
                    <a:pt x="252" y="89"/>
                  </a:cubicBezTo>
                  <a:cubicBezTo>
                    <a:pt x="248" y="88"/>
                    <a:pt x="245" y="87"/>
                    <a:pt x="241" y="87"/>
                  </a:cubicBezTo>
                  <a:cubicBezTo>
                    <a:pt x="232" y="85"/>
                    <a:pt x="223" y="84"/>
                    <a:pt x="215" y="83"/>
                  </a:cubicBezTo>
                  <a:cubicBezTo>
                    <a:pt x="204" y="81"/>
                    <a:pt x="193" y="79"/>
                    <a:pt x="182" y="79"/>
                  </a:cubicBezTo>
                  <a:cubicBezTo>
                    <a:pt x="171" y="78"/>
                    <a:pt x="161" y="77"/>
                    <a:pt x="150" y="75"/>
                  </a:cubicBezTo>
                  <a:cubicBezTo>
                    <a:pt x="141" y="74"/>
                    <a:pt x="131" y="73"/>
                    <a:pt x="124" y="67"/>
                  </a:cubicBezTo>
                  <a:cubicBezTo>
                    <a:pt x="123" y="66"/>
                    <a:pt x="123" y="65"/>
                    <a:pt x="122" y="64"/>
                  </a:cubicBezTo>
                  <a:cubicBezTo>
                    <a:pt x="122" y="65"/>
                    <a:pt x="122" y="65"/>
                    <a:pt x="122" y="66"/>
                  </a:cubicBezTo>
                  <a:cubicBezTo>
                    <a:pt x="130" y="60"/>
                    <a:pt x="140" y="59"/>
                    <a:pt x="150" y="59"/>
                  </a:cubicBezTo>
                  <a:cubicBezTo>
                    <a:pt x="160" y="59"/>
                    <a:pt x="170" y="61"/>
                    <a:pt x="180" y="62"/>
                  </a:cubicBezTo>
                  <a:cubicBezTo>
                    <a:pt x="191" y="64"/>
                    <a:pt x="203" y="66"/>
                    <a:pt x="214" y="69"/>
                  </a:cubicBezTo>
                  <a:cubicBezTo>
                    <a:pt x="227" y="72"/>
                    <a:pt x="239" y="77"/>
                    <a:pt x="252" y="81"/>
                  </a:cubicBezTo>
                  <a:cubicBezTo>
                    <a:pt x="253" y="82"/>
                    <a:pt x="255" y="80"/>
                    <a:pt x="253" y="79"/>
                  </a:cubicBezTo>
                  <a:cubicBezTo>
                    <a:pt x="230" y="65"/>
                    <a:pt x="202" y="63"/>
                    <a:pt x="175" y="61"/>
                  </a:cubicBezTo>
                  <a:cubicBezTo>
                    <a:pt x="143" y="58"/>
                    <a:pt x="111" y="56"/>
                    <a:pt x="78" y="58"/>
                  </a:cubicBezTo>
                  <a:cubicBezTo>
                    <a:pt x="74" y="58"/>
                    <a:pt x="70" y="59"/>
                    <a:pt x="66" y="59"/>
                  </a:cubicBezTo>
                  <a:cubicBezTo>
                    <a:pt x="64" y="59"/>
                    <a:pt x="61" y="60"/>
                    <a:pt x="59" y="60"/>
                  </a:cubicBezTo>
                  <a:cubicBezTo>
                    <a:pt x="58" y="60"/>
                    <a:pt x="57" y="60"/>
                    <a:pt x="56" y="60"/>
                  </a:cubicBezTo>
                  <a:cubicBezTo>
                    <a:pt x="55" y="60"/>
                    <a:pt x="53" y="61"/>
                    <a:pt x="52" y="61"/>
                  </a:cubicBezTo>
                  <a:cubicBezTo>
                    <a:pt x="52" y="61"/>
                    <a:pt x="52" y="62"/>
                    <a:pt x="52" y="62"/>
                  </a:cubicBezTo>
                  <a:cubicBezTo>
                    <a:pt x="52" y="64"/>
                    <a:pt x="54" y="62"/>
                    <a:pt x="54" y="62"/>
                  </a:cubicBezTo>
                  <a:cubicBezTo>
                    <a:pt x="55" y="60"/>
                    <a:pt x="53" y="59"/>
                    <a:pt x="52" y="60"/>
                  </a:cubicBezTo>
                  <a:cubicBezTo>
                    <a:pt x="51" y="61"/>
                    <a:pt x="50" y="60"/>
                    <a:pt x="50" y="61"/>
                  </a:cubicBezTo>
                  <a:cubicBezTo>
                    <a:pt x="50" y="62"/>
                    <a:pt x="50" y="62"/>
                    <a:pt x="50" y="63"/>
                  </a:cubicBezTo>
                  <a:cubicBezTo>
                    <a:pt x="51" y="64"/>
                    <a:pt x="52" y="64"/>
                    <a:pt x="53" y="63"/>
                  </a:cubicBezTo>
                  <a:cubicBezTo>
                    <a:pt x="55" y="63"/>
                    <a:pt x="58" y="63"/>
                    <a:pt x="60" y="62"/>
                  </a:cubicBezTo>
                  <a:cubicBezTo>
                    <a:pt x="64" y="62"/>
                    <a:pt x="69" y="61"/>
                    <a:pt x="73" y="61"/>
                  </a:cubicBezTo>
                  <a:cubicBezTo>
                    <a:pt x="82" y="60"/>
                    <a:pt x="91" y="60"/>
                    <a:pt x="100" y="60"/>
                  </a:cubicBezTo>
                  <a:cubicBezTo>
                    <a:pt x="118" y="60"/>
                    <a:pt x="136" y="60"/>
                    <a:pt x="153" y="62"/>
                  </a:cubicBezTo>
                  <a:cubicBezTo>
                    <a:pt x="181" y="64"/>
                    <a:pt x="208" y="64"/>
                    <a:pt x="234" y="73"/>
                  </a:cubicBezTo>
                  <a:cubicBezTo>
                    <a:pt x="240" y="75"/>
                    <a:pt x="246" y="78"/>
                    <a:pt x="252" y="81"/>
                  </a:cubicBezTo>
                  <a:cubicBezTo>
                    <a:pt x="252" y="80"/>
                    <a:pt x="253" y="79"/>
                    <a:pt x="253" y="79"/>
                  </a:cubicBezTo>
                  <a:cubicBezTo>
                    <a:pt x="240" y="74"/>
                    <a:pt x="227" y="70"/>
                    <a:pt x="214" y="66"/>
                  </a:cubicBezTo>
                  <a:cubicBezTo>
                    <a:pt x="203" y="63"/>
                    <a:pt x="191" y="61"/>
                    <a:pt x="179" y="59"/>
                  </a:cubicBezTo>
                  <a:cubicBezTo>
                    <a:pt x="168" y="58"/>
                    <a:pt x="158" y="57"/>
                    <a:pt x="147" y="57"/>
                  </a:cubicBezTo>
                  <a:cubicBezTo>
                    <a:pt x="138" y="57"/>
                    <a:pt x="128" y="58"/>
                    <a:pt x="120" y="64"/>
                  </a:cubicBezTo>
                  <a:cubicBezTo>
                    <a:pt x="119" y="64"/>
                    <a:pt x="119" y="65"/>
                    <a:pt x="120" y="66"/>
                  </a:cubicBezTo>
                  <a:cubicBezTo>
                    <a:pt x="124" y="72"/>
                    <a:pt x="133" y="75"/>
                    <a:pt x="140" y="76"/>
                  </a:cubicBezTo>
                  <a:cubicBezTo>
                    <a:pt x="150" y="79"/>
                    <a:pt x="161" y="80"/>
                    <a:pt x="172" y="81"/>
                  </a:cubicBezTo>
                  <a:cubicBezTo>
                    <a:pt x="180" y="81"/>
                    <a:pt x="189" y="81"/>
                    <a:pt x="198" y="83"/>
                  </a:cubicBezTo>
                  <a:cubicBezTo>
                    <a:pt x="206" y="84"/>
                    <a:pt x="215" y="85"/>
                    <a:pt x="224" y="87"/>
                  </a:cubicBezTo>
                  <a:cubicBezTo>
                    <a:pt x="232" y="88"/>
                    <a:pt x="241" y="89"/>
                    <a:pt x="249" y="91"/>
                  </a:cubicBezTo>
                  <a:cubicBezTo>
                    <a:pt x="254" y="93"/>
                    <a:pt x="259" y="95"/>
                    <a:pt x="264" y="92"/>
                  </a:cubicBezTo>
                  <a:cubicBezTo>
                    <a:pt x="265" y="92"/>
                    <a:pt x="265" y="91"/>
                    <a:pt x="264" y="90"/>
                  </a:cubicBezTo>
                  <a:cubicBezTo>
                    <a:pt x="241" y="73"/>
                    <a:pt x="212" y="66"/>
                    <a:pt x="184" y="63"/>
                  </a:cubicBezTo>
                  <a:cubicBezTo>
                    <a:pt x="168" y="61"/>
                    <a:pt x="152" y="60"/>
                    <a:pt x="136" y="61"/>
                  </a:cubicBezTo>
                  <a:cubicBezTo>
                    <a:pt x="119" y="63"/>
                    <a:pt x="102" y="66"/>
                    <a:pt x="85" y="69"/>
                  </a:cubicBezTo>
                  <a:cubicBezTo>
                    <a:pt x="73" y="72"/>
                    <a:pt x="61" y="74"/>
                    <a:pt x="48" y="75"/>
                  </a:cubicBezTo>
                  <a:cubicBezTo>
                    <a:pt x="48" y="76"/>
                    <a:pt x="49" y="77"/>
                    <a:pt x="49" y="78"/>
                  </a:cubicBezTo>
                  <a:cubicBezTo>
                    <a:pt x="114" y="63"/>
                    <a:pt x="180" y="79"/>
                    <a:pt x="246" y="80"/>
                  </a:cubicBezTo>
                  <a:cubicBezTo>
                    <a:pt x="247" y="81"/>
                    <a:pt x="248" y="79"/>
                    <a:pt x="247" y="78"/>
                  </a:cubicBezTo>
                  <a:cubicBezTo>
                    <a:pt x="242" y="74"/>
                    <a:pt x="236" y="73"/>
                    <a:pt x="231" y="72"/>
                  </a:cubicBezTo>
                  <a:cubicBezTo>
                    <a:pt x="224" y="70"/>
                    <a:pt x="217" y="69"/>
                    <a:pt x="210" y="67"/>
                  </a:cubicBezTo>
                  <a:cubicBezTo>
                    <a:pt x="192" y="63"/>
                    <a:pt x="175" y="60"/>
                    <a:pt x="157" y="58"/>
                  </a:cubicBezTo>
                  <a:cubicBezTo>
                    <a:pt x="126" y="54"/>
                    <a:pt x="93" y="54"/>
                    <a:pt x="63" y="63"/>
                  </a:cubicBezTo>
                  <a:cubicBezTo>
                    <a:pt x="57" y="64"/>
                    <a:pt x="51" y="66"/>
                    <a:pt x="46" y="69"/>
                  </a:cubicBezTo>
                  <a:cubicBezTo>
                    <a:pt x="44" y="70"/>
                    <a:pt x="45" y="72"/>
                    <a:pt x="47" y="72"/>
                  </a:cubicBezTo>
                  <a:cubicBezTo>
                    <a:pt x="108" y="56"/>
                    <a:pt x="175" y="58"/>
                    <a:pt x="237" y="73"/>
                  </a:cubicBezTo>
                  <a:cubicBezTo>
                    <a:pt x="241" y="74"/>
                    <a:pt x="245" y="75"/>
                    <a:pt x="249" y="76"/>
                  </a:cubicBezTo>
                  <a:cubicBezTo>
                    <a:pt x="251" y="77"/>
                    <a:pt x="252" y="75"/>
                    <a:pt x="250" y="74"/>
                  </a:cubicBezTo>
                  <a:cubicBezTo>
                    <a:pt x="220" y="62"/>
                    <a:pt x="189" y="50"/>
                    <a:pt x="156" y="47"/>
                  </a:cubicBezTo>
                  <a:cubicBezTo>
                    <a:pt x="122" y="44"/>
                    <a:pt x="89" y="55"/>
                    <a:pt x="56" y="63"/>
                  </a:cubicBezTo>
                  <a:cubicBezTo>
                    <a:pt x="50" y="65"/>
                    <a:pt x="45" y="66"/>
                    <a:pt x="39" y="67"/>
                  </a:cubicBezTo>
                  <a:cubicBezTo>
                    <a:pt x="39" y="68"/>
                    <a:pt x="39" y="69"/>
                    <a:pt x="40" y="70"/>
                  </a:cubicBezTo>
                  <a:cubicBezTo>
                    <a:pt x="73" y="59"/>
                    <a:pt x="109" y="57"/>
                    <a:pt x="144" y="57"/>
                  </a:cubicBezTo>
                  <a:cubicBezTo>
                    <a:pt x="162" y="56"/>
                    <a:pt x="179" y="57"/>
                    <a:pt x="197" y="58"/>
                  </a:cubicBezTo>
                  <a:cubicBezTo>
                    <a:pt x="205" y="59"/>
                    <a:pt x="213" y="60"/>
                    <a:pt x="220" y="62"/>
                  </a:cubicBezTo>
                  <a:cubicBezTo>
                    <a:pt x="227" y="63"/>
                    <a:pt x="233" y="65"/>
                    <a:pt x="240" y="67"/>
                  </a:cubicBezTo>
                  <a:cubicBezTo>
                    <a:pt x="245" y="68"/>
                    <a:pt x="250" y="68"/>
                    <a:pt x="254" y="67"/>
                  </a:cubicBezTo>
                  <a:cubicBezTo>
                    <a:pt x="255" y="66"/>
                    <a:pt x="256" y="65"/>
                    <a:pt x="255" y="65"/>
                  </a:cubicBezTo>
                  <a:cubicBezTo>
                    <a:pt x="251" y="60"/>
                    <a:pt x="245" y="57"/>
                    <a:pt x="239" y="55"/>
                  </a:cubicBezTo>
                  <a:cubicBezTo>
                    <a:pt x="232" y="52"/>
                    <a:pt x="225" y="50"/>
                    <a:pt x="218" y="48"/>
                  </a:cubicBezTo>
                  <a:cubicBezTo>
                    <a:pt x="203" y="42"/>
                    <a:pt x="187" y="38"/>
                    <a:pt x="170" y="36"/>
                  </a:cubicBezTo>
                  <a:cubicBezTo>
                    <a:pt x="138" y="31"/>
                    <a:pt x="105" y="32"/>
                    <a:pt x="73" y="38"/>
                  </a:cubicBezTo>
                  <a:cubicBezTo>
                    <a:pt x="57" y="42"/>
                    <a:pt x="41" y="47"/>
                    <a:pt x="26" y="53"/>
                  </a:cubicBezTo>
                  <a:cubicBezTo>
                    <a:pt x="24" y="54"/>
                    <a:pt x="25" y="56"/>
                    <a:pt x="27" y="56"/>
                  </a:cubicBezTo>
                  <a:cubicBezTo>
                    <a:pt x="61" y="54"/>
                    <a:pt x="95" y="45"/>
                    <a:pt x="130" y="43"/>
                  </a:cubicBezTo>
                  <a:cubicBezTo>
                    <a:pt x="147" y="41"/>
                    <a:pt x="165" y="43"/>
                    <a:pt x="182" y="44"/>
                  </a:cubicBezTo>
                  <a:cubicBezTo>
                    <a:pt x="190" y="45"/>
                    <a:pt x="198" y="46"/>
                    <a:pt x="206" y="47"/>
                  </a:cubicBezTo>
                  <a:cubicBezTo>
                    <a:pt x="213" y="48"/>
                    <a:pt x="221" y="50"/>
                    <a:pt x="228" y="48"/>
                  </a:cubicBezTo>
                  <a:cubicBezTo>
                    <a:pt x="230" y="48"/>
                    <a:pt x="230" y="46"/>
                    <a:pt x="229" y="46"/>
                  </a:cubicBezTo>
                  <a:cubicBezTo>
                    <a:pt x="201" y="34"/>
                    <a:pt x="170" y="31"/>
                    <a:pt x="140" y="31"/>
                  </a:cubicBezTo>
                  <a:cubicBezTo>
                    <a:pt x="123" y="30"/>
                    <a:pt x="105" y="30"/>
                    <a:pt x="88" y="32"/>
                  </a:cubicBezTo>
                  <a:cubicBezTo>
                    <a:pt x="79" y="33"/>
                    <a:pt x="70" y="34"/>
                    <a:pt x="61" y="36"/>
                  </a:cubicBezTo>
                  <a:cubicBezTo>
                    <a:pt x="53" y="37"/>
                    <a:pt x="45" y="40"/>
                    <a:pt x="37" y="42"/>
                  </a:cubicBezTo>
                  <a:cubicBezTo>
                    <a:pt x="33" y="44"/>
                    <a:pt x="28" y="45"/>
                    <a:pt x="24" y="45"/>
                  </a:cubicBezTo>
                  <a:cubicBezTo>
                    <a:pt x="24" y="46"/>
                    <a:pt x="24" y="47"/>
                    <a:pt x="24" y="47"/>
                  </a:cubicBezTo>
                  <a:cubicBezTo>
                    <a:pt x="51" y="35"/>
                    <a:pt x="81" y="30"/>
                    <a:pt x="110" y="30"/>
                  </a:cubicBezTo>
                  <a:cubicBezTo>
                    <a:pt x="140" y="29"/>
                    <a:pt x="170" y="33"/>
                    <a:pt x="199" y="40"/>
                  </a:cubicBezTo>
                  <a:cubicBezTo>
                    <a:pt x="207" y="42"/>
                    <a:pt x="216" y="44"/>
                    <a:pt x="224" y="47"/>
                  </a:cubicBezTo>
                  <a:cubicBezTo>
                    <a:pt x="224" y="46"/>
                    <a:pt x="224" y="45"/>
                    <a:pt x="224" y="44"/>
                  </a:cubicBezTo>
                  <a:cubicBezTo>
                    <a:pt x="192" y="40"/>
                    <a:pt x="161" y="28"/>
                    <a:pt x="128" y="25"/>
                  </a:cubicBezTo>
                  <a:cubicBezTo>
                    <a:pt x="96" y="21"/>
                    <a:pt x="62" y="27"/>
                    <a:pt x="32" y="37"/>
                  </a:cubicBezTo>
                  <a:cubicBezTo>
                    <a:pt x="25" y="39"/>
                    <a:pt x="19" y="42"/>
                    <a:pt x="13" y="44"/>
                  </a:cubicBezTo>
                  <a:cubicBezTo>
                    <a:pt x="13" y="45"/>
                    <a:pt x="13" y="46"/>
                    <a:pt x="14" y="47"/>
                  </a:cubicBezTo>
                  <a:cubicBezTo>
                    <a:pt x="41" y="31"/>
                    <a:pt x="75" y="28"/>
                    <a:pt x="106" y="29"/>
                  </a:cubicBezTo>
                  <a:cubicBezTo>
                    <a:pt x="139" y="29"/>
                    <a:pt x="171" y="39"/>
                    <a:pt x="204" y="41"/>
                  </a:cubicBezTo>
                  <a:cubicBezTo>
                    <a:pt x="206" y="41"/>
                    <a:pt x="209" y="41"/>
                    <a:pt x="211" y="41"/>
                  </a:cubicBezTo>
                  <a:cubicBezTo>
                    <a:pt x="212" y="41"/>
                    <a:pt x="213" y="39"/>
                    <a:pt x="212" y="38"/>
                  </a:cubicBezTo>
                  <a:cubicBezTo>
                    <a:pt x="199" y="33"/>
                    <a:pt x="185" y="30"/>
                    <a:pt x="172" y="28"/>
                  </a:cubicBezTo>
                  <a:cubicBezTo>
                    <a:pt x="158" y="26"/>
                    <a:pt x="144" y="25"/>
                    <a:pt x="129" y="25"/>
                  </a:cubicBezTo>
                  <a:cubicBezTo>
                    <a:pt x="112" y="24"/>
                    <a:pt x="95" y="26"/>
                    <a:pt x="79" y="28"/>
                  </a:cubicBezTo>
                  <a:cubicBezTo>
                    <a:pt x="61" y="31"/>
                    <a:pt x="44" y="36"/>
                    <a:pt x="28" y="40"/>
                  </a:cubicBezTo>
                  <a:cubicBezTo>
                    <a:pt x="24" y="41"/>
                    <a:pt x="20" y="42"/>
                    <a:pt x="16" y="43"/>
                  </a:cubicBezTo>
                  <a:cubicBezTo>
                    <a:pt x="16" y="44"/>
                    <a:pt x="17" y="45"/>
                    <a:pt x="17" y="46"/>
                  </a:cubicBezTo>
                  <a:cubicBezTo>
                    <a:pt x="50" y="35"/>
                    <a:pt x="84" y="28"/>
                    <a:pt x="119" y="26"/>
                  </a:cubicBezTo>
                  <a:cubicBezTo>
                    <a:pt x="143" y="25"/>
                    <a:pt x="168" y="24"/>
                    <a:pt x="191" y="29"/>
                  </a:cubicBezTo>
                  <a:cubicBezTo>
                    <a:pt x="197" y="31"/>
                    <a:pt x="204" y="33"/>
                    <a:pt x="209" y="37"/>
                  </a:cubicBezTo>
                  <a:cubicBezTo>
                    <a:pt x="209" y="36"/>
                    <a:pt x="210" y="35"/>
                    <a:pt x="210" y="35"/>
                  </a:cubicBezTo>
                  <a:cubicBezTo>
                    <a:pt x="179" y="25"/>
                    <a:pt x="146" y="19"/>
                    <a:pt x="113" y="17"/>
                  </a:cubicBezTo>
                  <a:cubicBezTo>
                    <a:pt x="80" y="16"/>
                    <a:pt x="47" y="21"/>
                    <a:pt x="15" y="29"/>
                  </a:cubicBezTo>
                  <a:cubicBezTo>
                    <a:pt x="14" y="30"/>
                    <a:pt x="12" y="30"/>
                    <a:pt x="10" y="31"/>
                  </a:cubicBezTo>
                  <a:cubicBezTo>
                    <a:pt x="10" y="32"/>
                    <a:pt x="11" y="32"/>
                    <a:pt x="11" y="33"/>
                  </a:cubicBezTo>
                  <a:cubicBezTo>
                    <a:pt x="43" y="23"/>
                    <a:pt x="77" y="22"/>
                    <a:pt x="111" y="21"/>
                  </a:cubicBezTo>
                  <a:cubicBezTo>
                    <a:pt x="138" y="19"/>
                    <a:pt x="167" y="18"/>
                    <a:pt x="192" y="31"/>
                  </a:cubicBezTo>
                  <a:cubicBezTo>
                    <a:pt x="192" y="30"/>
                    <a:pt x="192" y="29"/>
                    <a:pt x="193" y="28"/>
                  </a:cubicBezTo>
                  <a:cubicBezTo>
                    <a:pt x="162" y="20"/>
                    <a:pt x="132" y="8"/>
                    <a:pt x="100" y="7"/>
                  </a:cubicBezTo>
                  <a:cubicBezTo>
                    <a:pt x="73" y="7"/>
                    <a:pt x="43" y="10"/>
                    <a:pt x="18" y="20"/>
                  </a:cubicBezTo>
                  <a:cubicBezTo>
                    <a:pt x="12" y="23"/>
                    <a:pt x="6" y="26"/>
                    <a:pt x="1" y="29"/>
                  </a:cubicBezTo>
                  <a:cubicBezTo>
                    <a:pt x="0" y="30"/>
                    <a:pt x="1" y="32"/>
                    <a:pt x="2" y="32"/>
                  </a:cubicBezTo>
                  <a:cubicBezTo>
                    <a:pt x="35" y="23"/>
                    <a:pt x="68" y="13"/>
                    <a:pt x="103" y="12"/>
                  </a:cubicBezTo>
                  <a:cubicBezTo>
                    <a:pt x="126" y="12"/>
                    <a:pt x="150" y="12"/>
                    <a:pt x="172" y="18"/>
                  </a:cubicBezTo>
                  <a:cubicBezTo>
                    <a:pt x="183" y="22"/>
                    <a:pt x="195" y="27"/>
                    <a:pt x="203" y="36"/>
                  </a:cubicBezTo>
                  <a:cubicBezTo>
                    <a:pt x="204" y="35"/>
                    <a:pt x="204" y="34"/>
                    <a:pt x="204" y="34"/>
                  </a:cubicBezTo>
                  <a:cubicBezTo>
                    <a:pt x="176" y="27"/>
                    <a:pt x="150" y="11"/>
                    <a:pt x="120" y="6"/>
                  </a:cubicBezTo>
                  <a:cubicBezTo>
                    <a:pt x="90" y="1"/>
                    <a:pt x="58" y="1"/>
                    <a:pt x="29" y="11"/>
                  </a:cubicBezTo>
                  <a:cubicBezTo>
                    <a:pt x="27" y="11"/>
                    <a:pt x="28" y="13"/>
                    <a:pt x="29" y="13"/>
                  </a:cubicBezTo>
                  <a:cubicBezTo>
                    <a:pt x="88" y="2"/>
                    <a:pt x="151" y="8"/>
                    <a:pt x="204" y="36"/>
                  </a:cubicBezTo>
                  <a:cubicBezTo>
                    <a:pt x="207" y="37"/>
                    <a:pt x="209" y="38"/>
                    <a:pt x="211" y="39"/>
                  </a:cubicBezTo>
                  <a:cubicBezTo>
                    <a:pt x="211" y="38"/>
                    <a:pt x="211" y="38"/>
                    <a:pt x="212" y="37"/>
                  </a:cubicBezTo>
                  <a:cubicBezTo>
                    <a:pt x="190" y="29"/>
                    <a:pt x="168" y="23"/>
                    <a:pt x="146" y="17"/>
                  </a:cubicBezTo>
                  <a:cubicBezTo>
                    <a:pt x="124" y="12"/>
                    <a:pt x="101" y="14"/>
                    <a:pt x="79" y="9"/>
                  </a:cubicBezTo>
                  <a:cubicBezTo>
                    <a:pt x="79" y="10"/>
                    <a:pt x="79" y="11"/>
                    <a:pt x="79" y="12"/>
                  </a:cubicBezTo>
                  <a:cubicBezTo>
                    <a:pt x="95" y="11"/>
                    <a:pt x="111" y="12"/>
                    <a:pt x="127" y="14"/>
                  </a:cubicBezTo>
                  <a:cubicBezTo>
                    <a:pt x="142" y="15"/>
                    <a:pt x="157" y="17"/>
                    <a:pt x="172" y="21"/>
                  </a:cubicBezTo>
                  <a:cubicBezTo>
                    <a:pt x="183" y="25"/>
                    <a:pt x="194" y="30"/>
                    <a:pt x="206" y="33"/>
                  </a:cubicBezTo>
                  <a:cubicBezTo>
                    <a:pt x="216" y="37"/>
                    <a:pt x="228" y="41"/>
                    <a:pt x="239" y="38"/>
                  </a:cubicBezTo>
                  <a:cubicBezTo>
                    <a:pt x="240" y="38"/>
                    <a:pt x="241" y="37"/>
                    <a:pt x="240" y="36"/>
                  </a:cubicBezTo>
                  <a:cubicBezTo>
                    <a:pt x="223" y="23"/>
                    <a:pt x="201" y="18"/>
                    <a:pt x="180" y="14"/>
                  </a:cubicBezTo>
                  <a:cubicBezTo>
                    <a:pt x="154" y="9"/>
                    <a:pt x="127" y="8"/>
                    <a:pt x="100" y="7"/>
                  </a:cubicBezTo>
                  <a:cubicBezTo>
                    <a:pt x="100" y="8"/>
                    <a:pt x="100" y="9"/>
                    <a:pt x="100" y="10"/>
                  </a:cubicBezTo>
                  <a:cubicBezTo>
                    <a:pt x="125" y="3"/>
                    <a:pt x="152" y="6"/>
                    <a:pt x="177" y="12"/>
                  </a:cubicBezTo>
                  <a:cubicBezTo>
                    <a:pt x="202" y="18"/>
                    <a:pt x="226" y="28"/>
                    <a:pt x="249" y="38"/>
                  </a:cubicBezTo>
                  <a:cubicBezTo>
                    <a:pt x="251" y="39"/>
                    <a:pt x="252" y="36"/>
                    <a:pt x="251" y="36"/>
                  </a:cubicBezTo>
                  <a:cubicBezTo>
                    <a:pt x="215" y="21"/>
                    <a:pt x="178" y="5"/>
                    <a:pt x="138" y="5"/>
                  </a:cubicBezTo>
                  <a:cubicBezTo>
                    <a:pt x="137" y="5"/>
                    <a:pt x="136" y="7"/>
                    <a:pt x="138" y="7"/>
                  </a:cubicBezTo>
                  <a:cubicBezTo>
                    <a:pt x="143" y="10"/>
                    <a:pt x="150" y="11"/>
                    <a:pt x="156" y="12"/>
                  </a:cubicBezTo>
                  <a:cubicBezTo>
                    <a:pt x="163" y="13"/>
                    <a:pt x="171" y="15"/>
                    <a:pt x="178" y="17"/>
                  </a:cubicBezTo>
                  <a:cubicBezTo>
                    <a:pt x="193" y="21"/>
                    <a:pt x="207" y="27"/>
                    <a:pt x="221" y="33"/>
                  </a:cubicBezTo>
                  <a:cubicBezTo>
                    <a:pt x="222" y="34"/>
                    <a:pt x="224" y="31"/>
                    <a:pt x="222" y="3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3" name="Freeform 40"/>
            <p:cNvSpPr/>
            <p:nvPr/>
          </p:nvSpPr>
          <p:spPr bwMode="auto">
            <a:xfrm>
              <a:off x="3132" y="1899"/>
              <a:ext cx="578" cy="495"/>
            </a:xfrm>
            <a:custGeom>
              <a:avLst/>
              <a:gdLst>
                <a:gd name="T0" fmla="*/ 269 w 299"/>
                <a:gd name="T1" fmla="*/ 69 h 256"/>
                <a:gd name="T2" fmla="*/ 167 w 299"/>
                <a:gd name="T3" fmla="*/ 87 h 256"/>
                <a:gd name="T4" fmla="*/ 134 w 299"/>
                <a:gd name="T5" fmla="*/ 89 h 256"/>
                <a:gd name="T6" fmla="*/ 298 w 299"/>
                <a:gd name="T7" fmla="*/ 68 h 256"/>
                <a:gd name="T8" fmla="*/ 228 w 299"/>
                <a:gd name="T9" fmla="*/ 56 h 256"/>
                <a:gd name="T10" fmla="*/ 121 w 299"/>
                <a:gd name="T11" fmla="*/ 97 h 256"/>
                <a:gd name="T12" fmla="*/ 101 w 299"/>
                <a:gd name="T13" fmla="*/ 116 h 256"/>
                <a:gd name="T14" fmla="*/ 208 w 299"/>
                <a:gd name="T15" fmla="*/ 59 h 256"/>
                <a:gd name="T16" fmla="*/ 200 w 299"/>
                <a:gd name="T17" fmla="*/ 44 h 256"/>
                <a:gd name="T18" fmla="*/ 205 w 299"/>
                <a:gd name="T19" fmla="*/ 24 h 256"/>
                <a:gd name="T20" fmla="*/ 187 w 299"/>
                <a:gd name="T21" fmla="*/ 13 h 256"/>
                <a:gd name="T22" fmla="*/ 129 w 299"/>
                <a:gd name="T23" fmla="*/ 14 h 256"/>
                <a:gd name="T24" fmla="*/ 46 w 299"/>
                <a:gd name="T25" fmla="*/ 49 h 256"/>
                <a:gd name="T26" fmla="*/ 25 w 299"/>
                <a:gd name="T27" fmla="*/ 59 h 256"/>
                <a:gd name="T28" fmla="*/ 56 w 299"/>
                <a:gd name="T29" fmla="*/ 60 h 256"/>
                <a:gd name="T30" fmla="*/ 55 w 299"/>
                <a:gd name="T31" fmla="*/ 72 h 256"/>
                <a:gd name="T32" fmla="*/ 73 w 299"/>
                <a:gd name="T33" fmla="*/ 37 h 256"/>
                <a:gd name="T34" fmla="*/ 72 w 299"/>
                <a:gd name="T35" fmla="*/ 49 h 256"/>
                <a:gd name="T36" fmla="*/ 36 w 299"/>
                <a:gd name="T37" fmla="*/ 117 h 256"/>
                <a:gd name="T38" fmla="*/ 35 w 299"/>
                <a:gd name="T39" fmla="*/ 117 h 256"/>
                <a:gd name="T40" fmla="*/ 61 w 299"/>
                <a:gd name="T41" fmla="*/ 88 h 256"/>
                <a:gd name="T42" fmla="*/ 105 w 299"/>
                <a:gd name="T43" fmla="*/ 51 h 256"/>
                <a:gd name="T44" fmla="*/ 114 w 299"/>
                <a:gd name="T45" fmla="*/ 53 h 256"/>
                <a:gd name="T46" fmla="*/ 58 w 299"/>
                <a:gd name="T47" fmla="*/ 166 h 256"/>
                <a:gd name="T48" fmla="*/ 84 w 299"/>
                <a:gd name="T49" fmla="*/ 142 h 256"/>
                <a:gd name="T50" fmla="*/ 78 w 299"/>
                <a:gd name="T51" fmla="*/ 232 h 256"/>
                <a:gd name="T52" fmla="*/ 82 w 299"/>
                <a:gd name="T53" fmla="*/ 130 h 256"/>
                <a:gd name="T54" fmla="*/ 53 w 299"/>
                <a:gd name="T55" fmla="*/ 122 h 256"/>
                <a:gd name="T56" fmla="*/ 74 w 299"/>
                <a:gd name="T57" fmla="*/ 254 h 256"/>
                <a:gd name="T58" fmla="*/ 78 w 299"/>
                <a:gd name="T59" fmla="*/ 178 h 256"/>
                <a:gd name="T60" fmla="*/ 102 w 299"/>
                <a:gd name="T61" fmla="*/ 88 h 256"/>
                <a:gd name="T62" fmla="*/ 107 w 299"/>
                <a:gd name="T63" fmla="*/ 80 h 256"/>
                <a:gd name="T64" fmla="*/ 52 w 299"/>
                <a:gd name="T65" fmla="*/ 149 h 256"/>
                <a:gd name="T66" fmla="*/ 43 w 299"/>
                <a:gd name="T67" fmla="*/ 140 h 256"/>
                <a:gd name="T68" fmla="*/ 102 w 299"/>
                <a:gd name="T69" fmla="*/ 54 h 256"/>
                <a:gd name="T70" fmla="*/ 97 w 299"/>
                <a:gd name="T71" fmla="*/ 51 h 256"/>
                <a:gd name="T72" fmla="*/ 91 w 299"/>
                <a:gd name="T73" fmla="*/ 56 h 256"/>
                <a:gd name="T74" fmla="*/ 62 w 299"/>
                <a:gd name="T75" fmla="*/ 84 h 256"/>
                <a:gd name="T76" fmla="*/ 14 w 299"/>
                <a:gd name="T77" fmla="*/ 92 h 256"/>
                <a:gd name="T78" fmla="*/ 27 w 299"/>
                <a:gd name="T79" fmla="*/ 88 h 256"/>
                <a:gd name="T80" fmla="*/ 73 w 299"/>
                <a:gd name="T81" fmla="*/ 45 h 256"/>
                <a:gd name="T82" fmla="*/ 48 w 299"/>
                <a:gd name="T83" fmla="*/ 51 h 256"/>
                <a:gd name="T84" fmla="*/ 40 w 299"/>
                <a:gd name="T85" fmla="*/ 56 h 256"/>
                <a:gd name="T86" fmla="*/ 95 w 299"/>
                <a:gd name="T87" fmla="*/ 15 h 256"/>
                <a:gd name="T88" fmla="*/ 69 w 299"/>
                <a:gd name="T89" fmla="*/ 37 h 256"/>
                <a:gd name="T90" fmla="*/ 83 w 299"/>
                <a:gd name="T91" fmla="*/ 47 h 256"/>
                <a:gd name="T92" fmla="*/ 122 w 299"/>
                <a:gd name="T93" fmla="*/ 55 h 256"/>
                <a:gd name="T94" fmla="*/ 70 w 299"/>
                <a:gd name="T95" fmla="*/ 125 h 256"/>
                <a:gd name="T96" fmla="*/ 96 w 299"/>
                <a:gd name="T97" fmla="*/ 111 h 256"/>
                <a:gd name="T98" fmla="*/ 202 w 299"/>
                <a:gd name="T99" fmla="*/ 69 h 256"/>
                <a:gd name="T100" fmla="*/ 82 w 299"/>
                <a:gd name="T101" fmla="*/ 145 h 256"/>
                <a:gd name="T102" fmla="*/ 92 w 299"/>
                <a:gd name="T103" fmla="*/ 113 h 256"/>
                <a:gd name="T104" fmla="*/ 272 w 299"/>
                <a:gd name="T105" fmla="*/ 63 h 256"/>
                <a:gd name="T106" fmla="*/ 247 w 299"/>
                <a:gd name="T107" fmla="*/ 60 h 256"/>
                <a:gd name="T108" fmla="*/ 103 w 299"/>
                <a:gd name="T109" fmla="*/ 123 h 256"/>
                <a:gd name="T110" fmla="*/ 127 w 299"/>
                <a:gd name="T111" fmla="*/ 9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9" h="256">
                  <a:moveTo>
                    <a:pt x="249" y="55"/>
                  </a:moveTo>
                  <a:cubicBezTo>
                    <a:pt x="228" y="58"/>
                    <a:pt x="207" y="62"/>
                    <a:pt x="187" y="69"/>
                  </a:cubicBezTo>
                  <a:cubicBezTo>
                    <a:pt x="177" y="73"/>
                    <a:pt x="167" y="77"/>
                    <a:pt x="157" y="81"/>
                  </a:cubicBezTo>
                  <a:cubicBezTo>
                    <a:pt x="147" y="86"/>
                    <a:pt x="137" y="91"/>
                    <a:pt x="127" y="93"/>
                  </a:cubicBezTo>
                  <a:cubicBezTo>
                    <a:pt x="127" y="94"/>
                    <a:pt x="128" y="95"/>
                    <a:pt x="128" y="96"/>
                  </a:cubicBezTo>
                  <a:cubicBezTo>
                    <a:pt x="145" y="79"/>
                    <a:pt x="169" y="71"/>
                    <a:pt x="191" y="66"/>
                  </a:cubicBezTo>
                  <a:cubicBezTo>
                    <a:pt x="214" y="61"/>
                    <a:pt x="240" y="60"/>
                    <a:pt x="262" y="67"/>
                  </a:cubicBezTo>
                  <a:cubicBezTo>
                    <a:pt x="264" y="68"/>
                    <a:pt x="267" y="69"/>
                    <a:pt x="269" y="69"/>
                  </a:cubicBezTo>
                  <a:cubicBezTo>
                    <a:pt x="269" y="69"/>
                    <a:pt x="269" y="68"/>
                    <a:pt x="269" y="67"/>
                  </a:cubicBezTo>
                  <a:cubicBezTo>
                    <a:pt x="262" y="70"/>
                    <a:pt x="255" y="70"/>
                    <a:pt x="248" y="70"/>
                  </a:cubicBezTo>
                  <a:cubicBezTo>
                    <a:pt x="240" y="70"/>
                    <a:pt x="233" y="71"/>
                    <a:pt x="226" y="72"/>
                  </a:cubicBezTo>
                  <a:cubicBezTo>
                    <a:pt x="210" y="74"/>
                    <a:pt x="194" y="77"/>
                    <a:pt x="179" y="81"/>
                  </a:cubicBezTo>
                  <a:cubicBezTo>
                    <a:pt x="151" y="89"/>
                    <a:pt x="124" y="103"/>
                    <a:pt x="101" y="121"/>
                  </a:cubicBezTo>
                  <a:cubicBezTo>
                    <a:pt x="101" y="121"/>
                    <a:pt x="102" y="122"/>
                    <a:pt x="103" y="123"/>
                  </a:cubicBezTo>
                  <a:cubicBezTo>
                    <a:pt x="110" y="113"/>
                    <a:pt x="121" y="106"/>
                    <a:pt x="131" y="101"/>
                  </a:cubicBezTo>
                  <a:cubicBezTo>
                    <a:pt x="143" y="96"/>
                    <a:pt x="155" y="91"/>
                    <a:pt x="167" y="87"/>
                  </a:cubicBezTo>
                  <a:cubicBezTo>
                    <a:pt x="180" y="83"/>
                    <a:pt x="194" y="79"/>
                    <a:pt x="209" y="77"/>
                  </a:cubicBezTo>
                  <a:cubicBezTo>
                    <a:pt x="225" y="74"/>
                    <a:pt x="241" y="72"/>
                    <a:pt x="256" y="66"/>
                  </a:cubicBezTo>
                  <a:cubicBezTo>
                    <a:pt x="257" y="66"/>
                    <a:pt x="257" y="66"/>
                    <a:pt x="258" y="65"/>
                  </a:cubicBezTo>
                  <a:cubicBezTo>
                    <a:pt x="259" y="65"/>
                    <a:pt x="259" y="64"/>
                    <a:pt x="258" y="63"/>
                  </a:cubicBezTo>
                  <a:cubicBezTo>
                    <a:pt x="254" y="57"/>
                    <a:pt x="244" y="56"/>
                    <a:pt x="237" y="56"/>
                  </a:cubicBezTo>
                  <a:cubicBezTo>
                    <a:pt x="227" y="57"/>
                    <a:pt x="217" y="59"/>
                    <a:pt x="207" y="61"/>
                  </a:cubicBezTo>
                  <a:cubicBezTo>
                    <a:pt x="197" y="64"/>
                    <a:pt x="187" y="66"/>
                    <a:pt x="178" y="69"/>
                  </a:cubicBezTo>
                  <a:cubicBezTo>
                    <a:pt x="162" y="74"/>
                    <a:pt x="148" y="82"/>
                    <a:pt x="134" y="89"/>
                  </a:cubicBezTo>
                  <a:cubicBezTo>
                    <a:pt x="124" y="94"/>
                    <a:pt x="114" y="99"/>
                    <a:pt x="104" y="103"/>
                  </a:cubicBezTo>
                  <a:cubicBezTo>
                    <a:pt x="104" y="104"/>
                    <a:pt x="105" y="105"/>
                    <a:pt x="105" y="105"/>
                  </a:cubicBezTo>
                  <a:cubicBezTo>
                    <a:pt x="131" y="87"/>
                    <a:pt x="160" y="74"/>
                    <a:pt x="191" y="67"/>
                  </a:cubicBezTo>
                  <a:cubicBezTo>
                    <a:pt x="207" y="63"/>
                    <a:pt x="223" y="62"/>
                    <a:pt x="239" y="62"/>
                  </a:cubicBezTo>
                  <a:cubicBezTo>
                    <a:pt x="248" y="63"/>
                    <a:pt x="256" y="63"/>
                    <a:pt x="265" y="65"/>
                  </a:cubicBezTo>
                  <a:cubicBezTo>
                    <a:pt x="273" y="66"/>
                    <a:pt x="281" y="68"/>
                    <a:pt x="289" y="70"/>
                  </a:cubicBezTo>
                  <a:cubicBezTo>
                    <a:pt x="292" y="70"/>
                    <a:pt x="294" y="70"/>
                    <a:pt x="297" y="70"/>
                  </a:cubicBezTo>
                  <a:cubicBezTo>
                    <a:pt x="298" y="70"/>
                    <a:pt x="299" y="69"/>
                    <a:pt x="298" y="68"/>
                  </a:cubicBezTo>
                  <a:cubicBezTo>
                    <a:pt x="283" y="53"/>
                    <a:pt x="258" y="52"/>
                    <a:pt x="238" y="53"/>
                  </a:cubicBezTo>
                  <a:cubicBezTo>
                    <a:pt x="214" y="54"/>
                    <a:pt x="190" y="60"/>
                    <a:pt x="168" y="69"/>
                  </a:cubicBezTo>
                  <a:cubicBezTo>
                    <a:pt x="138" y="82"/>
                    <a:pt x="113" y="103"/>
                    <a:pt x="88" y="123"/>
                  </a:cubicBezTo>
                  <a:cubicBezTo>
                    <a:pt x="89" y="124"/>
                    <a:pt x="90" y="124"/>
                    <a:pt x="90" y="125"/>
                  </a:cubicBezTo>
                  <a:cubicBezTo>
                    <a:pt x="92" y="114"/>
                    <a:pt x="101" y="106"/>
                    <a:pt x="108" y="99"/>
                  </a:cubicBezTo>
                  <a:cubicBezTo>
                    <a:pt x="117" y="91"/>
                    <a:pt x="127" y="84"/>
                    <a:pt x="138" y="78"/>
                  </a:cubicBezTo>
                  <a:cubicBezTo>
                    <a:pt x="162" y="63"/>
                    <a:pt x="190" y="55"/>
                    <a:pt x="219" y="55"/>
                  </a:cubicBezTo>
                  <a:cubicBezTo>
                    <a:pt x="222" y="56"/>
                    <a:pt x="225" y="56"/>
                    <a:pt x="228" y="56"/>
                  </a:cubicBezTo>
                  <a:cubicBezTo>
                    <a:pt x="228" y="55"/>
                    <a:pt x="228" y="54"/>
                    <a:pt x="228" y="53"/>
                  </a:cubicBezTo>
                  <a:cubicBezTo>
                    <a:pt x="198" y="53"/>
                    <a:pt x="167" y="62"/>
                    <a:pt x="141" y="76"/>
                  </a:cubicBezTo>
                  <a:cubicBezTo>
                    <a:pt x="128" y="83"/>
                    <a:pt x="117" y="92"/>
                    <a:pt x="108" y="103"/>
                  </a:cubicBezTo>
                  <a:cubicBezTo>
                    <a:pt x="99" y="114"/>
                    <a:pt x="92" y="127"/>
                    <a:pt x="83" y="138"/>
                  </a:cubicBezTo>
                  <a:cubicBezTo>
                    <a:pt x="82" y="140"/>
                    <a:pt x="81" y="142"/>
                    <a:pt x="79" y="143"/>
                  </a:cubicBezTo>
                  <a:cubicBezTo>
                    <a:pt x="80" y="143"/>
                    <a:pt x="81" y="144"/>
                    <a:pt x="82" y="144"/>
                  </a:cubicBezTo>
                  <a:cubicBezTo>
                    <a:pt x="81" y="134"/>
                    <a:pt x="88" y="125"/>
                    <a:pt x="94" y="119"/>
                  </a:cubicBezTo>
                  <a:cubicBezTo>
                    <a:pt x="102" y="110"/>
                    <a:pt x="111" y="103"/>
                    <a:pt x="121" y="97"/>
                  </a:cubicBezTo>
                  <a:cubicBezTo>
                    <a:pt x="131" y="90"/>
                    <a:pt x="141" y="84"/>
                    <a:pt x="153" y="80"/>
                  </a:cubicBezTo>
                  <a:cubicBezTo>
                    <a:pt x="161" y="77"/>
                    <a:pt x="169" y="75"/>
                    <a:pt x="178" y="73"/>
                  </a:cubicBezTo>
                  <a:cubicBezTo>
                    <a:pt x="185" y="72"/>
                    <a:pt x="192" y="73"/>
                    <a:pt x="199" y="71"/>
                  </a:cubicBezTo>
                  <a:cubicBezTo>
                    <a:pt x="201" y="71"/>
                    <a:pt x="202" y="70"/>
                    <a:pt x="203" y="69"/>
                  </a:cubicBezTo>
                  <a:cubicBezTo>
                    <a:pt x="204" y="69"/>
                    <a:pt x="204" y="67"/>
                    <a:pt x="203" y="67"/>
                  </a:cubicBezTo>
                  <a:cubicBezTo>
                    <a:pt x="190" y="64"/>
                    <a:pt x="177" y="66"/>
                    <a:pt x="165" y="70"/>
                  </a:cubicBezTo>
                  <a:cubicBezTo>
                    <a:pt x="152" y="75"/>
                    <a:pt x="140" y="82"/>
                    <a:pt x="129" y="90"/>
                  </a:cubicBezTo>
                  <a:cubicBezTo>
                    <a:pt x="119" y="97"/>
                    <a:pt x="109" y="106"/>
                    <a:pt x="101" y="116"/>
                  </a:cubicBezTo>
                  <a:cubicBezTo>
                    <a:pt x="93" y="127"/>
                    <a:pt x="86" y="140"/>
                    <a:pt x="77" y="151"/>
                  </a:cubicBezTo>
                  <a:cubicBezTo>
                    <a:pt x="74" y="156"/>
                    <a:pt x="70" y="160"/>
                    <a:pt x="65" y="164"/>
                  </a:cubicBezTo>
                  <a:cubicBezTo>
                    <a:pt x="66" y="164"/>
                    <a:pt x="67" y="164"/>
                    <a:pt x="68" y="165"/>
                  </a:cubicBezTo>
                  <a:cubicBezTo>
                    <a:pt x="69" y="152"/>
                    <a:pt x="75" y="141"/>
                    <a:pt x="83" y="130"/>
                  </a:cubicBezTo>
                  <a:cubicBezTo>
                    <a:pt x="90" y="120"/>
                    <a:pt x="100" y="110"/>
                    <a:pt x="110" y="101"/>
                  </a:cubicBezTo>
                  <a:cubicBezTo>
                    <a:pt x="120" y="91"/>
                    <a:pt x="131" y="82"/>
                    <a:pt x="144" y="76"/>
                  </a:cubicBezTo>
                  <a:cubicBezTo>
                    <a:pt x="157" y="70"/>
                    <a:pt x="172" y="67"/>
                    <a:pt x="186" y="64"/>
                  </a:cubicBezTo>
                  <a:cubicBezTo>
                    <a:pt x="194" y="62"/>
                    <a:pt x="201" y="61"/>
                    <a:pt x="208" y="59"/>
                  </a:cubicBezTo>
                  <a:cubicBezTo>
                    <a:pt x="209" y="58"/>
                    <a:pt x="209" y="57"/>
                    <a:pt x="208" y="56"/>
                  </a:cubicBezTo>
                  <a:cubicBezTo>
                    <a:pt x="198" y="51"/>
                    <a:pt x="186" y="53"/>
                    <a:pt x="175" y="56"/>
                  </a:cubicBezTo>
                  <a:cubicBezTo>
                    <a:pt x="163" y="60"/>
                    <a:pt x="152" y="65"/>
                    <a:pt x="141" y="71"/>
                  </a:cubicBezTo>
                  <a:cubicBezTo>
                    <a:pt x="115" y="86"/>
                    <a:pt x="91" y="104"/>
                    <a:pt x="70" y="125"/>
                  </a:cubicBezTo>
                  <a:cubicBezTo>
                    <a:pt x="71" y="126"/>
                    <a:pt x="71" y="126"/>
                    <a:pt x="72" y="127"/>
                  </a:cubicBezTo>
                  <a:cubicBezTo>
                    <a:pt x="90" y="108"/>
                    <a:pt x="107" y="87"/>
                    <a:pt x="127" y="70"/>
                  </a:cubicBezTo>
                  <a:cubicBezTo>
                    <a:pt x="148" y="53"/>
                    <a:pt x="173" y="41"/>
                    <a:pt x="200" y="47"/>
                  </a:cubicBezTo>
                  <a:cubicBezTo>
                    <a:pt x="200" y="46"/>
                    <a:pt x="200" y="45"/>
                    <a:pt x="200" y="44"/>
                  </a:cubicBezTo>
                  <a:cubicBezTo>
                    <a:pt x="173" y="47"/>
                    <a:pt x="147" y="54"/>
                    <a:pt x="123" y="66"/>
                  </a:cubicBezTo>
                  <a:cubicBezTo>
                    <a:pt x="99" y="78"/>
                    <a:pt x="78" y="94"/>
                    <a:pt x="57" y="112"/>
                  </a:cubicBezTo>
                  <a:cubicBezTo>
                    <a:pt x="58" y="112"/>
                    <a:pt x="59" y="113"/>
                    <a:pt x="59" y="114"/>
                  </a:cubicBezTo>
                  <a:cubicBezTo>
                    <a:pt x="77" y="90"/>
                    <a:pt x="100" y="71"/>
                    <a:pt x="125" y="56"/>
                  </a:cubicBezTo>
                  <a:cubicBezTo>
                    <a:pt x="139" y="48"/>
                    <a:pt x="153" y="42"/>
                    <a:pt x="168" y="38"/>
                  </a:cubicBezTo>
                  <a:cubicBezTo>
                    <a:pt x="176" y="36"/>
                    <a:pt x="183" y="34"/>
                    <a:pt x="191" y="33"/>
                  </a:cubicBezTo>
                  <a:cubicBezTo>
                    <a:pt x="196" y="32"/>
                    <a:pt x="202" y="31"/>
                    <a:pt x="205" y="26"/>
                  </a:cubicBezTo>
                  <a:cubicBezTo>
                    <a:pt x="206" y="26"/>
                    <a:pt x="206" y="25"/>
                    <a:pt x="205" y="24"/>
                  </a:cubicBezTo>
                  <a:cubicBezTo>
                    <a:pt x="199" y="19"/>
                    <a:pt x="189" y="18"/>
                    <a:pt x="180" y="18"/>
                  </a:cubicBezTo>
                  <a:cubicBezTo>
                    <a:pt x="169" y="19"/>
                    <a:pt x="158" y="21"/>
                    <a:pt x="147" y="23"/>
                  </a:cubicBezTo>
                  <a:cubicBezTo>
                    <a:pt x="124" y="28"/>
                    <a:pt x="102" y="35"/>
                    <a:pt x="81" y="45"/>
                  </a:cubicBezTo>
                  <a:cubicBezTo>
                    <a:pt x="69" y="52"/>
                    <a:pt x="57" y="59"/>
                    <a:pt x="48" y="70"/>
                  </a:cubicBezTo>
                  <a:cubicBezTo>
                    <a:pt x="48" y="70"/>
                    <a:pt x="48" y="72"/>
                    <a:pt x="50" y="72"/>
                  </a:cubicBezTo>
                  <a:cubicBezTo>
                    <a:pt x="73" y="66"/>
                    <a:pt x="92" y="50"/>
                    <a:pt x="114" y="39"/>
                  </a:cubicBezTo>
                  <a:cubicBezTo>
                    <a:pt x="137" y="27"/>
                    <a:pt x="163" y="25"/>
                    <a:pt x="186" y="15"/>
                  </a:cubicBezTo>
                  <a:cubicBezTo>
                    <a:pt x="187" y="14"/>
                    <a:pt x="187" y="13"/>
                    <a:pt x="187" y="13"/>
                  </a:cubicBezTo>
                  <a:cubicBezTo>
                    <a:pt x="185" y="6"/>
                    <a:pt x="177" y="5"/>
                    <a:pt x="171" y="4"/>
                  </a:cubicBezTo>
                  <a:cubicBezTo>
                    <a:pt x="162" y="3"/>
                    <a:pt x="153" y="5"/>
                    <a:pt x="144" y="7"/>
                  </a:cubicBezTo>
                  <a:cubicBezTo>
                    <a:pt x="134" y="9"/>
                    <a:pt x="126" y="12"/>
                    <a:pt x="117" y="15"/>
                  </a:cubicBezTo>
                  <a:cubicBezTo>
                    <a:pt x="107" y="18"/>
                    <a:pt x="97" y="20"/>
                    <a:pt x="88" y="24"/>
                  </a:cubicBezTo>
                  <a:cubicBezTo>
                    <a:pt x="66" y="33"/>
                    <a:pt x="47" y="47"/>
                    <a:pt x="26" y="59"/>
                  </a:cubicBezTo>
                  <a:cubicBezTo>
                    <a:pt x="27" y="60"/>
                    <a:pt x="27" y="60"/>
                    <a:pt x="28" y="61"/>
                  </a:cubicBezTo>
                  <a:cubicBezTo>
                    <a:pt x="48" y="48"/>
                    <a:pt x="68" y="33"/>
                    <a:pt x="91" y="23"/>
                  </a:cubicBezTo>
                  <a:cubicBezTo>
                    <a:pt x="103" y="18"/>
                    <a:pt x="115" y="15"/>
                    <a:pt x="129" y="14"/>
                  </a:cubicBezTo>
                  <a:cubicBezTo>
                    <a:pt x="142" y="13"/>
                    <a:pt x="155" y="13"/>
                    <a:pt x="168" y="10"/>
                  </a:cubicBezTo>
                  <a:cubicBezTo>
                    <a:pt x="168" y="10"/>
                    <a:pt x="169" y="9"/>
                    <a:pt x="169" y="8"/>
                  </a:cubicBezTo>
                  <a:cubicBezTo>
                    <a:pt x="166" y="2"/>
                    <a:pt x="157" y="1"/>
                    <a:pt x="151" y="1"/>
                  </a:cubicBezTo>
                  <a:cubicBezTo>
                    <a:pt x="141" y="0"/>
                    <a:pt x="132" y="2"/>
                    <a:pt x="122" y="4"/>
                  </a:cubicBezTo>
                  <a:cubicBezTo>
                    <a:pt x="104" y="8"/>
                    <a:pt x="85" y="14"/>
                    <a:pt x="68" y="22"/>
                  </a:cubicBezTo>
                  <a:cubicBezTo>
                    <a:pt x="54" y="29"/>
                    <a:pt x="39" y="38"/>
                    <a:pt x="31" y="52"/>
                  </a:cubicBezTo>
                  <a:cubicBezTo>
                    <a:pt x="31" y="53"/>
                    <a:pt x="32" y="54"/>
                    <a:pt x="33" y="54"/>
                  </a:cubicBezTo>
                  <a:cubicBezTo>
                    <a:pt x="37" y="54"/>
                    <a:pt x="42" y="52"/>
                    <a:pt x="46" y="49"/>
                  </a:cubicBezTo>
                  <a:cubicBezTo>
                    <a:pt x="52" y="46"/>
                    <a:pt x="57" y="41"/>
                    <a:pt x="62" y="37"/>
                  </a:cubicBezTo>
                  <a:cubicBezTo>
                    <a:pt x="71" y="28"/>
                    <a:pt x="79" y="19"/>
                    <a:pt x="89" y="10"/>
                  </a:cubicBezTo>
                  <a:cubicBezTo>
                    <a:pt x="88" y="9"/>
                    <a:pt x="88" y="9"/>
                    <a:pt x="87" y="8"/>
                  </a:cubicBezTo>
                  <a:cubicBezTo>
                    <a:pt x="71" y="23"/>
                    <a:pt x="54" y="37"/>
                    <a:pt x="39" y="53"/>
                  </a:cubicBezTo>
                  <a:cubicBezTo>
                    <a:pt x="26" y="67"/>
                    <a:pt x="17" y="84"/>
                    <a:pt x="2" y="96"/>
                  </a:cubicBezTo>
                  <a:cubicBezTo>
                    <a:pt x="3" y="97"/>
                    <a:pt x="4" y="97"/>
                    <a:pt x="4" y="98"/>
                  </a:cubicBezTo>
                  <a:cubicBezTo>
                    <a:pt x="11" y="85"/>
                    <a:pt x="16" y="71"/>
                    <a:pt x="27" y="61"/>
                  </a:cubicBezTo>
                  <a:cubicBezTo>
                    <a:pt x="26" y="60"/>
                    <a:pt x="25" y="59"/>
                    <a:pt x="25" y="59"/>
                  </a:cubicBezTo>
                  <a:cubicBezTo>
                    <a:pt x="15" y="76"/>
                    <a:pt x="8" y="95"/>
                    <a:pt x="1" y="114"/>
                  </a:cubicBezTo>
                  <a:cubicBezTo>
                    <a:pt x="0" y="116"/>
                    <a:pt x="3" y="117"/>
                    <a:pt x="3" y="115"/>
                  </a:cubicBezTo>
                  <a:cubicBezTo>
                    <a:pt x="9" y="103"/>
                    <a:pt x="15" y="91"/>
                    <a:pt x="23" y="81"/>
                  </a:cubicBezTo>
                  <a:cubicBezTo>
                    <a:pt x="30" y="70"/>
                    <a:pt x="38" y="60"/>
                    <a:pt x="50" y="53"/>
                  </a:cubicBezTo>
                  <a:cubicBezTo>
                    <a:pt x="49" y="52"/>
                    <a:pt x="48" y="52"/>
                    <a:pt x="47" y="51"/>
                  </a:cubicBezTo>
                  <a:cubicBezTo>
                    <a:pt x="39" y="71"/>
                    <a:pt x="23" y="87"/>
                    <a:pt x="13" y="106"/>
                  </a:cubicBezTo>
                  <a:cubicBezTo>
                    <a:pt x="12" y="107"/>
                    <a:pt x="14" y="108"/>
                    <a:pt x="15" y="108"/>
                  </a:cubicBezTo>
                  <a:cubicBezTo>
                    <a:pt x="32" y="95"/>
                    <a:pt x="41" y="75"/>
                    <a:pt x="56" y="60"/>
                  </a:cubicBezTo>
                  <a:cubicBezTo>
                    <a:pt x="55" y="60"/>
                    <a:pt x="55" y="59"/>
                    <a:pt x="54" y="58"/>
                  </a:cubicBezTo>
                  <a:cubicBezTo>
                    <a:pt x="42" y="73"/>
                    <a:pt x="30" y="89"/>
                    <a:pt x="18" y="105"/>
                  </a:cubicBezTo>
                  <a:cubicBezTo>
                    <a:pt x="19" y="105"/>
                    <a:pt x="20" y="106"/>
                    <a:pt x="21" y="107"/>
                  </a:cubicBezTo>
                  <a:cubicBezTo>
                    <a:pt x="36" y="85"/>
                    <a:pt x="54" y="64"/>
                    <a:pt x="74" y="47"/>
                  </a:cubicBezTo>
                  <a:cubicBezTo>
                    <a:pt x="74" y="46"/>
                    <a:pt x="73" y="46"/>
                    <a:pt x="72" y="45"/>
                  </a:cubicBezTo>
                  <a:cubicBezTo>
                    <a:pt x="60" y="68"/>
                    <a:pt x="41" y="86"/>
                    <a:pt x="23" y="104"/>
                  </a:cubicBezTo>
                  <a:cubicBezTo>
                    <a:pt x="22" y="105"/>
                    <a:pt x="24" y="107"/>
                    <a:pt x="25" y="106"/>
                  </a:cubicBezTo>
                  <a:cubicBezTo>
                    <a:pt x="36" y="95"/>
                    <a:pt x="45" y="84"/>
                    <a:pt x="55" y="72"/>
                  </a:cubicBezTo>
                  <a:cubicBezTo>
                    <a:pt x="62" y="64"/>
                    <a:pt x="73" y="57"/>
                    <a:pt x="76" y="45"/>
                  </a:cubicBezTo>
                  <a:cubicBezTo>
                    <a:pt x="76" y="44"/>
                    <a:pt x="74" y="43"/>
                    <a:pt x="73" y="44"/>
                  </a:cubicBezTo>
                  <a:cubicBezTo>
                    <a:pt x="57" y="58"/>
                    <a:pt x="39" y="71"/>
                    <a:pt x="26" y="89"/>
                  </a:cubicBezTo>
                  <a:cubicBezTo>
                    <a:pt x="25" y="90"/>
                    <a:pt x="26" y="91"/>
                    <a:pt x="27" y="91"/>
                  </a:cubicBezTo>
                  <a:cubicBezTo>
                    <a:pt x="32" y="90"/>
                    <a:pt x="35" y="86"/>
                    <a:pt x="38" y="83"/>
                  </a:cubicBezTo>
                  <a:cubicBezTo>
                    <a:pt x="42" y="79"/>
                    <a:pt x="45" y="74"/>
                    <a:pt x="49" y="70"/>
                  </a:cubicBezTo>
                  <a:cubicBezTo>
                    <a:pt x="59" y="61"/>
                    <a:pt x="70" y="52"/>
                    <a:pt x="75" y="39"/>
                  </a:cubicBezTo>
                  <a:cubicBezTo>
                    <a:pt x="75" y="38"/>
                    <a:pt x="74" y="37"/>
                    <a:pt x="73" y="37"/>
                  </a:cubicBezTo>
                  <a:cubicBezTo>
                    <a:pt x="66" y="38"/>
                    <a:pt x="61" y="42"/>
                    <a:pt x="55" y="47"/>
                  </a:cubicBezTo>
                  <a:cubicBezTo>
                    <a:pt x="50" y="52"/>
                    <a:pt x="45" y="57"/>
                    <a:pt x="39" y="62"/>
                  </a:cubicBezTo>
                  <a:cubicBezTo>
                    <a:pt x="29" y="71"/>
                    <a:pt x="15" y="80"/>
                    <a:pt x="13" y="94"/>
                  </a:cubicBezTo>
                  <a:cubicBezTo>
                    <a:pt x="12" y="95"/>
                    <a:pt x="13" y="95"/>
                    <a:pt x="14" y="95"/>
                  </a:cubicBezTo>
                  <a:cubicBezTo>
                    <a:pt x="19" y="95"/>
                    <a:pt x="24" y="92"/>
                    <a:pt x="28" y="89"/>
                  </a:cubicBezTo>
                  <a:cubicBezTo>
                    <a:pt x="33" y="85"/>
                    <a:pt x="37" y="81"/>
                    <a:pt x="42" y="77"/>
                  </a:cubicBezTo>
                  <a:cubicBezTo>
                    <a:pt x="53" y="68"/>
                    <a:pt x="64" y="60"/>
                    <a:pt x="74" y="50"/>
                  </a:cubicBezTo>
                  <a:cubicBezTo>
                    <a:pt x="73" y="50"/>
                    <a:pt x="73" y="49"/>
                    <a:pt x="72" y="49"/>
                  </a:cubicBezTo>
                  <a:cubicBezTo>
                    <a:pt x="68" y="59"/>
                    <a:pt x="58" y="67"/>
                    <a:pt x="51" y="75"/>
                  </a:cubicBezTo>
                  <a:cubicBezTo>
                    <a:pt x="44" y="83"/>
                    <a:pt x="35" y="92"/>
                    <a:pt x="35" y="103"/>
                  </a:cubicBezTo>
                  <a:cubicBezTo>
                    <a:pt x="35" y="104"/>
                    <a:pt x="36" y="105"/>
                    <a:pt x="37" y="105"/>
                  </a:cubicBezTo>
                  <a:cubicBezTo>
                    <a:pt x="47" y="100"/>
                    <a:pt x="55" y="94"/>
                    <a:pt x="63" y="87"/>
                  </a:cubicBezTo>
                  <a:cubicBezTo>
                    <a:pt x="72" y="79"/>
                    <a:pt x="79" y="71"/>
                    <a:pt x="87" y="63"/>
                  </a:cubicBezTo>
                  <a:cubicBezTo>
                    <a:pt x="88" y="62"/>
                    <a:pt x="86" y="60"/>
                    <a:pt x="84" y="62"/>
                  </a:cubicBezTo>
                  <a:cubicBezTo>
                    <a:pt x="68" y="79"/>
                    <a:pt x="44" y="93"/>
                    <a:pt x="35" y="116"/>
                  </a:cubicBezTo>
                  <a:cubicBezTo>
                    <a:pt x="34" y="117"/>
                    <a:pt x="35" y="118"/>
                    <a:pt x="36" y="117"/>
                  </a:cubicBezTo>
                  <a:cubicBezTo>
                    <a:pt x="42" y="115"/>
                    <a:pt x="47" y="111"/>
                    <a:pt x="51" y="107"/>
                  </a:cubicBezTo>
                  <a:cubicBezTo>
                    <a:pt x="56" y="102"/>
                    <a:pt x="60" y="96"/>
                    <a:pt x="65" y="91"/>
                  </a:cubicBezTo>
                  <a:cubicBezTo>
                    <a:pt x="75" y="81"/>
                    <a:pt x="86" y="70"/>
                    <a:pt x="94" y="57"/>
                  </a:cubicBezTo>
                  <a:cubicBezTo>
                    <a:pt x="94" y="55"/>
                    <a:pt x="93" y="54"/>
                    <a:pt x="92" y="55"/>
                  </a:cubicBezTo>
                  <a:cubicBezTo>
                    <a:pt x="77" y="60"/>
                    <a:pt x="68" y="74"/>
                    <a:pt x="57" y="85"/>
                  </a:cubicBezTo>
                  <a:cubicBezTo>
                    <a:pt x="52" y="90"/>
                    <a:pt x="47" y="94"/>
                    <a:pt x="42" y="99"/>
                  </a:cubicBezTo>
                  <a:cubicBezTo>
                    <a:pt x="38" y="104"/>
                    <a:pt x="34" y="109"/>
                    <a:pt x="33" y="115"/>
                  </a:cubicBezTo>
                  <a:cubicBezTo>
                    <a:pt x="33" y="116"/>
                    <a:pt x="34" y="117"/>
                    <a:pt x="35" y="117"/>
                  </a:cubicBezTo>
                  <a:cubicBezTo>
                    <a:pt x="50" y="111"/>
                    <a:pt x="59" y="98"/>
                    <a:pt x="69" y="87"/>
                  </a:cubicBezTo>
                  <a:cubicBezTo>
                    <a:pt x="79" y="75"/>
                    <a:pt x="92" y="65"/>
                    <a:pt x="98" y="51"/>
                  </a:cubicBezTo>
                  <a:cubicBezTo>
                    <a:pt x="99" y="49"/>
                    <a:pt x="98" y="48"/>
                    <a:pt x="96" y="49"/>
                  </a:cubicBezTo>
                  <a:cubicBezTo>
                    <a:pt x="80" y="54"/>
                    <a:pt x="68" y="69"/>
                    <a:pt x="56" y="81"/>
                  </a:cubicBezTo>
                  <a:cubicBezTo>
                    <a:pt x="50" y="87"/>
                    <a:pt x="43" y="92"/>
                    <a:pt x="37" y="98"/>
                  </a:cubicBezTo>
                  <a:cubicBezTo>
                    <a:pt x="32" y="103"/>
                    <a:pt x="26" y="109"/>
                    <a:pt x="23" y="116"/>
                  </a:cubicBezTo>
                  <a:cubicBezTo>
                    <a:pt x="22" y="118"/>
                    <a:pt x="24" y="119"/>
                    <a:pt x="25" y="118"/>
                  </a:cubicBezTo>
                  <a:cubicBezTo>
                    <a:pt x="39" y="112"/>
                    <a:pt x="50" y="99"/>
                    <a:pt x="61" y="88"/>
                  </a:cubicBezTo>
                  <a:cubicBezTo>
                    <a:pt x="67" y="83"/>
                    <a:pt x="73" y="78"/>
                    <a:pt x="79" y="72"/>
                  </a:cubicBezTo>
                  <a:cubicBezTo>
                    <a:pt x="87" y="66"/>
                    <a:pt x="94" y="59"/>
                    <a:pt x="102" y="54"/>
                  </a:cubicBezTo>
                  <a:cubicBezTo>
                    <a:pt x="101" y="54"/>
                    <a:pt x="100" y="53"/>
                    <a:pt x="100" y="53"/>
                  </a:cubicBezTo>
                  <a:cubicBezTo>
                    <a:pt x="91" y="69"/>
                    <a:pt x="77" y="80"/>
                    <a:pt x="65" y="94"/>
                  </a:cubicBezTo>
                  <a:cubicBezTo>
                    <a:pt x="54" y="108"/>
                    <a:pt x="47" y="125"/>
                    <a:pt x="34" y="138"/>
                  </a:cubicBezTo>
                  <a:cubicBezTo>
                    <a:pt x="34" y="138"/>
                    <a:pt x="35" y="139"/>
                    <a:pt x="36" y="140"/>
                  </a:cubicBezTo>
                  <a:cubicBezTo>
                    <a:pt x="60" y="111"/>
                    <a:pt x="82" y="80"/>
                    <a:pt x="107" y="52"/>
                  </a:cubicBezTo>
                  <a:cubicBezTo>
                    <a:pt x="106" y="52"/>
                    <a:pt x="106" y="51"/>
                    <a:pt x="105" y="51"/>
                  </a:cubicBezTo>
                  <a:cubicBezTo>
                    <a:pt x="95" y="68"/>
                    <a:pt x="80" y="81"/>
                    <a:pt x="68" y="97"/>
                  </a:cubicBezTo>
                  <a:cubicBezTo>
                    <a:pt x="63" y="104"/>
                    <a:pt x="57" y="110"/>
                    <a:pt x="52" y="117"/>
                  </a:cubicBezTo>
                  <a:cubicBezTo>
                    <a:pt x="47" y="124"/>
                    <a:pt x="43" y="131"/>
                    <a:pt x="40" y="139"/>
                  </a:cubicBezTo>
                  <a:cubicBezTo>
                    <a:pt x="40" y="140"/>
                    <a:pt x="42" y="141"/>
                    <a:pt x="43" y="140"/>
                  </a:cubicBezTo>
                  <a:cubicBezTo>
                    <a:pt x="56" y="129"/>
                    <a:pt x="65" y="113"/>
                    <a:pt x="76" y="99"/>
                  </a:cubicBezTo>
                  <a:cubicBezTo>
                    <a:pt x="82" y="91"/>
                    <a:pt x="88" y="84"/>
                    <a:pt x="95" y="77"/>
                  </a:cubicBezTo>
                  <a:cubicBezTo>
                    <a:pt x="101" y="69"/>
                    <a:pt x="108" y="61"/>
                    <a:pt x="116" y="55"/>
                  </a:cubicBezTo>
                  <a:cubicBezTo>
                    <a:pt x="115" y="54"/>
                    <a:pt x="114" y="54"/>
                    <a:pt x="114" y="53"/>
                  </a:cubicBezTo>
                  <a:cubicBezTo>
                    <a:pt x="106" y="71"/>
                    <a:pt x="93" y="86"/>
                    <a:pt x="82" y="102"/>
                  </a:cubicBezTo>
                  <a:cubicBezTo>
                    <a:pt x="72" y="117"/>
                    <a:pt x="66" y="135"/>
                    <a:pt x="53" y="148"/>
                  </a:cubicBezTo>
                  <a:cubicBezTo>
                    <a:pt x="53" y="148"/>
                    <a:pt x="54" y="149"/>
                    <a:pt x="55" y="149"/>
                  </a:cubicBezTo>
                  <a:cubicBezTo>
                    <a:pt x="55" y="142"/>
                    <a:pt x="59" y="136"/>
                    <a:pt x="62" y="130"/>
                  </a:cubicBezTo>
                  <a:cubicBezTo>
                    <a:pt x="66" y="125"/>
                    <a:pt x="69" y="119"/>
                    <a:pt x="73" y="113"/>
                  </a:cubicBezTo>
                  <a:cubicBezTo>
                    <a:pt x="81" y="100"/>
                    <a:pt x="90" y="86"/>
                    <a:pt x="101" y="75"/>
                  </a:cubicBezTo>
                  <a:cubicBezTo>
                    <a:pt x="101" y="74"/>
                    <a:pt x="100" y="73"/>
                    <a:pt x="99" y="73"/>
                  </a:cubicBezTo>
                  <a:cubicBezTo>
                    <a:pt x="82" y="102"/>
                    <a:pt x="65" y="132"/>
                    <a:pt x="58" y="166"/>
                  </a:cubicBezTo>
                  <a:cubicBezTo>
                    <a:pt x="58" y="167"/>
                    <a:pt x="59" y="168"/>
                    <a:pt x="60" y="167"/>
                  </a:cubicBezTo>
                  <a:cubicBezTo>
                    <a:pt x="81" y="141"/>
                    <a:pt x="88" y="107"/>
                    <a:pt x="107" y="80"/>
                  </a:cubicBezTo>
                  <a:cubicBezTo>
                    <a:pt x="106" y="80"/>
                    <a:pt x="105" y="79"/>
                    <a:pt x="104" y="79"/>
                  </a:cubicBezTo>
                  <a:cubicBezTo>
                    <a:pt x="98" y="101"/>
                    <a:pt x="88" y="121"/>
                    <a:pt x="84" y="144"/>
                  </a:cubicBezTo>
                  <a:cubicBezTo>
                    <a:pt x="80" y="162"/>
                    <a:pt x="81" y="182"/>
                    <a:pt x="72" y="199"/>
                  </a:cubicBezTo>
                  <a:cubicBezTo>
                    <a:pt x="73" y="199"/>
                    <a:pt x="74" y="199"/>
                    <a:pt x="75" y="199"/>
                  </a:cubicBezTo>
                  <a:cubicBezTo>
                    <a:pt x="72" y="189"/>
                    <a:pt x="74" y="179"/>
                    <a:pt x="76" y="169"/>
                  </a:cubicBezTo>
                  <a:cubicBezTo>
                    <a:pt x="78" y="160"/>
                    <a:pt x="81" y="151"/>
                    <a:pt x="84" y="142"/>
                  </a:cubicBezTo>
                  <a:cubicBezTo>
                    <a:pt x="86" y="133"/>
                    <a:pt x="88" y="123"/>
                    <a:pt x="91" y="114"/>
                  </a:cubicBezTo>
                  <a:cubicBezTo>
                    <a:pt x="93" y="105"/>
                    <a:pt x="96" y="96"/>
                    <a:pt x="101" y="89"/>
                  </a:cubicBezTo>
                  <a:cubicBezTo>
                    <a:pt x="101" y="89"/>
                    <a:pt x="100" y="88"/>
                    <a:pt x="99" y="88"/>
                  </a:cubicBezTo>
                  <a:cubicBezTo>
                    <a:pt x="98" y="94"/>
                    <a:pt x="97" y="99"/>
                    <a:pt x="95" y="105"/>
                  </a:cubicBezTo>
                  <a:cubicBezTo>
                    <a:pt x="93" y="110"/>
                    <a:pt x="91" y="116"/>
                    <a:pt x="90" y="122"/>
                  </a:cubicBezTo>
                  <a:cubicBezTo>
                    <a:pt x="86" y="133"/>
                    <a:pt x="84" y="145"/>
                    <a:pt x="82" y="157"/>
                  </a:cubicBezTo>
                  <a:cubicBezTo>
                    <a:pt x="80" y="169"/>
                    <a:pt x="79" y="182"/>
                    <a:pt x="78" y="194"/>
                  </a:cubicBezTo>
                  <a:cubicBezTo>
                    <a:pt x="78" y="207"/>
                    <a:pt x="79" y="219"/>
                    <a:pt x="78" y="232"/>
                  </a:cubicBezTo>
                  <a:cubicBezTo>
                    <a:pt x="79" y="232"/>
                    <a:pt x="80" y="232"/>
                    <a:pt x="81" y="231"/>
                  </a:cubicBezTo>
                  <a:cubicBezTo>
                    <a:pt x="76" y="224"/>
                    <a:pt x="76" y="213"/>
                    <a:pt x="77" y="205"/>
                  </a:cubicBezTo>
                  <a:cubicBezTo>
                    <a:pt x="78" y="195"/>
                    <a:pt x="80" y="186"/>
                    <a:pt x="81" y="176"/>
                  </a:cubicBezTo>
                  <a:cubicBezTo>
                    <a:pt x="82" y="171"/>
                    <a:pt x="83" y="167"/>
                    <a:pt x="84" y="162"/>
                  </a:cubicBezTo>
                  <a:cubicBezTo>
                    <a:pt x="85" y="155"/>
                    <a:pt x="87" y="149"/>
                    <a:pt x="89" y="143"/>
                  </a:cubicBezTo>
                  <a:cubicBezTo>
                    <a:pt x="93" y="131"/>
                    <a:pt x="96" y="119"/>
                    <a:pt x="98" y="107"/>
                  </a:cubicBezTo>
                  <a:cubicBezTo>
                    <a:pt x="98" y="106"/>
                    <a:pt x="97" y="105"/>
                    <a:pt x="96" y="106"/>
                  </a:cubicBezTo>
                  <a:cubicBezTo>
                    <a:pt x="88" y="111"/>
                    <a:pt x="85" y="122"/>
                    <a:pt x="82" y="130"/>
                  </a:cubicBezTo>
                  <a:cubicBezTo>
                    <a:pt x="79" y="141"/>
                    <a:pt x="77" y="152"/>
                    <a:pt x="75" y="164"/>
                  </a:cubicBezTo>
                  <a:cubicBezTo>
                    <a:pt x="74" y="176"/>
                    <a:pt x="72" y="188"/>
                    <a:pt x="71" y="200"/>
                  </a:cubicBezTo>
                  <a:cubicBezTo>
                    <a:pt x="70" y="217"/>
                    <a:pt x="69" y="234"/>
                    <a:pt x="73" y="250"/>
                  </a:cubicBezTo>
                  <a:cubicBezTo>
                    <a:pt x="73" y="251"/>
                    <a:pt x="73" y="252"/>
                    <a:pt x="74" y="254"/>
                  </a:cubicBezTo>
                  <a:cubicBezTo>
                    <a:pt x="75" y="254"/>
                    <a:pt x="75" y="253"/>
                    <a:pt x="76" y="253"/>
                  </a:cubicBezTo>
                  <a:cubicBezTo>
                    <a:pt x="68" y="232"/>
                    <a:pt x="63" y="211"/>
                    <a:pt x="60" y="189"/>
                  </a:cubicBezTo>
                  <a:cubicBezTo>
                    <a:pt x="56" y="167"/>
                    <a:pt x="55" y="144"/>
                    <a:pt x="56" y="122"/>
                  </a:cubicBezTo>
                  <a:cubicBezTo>
                    <a:pt x="56" y="120"/>
                    <a:pt x="54" y="120"/>
                    <a:pt x="53" y="122"/>
                  </a:cubicBezTo>
                  <a:cubicBezTo>
                    <a:pt x="52" y="132"/>
                    <a:pt x="53" y="143"/>
                    <a:pt x="55" y="153"/>
                  </a:cubicBezTo>
                  <a:cubicBezTo>
                    <a:pt x="57" y="163"/>
                    <a:pt x="61" y="174"/>
                    <a:pt x="67" y="182"/>
                  </a:cubicBezTo>
                  <a:cubicBezTo>
                    <a:pt x="68" y="183"/>
                    <a:pt x="71" y="181"/>
                    <a:pt x="69" y="180"/>
                  </a:cubicBezTo>
                  <a:cubicBezTo>
                    <a:pt x="63" y="172"/>
                    <a:pt x="60" y="162"/>
                    <a:pt x="58" y="153"/>
                  </a:cubicBezTo>
                  <a:cubicBezTo>
                    <a:pt x="55" y="143"/>
                    <a:pt x="55" y="132"/>
                    <a:pt x="56" y="122"/>
                  </a:cubicBezTo>
                  <a:cubicBezTo>
                    <a:pt x="55" y="122"/>
                    <a:pt x="54" y="122"/>
                    <a:pt x="53" y="122"/>
                  </a:cubicBezTo>
                  <a:cubicBezTo>
                    <a:pt x="52" y="144"/>
                    <a:pt x="53" y="167"/>
                    <a:pt x="57" y="189"/>
                  </a:cubicBezTo>
                  <a:cubicBezTo>
                    <a:pt x="60" y="211"/>
                    <a:pt x="66" y="233"/>
                    <a:pt x="74" y="254"/>
                  </a:cubicBezTo>
                  <a:cubicBezTo>
                    <a:pt x="74" y="256"/>
                    <a:pt x="77" y="255"/>
                    <a:pt x="76" y="253"/>
                  </a:cubicBezTo>
                  <a:cubicBezTo>
                    <a:pt x="72" y="237"/>
                    <a:pt x="72" y="220"/>
                    <a:pt x="74" y="204"/>
                  </a:cubicBezTo>
                  <a:cubicBezTo>
                    <a:pt x="75" y="191"/>
                    <a:pt x="76" y="179"/>
                    <a:pt x="78" y="166"/>
                  </a:cubicBezTo>
                  <a:cubicBezTo>
                    <a:pt x="79" y="155"/>
                    <a:pt x="81" y="144"/>
                    <a:pt x="84" y="133"/>
                  </a:cubicBezTo>
                  <a:cubicBezTo>
                    <a:pt x="86" y="124"/>
                    <a:pt x="90" y="114"/>
                    <a:pt x="98" y="108"/>
                  </a:cubicBezTo>
                  <a:cubicBezTo>
                    <a:pt x="97" y="108"/>
                    <a:pt x="96" y="107"/>
                    <a:pt x="95" y="107"/>
                  </a:cubicBezTo>
                  <a:cubicBezTo>
                    <a:pt x="93" y="120"/>
                    <a:pt x="89" y="132"/>
                    <a:pt x="86" y="145"/>
                  </a:cubicBezTo>
                  <a:cubicBezTo>
                    <a:pt x="82" y="156"/>
                    <a:pt x="80" y="167"/>
                    <a:pt x="78" y="178"/>
                  </a:cubicBezTo>
                  <a:cubicBezTo>
                    <a:pt x="76" y="188"/>
                    <a:pt x="74" y="198"/>
                    <a:pt x="74" y="207"/>
                  </a:cubicBezTo>
                  <a:cubicBezTo>
                    <a:pt x="73" y="216"/>
                    <a:pt x="74" y="226"/>
                    <a:pt x="78" y="233"/>
                  </a:cubicBezTo>
                  <a:cubicBezTo>
                    <a:pt x="79" y="234"/>
                    <a:pt x="81" y="234"/>
                    <a:pt x="81" y="232"/>
                  </a:cubicBezTo>
                  <a:cubicBezTo>
                    <a:pt x="81" y="220"/>
                    <a:pt x="81" y="208"/>
                    <a:pt x="81" y="195"/>
                  </a:cubicBezTo>
                  <a:cubicBezTo>
                    <a:pt x="81" y="183"/>
                    <a:pt x="82" y="170"/>
                    <a:pt x="84" y="158"/>
                  </a:cubicBezTo>
                  <a:cubicBezTo>
                    <a:pt x="86" y="146"/>
                    <a:pt x="89" y="134"/>
                    <a:pt x="92" y="122"/>
                  </a:cubicBezTo>
                  <a:cubicBezTo>
                    <a:pt x="94" y="116"/>
                    <a:pt x="96" y="110"/>
                    <a:pt x="98" y="105"/>
                  </a:cubicBezTo>
                  <a:cubicBezTo>
                    <a:pt x="99" y="99"/>
                    <a:pt x="101" y="94"/>
                    <a:pt x="102" y="88"/>
                  </a:cubicBezTo>
                  <a:cubicBezTo>
                    <a:pt x="102" y="87"/>
                    <a:pt x="100" y="86"/>
                    <a:pt x="99" y="87"/>
                  </a:cubicBezTo>
                  <a:cubicBezTo>
                    <a:pt x="94" y="95"/>
                    <a:pt x="91" y="104"/>
                    <a:pt x="88" y="113"/>
                  </a:cubicBezTo>
                  <a:cubicBezTo>
                    <a:pt x="85" y="122"/>
                    <a:pt x="83" y="132"/>
                    <a:pt x="81" y="142"/>
                  </a:cubicBezTo>
                  <a:cubicBezTo>
                    <a:pt x="78" y="151"/>
                    <a:pt x="75" y="161"/>
                    <a:pt x="73" y="170"/>
                  </a:cubicBezTo>
                  <a:cubicBezTo>
                    <a:pt x="71" y="180"/>
                    <a:pt x="69" y="190"/>
                    <a:pt x="72" y="200"/>
                  </a:cubicBezTo>
                  <a:cubicBezTo>
                    <a:pt x="72" y="201"/>
                    <a:pt x="74" y="201"/>
                    <a:pt x="75" y="200"/>
                  </a:cubicBezTo>
                  <a:cubicBezTo>
                    <a:pt x="83" y="184"/>
                    <a:pt x="83" y="163"/>
                    <a:pt x="86" y="145"/>
                  </a:cubicBezTo>
                  <a:cubicBezTo>
                    <a:pt x="90" y="123"/>
                    <a:pt x="101" y="102"/>
                    <a:pt x="107" y="80"/>
                  </a:cubicBezTo>
                  <a:cubicBezTo>
                    <a:pt x="107" y="78"/>
                    <a:pt x="106" y="77"/>
                    <a:pt x="105" y="79"/>
                  </a:cubicBezTo>
                  <a:cubicBezTo>
                    <a:pt x="86" y="105"/>
                    <a:pt x="79" y="139"/>
                    <a:pt x="58" y="165"/>
                  </a:cubicBezTo>
                  <a:cubicBezTo>
                    <a:pt x="59" y="165"/>
                    <a:pt x="60" y="166"/>
                    <a:pt x="61" y="166"/>
                  </a:cubicBezTo>
                  <a:cubicBezTo>
                    <a:pt x="68" y="133"/>
                    <a:pt x="84" y="103"/>
                    <a:pt x="101" y="74"/>
                  </a:cubicBezTo>
                  <a:cubicBezTo>
                    <a:pt x="102" y="73"/>
                    <a:pt x="101" y="71"/>
                    <a:pt x="100" y="72"/>
                  </a:cubicBezTo>
                  <a:cubicBezTo>
                    <a:pt x="88" y="84"/>
                    <a:pt x="79" y="98"/>
                    <a:pt x="71" y="112"/>
                  </a:cubicBezTo>
                  <a:cubicBezTo>
                    <a:pt x="67" y="118"/>
                    <a:pt x="63" y="123"/>
                    <a:pt x="60" y="129"/>
                  </a:cubicBezTo>
                  <a:cubicBezTo>
                    <a:pt x="56" y="135"/>
                    <a:pt x="53" y="142"/>
                    <a:pt x="52" y="149"/>
                  </a:cubicBezTo>
                  <a:cubicBezTo>
                    <a:pt x="52" y="150"/>
                    <a:pt x="53" y="151"/>
                    <a:pt x="54" y="150"/>
                  </a:cubicBezTo>
                  <a:cubicBezTo>
                    <a:pt x="68" y="138"/>
                    <a:pt x="74" y="119"/>
                    <a:pt x="84" y="104"/>
                  </a:cubicBezTo>
                  <a:cubicBezTo>
                    <a:pt x="94" y="88"/>
                    <a:pt x="108" y="73"/>
                    <a:pt x="116" y="54"/>
                  </a:cubicBezTo>
                  <a:cubicBezTo>
                    <a:pt x="117" y="53"/>
                    <a:pt x="115" y="52"/>
                    <a:pt x="114" y="53"/>
                  </a:cubicBezTo>
                  <a:cubicBezTo>
                    <a:pt x="107" y="59"/>
                    <a:pt x="100" y="66"/>
                    <a:pt x="94" y="74"/>
                  </a:cubicBezTo>
                  <a:cubicBezTo>
                    <a:pt x="87" y="81"/>
                    <a:pt x="81" y="88"/>
                    <a:pt x="75" y="96"/>
                  </a:cubicBezTo>
                  <a:cubicBezTo>
                    <a:pt x="63" y="110"/>
                    <a:pt x="55" y="126"/>
                    <a:pt x="41" y="138"/>
                  </a:cubicBezTo>
                  <a:cubicBezTo>
                    <a:pt x="42" y="139"/>
                    <a:pt x="42" y="139"/>
                    <a:pt x="43" y="140"/>
                  </a:cubicBezTo>
                  <a:cubicBezTo>
                    <a:pt x="45" y="131"/>
                    <a:pt x="50" y="124"/>
                    <a:pt x="55" y="117"/>
                  </a:cubicBezTo>
                  <a:cubicBezTo>
                    <a:pt x="60" y="111"/>
                    <a:pt x="66" y="104"/>
                    <a:pt x="71" y="97"/>
                  </a:cubicBezTo>
                  <a:cubicBezTo>
                    <a:pt x="83" y="82"/>
                    <a:pt x="98" y="69"/>
                    <a:pt x="107" y="52"/>
                  </a:cubicBezTo>
                  <a:cubicBezTo>
                    <a:pt x="108" y="50"/>
                    <a:pt x="106" y="49"/>
                    <a:pt x="105" y="51"/>
                  </a:cubicBezTo>
                  <a:cubicBezTo>
                    <a:pt x="80" y="79"/>
                    <a:pt x="58" y="109"/>
                    <a:pt x="34" y="138"/>
                  </a:cubicBezTo>
                  <a:cubicBezTo>
                    <a:pt x="33" y="139"/>
                    <a:pt x="34" y="141"/>
                    <a:pt x="35" y="140"/>
                  </a:cubicBezTo>
                  <a:cubicBezTo>
                    <a:pt x="49" y="127"/>
                    <a:pt x="56" y="111"/>
                    <a:pt x="67" y="96"/>
                  </a:cubicBezTo>
                  <a:cubicBezTo>
                    <a:pt x="78" y="82"/>
                    <a:pt x="93" y="70"/>
                    <a:pt x="102" y="54"/>
                  </a:cubicBezTo>
                  <a:cubicBezTo>
                    <a:pt x="103" y="52"/>
                    <a:pt x="101" y="52"/>
                    <a:pt x="100" y="52"/>
                  </a:cubicBezTo>
                  <a:cubicBezTo>
                    <a:pt x="92" y="57"/>
                    <a:pt x="85" y="63"/>
                    <a:pt x="78" y="69"/>
                  </a:cubicBezTo>
                  <a:cubicBezTo>
                    <a:pt x="72" y="75"/>
                    <a:pt x="66" y="80"/>
                    <a:pt x="60" y="86"/>
                  </a:cubicBezTo>
                  <a:cubicBezTo>
                    <a:pt x="49" y="96"/>
                    <a:pt x="38" y="110"/>
                    <a:pt x="24" y="116"/>
                  </a:cubicBezTo>
                  <a:cubicBezTo>
                    <a:pt x="24" y="116"/>
                    <a:pt x="25" y="117"/>
                    <a:pt x="25" y="117"/>
                  </a:cubicBezTo>
                  <a:cubicBezTo>
                    <a:pt x="29" y="110"/>
                    <a:pt x="34" y="104"/>
                    <a:pt x="40" y="99"/>
                  </a:cubicBezTo>
                  <a:cubicBezTo>
                    <a:pt x="46" y="93"/>
                    <a:pt x="52" y="88"/>
                    <a:pt x="58" y="82"/>
                  </a:cubicBezTo>
                  <a:cubicBezTo>
                    <a:pt x="70" y="71"/>
                    <a:pt x="81" y="56"/>
                    <a:pt x="97" y="51"/>
                  </a:cubicBezTo>
                  <a:cubicBezTo>
                    <a:pt x="97" y="51"/>
                    <a:pt x="96" y="50"/>
                    <a:pt x="96" y="50"/>
                  </a:cubicBezTo>
                  <a:cubicBezTo>
                    <a:pt x="90" y="64"/>
                    <a:pt x="77" y="73"/>
                    <a:pt x="67" y="85"/>
                  </a:cubicBezTo>
                  <a:cubicBezTo>
                    <a:pt x="57" y="96"/>
                    <a:pt x="48" y="109"/>
                    <a:pt x="34" y="114"/>
                  </a:cubicBezTo>
                  <a:cubicBezTo>
                    <a:pt x="35" y="115"/>
                    <a:pt x="36" y="115"/>
                    <a:pt x="36" y="116"/>
                  </a:cubicBezTo>
                  <a:cubicBezTo>
                    <a:pt x="37" y="110"/>
                    <a:pt x="41" y="105"/>
                    <a:pt x="45" y="100"/>
                  </a:cubicBezTo>
                  <a:cubicBezTo>
                    <a:pt x="50" y="95"/>
                    <a:pt x="55" y="91"/>
                    <a:pt x="60" y="86"/>
                  </a:cubicBezTo>
                  <a:cubicBezTo>
                    <a:pt x="70" y="76"/>
                    <a:pt x="79" y="62"/>
                    <a:pt x="93" y="57"/>
                  </a:cubicBezTo>
                  <a:cubicBezTo>
                    <a:pt x="92" y="57"/>
                    <a:pt x="92" y="56"/>
                    <a:pt x="91" y="56"/>
                  </a:cubicBezTo>
                  <a:cubicBezTo>
                    <a:pt x="84" y="68"/>
                    <a:pt x="73" y="79"/>
                    <a:pt x="63" y="89"/>
                  </a:cubicBezTo>
                  <a:cubicBezTo>
                    <a:pt x="59" y="94"/>
                    <a:pt x="55" y="98"/>
                    <a:pt x="51" y="103"/>
                  </a:cubicBezTo>
                  <a:cubicBezTo>
                    <a:pt x="47" y="108"/>
                    <a:pt x="42" y="113"/>
                    <a:pt x="35" y="115"/>
                  </a:cubicBezTo>
                  <a:cubicBezTo>
                    <a:pt x="36" y="115"/>
                    <a:pt x="37" y="116"/>
                    <a:pt x="37" y="117"/>
                  </a:cubicBezTo>
                  <a:cubicBezTo>
                    <a:pt x="42" y="105"/>
                    <a:pt x="51" y="96"/>
                    <a:pt x="60" y="88"/>
                  </a:cubicBezTo>
                  <a:cubicBezTo>
                    <a:pt x="69" y="80"/>
                    <a:pt x="78" y="72"/>
                    <a:pt x="87" y="63"/>
                  </a:cubicBezTo>
                  <a:cubicBezTo>
                    <a:pt x="86" y="63"/>
                    <a:pt x="85" y="62"/>
                    <a:pt x="84" y="62"/>
                  </a:cubicBezTo>
                  <a:cubicBezTo>
                    <a:pt x="77" y="70"/>
                    <a:pt x="70" y="77"/>
                    <a:pt x="62" y="84"/>
                  </a:cubicBezTo>
                  <a:cubicBezTo>
                    <a:pt x="54" y="91"/>
                    <a:pt x="45" y="98"/>
                    <a:pt x="36" y="102"/>
                  </a:cubicBezTo>
                  <a:cubicBezTo>
                    <a:pt x="36" y="103"/>
                    <a:pt x="37" y="103"/>
                    <a:pt x="38" y="104"/>
                  </a:cubicBezTo>
                  <a:cubicBezTo>
                    <a:pt x="38" y="93"/>
                    <a:pt x="47" y="84"/>
                    <a:pt x="54" y="76"/>
                  </a:cubicBezTo>
                  <a:cubicBezTo>
                    <a:pt x="61" y="68"/>
                    <a:pt x="70" y="60"/>
                    <a:pt x="75" y="50"/>
                  </a:cubicBezTo>
                  <a:cubicBezTo>
                    <a:pt x="75" y="48"/>
                    <a:pt x="73" y="47"/>
                    <a:pt x="72" y="48"/>
                  </a:cubicBezTo>
                  <a:cubicBezTo>
                    <a:pt x="63" y="57"/>
                    <a:pt x="53" y="65"/>
                    <a:pt x="43" y="73"/>
                  </a:cubicBezTo>
                  <a:cubicBezTo>
                    <a:pt x="38" y="77"/>
                    <a:pt x="33" y="81"/>
                    <a:pt x="29" y="85"/>
                  </a:cubicBezTo>
                  <a:cubicBezTo>
                    <a:pt x="24" y="88"/>
                    <a:pt x="20" y="92"/>
                    <a:pt x="14" y="92"/>
                  </a:cubicBezTo>
                  <a:cubicBezTo>
                    <a:pt x="14" y="93"/>
                    <a:pt x="15" y="93"/>
                    <a:pt x="15" y="94"/>
                  </a:cubicBezTo>
                  <a:cubicBezTo>
                    <a:pt x="18" y="81"/>
                    <a:pt x="31" y="72"/>
                    <a:pt x="41" y="64"/>
                  </a:cubicBezTo>
                  <a:cubicBezTo>
                    <a:pt x="46" y="59"/>
                    <a:pt x="51" y="55"/>
                    <a:pt x="56" y="50"/>
                  </a:cubicBezTo>
                  <a:cubicBezTo>
                    <a:pt x="61" y="46"/>
                    <a:pt x="67" y="41"/>
                    <a:pt x="74" y="40"/>
                  </a:cubicBezTo>
                  <a:cubicBezTo>
                    <a:pt x="73" y="39"/>
                    <a:pt x="73" y="39"/>
                    <a:pt x="72" y="38"/>
                  </a:cubicBezTo>
                  <a:cubicBezTo>
                    <a:pt x="67" y="50"/>
                    <a:pt x="57" y="59"/>
                    <a:pt x="48" y="68"/>
                  </a:cubicBezTo>
                  <a:cubicBezTo>
                    <a:pt x="44" y="72"/>
                    <a:pt x="42" y="75"/>
                    <a:pt x="39" y="79"/>
                  </a:cubicBezTo>
                  <a:cubicBezTo>
                    <a:pt x="36" y="82"/>
                    <a:pt x="32" y="88"/>
                    <a:pt x="27" y="88"/>
                  </a:cubicBezTo>
                  <a:cubicBezTo>
                    <a:pt x="27" y="89"/>
                    <a:pt x="28" y="90"/>
                    <a:pt x="28" y="91"/>
                  </a:cubicBezTo>
                  <a:cubicBezTo>
                    <a:pt x="41" y="73"/>
                    <a:pt x="59" y="60"/>
                    <a:pt x="75" y="46"/>
                  </a:cubicBezTo>
                  <a:cubicBezTo>
                    <a:pt x="74" y="45"/>
                    <a:pt x="74" y="45"/>
                    <a:pt x="73" y="45"/>
                  </a:cubicBezTo>
                  <a:cubicBezTo>
                    <a:pt x="70" y="56"/>
                    <a:pt x="60" y="63"/>
                    <a:pt x="52" y="71"/>
                  </a:cubicBezTo>
                  <a:cubicBezTo>
                    <a:pt x="43" y="82"/>
                    <a:pt x="34" y="93"/>
                    <a:pt x="24" y="104"/>
                  </a:cubicBezTo>
                  <a:cubicBezTo>
                    <a:pt x="24" y="104"/>
                    <a:pt x="25" y="105"/>
                    <a:pt x="26" y="106"/>
                  </a:cubicBezTo>
                  <a:cubicBezTo>
                    <a:pt x="43" y="87"/>
                    <a:pt x="62" y="69"/>
                    <a:pt x="75" y="46"/>
                  </a:cubicBezTo>
                  <a:cubicBezTo>
                    <a:pt x="75" y="45"/>
                    <a:pt x="74" y="44"/>
                    <a:pt x="73" y="45"/>
                  </a:cubicBezTo>
                  <a:cubicBezTo>
                    <a:pt x="52" y="62"/>
                    <a:pt x="34" y="83"/>
                    <a:pt x="18" y="105"/>
                  </a:cubicBezTo>
                  <a:cubicBezTo>
                    <a:pt x="17" y="106"/>
                    <a:pt x="20" y="108"/>
                    <a:pt x="21" y="107"/>
                  </a:cubicBezTo>
                  <a:cubicBezTo>
                    <a:pt x="32" y="91"/>
                    <a:pt x="44" y="75"/>
                    <a:pt x="56" y="60"/>
                  </a:cubicBezTo>
                  <a:cubicBezTo>
                    <a:pt x="57" y="59"/>
                    <a:pt x="55" y="57"/>
                    <a:pt x="54" y="58"/>
                  </a:cubicBezTo>
                  <a:cubicBezTo>
                    <a:pt x="39" y="73"/>
                    <a:pt x="30" y="93"/>
                    <a:pt x="13" y="105"/>
                  </a:cubicBezTo>
                  <a:cubicBezTo>
                    <a:pt x="14" y="106"/>
                    <a:pt x="15" y="107"/>
                    <a:pt x="15" y="107"/>
                  </a:cubicBezTo>
                  <a:cubicBezTo>
                    <a:pt x="25" y="88"/>
                    <a:pt x="41" y="72"/>
                    <a:pt x="50" y="52"/>
                  </a:cubicBezTo>
                  <a:cubicBezTo>
                    <a:pt x="51" y="51"/>
                    <a:pt x="49" y="50"/>
                    <a:pt x="48" y="51"/>
                  </a:cubicBezTo>
                  <a:cubicBezTo>
                    <a:pt x="37" y="58"/>
                    <a:pt x="28" y="68"/>
                    <a:pt x="20" y="79"/>
                  </a:cubicBezTo>
                  <a:cubicBezTo>
                    <a:pt x="13" y="90"/>
                    <a:pt x="6" y="102"/>
                    <a:pt x="1" y="114"/>
                  </a:cubicBezTo>
                  <a:cubicBezTo>
                    <a:pt x="2" y="114"/>
                    <a:pt x="3" y="115"/>
                    <a:pt x="3" y="115"/>
                  </a:cubicBezTo>
                  <a:cubicBezTo>
                    <a:pt x="11" y="97"/>
                    <a:pt x="17" y="78"/>
                    <a:pt x="27" y="61"/>
                  </a:cubicBezTo>
                  <a:cubicBezTo>
                    <a:pt x="28" y="59"/>
                    <a:pt x="26" y="57"/>
                    <a:pt x="25" y="59"/>
                  </a:cubicBezTo>
                  <a:cubicBezTo>
                    <a:pt x="14" y="69"/>
                    <a:pt x="8" y="83"/>
                    <a:pt x="2" y="97"/>
                  </a:cubicBezTo>
                  <a:cubicBezTo>
                    <a:pt x="1" y="98"/>
                    <a:pt x="3" y="99"/>
                    <a:pt x="4" y="98"/>
                  </a:cubicBezTo>
                  <a:cubicBezTo>
                    <a:pt x="19" y="87"/>
                    <a:pt x="28" y="70"/>
                    <a:pt x="40" y="56"/>
                  </a:cubicBezTo>
                  <a:cubicBezTo>
                    <a:pt x="55" y="39"/>
                    <a:pt x="72" y="25"/>
                    <a:pt x="89" y="10"/>
                  </a:cubicBezTo>
                  <a:cubicBezTo>
                    <a:pt x="90" y="9"/>
                    <a:pt x="88" y="7"/>
                    <a:pt x="87" y="8"/>
                  </a:cubicBezTo>
                  <a:cubicBezTo>
                    <a:pt x="78" y="16"/>
                    <a:pt x="70" y="25"/>
                    <a:pt x="62" y="33"/>
                  </a:cubicBezTo>
                  <a:cubicBezTo>
                    <a:pt x="57" y="38"/>
                    <a:pt x="52" y="42"/>
                    <a:pt x="47" y="46"/>
                  </a:cubicBezTo>
                  <a:cubicBezTo>
                    <a:pt x="43" y="48"/>
                    <a:pt x="38" y="51"/>
                    <a:pt x="33" y="51"/>
                  </a:cubicBezTo>
                  <a:cubicBezTo>
                    <a:pt x="33" y="52"/>
                    <a:pt x="34" y="53"/>
                    <a:pt x="34" y="53"/>
                  </a:cubicBezTo>
                  <a:cubicBezTo>
                    <a:pt x="40" y="42"/>
                    <a:pt x="50" y="35"/>
                    <a:pt x="61" y="29"/>
                  </a:cubicBezTo>
                  <a:cubicBezTo>
                    <a:pt x="72" y="23"/>
                    <a:pt x="83" y="18"/>
                    <a:pt x="95" y="15"/>
                  </a:cubicBezTo>
                  <a:cubicBezTo>
                    <a:pt x="111" y="9"/>
                    <a:pt x="129" y="4"/>
                    <a:pt x="146" y="3"/>
                  </a:cubicBezTo>
                  <a:cubicBezTo>
                    <a:pt x="152" y="3"/>
                    <a:pt x="163" y="3"/>
                    <a:pt x="166" y="9"/>
                  </a:cubicBezTo>
                  <a:cubicBezTo>
                    <a:pt x="167" y="9"/>
                    <a:pt x="167" y="8"/>
                    <a:pt x="167" y="7"/>
                  </a:cubicBezTo>
                  <a:cubicBezTo>
                    <a:pt x="154" y="10"/>
                    <a:pt x="141" y="10"/>
                    <a:pt x="128" y="11"/>
                  </a:cubicBezTo>
                  <a:cubicBezTo>
                    <a:pt x="115" y="12"/>
                    <a:pt x="103" y="15"/>
                    <a:pt x="91" y="21"/>
                  </a:cubicBezTo>
                  <a:cubicBezTo>
                    <a:pt x="67" y="30"/>
                    <a:pt x="47" y="45"/>
                    <a:pt x="26" y="59"/>
                  </a:cubicBezTo>
                  <a:cubicBezTo>
                    <a:pt x="25" y="60"/>
                    <a:pt x="26" y="62"/>
                    <a:pt x="28" y="61"/>
                  </a:cubicBezTo>
                  <a:cubicBezTo>
                    <a:pt x="42" y="53"/>
                    <a:pt x="55" y="44"/>
                    <a:pt x="69" y="37"/>
                  </a:cubicBezTo>
                  <a:cubicBezTo>
                    <a:pt x="82" y="30"/>
                    <a:pt x="95" y="24"/>
                    <a:pt x="109" y="20"/>
                  </a:cubicBezTo>
                  <a:cubicBezTo>
                    <a:pt x="126" y="15"/>
                    <a:pt x="143" y="9"/>
                    <a:pt x="161" y="7"/>
                  </a:cubicBezTo>
                  <a:cubicBezTo>
                    <a:pt x="168" y="6"/>
                    <a:pt x="181" y="5"/>
                    <a:pt x="185" y="14"/>
                  </a:cubicBezTo>
                  <a:cubicBezTo>
                    <a:pt x="185" y="13"/>
                    <a:pt x="185" y="13"/>
                    <a:pt x="185" y="12"/>
                  </a:cubicBezTo>
                  <a:cubicBezTo>
                    <a:pt x="162" y="22"/>
                    <a:pt x="136" y="25"/>
                    <a:pt x="114" y="36"/>
                  </a:cubicBezTo>
                  <a:cubicBezTo>
                    <a:pt x="92" y="47"/>
                    <a:pt x="73" y="63"/>
                    <a:pt x="49" y="69"/>
                  </a:cubicBezTo>
                  <a:cubicBezTo>
                    <a:pt x="50" y="70"/>
                    <a:pt x="50" y="71"/>
                    <a:pt x="50" y="71"/>
                  </a:cubicBezTo>
                  <a:cubicBezTo>
                    <a:pt x="59" y="61"/>
                    <a:pt x="71" y="54"/>
                    <a:pt x="83" y="47"/>
                  </a:cubicBezTo>
                  <a:cubicBezTo>
                    <a:pt x="95" y="41"/>
                    <a:pt x="108" y="36"/>
                    <a:pt x="121" y="32"/>
                  </a:cubicBezTo>
                  <a:cubicBezTo>
                    <a:pt x="130" y="29"/>
                    <a:pt x="140" y="27"/>
                    <a:pt x="149" y="25"/>
                  </a:cubicBezTo>
                  <a:cubicBezTo>
                    <a:pt x="160" y="23"/>
                    <a:pt x="172" y="21"/>
                    <a:pt x="183" y="21"/>
                  </a:cubicBezTo>
                  <a:cubicBezTo>
                    <a:pt x="190" y="21"/>
                    <a:pt x="198" y="22"/>
                    <a:pt x="204" y="27"/>
                  </a:cubicBezTo>
                  <a:cubicBezTo>
                    <a:pt x="203" y="26"/>
                    <a:pt x="203" y="25"/>
                    <a:pt x="203" y="25"/>
                  </a:cubicBezTo>
                  <a:cubicBezTo>
                    <a:pt x="200" y="30"/>
                    <a:pt x="192" y="30"/>
                    <a:pt x="186" y="31"/>
                  </a:cubicBezTo>
                  <a:cubicBezTo>
                    <a:pt x="179" y="33"/>
                    <a:pt x="171" y="34"/>
                    <a:pt x="163" y="37"/>
                  </a:cubicBezTo>
                  <a:cubicBezTo>
                    <a:pt x="149" y="41"/>
                    <a:pt x="135" y="47"/>
                    <a:pt x="122" y="55"/>
                  </a:cubicBezTo>
                  <a:cubicBezTo>
                    <a:pt x="97" y="69"/>
                    <a:pt x="74" y="89"/>
                    <a:pt x="57" y="112"/>
                  </a:cubicBezTo>
                  <a:cubicBezTo>
                    <a:pt x="56" y="113"/>
                    <a:pt x="58" y="115"/>
                    <a:pt x="59" y="114"/>
                  </a:cubicBezTo>
                  <a:cubicBezTo>
                    <a:pt x="79" y="97"/>
                    <a:pt x="100" y="81"/>
                    <a:pt x="124" y="69"/>
                  </a:cubicBezTo>
                  <a:cubicBezTo>
                    <a:pt x="148" y="57"/>
                    <a:pt x="173" y="50"/>
                    <a:pt x="200" y="47"/>
                  </a:cubicBezTo>
                  <a:cubicBezTo>
                    <a:pt x="202" y="47"/>
                    <a:pt x="201" y="45"/>
                    <a:pt x="200" y="44"/>
                  </a:cubicBezTo>
                  <a:cubicBezTo>
                    <a:pt x="174" y="38"/>
                    <a:pt x="149" y="49"/>
                    <a:pt x="129" y="65"/>
                  </a:cubicBezTo>
                  <a:cubicBezTo>
                    <a:pt x="108" y="82"/>
                    <a:pt x="91" y="103"/>
                    <a:pt x="73" y="122"/>
                  </a:cubicBezTo>
                  <a:cubicBezTo>
                    <a:pt x="72" y="123"/>
                    <a:pt x="71" y="124"/>
                    <a:pt x="70" y="125"/>
                  </a:cubicBezTo>
                  <a:cubicBezTo>
                    <a:pt x="69" y="126"/>
                    <a:pt x="71" y="128"/>
                    <a:pt x="72" y="127"/>
                  </a:cubicBezTo>
                  <a:cubicBezTo>
                    <a:pt x="92" y="106"/>
                    <a:pt x="116" y="88"/>
                    <a:pt x="141" y="74"/>
                  </a:cubicBezTo>
                  <a:cubicBezTo>
                    <a:pt x="152" y="68"/>
                    <a:pt x="162" y="63"/>
                    <a:pt x="173" y="60"/>
                  </a:cubicBezTo>
                  <a:cubicBezTo>
                    <a:pt x="184" y="56"/>
                    <a:pt x="197" y="54"/>
                    <a:pt x="207" y="59"/>
                  </a:cubicBezTo>
                  <a:cubicBezTo>
                    <a:pt x="207" y="58"/>
                    <a:pt x="207" y="57"/>
                    <a:pt x="207" y="56"/>
                  </a:cubicBezTo>
                  <a:cubicBezTo>
                    <a:pt x="192" y="60"/>
                    <a:pt x="177" y="63"/>
                    <a:pt x="163" y="67"/>
                  </a:cubicBezTo>
                  <a:cubicBezTo>
                    <a:pt x="148" y="71"/>
                    <a:pt x="135" y="77"/>
                    <a:pt x="123" y="86"/>
                  </a:cubicBezTo>
                  <a:cubicBezTo>
                    <a:pt x="113" y="94"/>
                    <a:pt x="104" y="102"/>
                    <a:pt x="96" y="111"/>
                  </a:cubicBezTo>
                  <a:cubicBezTo>
                    <a:pt x="86" y="120"/>
                    <a:pt x="78" y="131"/>
                    <a:pt x="72" y="142"/>
                  </a:cubicBezTo>
                  <a:cubicBezTo>
                    <a:pt x="68" y="149"/>
                    <a:pt x="66" y="157"/>
                    <a:pt x="65" y="164"/>
                  </a:cubicBezTo>
                  <a:cubicBezTo>
                    <a:pt x="65" y="166"/>
                    <a:pt x="66" y="167"/>
                    <a:pt x="67" y="166"/>
                  </a:cubicBezTo>
                  <a:cubicBezTo>
                    <a:pt x="78" y="157"/>
                    <a:pt x="85" y="145"/>
                    <a:pt x="93" y="134"/>
                  </a:cubicBezTo>
                  <a:cubicBezTo>
                    <a:pt x="100" y="122"/>
                    <a:pt x="108" y="111"/>
                    <a:pt x="118" y="102"/>
                  </a:cubicBezTo>
                  <a:cubicBezTo>
                    <a:pt x="128" y="93"/>
                    <a:pt x="140" y="85"/>
                    <a:pt x="152" y="79"/>
                  </a:cubicBezTo>
                  <a:cubicBezTo>
                    <a:pt x="164" y="73"/>
                    <a:pt x="178" y="68"/>
                    <a:pt x="191" y="68"/>
                  </a:cubicBezTo>
                  <a:cubicBezTo>
                    <a:pt x="195" y="68"/>
                    <a:pt x="199" y="69"/>
                    <a:pt x="202" y="69"/>
                  </a:cubicBezTo>
                  <a:cubicBezTo>
                    <a:pt x="202" y="69"/>
                    <a:pt x="202" y="68"/>
                    <a:pt x="202" y="67"/>
                  </a:cubicBezTo>
                  <a:cubicBezTo>
                    <a:pt x="195" y="70"/>
                    <a:pt x="188" y="69"/>
                    <a:pt x="180" y="70"/>
                  </a:cubicBezTo>
                  <a:cubicBezTo>
                    <a:pt x="172" y="71"/>
                    <a:pt x="164" y="73"/>
                    <a:pt x="156" y="76"/>
                  </a:cubicBezTo>
                  <a:cubicBezTo>
                    <a:pt x="144" y="79"/>
                    <a:pt x="133" y="85"/>
                    <a:pt x="123" y="92"/>
                  </a:cubicBezTo>
                  <a:cubicBezTo>
                    <a:pt x="113" y="98"/>
                    <a:pt x="104" y="105"/>
                    <a:pt x="96" y="113"/>
                  </a:cubicBezTo>
                  <a:cubicBezTo>
                    <a:pt x="89" y="120"/>
                    <a:pt x="82" y="128"/>
                    <a:pt x="80" y="137"/>
                  </a:cubicBezTo>
                  <a:cubicBezTo>
                    <a:pt x="79" y="139"/>
                    <a:pt x="79" y="142"/>
                    <a:pt x="79" y="144"/>
                  </a:cubicBezTo>
                  <a:cubicBezTo>
                    <a:pt x="79" y="145"/>
                    <a:pt x="81" y="146"/>
                    <a:pt x="82" y="145"/>
                  </a:cubicBezTo>
                  <a:cubicBezTo>
                    <a:pt x="90" y="133"/>
                    <a:pt x="98" y="121"/>
                    <a:pt x="106" y="110"/>
                  </a:cubicBezTo>
                  <a:cubicBezTo>
                    <a:pt x="116" y="97"/>
                    <a:pt x="127" y="88"/>
                    <a:pt x="140" y="80"/>
                  </a:cubicBezTo>
                  <a:cubicBezTo>
                    <a:pt x="166" y="65"/>
                    <a:pt x="197" y="56"/>
                    <a:pt x="228" y="56"/>
                  </a:cubicBezTo>
                  <a:cubicBezTo>
                    <a:pt x="228" y="56"/>
                    <a:pt x="228" y="56"/>
                    <a:pt x="229" y="56"/>
                  </a:cubicBezTo>
                  <a:cubicBezTo>
                    <a:pt x="230" y="56"/>
                    <a:pt x="230" y="53"/>
                    <a:pt x="229" y="53"/>
                  </a:cubicBezTo>
                  <a:cubicBezTo>
                    <a:pt x="200" y="50"/>
                    <a:pt x="170" y="57"/>
                    <a:pt x="144" y="71"/>
                  </a:cubicBezTo>
                  <a:cubicBezTo>
                    <a:pt x="134" y="76"/>
                    <a:pt x="125" y="82"/>
                    <a:pt x="116" y="89"/>
                  </a:cubicBezTo>
                  <a:cubicBezTo>
                    <a:pt x="107" y="96"/>
                    <a:pt x="98" y="104"/>
                    <a:pt x="92" y="113"/>
                  </a:cubicBezTo>
                  <a:cubicBezTo>
                    <a:pt x="90" y="117"/>
                    <a:pt x="88" y="120"/>
                    <a:pt x="88" y="124"/>
                  </a:cubicBezTo>
                  <a:cubicBezTo>
                    <a:pt x="88" y="126"/>
                    <a:pt x="89" y="126"/>
                    <a:pt x="90" y="126"/>
                  </a:cubicBezTo>
                  <a:cubicBezTo>
                    <a:pt x="113" y="106"/>
                    <a:pt x="136" y="87"/>
                    <a:pt x="164" y="74"/>
                  </a:cubicBezTo>
                  <a:cubicBezTo>
                    <a:pt x="186" y="64"/>
                    <a:pt x="210" y="58"/>
                    <a:pt x="235" y="56"/>
                  </a:cubicBezTo>
                  <a:cubicBezTo>
                    <a:pt x="246" y="55"/>
                    <a:pt x="257" y="56"/>
                    <a:pt x="268" y="58"/>
                  </a:cubicBezTo>
                  <a:cubicBezTo>
                    <a:pt x="278" y="59"/>
                    <a:pt x="288" y="63"/>
                    <a:pt x="296" y="70"/>
                  </a:cubicBezTo>
                  <a:cubicBezTo>
                    <a:pt x="296" y="69"/>
                    <a:pt x="296" y="68"/>
                    <a:pt x="297" y="68"/>
                  </a:cubicBezTo>
                  <a:cubicBezTo>
                    <a:pt x="288" y="68"/>
                    <a:pt x="280" y="65"/>
                    <a:pt x="272" y="63"/>
                  </a:cubicBezTo>
                  <a:cubicBezTo>
                    <a:pt x="264" y="61"/>
                    <a:pt x="255" y="60"/>
                    <a:pt x="247" y="60"/>
                  </a:cubicBezTo>
                  <a:cubicBezTo>
                    <a:pt x="231" y="59"/>
                    <a:pt x="215" y="60"/>
                    <a:pt x="199" y="62"/>
                  </a:cubicBezTo>
                  <a:cubicBezTo>
                    <a:pt x="169" y="68"/>
                    <a:pt x="139" y="80"/>
                    <a:pt x="113" y="96"/>
                  </a:cubicBezTo>
                  <a:cubicBezTo>
                    <a:pt x="110" y="99"/>
                    <a:pt x="107" y="101"/>
                    <a:pt x="103" y="103"/>
                  </a:cubicBezTo>
                  <a:cubicBezTo>
                    <a:pt x="102" y="104"/>
                    <a:pt x="103" y="106"/>
                    <a:pt x="105" y="106"/>
                  </a:cubicBezTo>
                  <a:cubicBezTo>
                    <a:pt x="135" y="94"/>
                    <a:pt x="162" y="75"/>
                    <a:pt x="193" y="68"/>
                  </a:cubicBezTo>
                  <a:cubicBezTo>
                    <a:pt x="201" y="66"/>
                    <a:pt x="209" y="63"/>
                    <a:pt x="218" y="62"/>
                  </a:cubicBezTo>
                  <a:cubicBezTo>
                    <a:pt x="227" y="60"/>
                    <a:pt x="238" y="58"/>
                    <a:pt x="247" y="60"/>
                  </a:cubicBezTo>
                  <a:cubicBezTo>
                    <a:pt x="251" y="61"/>
                    <a:pt x="254" y="62"/>
                    <a:pt x="256" y="65"/>
                  </a:cubicBezTo>
                  <a:cubicBezTo>
                    <a:pt x="256" y="64"/>
                    <a:pt x="256" y="64"/>
                    <a:pt x="257" y="63"/>
                  </a:cubicBezTo>
                  <a:cubicBezTo>
                    <a:pt x="241" y="69"/>
                    <a:pt x="225" y="72"/>
                    <a:pt x="208" y="74"/>
                  </a:cubicBezTo>
                  <a:cubicBezTo>
                    <a:pt x="194" y="77"/>
                    <a:pt x="181" y="80"/>
                    <a:pt x="167" y="84"/>
                  </a:cubicBezTo>
                  <a:cubicBezTo>
                    <a:pt x="155" y="88"/>
                    <a:pt x="143" y="93"/>
                    <a:pt x="132" y="98"/>
                  </a:cubicBezTo>
                  <a:cubicBezTo>
                    <a:pt x="121" y="103"/>
                    <a:pt x="111" y="109"/>
                    <a:pt x="103" y="118"/>
                  </a:cubicBezTo>
                  <a:cubicBezTo>
                    <a:pt x="102" y="119"/>
                    <a:pt x="101" y="120"/>
                    <a:pt x="101" y="121"/>
                  </a:cubicBezTo>
                  <a:cubicBezTo>
                    <a:pt x="100" y="122"/>
                    <a:pt x="101" y="124"/>
                    <a:pt x="103" y="123"/>
                  </a:cubicBezTo>
                  <a:cubicBezTo>
                    <a:pt x="126" y="105"/>
                    <a:pt x="153" y="92"/>
                    <a:pt x="181" y="84"/>
                  </a:cubicBezTo>
                  <a:cubicBezTo>
                    <a:pt x="197" y="79"/>
                    <a:pt x="213" y="76"/>
                    <a:pt x="229" y="74"/>
                  </a:cubicBezTo>
                  <a:cubicBezTo>
                    <a:pt x="242" y="72"/>
                    <a:pt x="257" y="75"/>
                    <a:pt x="270" y="69"/>
                  </a:cubicBezTo>
                  <a:cubicBezTo>
                    <a:pt x="271" y="69"/>
                    <a:pt x="271" y="67"/>
                    <a:pt x="270" y="67"/>
                  </a:cubicBezTo>
                  <a:cubicBezTo>
                    <a:pt x="249" y="58"/>
                    <a:pt x="224" y="58"/>
                    <a:pt x="202" y="61"/>
                  </a:cubicBezTo>
                  <a:cubicBezTo>
                    <a:pt x="179" y="65"/>
                    <a:pt x="155" y="72"/>
                    <a:pt x="135" y="86"/>
                  </a:cubicBezTo>
                  <a:cubicBezTo>
                    <a:pt x="132" y="88"/>
                    <a:pt x="129" y="91"/>
                    <a:pt x="126" y="93"/>
                  </a:cubicBezTo>
                  <a:cubicBezTo>
                    <a:pt x="125" y="94"/>
                    <a:pt x="126" y="96"/>
                    <a:pt x="127" y="96"/>
                  </a:cubicBezTo>
                  <a:cubicBezTo>
                    <a:pt x="137" y="93"/>
                    <a:pt x="147" y="89"/>
                    <a:pt x="156" y="85"/>
                  </a:cubicBezTo>
                  <a:cubicBezTo>
                    <a:pt x="166" y="80"/>
                    <a:pt x="176" y="76"/>
                    <a:pt x="186" y="72"/>
                  </a:cubicBezTo>
                  <a:cubicBezTo>
                    <a:pt x="207" y="65"/>
                    <a:pt x="228" y="61"/>
                    <a:pt x="249" y="58"/>
                  </a:cubicBezTo>
                  <a:cubicBezTo>
                    <a:pt x="251" y="58"/>
                    <a:pt x="250" y="55"/>
                    <a:pt x="249" y="5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4" name="Freeform 41"/>
            <p:cNvSpPr/>
            <p:nvPr/>
          </p:nvSpPr>
          <p:spPr bwMode="auto">
            <a:xfrm>
              <a:off x="3096" y="2032"/>
              <a:ext cx="311" cy="586"/>
            </a:xfrm>
            <a:custGeom>
              <a:avLst/>
              <a:gdLst>
                <a:gd name="T0" fmla="*/ 53 w 161"/>
                <a:gd name="T1" fmla="*/ 142 h 303"/>
                <a:gd name="T2" fmla="*/ 49 w 161"/>
                <a:gd name="T3" fmla="*/ 48 h 303"/>
                <a:gd name="T4" fmla="*/ 70 w 161"/>
                <a:gd name="T5" fmla="*/ 183 h 303"/>
                <a:gd name="T6" fmla="*/ 39 w 161"/>
                <a:gd name="T7" fmla="*/ 122 h 303"/>
                <a:gd name="T8" fmla="*/ 54 w 161"/>
                <a:gd name="T9" fmla="*/ 160 h 303"/>
                <a:gd name="T10" fmla="*/ 38 w 161"/>
                <a:gd name="T11" fmla="*/ 91 h 303"/>
                <a:gd name="T12" fmla="*/ 62 w 161"/>
                <a:gd name="T13" fmla="*/ 173 h 303"/>
                <a:gd name="T14" fmla="*/ 14 w 161"/>
                <a:gd name="T15" fmla="*/ 156 h 303"/>
                <a:gd name="T16" fmla="*/ 23 w 161"/>
                <a:gd name="T17" fmla="*/ 162 h 303"/>
                <a:gd name="T18" fmla="*/ 66 w 161"/>
                <a:gd name="T19" fmla="*/ 261 h 303"/>
                <a:gd name="T20" fmla="*/ 21 w 161"/>
                <a:gd name="T21" fmla="*/ 157 h 303"/>
                <a:gd name="T22" fmla="*/ 75 w 161"/>
                <a:gd name="T23" fmla="*/ 259 h 303"/>
                <a:gd name="T24" fmla="*/ 25 w 161"/>
                <a:gd name="T25" fmla="*/ 60 h 303"/>
                <a:gd name="T26" fmla="*/ 66 w 161"/>
                <a:gd name="T27" fmla="*/ 230 h 303"/>
                <a:gd name="T28" fmla="*/ 24 w 161"/>
                <a:gd name="T29" fmla="*/ 37 h 303"/>
                <a:gd name="T30" fmla="*/ 17 w 161"/>
                <a:gd name="T31" fmla="*/ 118 h 303"/>
                <a:gd name="T32" fmla="*/ 28 w 161"/>
                <a:gd name="T33" fmla="*/ 100 h 303"/>
                <a:gd name="T34" fmla="*/ 70 w 161"/>
                <a:gd name="T35" fmla="*/ 207 h 303"/>
                <a:gd name="T36" fmla="*/ 42 w 161"/>
                <a:gd name="T37" fmla="*/ 106 h 303"/>
                <a:gd name="T38" fmla="*/ 108 w 161"/>
                <a:gd name="T39" fmla="*/ 273 h 303"/>
                <a:gd name="T40" fmla="*/ 71 w 161"/>
                <a:gd name="T41" fmla="*/ 17 h 303"/>
                <a:gd name="T42" fmla="*/ 92 w 161"/>
                <a:gd name="T43" fmla="*/ 238 h 303"/>
                <a:gd name="T44" fmla="*/ 69 w 161"/>
                <a:gd name="T45" fmla="*/ 77 h 303"/>
                <a:gd name="T46" fmla="*/ 96 w 161"/>
                <a:gd name="T47" fmla="*/ 245 h 303"/>
                <a:gd name="T48" fmla="*/ 70 w 161"/>
                <a:gd name="T49" fmla="*/ 49 h 303"/>
                <a:gd name="T50" fmla="*/ 89 w 161"/>
                <a:gd name="T51" fmla="*/ 144 h 303"/>
                <a:gd name="T52" fmla="*/ 93 w 161"/>
                <a:gd name="T53" fmla="*/ 155 h 303"/>
                <a:gd name="T54" fmla="*/ 131 w 161"/>
                <a:gd name="T55" fmla="*/ 227 h 303"/>
                <a:gd name="T56" fmla="*/ 90 w 161"/>
                <a:gd name="T57" fmla="*/ 113 h 303"/>
                <a:gd name="T58" fmla="*/ 94 w 161"/>
                <a:gd name="T59" fmla="*/ 119 h 303"/>
                <a:gd name="T60" fmla="*/ 84 w 161"/>
                <a:gd name="T61" fmla="*/ 113 h 303"/>
                <a:gd name="T62" fmla="*/ 157 w 161"/>
                <a:gd name="T63" fmla="*/ 293 h 303"/>
                <a:gd name="T64" fmla="*/ 65 w 161"/>
                <a:gd name="T65" fmla="*/ 57 h 303"/>
                <a:gd name="T66" fmla="*/ 148 w 161"/>
                <a:gd name="T67" fmla="*/ 294 h 303"/>
                <a:gd name="T68" fmla="*/ 106 w 161"/>
                <a:gd name="T69" fmla="*/ 232 h 303"/>
                <a:gd name="T70" fmla="*/ 65 w 161"/>
                <a:gd name="T71" fmla="*/ 44 h 303"/>
                <a:gd name="T72" fmla="*/ 130 w 161"/>
                <a:gd name="T73" fmla="*/ 271 h 303"/>
                <a:gd name="T74" fmla="*/ 76 w 161"/>
                <a:gd name="T75" fmla="*/ 36 h 303"/>
                <a:gd name="T76" fmla="*/ 96 w 161"/>
                <a:gd name="T77" fmla="*/ 250 h 303"/>
                <a:gd name="T78" fmla="*/ 49 w 161"/>
                <a:gd name="T79" fmla="*/ 137 h 303"/>
                <a:gd name="T80" fmla="*/ 42 w 161"/>
                <a:gd name="T81" fmla="*/ 139 h 303"/>
                <a:gd name="T82" fmla="*/ 91 w 161"/>
                <a:gd name="T83" fmla="*/ 268 h 303"/>
                <a:gd name="T84" fmla="*/ 10 w 161"/>
                <a:gd name="T85" fmla="*/ 84 h 303"/>
                <a:gd name="T86" fmla="*/ 20 w 161"/>
                <a:gd name="T87" fmla="*/ 70 h 303"/>
                <a:gd name="T88" fmla="*/ 16 w 161"/>
                <a:gd name="T89" fmla="*/ 96 h 303"/>
                <a:gd name="T90" fmla="*/ 28 w 161"/>
                <a:gd name="T91" fmla="*/ 108 h 303"/>
                <a:gd name="T92" fmla="*/ 79 w 161"/>
                <a:gd name="T93" fmla="*/ 282 h 303"/>
                <a:gd name="T94" fmla="*/ 13 w 161"/>
                <a:gd name="T95" fmla="*/ 51 h 303"/>
                <a:gd name="T96" fmla="*/ 21 w 161"/>
                <a:gd name="T97" fmla="*/ 175 h 303"/>
                <a:gd name="T98" fmla="*/ 34 w 161"/>
                <a:gd name="T99" fmla="*/ 193 h 303"/>
                <a:gd name="T100" fmla="*/ 14 w 161"/>
                <a:gd name="T101" fmla="*/ 125 h 303"/>
                <a:gd name="T102" fmla="*/ 108 w 161"/>
                <a:gd name="T103" fmla="*/ 265 h 303"/>
                <a:gd name="T104" fmla="*/ 32 w 161"/>
                <a:gd name="T105" fmla="*/ 44 h 303"/>
                <a:gd name="T106" fmla="*/ 118 w 161"/>
                <a:gd name="T107" fmla="*/ 261 h 303"/>
                <a:gd name="T108" fmla="*/ 39 w 161"/>
                <a:gd name="T109" fmla="*/ 24 h 303"/>
                <a:gd name="T110" fmla="*/ 60 w 161"/>
                <a:gd name="T111" fmla="*/ 168 h 303"/>
                <a:gd name="T112" fmla="*/ 49 w 161"/>
                <a:gd name="T113" fmla="*/ 25 h 303"/>
                <a:gd name="T114" fmla="*/ 73 w 161"/>
                <a:gd name="T115" fmla="*/ 17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1" h="303">
                  <a:moveTo>
                    <a:pt x="70" y="30"/>
                  </a:moveTo>
                  <a:cubicBezTo>
                    <a:pt x="57" y="50"/>
                    <a:pt x="49" y="71"/>
                    <a:pt x="49" y="95"/>
                  </a:cubicBezTo>
                  <a:cubicBezTo>
                    <a:pt x="49" y="108"/>
                    <a:pt x="51" y="121"/>
                    <a:pt x="55" y="133"/>
                  </a:cubicBezTo>
                  <a:cubicBezTo>
                    <a:pt x="59" y="146"/>
                    <a:pt x="66" y="159"/>
                    <a:pt x="70" y="173"/>
                  </a:cubicBezTo>
                  <a:cubicBezTo>
                    <a:pt x="71" y="172"/>
                    <a:pt x="72" y="171"/>
                    <a:pt x="72" y="171"/>
                  </a:cubicBezTo>
                  <a:cubicBezTo>
                    <a:pt x="63" y="164"/>
                    <a:pt x="58" y="152"/>
                    <a:pt x="53" y="142"/>
                  </a:cubicBezTo>
                  <a:cubicBezTo>
                    <a:pt x="48" y="131"/>
                    <a:pt x="44" y="119"/>
                    <a:pt x="42" y="107"/>
                  </a:cubicBezTo>
                  <a:cubicBezTo>
                    <a:pt x="39" y="95"/>
                    <a:pt x="38" y="83"/>
                    <a:pt x="38" y="70"/>
                  </a:cubicBezTo>
                  <a:cubicBezTo>
                    <a:pt x="39" y="58"/>
                    <a:pt x="41" y="44"/>
                    <a:pt x="47" y="33"/>
                  </a:cubicBezTo>
                  <a:cubicBezTo>
                    <a:pt x="48" y="31"/>
                    <a:pt x="49" y="29"/>
                    <a:pt x="51" y="27"/>
                  </a:cubicBezTo>
                  <a:cubicBezTo>
                    <a:pt x="50" y="27"/>
                    <a:pt x="49" y="27"/>
                    <a:pt x="49" y="26"/>
                  </a:cubicBezTo>
                  <a:cubicBezTo>
                    <a:pt x="51" y="33"/>
                    <a:pt x="49" y="41"/>
                    <a:pt x="49" y="48"/>
                  </a:cubicBezTo>
                  <a:cubicBezTo>
                    <a:pt x="47" y="56"/>
                    <a:pt x="47" y="64"/>
                    <a:pt x="47" y="72"/>
                  </a:cubicBezTo>
                  <a:cubicBezTo>
                    <a:pt x="47" y="89"/>
                    <a:pt x="48" y="105"/>
                    <a:pt x="50" y="121"/>
                  </a:cubicBezTo>
                  <a:cubicBezTo>
                    <a:pt x="53" y="145"/>
                    <a:pt x="54" y="172"/>
                    <a:pt x="67" y="193"/>
                  </a:cubicBezTo>
                  <a:cubicBezTo>
                    <a:pt x="69" y="197"/>
                    <a:pt x="72" y="200"/>
                    <a:pt x="75" y="203"/>
                  </a:cubicBezTo>
                  <a:cubicBezTo>
                    <a:pt x="76" y="204"/>
                    <a:pt x="77" y="203"/>
                    <a:pt x="77" y="202"/>
                  </a:cubicBezTo>
                  <a:cubicBezTo>
                    <a:pt x="77" y="195"/>
                    <a:pt x="73" y="189"/>
                    <a:pt x="70" y="183"/>
                  </a:cubicBezTo>
                  <a:cubicBezTo>
                    <a:pt x="66" y="176"/>
                    <a:pt x="62" y="169"/>
                    <a:pt x="59" y="161"/>
                  </a:cubicBezTo>
                  <a:cubicBezTo>
                    <a:pt x="52" y="147"/>
                    <a:pt x="45" y="131"/>
                    <a:pt x="42" y="115"/>
                  </a:cubicBezTo>
                  <a:cubicBezTo>
                    <a:pt x="35" y="86"/>
                    <a:pt x="35" y="54"/>
                    <a:pt x="42" y="25"/>
                  </a:cubicBezTo>
                  <a:cubicBezTo>
                    <a:pt x="41" y="25"/>
                    <a:pt x="40" y="25"/>
                    <a:pt x="39" y="25"/>
                  </a:cubicBezTo>
                  <a:cubicBezTo>
                    <a:pt x="43" y="40"/>
                    <a:pt x="37" y="55"/>
                    <a:pt x="36" y="70"/>
                  </a:cubicBezTo>
                  <a:cubicBezTo>
                    <a:pt x="35" y="87"/>
                    <a:pt x="37" y="105"/>
                    <a:pt x="39" y="122"/>
                  </a:cubicBezTo>
                  <a:cubicBezTo>
                    <a:pt x="42" y="139"/>
                    <a:pt x="46" y="155"/>
                    <a:pt x="53" y="171"/>
                  </a:cubicBezTo>
                  <a:cubicBezTo>
                    <a:pt x="59" y="185"/>
                    <a:pt x="67" y="198"/>
                    <a:pt x="75" y="210"/>
                  </a:cubicBezTo>
                  <a:cubicBezTo>
                    <a:pt x="88" y="228"/>
                    <a:pt x="104" y="244"/>
                    <a:pt x="118" y="261"/>
                  </a:cubicBezTo>
                  <a:cubicBezTo>
                    <a:pt x="119" y="260"/>
                    <a:pt x="119" y="260"/>
                    <a:pt x="120" y="259"/>
                  </a:cubicBezTo>
                  <a:cubicBezTo>
                    <a:pt x="98" y="244"/>
                    <a:pt x="83" y="219"/>
                    <a:pt x="71" y="196"/>
                  </a:cubicBezTo>
                  <a:cubicBezTo>
                    <a:pt x="65" y="184"/>
                    <a:pt x="60" y="172"/>
                    <a:pt x="54" y="160"/>
                  </a:cubicBezTo>
                  <a:cubicBezTo>
                    <a:pt x="48" y="145"/>
                    <a:pt x="42" y="129"/>
                    <a:pt x="37" y="112"/>
                  </a:cubicBezTo>
                  <a:cubicBezTo>
                    <a:pt x="34" y="100"/>
                    <a:pt x="32" y="87"/>
                    <a:pt x="30" y="75"/>
                  </a:cubicBezTo>
                  <a:cubicBezTo>
                    <a:pt x="29" y="66"/>
                    <a:pt x="26" y="54"/>
                    <a:pt x="32" y="45"/>
                  </a:cubicBezTo>
                  <a:cubicBezTo>
                    <a:pt x="31" y="45"/>
                    <a:pt x="30" y="45"/>
                    <a:pt x="29" y="45"/>
                  </a:cubicBezTo>
                  <a:cubicBezTo>
                    <a:pt x="33" y="52"/>
                    <a:pt x="34" y="60"/>
                    <a:pt x="35" y="67"/>
                  </a:cubicBezTo>
                  <a:cubicBezTo>
                    <a:pt x="36" y="75"/>
                    <a:pt x="36" y="83"/>
                    <a:pt x="38" y="91"/>
                  </a:cubicBezTo>
                  <a:cubicBezTo>
                    <a:pt x="41" y="108"/>
                    <a:pt x="44" y="125"/>
                    <a:pt x="49" y="142"/>
                  </a:cubicBezTo>
                  <a:cubicBezTo>
                    <a:pt x="53" y="156"/>
                    <a:pt x="58" y="170"/>
                    <a:pt x="62" y="184"/>
                  </a:cubicBezTo>
                  <a:cubicBezTo>
                    <a:pt x="66" y="197"/>
                    <a:pt x="70" y="209"/>
                    <a:pt x="75" y="221"/>
                  </a:cubicBezTo>
                  <a:cubicBezTo>
                    <a:pt x="83" y="238"/>
                    <a:pt x="93" y="255"/>
                    <a:pt x="108" y="266"/>
                  </a:cubicBezTo>
                  <a:cubicBezTo>
                    <a:pt x="109" y="267"/>
                    <a:pt x="111" y="265"/>
                    <a:pt x="110" y="264"/>
                  </a:cubicBezTo>
                  <a:cubicBezTo>
                    <a:pt x="94" y="234"/>
                    <a:pt x="77" y="204"/>
                    <a:pt x="62" y="173"/>
                  </a:cubicBezTo>
                  <a:cubicBezTo>
                    <a:pt x="48" y="142"/>
                    <a:pt x="38" y="109"/>
                    <a:pt x="34" y="75"/>
                  </a:cubicBezTo>
                  <a:cubicBezTo>
                    <a:pt x="33" y="57"/>
                    <a:pt x="33" y="40"/>
                    <a:pt x="34" y="23"/>
                  </a:cubicBezTo>
                  <a:cubicBezTo>
                    <a:pt x="35" y="21"/>
                    <a:pt x="33" y="20"/>
                    <a:pt x="32" y="22"/>
                  </a:cubicBezTo>
                  <a:cubicBezTo>
                    <a:pt x="25" y="33"/>
                    <a:pt x="22" y="47"/>
                    <a:pt x="20" y="60"/>
                  </a:cubicBezTo>
                  <a:cubicBezTo>
                    <a:pt x="17" y="76"/>
                    <a:pt x="14" y="92"/>
                    <a:pt x="12" y="108"/>
                  </a:cubicBezTo>
                  <a:cubicBezTo>
                    <a:pt x="10" y="124"/>
                    <a:pt x="10" y="140"/>
                    <a:pt x="14" y="156"/>
                  </a:cubicBezTo>
                  <a:cubicBezTo>
                    <a:pt x="18" y="171"/>
                    <a:pt x="24" y="184"/>
                    <a:pt x="31" y="197"/>
                  </a:cubicBezTo>
                  <a:cubicBezTo>
                    <a:pt x="42" y="216"/>
                    <a:pt x="57" y="233"/>
                    <a:pt x="74" y="247"/>
                  </a:cubicBezTo>
                  <a:cubicBezTo>
                    <a:pt x="75" y="248"/>
                    <a:pt x="77" y="247"/>
                    <a:pt x="76" y="245"/>
                  </a:cubicBezTo>
                  <a:cubicBezTo>
                    <a:pt x="71" y="239"/>
                    <a:pt x="66" y="233"/>
                    <a:pt x="61" y="227"/>
                  </a:cubicBezTo>
                  <a:cubicBezTo>
                    <a:pt x="55" y="221"/>
                    <a:pt x="50" y="215"/>
                    <a:pt x="46" y="208"/>
                  </a:cubicBezTo>
                  <a:cubicBezTo>
                    <a:pt x="37" y="193"/>
                    <a:pt x="29" y="178"/>
                    <a:pt x="23" y="162"/>
                  </a:cubicBezTo>
                  <a:cubicBezTo>
                    <a:pt x="10" y="130"/>
                    <a:pt x="3" y="95"/>
                    <a:pt x="6" y="60"/>
                  </a:cubicBezTo>
                  <a:cubicBezTo>
                    <a:pt x="7" y="55"/>
                    <a:pt x="8" y="51"/>
                    <a:pt x="8" y="46"/>
                  </a:cubicBezTo>
                  <a:cubicBezTo>
                    <a:pt x="7" y="46"/>
                    <a:pt x="7" y="46"/>
                    <a:pt x="6" y="45"/>
                  </a:cubicBezTo>
                  <a:cubicBezTo>
                    <a:pt x="5" y="79"/>
                    <a:pt x="1" y="112"/>
                    <a:pt x="8" y="145"/>
                  </a:cubicBezTo>
                  <a:cubicBezTo>
                    <a:pt x="15" y="177"/>
                    <a:pt x="31" y="205"/>
                    <a:pt x="48" y="232"/>
                  </a:cubicBezTo>
                  <a:cubicBezTo>
                    <a:pt x="54" y="242"/>
                    <a:pt x="60" y="252"/>
                    <a:pt x="66" y="261"/>
                  </a:cubicBezTo>
                  <a:cubicBezTo>
                    <a:pt x="67" y="261"/>
                    <a:pt x="68" y="260"/>
                    <a:pt x="68" y="260"/>
                  </a:cubicBezTo>
                  <a:cubicBezTo>
                    <a:pt x="48" y="238"/>
                    <a:pt x="35" y="210"/>
                    <a:pt x="25" y="182"/>
                  </a:cubicBezTo>
                  <a:cubicBezTo>
                    <a:pt x="14" y="155"/>
                    <a:pt x="8" y="125"/>
                    <a:pt x="7" y="96"/>
                  </a:cubicBezTo>
                  <a:cubicBezTo>
                    <a:pt x="7" y="81"/>
                    <a:pt x="8" y="66"/>
                    <a:pt x="13" y="52"/>
                  </a:cubicBezTo>
                  <a:cubicBezTo>
                    <a:pt x="12" y="52"/>
                    <a:pt x="11" y="52"/>
                    <a:pt x="10" y="52"/>
                  </a:cubicBezTo>
                  <a:cubicBezTo>
                    <a:pt x="14" y="87"/>
                    <a:pt x="13" y="122"/>
                    <a:pt x="21" y="157"/>
                  </a:cubicBezTo>
                  <a:cubicBezTo>
                    <a:pt x="25" y="173"/>
                    <a:pt x="30" y="190"/>
                    <a:pt x="35" y="205"/>
                  </a:cubicBezTo>
                  <a:cubicBezTo>
                    <a:pt x="38" y="213"/>
                    <a:pt x="42" y="221"/>
                    <a:pt x="45" y="229"/>
                  </a:cubicBezTo>
                  <a:cubicBezTo>
                    <a:pt x="49" y="236"/>
                    <a:pt x="52" y="243"/>
                    <a:pt x="56" y="249"/>
                  </a:cubicBezTo>
                  <a:cubicBezTo>
                    <a:pt x="63" y="261"/>
                    <a:pt x="68" y="274"/>
                    <a:pt x="79" y="282"/>
                  </a:cubicBezTo>
                  <a:cubicBezTo>
                    <a:pt x="80" y="283"/>
                    <a:pt x="81" y="282"/>
                    <a:pt x="81" y="281"/>
                  </a:cubicBezTo>
                  <a:cubicBezTo>
                    <a:pt x="81" y="273"/>
                    <a:pt x="78" y="266"/>
                    <a:pt x="75" y="259"/>
                  </a:cubicBezTo>
                  <a:cubicBezTo>
                    <a:pt x="71" y="252"/>
                    <a:pt x="67" y="245"/>
                    <a:pt x="64" y="238"/>
                  </a:cubicBezTo>
                  <a:cubicBezTo>
                    <a:pt x="56" y="222"/>
                    <a:pt x="50" y="205"/>
                    <a:pt x="45" y="188"/>
                  </a:cubicBezTo>
                  <a:cubicBezTo>
                    <a:pt x="34" y="156"/>
                    <a:pt x="27" y="122"/>
                    <a:pt x="25" y="87"/>
                  </a:cubicBezTo>
                  <a:cubicBezTo>
                    <a:pt x="25" y="69"/>
                    <a:pt x="26" y="51"/>
                    <a:pt x="28" y="34"/>
                  </a:cubicBezTo>
                  <a:cubicBezTo>
                    <a:pt x="27" y="34"/>
                    <a:pt x="26" y="34"/>
                    <a:pt x="25" y="34"/>
                  </a:cubicBezTo>
                  <a:cubicBezTo>
                    <a:pt x="27" y="42"/>
                    <a:pt x="26" y="51"/>
                    <a:pt x="25" y="60"/>
                  </a:cubicBezTo>
                  <a:cubicBezTo>
                    <a:pt x="25" y="68"/>
                    <a:pt x="24" y="77"/>
                    <a:pt x="24" y="86"/>
                  </a:cubicBezTo>
                  <a:cubicBezTo>
                    <a:pt x="24" y="103"/>
                    <a:pt x="25" y="121"/>
                    <a:pt x="28" y="138"/>
                  </a:cubicBezTo>
                  <a:cubicBezTo>
                    <a:pt x="33" y="166"/>
                    <a:pt x="42" y="194"/>
                    <a:pt x="54" y="220"/>
                  </a:cubicBezTo>
                  <a:cubicBezTo>
                    <a:pt x="63" y="239"/>
                    <a:pt x="75" y="258"/>
                    <a:pt x="90" y="272"/>
                  </a:cubicBezTo>
                  <a:cubicBezTo>
                    <a:pt x="91" y="273"/>
                    <a:pt x="93" y="272"/>
                    <a:pt x="93" y="270"/>
                  </a:cubicBezTo>
                  <a:cubicBezTo>
                    <a:pt x="86" y="256"/>
                    <a:pt x="74" y="244"/>
                    <a:pt x="66" y="230"/>
                  </a:cubicBezTo>
                  <a:cubicBezTo>
                    <a:pt x="56" y="215"/>
                    <a:pt x="48" y="200"/>
                    <a:pt x="42" y="185"/>
                  </a:cubicBezTo>
                  <a:cubicBezTo>
                    <a:pt x="28" y="153"/>
                    <a:pt x="19" y="119"/>
                    <a:pt x="18" y="84"/>
                  </a:cubicBezTo>
                  <a:cubicBezTo>
                    <a:pt x="17" y="71"/>
                    <a:pt x="18" y="58"/>
                    <a:pt x="20" y="45"/>
                  </a:cubicBezTo>
                  <a:cubicBezTo>
                    <a:pt x="21" y="34"/>
                    <a:pt x="24" y="22"/>
                    <a:pt x="32" y="13"/>
                  </a:cubicBezTo>
                  <a:cubicBezTo>
                    <a:pt x="31" y="13"/>
                    <a:pt x="30" y="13"/>
                    <a:pt x="29" y="13"/>
                  </a:cubicBezTo>
                  <a:cubicBezTo>
                    <a:pt x="29" y="21"/>
                    <a:pt x="26" y="29"/>
                    <a:pt x="24" y="37"/>
                  </a:cubicBezTo>
                  <a:cubicBezTo>
                    <a:pt x="21" y="45"/>
                    <a:pt x="20" y="53"/>
                    <a:pt x="18" y="61"/>
                  </a:cubicBezTo>
                  <a:cubicBezTo>
                    <a:pt x="16" y="78"/>
                    <a:pt x="15" y="95"/>
                    <a:pt x="15" y="111"/>
                  </a:cubicBezTo>
                  <a:cubicBezTo>
                    <a:pt x="15" y="144"/>
                    <a:pt x="26" y="175"/>
                    <a:pt x="43" y="203"/>
                  </a:cubicBezTo>
                  <a:cubicBezTo>
                    <a:pt x="46" y="207"/>
                    <a:pt x="48" y="211"/>
                    <a:pt x="51" y="215"/>
                  </a:cubicBezTo>
                  <a:cubicBezTo>
                    <a:pt x="52" y="216"/>
                    <a:pt x="54" y="215"/>
                    <a:pt x="53" y="213"/>
                  </a:cubicBezTo>
                  <a:cubicBezTo>
                    <a:pt x="39" y="183"/>
                    <a:pt x="24" y="152"/>
                    <a:pt x="17" y="118"/>
                  </a:cubicBezTo>
                  <a:cubicBezTo>
                    <a:pt x="12" y="91"/>
                    <a:pt x="11" y="61"/>
                    <a:pt x="15" y="33"/>
                  </a:cubicBezTo>
                  <a:cubicBezTo>
                    <a:pt x="16" y="23"/>
                    <a:pt x="19" y="12"/>
                    <a:pt x="23" y="2"/>
                  </a:cubicBezTo>
                  <a:cubicBezTo>
                    <a:pt x="22" y="2"/>
                    <a:pt x="21" y="2"/>
                    <a:pt x="20" y="2"/>
                  </a:cubicBezTo>
                  <a:cubicBezTo>
                    <a:pt x="24" y="18"/>
                    <a:pt x="24" y="34"/>
                    <a:pt x="24" y="50"/>
                  </a:cubicBezTo>
                  <a:cubicBezTo>
                    <a:pt x="24" y="59"/>
                    <a:pt x="24" y="67"/>
                    <a:pt x="25" y="75"/>
                  </a:cubicBezTo>
                  <a:cubicBezTo>
                    <a:pt x="25" y="83"/>
                    <a:pt x="27" y="92"/>
                    <a:pt x="28" y="100"/>
                  </a:cubicBezTo>
                  <a:cubicBezTo>
                    <a:pt x="34" y="135"/>
                    <a:pt x="43" y="170"/>
                    <a:pt x="56" y="203"/>
                  </a:cubicBezTo>
                  <a:cubicBezTo>
                    <a:pt x="63" y="223"/>
                    <a:pt x="73" y="242"/>
                    <a:pt x="84" y="261"/>
                  </a:cubicBezTo>
                  <a:cubicBezTo>
                    <a:pt x="88" y="269"/>
                    <a:pt x="93" y="276"/>
                    <a:pt x="97" y="284"/>
                  </a:cubicBezTo>
                  <a:cubicBezTo>
                    <a:pt x="101" y="290"/>
                    <a:pt x="105" y="297"/>
                    <a:pt x="112" y="301"/>
                  </a:cubicBezTo>
                  <a:cubicBezTo>
                    <a:pt x="113" y="302"/>
                    <a:pt x="115" y="301"/>
                    <a:pt x="114" y="300"/>
                  </a:cubicBezTo>
                  <a:cubicBezTo>
                    <a:pt x="103" y="267"/>
                    <a:pt x="85" y="238"/>
                    <a:pt x="70" y="207"/>
                  </a:cubicBezTo>
                  <a:cubicBezTo>
                    <a:pt x="54" y="176"/>
                    <a:pt x="43" y="142"/>
                    <a:pt x="38" y="107"/>
                  </a:cubicBezTo>
                  <a:cubicBezTo>
                    <a:pt x="37" y="99"/>
                    <a:pt x="36" y="90"/>
                    <a:pt x="36" y="82"/>
                  </a:cubicBezTo>
                  <a:cubicBezTo>
                    <a:pt x="36" y="74"/>
                    <a:pt x="36" y="65"/>
                    <a:pt x="40" y="59"/>
                  </a:cubicBezTo>
                  <a:cubicBezTo>
                    <a:pt x="39" y="58"/>
                    <a:pt x="38" y="58"/>
                    <a:pt x="38" y="58"/>
                  </a:cubicBezTo>
                  <a:cubicBezTo>
                    <a:pt x="41" y="65"/>
                    <a:pt x="40" y="74"/>
                    <a:pt x="40" y="81"/>
                  </a:cubicBezTo>
                  <a:cubicBezTo>
                    <a:pt x="40" y="89"/>
                    <a:pt x="41" y="98"/>
                    <a:pt x="42" y="106"/>
                  </a:cubicBezTo>
                  <a:cubicBezTo>
                    <a:pt x="44" y="123"/>
                    <a:pt x="47" y="141"/>
                    <a:pt x="51" y="158"/>
                  </a:cubicBezTo>
                  <a:cubicBezTo>
                    <a:pt x="54" y="172"/>
                    <a:pt x="58" y="185"/>
                    <a:pt x="62" y="199"/>
                  </a:cubicBezTo>
                  <a:cubicBezTo>
                    <a:pt x="66" y="212"/>
                    <a:pt x="70" y="224"/>
                    <a:pt x="75" y="237"/>
                  </a:cubicBezTo>
                  <a:cubicBezTo>
                    <a:pt x="83" y="257"/>
                    <a:pt x="93" y="277"/>
                    <a:pt x="110" y="292"/>
                  </a:cubicBezTo>
                  <a:cubicBezTo>
                    <a:pt x="111" y="292"/>
                    <a:pt x="112" y="292"/>
                    <a:pt x="112" y="291"/>
                  </a:cubicBezTo>
                  <a:cubicBezTo>
                    <a:pt x="112" y="285"/>
                    <a:pt x="110" y="279"/>
                    <a:pt x="108" y="273"/>
                  </a:cubicBezTo>
                  <a:cubicBezTo>
                    <a:pt x="106" y="267"/>
                    <a:pt x="103" y="261"/>
                    <a:pt x="100" y="255"/>
                  </a:cubicBezTo>
                  <a:cubicBezTo>
                    <a:pt x="94" y="238"/>
                    <a:pt x="89" y="221"/>
                    <a:pt x="83" y="204"/>
                  </a:cubicBezTo>
                  <a:cubicBezTo>
                    <a:pt x="72" y="170"/>
                    <a:pt x="62" y="135"/>
                    <a:pt x="60" y="99"/>
                  </a:cubicBezTo>
                  <a:cubicBezTo>
                    <a:pt x="59" y="84"/>
                    <a:pt x="60" y="68"/>
                    <a:pt x="62" y="53"/>
                  </a:cubicBezTo>
                  <a:cubicBezTo>
                    <a:pt x="63" y="41"/>
                    <a:pt x="64" y="27"/>
                    <a:pt x="73" y="18"/>
                  </a:cubicBezTo>
                  <a:cubicBezTo>
                    <a:pt x="73" y="18"/>
                    <a:pt x="72" y="17"/>
                    <a:pt x="71" y="17"/>
                  </a:cubicBezTo>
                  <a:cubicBezTo>
                    <a:pt x="74" y="22"/>
                    <a:pt x="74" y="28"/>
                    <a:pt x="74" y="33"/>
                  </a:cubicBezTo>
                  <a:cubicBezTo>
                    <a:pt x="73" y="39"/>
                    <a:pt x="72" y="45"/>
                    <a:pt x="71" y="51"/>
                  </a:cubicBezTo>
                  <a:cubicBezTo>
                    <a:pt x="69" y="57"/>
                    <a:pt x="68" y="62"/>
                    <a:pt x="67" y="68"/>
                  </a:cubicBezTo>
                  <a:cubicBezTo>
                    <a:pt x="66" y="76"/>
                    <a:pt x="65" y="84"/>
                    <a:pt x="64" y="93"/>
                  </a:cubicBezTo>
                  <a:cubicBezTo>
                    <a:pt x="62" y="125"/>
                    <a:pt x="62" y="158"/>
                    <a:pt x="70" y="189"/>
                  </a:cubicBezTo>
                  <a:cubicBezTo>
                    <a:pt x="75" y="206"/>
                    <a:pt x="83" y="223"/>
                    <a:pt x="92" y="238"/>
                  </a:cubicBezTo>
                  <a:cubicBezTo>
                    <a:pt x="102" y="252"/>
                    <a:pt x="115" y="265"/>
                    <a:pt x="131" y="272"/>
                  </a:cubicBezTo>
                  <a:cubicBezTo>
                    <a:pt x="132" y="272"/>
                    <a:pt x="133" y="271"/>
                    <a:pt x="133" y="270"/>
                  </a:cubicBezTo>
                  <a:cubicBezTo>
                    <a:pt x="129" y="263"/>
                    <a:pt x="124" y="257"/>
                    <a:pt x="120" y="250"/>
                  </a:cubicBezTo>
                  <a:cubicBezTo>
                    <a:pt x="115" y="244"/>
                    <a:pt x="110" y="236"/>
                    <a:pt x="106" y="229"/>
                  </a:cubicBezTo>
                  <a:cubicBezTo>
                    <a:pt x="99" y="214"/>
                    <a:pt x="93" y="199"/>
                    <a:pt x="88" y="183"/>
                  </a:cubicBezTo>
                  <a:cubicBezTo>
                    <a:pt x="78" y="148"/>
                    <a:pt x="71" y="113"/>
                    <a:pt x="69" y="77"/>
                  </a:cubicBezTo>
                  <a:cubicBezTo>
                    <a:pt x="68" y="67"/>
                    <a:pt x="64" y="55"/>
                    <a:pt x="68" y="45"/>
                  </a:cubicBezTo>
                  <a:cubicBezTo>
                    <a:pt x="67" y="45"/>
                    <a:pt x="66" y="45"/>
                    <a:pt x="65" y="44"/>
                  </a:cubicBezTo>
                  <a:cubicBezTo>
                    <a:pt x="67" y="53"/>
                    <a:pt x="67" y="62"/>
                    <a:pt x="67" y="71"/>
                  </a:cubicBezTo>
                  <a:cubicBezTo>
                    <a:pt x="67" y="79"/>
                    <a:pt x="67" y="88"/>
                    <a:pt x="67" y="96"/>
                  </a:cubicBezTo>
                  <a:cubicBezTo>
                    <a:pt x="68" y="114"/>
                    <a:pt x="70" y="132"/>
                    <a:pt x="72" y="150"/>
                  </a:cubicBezTo>
                  <a:cubicBezTo>
                    <a:pt x="77" y="183"/>
                    <a:pt x="84" y="215"/>
                    <a:pt x="96" y="245"/>
                  </a:cubicBezTo>
                  <a:cubicBezTo>
                    <a:pt x="103" y="265"/>
                    <a:pt x="113" y="285"/>
                    <a:pt x="126" y="302"/>
                  </a:cubicBezTo>
                  <a:cubicBezTo>
                    <a:pt x="127" y="303"/>
                    <a:pt x="129" y="302"/>
                    <a:pt x="129" y="301"/>
                  </a:cubicBezTo>
                  <a:cubicBezTo>
                    <a:pt x="124" y="268"/>
                    <a:pt x="110" y="237"/>
                    <a:pt x="99" y="205"/>
                  </a:cubicBezTo>
                  <a:cubicBezTo>
                    <a:pt x="93" y="190"/>
                    <a:pt x="89" y="175"/>
                    <a:pt x="84" y="159"/>
                  </a:cubicBezTo>
                  <a:cubicBezTo>
                    <a:pt x="80" y="144"/>
                    <a:pt x="76" y="128"/>
                    <a:pt x="74" y="113"/>
                  </a:cubicBezTo>
                  <a:cubicBezTo>
                    <a:pt x="70" y="92"/>
                    <a:pt x="67" y="70"/>
                    <a:pt x="70" y="49"/>
                  </a:cubicBezTo>
                  <a:cubicBezTo>
                    <a:pt x="69" y="49"/>
                    <a:pt x="68" y="48"/>
                    <a:pt x="67" y="48"/>
                  </a:cubicBezTo>
                  <a:cubicBezTo>
                    <a:pt x="66" y="114"/>
                    <a:pt x="82" y="180"/>
                    <a:pt x="112" y="239"/>
                  </a:cubicBezTo>
                  <a:cubicBezTo>
                    <a:pt x="122" y="258"/>
                    <a:pt x="133" y="277"/>
                    <a:pt x="145" y="296"/>
                  </a:cubicBezTo>
                  <a:cubicBezTo>
                    <a:pt x="146" y="297"/>
                    <a:pt x="148" y="296"/>
                    <a:pt x="148" y="294"/>
                  </a:cubicBezTo>
                  <a:cubicBezTo>
                    <a:pt x="134" y="261"/>
                    <a:pt x="122" y="227"/>
                    <a:pt x="108" y="194"/>
                  </a:cubicBezTo>
                  <a:cubicBezTo>
                    <a:pt x="102" y="177"/>
                    <a:pt x="95" y="161"/>
                    <a:pt x="89" y="144"/>
                  </a:cubicBezTo>
                  <a:cubicBezTo>
                    <a:pt x="83" y="127"/>
                    <a:pt x="79" y="109"/>
                    <a:pt x="74" y="92"/>
                  </a:cubicBezTo>
                  <a:cubicBezTo>
                    <a:pt x="71" y="81"/>
                    <a:pt x="68" y="69"/>
                    <a:pt x="65" y="57"/>
                  </a:cubicBezTo>
                  <a:cubicBezTo>
                    <a:pt x="64" y="58"/>
                    <a:pt x="64" y="58"/>
                    <a:pt x="63" y="58"/>
                  </a:cubicBezTo>
                  <a:cubicBezTo>
                    <a:pt x="67" y="65"/>
                    <a:pt x="69" y="73"/>
                    <a:pt x="71" y="80"/>
                  </a:cubicBezTo>
                  <a:cubicBezTo>
                    <a:pt x="73" y="88"/>
                    <a:pt x="75" y="96"/>
                    <a:pt x="78" y="103"/>
                  </a:cubicBezTo>
                  <a:cubicBezTo>
                    <a:pt x="83" y="121"/>
                    <a:pt x="87" y="138"/>
                    <a:pt x="93" y="155"/>
                  </a:cubicBezTo>
                  <a:cubicBezTo>
                    <a:pt x="104" y="187"/>
                    <a:pt x="116" y="220"/>
                    <a:pt x="131" y="250"/>
                  </a:cubicBezTo>
                  <a:cubicBezTo>
                    <a:pt x="139" y="266"/>
                    <a:pt x="147" y="281"/>
                    <a:pt x="157" y="295"/>
                  </a:cubicBezTo>
                  <a:cubicBezTo>
                    <a:pt x="157" y="296"/>
                    <a:pt x="158" y="296"/>
                    <a:pt x="159" y="295"/>
                  </a:cubicBezTo>
                  <a:cubicBezTo>
                    <a:pt x="161" y="292"/>
                    <a:pt x="160" y="287"/>
                    <a:pt x="159" y="284"/>
                  </a:cubicBezTo>
                  <a:cubicBezTo>
                    <a:pt x="157" y="279"/>
                    <a:pt x="154" y="274"/>
                    <a:pt x="152" y="269"/>
                  </a:cubicBezTo>
                  <a:cubicBezTo>
                    <a:pt x="144" y="255"/>
                    <a:pt x="138" y="241"/>
                    <a:pt x="131" y="227"/>
                  </a:cubicBezTo>
                  <a:cubicBezTo>
                    <a:pt x="116" y="195"/>
                    <a:pt x="103" y="162"/>
                    <a:pt x="91" y="128"/>
                  </a:cubicBezTo>
                  <a:cubicBezTo>
                    <a:pt x="88" y="118"/>
                    <a:pt x="85" y="108"/>
                    <a:pt x="82" y="97"/>
                  </a:cubicBezTo>
                  <a:cubicBezTo>
                    <a:pt x="79" y="88"/>
                    <a:pt x="76" y="78"/>
                    <a:pt x="77" y="67"/>
                  </a:cubicBezTo>
                  <a:cubicBezTo>
                    <a:pt x="76" y="68"/>
                    <a:pt x="76" y="68"/>
                    <a:pt x="75" y="68"/>
                  </a:cubicBezTo>
                  <a:cubicBezTo>
                    <a:pt x="84" y="74"/>
                    <a:pt x="86" y="87"/>
                    <a:pt x="88" y="97"/>
                  </a:cubicBezTo>
                  <a:cubicBezTo>
                    <a:pt x="89" y="102"/>
                    <a:pt x="90" y="108"/>
                    <a:pt x="90" y="113"/>
                  </a:cubicBezTo>
                  <a:cubicBezTo>
                    <a:pt x="91" y="119"/>
                    <a:pt x="93" y="125"/>
                    <a:pt x="94" y="130"/>
                  </a:cubicBezTo>
                  <a:cubicBezTo>
                    <a:pt x="102" y="162"/>
                    <a:pt x="110" y="194"/>
                    <a:pt x="124" y="224"/>
                  </a:cubicBezTo>
                  <a:cubicBezTo>
                    <a:pt x="126" y="228"/>
                    <a:pt x="128" y="232"/>
                    <a:pt x="130" y="235"/>
                  </a:cubicBezTo>
                  <a:cubicBezTo>
                    <a:pt x="131" y="237"/>
                    <a:pt x="133" y="236"/>
                    <a:pt x="132" y="234"/>
                  </a:cubicBezTo>
                  <a:cubicBezTo>
                    <a:pt x="117" y="205"/>
                    <a:pt x="107" y="173"/>
                    <a:pt x="99" y="141"/>
                  </a:cubicBezTo>
                  <a:cubicBezTo>
                    <a:pt x="97" y="134"/>
                    <a:pt x="96" y="126"/>
                    <a:pt x="94" y="119"/>
                  </a:cubicBezTo>
                  <a:cubicBezTo>
                    <a:pt x="93" y="114"/>
                    <a:pt x="93" y="109"/>
                    <a:pt x="92" y="104"/>
                  </a:cubicBezTo>
                  <a:cubicBezTo>
                    <a:pt x="90" y="93"/>
                    <a:pt x="89" y="82"/>
                    <a:pt x="83" y="72"/>
                  </a:cubicBezTo>
                  <a:cubicBezTo>
                    <a:pt x="81" y="70"/>
                    <a:pt x="79" y="68"/>
                    <a:pt x="77" y="66"/>
                  </a:cubicBezTo>
                  <a:cubicBezTo>
                    <a:pt x="76" y="65"/>
                    <a:pt x="75" y="66"/>
                    <a:pt x="74" y="67"/>
                  </a:cubicBezTo>
                  <a:cubicBezTo>
                    <a:pt x="74" y="75"/>
                    <a:pt x="75" y="82"/>
                    <a:pt x="77" y="90"/>
                  </a:cubicBezTo>
                  <a:cubicBezTo>
                    <a:pt x="79" y="97"/>
                    <a:pt x="82" y="105"/>
                    <a:pt x="84" y="113"/>
                  </a:cubicBezTo>
                  <a:cubicBezTo>
                    <a:pt x="89" y="130"/>
                    <a:pt x="95" y="146"/>
                    <a:pt x="101" y="163"/>
                  </a:cubicBezTo>
                  <a:cubicBezTo>
                    <a:pt x="108" y="179"/>
                    <a:pt x="114" y="196"/>
                    <a:pt x="122" y="212"/>
                  </a:cubicBezTo>
                  <a:cubicBezTo>
                    <a:pt x="129" y="228"/>
                    <a:pt x="137" y="245"/>
                    <a:pt x="145" y="261"/>
                  </a:cubicBezTo>
                  <a:cubicBezTo>
                    <a:pt x="147" y="266"/>
                    <a:pt x="150" y="272"/>
                    <a:pt x="153" y="278"/>
                  </a:cubicBezTo>
                  <a:cubicBezTo>
                    <a:pt x="154" y="280"/>
                    <a:pt x="156" y="283"/>
                    <a:pt x="156" y="286"/>
                  </a:cubicBezTo>
                  <a:cubicBezTo>
                    <a:pt x="157" y="288"/>
                    <a:pt x="158" y="291"/>
                    <a:pt x="157" y="293"/>
                  </a:cubicBezTo>
                  <a:cubicBezTo>
                    <a:pt x="157" y="293"/>
                    <a:pt x="158" y="293"/>
                    <a:pt x="159" y="293"/>
                  </a:cubicBezTo>
                  <a:cubicBezTo>
                    <a:pt x="140" y="265"/>
                    <a:pt x="125" y="234"/>
                    <a:pt x="113" y="202"/>
                  </a:cubicBezTo>
                  <a:cubicBezTo>
                    <a:pt x="107" y="186"/>
                    <a:pt x="101" y="169"/>
                    <a:pt x="95" y="153"/>
                  </a:cubicBezTo>
                  <a:cubicBezTo>
                    <a:pt x="90" y="136"/>
                    <a:pt x="85" y="118"/>
                    <a:pt x="80" y="101"/>
                  </a:cubicBezTo>
                  <a:cubicBezTo>
                    <a:pt x="77" y="93"/>
                    <a:pt x="75" y="85"/>
                    <a:pt x="73" y="77"/>
                  </a:cubicBezTo>
                  <a:cubicBezTo>
                    <a:pt x="71" y="70"/>
                    <a:pt x="69" y="63"/>
                    <a:pt x="65" y="57"/>
                  </a:cubicBezTo>
                  <a:cubicBezTo>
                    <a:pt x="64" y="56"/>
                    <a:pt x="62" y="56"/>
                    <a:pt x="63" y="58"/>
                  </a:cubicBezTo>
                  <a:cubicBezTo>
                    <a:pt x="71" y="92"/>
                    <a:pt x="79" y="126"/>
                    <a:pt x="91" y="159"/>
                  </a:cubicBezTo>
                  <a:cubicBezTo>
                    <a:pt x="98" y="176"/>
                    <a:pt x="105" y="192"/>
                    <a:pt x="111" y="209"/>
                  </a:cubicBezTo>
                  <a:cubicBezTo>
                    <a:pt x="118" y="226"/>
                    <a:pt x="124" y="242"/>
                    <a:pt x="131" y="259"/>
                  </a:cubicBezTo>
                  <a:cubicBezTo>
                    <a:pt x="135" y="271"/>
                    <a:pt x="140" y="283"/>
                    <a:pt x="145" y="295"/>
                  </a:cubicBezTo>
                  <a:cubicBezTo>
                    <a:pt x="146" y="295"/>
                    <a:pt x="147" y="294"/>
                    <a:pt x="148" y="294"/>
                  </a:cubicBezTo>
                  <a:cubicBezTo>
                    <a:pt x="110" y="239"/>
                    <a:pt x="84" y="176"/>
                    <a:pt x="74" y="110"/>
                  </a:cubicBezTo>
                  <a:cubicBezTo>
                    <a:pt x="71" y="90"/>
                    <a:pt x="70" y="69"/>
                    <a:pt x="70" y="49"/>
                  </a:cubicBezTo>
                  <a:cubicBezTo>
                    <a:pt x="70" y="47"/>
                    <a:pt x="67" y="47"/>
                    <a:pt x="67" y="48"/>
                  </a:cubicBezTo>
                  <a:cubicBezTo>
                    <a:pt x="63" y="79"/>
                    <a:pt x="69" y="111"/>
                    <a:pt x="77" y="140"/>
                  </a:cubicBezTo>
                  <a:cubicBezTo>
                    <a:pt x="80" y="155"/>
                    <a:pt x="84" y="170"/>
                    <a:pt x="89" y="184"/>
                  </a:cubicBezTo>
                  <a:cubicBezTo>
                    <a:pt x="94" y="201"/>
                    <a:pt x="100" y="216"/>
                    <a:pt x="106" y="232"/>
                  </a:cubicBezTo>
                  <a:cubicBezTo>
                    <a:pt x="114" y="255"/>
                    <a:pt x="122" y="277"/>
                    <a:pt x="126" y="301"/>
                  </a:cubicBezTo>
                  <a:cubicBezTo>
                    <a:pt x="127" y="301"/>
                    <a:pt x="127" y="301"/>
                    <a:pt x="128" y="300"/>
                  </a:cubicBezTo>
                  <a:cubicBezTo>
                    <a:pt x="89" y="246"/>
                    <a:pt x="76" y="177"/>
                    <a:pt x="71" y="111"/>
                  </a:cubicBezTo>
                  <a:cubicBezTo>
                    <a:pt x="70" y="99"/>
                    <a:pt x="69" y="88"/>
                    <a:pt x="69" y="76"/>
                  </a:cubicBezTo>
                  <a:cubicBezTo>
                    <a:pt x="69" y="65"/>
                    <a:pt x="70" y="55"/>
                    <a:pt x="68" y="44"/>
                  </a:cubicBezTo>
                  <a:cubicBezTo>
                    <a:pt x="68" y="43"/>
                    <a:pt x="66" y="42"/>
                    <a:pt x="65" y="44"/>
                  </a:cubicBezTo>
                  <a:cubicBezTo>
                    <a:pt x="63" y="50"/>
                    <a:pt x="64" y="57"/>
                    <a:pt x="64" y="63"/>
                  </a:cubicBezTo>
                  <a:cubicBezTo>
                    <a:pt x="65" y="70"/>
                    <a:pt x="66" y="78"/>
                    <a:pt x="66" y="85"/>
                  </a:cubicBezTo>
                  <a:cubicBezTo>
                    <a:pt x="68" y="103"/>
                    <a:pt x="71" y="121"/>
                    <a:pt x="74" y="139"/>
                  </a:cubicBezTo>
                  <a:cubicBezTo>
                    <a:pt x="81" y="172"/>
                    <a:pt x="90" y="205"/>
                    <a:pt x="106" y="234"/>
                  </a:cubicBezTo>
                  <a:cubicBezTo>
                    <a:pt x="110" y="241"/>
                    <a:pt x="113" y="246"/>
                    <a:pt x="117" y="252"/>
                  </a:cubicBezTo>
                  <a:cubicBezTo>
                    <a:pt x="122" y="258"/>
                    <a:pt x="127" y="264"/>
                    <a:pt x="130" y="271"/>
                  </a:cubicBezTo>
                  <a:cubicBezTo>
                    <a:pt x="131" y="270"/>
                    <a:pt x="131" y="270"/>
                    <a:pt x="132" y="269"/>
                  </a:cubicBezTo>
                  <a:cubicBezTo>
                    <a:pt x="108" y="259"/>
                    <a:pt x="93" y="236"/>
                    <a:pt x="82" y="214"/>
                  </a:cubicBezTo>
                  <a:cubicBezTo>
                    <a:pt x="70" y="187"/>
                    <a:pt x="66" y="158"/>
                    <a:pt x="66" y="129"/>
                  </a:cubicBezTo>
                  <a:cubicBezTo>
                    <a:pt x="66" y="117"/>
                    <a:pt x="66" y="104"/>
                    <a:pt x="67" y="92"/>
                  </a:cubicBezTo>
                  <a:cubicBezTo>
                    <a:pt x="68" y="82"/>
                    <a:pt x="69" y="71"/>
                    <a:pt x="71" y="61"/>
                  </a:cubicBezTo>
                  <a:cubicBezTo>
                    <a:pt x="73" y="53"/>
                    <a:pt x="75" y="45"/>
                    <a:pt x="76" y="36"/>
                  </a:cubicBezTo>
                  <a:cubicBezTo>
                    <a:pt x="77" y="30"/>
                    <a:pt x="78" y="22"/>
                    <a:pt x="74" y="16"/>
                  </a:cubicBezTo>
                  <a:cubicBezTo>
                    <a:pt x="73" y="15"/>
                    <a:pt x="72" y="15"/>
                    <a:pt x="72" y="15"/>
                  </a:cubicBezTo>
                  <a:cubicBezTo>
                    <a:pt x="63" y="24"/>
                    <a:pt x="61" y="37"/>
                    <a:pt x="59" y="48"/>
                  </a:cubicBezTo>
                  <a:cubicBezTo>
                    <a:pt x="58" y="63"/>
                    <a:pt x="57" y="78"/>
                    <a:pt x="57" y="93"/>
                  </a:cubicBezTo>
                  <a:cubicBezTo>
                    <a:pt x="58" y="129"/>
                    <a:pt x="67" y="163"/>
                    <a:pt x="78" y="197"/>
                  </a:cubicBezTo>
                  <a:cubicBezTo>
                    <a:pt x="83" y="215"/>
                    <a:pt x="90" y="232"/>
                    <a:pt x="96" y="250"/>
                  </a:cubicBezTo>
                  <a:cubicBezTo>
                    <a:pt x="98" y="257"/>
                    <a:pt x="101" y="264"/>
                    <a:pt x="104" y="271"/>
                  </a:cubicBezTo>
                  <a:cubicBezTo>
                    <a:pt x="107" y="277"/>
                    <a:pt x="110" y="284"/>
                    <a:pt x="109" y="290"/>
                  </a:cubicBezTo>
                  <a:cubicBezTo>
                    <a:pt x="110" y="290"/>
                    <a:pt x="111" y="290"/>
                    <a:pt x="111" y="289"/>
                  </a:cubicBezTo>
                  <a:cubicBezTo>
                    <a:pt x="91" y="272"/>
                    <a:pt x="81" y="246"/>
                    <a:pt x="72" y="222"/>
                  </a:cubicBezTo>
                  <a:cubicBezTo>
                    <a:pt x="68" y="210"/>
                    <a:pt x="65" y="197"/>
                    <a:pt x="61" y="185"/>
                  </a:cubicBezTo>
                  <a:cubicBezTo>
                    <a:pt x="56" y="169"/>
                    <a:pt x="52" y="153"/>
                    <a:pt x="49" y="137"/>
                  </a:cubicBezTo>
                  <a:cubicBezTo>
                    <a:pt x="46" y="123"/>
                    <a:pt x="45" y="108"/>
                    <a:pt x="43" y="94"/>
                  </a:cubicBezTo>
                  <a:cubicBezTo>
                    <a:pt x="43" y="88"/>
                    <a:pt x="43" y="81"/>
                    <a:pt x="43" y="75"/>
                  </a:cubicBezTo>
                  <a:cubicBezTo>
                    <a:pt x="43" y="69"/>
                    <a:pt x="43" y="63"/>
                    <a:pt x="40" y="57"/>
                  </a:cubicBezTo>
                  <a:cubicBezTo>
                    <a:pt x="40" y="56"/>
                    <a:pt x="38" y="56"/>
                    <a:pt x="38" y="57"/>
                  </a:cubicBezTo>
                  <a:cubicBezTo>
                    <a:pt x="32" y="67"/>
                    <a:pt x="33" y="80"/>
                    <a:pt x="34" y="92"/>
                  </a:cubicBezTo>
                  <a:cubicBezTo>
                    <a:pt x="35" y="108"/>
                    <a:pt x="38" y="124"/>
                    <a:pt x="42" y="139"/>
                  </a:cubicBezTo>
                  <a:cubicBezTo>
                    <a:pt x="46" y="156"/>
                    <a:pt x="52" y="173"/>
                    <a:pt x="58" y="189"/>
                  </a:cubicBezTo>
                  <a:cubicBezTo>
                    <a:pt x="65" y="205"/>
                    <a:pt x="73" y="220"/>
                    <a:pt x="81" y="235"/>
                  </a:cubicBezTo>
                  <a:cubicBezTo>
                    <a:pt x="92" y="256"/>
                    <a:pt x="103" y="278"/>
                    <a:pt x="112" y="301"/>
                  </a:cubicBezTo>
                  <a:cubicBezTo>
                    <a:pt x="112" y="300"/>
                    <a:pt x="113" y="300"/>
                    <a:pt x="114" y="299"/>
                  </a:cubicBezTo>
                  <a:cubicBezTo>
                    <a:pt x="108" y="296"/>
                    <a:pt x="104" y="290"/>
                    <a:pt x="101" y="285"/>
                  </a:cubicBezTo>
                  <a:cubicBezTo>
                    <a:pt x="97" y="279"/>
                    <a:pt x="94" y="273"/>
                    <a:pt x="91" y="268"/>
                  </a:cubicBezTo>
                  <a:cubicBezTo>
                    <a:pt x="82" y="253"/>
                    <a:pt x="73" y="237"/>
                    <a:pt x="66" y="221"/>
                  </a:cubicBezTo>
                  <a:cubicBezTo>
                    <a:pt x="52" y="188"/>
                    <a:pt x="41" y="154"/>
                    <a:pt x="34" y="119"/>
                  </a:cubicBezTo>
                  <a:cubicBezTo>
                    <a:pt x="30" y="99"/>
                    <a:pt x="27" y="79"/>
                    <a:pt x="27" y="59"/>
                  </a:cubicBezTo>
                  <a:cubicBezTo>
                    <a:pt x="27" y="40"/>
                    <a:pt x="28" y="20"/>
                    <a:pt x="23" y="2"/>
                  </a:cubicBezTo>
                  <a:cubicBezTo>
                    <a:pt x="23" y="0"/>
                    <a:pt x="21" y="0"/>
                    <a:pt x="20" y="1"/>
                  </a:cubicBezTo>
                  <a:cubicBezTo>
                    <a:pt x="10" y="27"/>
                    <a:pt x="9" y="56"/>
                    <a:pt x="10" y="84"/>
                  </a:cubicBezTo>
                  <a:cubicBezTo>
                    <a:pt x="11" y="98"/>
                    <a:pt x="13" y="112"/>
                    <a:pt x="16" y="126"/>
                  </a:cubicBezTo>
                  <a:cubicBezTo>
                    <a:pt x="19" y="142"/>
                    <a:pt x="25" y="158"/>
                    <a:pt x="32" y="173"/>
                  </a:cubicBezTo>
                  <a:cubicBezTo>
                    <a:pt x="38" y="187"/>
                    <a:pt x="44" y="201"/>
                    <a:pt x="51" y="215"/>
                  </a:cubicBezTo>
                  <a:cubicBezTo>
                    <a:pt x="51" y="214"/>
                    <a:pt x="52" y="214"/>
                    <a:pt x="53" y="213"/>
                  </a:cubicBezTo>
                  <a:cubicBezTo>
                    <a:pt x="34" y="186"/>
                    <a:pt x="20" y="154"/>
                    <a:pt x="18" y="121"/>
                  </a:cubicBezTo>
                  <a:cubicBezTo>
                    <a:pt x="17" y="104"/>
                    <a:pt x="18" y="87"/>
                    <a:pt x="20" y="70"/>
                  </a:cubicBezTo>
                  <a:cubicBezTo>
                    <a:pt x="21" y="61"/>
                    <a:pt x="23" y="53"/>
                    <a:pt x="25" y="45"/>
                  </a:cubicBezTo>
                  <a:cubicBezTo>
                    <a:pt x="27" y="37"/>
                    <a:pt x="30" y="29"/>
                    <a:pt x="31" y="21"/>
                  </a:cubicBezTo>
                  <a:cubicBezTo>
                    <a:pt x="32" y="18"/>
                    <a:pt x="32" y="15"/>
                    <a:pt x="32" y="12"/>
                  </a:cubicBezTo>
                  <a:cubicBezTo>
                    <a:pt x="32" y="11"/>
                    <a:pt x="30" y="11"/>
                    <a:pt x="29" y="11"/>
                  </a:cubicBezTo>
                  <a:cubicBezTo>
                    <a:pt x="21" y="21"/>
                    <a:pt x="18" y="35"/>
                    <a:pt x="17" y="48"/>
                  </a:cubicBezTo>
                  <a:cubicBezTo>
                    <a:pt x="15" y="63"/>
                    <a:pt x="14" y="80"/>
                    <a:pt x="16" y="96"/>
                  </a:cubicBezTo>
                  <a:cubicBezTo>
                    <a:pt x="18" y="130"/>
                    <a:pt x="29" y="163"/>
                    <a:pt x="43" y="194"/>
                  </a:cubicBezTo>
                  <a:cubicBezTo>
                    <a:pt x="49" y="208"/>
                    <a:pt x="56" y="221"/>
                    <a:pt x="64" y="233"/>
                  </a:cubicBezTo>
                  <a:cubicBezTo>
                    <a:pt x="73" y="246"/>
                    <a:pt x="83" y="258"/>
                    <a:pt x="90" y="271"/>
                  </a:cubicBezTo>
                  <a:cubicBezTo>
                    <a:pt x="91" y="271"/>
                    <a:pt x="91" y="270"/>
                    <a:pt x="92" y="270"/>
                  </a:cubicBezTo>
                  <a:cubicBezTo>
                    <a:pt x="71" y="251"/>
                    <a:pt x="58" y="225"/>
                    <a:pt x="48" y="199"/>
                  </a:cubicBezTo>
                  <a:cubicBezTo>
                    <a:pt x="36" y="170"/>
                    <a:pt x="30" y="139"/>
                    <a:pt x="28" y="108"/>
                  </a:cubicBezTo>
                  <a:cubicBezTo>
                    <a:pt x="27" y="95"/>
                    <a:pt x="27" y="82"/>
                    <a:pt x="27" y="69"/>
                  </a:cubicBezTo>
                  <a:cubicBezTo>
                    <a:pt x="28" y="57"/>
                    <a:pt x="30" y="45"/>
                    <a:pt x="28" y="33"/>
                  </a:cubicBezTo>
                  <a:cubicBezTo>
                    <a:pt x="28" y="32"/>
                    <a:pt x="26" y="32"/>
                    <a:pt x="25" y="33"/>
                  </a:cubicBezTo>
                  <a:cubicBezTo>
                    <a:pt x="15" y="102"/>
                    <a:pt x="32" y="170"/>
                    <a:pt x="58" y="233"/>
                  </a:cubicBezTo>
                  <a:cubicBezTo>
                    <a:pt x="62" y="241"/>
                    <a:pt x="66" y="249"/>
                    <a:pt x="70" y="257"/>
                  </a:cubicBezTo>
                  <a:cubicBezTo>
                    <a:pt x="74" y="265"/>
                    <a:pt x="78" y="273"/>
                    <a:pt x="79" y="282"/>
                  </a:cubicBezTo>
                  <a:cubicBezTo>
                    <a:pt x="79" y="281"/>
                    <a:pt x="80" y="281"/>
                    <a:pt x="81" y="280"/>
                  </a:cubicBezTo>
                  <a:cubicBezTo>
                    <a:pt x="70" y="271"/>
                    <a:pt x="64" y="258"/>
                    <a:pt x="57" y="246"/>
                  </a:cubicBezTo>
                  <a:cubicBezTo>
                    <a:pt x="49" y="231"/>
                    <a:pt x="42" y="216"/>
                    <a:pt x="37" y="200"/>
                  </a:cubicBezTo>
                  <a:cubicBezTo>
                    <a:pt x="31" y="184"/>
                    <a:pt x="26" y="167"/>
                    <a:pt x="23" y="150"/>
                  </a:cubicBezTo>
                  <a:cubicBezTo>
                    <a:pt x="19" y="133"/>
                    <a:pt x="18" y="115"/>
                    <a:pt x="17" y="98"/>
                  </a:cubicBezTo>
                  <a:cubicBezTo>
                    <a:pt x="16" y="82"/>
                    <a:pt x="15" y="67"/>
                    <a:pt x="13" y="51"/>
                  </a:cubicBezTo>
                  <a:cubicBezTo>
                    <a:pt x="13" y="50"/>
                    <a:pt x="10" y="50"/>
                    <a:pt x="10" y="51"/>
                  </a:cubicBezTo>
                  <a:cubicBezTo>
                    <a:pt x="2" y="79"/>
                    <a:pt x="4" y="110"/>
                    <a:pt x="9" y="139"/>
                  </a:cubicBezTo>
                  <a:cubicBezTo>
                    <a:pt x="15" y="167"/>
                    <a:pt x="25" y="195"/>
                    <a:pt x="38" y="221"/>
                  </a:cubicBezTo>
                  <a:cubicBezTo>
                    <a:pt x="46" y="235"/>
                    <a:pt x="55" y="249"/>
                    <a:pt x="66" y="261"/>
                  </a:cubicBezTo>
                  <a:cubicBezTo>
                    <a:pt x="67" y="263"/>
                    <a:pt x="69" y="261"/>
                    <a:pt x="68" y="260"/>
                  </a:cubicBezTo>
                  <a:cubicBezTo>
                    <a:pt x="51" y="232"/>
                    <a:pt x="33" y="205"/>
                    <a:pt x="21" y="175"/>
                  </a:cubicBezTo>
                  <a:cubicBezTo>
                    <a:pt x="14" y="159"/>
                    <a:pt x="10" y="143"/>
                    <a:pt x="8" y="125"/>
                  </a:cubicBezTo>
                  <a:cubicBezTo>
                    <a:pt x="6" y="109"/>
                    <a:pt x="7" y="92"/>
                    <a:pt x="7" y="75"/>
                  </a:cubicBezTo>
                  <a:cubicBezTo>
                    <a:pt x="8" y="66"/>
                    <a:pt x="8" y="56"/>
                    <a:pt x="8" y="46"/>
                  </a:cubicBezTo>
                  <a:cubicBezTo>
                    <a:pt x="8" y="44"/>
                    <a:pt x="6" y="44"/>
                    <a:pt x="6" y="45"/>
                  </a:cubicBezTo>
                  <a:cubicBezTo>
                    <a:pt x="0" y="79"/>
                    <a:pt x="4" y="114"/>
                    <a:pt x="14" y="146"/>
                  </a:cubicBezTo>
                  <a:cubicBezTo>
                    <a:pt x="20" y="162"/>
                    <a:pt x="26" y="178"/>
                    <a:pt x="34" y="193"/>
                  </a:cubicBezTo>
                  <a:cubicBezTo>
                    <a:pt x="38" y="200"/>
                    <a:pt x="42" y="207"/>
                    <a:pt x="47" y="214"/>
                  </a:cubicBezTo>
                  <a:cubicBezTo>
                    <a:pt x="51" y="220"/>
                    <a:pt x="56" y="227"/>
                    <a:pt x="62" y="233"/>
                  </a:cubicBezTo>
                  <a:cubicBezTo>
                    <a:pt x="66" y="237"/>
                    <a:pt x="70" y="242"/>
                    <a:pt x="74" y="247"/>
                  </a:cubicBezTo>
                  <a:cubicBezTo>
                    <a:pt x="74" y="247"/>
                    <a:pt x="75" y="246"/>
                    <a:pt x="76" y="245"/>
                  </a:cubicBezTo>
                  <a:cubicBezTo>
                    <a:pt x="52" y="226"/>
                    <a:pt x="33" y="200"/>
                    <a:pt x="22" y="172"/>
                  </a:cubicBezTo>
                  <a:cubicBezTo>
                    <a:pt x="16" y="157"/>
                    <a:pt x="14" y="142"/>
                    <a:pt x="14" y="125"/>
                  </a:cubicBezTo>
                  <a:cubicBezTo>
                    <a:pt x="14" y="108"/>
                    <a:pt x="17" y="91"/>
                    <a:pt x="20" y="74"/>
                  </a:cubicBezTo>
                  <a:cubicBezTo>
                    <a:pt x="24" y="57"/>
                    <a:pt x="25" y="38"/>
                    <a:pt x="34" y="23"/>
                  </a:cubicBezTo>
                  <a:cubicBezTo>
                    <a:pt x="33" y="23"/>
                    <a:pt x="32" y="23"/>
                    <a:pt x="32" y="22"/>
                  </a:cubicBezTo>
                  <a:cubicBezTo>
                    <a:pt x="29" y="56"/>
                    <a:pt x="32" y="89"/>
                    <a:pt x="41" y="122"/>
                  </a:cubicBezTo>
                  <a:cubicBezTo>
                    <a:pt x="50" y="155"/>
                    <a:pt x="65" y="186"/>
                    <a:pt x="81" y="217"/>
                  </a:cubicBezTo>
                  <a:cubicBezTo>
                    <a:pt x="90" y="233"/>
                    <a:pt x="99" y="249"/>
                    <a:pt x="108" y="265"/>
                  </a:cubicBezTo>
                  <a:cubicBezTo>
                    <a:pt x="108" y="265"/>
                    <a:pt x="109" y="264"/>
                    <a:pt x="110" y="264"/>
                  </a:cubicBezTo>
                  <a:cubicBezTo>
                    <a:pt x="88" y="248"/>
                    <a:pt x="78" y="222"/>
                    <a:pt x="70" y="198"/>
                  </a:cubicBezTo>
                  <a:cubicBezTo>
                    <a:pt x="66" y="187"/>
                    <a:pt x="62" y="175"/>
                    <a:pt x="58" y="163"/>
                  </a:cubicBezTo>
                  <a:cubicBezTo>
                    <a:pt x="53" y="146"/>
                    <a:pt x="48" y="128"/>
                    <a:pt x="44" y="110"/>
                  </a:cubicBezTo>
                  <a:cubicBezTo>
                    <a:pt x="42" y="99"/>
                    <a:pt x="40" y="87"/>
                    <a:pt x="38" y="75"/>
                  </a:cubicBezTo>
                  <a:cubicBezTo>
                    <a:pt x="38" y="65"/>
                    <a:pt x="37" y="54"/>
                    <a:pt x="32" y="44"/>
                  </a:cubicBezTo>
                  <a:cubicBezTo>
                    <a:pt x="31" y="43"/>
                    <a:pt x="30" y="43"/>
                    <a:pt x="30" y="44"/>
                  </a:cubicBezTo>
                  <a:cubicBezTo>
                    <a:pt x="23" y="53"/>
                    <a:pt x="26" y="67"/>
                    <a:pt x="28" y="78"/>
                  </a:cubicBezTo>
                  <a:cubicBezTo>
                    <a:pt x="30" y="95"/>
                    <a:pt x="33" y="111"/>
                    <a:pt x="39" y="127"/>
                  </a:cubicBezTo>
                  <a:cubicBezTo>
                    <a:pt x="43" y="142"/>
                    <a:pt x="50" y="156"/>
                    <a:pt x="56" y="170"/>
                  </a:cubicBezTo>
                  <a:cubicBezTo>
                    <a:pt x="61" y="182"/>
                    <a:pt x="67" y="194"/>
                    <a:pt x="74" y="206"/>
                  </a:cubicBezTo>
                  <a:cubicBezTo>
                    <a:pt x="85" y="227"/>
                    <a:pt x="99" y="248"/>
                    <a:pt x="118" y="261"/>
                  </a:cubicBezTo>
                  <a:cubicBezTo>
                    <a:pt x="120" y="262"/>
                    <a:pt x="121" y="261"/>
                    <a:pt x="120" y="259"/>
                  </a:cubicBezTo>
                  <a:cubicBezTo>
                    <a:pt x="100" y="236"/>
                    <a:pt x="79" y="214"/>
                    <a:pt x="64" y="187"/>
                  </a:cubicBezTo>
                  <a:cubicBezTo>
                    <a:pt x="47" y="157"/>
                    <a:pt x="40" y="123"/>
                    <a:pt x="39" y="89"/>
                  </a:cubicBezTo>
                  <a:cubicBezTo>
                    <a:pt x="39" y="77"/>
                    <a:pt x="39" y="66"/>
                    <a:pt x="41" y="55"/>
                  </a:cubicBezTo>
                  <a:cubicBezTo>
                    <a:pt x="42" y="45"/>
                    <a:pt x="44" y="35"/>
                    <a:pt x="42" y="24"/>
                  </a:cubicBezTo>
                  <a:cubicBezTo>
                    <a:pt x="42" y="23"/>
                    <a:pt x="40" y="23"/>
                    <a:pt x="39" y="24"/>
                  </a:cubicBezTo>
                  <a:cubicBezTo>
                    <a:pt x="32" y="53"/>
                    <a:pt x="33" y="85"/>
                    <a:pt x="39" y="114"/>
                  </a:cubicBezTo>
                  <a:cubicBezTo>
                    <a:pt x="42" y="130"/>
                    <a:pt x="48" y="145"/>
                    <a:pt x="55" y="160"/>
                  </a:cubicBezTo>
                  <a:cubicBezTo>
                    <a:pt x="58" y="167"/>
                    <a:pt x="62" y="175"/>
                    <a:pt x="66" y="182"/>
                  </a:cubicBezTo>
                  <a:cubicBezTo>
                    <a:pt x="69" y="189"/>
                    <a:pt x="74" y="195"/>
                    <a:pt x="75" y="202"/>
                  </a:cubicBezTo>
                  <a:cubicBezTo>
                    <a:pt x="75" y="202"/>
                    <a:pt x="76" y="201"/>
                    <a:pt x="77" y="201"/>
                  </a:cubicBezTo>
                  <a:cubicBezTo>
                    <a:pt x="67" y="192"/>
                    <a:pt x="63" y="180"/>
                    <a:pt x="60" y="168"/>
                  </a:cubicBezTo>
                  <a:cubicBezTo>
                    <a:pt x="57" y="155"/>
                    <a:pt x="55" y="142"/>
                    <a:pt x="54" y="129"/>
                  </a:cubicBezTo>
                  <a:cubicBezTo>
                    <a:pt x="52" y="114"/>
                    <a:pt x="50" y="100"/>
                    <a:pt x="50" y="85"/>
                  </a:cubicBezTo>
                  <a:cubicBezTo>
                    <a:pt x="50" y="76"/>
                    <a:pt x="50" y="67"/>
                    <a:pt x="50" y="58"/>
                  </a:cubicBezTo>
                  <a:cubicBezTo>
                    <a:pt x="51" y="51"/>
                    <a:pt x="52" y="44"/>
                    <a:pt x="53" y="36"/>
                  </a:cubicBezTo>
                  <a:cubicBezTo>
                    <a:pt x="53" y="33"/>
                    <a:pt x="53" y="29"/>
                    <a:pt x="51" y="25"/>
                  </a:cubicBezTo>
                  <a:cubicBezTo>
                    <a:pt x="51" y="24"/>
                    <a:pt x="49" y="24"/>
                    <a:pt x="49" y="25"/>
                  </a:cubicBezTo>
                  <a:cubicBezTo>
                    <a:pt x="41" y="35"/>
                    <a:pt x="38" y="47"/>
                    <a:pt x="36" y="59"/>
                  </a:cubicBezTo>
                  <a:cubicBezTo>
                    <a:pt x="35" y="72"/>
                    <a:pt x="35" y="85"/>
                    <a:pt x="37" y="97"/>
                  </a:cubicBezTo>
                  <a:cubicBezTo>
                    <a:pt x="39" y="108"/>
                    <a:pt x="42" y="119"/>
                    <a:pt x="45" y="130"/>
                  </a:cubicBezTo>
                  <a:cubicBezTo>
                    <a:pt x="49" y="141"/>
                    <a:pt x="54" y="153"/>
                    <a:pt x="62" y="163"/>
                  </a:cubicBezTo>
                  <a:cubicBezTo>
                    <a:pt x="64" y="167"/>
                    <a:pt x="67" y="170"/>
                    <a:pt x="71" y="173"/>
                  </a:cubicBezTo>
                  <a:cubicBezTo>
                    <a:pt x="72" y="174"/>
                    <a:pt x="73" y="173"/>
                    <a:pt x="73" y="171"/>
                  </a:cubicBezTo>
                  <a:cubicBezTo>
                    <a:pt x="69" y="159"/>
                    <a:pt x="63" y="147"/>
                    <a:pt x="58" y="135"/>
                  </a:cubicBezTo>
                  <a:cubicBezTo>
                    <a:pt x="54" y="123"/>
                    <a:pt x="52" y="110"/>
                    <a:pt x="52" y="97"/>
                  </a:cubicBezTo>
                  <a:cubicBezTo>
                    <a:pt x="51" y="73"/>
                    <a:pt x="60" y="51"/>
                    <a:pt x="72" y="31"/>
                  </a:cubicBezTo>
                  <a:cubicBezTo>
                    <a:pt x="73" y="30"/>
                    <a:pt x="71" y="28"/>
                    <a:pt x="70" y="3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5" name="Freeform 42"/>
            <p:cNvSpPr/>
            <p:nvPr/>
          </p:nvSpPr>
          <p:spPr bwMode="auto">
            <a:xfrm>
              <a:off x="3129" y="1882"/>
              <a:ext cx="548" cy="991"/>
            </a:xfrm>
            <a:custGeom>
              <a:avLst/>
              <a:gdLst>
                <a:gd name="T0" fmla="*/ 66 w 284"/>
                <a:gd name="T1" fmla="*/ 262 h 513"/>
                <a:gd name="T2" fmla="*/ 176 w 284"/>
                <a:gd name="T3" fmla="*/ 393 h 513"/>
                <a:gd name="T4" fmla="*/ 251 w 284"/>
                <a:gd name="T5" fmla="*/ 474 h 513"/>
                <a:gd name="T6" fmla="*/ 253 w 284"/>
                <a:gd name="T7" fmla="*/ 477 h 513"/>
                <a:gd name="T8" fmla="*/ 216 w 284"/>
                <a:gd name="T9" fmla="*/ 447 h 513"/>
                <a:gd name="T10" fmla="*/ 213 w 284"/>
                <a:gd name="T11" fmla="*/ 444 h 513"/>
                <a:gd name="T12" fmla="*/ 96 w 284"/>
                <a:gd name="T13" fmla="*/ 342 h 513"/>
                <a:gd name="T14" fmla="*/ 36 w 284"/>
                <a:gd name="T15" fmla="*/ 278 h 513"/>
                <a:gd name="T16" fmla="*/ 23 w 284"/>
                <a:gd name="T17" fmla="*/ 278 h 513"/>
                <a:gd name="T18" fmla="*/ 41 w 284"/>
                <a:gd name="T19" fmla="*/ 326 h 513"/>
                <a:gd name="T20" fmla="*/ 120 w 284"/>
                <a:gd name="T21" fmla="*/ 447 h 513"/>
                <a:gd name="T22" fmla="*/ 197 w 284"/>
                <a:gd name="T23" fmla="*/ 511 h 513"/>
                <a:gd name="T24" fmla="*/ 128 w 284"/>
                <a:gd name="T25" fmla="*/ 418 h 513"/>
                <a:gd name="T26" fmla="*/ 69 w 284"/>
                <a:gd name="T27" fmla="*/ 335 h 513"/>
                <a:gd name="T28" fmla="*/ 90 w 284"/>
                <a:gd name="T29" fmla="*/ 344 h 513"/>
                <a:gd name="T30" fmla="*/ 48 w 284"/>
                <a:gd name="T31" fmla="*/ 227 h 513"/>
                <a:gd name="T32" fmla="*/ 90 w 284"/>
                <a:gd name="T33" fmla="*/ 338 h 513"/>
                <a:gd name="T34" fmla="*/ 33 w 284"/>
                <a:gd name="T35" fmla="*/ 227 h 513"/>
                <a:gd name="T36" fmla="*/ 28 w 284"/>
                <a:gd name="T37" fmla="*/ 214 h 513"/>
                <a:gd name="T38" fmla="*/ 134 w 284"/>
                <a:gd name="T39" fmla="*/ 89 h 513"/>
                <a:gd name="T40" fmla="*/ 146 w 284"/>
                <a:gd name="T41" fmla="*/ 102 h 513"/>
                <a:gd name="T42" fmla="*/ 74 w 284"/>
                <a:gd name="T43" fmla="*/ 210 h 513"/>
                <a:gd name="T44" fmla="*/ 60 w 284"/>
                <a:gd name="T45" fmla="*/ 235 h 513"/>
                <a:gd name="T46" fmla="*/ 9 w 284"/>
                <a:gd name="T47" fmla="*/ 176 h 513"/>
                <a:gd name="T48" fmla="*/ 15 w 284"/>
                <a:gd name="T49" fmla="*/ 242 h 513"/>
                <a:gd name="T50" fmla="*/ 45 w 284"/>
                <a:gd name="T51" fmla="*/ 102 h 513"/>
                <a:gd name="T52" fmla="*/ 52 w 284"/>
                <a:gd name="T53" fmla="*/ 75 h 513"/>
                <a:gd name="T54" fmla="*/ 51 w 284"/>
                <a:gd name="T55" fmla="*/ 55 h 513"/>
                <a:gd name="T56" fmla="*/ 82 w 284"/>
                <a:gd name="T57" fmla="*/ 52 h 513"/>
                <a:gd name="T58" fmla="*/ 61 w 284"/>
                <a:gd name="T59" fmla="*/ 50 h 513"/>
                <a:gd name="T60" fmla="*/ 51 w 284"/>
                <a:gd name="T61" fmla="*/ 55 h 513"/>
                <a:gd name="T62" fmla="*/ 51 w 284"/>
                <a:gd name="T63" fmla="*/ 80 h 513"/>
                <a:gd name="T64" fmla="*/ 35 w 284"/>
                <a:gd name="T65" fmla="*/ 121 h 513"/>
                <a:gd name="T66" fmla="*/ 14 w 284"/>
                <a:gd name="T67" fmla="*/ 171 h 513"/>
                <a:gd name="T68" fmla="*/ 39 w 284"/>
                <a:gd name="T69" fmla="*/ 301 h 513"/>
                <a:gd name="T70" fmla="*/ 68 w 284"/>
                <a:gd name="T71" fmla="*/ 278 h 513"/>
                <a:gd name="T72" fmla="*/ 94 w 284"/>
                <a:gd name="T73" fmla="*/ 163 h 513"/>
                <a:gd name="T74" fmla="*/ 135 w 284"/>
                <a:gd name="T75" fmla="*/ 100 h 513"/>
                <a:gd name="T76" fmla="*/ 53 w 284"/>
                <a:gd name="T77" fmla="*/ 192 h 513"/>
                <a:gd name="T78" fmla="*/ 61 w 284"/>
                <a:gd name="T79" fmla="*/ 101 h 513"/>
                <a:gd name="T80" fmla="*/ 44 w 284"/>
                <a:gd name="T81" fmla="*/ 269 h 513"/>
                <a:gd name="T82" fmla="*/ 79 w 284"/>
                <a:gd name="T83" fmla="*/ 286 h 513"/>
                <a:gd name="T84" fmla="*/ 199 w 284"/>
                <a:gd name="T85" fmla="*/ 479 h 513"/>
                <a:gd name="T86" fmla="*/ 216 w 284"/>
                <a:gd name="T87" fmla="*/ 477 h 513"/>
                <a:gd name="T88" fmla="*/ 172 w 284"/>
                <a:gd name="T89" fmla="*/ 449 h 513"/>
                <a:gd name="T90" fmla="*/ 84 w 284"/>
                <a:gd name="T91" fmla="*/ 383 h 513"/>
                <a:gd name="T92" fmla="*/ 11 w 284"/>
                <a:gd name="T93" fmla="*/ 294 h 513"/>
                <a:gd name="T94" fmla="*/ 123 w 284"/>
                <a:gd name="T95" fmla="*/ 453 h 513"/>
                <a:gd name="T96" fmla="*/ 173 w 284"/>
                <a:gd name="T97" fmla="*/ 483 h 513"/>
                <a:gd name="T98" fmla="*/ 180 w 284"/>
                <a:gd name="T99" fmla="*/ 459 h 513"/>
                <a:gd name="T100" fmla="*/ 176 w 284"/>
                <a:gd name="T101" fmla="*/ 429 h 513"/>
                <a:gd name="T102" fmla="*/ 187 w 284"/>
                <a:gd name="T103" fmla="*/ 429 h 513"/>
                <a:gd name="T104" fmla="*/ 222 w 284"/>
                <a:gd name="T105" fmla="*/ 455 h 513"/>
                <a:gd name="T106" fmla="*/ 247 w 284"/>
                <a:gd name="T107" fmla="*/ 473 h 513"/>
                <a:gd name="T108" fmla="*/ 283 w 284"/>
                <a:gd name="T109" fmla="*/ 505 h 513"/>
                <a:gd name="T110" fmla="*/ 276 w 284"/>
                <a:gd name="T111" fmla="*/ 508 h 513"/>
                <a:gd name="T112" fmla="*/ 166 w 284"/>
                <a:gd name="T113" fmla="*/ 386 h 513"/>
                <a:gd name="T114" fmla="*/ 87 w 284"/>
                <a:gd name="T115" fmla="*/ 301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4" h="513">
                  <a:moveTo>
                    <a:pt x="95" y="260"/>
                  </a:moveTo>
                  <a:cubicBezTo>
                    <a:pt x="109" y="288"/>
                    <a:pt x="123" y="316"/>
                    <a:pt x="137" y="344"/>
                  </a:cubicBezTo>
                  <a:cubicBezTo>
                    <a:pt x="145" y="358"/>
                    <a:pt x="152" y="372"/>
                    <a:pt x="160" y="386"/>
                  </a:cubicBezTo>
                  <a:cubicBezTo>
                    <a:pt x="163" y="392"/>
                    <a:pt x="167" y="398"/>
                    <a:pt x="171" y="405"/>
                  </a:cubicBezTo>
                  <a:cubicBezTo>
                    <a:pt x="175" y="411"/>
                    <a:pt x="179" y="418"/>
                    <a:pt x="182" y="425"/>
                  </a:cubicBezTo>
                  <a:cubicBezTo>
                    <a:pt x="182" y="425"/>
                    <a:pt x="183" y="424"/>
                    <a:pt x="183" y="423"/>
                  </a:cubicBezTo>
                  <a:cubicBezTo>
                    <a:pt x="178" y="420"/>
                    <a:pt x="173" y="415"/>
                    <a:pt x="169" y="410"/>
                  </a:cubicBezTo>
                  <a:cubicBezTo>
                    <a:pt x="165" y="404"/>
                    <a:pt x="161" y="399"/>
                    <a:pt x="157" y="393"/>
                  </a:cubicBezTo>
                  <a:cubicBezTo>
                    <a:pt x="146" y="379"/>
                    <a:pt x="136" y="365"/>
                    <a:pt x="126" y="351"/>
                  </a:cubicBezTo>
                  <a:cubicBezTo>
                    <a:pt x="115" y="336"/>
                    <a:pt x="105" y="322"/>
                    <a:pt x="95" y="307"/>
                  </a:cubicBezTo>
                  <a:cubicBezTo>
                    <a:pt x="85" y="292"/>
                    <a:pt x="75" y="277"/>
                    <a:pt x="66" y="262"/>
                  </a:cubicBezTo>
                  <a:cubicBezTo>
                    <a:pt x="61" y="255"/>
                    <a:pt x="56" y="247"/>
                    <a:pt x="52" y="239"/>
                  </a:cubicBezTo>
                  <a:cubicBezTo>
                    <a:pt x="46" y="231"/>
                    <a:pt x="42" y="223"/>
                    <a:pt x="39" y="214"/>
                  </a:cubicBezTo>
                  <a:cubicBezTo>
                    <a:pt x="39" y="214"/>
                    <a:pt x="38" y="215"/>
                    <a:pt x="37" y="215"/>
                  </a:cubicBezTo>
                  <a:cubicBezTo>
                    <a:pt x="48" y="227"/>
                    <a:pt x="56" y="241"/>
                    <a:pt x="65" y="255"/>
                  </a:cubicBezTo>
                  <a:cubicBezTo>
                    <a:pt x="73" y="269"/>
                    <a:pt x="82" y="283"/>
                    <a:pt x="92" y="297"/>
                  </a:cubicBezTo>
                  <a:cubicBezTo>
                    <a:pt x="111" y="325"/>
                    <a:pt x="133" y="353"/>
                    <a:pt x="156" y="378"/>
                  </a:cubicBezTo>
                  <a:cubicBezTo>
                    <a:pt x="172" y="396"/>
                    <a:pt x="189" y="413"/>
                    <a:pt x="205" y="430"/>
                  </a:cubicBezTo>
                  <a:cubicBezTo>
                    <a:pt x="211" y="437"/>
                    <a:pt x="217" y="445"/>
                    <a:pt x="224" y="453"/>
                  </a:cubicBezTo>
                  <a:cubicBezTo>
                    <a:pt x="229" y="459"/>
                    <a:pt x="235" y="466"/>
                    <a:pt x="243" y="470"/>
                  </a:cubicBezTo>
                  <a:cubicBezTo>
                    <a:pt x="244" y="471"/>
                    <a:pt x="245" y="469"/>
                    <a:pt x="244" y="468"/>
                  </a:cubicBezTo>
                  <a:cubicBezTo>
                    <a:pt x="224" y="441"/>
                    <a:pt x="199" y="417"/>
                    <a:pt x="176" y="393"/>
                  </a:cubicBezTo>
                  <a:cubicBezTo>
                    <a:pt x="151" y="368"/>
                    <a:pt x="127" y="342"/>
                    <a:pt x="103" y="316"/>
                  </a:cubicBezTo>
                  <a:cubicBezTo>
                    <a:pt x="97" y="309"/>
                    <a:pt x="91" y="302"/>
                    <a:pt x="84" y="295"/>
                  </a:cubicBezTo>
                  <a:cubicBezTo>
                    <a:pt x="79" y="289"/>
                    <a:pt x="72" y="282"/>
                    <a:pt x="69" y="273"/>
                  </a:cubicBezTo>
                  <a:cubicBezTo>
                    <a:pt x="69" y="274"/>
                    <a:pt x="68" y="275"/>
                    <a:pt x="67" y="275"/>
                  </a:cubicBezTo>
                  <a:cubicBezTo>
                    <a:pt x="80" y="281"/>
                    <a:pt x="89" y="293"/>
                    <a:pt x="97" y="303"/>
                  </a:cubicBezTo>
                  <a:cubicBezTo>
                    <a:pt x="108" y="315"/>
                    <a:pt x="120" y="328"/>
                    <a:pt x="131" y="340"/>
                  </a:cubicBezTo>
                  <a:cubicBezTo>
                    <a:pt x="143" y="354"/>
                    <a:pt x="155" y="367"/>
                    <a:pt x="166" y="381"/>
                  </a:cubicBezTo>
                  <a:cubicBezTo>
                    <a:pt x="177" y="393"/>
                    <a:pt x="188" y="405"/>
                    <a:pt x="198" y="418"/>
                  </a:cubicBezTo>
                  <a:cubicBezTo>
                    <a:pt x="223" y="449"/>
                    <a:pt x="246" y="482"/>
                    <a:pt x="276" y="509"/>
                  </a:cubicBezTo>
                  <a:cubicBezTo>
                    <a:pt x="277" y="509"/>
                    <a:pt x="279" y="508"/>
                    <a:pt x="278" y="507"/>
                  </a:cubicBezTo>
                  <a:cubicBezTo>
                    <a:pt x="272" y="494"/>
                    <a:pt x="261" y="484"/>
                    <a:pt x="251" y="474"/>
                  </a:cubicBezTo>
                  <a:cubicBezTo>
                    <a:pt x="240" y="460"/>
                    <a:pt x="227" y="447"/>
                    <a:pt x="215" y="435"/>
                  </a:cubicBezTo>
                  <a:cubicBezTo>
                    <a:pt x="190" y="409"/>
                    <a:pt x="165" y="383"/>
                    <a:pt x="140" y="357"/>
                  </a:cubicBezTo>
                  <a:cubicBezTo>
                    <a:pt x="127" y="344"/>
                    <a:pt x="113" y="333"/>
                    <a:pt x="104" y="318"/>
                  </a:cubicBezTo>
                  <a:cubicBezTo>
                    <a:pt x="103" y="319"/>
                    <a:pt x="103" y="320"/>
                    <a:pt x="102" y="320"/>
                  </a:cubicBezTo>
                  <a:cubicBezTo>
                    <a:pt x="109" y="324"/>
                    <a:pt x="114" y="329"/>
                    <a:pt x="119" y="334"/>
                  </a:cubicBezTo>
                  <a:cubicBezTo>
                    <a:pt x="124" y="340"/>
                    <a:pt x="129" y="345"/>
                    <a:pt x="134" y="351"/>
                  </a:cubicBezTo>
                  <a:cubicBezTo>
                    <a:pt x="147" y="364"/>
                    <a:pt x="160" y="377"/>
                    <a:pt x="172" y="390"/>
                  </a:cubicBezTo>
                  <a:cubicBezTo>
                    <a:pt x="198" y="415"/>
                    <a:pt x="222" y="442"/>
                    <a:pt x="247" y="467"/>
                  </a:cubicBezTo>
                  <a:cubicBezTo>
                    <a:pt x="259" y="479"/>
                    <a:pt x="274" y="490"/>
                    <a:pt x="281" y="506"/>
                  </a:cubicBezTo>
                  <a:cubicBezTo>
                    <a:pt x="281" y="505"/>
                    <a:pt x="282" y="505"/>
                    <a:pt x="283" y="504"/>
                  </a:cubicBezTo>
                  <a:cubicBezTo>
                    <a:pt x="270" y="499"/>
                    <a:pt x="261" y="487"/>
                    <a:pt x="253" y="477"/>
                  </a:cubicBezTo>
                  <a:cubicBezTo>
                    <a:pt x="242" y="464"/>
                    <a:pt x="231" y="453"/>
                    <a:pt x="220" y="440"/>
                  </a:cubicBezTo>
                  <a:cubicBezTo>
                    <a:pt x="196" y="414"/>
                    <a:pt x="174" y="387"/>
                    <a:pt x="153" y="359"/>
                  </a:cubicBezTo>
                  <a:cubicBezTo>
                    <a:pt x="122" y="318"/>
                    <a:pt x="92" y="277"/>
                    <a:pt x="66" y="232"/>
                  </a:cubicBezTo>
                  <a:cubicBezTo>
                    <a:pt x="65" y="233"/>
                    <a:pt x="65" y="233"/>
                    <a:pt x="64" y="234"/>
                  </a:cubicBezTo>
                  <a:cubicBezTo>
                    <a:pt x="84" y="261"/>
                    <a:pt x="100" y="290"/>
                    <a:pt x="117" y="319"/>
                  </a:cubicBezTo>
                  <a:cubicBezTo>
                    <a:pt x="126" y="333"/>
                    <a:pt x="135" y="347"/>
                    <a:pt x="145" y="360"/>
                  </a:cubicBezTo>
                  <a:cubicBezTo>
                    <a:pt x="155" y="373"/>
                    <a:pt x="166" y="385"/>
                    <a:pt x="177" y="397"/>
                  </a:cubicBezTo>
                  <a:cubicBezTo>
                    <a:pt x="201" y="422"/>
                    <a:pt x="226" y="446"/>
                    <a:pt x="245" y="475"/>
                  </a:cubicBezTo>
                  <a:cubicBezTo>
                    <a:pt x="245" y="474"/>
                    <a:pt x="246" y="473"/>
                    <a:pt x="246" y="473"/>
                  </a:cubicBezTo>
                  <a:cubicBezTo>
                    <a:pt x="240" y="471"/>
                    <a:pt x="235" y="466"/>
                    <a:pt x="231" y="461"/>
                  </a:cubicBezTo>
                  <a:cubicBezTo>
                    <a:pt x="226" y="457"/>
                    <a:pt x="221" y="452"/>
                    <a:pt x="216" y="447"/>
                  </a:cubicBezTo>
                  <a:cubicBezTo>
                    <a:pt x="203" y="435"/>
                    <a:pt x="190" y="423"/>
                    <a:pt x="178" y="410"/>
                  </a:cubicBezTo>
                  <a:cubicBezTo>
                    <a:pt x="153" y="384"/>
                    <a:pt x="131" y="357"/>
                    <a:pt x="108" y="329"/>
                  </a:cubicBezTo>
                  <a:cubicBezTo>
                    <a:pt x="94" y="311"/>
                    <a:pt x="80" y="294"/>
                    <a:pt x="65" y="276"/>
                  </a:cubicBezTo>
                  <a:cubicBezTo>
                    <a:pt x="64" y="274"/>
                    <a:pt x="62" y="276"/>
                    <a:pt x="63" y="278"/>
                  </a:cubicBezTo>
                  <a:cubicBezTo>
                    <a:pt x="82" y="306"/>
                    <a:pt x="105" y="333"/>
                    <a:pt x="127" y="359"/>
                  </a:cubicBezTo>
                  <a:cubicBezTo>
                    <a:pt x="150" y="385"/>
                    <a:pt x="172" y="412"/>
                    <a:pt x="197" y="437"/>
                  </a:cubicBezTo>
                  <a:cubicBezTo>
                    <a:pt x="204" y="444"/>
                    <a:pt x="211" y="452"/>
                    <a:pt x="219" y="459"/>
                  </a:cubicBezTo>
                  <a:cubicBezTo>
                    <a:pt x="227" y="466"/>
                    <a:pt x="235" y="473"/>
                    <a:pt x="245" y="477"/>
                  </a:cubicBezTo>
                  <a:cubicBezTo>
                    <a:pt x="246" y="477"/>
                    <a:pt x="247" y="476"/>
                    <a:pt x="246" y="475"/>
                  </a:cubicBezTo>
                  <a:cubicBezTo>
                    <a:pt x="242" y="469"/>
                    <a:pt x="237" y="464"/>
                    <a:pt x="231" y="459"/>
                  </a:cubicBezTo>
                  <a:cubicBezTo>
                    <a:pt x="225" y="454"/>
                    <a:pt x="219" y="449"/>
                    <a:pt x="213" y="444"/>
                  </a:cubicBezTo>
                  <a:cubicBezTo>
                    <a:pt x="199" y="432"/>
                    <a:pt x="186" y="420"/>
                    <a:pt x="174" y="408"/>
                  </a:cubicBezTo>
                  <a:cubicBezTo>
                    <a:pt x="149" y="384"/>
                    <a:pt x="125" y="359"/>
                    <a:pt x="102" y="333"/>
                  </a:cubicBezTo>
                  <a:cubicBezTo>
                    <a:pt x="87" y="316"/>
                    <a:pt x="73" y="298"/>
                    <a:pt x="60" y="278"/>
                  </a:cubicBezTo>
                  <a:cubicBezTo>
                    <a:pt x="59" y="279"/>
                    <a:pt x="58" y="280"/>
                    <a:pt x="57" y="280"/>
                  </a:cubicBezTo>
                  <a:cubicBezTo>
                    <a:pt x="77" y="308"/>
                    <a:pt x="99" y="334"/>
                    <a:pt x="122" y="359"/>
                  </a:cubicBezTo>
                  <a:cubicBezTo>
                    <a:pt x="146" y="385"/>
                    <a:pt x="168" y="411"/>
                    <a:pt x="193" y="436"/>
                  </a:cubicBezTo>
                  <a:cubicBezTo>
                    <a:pt x="201" y="445"/>
                    <a:pt x="210" y="453"/>
                    <a:pt x="218" y="462"/>
                  </a:cubicBezTo>
                  <a:cubicBezTo>
                    <a:pt x="226" y="469"/>
                    <a:pt x="233" y="477"/>
                    <a:pt x="243" y="481"/>
                  </a:cubicBezTo>
                  <a:cubicBezTo>
                    <a:pt x="244" y="481"/>
                    <a:pt x="246" y="480"/>
                    <a:pt x="245" y="479"/>
                  </a:cubicBezTo>
                  <a:cubicBezTo>
                    <a:pt x="222" y="455"/>
                    <a:pt x="197" y="434"/>
                    <a:pt x="171" y="413"/>
                  </a:cubicBezTo>
                  <a:cubicBezTo>
                    <a:pt x="145" y="391"/>
                    <a:pt x="120" y="367"/>
                    <a:pt x="96" y="342"/>
                  </a:cubicBezTo>
                  <a:cubicBezTo>
                    <a:pt x="88" y="333"/>
                    <a:pt x="80" y="324"/>
                    <a:pt x="72" y="315"/>
                  </a:cubicBezTo>
                  <a:cubicBezTo>
                    <a:pt x="65" y="307"/>
                    <a:pt x="58" y="299"/>
                    <a:pt x="49" y="294"/>
                  </a:cubicBezTo>
                  <a:cubicBezTo>
                    <a:pt x="48" y="294"/>
                    <a:pt x="47" y="295"/>
                    <a:pt x="47" y="296"/>
                  </a:cubicBezTo>
                  <a:cubicBezTo>
                    <a:pt x="61" y="323"/>
                    <a:pt x="84" y="344"/>
                    <a:pt x="105" y="365"/>
                  </a:cubicBezTo>
                  <a:cubicBezTo>
                    <a:pt x="129" y="387"/>
                    <a:pt x="152" y="410"/>
                    <a:pt x="176" y="431"/>
                  </a:cubicBezTo>
                  <a:cubicBezTo>
                    <a:pt x="193" y="446"/>
                    <a:pt x="211" y="461"/>
                    <a:pt x="229" y="475"/>
                  </a:cubicBezTo>
                  <a:cubicBezTo>
                    <a:pt x="230" y="476"/>
                    <a:pt x="232" y="474"/>
                    <a:pt x="230" y="472"/>
                  </a:cubicBezTo>
                  <a:cubicBezTo>
                    <a:pt x="205" y="449"/>
                    <a:pt x="179" y="428"/>
                    <a:pt x="153" y="405"/>
                  </a:cubicBezTo>
                  <a:cubicBezTo>
                    <a:pt x="128" y="381"/>
                    <a:pt x="104" y="356"/>
                    <a:pt x="81" y="330"/>
                  </a:cubicBezTo>
                  <a:cubicBezTo>
                    <a:pt x="66" y="312"/>
                    <a:pt x="52" y="294"/>
                    <a:pt x="38" y="276"/>
                  </a:cubicBezTo>
                  <a:cubicBezTo>
                    <a:pt x="38" y="277"/>
                    <a:pt x="37" y="277"/>
                    <a:pt x="36" y="278"/>
                  </a:cubicBezTo>
                  <a:cubicBezTo>
                    <a:pt x="48" y="289"/>
                    <a:pt x="56" y="304"/>
                    <a:pt x="65" y="317"/>
                  </a:cubicBezTo>
                  <a:cubicBezTo>
                    <a:pt x="75" y="332"/>
                    <a:pt x="85" y="346"/>
                    <a:pt x="96" y="360"/>
                  </a:cubicBezTo>
                  <a:cubicBezTo>
                    <a:pt x="106" y="374"/>
                    <a:pt x="116" y="386"/>
                    <a:pt x="126" y="400"/>
                  </a:cubicBezTo>
                  <a:cubicBezTo>
                    <a:pt x="134" y="410"/>
                    <a:pt x="142" y="422"/>
                    <a:pt x="150" y="432"/>
                  </a:cubicBezTo>
                  <a:cubicBezTo>
                    <a:pt x="167" y="454"/>
                    <a:pt x="187" y="476"/>
                    <a:pt x="212" y="487"/>
                  </a:cubicBezTo>
                  <a:cubicBezTo>
                    <a:pt x="213" y="488"/>
                    <a:pt x="214" y="487"/>
                    <a:pt x="214" y="486"/>
                  </a:cubicBezTo>
                  <a:cubicBezTo>
                    <a:pt x="208" y="474"/>
                    <a:pt x="196" y="467"/>
                    <a:pt x="186" y="460"/>
                  </a:cubicBezTo>
                  <a:cubicBezTo>
                    <a:pt x="172" y="451"/>
                    <a:pt x="160" y="440"/>
                    <a:pt x="148" y="429"/>
                  </a:cubicBezTo>
                  <a:cubicBezTo>
                    <a:pt x="122" y="406"/>
                    <a:pt x="100" y="379"/>
                    <a:pt x="79" y="352"/>
                  </a:cubicBezTo>
                  <a:cubicBezTo>
                    <a:pt x="68" y="338"/>
                    <a:pt x="58" y="325"/>
                    <a:pt x="48" y="310"/>
                  </a:cubicBezTo>
                  <a:cubicBezTo>
                    <a:pt x="42" y="299"/>
                    <a:pt x="34" y="285"/>
                    <a:pt x="23" y="278"/>
                  </a:cubicBezTo>
                  <a:cubicBezTo>
                    <a:pt x="22" y="278"/>
                    <a:pt x="20" y="278"/>
                    <a:pt x="21" y="280"/>
                  </a:cubicBezTo>
                  <a:cubicBezTo>
                    <a:pt x="22" y="286"/>
                    <a:pt x="25" y="292"/>
                    <a:pt x="28" y="297"/>
                  </a:cubicBezTo>
                  <a:cubicBezTo>
                    <a:pt x="32" y="303"/>
                    <a:pt x="37" y="309"/>
                    <a:pt x="40" y="315"/>
                  </a:cubicBezTo>
                  <a:cubicBezTo>
                    <a:pt x="50" y="330"/>
                    <a:pt x="60" y="344"/>
                    <a:pt x="71" y="359"/>
                  </a:cubicBezTo>
                  <a:cubicBezTo>
                    <a:pt x="92" y="388"/>
                    <a:pt x="114" y="416"/>
                    <a:pt x="137" y="443"/>
                  </a:cubicBezTo>
                  <a:cubicBezTo>
                    <a:pt x="143" y="451"/>
                    <a:pt x="148" y="458"/>
                    <a:pt x="155" y="464"/>
                  </a:cubicBezTo>
                  <a:cubicBezTo>
                    <a:pt x="161" y="470"/>
                    <a:pt x="167" y="476"/>
                    <a:pt x="171" y="484"/>
                  </a:cubicBezTo>
                  <a:cubicBezTo>
                    <a:pt x="171" y="484"/>
                    <a:pt x="172" y="483"/>
                    <a:pt x="173" y="483"/>
                  </a:cubicBezTo>
                  <a:cubicBezTo>
                    <a:pt x="150" y="457"/>
                    <a:pt x="125" y="434"/>
                    <a:pt x="101" y="408"/>
                  </a:cubicBezTo>
                  <a:cubicBezTo>
                    <a:pt x="90" y="396"/>
                    <a:pt x="79" y="382"/>
                    <a:pt x="69" y="368"/>
                  </a:cubicBezTo>
                  <a:cubicBezTo>
                    <a:pt x="59" y="354"/>
                    <a:pt x="51" y="340"/>
                    <a:pt x="41" y="326"/>
                  </a:cubicBezTo>
                  <a:cubicBezTo>
                    <a:pt x="35" y="317"/>
                    <a:pt x="28" y="308"/>
                    <a:pt x="24" y="297"/>
                  </a:cubicBezTo>
                  <a:cubicBezTo>
                    <a:pt x="24" y="298"/>
                    <a:pt x="23" y="298"/>
                    <a:pt x="22" y="299"/>
                  </a:cubicBezTo>
                  <a:cubicBezTo>
                    <a:pt x="43" y="323"/>
                    <a:pt x="57" y="353"/>
                    <a:pt x="75" y="380"/>
                  </a:cubicBezTo>
                  <a:cubicBezTo>
                    <a:pt x="94" y="409"/>
                    <a:pt x="116" y="435"/>
                    <a:pt x="134" y="465"/>
                  </a:cubicBezTo>
                  <a:cubicBezTo>
                    <a:pt x="135" y="464"/>
                    <a:pt x="135" y="464"/>
                    <a:pt x="136" y="463"/>
                  </a:cubicBezTo>
                  <a:cubicBezTo>
                    <a:pt x="113" y="441"/>
                    <a:pt x="97" y="414"/>
                    <a:pt x="79" y="389"/>
                  </a:cubicBezTo>
                  <a:cubicBezTo>
                    <a:pt x="59" y="361"/>
                    <a:pt x="37" y="335"/>
                    <a:pt x="21" y="306"/>
                  </a:cubicBezTo>
                  <a:cubicBezTo>
                    <a:pt x="18" y="301"/>
                    <a:pt x="16" y="297"/>
                    <a:pt x="14" y="292"/>
                  </a:cubicBezTo>
                  <a:cubicBezTo>
                    <a:pt x="13" y="293"/>
                    <a:pt x="12" y="293"/>
                    <a:pt x="11" y="294"/>
                  </a:cubicBezTo>
                  <a:cubicBezTo>
                    <a:pt x="33" y="316"/>
                    <a:pt x="48" y="344"/>
                    <a:pt x="65" y="369"/>
                  </a:cubicBezTo>
                  <a:cubicBezTo>
                    <a:pt x="83" y="395"/>
                    <a:pt x="107" y="418"/>
                    <a:pt x="120" y="447"/>
                  </a:cubicBezTo>
                  <a:cubicBezTo>
                    <a:pt x="120" y="447"/>
                    <a:pt x="121" y="447"/>
                    <a:pt x="122" y="446"/>
                  </a:cubicBezTo>
                  <a:cubicBezTo>
                    <a:pt x="100" y="422"/>
                    <a:pt x="83" y="394"/>
                    <a:pt x="65" y="367"/>
                  </a:cubicBezTo>
                  <a:cubicBezTo>
                    <a:pt x="55" y="352"/>
                    <a:pt x="45" y="337"/>
                    <a:pt x="35" y="322"/>
                  </a:cubicBezTo>
                  <a:cubicBezTo>
                    <a:pt x="30" y="315"/>
                    <a:pt x="25" y="307"/>
                    <a:pt x="20" y="300"/>
                  </a:cubicBezTo>
                  <a:cubicBezTo>
                    <a:pt x="16" y="294"/>
                    <a:pt x="10" y="289"/>
                    <a:pt x="6" y="283"/>
                  </a:cubicBezTo>
                  <a:cubicBezTo>
                    <a:pt x="5" y="281"/>
                    <a:pt x="4" y="279"/>
                    <a:pt x="3" y="276"/>
                  </a:cubicBezTo>
                  <a:cubicBezTo>
                    <a:pt x="3" y="277"/>
                    <a:pt x="2" y="277"/>
                    <a:pt x="1" y="277"/>
                  </a:cubicBezTo>
                  <a:cubicBezTo>
                    <a:pt x="23" y="303"/>
                    <a:pt x="42" y="330"/>
                    <a:pt x="62" y="358"/>
                  </a:cubicBezTo>
                  <a:cubicBezTo>
                    <a:pt x="81" y="384"/>
                    <a:pt x="101" y="408"/>
                    <a:pt x="121" y="433"/>
                  </a:cubicBezTo>
                  <a:cubicBezTo>
                    <a:pt x="143" y="462"/>
                    <a:pt x="166" y="490"/>
                    <a:pt x="195" y="512"/>
                  </a:cubicBezTo>
                  <a:cubicBezTo>
                    <a:pt x="196" y="513"/>
                    <a:pt x="198" y="512"/>
                    <a:pt x="197" y="511"/>
                  </a:cubicBezTo>
                  <a:cubicBezTo>
                    <a:pt x="195" y="504"/>
                    <a:pt x="190" y="498"/>
                    <a:pt x="185" y="493"/>
                  </a:cubicBezTo>
                  <a:cubicBezTo>
                    <a:pt x="179" y="487"/>
                    <a:pt x="174" y="480"/>
                    <a:pt x="168" y="474"/>
                  </a:cubicBezTo>
                  <a:cubicBezTo>
                    <a:pt x="156" y="460"/>
                    <a:pt x="144" y="447"/>
                    <a:pt x="133" y="433"/>
                  </a:cubicBezTo>
                  <a:cubicBezTo>
                    <a:pt x="121" y="420"/>
                    <a:pt x="110" y="407"/>
                    <a:pt x="98" y="394"/>
                  </a:cubicBezTo>
                  <a:cubicBezTo>
                    <a:pt x="92" y="387"/>
                    <a:pt x="85" y="381"/>
                    <a:pt x="79" y="374"/>
                  </a:cubicBezTo>
                  <a:cubicBezTo>
                    <a:pt x="74" y="369"/>
                    <a:pt x="68" y="364"/>
                    <a:pt x="63" y="359"/>
                  </a:cubicBezTo>
                  <a:cubicBezTo>
                    <a:pt x="60" y="356"/>
                    <a:pt x="58" y="352"/>
                    <a:pt x="56" y="349"/>
                  </a:cubicBezTo>
                  <a:cubicBezTo>
                    <a:pt x="55" y="349"/>
                    <a:pt x="54" y="350"/>
                    <a:pt x="54" y="350"/>
                  </a:cubicBezTo>
                  <a:cubicBezTo>
                    <a:pt x="60" y="353"/>
                    <a:pt x="65" y="359"/>
                    <a:pt x="70" y="364"/>
                  </a:cubicBezTo>
                  <a:cubicBezTo>
                    <a:pt x="76" y="370"/>
                    <a:pt x="82" y="375"/>
                    <a:pt x="89" y="381"/>
                  </a:cubicBezTo>
                  <a:cubicBezTo>
                    <a:pt x="102" y="393"/>
                    <a:pt x="115" y="405"/>
                    <a:pt x="128" y="418"/>
                  </a:cubicBezTo>
                  <a:cubicBezTo>
                    <a:pt x="149" y="438"/>
                    <a:pt x="167" y="461"/>
                    <a:pt x="191" y="478"/>
                  </a:cubicBezTo>
                  <a:cubicBezTo>
                    <a:pt x="194" y="481"/>
                    <a:pt x="197" y="483"/>
                    <a:pt x="201" y="485"/>
                  </a:cubicBezTo>
                  <a:cubicBezTo>
                    <a:pt x="202" y="485"/>
                    <a:pt x="203" y="484"/>
                    <a:pt x="202" y="483"/>
                  </a:cubicBezTo>
                  <a:cubicBezTo>
                    <a:pt x="200" y="476"/>
                    <a:pt x="195" y="470"/>
                    <a:pt x="190" y="465"/>
                  </a:cubicBezTo>
                  <a:cubicBezTo>
                    <a:pt x="184" y="459"/>
                    <a:pt x="179" y="453"/>
                    <a:pt x="173" y="447"/>
                  </a:cubicBezTo>
                  <a:cubicBezTo>
                    <a:pt x="161" y="434"/>
                    <a:pt x="149" y="420"/>
                    <a:pt x="137" y="407"/>
                  </a:cubicBezTo>
                  <a:cubicBezTo>
                    <a:pt x="114" y="383"/>
                    <a:pt x="89" y="361"/>
                    <a:pt x="66" y="337"/>
                  </a:cubicBezTo>
                  <a:cubicBezTo>
                    <a:pt x="55" y="326"/>
                    <a:pt x="45" y="314"/>
                    <a:pt x="36" y="300"/>
                  </a:cubicBezTo>
                  <a:cubicBezTo>
                    <a:pt x="35" y="301"/>
                    <a:pt x="35" y="302"/>
                    <a:pt x="34" y="303"/>
                  </a:cubicBezTo>
                  <a:cubicBezTo>
                    <a:pt x="41" y="306"/>
                    <a:pt x="47" y="312"/>
                    <a:pt x="52" y="317"/>
                  </a:cubicBezTo>
                  <a:cubicBezTo>
                    <a:pt x="58" y="323"/>
                    <a:pt x="63" y="329"/>
                    <a:pt x="69" y="335"/>
                  </a:cubicBezTo>
                  <a:cubicBezTo>
                    <a:pt x="81" y="348"/>
                    <a:pt x="93" y="361"/>
                    <a:pt x="105" y="374"/>
                  </a:cubicBezTo>
                  <a:cubicBezTo>
                    <a:pt x="128" y="400"/>
                    <a:pt x="152" y="427"/>
                    <a:pt x="177" y="452"/>
                  </a:cubicBezTo>
                  <a:cubicBezTo>
                    <a:pt x="186" y="461"/>
                    <a:pt x="195" y="470"/>
                    <a:pt x="205" y="478"/>
                  </a:cubicBezTo>
                  <a:cubicBezTo>
                    <a:pt x="212" y="485"/>
                    <a:pt x="219" y="494"/>
                    <a:pt x="228" y="498"/>
                  </a:cubicBezTo>
                  <a:cubicBezTo>
                    <a:pt x="229" y="498"/>
                    <a:pt x="230" y="497"/>
                    <a:pt x="230" y="496"/>
                  </a:cubicBezTo>
                  <a:cubicBezTo>
                    <a:pt x="229" y="489"/>
                    <a:pt x="225" y="483"/>
                    <a:pt x="220" y="478"/>
                  </a:cubicBezTo>
                  <a:cubicBezTo>
                    <a:pt x="215" y="472"/>
                    <a:pt x="210" y="465"/>
                    <a:pt x="205" y="459"/>
                  </a:cubicBezTo>
                  <a:cubicBezTo>
                    <a:pt x="193" y="445"/>
                    <a:pt x="182" y="432"/>
                    <a:pt x="170" y="419"/>
                  </a:cubicBezTo>
                  <a:cubicBezTo>
                    <a:pt x="146" y="393"/>
                    <a:pt x="121" y="370"/>
                    <a:pt x="96" y="346"/>
                  </a:cubicBezTo>
                  <a:cubicBezTo>
                    <a:pt x="95" y="345"/>
                    <a:pt x="93" y="343"/>
                    <a:pt x="92" y="342"/>
                  </a:cubicBezTo>
                  <a:cubicBezTo>
                    <a:pt x="91" y="341"/>
                    <a:pt x="89" y="343"/>
                    <a:pt x="90" y="344"/>
                  </a:cubicBezTo>
                  <a:cubicBezTo>
                    <a:pt x="114" y="370"/>
                    <a:pt x="139" y="394"/>
                    <a:pt x="163" y="420"/>
                  </a:cubicBezTo>
                  <a:cubicBezTo>
                    <a:pt x="175" y="433"/>
                    <a:pt x="186" y="447"/>
                    <a:pt x="196" y="461"/>
                  </a:cubicBezTo>
                  <a:cubicBezTo>
                    <a:pt x="201" y="468"/>
                    <a:pt x="206" y="475"/>
                    <a:pt x="212" y="482"/>
                  </a:cubicBezTo>
                  <a:cubicBezTo>
                    <a:pt x="216" y="487"/>
                    <a:pt x="220" y="492"/>
                    <a:pt x="224" y="498"/>
                  </a:cubicBezTo>
                  <a:cubicBezTo>
                    <a:pt x="227" y="502"/>
                    <a:pt x="231" y="506"/>
                    <a:pt x="232" y="512"/>
                  </a:cubicBezTo>
                  <a:cubicBezTo>
                    <a:pt x="232" y="511"/>
                    <a:pt x="233" y="511"/>
                    <a:pt x="233" y="510"/>
                  </a:cubicBezTo>
                  <a:cubicBezTo>
                    <a:pt x="222" y="504"/>
                    <a:pt x="213" y="493"/>
                    <a:pt x="205" y="483"/>
                  </a:cubicBezTo>
                  <a:cubicBezTo>
                    <a:pt x="197" y="472"/>
                    <a:pt x="189" y="460"/>
                    <a:pt x="181" y="449"/>
                  </a:cubicBezTo>
                  <a:cubicBezTo>
                    <a:pt x="160" y="421"/>
                    <a:pt x="139" y="392"/>
                    <a:pt x="120" y="362"/>
                  </a:cubicBezTo>
                  <a:cubicBezTo>
                    <a:pt x="101" y="332"/>
                    <a:pt x="84" y="301"/>
                    <a:pt x="68" y="269"/>
                  </a:cubicBezTo>
                  <a:cubicBezTo>
                    <a:pt x="61" y="255"/>
                    <a:pt x="54" y="241"/>
                    <a:pt x="48" y="227"/>
                  </a:cubicBezTo>
                  <a:cubicBezTo>
                    <a:pt x="45" y="221"/>
                    <a:pt x="42" y="215"/>
                    <a:pt x="40" y="208"/>
                  </a:cubicBezTo>
                  <a:cubicBezTo>
                    <a:pt x="38" y="203"/>
                    <a:pt x="36" y="197"/>
                    <a:pt x="37" y="191"/>
                  </a:cubicBezTo>
                  <a:cubicBezTo>
                    <a:pt x="37" y="190"/>
                    <a:pt x="37" y="190"/>
                    <a:pt x="37" y="190"/>
                  </a:cubicBezTo>
                  <a:cubicBezTo>
                    <a:pt x="36" y="190"/>
                    <a:pt x="35" y="190"/>
                    <a:pt x="35" y="190"/>
                  </a:cubicBezTo>
                  <a:cubicBezTo>
                    <a:pt x="40" y="196"/>
                    <a:pt x="43" y="203"/>
                    <a:pt x="46" y="210"/>
                  </a:cubicBezTo>
                  <a:cubicBezTo>
                    <a:pt x="49" y="218"/>
                    <a:pt x="52" y="226"/>
                    <a:pt x="56" y="234"/>
                  </a:cubicBezTo>
                  <a:cubicBezTo>
                    <a:pt x="62" y="250"/>
                    <a:pt x="69" y="267"/>
                    <a:pt x="75" y="283"/>
                  </a:cubicBezTo>
                  <a:cubicBezTo>
                    <a:pt x="88" y="314"/>
                    <a:pt x="105" y="344"/>
                    <a:pt x="113" y="377"/>
                  </a:cubicBezTo>
                  <a:cubicBezTo>
                    <a:pt x="113" y="378"/>
                    <a:pt x="113" y="379"/>
                    <a:pt x="113" y="379"/>
                  </a:cubicBezTo>
                  <a:cubicBezTo>
                    <a:pt x="114" y="379"/>
                    <a:pt x="115" y="379"/>
                    <a:pt x="116" y="378"/>
                  </a:cubicBezTo>
                  <a:cubicBezTo>
                    <a:pt x="104" y="367"/>
                    <a:pt x="97" y="352"/>
                    <a:pt x="90" y="338"/>
                  </a:cubicBezTo>
                  <a:cubicBezTo>
                    <a:pt x="82" y="323"/>
                    <a:pt x="74" y="307"/>
                    <a:pt x="67" y="290"/>
                  </a:cubicBezTo>
                  <a:cubicBezTo>
                    <a:pt x="53" y="258"/>
                    <a:pt x="40" y="224"/>
                    <a:pt x="33" y="189"/>
                  </a:cubicBezTo>
                  <a:cubicBezTo>
                    <a:pt x="30" y="172"/>
                    <a:pt x="28" y="155"/>
                    <a:pt x="28" y="137"/>
                  </a:cubicBezTo>
                  <a:cubicBezTo>
                    <a:pt x="28" y="123"/>
                    <a:pt x="27" y="107"/>
                    <a:pt x="34" y="94"/>
                  </a:cubicBezTo>
                  <a:cubicBezTo>
                    <a:pt x="33" y="94"/>
                    <a:pt x="32" y="94"/>
                    <a:pt x="31" y="94"/>
                  </a:cubicBezTo>
                  <a:cubicBezTo>
                    <a:pt x="32" y="123"/>
                    <a:pt x="27" y="151"/>
                    <a:pt x="28" y="181"/>
                  </a:cubicBezTo>
                  <a:cubicBezTo>
                    <a:pt x="28" y="196"/>
                    <a:pt x="31" y="210"/>
                    <a:pt x="34" y="225"/>
                  </a:cubicBezTo>
                  <a:cubicBezTo>
                    <a:pt x="37" y="240"/>
                    <a:pt x="41" y="254"/>
                    <a:pt x="42" y="269"/>
                  </a:cubicBezTo>
                  <a:cubicBezTo>
                    <a:pt x="42" y="269"/>
                    <a:pt x="43" y="269"/>
                    <a:pt x="44" y="268"/>
                  </a:cubicBezTo>
                  <a:cubicBezTo>
                    <a:pt x="40" y="264"/>
                    <a:pt x="39" y="257"/>
                    <a:pt x="38" y="251"/>
                  </a:cubicBezTo>
                  <a:cubicBezTo>
                    <a:pt x="36" y="243"/>
                    <a:pt x="34" y="235"/>
                    <a:pt x="33" y="227"/>
                  </a:cubicBezTo>
                  <a:cubicBezTo>
                    <a:pt x="30" y="211"/>
                    <a:pt x="29" y="196"/>
                    <a:pt x="29" y="180"/>
                  </a:cubicBezTo>
                  <a:cubicBezTo>
                    <a:pt x="28" y="152"/>
                    <a:pt x="29" y="122"/>
                    <a:pt x="38" y="95"/>
                  </a:cubicBezTo>
                  <a:cubicBezTo>
                    <a:pt x="37" y="95"/>
                    <a:pt x="36" y="95"/>
                    <a:pt x="35" y="95"/>
                  </a:cubicBezTo>
                  <a:cubicBezTo>
                    <a:pt x="40" y="145"/>
                    <a:pt x="22" y="195"/>
                    <a:pt x="26" y="245"/>
                  </a:cubicBezTo>
                  <a:cubicBezTo>
                    <a:pt x="26" y="247"/>
                    <a:pt x="28" y="247"/>
                    <a:pt x="28" y="246"/>
                  </a:cubicBezTo>
                  <a:cubicBezTo>
                    <a:pt x="36" y="221"/>
                    <a:pt x="38" y="196"/>
                    <a:pt x="43" y="171"/>
                  </a:cubicBezTo>
                  <a:cubicBezTo>
                    <a:pt x="48" y="148"/>
                    <a:pt x="50" y="123"/>
                    <a:pt x="61" y="102"/>
                  </a:cubicBezTo>
                  <a:cubicBezTo>
                    <a:pt x="60" y="101"/>
                    <a:pt x="59" y="101"/>
                    <a:pt x="58" y="101"/>
                  </a:cubicBezTo>
                  <a:cubicBezTo>
                    <a:pt x="59" y="109"/>
                    <a:pt x="57" y="118"/>
                    <a:pt x="54" y="126"/>
                  </a:cubicBezTo>
                  <a:cubicBezTo>
                    <a:pt x="51" y="134"/>
                    <a:pt x="48" y="142"/>
                    <a:pt x="45" y="150"/>
                  </a:cubicBezTo>
                  <a:cubicBezTo>
                    <a:pt x="39" y="171"/>
                    <a:pt x="32" y="192"/>
                    <a:pt x="28" y="214"/>
                  </a:cubicBezTo>
                  <a:cubicBezTo>
                    <a:pt x="28" y="215"/>
                    <a:pt x="30" y="216"/>
                    <a:pt x="31" y="214"/>
                  </a:cubicBezTo>
                  <a:cubicBezTo>
                    <a:pt x="42" y="189"/>
                    <a:pt x="54" y="164"/>
                    <a:pt x="67" y="140"/>
                  </a:cubicBezTo>
                  <a:cubicBezTo>
                    <a:pt x="78" y="119"/>
                    <a:pt x="89" y="97"/>
                    <a:pt x="109" y="84"/>
                  </a:cubicBezTo>
                  <a:cubicBezTo>
                    <a:pt x="108" y="84"/>
                    <a:pt x="107" y="84"/>
                    <a:pt x="107" y="83"/>
                  </a:cubicBezTo>
                  <a:cubicBezTo>
                    <a:pt x="109" y="90"/>
                    <a:pt x="104" y="99"/>
                    <a:pt x="101" y="105"/>
                  </a:cubicBezTo>
                  <a:cubicBezTo>
                    <a:pt x="97" y="114"/>
                    <a:pt x="91" y="122"/>
                    <a:pt x="86" y="130"/>
                  </a:cubicBezTo>
                  <a:cubicBezTo>
                    <a:pt x="73" y="149"/>
                    <a:pt x="65" y="171"/>
                    <a:pt x="51" y="190"/>
                  </a:cubicBezTo>
                  <a:cubicBezTo>
                    <a:pt x="52" y="190"/>
                    <a:pt x="53" y="191"/>
                    <a:pt x="54" y="191"/>
                  </a:cubicBezTo>
                  <a:cubicBezTo>
                    <a:pt x="64" y="169"/>
                    <a:pt x="80" y="151"/>
                    <a:pt x="94" y="132"/>
                  </a:cubicBezTo>
                  <a:cubicBezTo>
                    <a:pt x="100" y="124"/>
                    <a:pt x="106" y="116"/>
                    <a:pt x="112" y="108"/>
                  </a:cubicBezTo>
                  <a:cubicBezTo>
                    <a:pt x="118" y="101"/>
                    <a:pt x="125" y="93"/>
                    <a:pt x="134" y="89"/>
                  </a:cubicBezTo>
                  <a:cubicBezTo>
                    <a:pt x="133" y="89"/>
                    <a:pt x="133" y="88"/>
                    <a:pt x="132" y="88"/>
                  </a:cubicBezTo>
                  <a:cubicBezTo>
                    <a:pt x="124" y="103"/>
                    <a:pt x="111" y="116"/>
                    <a:pt x="99" y="129"/>
                  </a:cubicBezTo>
                  <a:cubicBezTo>
                    <a:pt x="86" y="144"/>
                    <a:pt x="73" y="160"/>
                    <a:pt x="59" y="174"/>
                  </a:cubicBezTo>
                  <a:cubicBezTo>
                    <a:pt x="59" y="174"/>
                    <a:pt x="60" y="175"/>
                    <a:pt x="61" y="176"/>
                  </a:cubicBezTo>
                  <a:cubicBezTo>
                    <a:pt x="69" y="165"/>
                    <a:pt x="79" y="155"/>
                    <a:pt x="89" y="145"/>
                  </a:cubicBezTo>
                  <a:cubicBezTo>
                    <a:pt x="97" y="137"/>
                    <a:pt x="106" y="130"/>
                    <a:pt x="115" y="122"/>
                  </a:cubicBezTo>
                  <a:cubicBezTo>
                    <a:pt x="121" y="116"/>
                    <a:pt x="128" y="109"/>
                    <a:pt x="135" y="103"/>
                  </a:cubicBezTo>
                  <a:cubicBezTo>
                    <a:pt x="138" y="101"/>
                    <a:pt x="142" y="98"/>
                    <a:pt x="146" y="95"/>
                  </a:cubicBezTo>
                  <a:cubicBezTo>
                    <a:pt x="149" y="94"/>
                    <a:pt x="152" y="92"/>
                    <a:pt x="155" y="92"/>
                  </a:cubicBezTo>
                  <a:cubicBezTo>
                    <a:pt x="155" y="92"/>
                    <a:pt x="155" y="91"/>
                    <a:pt x="154" y="91"/>
                  </a:cubicBezTo>
                  <a:cubicBezTo>
                    <a:pt x="153" y="95"/>
                    <a:pt x="149" y="99"/>
                    <a:pt x="146" y="102"/>
                  </a:cubicBezTo>
                  <a:cubicBezTo>
                    <a:pt x="142" y="105"/>
                    <a:pt x="138" y="108"/>
                    <a:pt x="135" y="112"/>
                  </a:cubicBezTo>
                  <a:cubicBezTo>
                    <a:pt x="124" y="122"/>
                    <a:pt x="114" y="132"/>
                    <a:pt x="103" y="142"/>
                  </a:cubicBezTo>
                  <a:cubicBezTo>
                    <a:pt x="84" y="160"/>
                    <a:pt x="68" y="182"/>
                    <a:pt x="46" y="197"/>
                  </a:cubicBezTo>
                  <a:cubicBezTo>
                    <a:pt x="46" y="197"/>
                    <a:pt x="47" y="198"/>
                    <a:pt x="48" y="199"/>
                  </a:cubicBezTo>
                  <a:cubicBezTo>
                    <a:pt x="61" y="181"/>
                    <a:pt x="75" y="162"/>
                    <a:pt x="90" y="145"/>
                  </a:cubicBezTo>
                  <a:cubicBezTo>
                    <a:pt x="104" y="129"/>
                    <a:pt x="117" y="112"/>
                    <a:pt x="134" y="98"/>
                  </a:cubicBezTo>
                  <a:cubicBezTo>
                    <a:pt x="133" y="98"/>
                    <a:pt x="132" y="97"/>
                    <a:pt x="132" y="97"/>
                  </a:cubicBezTo>
                  <a:cubicBezTo>
                    <a:pt x="121" y="120"/>
                    <a:pt x="104" y="140"/>
                    <a:pt x="91" y="162"/>
                  </a:cubicBezTo>
                  <a:cubicBezTo>
                    <a:pt x="77" y="185"/>
                    <a:pt x="66" y="210"/>
                    <a:pt x="58" y="235"/>
                  </a:cubicBezTo>
                  <a:cubicBezTo>
                    <a:pt x="57" y="237"/>
                    <a:pt x="59" y="238"/>
                    <a:pt x="60" y="237"/>
                  </a:cubicBezTo>
                  <a:cubicBezTo>
                    <a:pt x="67" y="229"/>
                    <a:pt x="71" y="220"/>
                    <a:pt x="74" y="210"/>
                  </a:cubicBezTo>
                  <a:cubicBezTo>
                    <a:pt x="78" y="201"/>
                    <a:pt x="81" y="191"/>
                    <a:pt x="84" y="181"/>
                  </a:cubicBezTo>
                  <a:cubicBezTo>
                    <a:pt x="87" y="172"/>
                    <a:pt x="92" y="163"/>
                    <a:pt x="95" y="154"/>
                  </a:cubicBezTo>
                  <a:cubicBezTo>
                    <a:pt x="97" y="145"/>
                    <a:pt x="99" y="136"/>
                    <a:pt x="97" y="127"/>
                  </a:cubicBezTo>
                  <a:cubicBezTo>
                    <a:pt x="96" y="126"/>
                    <a:pt x="95" y="126"/>
                    <a:pt x="94" y="127"/>
                  </a:cubicBezTo>
                  <a:cubicBezTo>
                    <a:pt x="87" y="135"/>
                    <a:pt x="84" y="146"/>
                    <a:pt x="82" y="156"/>
                  </a:cubicBezTo>
                  <a:cubicBezTo>
                    <a:pt x="79" y="168"/>
                    <a:pt x="78" y="180"/>
                    <a:pt x="77" y="193"/>
                  </a:cubicBezTo>
                  <a:cubicBezTo>
                    <a:pt x="76" y="203"/>
                    <a:pt x="75" y="214"/>
                    <a:pt x="74" y="225"/>
                  </a:cubicBezTo>
                  <a:cubicBezTo>
                    <a:pt x="73" y="238"/>
                    <a:pt x="73" y="251"/>
                    <a:pt x="70" y="264"/>
                  </a:cubicBezTo>
                  <a:cubicBezTo>
                    <a:pt x="69" y="268"/>
                    <a:pt x="68" y="273"/>
                    <a:pt x="66" y="277"/>
                  </a:cubicBezTo>
                  <a:cubicBezTo>
                    <a:pt x="67" y="277"/>
                    <a:pt x="67" y="277"/>
                    <a:pt x="68" y="277"/>
                  </a:cubicBezTo>
                  <a:cubicBezTo>
                    <a:pt x="63" y="264"/>
                    <a:pt x="61" y="249"/>
                    <a:pt x="60" y="235"/>
                  </a:cubicBezTo>
                  <a:cubicBezTo>
                    <a:pt x="59" y="223"/>
                    <a:pt x="57" y="212"/>
                    <a:pt x="54" y="201"/>
                  </a:cubicBezTo>
                  <a:cubicBezTo>
                    <a:pt x="52" y="191"/>
                    <a:pt x="50" y="181"/>
                    <a:pt x="46" y="172"/>
                  </a:cubicBezTo>
                  <a:cubicBezTo>
                    <a:pt x="43" y="164"/>
                    <a:pt x="38" y="155"/>
                    <a:pt x="30" y="152"/>
                  </a:cubicBezTo>
                  <a:cubicBezTo>
                    <a:pt x="30" y="152"/>
                    <a:pt x="29" y="152"/>
                    <a:pt x="29" y="152"/>
                  </a:cubicBezTo>
                  <a:cubicBezTo>
                    <a:pt x="22" y="158"/>
                    <a:pt x="20" y="168"/>
                    <a:pt x="20" y="177"/>
                  </a:cubicBezTo>
                  <a:cubicBezTo>
                    <a:pt x="20" y="188"/>
                    <a:pt x="21" y="199"/>
                    <a:pt x="22" y="209"/>
                  </a:cubicBezTo>
                  <a:cubicBezTo>
                    <a:pt x="26" y="238"/>
                    <a:pt x="26" y="267"/>
                    <a:pt x="36" y="295"/>
                  </a:cubicBezTo>
                  <a:cubicBezTo>
                    <a:pt x="37" y="297"/>
                    <a:pt x="38" y="300"/>
                    <a:pt x="39" y="302"/>
                  </a:cubicBezTo>
                  <a:cubicBezTo>
                    <a:pt x="40" y="303"/>
                    <a:pt x="42" y="303"/>
                    <a:pt x="42" y="302"/>
                  </a:cubicBezTo>
                  <a:cubicBezTo>
                    <a:pt x="43" y="278"/>
                    <a:pt x="37" y="255"/>
                    <a:pt x="32" y="233"/>
                  </a:cubicBezTo>
                  <a:cubicBezTo>
                    <a:pt x="28" y="213"/>
                    <a:pt x="23" y="191"/>
                    <a:pt x="9" y="176"/>
                  </a:cubicBezTo>
                  <a:cubicBezTo>
                    <a:pt x="8" y="175"/>
                    <a:pt x="7" y="175"/>
                    <a:pt x="6" y="176"/>
                  </a:cubicBezTo>
                  <a:cubicBezTo>
                    <a:pt x="2" y="181"/>
                    <a:pt x="4" y="190"/>
                    <a:pt x="5" y="197"/>
                  </a:cubicBezTo>
                  <a:cubicBezTo>
                    <a:pt x="7" y="206"/>
                    <a:pt x="11" y="214"/>
                    <a:pt x="14" y="223"/>
                  </a:cubicBezTo>
                  <a:cubicBezTo>
                    <a:pt x="18" y="234"/>
                    <a:pt x="20" y="246"/>
                    <a:pt x="23" y="257"/>
                  </a:cubicBezTo>
                  <a:cubicBezTo>
                    <a:pt x="26" y="271"/>
                    <a:pt x="30" y="285"/>
                    <a:pt x="36" y="299"/>
                  </a:cubicBezTo>
                  <a:cubicBezTo>
                    <a:pt x="36" y="300"/>
                    <a:pt x="38" y="300"/>
                    <a:pt x="38" y="298"/>
                  </a:cubicBezTo>
                  <a:cubicBezTo>
                    <a:pt x="40" y="279"/>
                    <a:pt x="31" y="260"/>
                    <a:pt x="26" y="241"/>
                  </a:cubicBezTo>
                  <a:cubicBezTo>
                    <a:pt x="20" y="218"/>
                    <a:pt x="17" y="194"/>
                    <a:pt x="14" y="171"/>
                  </a:cubicBezTo>
                  <a:cubicBezTo>
                    <a:pt x="14" y="169"/>
                    <a:pt x="11" y="169"/>
                    <a:pt x="11" y="171"/>
                  </a:cubicBezTo>
                  <a:cubicBezTo>
                    <a:pt x="11" y="183"/>
                    <a:pt x="11" y="195"/>
                    <a:pt x="12" y="207"/>
                  </a:cubicBezTo>
                  <a:cubicBezTo>
                    <a:pt x="13" y="219"/>
                    <a:pt x="14" y="230"/>
                    <a:pt x="15" y="242"/>
                  </a:cubicBezTo>
                  <a:cubicBezTo>
                    <a:pt x="17" y="251"/>
                    <a:pt x="18" y="261"/>
                    <a:pt x="19" y="270"/>
                  </a:cubicBezTo>
                  <a:cubicBezTo>
                    <a:pt x="20" y="279"/>
                    <a:pt x="21" y="288"/>
                    <a:pt x="18" y="297"/>
                  </a:cubicBezTo>
                  <a:cubicBezTo>
                    <a:pt x="19" y="296"/>
                    <a:pt x="20" y="296"/>
                    <a:pt x="21" y="296"/>
                  </a:cubicBezTo>
                  <a:cubicBezTo>
                    <a:pt x="16" y="291"/>
                    <a:pt x="15" y="284"/>
                    <a:pt x="15" y="278"/>
                  </a:cubicBezTo>
                  <a:cubicBezTo>
                    <a:pt x="14" y="271"/>
                    <a:pt x="14" y="263"/>
                    <a:pt x="13" y="256"/>
                  </a:cubicBezTo>
                  <a:cubicBezTo>
                    <a:pt x="12" y="238"/>
                    <a:pt x="13" y="221"/>
                    <a:pt x="14" y="203"/>
                  </a:cubicBezTo>
                  <a:cubicBezTo>
                    <a:pt x="15" y="189"/>
                    <a:pt x="17" y="176"/>
                    <a:pt x="19" y="162"/>
                  </a:cubicBezTo>
                  <a:cubicBezTo>
                    <a:pt x="21" y="150"/>
                    <a:pt x="24" y="137"/>
                    <a:pt x="27" y="125"/>
                  </a:cubicBezTo>
                  <a:cubicBezTo>
                    <a:pt x="32" y="109"/>
                    <a:pt x="40" y="91"/>
                    <a:pt x="54" y="81"/>
                  </a:cubicBezTo>
                  <a:cubicBezTo>
                    <a:pt x="53" y="80"/>
                    <a:pt x="52" y="80"/>
                    <a:pt x="52" y="80"/>
                  </a:cubicBezTo>
                  <a:cubicBezTo>
                    <a:pt x="53" y="88"/>
                    <a:pt x="49" y="95"/>
                    <a:pt x="45" y="102"/>
                  </a:cubicBezTo>
                  <a:cubicBezTo>
                    <a:pt x="41" y="108"/>
                    <a:pt x="37" y="113"/>
                    <a:pt x="33" y="119"/>
                  </a:cubicBezTo>
                  <a:cubicBezTo>
                    <a:pt x="30" y="124"/>
                    <a:pt x="27" y="130"/>
                    <a:pt x="24" y="135"/>
                  </a:cubicBezTo>
                  <a:cubicBezTo>
                    <a:pt x="21" y="140"/>
                    <a:pt x="17" y="147"/>
                    <a:pt x="11" y="148"/>
                  </a:cubicBezTo>
                  <a:cubicBezTo>
                    <a:pt x="12" y="149"/>
                    <a:pt x="13" y="149"/>
                    <a:pt x="13" y="150"/>
                  </a:cubicBezTo>
                  <a:cubicBezTo>
                    <a:pt x="13" y="138"/>
                    <a:pt x="19" y="127"/>
                    <a:pt x="25" y="117"/>
                  </a:cubicBezTo>
                  <a:cubicBezTo>
                    <a:pt x="32" y="106"/>
                    <a:pt x="40" y="96"/>
                    <a:pt x="49" y="87"/>
                  </a:cubicBezTo>
                  <a:cubicBezTo>
                    <a:pt x="69" y="65"/>
                    <a:pt x="93" y="48"/>
                    <a:pt x="121" y="40"/>
                  </a:cubicBezTo>
                  <a:cubicBezTo>
                    <a:pt x="122" y="39"/>
                    <a:pt x="123" y="39"/>
                    <a:pt x="124" y="39"/>
                  </a:cubicBezTo>
                  <a:cubicBezTo>
                    <a:pt x="126" y="38"/>
                    <a:pt x="126" y="36"/>
                    <a:pt x="124" y="36"/>
                  </a:cubicBezTo>
                  <a:cubicBezTo>
                    <a:pt x="104" y="38"/>
                    <a:pt x="88" y="50"/>
                    <a:pt x="72" y="61"/>
                  </a:cubicBezTo>
                  <a:cubicBezTo>
                    <a:pt x="65" y="65"/>
                    <a:pt x="58" y="70"/>
                    <a:pt x="52" y="75"/>
                  </a:cubicBezTo>
                  <a:cubicBezTo>
                    <a:pt x="45" y="80"/>
                    <a:pt x="38" y="86"/>
                    <a:pt x="30" y="87"/>
                  </a:cubicBezTo>
                  <a:cubicBezTo>
                    <a:pt x="31" y="88"/>
                    <a:pt x="31" y="89"/>
                    <a:pt x="32" y="89"/>
                  </a:cubicBezTo>
                  <a:cubicBezTo>
                    <a:pt x="46" y="66"/>
                    <a:pt x="69" y="48"/>
                    <a:pt x="93" y="36"/>
                  </a:cubicBezTo>
                  <a:cubicBezTo>
                    <a:pt x="107" y="29"/>
                    <a:pt x="122" y="25"/>
                    <a:pt x="137" y="22"/>
                  </a:cubicBezTo>
                  <a:cubicBezTo>
                    <a:pt x="145" y="21"/>
                    <a:pt x="154" y="20"/>
                    <a:pt x="162" y="19"/>
                  </a:cubicBezTo>
                  <a:cubicBezTo>
                    <a:pt x="169" y="19"/>
                    <a:pt x="176" y="19"/>
                    <a:pt x="182" y="15"/>
                  </a:cubicBezTo>
                  <a:cubicBezTo>
                    <a:pt x="182" y="14"/>
                    <a:pt x="182" y="14"/>
                    <a:pt x="182" y="13"/>
                  </a:cubicBezTo>
                  <a:cubicBezTo>
                    <a:pt x="177" y="1"/>
                    <a:pt x="161" y="3"/>
                    <a:pt x="150" y="5"/>
                  </a:cubicBezTo>
                  <a:cubicBezTo>
                    <a:pt x="132" y="9"/>
                    <a:pt x="115" y="17"/>
                    <a:pt x="98" y="25"/>
                  </a:cubicBezTo>
                  <a:cubicBezTo>
                    <a:pt x="81" y="33"/>
                    <a:pt x="65" y="42"/>
                    <a:pt x="49" y="53"/>
                  </a:cubicBezTo>
                  <a:cubicBezTo>
                    <a:pt x="48" y="53"/>
                    <a:pt x="49" y="56"/>
                    <a:pt x="51" y="55"/>
                  </a:cubicBezTo>
                  <a:cubicBezTo>
                    <a:pt x="80" y="41"/>
                    <a:pt x="105" y="21"/>
                    <a:pt x="136" y="12"/>
                  </a:cubicBezTo>
                  <a:cubicBezTo>
                    <a:pt x="167" y="2"/>
                    <a:pt x="200" y="6"/>
                    <a:pt x="231" y="12"/>
                  </a:cubicBezTo>
                  <a:cubicBezTo>
                    <a:pt x="232" y="12"/>
                    <a:pt x="233" y="13"/>
                    <a:pt x="233" y="13"/>
                  </a:cubicBezTo>
                  <a:cubicBezTo>
                    <a:pt x="235" y="13"/>
                    <a:pt x="236" y="11"/>
                    <a:pt x="234" y="10"/>
                  </a:cubicBezTo>
                  <a:cubicBezTo>
                    <a:pt x="224" y="5"/>
                    <a:pt x="211" y="4"/>
                    <a:pt x="200" y="3"/>
                  </a:cubicBezTo>
                  <a:cubicBezTo>
                    <a:pt x="187" y="3"/>
                    <a:pt x="174" y="4"/>
                    <a:pt x="161" y="5"/>
                  </a:cubicBezTo>
                  <a:cubicBezTo>
                    <a:pt x="141" y="8"/>
                    <a:pt x="121" y="12"/>
                    <a:pt x="101" y="19"/>
                  </a:cubicBezTo>
                  <a:cubicBezTo>
                    <a:pt x="92" y="22"/>
                    <a:pt x="83" y="26"/>
                    <a:pt x="74" y="31"/>
                  </a:cubicBezTo>
                  <a:cubicBezTo>
                    <a:pt x="67" y="36"/>
                    <a:pt x="61" y="42"/>
                    <a:pt x="59" y="51"/>
                  </a:cubicBezTo>
                  <a:cubicBezTo>
                    <a:pt x="59" y="51"/>
                    <a:pt x="59" y="52"/>
                    <a:pt x="60" y="52"/>
                  </a:cubicBezTo>
                  <a:cubicBezTo>
                    <a:pt x="66" y="56"/>
                    <a:pt x="75" y="54"/>
                    <a:pt x="82" y="52"/>
                  </a:cubicBezTo>
                  <a:cubicBezTo>
                    <a:pt x="92" y="48"/>
                    <a:pt x="101" y="44"/>
                    <a:pt x="111" y="39"/>
                  </a:cubicBezTo>
                  <a:cubicBezTo>
                    <a:pt x="136" y="27"/>
                    <a:pt x="164" y="22"/>
                    <a:pt x="192" y="19"/>
                  </a:cubicBezTo>
                  <a:cubicBezTo>
                    <a:pt x="191" y="18"/>
                    <a:pt x="191" y="17"/>
                    <a:pt x="191" y="16"/>
                  </a:cubicBezTo>
                  <a:cubicBezTo>
                    <a:pt x="164" y="33"/>
                    <a:pt x="135" y="43"/>
                    <a:pt x="110" y="61"/>
                  </a:cubicBezTo>
                  <a:cubicBezTo>
                    <a:pt x="108" y="62"/>
                    <a:pt x="110" y="64"/>
                    <a:pt x="111" y="63"/>
                  </a:cubicBezTo>
                  <a:cubicBezTo>
                    <a:pt x="137" y="45"/>
                    <a:pt x="166" y="35"/>
                    <a:pt x="192" y="18"/>
                  </a:cubicBezTo>
                  <a:cubicBezTo>
                    <a:pt x="193" y="18"/>
                    <a:pt x="192" y="16"/>
                    <a:pt x="191" y="16"/>
                  </a:cubicBezTo>
                  <a:cubicBezTo>
                    <a:pt x="164" y="19"/>
                    <a:pt x="137" y="24"/>
                    <a:pt x="112" y="36"/>
                  </a:cubicBezTo>
                  <a:cubicBezTo>
                    <a:pt x="103" y="40"/>
                    <a:pt x="95" y="44"/>
                    <a:pt x="85" y="48"/>
                  </a:cubicBezTo>
                  <a:cubicBezTo>
                    <a:pt x="81" y="49"/>
                    <a:pt x="76" y="51"/>
                    <a:pt x="72" y="51"/>
                  </a:cubicBezTo>
                  <a:cubicBezTo>
                    <a:pt x="68" y="52"/>
                    <a:pt x="64" y="52"/>
                    <a:pt x="61" y="50"/>
                  </a:cubicBezTo>
                  <a:cubicBezTo>
                    <a:pt x="62" y="50"/>
                    <a:pt x="62" y="51"/>
                    <a:pt x="62" y="51"/>
                  </a:cubicBezTo>
                  <a:cubicBezTo>
                    <a:pt x="64" y="42"/>
                    <a:pt x="73" y="35"/>
                    <a:pt x="80" y="31"/>
                  </a:cubicBezTo>
                  <a:cubicBezTo>
                    <a:pt x="90" y="25"/>
                    <a:pt x="100" y="22"/>
                    <a:pt x="111" y="19"/>
                  </a:cubicBezTo>
                  <a:cubicBezTo>
                    <a:pt x="131" y="13"/>
                    <a:pt x="152" y="9"/>
                    <a:pt x="173" y="7"/>
                  </a:cubicBezTo>
                  <a:cubicBezTo>
                    <a:pt x="183" y="6"/>
                    <a:pt x="194" y="5"/>
                    <a:pt x="205" y="6"/>
                  </a:cubicBezTo>
                  <a:cubicBezTo>
                    <a:pt x="215" y="7"/>
                    <a:pt x="224" y="9"/>
                    <a:pt x="233" y="13"/>
                  </a:cubicBezTo>
                  <a:cubicBezTo>
                    <a:pt x="233" y="12"/>
                    <a:pt x="234" y="11"/>
                    <a:pt x="234" y="10"/>
                  </a:cubicBezTo>
                  <a:cubicBezTo>
                    <a:pt x="204" y="3"/>
                    <a:pt x="171" y="0"/>
                    <a:pt x="141" y="7"/>
                  </a:cubicBezTo>
                  <a:cubicBezTo>
                    <a:pt x="110" y="15"/>
                    <a:pt x="84" y="35"/>
                    <a:pt x="56" y="49"/>
                  </a:cubicBezTo>
                  <a:cubicBezTo>
                    <a:pt x="54" y="51"/>
                    <a:pt x="52" y="51"/>
                    <a:pt x="50" y="52"/>
                  </a:cubicBezTo>
                  <a:cubicBezTo>
                    <a:pt x="50" y="53"/>
                    <a:pt x="51" y="54"/>
                    <a:pt x="51" y="55"/>
                  </a:cubicBezTo>
                  <a:cubicBezTo>
                    <a:pt x="63" y="47"/>
                    <a:pt x="75" y="40"/>
                    <a:pt x="87" y="34"/>
                  </a:cubicBezTo>
                  <a:cubicBezTo>
                    <a:pt x="105" y="25"/>
                    <a:pt x="122" y="16"/>
                    <a:pt x="141" y="11"/>
                  </a:cubicBezTo>
                  <a:cubicBezTo>
                    <a:pt x="149" y="8"/>
                    <a:pt x="157" y="6"/>
                    <a:pt x="166" y="6"/>
                  </a:cubicBezTo>
                  <a:cubicBezTo>
                    <a:pt x="171" y="7"/>
                    <a:pt x="177" y="9"/>
                    <a:pt x="180" y="14"/>
                  </a:cubicBezTo>
                  <a:cubicBezTo>
                    <a:pt x="180" y="14"/>
                    <a:pt x="180" y="13"/>
                    <a:pt x="180" y="13"/>
                  </a:cubicBezTo>
                  <a:cubicBezTo>
                    <a:pt x="174" y="17"/>
                    <a:pt x="166" y="16"/>
                    <a:pt x="159" y="17"/>
                  </a:cubicBezTo>
                  <a:cubicBezTo>
                    <a:pt x="150" y="18"/>
                    <a:pt x="142" y="19"/>
                    <a:pt x="133" y="20"/>
                  </a:cubicBezTo>
                  <a:cubicBezTo>
                    <a:pt x="118" y="23"/>
                    <a:pt x="104" y="27"/>
                    <a:pt x="91" y="34"/>
                  </a:cubicBezTo>
                  <a:cubicBezTo>
                    <a:pt x="66" y="46"/>
                    <a:pt x="44" y="64"/>
                    <a:pt x="29" y="88"/>
                  </a:cubicBezTo>
                  <a:cubicBezTo>
                    <a:pt x="29" y="89"/>
                    <a:pt x="29" y="90"/>
                    <a:pt x="31" y="90"/>
                  </a:cubicBezTo>
                  <a:cubicBezTo>
                    <a:pt x="38" y="88"/>
                    <a:pt x="45" y="84"/>
                    <a:pt x="51" y="80"/>
                  </a:cubicBezTo>
                  <a:cubicBezTo>
                    <a:pt x="58" y="75"/>
                    <a:pt x="64" y="69"/>
                    <a:pt x="71" y="64"/>
                  </a:cubicBezTo>
                  <a:cubicBezTo>
                    <a:pt x="79" y="59"/>
                    <a:pt x="87" y="54"/>
                    <a:pt x="96" y="49"/>
                  </a:cubicBezTo>
                  <a:cubicBezTo>
                    <a:pt x="105" y="44"/>
                    <a:pt x="114" y="40"/>
                    <a:pt x="124" y="39"/>
                  </a:cubicBezTo>
                  <a:cubicBezTo>
                    <a:pt x="124" y="38"/>
                    <a:pt x="124" y="37"/>
                    <a:pt x="124" y="36"/>
                  </a:cubicBezTo>
                  <a:cubicBezTo>
                    <a:pt x="96" y="44"/>
                    <a:pt x="72" y="60"/>
                    <a:pt x="51" y="81"/>
                  </a:cubicBezTo>
                  <a:cubicBezTo>
                    <a:pt x="42" y="90"/>
                    <a:pt x="34" y="99"/>
                    <a:pt x="27" y="110"/>
                  </a:cubicBezTo>
                  <a:cubicBezTo>
                    <a:pt x="20" y="119"/>
                    <a:pt x="14" y="130"/>
                    <a:pt x="11" y="141"/>
                  </a:cubicBezTo>
                  <a:cubicBezTo>
                    <a:pt x="11" y="144"/>
                    <a:pt x="10" y="147"/>
                    <a:pt x="10" y="150"/>
                  </a:cubicBezTo>
                  <a:cubicBezTo>
                    <a:pt x="10" y="151"/>
                    <a:pt x="12" y="151"/>
                    <a:pt x="12" y="151"/>
                  </a:cubicBezTo>
                  <a:cubicBezTo>
                    <a:pt x="18" y="149"/>
                    <a:pt x="22" y="143"/>
                    <a:pt x="25" y="139"/>
                  </a:cubicBezTo>
                  <a:cubicBezTo>
                    <a:pt x="29" y="133"/>
                    <a:pt x="32" y="127"/>
                    <a:pt x="35" y="121"/>
                  </a:cubicBezTo>
                  <a:cubicBezTo>
                    <a:pt x="43" y="108"/>
                    <a:pt x="56" y="95"/>
                    <a:pt x="54" y="79"/>
                  </a:cubicBezTo>
                  <a:cubicBezTo>
                    <a:pt x="54" y="78"/>
                    <a:pt x="53" y="78"/>
                    <a:pt x="52" y="78"/>
                  </a:cubicBezTo>
                  <a:cubicBezTo>
                    <a:pt x="33" y="93"/>
                    <a:pt x="26" y="118"/>
                    <a:pt x="21" y="140"/>
                  </a:cubicBezTo>
                  <a:cubicBezTo>
                    <a:pt x="15" y="167"/>
                    <a:pt x="11" y="196"/>
                    <a:pt x="10" y="224"/>
                  </a:cubicBezTo>
                  <a:cubicBezTo>
                    <a:pt x="10" y="238"/>
                    <a:pt x="10" y="253"/>
                    <a:pt x="11" y="268"/>
                  </a:cubicBezTo>
                  <a:cubicBezTo>
                    <a:pt x="12" y="278"/>
                    <a:pt x="11" y="290"/>
                    <a:pt x="19" y="298"/>
                  </a:cubicBezTo>
                  <a:cubicBezTo>
                    <a:pt x="19" y="299"/>
                    <a:pt x="21" y="299"/>
                    <a:pt x="21" y="298"/>
                  </a:cubicBezTo>
                  <a:cubicBezTo>
                    <a:pt x="24" y="290"/>
                    <a:pt x="23" y="281"/>
                    <a:pt x="22" y="273"/>
                  </a:cubicBezTo>
                  <a:cubicBezTo>
                    <a:pt x="22" y="263"/>
                    <a:pt x="20" y="253"/>
                    <a:pt x="18" y="244"/>
                  </a:cubicBezTo>
                  <a:cubicBezTo>
                    <a:pt x="17" y="233"/>
                    <a:pt x="16" y="221"/>
                    <a:pt x="15" y="210"/>
                  </a:cubicBezTo>
                  <a:cubicBezTo>
                    <a:pt x="14" y="197"/>
                    <a:pt x="13" y="184"/>
                    <a:pt x="14" y="171"/>
                  </a:cubicBezTo>
                  <a:cubicBezTo>
                    <a:pt x="13" y="171"/>
                    <a:pt x="12" y="171"/>
                    <a:pt x="11" y="171"/>
                  </a:cubicBezTo>
                  <a:cubicBezTo>
                    <a:pt x="14" y="195"/>
                    <a:pt x="17" y="218"/>
                    <a:pt x="23" y="241"/>
                  </a:cubicBezTo>
                  <a:cubicBezTo>
                    <a:pt x="28" y="260"/>
                    <a:pt x="37" y="278"/>
                    <a:pt x="36" y="298"/>
                  </a:cubicBezTo>
                  <a:cubicBezTo>
                    <a:pt x="37" y="298"/>
                    <a:pt x="37" y="298"/>
                    <a:pt x="38" y="297"/>
                  </a:cubicBezTo>
                  <a:cubicBezTo>
                    <a:pt x="33" y="284"/>
                    <a:pt x="29" y="270"/>
                    <a:pt x="25" y="256"/>
                  </a:cubicBezTo>
                  <a:cubicBezTo>
                    <a:pt x="23" y="246"/>
                    <a:pt x="21" y="234"/>
                    <a:pt x="17" y="224"/>
                  </a:cubicBezTo>
                  <a:cubicBezTo>
                    <a:pt x="14" y="216"/>
                    <a:pt x="11" y="207"/>
                    <a:pt x="9" y="199"/>
                  </a:cubicBezTo>
                  <a:cubicBezTo>
                    <a:pt x="7" y="193"/>
                    <a:pt x="4" y="183"/>
                    <a:pt x="9" y="177"/>
                  </a:cubicBezTo>
                  <a:cubicBezTo>
                    <a:pt x="8" y="177"/>
                    <a:pt x="7" y="177"/>
                    <a:pt x="6" y="177"/>
                  </a:cubicBezTo>
                  <a:cubicBezTo>
                    <a:pt x="20" y="192"/>
                    <a:pt x="25" y="213"/>
                    <a:pt x="29" y="233"/>
                  </a:cubicBezTo>
                  <a:cubicBezTo>
                    <a:pt x="34" y="255"/>
                    <a:pt x="40" y="278"/>
                    <a:pt x="39" y="301"/>
                  </a:cubicBezTo>
                  <a:cubicBezTo>
                    <a:pt x="40" y="301"/>
                    <a:pt x="41" y="301"/>
                    <a:pt x="42" y="301"/>
                  </a:cubicBezTo>
                  <a:cubicBezTo>
                    <a:pt x="35" y="286"/>
                    <a:pt x="31" y="269"/>
                    <a:pt x="29" y="253"/>
                  </a:cubicBezTo>
                  <a:cubicBezTo>
                    <a:pt x="28" y="239"/>
                    <a:pt x="27" y="226"/>
                    <a:pt x="26" y="213"/>
                  </a:cubicBezTo>
                  <a:cubicBezTo>
                    <a:pt x="24" y="203"/>
                    <a:pt x="23" y="192"/>
                    <a:pt x="23" y="181"/>
                  </a:cubicBezTo>
                  <a:cubicBezTo>
                    <a:pt x="23" y="172"/>
                    <a:pt x="23" y="160"/>
                    <a:pt x="30" y="154"/>
                  </a:cubicBezTo>
                  <a:cubicBezTo>
                    <a:pt x="30" y="154"/>
                    <a:pt x="30" y="154"/>
                    <a:pt x="29" y="154"/>
                  </a:cubicBezTo>
                  <a:cubicBezTo>
                    <a:pt x="37" y="158"/>
                    <a:pt x="41" y="167"/>
                    <a:pt x="44" y="175"/>
                  </a:cubicBezTo>
                  <a:cubicBezTo>
                    <a:pt x="48" y="185"/>
                    <a:pt x="50" y="194"/>
                    <a:pt x="52" y="204"/>
                  </a:cubicBezTo>
                  <a:cubicBezTo>
                    <a:pt x="55" y="215"/>
                    <a:pt x="56" y="227"/>
                    <a:pt x="58" y="238"/>
                  </a:cubicBezTo>
                  <a:cubicBezTo>
                    <a:pt x="59" y="251"/>
                    <a:pt x="60" y="265"/>
                    <a:pt x="66" y="278"/>
                  </a:cubicBezTo>
                  <a:cubicBezTo>
                    <a:pt x="66" y="279"/>
                    <a:pt x="68" y="279"/>
                    <a:pt x="68" y="278"/>
                  </a:cubicBezTo>
                  <a:cubicBezTo>
                    <a:pt x="74" y="268"/>
                    <a:pt x="75" y="255"/>
                    <a:pt x="76" y="243"/>
                  </a:cubicBezTo>
                  <a:cubicBezTo>
                    <a:pt x="77" y="231"/>
                    <a:pt x="77" y="219"/>
                    <a:pt x="78" y="207"/>
                  </a:cubicBezTo>
                  <a:cubicBezTo>
                    <a:pt x="81" y="184"/>
                    <a:pt x="81" y="160"/>
                    <a:pt x="90" y="138"/>
                  </a:cubicBezTo>
                  <a:cubicBezTo>
                    <a:pt x="92" y="135"/>
                    <a:pt x="94" y="131"/>
                    <a:pt x="97" y="128"/>
                  </a:cubicBezTo>
                  <a:cubicBezTo>
                    <a:pt x="96" y="128"/>
                    <a:pt x="95" y="128"/>
                    <a:pt x="94" y="128"/>
                  </a:cubicBezTo>
                  <a:cubicBezTo>
                    <a:pt x="97" y="137"/>
                    <a:pt x="94" y="147"/>
                    <a:pt x="91" y="155"/>
                  </a:cubicBezTo>
                  <a:cubicBezTo>
                    <a:pt x="88" y="164"/>
                    <a:pt x="85" y="172"/>
                    <a:pt x="81" y="181"/>
                  </a:cubicBezTo>
                  <a:cubicBezTo>
                    <a:pt x="78" y="190"/>
                    <a:pt x="75" y="199"/>
                    <a:pt x="72" y="209"/>
                  </a:cubicBezTo>
                  <a:cubicBezTo>
                    <a:pt x="69" y="218"/>
                    <a:pt x="65" y="227"/>
                    <a:pt x="58" y="235"/>
                  </a:cubicBezTo>
                  <a:cubicBezTo>
                    <a:pt x="59" y="236"/>
                    <a:pt x="60" y="236"/>
                    <a:pt x="61" y="236"/>
                  </a:cubicBezTo>
                  <a:cubicBezTo>
                    <a:pt x="69" y="211"/>
                    <a:pt x="79" y="186"/>
                    <a:pt x="94" y="163"/>
                  </a:cubicBezTo>
                  <a:cubicBezTo>
                    <a:pt x="107" y="141"/>
                    <a:pt x="124" y="121"/>
                    <a:pt x="134" y="98"/>
                  </a:cubicBezTo>
                  <a:cubicBezTo>
                    <a:pt x="135" y="96"/>
                    <a:pt x="133" y="95"/>
                    <a:pt x="132" y="96"/>
                  </a:cubicBezTo>
                  <a:cubicBezTo>
                    <a:pt x="116" y="109"/>
                    <a:pt x="103" y="127"/>
                    <a:pt x="89" y="143"/>
                  </a:cubicBezTo>
                  <a:cubicBezTo>
                    <a:pt x="74" y="160"/>
                    <a:pt x="59" y="179"/>
                    <a:pt x="45" y="197"/>
                  </a:cubicBezTo>
                  <a:cubicBezTo>
                    <a:pt x="44" y="198"/>
                    <a:pt x="46" y="200"/>
                    <a:pt x="47" y="199"/>
                  </a:cubicBezTo>
                  <a:cubicBezTo>
                    <a:pt x="70" y="183"/>
                    <a:pt x="87" y="162"/>
                    <a:pt x="106" y="143"/>
                  </a:cubicBezTo>
                  <a:cubicBezTo>
                    <a:pt x="117" y="132"/>
                    <a:pt x="128" y="122"/>
                    <a:pt x="139" y="112"/>
                  </a:cubicBezTo>
                  <a:cubicBezTo>
                    <a:pt x="142" y="108"/>
                    <a:pt x="146" y="105"/>
                    <a:pt x="150" y="102"/>
                  </a:cubicBezTo>
                  <a:cubicBezTo>
                    <a:pt x="153" y="99"/>
                    <a:pt x="156" y="95"/>
                    <a:pt x="157" y="91"/>
                  </a:cubicBezTo>
                  <a:cubicBezTo>
                    <a:pt x="157" y="90"/>
                    <a:pt x="156" y="89"/>
                    <a:pt x="156" y="89"/>
                  </a:cubicBezTo>
                  <a:cubicBezTo>
                    <a:pt x="148" y="89"/>
                    <a:pt x="141" y="95"/>
                    <a:pt x="135" y="100"/>
                  </a:cubicBezTo>
                  <a:cubicBezTo>
                    <a:pt x="128" y="106"/>
                    <a:pt x="121" y="113"/>
                    <a:pt x="114" y="119"/>
                  </a:cubicBezTo>
                  <a:cubicBezTo>
                    <a:pt x="105" y="127"/>
                    <a:pt x="96" y="135"/>
                    <a:pt x="87" y="143"/>
                  </a:cubicBezTo>
                  <a:cubicBezTo>
                    <a:pt x="77" y="152"/>
                    <a:pt x="67" y="163"/>
                    <a:pt x="59" y="174"/>
                  </a:cubicBezTo>
                  <a:cubicBezTo>
                    <a:pt x="58" y="175"/>
                    <a:pt x="59" y="177"/>
                    <a:pt x="61" y="176"/>
                  </a:cubicBezTo>
                  <a:cubicBezTo>
                    <a:pt x="75" y="162"/>
                    <a:pt x="88" y="146"/>
                    <a:pt x="101" y="131"/>
                  </a:cubicBezTo>
                  <a:cubicBezTo>
                    <a:pt x="113" y="118"/>
                    <a:pt x="127" y="105"/>
                    <a:pt x="135" y="89"/>
                  </a:cubicBezTo>
                  <a:cubicBezTo>
                    <a:pt x="135" y="88"/>
                    <a:pt x="134" y="87"/>
                    <a:pt x="133" y="87"/>
                  </a:cubicBezTo>
                  <a:cubicBezTo>
                    <a:pt x="124" y="90"/>
                    <a:pt x="117" y="97"/>
                    <a:pt x="111" y="104"/>
                  </a:cubicBezTo>
                  <a:cubicBezTo>
                    <a:pt x="104" y="112"/>
                    <a:pt x="99" y="121"/>
                    <a:pt x="92" y="130"/>
                  </a:cubicBezTo>
                  <a:cubicBezTo>
                    <a:pt x="78" y="150"/>
                    <a:pt x="61" y="168"/>
                    <a:pt x="51" y="190"/>
                  </a:cubicBezTo>
                  <a:cubicBezTo>
                    <a:pt x="50" y="192"/>
                    <a:pt x="52" y="193"/>
                    <a:pt x="53" y="192"/>
                  </a:cubicBezTo>
                  <a:cubicBezTo>
                    <a:pt x="62" y="180"/>
                    <a:pt x="69" y="168"/>
                    <a:pt x="75" y="155"/>
                  </a:cubicBezTo>
                  <a:cubicBezTo>
                    <a:pt x="79" y="146"/>
                    <a:pt x="84" y="138"/>
                    <a:pt x="90" y="129"/>
                  </a:cubicBezTo>
                  <a:cubicBezTo>
                    <a:pt x="95" y="121"/>
                    <a:pt x="100" y="113"/>
                    <a:pt x="105" y="104"/>
                  </a:cubicBezTo>
                  <a:cubicBezTo>
                    <a:pt x="108" y="98"/>
                    <a:pt x="111" y="89"/>
                    <a:pt x="109" y="82"/>
                  </a:cubicBezTo>
                  <a:cubicBezTo>
                    <a:pt x="109" y="81"/>
                    <a:pt x="108" y="81"/>
                    <a:pt x="107" y="82"/>
                  </a:cubicBezTo>
                  <a:cubicBezTo>
                    <a:pt x="88" y="95"/>
                    <a:pt x="76" y="116"/>
                    <a:pt x="65" y="136"/>
                  </a:cubicBezTo>
                  <a:cubicBezTo>
                    <a:pt x="52" y="161"/>
                    <a:pt x="40" y="187"/>
                    <a:pt x="28" y="213"/>
                  </a:cubicBezTo>
                  <a:cubicBezTo>
                    <a:pt x="29" y="213"/>
                    <a:pt x="30" y="214"/>
                    <a:pt x="31" y="214"/>
                  </a:cubicBezTo>
                  <a:cubicBezTo>
                    <a:pt x="35" y="192"/>
                    <a:pt x="42" y="171"/>
                    <a:pt x="48" y="150"/>
                  </a:cubicBezTo>
                  <a:cubicBezTo>
                    <a:pt x="51" y="141"/>
                    <a:pt x="54" y="133"/>
                    <a:pt x="57" y="125"/>
                  </a:cubicBezTo>
                  <a:cubicBezTo>
                    <a:pt x="60" y="117"/>
                    <a:pt x="62" y="109"/>
                    <a:pt x="61" y="101"/>
                  </a:cubicBezTo>
                  <a:cubicBezTo>
                    <a:pt x="61" y="99"/>
                    <a:pt x="59" y="99"/>
                    <a:pt x="58" y="100"/>
                  </a:cubicBezTo>
                  <a:cubicBezTo>
                    <a:pt x="48" y="122"/>
                    <a:pt x="45" y="146"/>
                    <a:pt x="41" y="169"/>
                  </a:cubicBezTo>
                  <a:cubicBezTo>
                    <a:pt x="36" y="194"/>
                    <a:pt x="34" y="220"/>
                    <a:pt x="26" y="244"/>
                  </a:cubicBezTo>
                  <a:cubicBezTo>
                    <a:pt x="27" y="245"/>
                    <a:pt x="27" y="245"/>
                    <a:pt x="28" y="245"/>
                  </a:cubicBezTo>
                  <a:cubicBezTo>
                    <a:pt x="25" y="194"/>
                    <a:pt x="42" y="145"/>
                    <a:pt x="38" y="95"/>
                  </a:cubicBezTo>
                  <a:cubicBezTo>
                    <a:pt x="38" y="93"/>
                    <a:pt x="36" y="93"/>
                    <a:pt x="36" y="94"/>
                  </a:cubicBezTo>
                  <a:cubicBezTo>
                    <a:pt x="26" y="122"/>
                    <a:pt x="26" y="151"/>
                    <a:pt x="26" y="180"/>
                  </a:cubicBezTo>
                  <a:cubicBezTo>
                    <a:pt x="27" y="197"/>
                    <a:pt x="28" y="213"/>
                    <a:pt x="30" y="229"/>
                  </a:cubicBezTo>
                  <a:cubicBezTo>
                    <a:pt x="32" y="237"/>
                    <a:pt x="34" y="245"/>
                    <a:pt x="36" y="253"/>
                  </a:cubicBezTo>
                  <a:cubicBezTo>
                    <a:pt x="37" y="259"/>
                    <a:pt x="38" y="266"/>
                    <a:pt x="42" y="270"/>
                  </a:cubicBezTo>
                  <a:cubicBezTo>
                    <a:pt x="43" y="271"/>
                    <a:pt x="44" y="270"/>
                    <a:pt x="44" y="269"/>
                  </a:cubicBezTo>
                  <a:cubicBezTo>
                    <a:pt x="44" y="254"/>
                    <a:pt x="40" y="240"/>
                    <a:pt x="37" y="226"/>
                  </a:cubicBezTo>
                  <a:cubicBezTo>
                    <a:pt x="34" y="211"/>
                    <a:pt x="31" y="196"/>
                    <a:pt x="30" y="181"/>
                  </a:cubicBezTo>
                  <a:cubicBezTo>
                    <a:pt x="29" y="152"/>
                    <a:pt x="35" y="123"/>
                    <a:pt x="34" y="93"/>
                  </a:cubicBezTo>
                  <a:cubicBezTo>
                    <a:pt x="34" y="92"/>
                    <a:pt x="32" y="92"/>
                    <a:pt x="31" y="93"/>
                  </a:cubicBezTo>
                  <a:cubicBezTo>
                    <a:pt x="25" y="106"/>
                    <a:pt x="25" y="122"/>
                    <a:pt x="25" y="136"/>
                  </a:cubicBezTo>
                  <a:cubicBezTo>
                    <a:pt x="25" y="153"/>
                    <a:pt x="27" y="171"/>
                    <a:pt x="30" y="188"/>
                  </a:cubicBezTo>
                  <a:cubicBezTo>
                    <a:pt x="37" y="223"/>
                    <a:pt x="50" y="256"/>
                    <a:pt x="63" y="289"/>
                  </a:cubicBezTo>
                  <a:cubicBezTo>
                    <a:pt x="70" y="306"/>
                    <a:pt x="78" y="322"/>
                    <a:pt x="87" y="338"/>
                  </a:cubicBezTo>
                  <a:cubicBezTo>
                    <a:pt x="94" y="353"/>
                    <a:pt x="102" y="368"/>
                    <a:pt x="113" y="380"/>
                  </a:cubicBezTo>
                  <a:cubicBezTo>
                    <a:pt x="114" y="381"/>
                    <a:pt x="116" y="380"/>
                    <a:pt x="116" y="379"/>
                  </a:cubicBezTo>
                  <a:cubicBezTo>
                    <a:pt x="109" y="346"/>
                    <a:pt x="92" y="316"/>
                    <a:pt x="79" y="286"/>
                  </a:cubicBezTo>
                  <a:cubicBezTo>
                    <a:pt x="72" y="270"/>
                    <a:pt x="67" y="253"/>
                    <a:pt x="60" y="237"/>
                  </a:cubicBezTo>
                  <a:cubicBezTo>
                    <a:pt x="57" y="228"/>
                    <a:pt x="53" y="220"/>
                    <a:pt x="50" y="212"/>
                  </a:cubicBezTo>
                  <a:cubicBezTo>
                    <a:pt x="47" y="205"/>
                    <a:pt x="44" y="199"/>
                    <a:pt x="40" y="193"/>
                  </a:cubicBezTo>
                  <a:cubicBezTo>
                    <a:pt x="39" y="191"/>
                    <a:pt x="38" y="190"/>
                    <a:pt x="37" y="189"/>
                  </a:cubicBezTo>
                  <a:cubicBezTo>
                    <a:pt x="36" y="188"/>
                    <a:pt x="35" y="188"/>
                    <a:pt x="34" y="189"/>
                  </a:cubicBezTo>
                  <a:cubicBezTo>
                    <a:pt x="33" y="195"/>
                    <a:pt x="35" y="200"/>
                    <a:pt x="36" y="205"/>
                  </a:cubicBezTo>
                  <a:cubicBezTo>
                    <a:pt x="38" y="211"/>
                    <a:pt x="40" y="217"/>
                    <a:pt x="43" y="223"/>
                  </a:cubicBezTo>
                  <a:cubicBezTo>
                    <a:pt x="49" y="237"/>
                    <a:pt x="56" y="251"/>
                    <a:pt x="62" y="264"/>
                  </a:cubicBezTo>
                  <a:cubicBezTo>
                    <a:pt x="78" y="296"/>
                    <a:pt x="95" y="327"/>
                    <a:pt x="113" y="357"/>
                  </a:cubicBezTo>
                  <a:cubicBezTo>
                    <a:pt x="132" y="387"/>
                    <a:pt x="153" y="416"/>
                    <a:pt x="174" y="444"/>
                  </a:cubicBezTo>
                  <a:cubicBezTo>
                    <a:pt x="182" y="456"/>
                    <a:pt x="190" y="468"/>
                    <a:pt x="199" y="479"/>
                  </a:cubicBezTo>
                  <a:cubicBezTo>
                    <a:pt x="206" y="490"/>
                    <a:pt x="215" y="501"/>
                    <a:pt x="225" y="508"/>
                  </a:cubicBezTo>
                  <a:cubicBezTo>
                    <a:pt x="228" y="510"/>
                    <a:pt x="230" y="512"/>
                    <a:pt x="232" y="513"/>
                  </a:cubicBezTo>
                  <a:cubicBezTo>
                    <a:pt x="233" y="513"/>
                    <a:pt x="234" y="512"/>
                    <a:pt x="234" y="511"/>
                  </a:cubicBezTo>
                  <a:cubicBezTo>
                    <a:pt x="232" y="499"/>
                    <a:pt x="221" y="490"/>
                    <a:pt x="213" y="480"/>
                  </a:cubicBezTo>
                  <a:cubicBezTo>
                    <a:pt x="203" y="466"/>
                    <a:pt x="193" y="451"/>
                    <a:pt x="182" y="438"/>
                  </a:cubicBezTo>
                  <a:cubicBezTo>
                    <a:pt x="159" y="411"/>
                    <a:pt x="134" y="386"/>
                    <a:pt x="110" y="361"/>
                  </a:cubicBezTo>
                  <a:cubicBezTo>
                    <a:pt x="104" y="355"/>
                    <a:pt x="98" y="348"/>
                    <a:pt x="92" y="342"/>
                  </a:cubicBezTo>
                  <a:cubicBezTo>
                    <a:pt x="92" y="343"/>
                    <a:pt x="91" y="343"/>
                    <a:pt x="90" y="344"/>
                  </a:cubicBezTo>
                  <a:cubicBezTo>
                    <a:pt x="115" y="368"/>
                    <a:pt x="141" y="392"/>
                    <a:pt x="165" y="418"/>
                  </a:cubicBezTo>
                  <a:cubicBezTo>
                    <a:pt x="177" y="431"/>
                    <a:pt x="188" y="444"/>
                    <a:pt x="200" y="457"/>
                  </a:cubicBezTo>
                  <a:cubicBezTo>
                    <a:pt x="205" y="464"/>
                    <a:pt x="210" y="470"/>
                    <a:pt x="216" y="477"/>
                  </a:cubicBezTo>
                  <a:cubicBezTo>
                    <a:pt x="220" y="483"/>
                    <a:pt x="226" y="489"/>
                    <a:pt x="228" y="497"/>
                  </a:cubicBezTo>
                  <a:cubicBezTo>
                    <a:pt x="228" y="496"/>
                    <a:pt x="229" y="496"/>
                    <a:pt x="229" y="495"/>
                  </a:cubicBezTo>
                  <a:cubicBezTo>
                    <a:pt x="223" y="493"/>
                    <a:pt x="218" y="487"/>
                    <a:pt x="213" y="482"/>
                  </a:cubicBezTo>
                  <a:cubicBezTo>
                    <a:pt x="207" y="477"/>
                    <a:pt x="202" y="472"/>
                    <a:pt x="196" y="467"/>
                  </a:cubicBezTo>
                  <a:cubicBezTo>
                    <a:pt x="183" y="455"/>
                    <a:pt x="171" y="442"/>
                    <a:pt x="159" y="429"/>
                  </a:cubicBezTo>
                  <a:cubicBezTo>
                    <a:pt x="134" y="403"/>
                    <a:pt x="111" y="376"/>
                    <a:pt x="87" y="350"/>
                  </a:cubicBezTo>
                  <a:cubicBezTo>
                    <a:pt x="78" y="341"/>
                    <a:pt x="69" y="331"/>
                    <a:pt x="60" y="321"/>
                  </a:cubicBezTo>
                  <a:cubicBezTo>
                    <a:pt x="53" y="313"/>
                    <a:pt x="45" y="305"/>
                    <a:pt x="35" y="300"/>
                  </a:cubicBezTo>
                  <a:cubicBezTo>
                    <a:pt x="34" y="299"/>
                    <a:pt x="33" y="301"/>
                    <a:pt x="34" y="302"/>
                  </a:cubicBezTo>
                  <a:cubicBezTo>
                    <a:pt x="52" y="329"/>
                    <a:pt x="76" y="351"/>
                    <a:pt x="99" y="374"/>
                  </a:cubicBezTo>
                  <a:cubicBezTo>
                    <a:pt x="124" y="398"/>
                    <a:pt x="148" y="423"/>
                    <a:pt x="172" y="449"/>
                  </a:cubicBezTo>
                  <a:cubicBezTo>
                    <a:pt x="177" y="455"/>
                    <a:pt x="182" y="460"/>
                    <a:pt x="187" y="466"/>
                  </a:cubicBezTo>
                  <a:cubicBezTo>
                    <a:pt x="192" y="471"/>
                    <a:pt x="197" y="477"/>
                    <a:pt x="200" y="484"/>
                  </a:cubicBezTo>
                  <a:cubicBezTo>
                    <a:pt x="201" y="483"/>
                    <a:pt x="201" y="483"/>
                    <a:pt x="202" y="482"/>
                  </a:cubicBezTo>
                  <a:cubicBezTo>
                    <a:pt x="176" y="468"/>
                    <a:pt x="157" y="444"/>
                    <a:pt x="137" y="423"/>
                  </a:cubicBezTo>
                  <a:cubicBezTo>
                    <a:pt x="125" y="411"/>
                    <a:pt x="113" y="399"/>
                    <a:pt x="101" y="388"/>
                  </a:cubicBezTo>
                  <a:cubicBezTo>
                    <a:pt x="94" y="382"/>
                    <a:pt x="87" y="376"/>
                    <a:pt x="81" y="370"/>
                  </a:cubicBezTo>
                  <a:cubicBezTo>
                    <a:pt x="75" y="365"/>
                    <a:pt x="70" y="359"/>
                    <a:pt x="64" y="354"/>
                  </a:cubicBezTo>
                  <a:cubicBezTo>
                    <a:pt x="62" y="352"/>
                    <a:pt x="58" y="349"/>
                    <a:pt x="55" y="348"/>
                  </a:cubicBezTo>
                  <a:cubicBezTo>
                    <a:pt x="54" y="347"/>
                    <a:pt x="52" y="349"/>
                    <a:pt x="53" y="350"/>
                  </a:cubicBezTo>
                  <a:cubicBezTo>
                    <a:pt x="56" y="356"/>
                    <a:pt x="61" y="361"/>
                    <a:pt x="66" y="366"/>
                  </a:cubicBezTo>
                  <a:cubicBezTo>
                    <a:pt x="72" y="371"/>
                    <a:pt x="78" y="377"/>
                    <a:pt x="84" y="383"/>
                  </a:cubicBezTo>
                  <a:cubicBezTo>
                    <a:pt x="96" y="396"/>
                    <a:pt x="108" y="409"/>
                    <a:pt x="120" y="422"/>
                  </a:cubicBezTo>
                  <a:cubicBezTo>
                    <a:pt x="131" y="435"/>
                    <a:pt x="143" y="449"/>
                    <a:pt x="155" y="463"/>
                  </a:cubicBezTo>
                  <a:cubicBezTo>
                    <a:pt x="166" y="475"/>
                    <a:pt x="177" y="488"/>
                    <a:pt x="188" y="501"/>
                  </a:cubicBezTo>
                  <a:cubicBezTo>
                    <a:pt x="191" y="504"/>
                    <a:pt x="193" y="508"/>
                    <a:pt x="195" y="512"/>
                  </a:cubicBezTo>
                  <a:cubicBezTo>
                    <a:pt x="196" y="511"/>
                    <a:pt x="196" y="511"/>
                    <a:pt x="197" y="510"/>
                  </a:cubicBezTo>
                  <a:cubicBezTo>
                    <a:pt x="172" y="491"/>
                    <a:pt x="152" y="468"/>
                    <a:pt x="132" y="444"/>
                  </a:cubicBezTo>
                  <a:cubicBezTo>
                    <a:pt x="123" y="432"/>
                    <a:pt x="113" y="419"/>
                    <a:pt x="104" y="407"/>
                  </a:cubicBezTo>
                  <a:cubicBezTo>
                    <a:pt x="94" y="394"/>
                    <a:pt x="84" y="382"/>
                    <a:pt x="74" y="369"/>
                  </a:cubicBezTo>
                  <a:cubicBezTo>
                    <a:pt x="51" y="338"/>
                    <a:pt x="29" y="305"/>
                    <a:pt x="3" y="276"/>
                  </a:cubicBezTo>
                  <a:cubicBezTo>
                    <a:pt x="2" y="275"/>
                    <a:pt x="0" y="275"/>
                    <a:pt x="1" y="277"/>
                  </a:cubicBezTo>
                  <a:cubicBezTo>
                    <a:pt x="2" y="283"/>
                    <a:pt x="7" y="289"/>
                    <a:pt x="11" y="294"/>
                  </a:cubicBezTo>
                  <a:cubicBezTo>
                    <a:pt x="17" y="300"/>
                    <a:pt x="21" y="307"/>
                    <a:pt x="25" y="313"/>
                  </a:cubicBezTo>
                  <a:cubicBezTo>
                    <a:pt x="35" y="328"/>
                    <a:pt x="45" y="344"/>
                    <a:pt x="55" y="359"/>
                  </a:cubicBezTo>
                  <a:cubicBezTo>
                    <a:pt x="74" y="386"/>
                    <a:pt x="91" y="414"/>
                    <a:pt x="112" y="439"/>
                  </a:cubicBezTo>
                  <a:cubicBezTo>
                    <a:pt x="115" y="442"/>
                    <a:pt x="117" y="445"/>
                    <a:pt x="120" y="448"/>
                  </a:cubicBezTo>
                  <a:cubicBezTo>
                    <a:pt x="121" y="449"/>
                    <a:pt x="123" y="448"/>
                    <a:pt x="122" y="446"/>
                  </a:cubicBezTo>
                  <a:cubicBezTo>
                    <a:pt x="110" y="417"/>
                    <a:pt x="86" y="395"/>
                    <a:pt x="68" y="369"/>
                  </a:cubicBezTo>
                  <a:cubicBezTo>
                    <a:pt x="51" y="344"/>
                    <a:pt x="36" y="316"/>
                    <a:pt x="15" y="293"/>
                  </a:cubicBezTo>
                  <a:cubicBezTo>
                    <a:pt x="14" y="293"/>
                    <a:pt x="14" y="292"/>
                    <a:pt x="14" y="292"/>
                  </a:cubicBezTo>
                  <a:cubicBezTo>
                    <a:pt x="12" y="291"/>
                    <a:pt x="10" y="292"/>
                    <a:pt x="11" y="293"/>
                  </a:cubicBezTo>
                  <a:cubicBezTo>
                    <a:pt x="26" y="324"/>
                    <a:pt x="47" y="351"/>
                    <a:pt x="68" y="378"/>
                  </a:cubicBezTo>
                  <a:cubicBezTo>
                    <a:pt x="87" y="403"/>
                    <a:pt x="102" y="430"/>
                    <a:pt x="123" y="453"/>
                  </a:cubicBezTo>
                  <a:cubicBezTo>
                    <a:pt x="126" y="457"/>
                    <a:pt x="130" y="461"/>
                    <a:pt x="134" y="465"/>
                  </a:cubicBezTo>
                  <a:cubicBezTo>
                    <a:pt x="136" y="466"/>
                    <a:pt x="137" y="464"/>
                    <a:pt x="136" y="463"/>
                  </a:cubicBezTo>
                  <a:cubicBezTo>
                    <a:pt x="119" y="434"/>
                    <a:pt x="96" y="407"/>
                    <a:pt x="77" y="378"/>
                  </a:cubicBezTo>
                  <a:cubicBezTo>
                    <a:pt x="59" y="351"/>
                    <a:pt x="45" y="322"/>
                    <a:pt x="24" y="297"/>
                  </a:cubicBezTo>
                  <a:cubicBezTo>
                    <a:pt x="23" y="296"/>
                    <a:pt x="21" y="297"/>
                    <a:pt x="22" y="298"/>
                  </a:cubicBezTo>
                  <a:cubicBezTo>
                    <a:pt x="25" y="306"/>
                    <a:pt x="29" y="313"/>
                    <a:pt x="33" y="319"/>
                  </a:cubicBezTo>
                  <a:cubicBezTo>
                    <a:pt x="38" y="326"/>
                    <a:pt x="43" y="333"/>
                    <a:pt x="47" y="340"/>
                  </a:cubicBezTo>
                  <a:cubicBezTo>
                    <a:pt x="56" y="355"/>
                    <a:pt x="66" y="369"/>
                    <a:pt x="76" y="382"/>
                  </a:cubicBezTo>
                  <a:cubicBezTo>
                    <a:pt x="97" y="410"/>
                    <a:pt x="122" y="434"/>
                    <a:pt x="146" y="458"/>
                  </a:cubicBezTo>
                  <a:cubicBezTo>
                    <a:pt x="154" y="467"/>
                    <a:pt x="163" y="475"/>
                    <a:pt x="171" y="484"/>
                  </a:cubicBezTo>
                  <a:cubicBezTo>
                    <a:pt x="172" y="486"/>
                    <a:pt x="174" y="485"/>
                    <a:pt x="173" y="483"/>
                  </a:cubicBezTo>
                  <a:cubicBezTo>
                    <a:pt x="170" y="477"/>
                    <a:pt x="166" y="471"/>
                    <a:pt x="161" y="466"/>
                  </a:cubicBezTo>
                  <a:cubicBezTo>
                    <a:pt x="155" y="461"/>
                    <a:pt x="150" y="455"/>
                    <a:pt x="145" y="449"/>
                  </a:cubicBezTo>
                  <a:cubicBezTo>
                    <a:pt x="133" y="435"/>
                    <a:pt x="122" y="421"/>
                    <a:pt x="111" y="407"/>
                  </a:cubicBezTo>
                  <a:cubicBezTo>
                    <a:pt x="89" y="379"/>
                    <a:pt x="68" y="351"/>
                    <a:pt x="48" y="321"/>
                  </a:cubicBezTo>
                  <a:cubicBezTo>
                    <a:pt x="43" y="315"/>
                    <a:pt x="39" y="308"/>
                    <a:pt x="34" y="301"/>
                  </a:cubicBezTo>
                  <a:cubicBezTo>
                    <a:pt x="29" y="294"/>
                    <a:pt x="24" y="287"/>
                    <a:pt x="23" y="279"/>
                  </a:cubicBezTo>
                  <a:cubicBezTo>
                    <a:pt x="23" y="280"/>
                    <a:pt x="22" y="280"/>
                    <a:pt x="21" y="281"/>
                  </a:cubicBezTo>
                  <a:cubicBezTo>
                    <a:pt x="32" y="287"/>
                    <a:pt x="39" y="299"/>
                    <a:pt x="45" y="310"/>
                  </a:cubicBezTo>
                  <a:cubicBezTo>
                    <a:pt x="53" y="323"/>
                    <a:pt x="62" y="335"/>
                    <a:pt x="71" y="347"/>
                  </a:cubicBezTo>
                  <a:cubicBezTo>
                    <a:pt x="92" y="374"/>
                    <a:pt x="114" y="401"/>
                    <a:pt x="139" y="425"/>
                  </a:cubicBezTo>
                  <a:cubicBezTo>
                    <a:pt x="152" y="437"/>
                    <a:pt x="166" y="449"/>
                    <a:pt x="180" y="459"/>
                  </a:cubicBezTo>
                  <a:cubicBezTo>
                    <a:pt x="185" y="463"/>
                    <a:pt x="191" y="467"/>
                    <a:pt x="197" y="471"/>
                  </a:cubicBezTo>
                  <a:cubicBezTo>
                    <a:pt x="202" y="475"/>
                    <a:pt x="208" y="480"/>
                    <a:pt x="211" y="487"/>
                  </a:cubicBezTo>
                  <a:cubicBezTo>
                    <a:pt x="212" y="486"/>
                    <a:pt x="212" y="485"/>
                    <a:pt x="213" y="485"/>
                  </a:cubicBezTo>
                  <a:cubicBezTo>
                    <a:pt x="188" y="473"/>
                    <a:pt x="169" y="451"/>
                    <a:pt x="152" y="430"/>
                  </a:cubicBezTo>
                  <a:cubicBezTo>
                    <a:pt x="144" y="419"/>
                    <a:pt x="136" y="408"/>
                    <a:pt x="128" y="397"/>
                  </a:cubicBezTo>
                  <a:cubicBezTo>
                    <a:pt x="118" y="384"/>
                    <a:pt x="107" y="371"/>
                    <a:pt x="97" y="358"/>
                  </a:cubicBezTo>
                  <a:cubicBezTo>
                    <a:pt x="87" y="344"/>
                    <a:pt x="77" y="329"/>
                    <a:pt x="67" y="315"/>
                  </a:cubicBezTo>
                  <a:cubicBezTo>
                    <a:pt x="58" y="301"/>
                    <a:pt x="50" y="287"/>
                    <a:pt x="38" y="276"/>
                  </a:cubicBezTo>
                  <a:cubicBezTo>
                    <a:pt x="37" y="275"/>
                    <a:pt x="35" y="277"/>
                    <a:pt x="36" y="278"/>
                  </a:cubicBezTo>
                  <a:cubicBezTo>
                    <a:pt x="57" y="306"/>
                    <a:pt x="79" y="332"/>
                    <a:pt x="102" y="358"/>
                  </a:cubicBezTo>
                  <a:cubicBezTo>
                    <a:pt x="126" y="383"/>
                    <a:pt x="150" y="406"/>
                    <a:pt x="176" y="429"/>
                  </a:cubicBezTo>
                  <a:cubicBezTo>
                    <a:pt x="194" y="444"/>
                    <a:pt x="212" y="459"/>
                    <a:pt x="229" y="475"/>
                  </a:cubicBezTo>
                  <a:cubicBezTo>
                    <a:pt x="229" y="474"/>
                    <a:pt x="230" y="473"/>
                    <a:pt x="230" y="472"/>
                  </a:cubicBezTo>
                  <a:cubicBezTo>
                    <a:pt x="203" y="451"/>
                    <a:pt x="177" y="429"/>
                    <a:pt x="152" y="406"/>
                  </a:cubicBezTo>
                  <a:cubicBezTo>
                    <a:pt x="140" y="395"/>
                    <a:pt x="129" y="383"/>
                    <a:pt x="118" y="373"/>
                  </a:cubicBezTo>
                  <a:cubicBezTo>
                    <a:pt x="106" y="362"/>
                    <a:pt x="95" y="351"/>
                    <a:pt x="84" y="340"/>
                  </a:cubicBezTo>
                  <a:cubicBezTo>
                    <a:pt x="71" y="326"/>
                    <a:pt x="58" y="312"/>
                    <a:pt x="50" y="295"/>
                  </a:cubicBezTo>
                  <a:cubicBezTo>
                    <a:pt x="49" y="295"/>
                    <a:pt x="49" y="296"/>
                    <a:pt x="48" y="297"/>
                  </a:cubicBezTo>
                  <a:cubicBezTo>
                    <a:pt x="60" y="303"/>
                    <a:pt x="69" y="315"/>
                    <a:pt x="77" y="326"/>
                  </a:cubicBezTo>
                  <a:cubicBezTo>
                    <a:pt x="88" y="338"/>
                    <a:pt x="100" y="350"/>
                    <a:pt x="112" y="362"/>
                  </a:cubicBezTo>
                  <a:cubicBezTo>
                    <a:pt x="124" y="374"/>
                    <a:pt x="136" y="385"/>
                    <a:pt x="149" y="397"/>
                  </a:cubicBezTo>
                  <a:cubicBezTo>
                    <a:pt x="161" y="408"/>
                    <a:pt x="174" y="419"/>
                    <a:pt x="187" y="429"/>
                  </a:cubicBezTo>
                  <a:cubicBezTo>
                    <a:pt x="206" y="446"/>
                    <a:pt x="225" y="462"/>
                    <a:pt x="243" y="480"/>
                  </a:cubicBezTo>
                  <a:cubicBezTo>
                    <a:pt x="243" y="480"/>
                    <a:pt x="244" y="479"/>
                    <a:pt x="244" y="478"/>
                  </a:cubicBezTo>
                  <a:cubicBezTo>
                    <a:pt x="231" y="473"/>
                    <a:pt x="221" y="461"/>
                    <a:pt x="211" y="451"/>
                  </a:cubicBezTo>
                  <a:cubicBezTo>
                    <a:pt x="198" y="439"/>
                    <a:pt x="186" y="425"/>
                    <a:pt x="174" y="412"/>
                  </a:cubicBezTo>
                  <a:cubicBezTo>
                    <a:pt x="162" y="399"/>
                    <a:pt x="150" y="386"/>
                    <a:pt x="139" y="373"/>
                  </a:cubicBezTo>
                  <a:cubicBezTo>
                    <a:pt x="127" y="361"/>
                    <a:pt x="116" y="348"/>
                    <a:pt x="105" y="335"/>
                  </a:cubicBezTo>
                  <a:cubicBezTo>
                    <a:pt x="89" y="317"/>
                    <a:pt x="73" y="298"/>
                    <a:pt x="60" y="278"/>
                  </a:cubicBezTo>
                  <a:cubicBezTo>
                    <a:pt x="59" y="277"/>
                    <a:pt x="57" y="279"/>
                    <a:pt x="57" y="280"/>
                  </a:cubicBezTo>
                  <a:cubicBezTo>
                    <a:pt x="77" y="309"/>
                    <a:pt x="99" y="335"/>
                    <a:pt x="123" y="360"/>
                  </a:cubicBezTo>
                  <a:cubicBezTo>
                    <a:pt x="146" y="385"/>
                    <a:pt x="170" y="409"/>
                    <a:pt x="196" y="433"/>
                  </a:cubicBezTo>
                  <a:cubicBezTo>
                    <a:pt x="204" y="440"/>
                    <a:pt x="213" y="448"/>
                    <a:pt x="222" y="455"/>
                  </a:cubicBezTo>
                  <a:cubicBezTo>
                    <a:pt x="229" y="462"/>
                    <a:pt x="238" y="468"/>
                    <a:pt x="244" y="476"/>
                  </a:cubicBezTo>
                  <a:cubicBezTo>
                    <a:pt x="244" y="476"/>
                    <a:pt x="245" y="475"/>
                    <a:pt x="246" y="474"/>
                  </a:cubicBezTo>
                  <a:cubicBezTo>
                    <a:pt x="232" y="469"/>
                    <a:pt x="221" y="458"/>
                    <a:pt x="211" y="448"/>
                  </a:cubicBezTo>
                  <a:cubicBezTo>
                    <a:pt x="199" y="436"/>
                    <a:pt x="188" y="424"/>
                    <a:pt x="177" y="411"/>
                  </a:cubicBezTo>
                  <a:cubicBezTo>
                    <a:pt x="154" y="385"/>
                    <a:pt x="131" y="359"/>
                    <a:pt x="108" y="332"/>
                  </a:cubicBezTo>
                  <a:cubicBezTo>
                    <a:pt x="93" y="314"/>
                    <a:pt x="78" y="296"/>
                    <a:pt x="65" y="276"/>
                  </a:cubicBezTo>
                  <a:cubicBezTo>
                    <a:pt x="64" y="276"/>
                    <a:pt x="64" y="277"/>
                    <a:pt x="63" y="278"/>
                  </a:cubicBezTo>
                  <a:cubicBezTo>
                    <a:pt x="108" y="332"/>
                    <a:pt x="151" y="389"/>
                    <a:pt x="202" y="438"/>
                  </a:cubicBezTo>
                  <a:cubicBezTo>
                    <a:pt x="210" y="446"/>
                    <a:pt x="219" y="453"/>
                    <a:pt x="226" y="461"/>
                  </a:cubicBezTo>
                  <a:cubicBezTo>
                    <a:pt x="232" y="466"/>
                    <a:pt x="238" y="474"/>
                    <a:pt x="246" y="475"/>
                  </a:cubicBezTo>
                  <a:cubicBezTo>
                    <a:pt x="247" y="476"/>
                    <a:pt x="248" y="474"/>
                    <a:pt x="247" y="473"/>
                  </a:cubicBezTo>
                  <a:cubicBezTo>
                    <a:pt x="229" y="446"/>
                    <a:pt x="206" y="423"/>
                    <a:pt x="184" y="400"/>
                  </a:cubicBezTo>
                  <a:cubicBezTo>
                    <a:pt x="173" y="389"/>
                    <a:pt x="162" y="377"/>
                    <a:pt x="152" y="364"/>
                  </a:cubicBezTo>
                  <a:cubicBezTo>
                    <a:pt x="141" y="351"/>
                    <a:pt x="132" y="337"/>
                    <a:pt x="123" y="323"/>
                  </a:cubicBezTo>
                  <a:cubicBezTo>
                    <a:pt x="104" y="293"/>
                    <a:pt x="87" y="261"/>
                    <a:pt x="66" y="232"/>
                  </a:cubicBezTo>
                  <a:cubicBezTo>
                    <a:pt x="65" y="231"/>
                    <a:pt x="63" y="232"/>
                    <a:pt x="64" y="234"/>
                  </a:cubicBezTo>
                  <a:cubicBezTo>
                    <a:pt x="81" y="263"/>
                    <a:pt x="101" y="292"/>
                    <a:pt x="121" y="320"/>
                  </a:cubicBezTo>
                  <a:cubicBezTo>
                    <a:pt x="141" y="349"/>
                    <a:pt x="162" y="377"/>
                    <a:pt x="185" y="404"/>
                  </a:cubicBezTo>
                  <a:cubicBezTo>
                    <a:pt x="202" y="425"/>
                    <a:pt x="220" y="444"/>
                    <a:pt x="238" y="464"/>
                  </a:cubicBezTo>
                  <a:cubicBezTo>
                    <a:pt x="245" y="472"/>
                    <a:pt x="252" y="480"/>
                    <a:pt x="259" y="489"/>
                  </a:cubicBezTo>
                  <a:cubicBezTo>
                    <a:pt x="265" y="496"/>
                    <a:pt x="273" y="503"/>
                    <a:pt x="281" y="507"/>
                  </a:cubicBezTo>
                  <a:cubicBezTo>
                    <a:pt x="283" y="507"/>
                    <a:pt x="284" y="506"/>
                    <a:pt x="283" y="505"/>
                  </a:cubicBezTo>
                  <a:cubicBezTo>
                    <a:pt x="278" y="491"/>
                    <a:pt x="266" y="481"/>
                    <a:pt x="256" y="472"/>
                  </a:cubicBezTo>
                  <a:cubicBezTo>
                    <a:pt x="244" y="460"/>
                    <a:pt x="232" y="447"/>
                    <a:pt x="220" y="435"/>
                  </a:cubicBezTo>
                  <a:cubicBezTo>
                    <a:pt x="195" y="408"/>
                    <a:pt x="169" y="383"/>
                    <a:pt x="144" y="357"/>
                  </a:cubicBezTo>
                  <a:cubicBezTo>
                    <a:pt x="137" y="350"/>
                    <a:pt x="129" y="342"/>
                    <a:pt x="123" y="335"/>
                  </a:cubicBezTo>
                  <a:cubicBezTo>
                    <a:pt x="117" y="328"/>
                    <a:pt x="111" y="322"/>
                    <a:pt x="103" y="318"/>
                  </a:cubicBezTo>
                  <a:cubicBezTo>
                    <a:pt x="102" y="317"/>
                    <a:pt x="101" y="319"/>
                    <a:pt x="102" y="320"/>
                  </a:cubicBezTo>
                  <a:cubicBezTo>
                    <a:pt x="110" y="333"/>
                    <a:pt x="122" y="343"/>
                    <a:pt x="133" y="354"/>
                  </a:cubicBezTo>
                  <a:cubicBezTo>
                    <a:pt x="146" y="367"/>
                    <a:pt x="159" y="380"/>
                    <a:pt x="171" y="393"/>
                  </a:cubicBezTo>
                  <a:cubicBezTo>
                    <a:pt x="196" y="418"/>
                    <a:pt x="221" y="444"/>
                    <a:pt x="245" y="470"/>
                  </a:cubicBezTo>
                  <a:cubicBezTo>
                    <a:pt x="250" y="476"/>
                    <a:pt x="256" y="482"/>
                    <a:pt x="262" y="488"/>
                  </a:cubicBezTo>
                  <a:cubicBezTo>
                    <a:pt x="267" y="494"/>
                    <a:pt x="272" y="501"/>
                    <a:pt x="276" y="508"/>
                  </a:cubicBezTo>
                  <a:cubicBezTo>
                    <a:pt x="276" y="507"/>
                    <a:pt x="277" y="507"/>
                    <a:pt x="278" y="506"/>
                  </a:cubicBezTo>
                  <a:cubicBezTo>
                    <a:pt x="254" y="485"/>
                    <a:pt x="234" y="460"/>
                    <a:pt x="215" y="434"/>
                  </a:cubicBezTo>
                  <a:cubicBezTo>
                    <a:pt x="205" y="422"/>
                    <a:pt x="195" y="409"/>
                    <a:pt x="185" y="397"/>
                  </a:cubicBezTo>
                  <a:cubicBezTo>
                    <a:pt x="173" y="384"/>
                    <a:pt x="162" y="371"/>
                    <a:pt x="150" y="358"/>
                  </a:cubicBezTo>
                  <a:cubicBezTo>
                    <a:pt x="135" y="341"/>
                    <a:pt x="120" y="324"/>
                    <a:pt x="105" y="307"/>
                  </a:cubicBezTo>
                  <a:cubicBezTo>
                    <a:pt x="99" y="300"/>
                    <a:pt x="93" y="294"/>
                    <a:pt x="87" y="287"/>
                  </a:cubicBezTo>
                  <a:cubicBezTo>
                    <a:pt x="82" y="282"/>
                    <a:pt x="76" y="276"/>
                    <a:pt x="68" y="273"/>
                  </a:cubicBezTo>
                  <a:cubicBezTo>
                    <a:pt x="67" y="272"/>
                    <a:pt x="66" y="273"/>
                    <a:pt x="67" y="274"/>
                  </a:cubicBezTo>
                  <a:cubicBezTo>
                    <a:pt x="72" y="288"/>
                    <a:pt x="83" y="298"/>
                    <a:pt x="93" y="308"/>
                  </a:cubicBezTo>
                  <a:cubicBezTo>
                    <a:pt x="105" y="322"/>
                    <a:pt x="117" y="335"/>
                    <a:pt x="130" y="348"/>
                  </a:cubicBezTo>
                  <a:cubicBezTo>
                    <a:pt x="141" y="361"/>
                    <a:pt x="153" y="374"/>
                    <a:pt x="166" y="386"/>
                  </a:cubicBezTo>
                  <a:cubicBezTo>
                    <a:pt x="177" y="399"/>
                    <a:pt x="190" y="411"/>
                    <a:pt x="201" y="423"/>
                  </a:cubicBezTo>
                  <a:cubicBezTo>
                    <a:pt x="216" y="438"/>
                    <a:pt x="230" y="453"/>
                    <a:pt x="242" y="470"/>
                  </a:cubicBezTo>
                  <a:cubicBezTo>
                    <a:pt x="243" y="469"/>
                    <a:pt x="243" y="468"/>
                    <a:pt x="244" y="468"/>
                  </a:cubicBezTo>
                  <a:cubicBezTo>
                    <a:pt x="232" y="461"/>
                    <a:pt x="224" y="449"/>
                    <a:pt x="216" y="438"/>
                  </a:cubicBezTo>
                  <a:cubicBezTo>
                    <a:pt x="205" y="425"/>
                    <a:pt x="193" y="413"/>
                    <a:pt x="181" y="401"/>
                  </a:cubicBezTo>
                  <a:cubicBezTo>
                    <a:pt x="157" y="375"/>
                    <a:pt x="134" y="349"/>
                    <a:pt x="113" y="321"/>
                  </a:cubicBezTo>
                  <a:cubicBezTo>
                    <a:pt x="99" y="304"/>
                    <a:pt x="86" y="285"/>
                    <a:pt x="75" y="267"/>
                  </a:cubicBezTo>
                  <a:cubicBezTo>
                    <a:pt x="64" y="248"/>
                    <a:pt x="53" y="230"/>
                    <a:pt x="39" y="213"/>
                  </a:cubicBezTo>
                  <a:cubicBezTo>
                    <a:pt x="38" y="212"/>
                    <a:pt x="36" y="213"/>
                    <a:pt x="37" y="214"/>
                  </a:cubicBezTo>
                  <a:cubicBezTo>
                    <a:pt x="40" y="230"/>
                    <a:pt x="51" y="242"/>
                    <a:pt x="59" y="256"/>
                  </a:cubicBezTo>
                  <a:cubicBezTo>
                    <a:pt x="68" y="271"/>
                    <a:pt x="77" y="286"/>
                    <a:pt x="87" y="301"/>
                  </a:cubicBezTo>
                  <a:cubicBezTo>
                    <a:pt x="97" y="316"/>
                    <a:pt x="108" y="330"/>
                    <a:pt x="118" y="344"/>
                  </a:cubicBezTo>
                  <a:cubicBezTo>
                    <a:pt x="128" y="359"/>
                    <a:pt x="139" y="373"/>
                    <a:pt x="149" y="388"/>
                  </a:cubicBezTo>
                  <a:cubicBezTo>
                    <a:pt x="155" y="395"/>
                    <a:pt x="160" y="402"/>
                    <a:pt x="165" y="409"/>
                  </a:cubicBezTo>
                  <a:cubicBezTo>
                    <a:pt x="170" y="416"/>
                    <a:pt x="175" y="422"/>
                    <a:pt x="182" y="426"/>
                  </a:cubicBezTo>
                  <a:cubicBezTo>
                    <a:pt x="184" y="426"/>
                    <a:pt x="185" y="425"/>
                    <a:pt x="184" y="424"/>
                  </a:cubicBezTo>
                  <a:cubicBezTo>
                    <a:pt x="182" y="417"/>
                    <a:pt x="178" y="411"/>
                    <a:pt x="174" y="405"/>
                  </a:cubicBezTo>
                  <a:cubicBezTo>
                    <a:pt x="170" y="398"/>
                    <a:pt x="166" y="391"/>
                    <a:pt x="162" y="384"/>
                  </a:cubicBezTo>
                  <a:cubicBezTo>
                    <a:pt x="155" y="371"/>
                    <a:pt x="147" y="357"/>
                    <a:pt x="140" y="343"/>
                  </a:cubicBezTo>
                  <a:cubicBezTo>
                    <a:pt x="125" y="315"/>
                    <a:pt x="111" y="287"/>
                    <a:pt x="97" y="258"/>
                  </a:cubicBezTo>
                  <a:cubicBezTo>
                    <a:pt x="96" y="257"/>
                    <a:pt x="94" y="258"/>
                    <a:pt x="95" y="26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6" name="Freeform 43"/>
            <p:cNvSpPr/>
            <p:nvPr/>
          </p:nvSpPr>
          <p:spPr bwMode="auto">
            <a:xfrm>
              <a:off x="3304" y="2556"/>
              <a:ext cx="1044" cy="577"/>
            </a:xfrm>
            <a:custGeom>
              <a:avLst/>
              <a:gdLst>
                <a:gd name="T0" fmla="*/ 78 w 540"/>
                <a:gd name="T1" fmla="*/ 52 h 298"/>
                <a:gd name="T2" fmla="*/ 338 w 540"/>
                <a:gd name="T3" fmla="*/ 216 h 298"/>
                <a:gd name="T4" fmla="*/ 217 w 540"/>
                <a:gd name="T5" fmla="*/ 180 h 298"/>
                <a:gd name="T6" fmla="*/ 41 w 540"/>
                <a:gd name="T7" fmla="*/ 56 h 298"/>
                <a:gd name="T8" fmla="*/ 51 w 540"/>
                <a:gd name="T9" fmla="*/ 43 h 298"/>
                <a:gd name="T10" fmla="*/ 2 w 540"/>
                <a:gd name="T11" fmla="*/ 39 h 298"/>
                <a:gd name="T12" fmla="*/ 141 w 540"/>
                <a:gd name="T13" fmla="*/ 189 h 298"/>
                <a:gd name="T14" fmla="*/ 92 w 540"/>
                <a:gd name="T15" fmla="*/ 153 h 298"/>
                <a:gd name="T16" fmla="*/ 297 w 540"/>
                <a:gd name="T17" fmla="*/ 249 h 298"/>
                <a:gd name="T18" fmla="*/ 335 w 540"/>
                <a:gd name="T19" fmla="*/ 244 h 298"/>
                <a:gd name="T20" fmla="*/ 136 w 540"/>
                <a:gd name="T21" fmla="*/ 165 h 298"/>
                <a:gd name="T22" fmla="*/ 331 w 540"/>
                <a:gd name="T23" fmla="*/ 283 h 298"/>
                <a:gd name="T24" fmla="*/ 305 w 540"/>
                <a:gd name="T25" fmla="*/ 280 h 298"/>
                <a:gd name="T26" fmla="*/ 301 w 540"/>
                <a:gd name="T27" fmla="*/ 250 h 298"/>
                <a:gd name="T28" fmla="*/ 246 w 540"/>
                <a:gd name="T29" fmla="*/ 250 h 298"/>
                <a:gd name="T30" fmla="*/ 225 w 540"/>
                <a:gd name="T31" fmla="*/ 237 h 298"/>
                <a:gd name="T32" fmla="*/ 208 w 540"/>
                <a:gd name="T33" fmla="*/ 219 h 298"/>
                <a:gd name="T34" fmla="*/ 192 w 540"/>
                <a:gd name="T35" fmla="*/ 198 h 298"/>
                <a:gd name="T36" fmla="*/ 175 w 540"/>
                <a:gd name="T37" fmla="*/ 183 h 298"/>
                <a:gd name="T38" fmla="*/ 189 w 540"/>
                <a:gd name="T39" fmla="*/ 185 h 298"/>
                <a:gd name="T40" fmla="*/ 179 w 540"/>
                <a:gd name="T41" fmla="*/ 184 h 298"/>
                <a:gd name="T42" fmla="*/ 167 w 540"/>
                <a:gd name="T43" fmla="*/ 174 h 298"/>
                <a:gd name="T44" fmla="*/ 213 w 540"/>
                <a:gd name="T45" fmla="*/ 190 h 298"/>
                <a:gd name="T46" fmla="*/ 298 w 540"/>
                <a:gd name="T47" fmla="*/ 197 h 298"/>
                <a:gd name="T48" fmla="*/ 441 w 540"/>
                <a:gd name="T49" fmla="*/ 217 h 298"/>
                <a:gd name="T50" fmla="*/ 311 w 540"/>
                <a:gd name="T51" fmla="*/ 251 h 298"/>
                <a:gd name="T52" fmla="*/ 426 w 540"/>
                <a:gd name="T53" fmla="*/ 233 h 298"/>
                <a:gd name="T54" fmla="*/ 453 w 540"/>
                <a:gd name="T55" fmla="*/ 215 h 298"/>
                <a:gd name="T56" fmla="*/ 360 w 540"/>
                <a:gd name="T57" fmla="*/ 247 h 298"/>
                <a:gd name="T58" fmla="*/ 529 w 540"/>
                <a:gd name="T59" fmla="*/ 240 h 298"/>
                <a:gd name="T60" fmla="*/ 393 w 540"/>
                <a:gd name="T61" fmla="*/ 281 h 298"/>
                <a:gd name="T62" fmla="*/ 537 w 540"/>
                <a:gd name="T63" fmla="*/ 227 h 298"/>
                <a:gd name="T64" fmla="*/ 401 w 540"/>
                <a:gd name="T65" fmla="*/ 242 h 298"/>
                <a:gd name="T66" fmla="*/ 395 w 540"/>
                <a:gd name="T67" fmla="*/ 242 h 298"/>
                <a:gd name="T68" fmla="*/ 505 w 540"/>
                <a:gd name="T69" fmla="*/ 178 h 298"/>
                <a:gd name="T70" fmla="*/ 397 w 540"/>
                <a:gd name="T71" fmla="*/ 252 h 298"/>
                <a:gd name="T72" fmla="*/ 420 w 540"/>
                <a:gd name="T73" fmla="*/ 220 h 298"/>
                <a:gd name="T74" fmla="*/ 360 w 540"/>
                <a:gd name="T75" fmla="*/ 203 h 298"/>
                <a:gd name="T76" fmla="*/ 212 w 540"/>
                <a:gd name="T77" fmla="*/ 187 h 298"/>
                <a:gd name="T78" fmla="*/ 178 w 540"/>
                <a:gd name="T79" fmla="*/ 168 h 298"/>
                <a:gd name="T80" fmla="*/ 229 w 540"/>
                <a:gd name="T81" fmla="*/ 190 h 298"/>
                <a:gd name="T82" fmla="*/ 224 w 540"/>
                <a:gd name="T83" fmla="*/ 196 h 298"/>
                <a:gd name="T84" fmla="*/ 221 w 540"/>
                <a:gd name="T85" fmla="*/ 191 h 298"/>
                <a:gd name="T86" fmla="*/ 169 w 540"/>
                <a:gd name="T87" fmla="*/ 181 h 298"/>
                <a:gd name="T88" fmla="*/ 193 w 540"/>
                <a:gd name="T89" fmla="*/ 206 h 298"/>
                <a:gd name="T90" fmla="*/ 241 w 540"/>
                <a:gd name="T91" fmla="*/ 230 h 298"/>
                <a:gd name="T92" fmla="*/ 274 w 540"/>
                <a:gd name="T93" fmla="*/ 262 h 298"/>
                <a:gd name="T94" fmla="*/ 108 w 540"/>
                <a:gd name="T95" fmla="*/ 163 h 298"/>
                <a:gd name="T96" fmla="*/ 290 w 540"/>
                <a:gd name="T97" fmla="*/ 275 h 298"/>
                <a:gd name="T98" fmla="*/ 344 w 540"/>
                <a:gd name="T99" fmla="*/ 283 h 298"/>
                <a:gd name="T100" fmla="*/ 136 w 540"/>
                <a:gd name="T101" fmla="*/ 165 h 298"/>
                <a:gd name="T102" fmla="*/ 186 w 540"/>
                <a:gd name="T103" fmla="*/ 199 h 298"/>
                <a:gd name="T104" fmla="*/ 115 w 540"/>
                <a:gd name="T105" fmla="*/ 157 h 298"/>
                <a:gd name="T106" fmla="*/ 115 w 540"/>
                <a:gd name="T107" fmla="*/ 167 h 298"/>
                <a:gd name="T108" fmla="*/ 28 w 540"/>
                <a:gd name="T109" fmla="*/ 94 h 298"/>
                <a:gd name="T110" fmla="*/ 3 w 540"/>
                <a:gd name="T111" fmla="*/ 39 h 298"/>
                <a:gd name="T112" fmla="*/ 78 w 540"/>
                <a:gd name="T113" fmla="*/ 72 h 298"/>
                <a:gd name="T114" fmla="*/ 200 w 540"/>
                <a:gd name="T115" fmla="*/ 186 h 298"/>
                <a:gd name="T116" fmla="*/ 219 w 540"/>
                <a:gd name="T117" fmla="*/ 178 h 298"/>
                <a:gd name="T118" fmla="*/ 177 w 540"/>
                <a:gd name="T119" fmla="*/ 130 h 298"/>
                <a:gd name="T120" fmla="*/ 105 w 540"/>
                <a:gd name="T121" fmla="*/ 8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0" h="298">
                  <a:moveTo>
                    <a:pt x="75" y="74"/>
                  </a:moveTo>
                  <a:cubicBezTo>
                    <a:pt x="101" y="97"/>
                    <a:pt x="128" y="117"/>
                    <a:pt x="156" y="137"/>
                  </a:cubicBezTo>
                  <a:cubicBezTo>
                    <a:pt x="170" y="147"/>
                    <a:pt x="184" y="157"/>
                    <a:pt x="199" y="166"/>
                  </a:cubicBezTo>
                  <a:cubicBezTo>
                    <a:pt x="213" y="174"/>
                    <a:pt x="229" y="182"/>
                    <a:pt x="244" y="189"/>
                  </a:cubicBezTo>
                  <a:cubicBezTo>
                    <a:pt x="252" y="192"/>
                    <a:pt x="260" y="196"/>
                    <a:pt x="267" y="199"/>
                  </a:cubicBezTo>
                  <a:cubicBezTo>
                    <a:pt x="274" y="202"/>
                    <a:pt x="282" y="205"/>
                    <a:pt x="289" y="205"/>
                  </a:cubicBezTo>
                  <a:cubicBezTo>
                    <a:pt x="290" y="206"/>
                    <a:pt x="291" y="204"/>
                    <a:pt x="290" y="203"/>
                  </a:cubicBezTo>
                  <a:cubicBezTo>
                    <a:pt x="283" y="193"/>
                    <a:pt x="270" y="189"/>
                    <a:pt x="259" y="183"/>
                  </a:cubicBezTo>
                  <a:cubicBezTo>
                    <a:pt x="243" y="174"/>
                    <a:pt x="228" y="165"/>
                    <a:pt x="212" y="155"/>
                  </a:cubicBezTo>
                  <a:cubicBezTo>
                    <a:pt x="197" y="146"/>
                    <a:pt x="182" y="138"/>
                    <a:pt x="167" y="127"/>
                  </a:cubicBezTo>
                  <a:cubicBezTo>
                    <a:pt x="153" y="118"/>
                    <a:pt x="140" y="107"/>
                    <a:pt x="127" y="96"/>
                  </a:cubicBezTo>
                  <a:cubicBezTo>
                    <a:pt x="118" y="89"/>
                    <a:pt x="110" y="81"/>
                    <a:pt x="101" y="74"/>
                  </a:cubicBezTo>
                  <a:cubicBezTo>
                    <a:pt x="93" y="67"/>
                    <a:pt x="84" y="60"/>
                    <a:pt x="80" y="50"/>
                  </a:cubicBezTo>
                  <a:cubicBezTo>
                    <a:pt x="79" y="51"/>
                    <a:pt x="79" y="51"/>
                    <a:pt x="78" y="52"/>
                  </a:cubicBezTo>
                  <a:cubicBezTo>
                    <a:pt x="92" y="55"/>
                    <a:pt x="103" y="66"/>
                    <a:pt x="113" y="74"/>
                  </a:cubicBezTo>
                  <a:cubicBezTo>
                    <a:pt x="127" y="86"/>
                    <a:pt x="141" y="97"/>
                    <a:pt x="155" y="108"/>
                  </a:cubicBezTo>
                  <a:cubicBezTo>
                    <a:pt x="182" y="130"/>
                    <a:pt x="209" y="152"/>
                    <a:pt x="238" y="171"/>
                  </a:cubicBezTo>
                  <a:cubicBezTo>
                    <a:pt x="249" y="179"/>
                    <a:pt x="261" y="186"/>
                    <a:pt x="272" y="192"/>
                  </a:cubicBezTo>
                  <a:cubicBezTo>
                    <a:pt x="284" y="199"/>
                    <a:pt x="296" y="206"/>
                    <a:pt x="307" y="215"/>
                  </a:cubicBezTo>
                  <a:cubicBezTo>
                    <a:pt x="307" y="214"/>
                    <a:pt x="308" y="213"/>
                    <a:pt x="308" y="212"/>
                  </a:cubicBezTo>
                  <a:cubicBezTo>
                    <a:pt x="280" y="201"/>
                    <a:pt x="257" y="179"/>
                    <a:pt x="233" y="162"/>
                  </a:cubicBezTo>
                  <a:cubicBezTo>
                    <a:pt x="206" y="141"/>
                    <a:pt x="176" y="125"/>
                    <a:pt x="148" y="108"/>
                  </a:cubicBezTo>
                  <a:cubicBezTo>
                    <a:pt x="139" y="102"/>
                    <a:pt x="130" y="96"/>
                    <a:pt x="121" y="90"/>
                  </a:cubicBezTo>
                  <a:cubicBezTo>
                    <a:pt x="119" y="89"/>
                    <a:pt x="118" y="91"/>
                    <a:pt x="119" y="92"/>
                  </a:cubicBezTo>
                  <a:cubicBezTo>
                    <a:pt x="145" y="113"/>
                    <a:pt x="174" y="131"/>
                    <a:pt x="202" y="148"/>
                  </a:cubicBezTo>
                  <a:cubicBezTo>
                    <a:pt x="216" y="156"/>
                    <a:pt x="229" y="164"/>
                    <a:pt x="242" y="172"/>
                  </a:cubicBezTo>
                  <a:cubicBezTo>
                    <a:pt x="255" y="180"/>
                    <a:pt x="267" y="188"/>
                    <a:pt x="280" y="195"/>
                  </a:cubicBezTo>
                  <a:cubicBezTo>
                    <a:pt x="298" y="205"/>
                    <a:pt x="318" y="214"/>
                    <a:pt x="338" y="216"/>
                  </a:cubicBezTo>
                  <a:cubicBezTo>
                    <a:pt x="340" y="216"/>
                    <a:pt x="341" y="215"/>
                    <a:pt x="339" y="214"/>
                  </a:cubicBezTo>
                  <a:cubicBezTo>
                    <a:pt x="333" y="210"/>
                    <a:pt x="326" y="207"/>
                    <a:pt x="318" y="204"/>
                  </a:cubicBezTo>
                  <a:cubicBezTo>
                    <a:pt x="311" y="202"/>
                    <a:pt x="303" y="199"/>
                    <a:pt x="295" y="195"/>
                  </a:cubicBezTo>
                  <a:cubicBezTo>
                    <a:pt x="279" y="188"/>
                    <a:pt x="262" y="181"/>
                    <a:pt x="246" y="174"/>
                  </a:cubicBezTo>
                  <a:cubicBezTo>
                    <a:pt x="216" y="160"/>
                    <a:pt x="185" y="146"/>
                    <a:pt x="156" y="130"/>
                  </a:cubicBezTo>
                  <a:cubicBezTo>
                    <a:pt x="129" y="116"/>
                    <a:pt x="102" y="101"/>
                    <a:pt x="78" y="82"/>
                  </a:cubicBezTo>
                  <a:cubicBezTo>
                    <a:pt x="78" y="83"/>
                    <a:pt x="77" y="84"/>
                    <a:pt x="76" y="85"/>
                  </a:cubicBezTo>
                  <a:cubicBezTo>
                    <a:pt x="105" y="103"/>
                    <a:pt x="131" y="125"/>
                    <a:pt x="160" y="145"/>
                  </a:cubicBezTo>
                  <a:cubicBezTo>
                    <a:pt x="174" y="154"/>
                    <a:pt x="188" y="164"/>
                    <a:pt x="204" y="173"/>
                  </a:cubicBezTo>
                  <a:cubicBezTo>
                    <a:pt x="211" y="177"/>
                    <a:pt x="218" y="181"/>
                    <a:pt x="226" y="185"/>
                  </a:cubicBezTo>
                  <a:cubicBezTo>
                    <a:pt x="232" y="188"/>
                    <a:pt x="239" y="192"/>
                    <a:pt x="246" y="196"/>
                  </a:cubicBezTo>
                  <a:cubicBezTo>
                    <a:pt x="251" y="198"/>
                    <a:pt x="256" y="200"/>
                    <a:pt x="261" y="201"/>
                  </a:cubicBezTo>
                  <a:cubicBezTo>
                    <a:pt x="263" y="202"/>
                    <a:pt x="263" y="199"/>
                    <a:pt x="262" y="199"/>
                  </a:cubicBezTo>
                  <a:cubicBezTo>
                    <a:pt x="248" y="191"/>
                    <a:pt x="232" y="186"/>
                    <a:pt x="217" y="180"/>
                  </a:cubicBezTo>
                  <a:cubicBezTo>
                    <a:pt x="201" y="173"/>
                    <a:pt x="186" y="165"/>
                    <a:pt x="171" y="157"/>
                  </a:cubicBezTo>
                  <a:cubicBezTo>
                    <a:pt x="141" y="141"/>
                    <a:pt x="113" y="122"/>
                    <a:pt x="87" y="100"/>
                  </a:cubicBezTo>
                  <a:cubicBezTo>
                    <a:pt x="66" y="83"/>
                    <a:pt x="47" y="65"/>
                    <a:pt x="27" y="47"/>
                  </a:cubicBezTo>
                  <a:cubicBezTo>
                    <a:pt x="26" y="48"/>
                    <a:pt x="26" y="49"/>
                    <a:pt x="25" y="49"/>
                  </a:cubicBezTo>
                  <a:cubicBezTo>
                    <a:pt x="52" y="73"/>
                    <a:pt x="80" y="95"/>
                    <a:pt x="107" y="118"/>
                  </a:cubicBezTo>
                  <a:cubicBezTo>
                    <a:pt x="120" y="128"/>
                    <a:pt x="133" y="139"/>
                    <a:pt x="145" y="150"/>
                  </a:cubicBezTo>
                  <a:cubicBezTo>
                    <a:pt x="156" y="160"/>
                    <a:pt x="168" y="171"/>
                    <a:pt x="180" y="180"/>
                  </a:cubicBezTo>
                  <a:cubicBezTo>
                    <a:pt x="193" y="191"/>
                    <a:pt x="206" y="201"/>
                    <a:pt x="221" y="208"/>
                  </a:cubicBezTo>
                  <a:cubicBezTo>
                    <a:pt x="222" y="209"/>
                    <a:pt x="223" y="208"/>
                    <a:pt x="223" y="207"/>
                  </a:cubicBezTo>
                  <a:cubicBezTo>
                    <a:pt x="223" y="201"/>
                    <a:pt x="217" y="197"/>
                    <a:pt x="212" y="193"/>
                  </a:cubicBezTo>
                  <a:cubicBezTo>
                    <a:pt x="206" y="188"/>
                    <a:pt x="199" y="182"/>
                    <a:pt x="193" y="177"/>
                  </a:cubicBezTo>
                  <a:cubicBezTo>
                    <a:pt x="179" y="166"/>
                    <a:pt x="165" y="155"/>
                    <a:pt x="151" y="145"/>
                  </a:cubicBezTo>
                  <a:cubicBezTo>
                    <a:pt x="122" y="124"/>
                    <a:pt x="95" y="101"/>
                    <a:pt x="67" y="79"/>
                  </a:cubicBezTo>
                  <a:cubicBezTo>
                    <a:pt x="58" y="71"/>
                    <a:pt x="50" y="64"/>
                    <a:pt x="41" y="56"/>
                  </a:cubicBezTo>
                  <a:cubicBezTo>
                    <a:pt x="34" y="49"/>
                    <a:pt x="25" y="42"/>
                    <a:pt x="16" y="37"/>
                  </a:cubicBezTo>
                  <a:cubicBezTo>
                    <a:pt x="15" y="37"/>
                    <a:pt x="14" y="38"/>
                    <a:pt x="14" y="39"/>
                  </a:cubicBezTo>
                  <a:cubicBezTo>
                    <a:pt x="18" y="46"/>
                    <a:pt x="23" y="51"/>
                    <a:pt x="28" y="56"/>
                  </a:cubicBezTo>
                  <a:cubicBezTo>
                    <a:pt x="34" y="61"/>
                    <a:pt x="40" y="67"/>
                    <a:pt x="46" y="73"/>
                  </a:cubicBezTo>
                  <a:cubicBezTo>
                    <a:pt x="59" y="85"/>
                    <a:pt x="72" y="97"/>
                    <a:pt x="85" y="109"/>
                  </a:cubicBezTo>
                  <a:cubicBezTo>
                    <a:pt x="99" y="120"/>
                    <a:pt x="112" y="132"/>
                    <a:pt x="126" y="142"/>
                  </a:cubicBezTo>
                  <a:cubicBezTo>
                    <a:pt x="133" y="148"/>
                    <a:pt x="140" y="153"/>
                    <a:pt x="147" y="158"/>
                  </a:cubicBezTo>
                  <a:cubicBezTo>
                    <a:pt x="153" y="162"/>
                    <a:pt x="159" y="167"/>
                    <a:pt x="165" y="171"/>
                  </a:cubicBezTo>
                  <a:cubicBezTo>
                    <a:pt x="171" y="175"/>
                    <a:pt x="178" y="179"/>
                    <a:pt x="185" y="180"/>
                  </a:cubicBezTo>
                  <a:cubicBezTo>
                    <a:pt x="186" y="181"/>
                    <a:pt x="187" y="180"/>
                    <a:pt x="187" y="179"/>
                  </a:cubicBezTo>
                  <a:cubicBezTo>
                    <a:pt x="187" y="174"/>
                    <a:pt x="184" y="169"/>
                    <a:pt x="181" y="165"/>
                  </a:cubicBezTo>
                  <a:cubicBezTo>
                    <a:pt x="177" y="161"/>
                    <a:pt x="173" y="157"/>
                    <a:pt x="168" y="153"/>
                  </a:cubicBezTo>
                  <a:cubicBezTo>
                    <a:pt x="156" y="141"/>
                    <a:pt x="143" y="128"/>
                    <a:pt x="130" y="116"/>
                  </a:cubicBezTo>
                  <a:cubicBezTo>
                    <a:pt x="104" y="92"/>
                    <a:pt x="77" y="68"/>
                    <a:pt x="51" y="43"/>
                  </a:cubicBezTo>
                  <a:cubicBezTo>
                    <a:pt x="43" y="36"/>
                    <a:pt x="36" y="28"/>
                    <a:pt x="29" y="20"/>
                  </a:cubicBezTo>
                  <a:cubicBezTo>
                    <a:pt x="22" y="13"/>
                    <a:pt x="15" y="6"/>
                    <a:pt x="8" y="0"/>
                  </a:cubicBezTo>
                  <a:cubicBezTo>
                    <a:pt x="6" y="0"/>
                    <a:pt x="5" y="1"/>
                    <a:pt x="5" y="2"/>
                  </a:cubicBezTo>
                  <a:cubicBezTo>
                    <a:pt x="9" y="9"/>
                    <a:pt x="14" y="14"/>
                    <a:pt x="20" y="20"/>
                  </a:cubicBezTo>
                  <a:cubicBezTo>
                    <a:pt x="26" y="26"/>
                    <a:pt x="32" y="32"/>
                    <a:pt x="38" y="39"/>
                  </a:cubicBezTo>
                  <a:cubicBezTo>
                    <a:pt x="50" y="52"/>
                    <a:pt x="63" y="65"/>
                    <a:pt x="76" y="78"/>
                  </a:cubicBezTo>
                  <a:cubicBezTo>
                    <a:pt x="99" y="102"/>
                    <a:pt x="125" y="124"/>
                    <a:pt x="149" y="147"/>
                  </a:cubicBezTo>
                  <a:cubicBezTo>
                    <a:pt x="154" y="152"/>
                    <a:pt x="160" y="158"/>
                    <a:pt x="165" y="163"/>
                  </a:cubicBezTo>
                  <a:cubicBezTo>
                    <a:pt x="165" y="163"/>
                    <a:pt x="166" y="162"/>
                    <a:pt x="166" y="161"/>
                  </a:cubicBezTo>
                  <a:cubicBezTo>
                    <a:pt x="159" y="159"/>
                    <a:pt x="153" y="154"/>
                    <a:pt x="147" y="149"/>
                  </a:cubicBezTo>
                  <a:cubicBezTo>
                    <a:pt x="141" y="144"/>
                    <a:pt x="135" y="140"/>
                    <a:pt x="128" y="135"/>
                  </a:cubicBezTo>
                  <a:cubicBezTo>
                    <a:pt x="114" y="124"/>
                    <a:pt x="100" y="113"/>
                    <a:pt x="86" y="102"/>
                  </a:cubicBezTo>
                  <a:cubicBezTo>
                    <a:pt x="60" y="82"/>
                    <a:pt x="36" y="59"/>
                    <a:pt x="8" y="42"/>
                  </a:cubicBezTo>
                  <a:cubicBezTo>
                    <a:pt x="6" y="41"/>
                    <a:pt x="4" y="40"/>
                    <a:pt x="2" y="39"/>
                  </a:cubicBezTo>
                  <a:cubicBezTo>
                    <a:pt x="1" y="38"/>
                    <a:pt x="0" y="39"/>
                    <a:pt x="0" y="40"/>
                  </a:cubicBezTo>
                  <a:cubicBezTo>
                    <a:pt x="3" y="47"/>
                    <a:pt x="9" y="51"/>
                    <a:pt x="14" y="56"/>
                  </a:cubicBezTo>
                  <a:cubicBezTo>
                    <a:pt x="20" y="62"/>
                    <a:pt x="26" y="68"/>
                    <a:pt x="33" y="74"/>
                  </a:cubicBezTo>
                  <a:cubicBezTo>
                    <a:pt x="46" y="86"/>
                    <a:pt x="59" y="98"/>
                    <a:pt x="73" y="110"/>
                  </a:cubicBezTo>
                  <a:cubicBezTo>
                    <a:pt x="99" y="135"/>
                    <a:pt x="126" y="157"/>
                    <a:pt x="153" y="181"/>
                  </a:cubicBezTo>
                  <a:cubicBezTo>
                    <a:pt x="155" y="183"/>
                    <a:pt x="157" y="185"/>
                    <a:pt x="159" y="187"/>
                  </a:cubicBezTo>
                  <a:cubicBezTo>
                    <a:pt x="161" y="188"/>
                    <a:pt x="162" y="186"/>
                    <a:pt x="161" y="185"/>
                  </a:cubicBezTo>
                  <a:cubicBezTo>
                    <a:pt x="142" y="163"/>
                    <a:pt x="117" y="148"/>
                    <a:pt x="94" y="131"/>
                  </a:cubicBezTo>
                  <a:cubicBezTo>
                    <a:pt x="70" y="113"/>
                    <a:pt x="48" y="92"/>
                    <a:pt x="22" y="77"/>
                  </a:cubicBezTo>
                  <a:cubicBezTo>
                    <a:pt x="21" y="76"/>
                    <a:pt x="20" y="78"/>
                    <a:pt x="20" y="79"/>
                  </a:cubicBezTo>
                  <a:cubicBezTo>
                    <a:pt x="28" y="90"/>
                    <a:pt x="38" y="100"/>
                    <a:pt x="48" y="109"/>
                  </a:cubicBezTo>
                  <a:cubicBezTo>
                    <a:pt x="59" y="118"/>
                    <a:pt x="69" y="127"/>
                    <a:pt x="80" y="136"/>
                  </a:cubicBezTo>
                  <a:cubicBezTo>
                    <a:pt x="100" y="154"/>
                    <a:pt x="124" y="169"/>
                    <a:pt x="139" y="191"/>
                  </a:cubicBezTo>
                  <a:cubicBezTo>
                    <a:pt x="140" y="191"/>
                    <a:pt x="140" y="190"/>
                    <a:pt x="141" y="189"/>
                  </a:cubicBezTo>
                  <a:cubicBezTo>
                    <a:pt x="97" y="165"/>
                    <a:pt x="69" y="122"/>
                    <a:pt x="30" y="92"/>
                  </a:cubicBezTo>
                  <a:cubicBezTo>
                    <a:pt x="29" y="93"/>
                    <a:pt x="29" y="94"/>
                    <a:pt x="28" y="94"/>
                  </a:cubicBezTo>
                  <a:cubicBezTo>
                    <a:pt x="55" y="115"/>
                    <a:pt x="78" y="139"/>
                    <a:pt x="104" y="161"/>
                  </a:cubicBezTo>
                  <a:cubicBezTo>
                    <a:pt x="117" y="172"/>
                    <a:pt x="131" y="183"/>
                    <a:pt x="145" y="192"/>
                  </a:cubicBezTo>
                  <a:cubicBezTo>
                    <a:pt x="152" y="197"/>
                    <a:pt x="160" y="201"/>
                    <a:pt x="167" y="206"/>
                  </a:cubicBezTo>
                  <a:cubicBezTo>
                    <a:pt x="174" y="210"/>
                    <a:pt x="180" y="214"/>
                    <a:pt x="186" y="218"/>
                  </a:cubicBezTo>
                  <a:cubicBezTo>
                    <a:pt x="192" y="221"/>
                    <a:pt x="197" y="224"/>
                    <a:pt x="203" y="226"/>
                  </a:cubicBezTo>
                  <a:cubicBezTo>
                    <a:pt x="204" y="226"/>
                    <a:pt x="205" y="224"/>
                    <a:pt x="204" y="223"/>
                  </a:cubicBezTo>
                  <a:cubicBezTo>
                    <a:pt x="193" y="214"/>
                    <a:pt x="181" y="207"/>
                    <a:pt x="169" y="200"/>
                  </a:cubicBezTo>
                  <a:cubicBezTo>
                    <a:pt x="157" y="193"/>
                    <a:pt x="145" y="186"/>
                    <a:pt x="133" y="179"/>
                  </a:cubicBezTo>
                  <a:cubicBezTo>
                    <a:pt x="123" y="173"/>
                    <a:pt x="112" y="167"/>
                    <a:pt x="102" y="161"/>
                  </a:cubicBezTo>
                  <a:cubicBezTo>
                    <a:pt x="92" y="154"/>
                    <a:pt x="82" y="147"/>
                    <a:pt x="76" y="137"/>
                  </a:cubicBezTo>
                  <a:cubicBezTo>
                    <a:pt x="75" y="138"/>
                    <a:pt x="75" y="139"/>
                    <a:pt x="74" y="139"/>
                  </a:cubicBezTo>
                  <a:cubicBezTo>
                    <a:pt x="81" y="142"/>
                    <a:pt x="87" y="148"/>
                    <a:pt x="92" y="153"/>
                  </a:cubicBezTo>
                  <a:cubicBezTo>
                    <a:pt x="98" y="158"/>
                    <a:pt x="105" y="163"/>
                    <a:pt x="111" y="168"/>
                  </a:cubicBezTo>
                  <a:cubicBezTo>
                    <a:pt x="125" y="178"/>
                    <a:pt x="138" y="188"/>
                    <a:pt x="153" y="197"/>
                  </a:cubicBezTo>
                  <a:cubicBezTo>
                    <a:pt x="166" y="205"/>
                    <a:pt x="180" y="213"/>
                    <a:pt x="194" y="221"/>
                  </a:cubicBezTo>
                  <a:cubicBezTo>
                    <a:pt x="209" y="229"/>
                    <a:pt x="224" y="237"/>
                    <a:pt x="239" y="243"/>
                  </a:cubicBezTo>
                  <a:cubicBezTo>
                    <a:pt x="255" y="251"/>
                    <a:pt x="272" y="257"/>
                    <a:pt x="290" y="261"/>
                  </a:cubicBezTo>
                  <a:cubicBezTo>
                    <a:pt x="291" y="262"/>
                    <a:pt x="292" y="259"/>
                    <a:pt x="290" y="259"/>
                  </a:cubicBezTo>
                  <a:cubicBezTo>
                    <a:pt x="234" y="228"/>
                    <a:pt x="177" y="200"/>
                    <a:pt x="126" y="161"/>
                  </a:cubicBezTo>
                  <a:cubicBezTo>
                    <a:pt x="113" y="151"/>
                    <a:pt x="100" y="140"/>
                    <a:pt x="88" y="129"/>
                  </a:cubicBezTo>
                  <a:cubicBezTo>
                    <a:pt x="88" y="130"/>
                    <a:pt x="87" y="130"/>
                    <a:pt x="87" y="131"/>
                  </a:cubicBezTo>
                  <a:cubicBezTo>
                    <a:pt x="95" y="133"/>
                    <a:pt x="102" y="137"/>
                    <a:pt x="108" y="141"/>
                  </a:cubicBezTo>
                  <a:cubicBezTo>
                    <a:pt x="115" y="145"/>
                    <a:pt x="121" y="150"/>
                    <a:pt x="128" y="154"/>
                  </a:cubicBezTo>
                  <a:cubicBezTo>
                    <a:pt x="143" y="164"/>
                    <a:pt x="158" y="174"/>
                    <a:pt x="172" y="184"/>
                  </a:cubicBezTo>
                  <a:cubicBezTo>
                    <a:pt x="200" y="203"/>
                    <a:pt x="229" y="220"/>
                    <a:pt x="260" y="234"/>
                  </a:cubicBezTo>
                  <a:cubicBezTo>
                    <a:pt x="272" y="239"/>
                    <a:pt x="285" y="244"/>
                    <a:pt x="297" y="249"/>
                  </a:cubicBezTo>
                  <a:cubicBezTo>
                    <a:pt x="297" y="248"/>
                    <a:pt x="298" y="247"/>
                    <a:pt x="298" y="246"/>
                  </a:cubicBezTo>
                  <a:cubicBezTo>
                    <a:pt x="266" y="236"/>
                    <a:pt x="234" y="224"/>
                    <a:pt x="204" y="209"/>
                  </a:cubicBezTo>
                  <a:cubicBezTo>
                    <a:pt x="189" y="201"/>
                    <a:pt x="174" y="192"/>
                    <a:pt x="159" y="184"/>
                  </a:cubicBezTo>
                  <a:cubicBezTo>
                    <a:pt x="146" y="176"/>
                    <a:pt x="134" y="168"/>
                    <a:pt x="122" y="159"/>
                  </a:cubicBezTo>
                  <a:cubicBezTo>
                    <a:pt x="118" y="156"/>
                    <a:pt x="110" y="151"/>
                    <a:pt x="110" y="145"/>
                  </a:cubicBezTo>
                  <a:cubicBezTo>
                    <a:pt x="109" y="146"/>
                    <a:pt x="109" y="146"/>
                    <a:pt x="108" y="147"/>
                  </a:cubicBezTo>
                  <a:cubicBezTo>
                    <a:pt x="116" y="149"/>
                    <a:pt x="123" y="153"/>
                    <a:pt x="130" y="156"/>
                  </a:cubicBezTo>
                  <a:cubicBezTo>
                    <a:pt x="136" y="160"/>
                    <a:pt x="143" y="164"/>
                    <a:pt x="150" y="168"/>
                  </a:cubicBezTo>
                  <a:cubicBezTo>
                    <a:pt x="166" y="176"/>
                    <a:pt x="181" y="185"/>
                    <a:pt x="196" y="193"/>
                  </a:cubicBezTo>
                  <a:cubicBezTo>
                    <a:pt x="227" y="210"/>
                    <a:pt x="258" y="225"/>
                    <a:pt x="290" y="238"/>
                  </a:cubicBezTo>
                  <a:cubicBezTo>
                    <a:pt x="301" y="242"/>
                    <a:pt x="314" y="246"/>
                    <a:pt x="326" y="250"/>
                  </a:cubicBezTo>
                  <a:cubicBezTo>
                    <a:pt x="334" y="252"/>
                    <a:pt x="345" y="257"/>
                    <a:pt x="353" y="252"/>
                  </a:cubicBezTo>
                  <a:cubicBezTo>
                    <a:pt x="354" y="252"/>
                    <a:pt x="354" y="251"/>
                    <a:pt x="353" y="250"/>
                  </a:cubicBezTo>
                  <a:cubicBezTo>
                    <a:pt x="348" y="247"/>
                    <a:pt x="342" y="245"/>
                    <a:pt x="335" y="244"/>
                  </a:cubicBezTo>
                  <a:cubicBezTo>
                    <a:pt x="328" y="243"/>
                    <a:pt x="321" y="241"/>
                    <a:pt x="313" y="240"/>
                  </a:cubicBezTo>
                  <a:cubicBezTo>
                    <a:pt x="296" y="236"/>
                    <a:pt x="279" y="233"/>
                    <a:pt x="263" y="227"/>
                  </a:cubicBezTo>
                  <a:cubicBezTo>
                    <a:pt x="249" y="223"/>
                    <a:pt x="235" y="218"/>
                    <a:pt x="222" y="212"/>
                  </a:cubicBezTo>
                  <a:cubicBezTo>
                    <a:pt x="208" y="207"/>
                    <a:pt x="194" y="201"/>
                    <a:pt x="181" y="194"/>
                  </a:cubicBezTo>
                  <a:cubicBezTo>
                    <a:pt x="158" y="182"/>
                    <a:pt x="136" y="168"/>
                    <a:pt x="118" y="149"/>
                  </a:cubicBezTo>
                  <a:cubicBezTo>
                    <a:pt x="117" y="150"/>
                    <a:pt x="117" y="150"/>
                    <a:pt x="116" y="151"/>
                  </a:cubicBezTo>
                  <a:cubicBezTo>
                    <a:pt x="145" y="169"/>
                    <a:pt x="173" y="188"/>
                    <a:pt x="204" y="204"/>
                  </a:cubicBezTo>
                  <a:cubicBezTo>
                    <a:pt x="234" y="220"/>
                    <a:pt x="267" y="232"/>
                    <a:pt x="299" y="243"/>
                  </a:cubicBezTo>
                  <a:cubicBezTo>
                    <a:pt x="309" y="246"/>
                    <a:pt x="322" y="248"/>
                    <a:pt x="330" y="255"/>
                  </a:cubicBezTo>
                  <a:cubicBezTo>
                    <a:pt x="330" y="254"/>
                    <a:pt x="330" y="254"/>
                    <a:pt x="330" y="253"/>
                  </a:cubicBezTo>
                  <a:cubicBezTo>
                    <a:pt x="321" y="257"/>
                    <a:pt x="310" y="255"/>
                    <a:pt x="300" y="253"/>
                  </a:cubicBezTo>
                  <a:cubicBezTo>
                    <a:pt x="288" y="250"/>
                    <a:pt x="277" y="245"/>
                    <a:pt x="266" y="240"/>
                  </a:cubicBezTo>
                  <a:cubicBezTo>
                    <a:pt x="241" y="228"/>
                    <a:pt x="218" y="216"/>
                    <a:pt x="195" y="201"/>
                  </a:cubicBezTo>
                  <a:cubicBezTo>
                    <a:pt x="176" y="188"/>
                    <a:pt x="157" y="175"/>
                    <a:pt x="136" y="165"/>
                  </a:cubicBezTo>
                  <a:cubicBezTo>
                    <a:pt x="135" y="164"/>
                    <a:pt x="133" y="166"/>
                    <a:pt x="134" y="167"/>
                  </a:cubicBezTo>
                  <a:cubicBezTo>
                    <a:pt x="155" y="191"/>
                    <a:pt x="180" y="211"/>
                    <a:pt x="207" y="228"/>
                  </a:cubicBezTo>
                  <a:cubicBezTo>
                    <a:pt x="219" y="237"/>
                    <a:pt x="233" y="245"/>
                    <a:pt x="246" y="252"/>
                  </a:cubicBezTo>
                  <a:cubicBezTo>
                    <a:pt x="260" y="260"/>
                    <a:pt x="275" y="266"/>
                    <a:pt x="291" y="270"/>
                  </a:cubicBezTo>
                  <a:cubicBezTo>
                    <a:pt x="309" y="276"/>
                    <a:pt x="328" y="280"/>
                    <a:pt x="347" y="283"/>
                  </a:cubicBezTo>
                  <a:cubicBezTo>
                    <a:pt x="349" y="283"/>
                    <a:pt x="349" y="281"/>
                    <a:pt x="348" y="280"/>
                  </a:cubicBezTo>
                  <a:cubicBezTo>
                    <a:pt x="292" y="265"/>
                    <a:pt x="233" y="250"/>
                    <a:pt x="187" y="211"/>
                  </a:cubicBezTo>
                  <a:cubicBezTo>
                    <a:pt x="184" y="209"/>
                    <a:pt x="181" y="206"/>
                    <a:pt x="179" y="203"/>
                  </a:cubicBezTo>
                  <a:cubicBezTo>
                    <a:pt x="178" y="204"/>
                    <a:pt x="178" y="205"/>
                    <a:pt x="177" y="206"/>
                  </a:cubicBezTo>
                  <a:cubicBezTo>
                    <a:pt x="185" y="208"/>
                    <a:pt x="191" y="213"/>
                    <a:pt x="197" y="217"/>
                  </a:cubicBezTo>
                  <a:cubicBezTo>
                    <a:pt x="204" y="222"/>
                    <a:pt x="210" y="226"/>
                    <a:pt x="217" y="231"/>
                  </a:cubicBezTo>
                  <a:cubicBezTo>
                    <a:pt x="230" y="240"/>
                    <a:pt x="245" y="250"/>
                    <a:pt x="260" y="258"/>
                  </a:cubicBezTo>
                  <a:cubicBezTo>
                    <a:pt x="275" y="266"/>
                    <a:pt x="290" y="272"/>
                    <a:pt x="307" y="277"/>
                  </a:cubicBezTo>
                  <a:cubicBezTo>
                    <a:pt x="315" y="280"/>
                    <a:pt x="323" y="282"/>
                    <a:pt x="331" y="283"/>
                  </a:cubicBezTo>
                  <a:cubicBezTo>
                    <a:pt x="339" y="285"/>
                    <a:pt x="347" y="286"/>
                    <a:pt x="355" y="287"/>
                  </a:cubicBezTo>
                  <a:cubicBezTo>
                    <a:pt x="359" y="287"/>
                    <a:pt x="362" y="288"/>
                    <a:pt x="366" y="289"/>
                  </a:cubicBezTo>
                  <a:cubicBezTo>
                    <a:pt x="366" y="288"/>
                    <a:pt x="366" y="287"/>
                    <a:pt x="366" y="286"/>
                  </a:cubicBezTo>
                  <a:cubicBezTo>
                    <a:pt x="359" y="289"/>
                    <a:pt x="351" y="287"/>
                    <a:pt x="345" y="285"/>
                  </a:cubicBezTo>
                  <a:cubicBezTo>
                    <a:pt x="337" y="283"/>
                    <a:pt x="331" y="280"/>
                    <a:pt x="324" y="278"/>
                  </a:cubicBezTo>
                  <a:cubicBezTo>
                    <a:pt x="308" y="272"/>
                    <a:pt x="292" y="266"/>
                    <a:pt x="277" y="258"/>
                  </a:cubicBezTo>
                  <a:cubicBezTo>
                    <a:pt x="245" y="242"/>
                    <a:pt x="214" y="224"/>
                    <a:pt x="183" y="207"/>
                  </a:cubicBezTo>
                  <a:cubicBezTo>
                    <a:pt x="172" y="201"/>
                    <a:pt x="162" y="194"/>
                    <a:pt x="151" y="188"/>
                  </a:cubicBezTo>
                  <a:cubicBezTo>
                    <a:pt x="150" y="188"/>
                    <a:pt x="149" y="189"/>
                    <a:pt x="149" y="190"/>
                  </a:cubicBezTo>
                  <a:cubicBezTo>
                    <a:pt x="151" y="195"/>
                    <a:pt x="156" y="199"/>
                    <a:pt x="160" y="202"/>
                  </a:cubicBezTo>
                  <a:cubicBezTo>
                    <a:pt x="165" y="206"/>
                    <a:pt x="171" y="209"/>
                    <a:pt x="176" y="212"/>
                  </a:cubicBezTo>
                  <a:cubicBezTo>
                    <a:pt x="183" y="216"/>
                    <a:pt x="189" y="221"/>
                    <a:pt x="196" y="226"/>
                  </a:cubicBezTo>
                  <a:cubicBezTo>
                    <a:pt x="203" y="230"/>
                    <a:pt x="210" y="235"/>
                    <a:pt x="218" y="239"/>
                  </a:cubicBezTo>
                  <a:cubicBezTo>
                    <a:pt x="245" y="256"/>
                    <a:pt x="274" y="270"/>
                    <a:pt x="305" y="280"/>
                  </a:cubicBezTo>
                  <a:cubicBezTo>
                    <a:pt x="328" y="287"/>
                    <a:pt x="352" y="293"/>
                    <a:pt x="376" y="291"/>
                  </a:cubicBezTo>
                  <a:cubicBezTo>
                    <a:pt x="378" y="291"/>
                    <a:pt x="378" y="289"/>
                    <a:pt x="376" y="289"/>
                  </a:cubicBezTo>
                  <a:cubicBezTo>
                    <a:pt x="345" y="283"/>
                    <a:pt x="313" y="280"/>
                    <a:pt x="282" y="269"/>
                  </a:cubicBezTo>
                  <a:cubicBezTo>
                    <a:pt x="268" y="264"/>
                    <a:pt x="254" y="257"/>
                    <a:pt x="240" y="249"/>
                  </a:cubicBezTo>
                  <a:cubicBezTo>
                    <a:pt x="226" y="242"/>
                    <a:pt x="212" y="233"/>
                    <a:pt x="199" y="225"/>
                  </a:cubicBezTo>
                  <a:cubicBezTo>
                    <a:pt x="176" y="210"/>
                    <a:pt x="155" y="193"/>
                    <a:pt x="137" y="172"/>
                  </a:cubicBezTo>
                  <a:cubicBezTo>
                    <a:pt x="136" y="173"/>
                    <a:pt x="136" y="173"/>
                    <a:pt x="135" y="174"/>
                  </a:cubicBezTo>
                  <a:cubicBezTo>
                    <a:pt x="143" y="174"/>
                    <a:pt x="149" y="181"/>
                    <a:pt x="155" y="184"/>
                  </a:cubicBezTo>
                  <a:cubicBezTo>
                    <a:pt x="162" y="189"/>
                    <a:pt x="169" y="193"/>
                    <a:pt x="177" y="198"/>
                  </a:cubicBezTo>
                  <a:cubicBezTo>
                    <a:pt x="191" y="206"/>
                    <a:pt x="206" y="214"/>
                    <a:pt x="221" y="221"/>
                  </a:cubicBezTo>
                  <a:cubicBezTo>
                    <a:pt x="252" y="236"/>
                    <a:pt x="283" y="249"/>
                    <a:pt x="316" y="258"/>
                  </a:cubicBezTo>
                  <a:cubicBezTo>
                    <a:pt x="323" y="260"/>
                    <a:pt x="331" y="261"/>
                    <a:pt x="339" y="263"/>
                  </a:cubicBezTo>
                  <a:cubicBezTo>
                    <a:pt x="341" y="263"/>
                    <a:pt x="341" y="261"/>
                    <a:pt x="340" y="260"/>
                  </a:cubicBezTo>
                  <a:cubicBezTo>
                    <a:pt x="329" y="253"/>
                    <a:pt x="314" y="253"/>
                    <a:pt x="301" y="250"/>
                  </a:cubicBezTo>
                  <a:cubicBezTo>
                    <a:pt x="284" y="246"/>
                    <a:pt x="267" y="242"/>
                    <a:pt x="251" y="237"/>
                  </a:cubicBezTo>
                  <a:cubicBezTo>
                    <a:pt x="218" y="226"/>
                    <a:pt x="186" y="213"/>
                    <a:pt x="157" y="195"/>
                  </a:cubicBezTo>
                  <a:cubicBezTo>
                    <a:pt x="149" y="190"/>
                    <a:pt x="141" y="185"/>
                    <a:pt x="132" y="179"/>
                  </a:cubicBezTo>
                  <a:cubicBezTo>
                    <a:pt x="124" y="174"/>
                    <a:pt x="116" y="169"/>
                    <a:pt x="111" y="161"/>
                  </a:cubicBezTo>
                  <a:cubicBezTo>
                    <a:pt x="110" y="162"/>
                    <a:pt x="110" y="162"/>
                    <a:pt x="109" y="163"/>
                  </a:cubicBezTo>
                  <a:cubicBezTo>
                    <a:pt x="139" y="179"/>
                    <a:pt x="168" y="197"/>
                    <a:pt x="198" y="214"/>
                  </a:cubicBezTo>
                  <a:cubicBezTo>
                    <a:pt x="226" y="230"/>
                    <a:pt x="255" y="244"/>
                    <a:pt x="284" y="257"/>
                  </a:cubicBezTo>
                  <a:cubicBezTo>
                    <a:pt x="300" y="264"/>
                    <a:pt x="317" y="271"/>
                    <a:pt x="334" y="276"/>
                  </a:cubicBezTo>
                  <a:cubicBezTo>
                    <a:pt x="349" y="281"/>
                    <a:pt x="366" y="284"/>
                    <a:pt x="382" y="282"/>
                  </a:cubicBezTo>
                  <a:cubicBezTo>
                    <a:pt x="384" y="282"/>
                    <a:pt x="384" y="280"/>
                    <a:pt x="383" y="280"/>
                  </a:cubicBezTo>
                  <a:cubicBezTo>
                    <a:pt x="376" y="278"/>
                    <a:pt x="368" y="278"/>
                    <a:pt x="361" y="278"/>
                  </a:cubicBezTo>
                  <a:cubicBezTo>
                    <a:pt x="353" y="278"/>
                    <a:pt x="345" y="277"/>
                    <a:pt x="337" y="276"/>
                  </a:cubicBezTo>
                  <a:cubicBezTo>
                    <a:pt x="320" y="273"/>
                    <a:pt x="303" y="269"/>
                    <a:pt x="287" y="264"/>
                  </a:cubicBezTo>
                  <a:cubicBezTo>
                    <a:pt x="273" y="260"/>
                    <a:pt x="260" y="255"/>
                    <a:pt x="246" y="250"/>
                  </a:cubicBezTo>
                  <a:cubicBezTo>
                    <a:pt x="233" y="245"/>
                    <a:pt x="220" y="240"/>
                    <a:pt x="207" y="234"/>
                  </a:cubicBezTo>
                  <a:cubicBezTo>
                    <a:pt x="196" y="228"/>
                    <a:pt x="185" y="221"/>
                    <a:pt x="177" y="213"/>
                  </a:cubicBezTo>
                  <a:cubicBezTo>
                    <a:pt x="176" y="213"/>
                    <a:pt x="176" y="214"/>
                    <a:pt x="175" y="215"/>
                  </a:cubicBezTo>
                  <a:cubicBezTo>
                    <a:pt x="190" y="219"/>
                    <a:pt x="203" y="229"/>
                    <a:pt x="216" y="236"/>
                  </a:cubicBezTo>
                  <a:cubicBezTo>
                    <a:pt x="231" y="244"/>
                    <a:pt x="246" y="252"/>
                    <a:pt x="262" y="259"/>
                  </a:cubicBezTo>
                  <a:cubicBezTo>
                    <a:pt x="277" y="266"/>
                    <a:pt x="293" y="273"/>
                    <a:pt x="309" y="277"/>
                  </a:cubicBezTo>
                  <a:cubicBezTo>
                    <a:pt x="325" y="282"/>
                    <a:pt x="341" y="285"/>
                    <a:pt x="358" y="287"/>
                  </a:cubicBezTo>
                  <a:cubicBezTo>
                    <a:pt x="366" y="289"/>
                    <a:pt x="374" y="289"/>
                    <a:pt x="382" y="289"/>
                  </a:cubicBezTo>
                  <a:cubicBezTo>
                    <a:pt x="388" y="289"/>
                    <a:pt x="396" y="289"/>
                    <a:pt x="402" y="293"/>
                  </a:cubicBezTo>
                  <a:cubicBezTo>
                    <a:pt x="402" y="292"/>
                    <a:pt x="402" y="292"/>
                    <a:pt x="402" y="291"/>
                  </a:cubicBezTo>
                  <a:cubicBezTo>
                    <a:pt x="390" y="295"/>
                    <a:pt x="377" y="295"/>
                    <a:pt x="365" y="293"/>
                  </a:cubicBezTo>
                  <a:cubicBezTo>
                    <a:pt x="351" y="291"/>
                    <a:pt x="338" y="287"/>
                    <a:pt x="325" y="283"/>
                  </a:cubicBezTo>
                  <a:cubicBezTo>
                    <a:pt x="297" y="273"/>
                    <a:pt x="268" y="263"/>
                    <a:pt x="243" y="248"/>
                  </a:cubicBezTo>
                  <a:cubicBezTo>
                    <a:pt x="237" y="245"/>
                    <a:pt x="231" y="241"/>
                    <a:pt x="225" y="237"/>
                  </a:cubicBezTo>
                  <a:cubicBezTo>
                    <a:pt x="220" y="234"/>
                    <a:pt x="214" y="230"/>
                    <a:pt x="212" y="223"/>
                  </a:cubicBezTo>
                  <a:cubicBezTo>
                    <a:pt x="212" y="224"/>
                    <a:pt x="212" y="224"/>
                    <a:pt x="211" y="225"/>
                  </a:cubicBezTo>
                  <a:cubicBezTo>
                    <a:pt x="226" y="224"/>
                    <a:pt x="240" y="233"/>
                    <a:pt x="253" y="239"/>
                  </a:cubicBezTo>
                  <a:cubicBezTo>
                    <a:pt x="269" y="246"/>
                    <a:pt x="285" y="252"/>
                    <a:pt x="302" y="259"/>
                  </a:cubicBezTo>
                  <a:cubicBezTo>
                    <a:pt x="334" y="271"/>
                    <a:pt x="368" y="281"/>
                    <a:pt x="403" y="284"/>
                  </a:cubicBezTo>
                  <a:cubicBezTo>
                    <a:pt x="409" y="285"/>
                    <a:pt x="414" y="286"/>
                    <a:pt x="420" y="286"/>
                  </a:cubicBezTo>
                  <a:cubicBezTo>
                    <a:pt x="426" y="286"/>
                    <a:pt x="431" y="286"/>
                    <a:pt x="436" y="283"/>
                  </a:cubicBezTo>
                  <a:cubicBezTo>
                    <a:pt x="436" y="283"/>
                    <a:pt x="436" y="282"/>
                    <a:pt x="436" y="281"/>
                  </a:cubicBezTo>
                  <a:cubicBezTo>
                    <a:pt x="432" y="273"/>
                    <a:pt x="419" y="273"/>
                    <a:pt x="411" y="273"/>
                  </a:cubicBezTo>
                  <a:cubicBezTo>
                    <a:pt x="406" y="273"/>
                    <a:pt x="402" y="273"/>
                    <a:pt x="397" y="272"/>
                  </a:cubicBezTo>
                  <a:cubicBezTo>
                    <a:pt x="388" y="272"/>
                    <a:pt x="380" y="271"/>
                    <a:pt x="371" y="270"/>
                  </a:cubicBezTo>
                  <a:cubicBezTo>
                    <a:pt x="337" y="265"/>
                    <a:pt x="303" y="258"/>
                    <a:pt x="270" y="246"/>
                  </a:cubicBezTo>
                  <a:cubicBezTo>
                    <a:pt x="255" y="241"/>
                    <a:pt x="240" y="235"/>
                    <a:pt x="225" y="227"/>
                  </a:cubicBezTo>
                  <a:cubicBezTo>
                    <a:pt x="220" y="225"/>
                    <a:pt x="214" y="222"/>
                    <a:pt x="208" y="219"/>
                  </a:cubicBezTo>
                  <a:cubicBezTo>
                    <a:pt x="203" y="216"/>
                    <a:pt x="197" y="213"/>
                    <a:pt x="194" y="207"/>
                  </a:cubicBezTo>
                  <a:cubicBezTo>
                    <a:pt x="194" y="208"/>
                    <a:pt x="193" y="208"/>
                    <a:pt x="193" y="209"/>
                  </a:cubicBezTo>
                  <a:cubicBezTo>
                    <a:pt x="199" y="207"/>
                    <a:pt x="206" y="211"/>
                    <a:pt x="212" y="213"/>
                  </a:cubicBezTo>
                  <a:cubicBezTo>
                    <a:pt x="219" y="216"/>
                    <a:pt x="225" y="219"/>
                    <a:pt x="232" y="222"/>
                  </a:cubicBezTo>
                  <a:cubicBezTo>
                    <a:pt x="248" y="228"/>
                    <a:pt x="263" y="235"/>
                    <a:pt x="279" y="240"/>
                  </a:cubicBezTo>
                  <a:cubicBezTo>
                    <a:pt x="296" y="245"/>
                    <a:pt x="312" y="248"/>
                    <a:pt x="329" y="251"/>
                  </a:cubicBezTo>
                  <a:cubicBezTo>
                    <a:pt x="346" y="255"/>
                    <a:pt x="363" y="257"/>
                    <a:pt x="381" y="259"/>
                  </a:cubicBezTo>
                  <a:cubicBezTo>
                    <a:pt x="391" y="260"/>
                    <a:pt x="401" y="262"/>
                    <a:pt x="411" y="258"/>
                  </a:cubicBezTo>
                  <a:cubicBezTo>
                    <a:pt x="412" y="258"/>
                    <a:pt x="412" y="256"/>
                    <a:pt x="411" y="256"/>
                  </a:cubicBezTo>
                  <a:cubicBezTo>
                    <a:pt x="404" y="253"/>
                    <a:pt x="397" y="253"/>
                    <a:pt x="390" y="253"/>
                  </a:cubicBezTo>
                  <a:cubicBezTo>
                    <a:pt x="382" y="253"/>
                    <a:pt x="374" y="253"/>
                    <a:pt x="366" y="252"/>
                  </a:cubicBezTo>
                  <a:cubicBezTo>
                    <a:pt x="349" y="250"/>
                    <a:pt x="332" y="248"/>
                    <a:pt x="315" y="244"/>
                  </a:cubicBezTo>
                  <a:cubicBezTo>
                    <a:pt x="282" y="237"/>
                    <a:pt x="249" y="227"/>
                    <a:pt x="219" y="213"/>
                  </a:cubicBezTo>
                  <a:cubicBezTo>
                    <a:pt x="210" y="208"/>
                    <a:pt x="201" y="203"/>
                    <a:pt x="192" y="198"/>
                  </a:cubicBezTo>
                  <a:cubicBezTo>
                    <a:pt x="188" y="195"/>
                    <a:pt x="183" y="193"/>
                    <a:pt x="180" y="190"/>
                  </a:cubicBezTo>
                  <a:cubicBezTo>
                    <a:pt x="176" y="187"/>
                    <a:pt x="173" y="184"/>
                    <a:pt x="172" y="180"/>
                  </a:cubicBezTo>
                  <a:cubicBezTo>
                    <a:pt x="172" y="180"/>
                    <a:pt x="171" y="181"/>
                    <a:pt x="171" y="182"/>
                  </a:cubicBezTo>
                  <a:cubicBezTo>
                    <a:pt x="178" y="181"/>
                    <a:pt x="185" y="185"/>
                    <a:pt x="192" y="188"/>
                  </a:cubicBezTo>
                  <a:cubicBezTo>
                    <a:pt x="199" y="192"/>
                    <a:pt x="206" y="195"/>
                    <a:pt x="214" y="198"/>
                  </a:cubicBezTo>
                  <a:cubicBezTo>
                    <a:pt x="230" y="205"/>
                    <a:pt x="246" y="212"/>
                    <a:pt x="263" y="217"/>
                  </a:cubicBezTo>
                  <a:cubicBezTo>
                    <a:pt x="295" y="229"/>
                    <a:pt x="330" y="235"/>
                    <a:pt x="364" y="240"/>
                  </a:cubicBezTo>
                  <a:cubicBezTo>
                    <a:pt x="384" y="243"/>
                    <a:pt x="404" y="246"/>
                    <a:pt x="424" y="248"/>
                  </a:cubicBezTo>
                  <a:cubicBezTo>
                    <a:pt x="424" y="247"/>
                    <a:pt x="424" y="247"/>
                    <a:pt x="424" y="246"/>
                  </a:cubicBezTo>
                  <a:cubicBezTo>
                    <a:pt x="393" y="254"/>
                    <a:pt x="360" y="249"/>
                    <a:pt x="330" y="242"/>
                  </a:cubicBezTo>
                  <a:cubicBezTo>
                    <a:pt x="297" y="234"/>
                    <a:pt x="265" y="223"/>
                    <a:pt x="234" y="210"/>
                  </a:cubicBezTo>
                  <a:cubicBezTo>
                    <a:pt x="224" y="206"/>
                    <a:pt x="213" y="202"/>
                    <a:pt x="202" y="197"/>
                  </a:cubicBezTo>
                  <a:cubicBezTo>
                    <a:pt x="193" y="193"/>
                    <a:pt x="182" y="189"/>
                    <a:pt x="175" y="181"/>
                  </a:cubicBezTo>
                  <a:cubicBezTo>
                    <a:pt x="175" y="182"/>
                    <a:pt x="175" y="182"/>
                    <a:pt x="175" y="183"/>
                  </a:cubicBezTo>
                  <a:cubicBezTo>
                    <a:pt x="191" y="182"/>
                    <a:pt x="206" y="189"/>
                    <a:pt x="221" y="194"/>
                  </a:cubicBezTo>
                  <a:cubicBezTo>
                    <a:pt x="239" y="198"/>
                    <a:pt x="256" y="203"/>
                    <a:pt x="273" y="208"/>
                  </a:cubicBezTo>
                  <a:cubicBezTo>
                    <a:pt x="290" y="213"/>
                    <a:pt x="307" y="217"/>
                    <a:pt x="324" y="221"/>
                  </a:cubicBezTo>
                  <a:cubicBezTo>
                    <a:pt x="341" y="225"/>
                    <a:pt x="358" y="228"/>
                    <a:pt x="375" y="232"/>
                  </a:cubicBezTo>
                  <a:cubicBezTo>
                    <a:pt x="384" y="234"/>
                    <a:pt x="393" y="236"/>
                    <a:pt x="402" y="238"/>
                  </a:cubicBezTo>
                  <a:cubicBezTo>
                    <a:pt x="401" y="237"/>
                    <a:pt x="401" y="237"/>
                    <a:pt x="401" y="236"/>
                  </a:cubicBezTo>
                  <a:cubicBezTo>
                    <a:pt x="397" y="239"/>
                    <a:pt x="390" y="240"/>
                    <a:pt x="385" y="240"/>
                  </a:cubicBezTo>
                  <a:cubicBezTo>
                    <a:pt x="379" y="240"/>
                    <a:pt x="373" y="239"/>
                    <a:pt x="367" y="238"/>
                  </a:cubicBezTo>
                  <a:cubicBezTo>
                    <a:pt x="351" y="236"/>
                    <a:pt x="336" y="234"/>
                    <a:pt x="320" y="232"/>
                  </a:cubicBezTo>
                  <a:cubicBezTo>
                    <a:pt x="303" y="229"/>
                    <a:pt x="286" y="225"/>
                    <a:pt x="269" y="221"/>
                  </a:cubicBezTo>
                  <a:cubicBezTo>
                    <a:pt x="253" y="216"/>
                    <a:pt x="237" y="211"/>
                    <a:pt x="222" y="204"/>
                  </a:cubicBezTo>
                  <a:cubicBezTo>
                    <a:pt x="216" y="201"/>
                    <a:pt x="210" y="198"/>
                    <a:pt x="204" y="195"/>
                  </a:cubicBezTo>
                  <a:cubicBezTo>
                    <a:pt x="199" y="192"/>
                    <a:pt x="192" y="189"/>
                    <a:pt x="190" y="183"/>
                  </a:cubicBezTo>
                  <a:cubicBezTo>
                    <a:pt x="190" y="184"/>
                    <a:pt x="189" y="184"/>
                    <a:pt x="189" y="185"/>
                  </a:cubicBezTo>
                  <a:cubicBezTo>
                    <a:pt x="197" y="187"/>
                    <a:pt x="205" y="190"/>
                    <a:pt x="213" y="194"/>
                  </a:cubicBezTo>
                  <a:cubicBezTo>
                    <a:pt x="220" y="197"/>
                    <a:pt x="229" y="200"/>
                    <a:pt x="237" y="203"/>
                  </a:cubicBezTo>
                  <a:cubicBezTo>
                    <a:pt x="253" y="209"/>
                    <a:pt x="269" y="214"/>
                    <a:pt x="286" y="218"/>
                  </a:cubicBezTo>
                  <a:cubicBezTo>
                    <a:pt x="319" y="227"/>
                    <a:pt x="352" y="236"/>
                    <a:pt x="386" y="239"/>
                  </a:cubicBezTo>
                  <a:cubicBezTo>
                    <a:pt x="391" y="239"/>
                    <a:pt x="395" y="239"/>
                    <a:pt x="399" y="239"/>
                  </a:cubicBezTo>
                  <a:cubicBezTo>
                    <a:pt x="401" y="239"/>
                    <a:pt x="402" y="237"/>
                    <a:pt x="400" y="237"/>
                  </a:cubicBezTo>
                  <a:cubicBezTo>
                    <a:pt x="393" y="234"/>
                    <a:pt x="385" y="233"/>
                    <a:pt x="378" y="232"/>
                  </a:cubicBezTo>
                  <a:cubicBezTo>
                    <a:pt x="369" y="231"/>
                    <a:pt x="361" y="230"/>
                    <a:pt x="353" y="229"/>
                  </a:cubicBezTo>
                  <a:cubicBezTo>
                    <a:pt x="336" y="226"/>
                    <a:pt x="318" y="224"/>
                    <a:pt x="300" y="221"/>
                  </a:cubicBezTo>
                  <a:cubicBezTo>
                    <a:pt x="283" y="218"/>
                    <a:pt x="266" y="215"/>
                    <a:pt x="249" y="210"/>
                  </a:cubicBezTo>
                  <a:cubicBezTo>
                    <a:pt x="233" y="206"/>
                    <a:pt x="217" y="201"/>
                    <a:pt x="201" y="196"/>
                  </a:cubicBezTo>
                  <a:cubicBezTo>
                    <a:pt x="197" y="195"/>
                    <a:pt x="193" y="193"/>
                    <a:pt x="189" y="192"/>
                  </a:cubicBezTo>
                  <a:cubicBezTo>
                    <a:pt x="185" y="190"/>
                    <a:pt x="180" y="187"/>
                    <a:pt x="180" y="183"/>
                  </a:cubicBezTo>
                  <a:cubicBezTo>
                    <a:pt x="179" y="183"/>
                    <a:pt x="179" y="184"/>
                    <a:pt x="179" y="184"/>
                  </a:cubicBezTo>
                  <a:cubicBezTo>
                    <a:pt x="186" y="182"/>
                    <a:pt x="194" y="184"/>
                    <a:pt x="201" y="186"/>
                  </a:cubicBezTo>
                  <a:cubicBezTo>
                    <a:pt x="208" y="188"/>
                    <a:pt x="215" y="190"/>
                    <a:pt x="222" y="192"/>
                  </a:cubicBezTo>
                  <a:cubicBezTo>
                    <a:pt x="239" y="196"/>
                    <a:pt x="257" y="201"/>
                    <a:pt x="274" y="206"/>
                  </a:cubicBezTo>
                  <a:cubicBezTo>
                    <a:pt x="290" y="210"/>
                    <a:pt x="307" y="215"/>
                    <a:pt x="324" y="219"/>
                  </a:cubicBezTo>
                  <a:cubicBezTo>
                    <a:pt x="341" y="223"/>
                    <a:pt x="359" y="226"/>
                    <a:pt x="376" y="228"/>
                  </a:cubicBezTo>
                  <a:cubicBezTo>
                    <a:pt x="385" y="229"/>
                    <a:pt x="395" y="230"/>
                    <a:pt x="404" y="230"/>
                  </a:cubicBezTo>
                  <a:cubicBezTo>
                    <a:pt x="412" y="230"/>
                    <a:pt x="421" y="229"/>
                    <a:pt x="428" y="225"/>
                  </a:cubicBezTo>
                  <a:cubicBezTo>
                    <a:pt x="428" y="224"/>
                    <a:pt x="428" y="223"/>
                    <a:pt x="428" y="222"/>
                  </a:cubicBezTo>
                  <a:cubicBezTo>
                    <a:pt x="418" y="215"/>
                    <a:pt x="405" y="216"/>
                    <a:pt x="394" y="216"/>
                  </a:cubicBezTo>
                  <a:cubicBezTo>
                    <a:pt x="378" y="217"/>
                    <a:pt x="362" y="216"/>
                    <a:pt x="346" y="215"/>
                  </a:cubicBezTo>
                  <a:cubicBezTo>
                    <a:pt x="311" y="214"/>
                    <a:pt x="277" y="210"/>
                    <a:pt x="243" y="203"/>
                  </a:cubicBezTo>
                  <a:cubicBezTo>
                    <a:pt x="228" y="199"/>
                    <a:pt x="214" y="195"/>
                    <a:pt x="199" y="190"/>
                  </a:cubicBezTo>
                  <a:cubicBezTo>
                    <a:pt x="188" y="186"/>
                    <a:pt x="175" y="182"/>
                    <a:pt x="167" y="172"/>
                  </a:cubicBezTo>
                  <a:cubicBezTo>
                    <a:pt x="167" y="173"/>
                    <a:pt x="167" y="173"/>
                    <a:pt x="167" y="174"/>
                  </a:cubicBezTo>
                  <a:cubicBezTo>
                    <a:pt x="169" y="171"/>
                    <a:pt x="175" y="171"/>
                    <a:pt x="178" y="171"/>
                  </a:cubicBezTo>
                  <a:cubicBezTo>
                    <a:pt x="185" y="172"/>
                    <a:pt x="192" y="173"/>
                    <a:pt x="199" y="175"/>
                  </a:cubicBezTo>
                  <a:cubicBezTo>
                    <a:pt x="218" y="179"/>
                    <a:pt x="236" y="186"/>
                    <a:pt x="254" y="192"/>
                  </a:cubicBezTo>
                  <a:cubicBezTo>
                    <a:pt x="267" y="196"/>
                    <a:pt x="280" y="202"/>
                    <a:pt x="294" y="206"/>
                  </a:cubicBezTo>
                  <a:cubicBezTo>
                    <a:pt x="307" y="210"/>
                    <a:pt x="321" y="213"/>
                    <a:pt x="335" y="216"/>
                  </a:cubicBezTo>
                  <a:cubicBezTo>
                    <a:pt x="352" y="220"/>
                    <a:pt x="369" y="223"/>
                    <a:pt x="387" y="226"/>
                  </a:cubicBezTo>
                  <a:cubicBezTo>
                    <a:pt x="399" y="228"/>
                    <a:pt x="415" y="233"/>
                    <a:pt x="427" y="226"/>
                  </a:cubicBezTo>
                  <a:cubicBezTo>
                    <a:pt x="428" y="225"/>
                    <a:pt x="429" y="224"/>
                    <a:pt x="428" y="223"/>
                  </a:cubicBezTo>
                  <a:cubicBezTo>
                    <a:pt x="422" y="220"/>
                    <a:pt x="416" y="219"/>
                    <a:pt x="410" y="218"/>
                  </a:cubicBezTo>
                  <a:cubicBezTo>
                    <a:pt x="403" y="218"/>
                    <a:pt x="396" y="218"/>
                    <a:pt x="389" y="218"/>
                  </a:cubicBezTo>
                  <a:cubicBezTo>
                    <a:pt x="371" y="216"/>
                    <a:pt x="353" y="215"/>
                    <a:pt x="335" y="214"/>
                  </a:cubicBezTo>
                  <a:cubicBezTo>
                    <a:pt x="301" y="211"/>
                    <a:pt x="268" y="205"/>
                    <a:pt x="235" y="197"/>
                  </a:cubicBezTo>
                  <a:cubicBezTo>
                    <a:pt x="227" y="195"/>
                    <a:pt x="219" y="192"/>
                    <a:pt x="213" y="187"/>
                  </a:cubicBezTo>
                  <a:cubicBezTo>
                    <a:pt x="213" y="188"/>
                    <a:pt x="213" y="189"/>
                    <a:pt x="213" y="190"/>
                  </a:cubicBezTo>
                  <a:cubicBezTo>
                    <a:pt x="218" y="187"/>
                    <a:pt x="225" y="189"/>
                    <a:pt x="231" y="190"/>
                  </a:cubicBezTo>
                  <a:cubicBezTo>
                    <a:pt x="237" y="191"/>
                    <a:pt x="243" y="193"/>
                    <a:pt x="249" y="194"/>
                  </a:cubicBezTo>
                  <a:cubicBezTo>
                    <a:pt x="266" y="197"/>
                    <a:pt x="284" y="200"/>
                    <a:pt x="302" y="203"/>
                  </a:cubicBezTo>
                  <a:cubicBezTo>
                    <a:pt x="337" y="208"/>
                    <a:pt x="372" y="215"/>
                    <a:pt x="407" y="216"/>
                  </a:cubicBezTo>
                  <a:cubicBezTo>
                    <a:pt x="420" y="217"/>
                    <a:pt x="433" y="217"/>
                    <a:pt x="446" y="215"/>
                  </a:cubicBezTo>
                  <a:cubicBezTo>
                    <a:pt x="445" y="214"/>
                    <a:pt x="445" y="213"/>
                    <a:pt x="445" y="213"/>
                  </a:cubicBezTo>
                  <a:cubicBezTo>
                    <a:pt x="433" y="220"/>
                    <a:pt x="419" y="222"/>
                    <a:pt x="405" y="223"/>
                  </a:cubicBezTo>
                  <a:cubicBezTo>
                    <a:pt x="391" y="225"/>
                    <a:pt x="376" y="224"/>
                    <a:pt x="362" y="223"/>
                  </a:cubicBezTo>
                  <a:cubicBezTo>
                    <a:pt x="347" y="222"/>
                    <a:pt x="331" y="220"/>
                    <a:pt x="316" y="217"/>
                  </a:cubicBezTo>
                  <a:cubicBezTo>
                    <a:pt x="308" y="215"/>
                    <a:pt x="299" y="213"/>
                    <a:pt x="291" y="210"/>
                  </a:cubicBezTo>
                  <a:cubicBezTo>
                    <a:pt x="285" y="208"/>
                    <a:pt x="279" y="207"/>
                    <a:pt x="273" y="205"/>
                  </a:cubicBezTo>
                  <a:cubicBezTo>
                    <a:pt x="268" y="203"/>
                    <a:pt x="263" y="201"/>
                    <a:pt x="259" y="197"/>
                  </a:cubicBezTo>
                  <a:cubicBezTo>
                    <a:pt x="259" y="197"/>
                    <a:pt x="259" y="198"/>
                    <a:pt x="259" y="199"/>
                  </a:cubicBezTo>
                  <a:cubicBezTo>
                    <a:pt x="271" y="194"/>
                    <a:pt x="285" y="195"/>
                    <a:pt x="298" y="197"/>
                  </a:cubicBezTo>
                  <a:cubicBezTo>
                    <a:pt x="311" y="199"/>
                    <a:pt x="325" y="202"/>
                    <a:pt x="338" y="203"/>
                  </a:cubicBezTo>
                  <a:cubicBezTo>
                    <a:pt x="345" y="204"/>
                    <a:pt x="353" y="205"/>
                    <a:pt x="360" y="205"/>
                  </a:cubicBezTo>
                  <a:cubicBezTo>
                    <a:pt x="369" y="206"/>
                    <a:pt x="377" y="206"/>
                    <a:pt x="386" y="207"/>
                  </a:cubicBezTo>
                  <a:cubicBezTo>
                    <a:pt x="394" y="207"/>
                    <a:pt x="403" y="208"/>
                    <a:pt x="412" y="208"/>
                  </a:cubicBezTo>
                  <a:cubicBezTo>
                    <a:pt x="419" y="208"/>
                    <a:pt x="427" y="207"/>
                    <a:pt x="435" y="209"/>
                  </a:cubicBezTo>
                  <a:cubicBezTo>
                    <a:pt x="435" y="208"/>
                    <a:pt x="435" y="207"/>
                    <a:pt x="435" y="206"/>
                  </a:cubicBezTo>
                  <a:cubicBezTo>
                    <a:pt x="379" y="216"/>
                    <a:pt x="319" y="219"/>
                    <a:pt x="264" y="205"/>
                  </a:cubicBezTo>
                  <a:cubicBezTo>
                    <a:pt x="242" y="199"/>
                    <a:pt x="222" y="190"/>
                    <a:pt x="203" y="178"/>
                  </a:cubicBezTo>
                  <a:cubicBezTo>
                    <a:pt x="203" y="179"/>
                    <a:pt x="203" y="180"/>
                    <a:pt x="203" y="181"/>
                  </a:cubicBezTo>
                  <a:cubicBezTo>
                    <a:pt x="211" y="180"/>
                    <a:pt x="219" y="183"/>
                    <a:pt x="226" y="186"/>
                  </a:cubicBezTo>
                  <a:cubicBezTo>
                    <a:pt x="234" y="189"/>
                    <a:pt x="241" y="191"/>
                    <a:pt x="249" y="194"/>
                  </a:cubicBezTo>
                  <a:cubicBezTo>
                    <a:pt x="266" y="199"/>
                    <a:pt x="283" y="203"/>
                    <a:pt x="301" y="208"/>
                  </a:cubicBezTo>
                  <a:cubicBezTo>
                    <a:pt x="327" y="215"/>
                    <a:pt x="354" y="222"/>
                    <a:pt x="382" y="225"/>
                  </a:cubicBezTo>
                  <a:cubicBezTo>
                    <a:pt x="401" y="227"/>
                    <a:pt x="423" y="227"/>
                    <a:pt x="441" y="217"/>
                  </a:cubicBezTo>
                  <a:cubicBezTo>
                    <a:pt x="442" y="217"/>
                    <a:pt x="442" y="215"/>
                    <a:pt x="440" y="215"/>
                  </a:cubicBezTo>
                  <a:cubicBezTo>
                    <a:pt x="434" y="214"/>
                    <a:pt x="428" y="216"/>
                    <a:pt x="422" y="217"/>
                  </a:cubicBezTo>
                  <a:cubicBezTo>
                    <a:pt x="415" y="219"/>
                    <a:pt x="408" y="220"/>
                    <a:pt x="400" y="221"/>
                  </a:cubicBezTo>
                  <a:cubicBezTo>
                    <a:pt x="386" y="224"/>
                    <a:pt x="371" y="227"/>
                    <a:pt x="357" y="229"/>
                  </a:cubicBezTo>
                  <a:cubicBezTo>
                    <a:pt x="331" y="232"/>
                    <a:pt x="304" y="236"/>
                    <a:pt x="278" y="233"/>
                  </a:cubicBezTo>
                  <a:cubicBezTo>
                    <a:pt x="278" y="233"/>
                    <a:pt x="278" y="234"/>
                    <a:pt x="278" y="235"/>
                  </a:cubicBezTo>
                  <a:cubicBezTo>
                    <a:pt x="291" y="236"/>
                    <a:pt x="305" y="236"/>
                    <a:pt x="318" y="236"/>
                  </a:cubicBezTo>
                  <a:cubicBezTo>
                    <a:pt x="331" y="237"/>
                    <a:pt x="344" y="238"/>
                    <a:pt x="357" y="238"/>
                  </a:cubicBezTo>
                  <a:cubicBezTo>
                    <a:pt x="377" y="239"/>
                    <a:pt x="400" y="237"/>
                    <a:pt x="418" y="247"/>
                  </a:cubicBezTo>
                  <a:cubicBezTo>
                    <a:pt x="418" y="246"/>
                    <a:pt x="418" y="245"/>
                    <a:pt x="418" y="244"/>
                  </a:cubicBezTo>
                  <a:cubicBezTo>
                    <a:pt x="412" y="249"/>
                    <a:pt x="403" y="250"/>
                    <a:pt x="396" y="251"/>
                  </a:cubicBezTo>
                  <a:cubicBezTo>
                    <a:pt x="387" y="251"/>
                    <a:pt x="379" y="251"/>
                    <a:pt x="370" y="251"/>
                  </a:cubicBezTo>
                  <a:cubicBezTo>
                    <a:pt x="361" y="251"/>
                    <a:pt x="352" y="251"/>
                    <a:pt x="343" y="251"/>
                  </a:cubicBezTo>
                  <a:cubicBezTo>
                    <a:pt x="333" y="250"/>
                    <a:pt x="322" y="250"/>
                    <a:pt x="311" y="251"/>
                  </a:cubicBezTo>
                  <a:cubicBezTo>
                    <a:pt x="310" y="251"/>
                    <a:pt x="310" y="253"/>
                    <a:pt x="311" y="254"/>
                  </a:cubicBezTo>
                  <a:cubicBezTo>
                    <a:pt x="339" y="260"/>
                    <a:pt x="368" y="258"/>
                    <a:pt x="396" y="255"/>
                  </a:cubicBezTo>
                  <a:cubicBezTo>
                    <a:pt x="411" y="254"/>
                    <a:pt x="426" y="252"/>
                    <a:pt x="441" y="249"/>
                  </a:cubicBezTo>
                  <a:cubicBezTo>
                    <a:pt x="448" y="247"/>
                    <a:pt x="456" y="245"/>
                    <a:pt x="462" y="242"/>
                  </a:cubicBezTo>
                  <a:cubicBezTo>
                    <a:pt x="469" y="240"/>
                    <a:pt x="475" y="236"/>
                    <a:pt x="482" y="235"/>
                  </a:cubicBezTo>
                  <a:cubicBezTo>
                    <a:pt x="482" y="234"/>
                    <a:pt x="482" y="233"/>
                    <a:pt x="481" y="232"/>
                  </a:cubicBezTo>
                  <a:cubicBezTo>
                    <a:pt x="457" y="250"/>
                    <a:pt x="426" y="256"/>
                    <a:pt x="397" y="259"/>
                  </a:cubicBezTo>
                  <a:cubicBezTo>
                    <a:pt x="386" y="260"/>
                    <a:pt x="376" y="261"/>
                    <a:pt x="366" y="261"/>
                  </a:cubicBezTo>
                  <a:cubicBezTo>
                    <a:pt x="355" y="261"/>
                    <a:pt x="342" y="260"/>
                    <a:pt x="333" y="255"/>
                  </a:cubicBezTo>
                  <a:cubicBezTo>
                    <a:pt x="332" y="254"/>
                    <a:pt x="331" y="253"/>
                    <a:pt x="330" y="252"/>
                  </a:cubicBezTo>
                  <a:cubicBezTo>
                    <a:pt x="330" y="253"/>
                    <a:pt x="330" y="253"/>
                    <a:pt x="330" y="254"/>
                  </a:cubicBezTo>
                  <a:cubicBezTo>
                    <a:pt x="336" y="250"/>
                    <a:pt x="343" y="248"/>
                    <a:pt x="350" y="246"/>
                  </a:cubicBezTo>
                  <a:cubicBezTo>
                    <a:pt x="358" y="245"/>
                    <a:pt x="366" y="244"/>
                    <a:pt x="373" y="243"/>
                  </a:cubicBezTo>
                  <a:cubicBezTo>
                    <a:pt x="391" y="240"/>
                    <a:pt x="409" y="237"/>
                    <a:pt x="426" y="233"/>
                  </a:cubicBezTo>
                  <a:cubicBezTo>
                    <a:pt x="452" y="226"/>
                    <a:pt x="478" y="214"/>
                    <a:pt x="497" y="194"/>
                  </a:cubicBezTo>
                  <a:cubicBezTo>
                    <a:pt x="501" y="190"/>
                    <a:pt x="504" y="185"/>
                    <a:pt x="507" y="179"/>
                  </a:cubicBezTo>
                  <a:cubicBezTo>
                    <a:pt x="508" y="178"/>
                    <a:pt x="506" y="177"/>
                    <a:pt x="505" y="178"/>
                  </a:cubicBezTo>
                  <a:cubicBezTo>
                    <a:pt x="489" y="199"/>
                    <a:pt x="466" y="214"/>
                    <a:pt x="442" y="225"/>
                  </a:cubicBezTo>
                  <a:cubicBezTo>
                    <a:pt x="418" y="236"/>
                    <a:pt x="391" y="241"/>
                    <a:pt x="364" y="240"/>
                  </a:cubicBezTo>
                  <a:cubicBezTo>
                    <a:pt x="356" y="239"/>
                    <a:pt x="348" y="238"/>
                    <a:pt x="340" y="236"/>
                  </a:cubicBezTo>
                  <a:cubicBezTo>
                    <a:pt x="340" y="237"/>
                    <a:pt x="340" y="238"/>
                    <a:pt x="341" y="238"/>
                  </a:cubicBezTo>
                  <a:cubicBezTo>
                    <a:pt x="346" y="234"/>
                    <a:pt x="353" y="233"/>
                    <a:pt x="360" y="233"/>
                  </a:cubicBezTo>
                  <a:cubicBezTo>
                    <a:pt x="368" y="232"/>
                    <a:pt x="376" y="230"/>
                    <a:pt x="384" y="229"/>
                  </a:cubicBezTo>
                  <a:cubicBezTo>
                    <a:pt x="401" y="225"/>
                    <a:pt x="417" y="220"/>
                    <a:pt x="433" y="214"/>
                  </a:cubicBezTo>
                  <a:cubicBezTo>
                    <a:pt x="460" y="204"/>
                    <a:pt x="486" y="190"/>
                    <a:pt x="506" y="167"/>
                  </a:cubicBezTo>
                  <a:cubicBezTo>
                    <a:pt x="505" y="167"/>
                    <a:pt x="504" y="167"/>
                    <a:pt x="504" y="166"/>
                  </a:cubicBezTo>
                  <a:cubicBezTo>
                    <a:pt x="500" y="177"/>
                    <a:pt x="492" y="186"/>
                    <a:pt x="484" y="193"/>
                  </a:cubicBezTo>
                  <a:cubicBezTo>
                    <a:pt x="474" y="202"/>
                    <a:pt x="464" y="208"/>
                    <a:pt x="453" y="215"/>
                  </a:cubicBezTo>
                  <a:cubicBezTo>
                    <a:pt x="433" y="226"/>
                    <a:pt x="413" y="236"/>
                    <a:pt x="391" y="240"/>
                  </a:cubicBezTo>
                  <a:cubicBezTo>
                    <a:pt x="382" y="242"/>
                    <a:pt x="372" y="243"/>
                    <a:pt x="364" y="238"/>
                  </a:cubicBezTo>
                  <a:cubicBezTo>
                    <a:pt x="365" y="239"/>
                    <a:pt x="365" y="240"/>
                    <a:pt x="365" y="241"/>
                  </a:cubicBezTo>
                  <a:cubicBezTo>
                    <a:pt x="371" y="237"/>
                    <a:pt x="378" y="236"/>
                    <a:pt x="385" y="235"/>
                  </a:cubicBezTo>
                  <a:cubicBezTo>
                    <a:pt x="392" y="234"/>
                    <a:pt x="398" y="232"/>
                    <a:pt x="405" y="231"/>
                  </a:cubicBezTo>
                  <a:cubicBezTo>
                    <a:pt x="419" y="226"/>
                    <a:pt x="432" y="221"/>
                    <a:pt x="445" y="215"/>
                  </a:cubicBezTo>
                  <a:cubicBezTo>
                    <a:pt x="457" y="208"/>
                    <a:pt x="468" y="200"/>
                    <a:pt x="477" y="190"/>
                  </a:cubicBezTo>
                  <a:cubicBezTo>
                    <a:pt x="482" y="185"/>
                    <a:pt x="486" y="179"/>
                    <a:pt x="490" y="173"/>
                  </a:cubicBezTo>
                  <a:cubicBezTo>
                    <a:pt x="494" y="168"/>
                    <a:pt x="497" y="162"/>
                    <a:pt x="503" y="159"/>
                  </a:cubicBezTo>
                  <a:cubicBezTo>
                    <a:pt x="502" y="158"/>
                    <a:pt x="501" y="158"/>
                    <a:pt x="501" y="158"/>
                  </a:cubicBezTo>
                  <a:cubicBezTo>
                    <a:pt x="502" y="167"/>
                    <a:pt x="494" y="175"/>
                    <a:pt x="488" y="181"/>
                  </a:cubicBezTo>
                  <a:cubicBezTo>
                    <a:pt x="480" y="189"/>
                    <a:pt x="471" y="196"/>
                    <a:pt x="461" y="203"/>
                  </a:cubicBezTo>
                  <a:cubicBezTo>
                    <a:pt x="440" y="217"/>
                    <a:pt x="418" y="232"/>
                    <a:pt x="393" y="241"/>
                  </a:cubicBezTo>
                  <a:cubicBezTo>
                    <a:pt x="383" y="245"/>
                    <a:pt x="372" y="247"/>
                    <a:pt x="360" y="247"/>
                  </a:cubicBezTo>
                  <a:cubicBezTo>
                    <a:pt x="360" y="248"/>
                    <a:pt x="361" y="249"/>
                    <a:pt x="361" y="250"/>
                  </a:cubicBezTo>
                  <a:cubicBezTo>
                    <a:pt x="368" y="248"/>
                    <a:pt x="375" y="247"/>
                    <a:pt x="382" y="247"/>
                  </a:cubicBezTo>
                  <a:cubicBezTo>
                    <a:pt x="389" y="246"/>
                    <a:pt x="396" y="246"/>
                    <a:pt x="403" y="245"/>
                  </a:cubicBezTo>
                  <a:cubicBezTo>
                    <a:pt x="419" y="243"/>
                    <a:pt x="435" y="240"/>
                    <a:pt x="450" y="236"/>
                  </a:cubicBezTo>
                  <a:cubicBezTo>
                    <a:pt x="478" y="229"/>
                    <a:pt x="503" y="214"/>
                    <a:pt x="527" y="198"/>
                  </a:cubicBezTo>
                  <a:cubicBezTo>
                    <a:pt x="526" y="197"/>
                    <a:pt x="526" y="196"/>
                    <a:pt x="525" y="196"/>
                  </a:cubicBezTo>
                  <a:cubicBezTo>
                    <a:pt x="512" y="219"/>
                    <a:pt x="489" y="235"/>
                    <a:pt x="466" y="246"/>
                  </a:cubicBezTo>
                  <a:cubicBezTo>
                    <a:pt x="443" y="257"/>
                    <a:pt x="420" y="263"/>
                    <a:pt x="395" y="265"/>
                  </a:cubicBezTo>
                  <a:cubicBezTo>
                    <a:pt x="377" y="266"/>
                    <a:pt x="357" y="266"/>
                    <a:pt x="341" y="257"/>
                  </a:cubicBezTo>
                  <a:cubicBezTo>
                    <a:pt x="341" y="258"/>
                    <a:pt x="341" y="259"/>
                    <a:pt x="341" y="260"/>
                  </a:cubicBezTo>
                  <a:cubicBezTo>
                    <a:pt x="348" y="257"/>
                    <a:pt x="357" y="258"/>
                    <a:pt x="364" y="259"/>
                  </a:cubicBezTo>
                  <a:cubicBezTo>
                    <a:pt x="373" y="260"/>
                    <a:pt x="381" y="260"/>
                    <a:pt x="390" y="261"/>
                  </a:cubicBezTo>
                  <a:cubicBezTo>
                    <a:pt x="407" y="262"/>
                    <a:pt x="424" y="263"/>
                    <a:pt x="441" y="263"/>
                  </a:cubicBezTo>
                  <a:cubicBezTo>
                    <a:pt x="472" y="262"/>
                    <a:pt x="503" y="256"/>
                    <a:pt x="529" y="240"/>
                  </a:cubicBezTo>
                  <a:cubicBezTo>
                    <a:pt x="534" y="237"/>
                    <a:pt x="539" y="233"/>
                    <a:pt x="540" y="227"/>
                  </a:cubicBezTo>
                  <a:cubicBezTo>
                    <a:pt x="540" y="226"/>
                    <a:pt x="540" y="226"/>
                    <a:pt x="539" y="225"/>
                  </a:cubicBezTo>
                  <a:cubicBezTo>
                    <a:pt x="529" y="222"/>
                    <a:pt x="519" y="233"/>
                    <a:pt x="511" y="239"/>
                  </a:cubicBezTo>
                  <a:cubicBezTo>
                    <a:pt x="506" y="243"/>
                    <a:pt x="500" y="247"/>
                    <a:pt x="494" y="251"/>
                  </a:cubicBezTo>
                  <a:cubicBezTo>
                    <a:pt x="486" y="255"/>
                    <a:pt x="479" y="259"/>
                    <a:pt x="471" y="263"/>
                  </a:cubicBezTo>
                  <a:cubicBezTo>
                    <a:pt x="447" y="275"/>
                    <a:pt x="421" y="283"/>
                    <a:pt x="394" y="282"/>
                  </a:cubicBezTo>
                  <a:cubicBezTo>
                    <a:pt x="378" y="282"/>
                    <a:pt x="362" y="280"/>
                    <a:pt x="350" y="270"/>
                  </a:cubicBezTo>
                  <a:cubicBezTo>
                    <a:pt x="349" y="271"/>
                    <a:pt x="349" y="272"/>
                    <a:pt x="348" y="273"/>
                  </a:cubicBezTo>
                  <a:cubicBezTo>
                    <a:pt x="375" y="283"/>
                    <a:pt x="404" y="286"/>
                    <a:pt x="432" y="282"/>
                  </a:cubicBezTo>
                  <a:cubicBezTo>
                    <a:pt x="460" y="278"/>
                    <a:pt x="487" y="267"/>
                    <a:pt x="510" y="251"/>
                  </a:cubicBezTo>
                  <a:cubicBezTo>
                    <a:pt x="521" y="244"/>
                    <a:pt x="530" y="235"/>
                    <a:pt x="539" y="226"/>
                  </a:cubicBezTo>
                  <a:cubicBezTo>
                    <a:pt x="540" y="225"/>
                    <a:pt x="538" y="223"/>
                    <a:pt x="537" y="224"/>
                  </a:cubicBezTo>
                  <a:cubicBezTo>
                    <a:pt x="518" y="242"/>
                    <a:pt x="496" y="256"/>
                    <a:pt x="472" y="266"/>
                  </a:cubicBezTo>
                  <a:cubicBezTo>
                    <a:pt x="447" y="276"/>
                    <a:pt x="420" y="283"/>
                    <a:pt x="393" y="281"/>
                  </a:cubicBezTo>
                  <a:cubicBezTo>
                    <a:pt x="385" y="280"/>
                    <a:pt x="376" y="278"/>
                    <a:pt x="368" y="275"/>
                  </a:cubicBezTo>
                  <a:cubicBezTo>
                    <a:pt x="367" y="274"/>
                    <a:pt x="366" y="277"/>
                    <a:pt x="367" y="277"/>
                  </a:cubicBezTo>
                  <a:cubicBezTo>
                    <a:pt x="391" y="287"/>
                    <a:pt x="418" y="285"/>
                    <a:pt x="442" y="279"/>
                  </a:cubicBezTo>
                  <a:cubicBezTo>
                    <a:pt x="468" y="272"/>
                    <a:pt x="493" y="260"/>
                    <a:pt x="515" y="245"/>
                  </a:cubicBezTo>
                  <a:cubicBezTo>
                    <a:pt x="524" y="240"/>
                    <a:pt x="532" y="233"/>
                    <a:pt x="539" y="226"/>
                  </a:cubicBezTo>
                  <a:cubicBezTo>
                    <a:pt x="538" y="226"/>
                    <a:pt x="538" y="225"/>
                    <a:pt x="537" y="224"/>
                  </a:cubicBezTo>
                  <a:cubicBezTo>
                    <a:pt x="497" y="267"/>
                    <a:pt x="437" y="288"/>
                    <a:pt x="379" y="278"/>
                  </a:cubicBezTo>
                  <a:cubicBezTo>
                    <a:pt x="369" y="277"/>
                    <a:pt x="359" y="274"/>
                    <a:pt x="349" y="270"/>
                  </a:cubicBezTo>
                  <a:cubicBezTo>
                    <a:pt x="348" y="270"/>
                    <a:pt x="347" y="272"/>
                    <a:pt x="348" y="273"/>
                  </a:cubicBezTo>
                  <a:cubicBezTo>
                    <a:pt x="367" y="287"/>
                    <a:pt x="395" y="287"/>
                    <a:pt x="417" y="284"/>
                  </a:cubicBezTo>
                  <a:cubicBezTo>
                    <a:pt x="446" y="280"/>
                    <a:pt x="472" y="267"/>
                    <a:pt x="496" y="252"/>
                  </a:cubicBezTo>
                  <a:cubicBezTo>
                    <a:pt x="504" y="248"/>
                    <a:pt x="511" y="243"/>
                    <a:pt x="518" y="237"/>
                  </a:cubicBezTo>
                  <a:cubicBezTo>
                    <a:pt x="523" y="233"/>
                    <a:pt x="531" y="226"/>
                    <a:pt x="538" y="228"/>
                  </a:cubicBezTo>
                  <a:cubicBezTo>
                    <a:pt x="538" y="228"/>
                    <a:pt x="538" y="227"/>
                    <a:pt x="537" y="227"/>
                  </a:cubicBezTo>
                  <a:cubicBezTo>
                    <a:pt x="536" y="232"/>
                    <a:pt x="530" y="236"/>
                    <a:pt x="526" y="239"/>
                  </a:cubicBezTo>
                  <a:cubicBezTo>
                    <a:pt x="521" y="242"/>
                    <a:pt x="515" y="244"/>
                    <a:pt x="510" y="247"/>
                  </a:cubicBezTo>
                  <a:cubicBezTo>
                    <a:pt x="494" y="254"/>
                    <a:pt x="477" y="257"/>
                    <a:pt x="460" y="259"/>
                  </a:cubicBezTo>
                  <a:cubicBezTo>
                    <a:pt x="443" y="261"/>
                    <a:pt x="425" y="260"/>
                    <a:pt x="408" y="259"/>
                  </a:cubicBezTo>
                  <a:cubicBezTo>
                    <a:pt x="391" y="258"/>
                    <a:pt x="374" y="257"/>
                    <a:pt x="357" y="256"/>
                  </a:cubicBezTo>
                  <a:cubicBezTo>
                    <a:pt x="351" y="255"/>
                    <a:pt x="345" y="255"/>
                    <a:pt x="339" y="257"/>
                  </a:cubicBezTo>
                  <a:cubicBezTo>
                    <a:pt x="338" y="257"/>
                    <a:pt x="339" y="259"/>
                    <a:pt x="339" y="260"/>
                  </a:cubicBezTo>
                  <a:cubicBezTo>
                    <a:pt x="350" y="265"/>
                    <a:pt x="363" y="267"/>
                    <a:pt x="375" y="268"/>
                  </a:cubicBezTo>
                  <a:cubicBezTo>
                    <a:pt x="388" y="268"/>
                    <a:pt x="401" y="267"/>
                    <a:pt x="414" y="266"/>
                  </a:cubicBezTo>
                  <a:cubicBezTo>
                    <a:pt x="438" y="262"/>
                    <a:pt x="461" y="253"/>
                    <a:pt x="482" y="240"/>
                  </a:cubicBezTo>
                  <a:cubicBezTo>
                    <a:pt x="500" y="230"/>
                    <a:pt x="517" y="216"/>
                    <a:pt x="527" y="197"/>
                  </a:cubicBezTo>
                  <a:cubicBezTo>
                    <a:pt x="528" y="196"/>
                    <a:pt x="526" y="195"/>
                    <a:pt x="525" y="195"/>
                  </a:cubicBezTo>
                  <a:cubicBezTo>
                    <a:pt x="501" y="212"/>
                    <a:pt x="476" y="227"/>
                    <a:pt x="447" y="234"/>
                  </a:cubicBezTo>
                  <a:cubicBezTo>
                    <a:pt x="432" y="238"/>
                    <a:pt x="416" y="240"/>
                    <a:pt x="401" y="242"/>
                  </a:cubicBezTo>
                  <a:cubicBezTo>
                    <a:pt x="387" y="244"/>
                    <a:pt x="373" y="243"/>
                    <a:pt x="360" y="247"/>
                  </a:cubicBezTo>
                  <a:cubicBezTo>
                    <a:pt x="358" y="248"/>
                    <a:pt x="359" y="250"/>
                    <a:pt x="361" y="250"/>
                  </a:cubicBezTo>
                  <a:cubicBezTo>
                    <a:pt x="391" y="250"/>
                    <a:pt x="420" y="233"/>
                    <a:pt x="446" y="216"/>
                  </a:cubicBezTo>
                  <a:cubicBezTo>
                    <a:pt x="463" y="205"/>
                    <a:pt x="480" y="194"/>
                    <a:pt x="494" y="179"/>
                  </a:cubicBezTo>
                  <a:cubicBezTo>
                    <a:pt x="499" y="173"/>
                    <a:pt x="504" y="165"/>
                    <a:pt x="503" y="157"/>
                  </a:cubicBezTo>
                  <a:cubicBezTo>
                    <a:pt x="503" y="156"/>
                    <a:pt x="502" y="156"/>
                    <a:pt x="502" y="156"/>
                  </a:cubicBezTo>
                  <a:cubicBezTo>
                    <a:pt x="496" y="159"/>
                    <a:pt x="493" y="164"/>
                    <a:pt x="490" y="169"/>
                  </a:cubicBezTo>
                  <a:cubicBezTo>
                    <a:pt x="486" y="175"/>
                    <a:pt x="482" y="180"/>
                    <a:pt x="477" y="186"/>
                  </a:cubicBezTo>
                  <a:cubicBezTo>
                    <a:pt x="468" y="197"/>
                    <a:pt x="456" y="206"/>
                    <a:pt x="443" y="213"/>
                  </a:cubicBezTo>
                  <a:cubicBezTo>
                    <a:pt x="431" y="219"/>
                    <a:pt x="417" y="224"/>
                    <a:pt x="403" y="228"/>
                  </a:cubicBezTo>
                  <a:cubicBezTo>
                    <a:pt x="396" y="230"/>
                    <a:pt x="389" y="232"/>
                    <a:pt x="382" y="233"/>
                  </a:cubicBezTo>
                  <a:cubicBezTo>
                    <a:pt x="375" y="234"/>
                    <a:pt x="369" y="235"/>
                    <a:pt x="363" y="239"/>
                  </a:cubicBezTo>
                  <a:cubicBezTo>
                    <a:pt x="362" y="239"/>
                    <a:pt x="363" y="241"/>
                    <a:pt x="363" y="241"/>
                  </a:cubicBezTo>
                  <a:cubicBezTo>
                    <a:pt x="373" y="246"/>
                    <a:pt x="385" y="244"/>
                    <a:pt x="395" y="242"/>
                  </a:cubicBezTo>
                  <a:cubicBezTo>
                    <a:pt x="406" y="240"/>
                    <a:pt x="418" y="235"/>
                    <a:pt x="429" y="230"/>
                  </a:cubicBezTo>
                  <a:cubicBezTo>
                    <a:pt x="438" y="226"/>
                    <a:pt x="447" y="221"/>
                    <a:pt x="456" y="216"/>
                  </a:cubicBezTo>
                  <a:cubicBezTo>
                    <a:pt x="466" y="210"/>
                    <a:pt x="477" y="203"/>
                    <a:pt x="486" y="195"/>
                  </a:cubicBezTo>
                  <a:cubicBezTo>
                    <a:pt x="494" y="188"/>
                    <a:pt x="503" y="178"/>
                    <a:pt x="506" y="167"/>
                  </a:cubicBezTo>
                  <a:cubicBezTo>
                    <a:pt x="507" y="166"/>
                    <a:pt x="505" y="165"/>
                    <a:pt x="504" y="166"/>
                  </a:cubicBezTo>
                  <a:cubicBezTo>
                    <a:pt x="484" y="188"/>
                    <a:pt x="457" y="202"/>
                    <a:pt x="429" y="213"/>
                  </a:cubicBezTo>
                  <a:cubicBezTo>
                    <a:pt x="413" y="219"/>
                    <a:pt x="396" y="223"/>
                    <a:pt x="379" y="227"/>
                  </a:cubicBezTo>
                  <a:cubicBezTo>
                    <a:pt x="372" y="228"/>
                    <a:pt x="365" y="229"/>
                    <a:pt x="357" y="230"/>
                  </a:cubicBezTo>
                  <a:cubicBezTo>
                    <a:pt x="351" y="231"/>
                    <a:pt x="344" y="232"/>
                    <a:pt x="339" y="236"/>
                  </a:cubicBezTo>
                  <a:cubicBezTo>
                    <a:pt x="338" y="237"/>
                    <a:pt x="338" y="238"/>
                    <a:pt x="339" y="239"/>
                  </a:cubicBezTo>
                  <a:cubicBezTo>
                    <a:pt x="365" y="245"/>
                    <a:pt x="391" y="243"/>
                    <a:pt x="416" y="237"/>
                  </a:cubicBezTo>
                  <a:cubicBezTo>
                    <a:pt x="442" y="230"/>
                    <a:pt x="466" y="218"/>
                    <a:pt x="486" y="201"/>
                  </a:cubicBezTo>
                  <a:cubicBezTo>
                    <a:pt x="494" y="195"/>
                    <a:pt x="501" y="187"/>
                    <a:pt x="507" y="180"/>
                  </a:cubicBezTo>
                  <a:cubicBezTo>
                    <a:pt x="506" y="179"/>
                    <a:pt x="505" y="179"/>
                    <a:pt x="505" y="178"/>
                  </a:cubicBezTo>
                  <a:cubicBezTo>
                    <a:pt x="492" y="202"/>
                    <a:pt x="465" y="217"/>
                    <a:pt x="441" y="225"/>
                  </a:cubicBezTo>
                  <a:cubicBezTo>
                    <a:pt x="424" y="231"/>
                    <a:pt x="407" y="235"/>
                    <a:pt x="390" y="238"/>
                  </a:cubicBezTo>
                  <a:cubicBezTo>
                    <a:pt x="381" y="239"/>
                    <a:pt x="372" y="240"/>
                    <a:pt x="363" y="242"/>
                  </a:cubicBezTo>
                  <a:cubicBezTo>
                    <a:pt x="356" y="243"/>
                    <a:pt x="349" y="244"/>
                    <a:pt x="342" y="245"/>
                  </a:cubicBezTo>
                  <a:cubicBezTo>
                    <a:pt x="337" y="247"/>
                    <a:pt x="332" y="249"/>
                    <a:pt x="328" y="252"/>
                  </a:cubicBezTo>
                  <a:cubicBezTo>
                    <a:pt x="327" y="253"/>
                    <a:pt x="328" y="254"/>
                    <a:pt x="328" y="254"/>
                  </a:cubicBezTo>
                  <a:cubicBezTo>
                    <a:pt x="336" y="261"/>
                    <a:pt x="347" y="263"/>
                    <a:pt x="356" y="263"/>
                  </a:cubicBezTo>
                  <a:cubicBezTo>
                    <a:pt x="367" y="264"/>
                    <a:pt x="379" y="263"/>
                    <a:pt x="390" y="262"/>
                  </a:cubicBezTo>
                  <a:cubicBezTo>
                    <a:pt x="418" y="260"/>
                    <a:pt x="445" y="255"/>
                    <a:pt x="470" y="242"/>
                  </a:cubicBezTo>
                  <a:cubicBezTo>
                    <a:pt x="475" y="240"/>
                    <a:pt x="479" y="237"/>
                    <a:pt x="483" y="234"/>
                  </a:cubicBezTo>
                  <a:cubicBezTo>
                    <a:pt x="484" y="234"/>
                    <a:pt x="483" y="232"/>
                    <a:pt x="482" y="232"/>
                  </a:cubicBezTo>
                  <a:cubicBezTo>
                    <a:pt x="476" y="233"/>
                    <a:pt x="470" y="236"/>
                    <a:pt x="464" y="239"/>
                  </a:cubicBezTo>
                  <a:cubicBezTo>
                    <a:pt x="457" y="242"/>
                    <a:pt x="450" y="244"/>
                    <a:pt x="443" y="246"/>
                  </a:cubicBezTo>
                  <a:cubicBezTo>
                    <a:pt x="428" y="249"/>
                    <a:pt x="412" y="251"/>
                    <a:pt x="397" y="252"/>
                  </a:cubicBezTo>
                  <a:cubicBezTo>
                    <a:pt x="369" y="255"/>
                    <a:pt x="340" y="257"/>
                    <a:pt x="312" y="251"/>
                  </a:cubicBezTo>
                  <a:cubicBezTo>
                    <a:pt x="312" y="252"/>
                    <a:pt x="312" y="253"/>
                    <a:pt x="312" y="254"/>
                  </a:cubicBezTo>
                  <a:cubicBezTo>
                    <a:pt x="323" y="252"/>
                    <a:pt x="334" y="253"/>
                    <a:pt x="345" y="254"/>
                  </a:cubicBezTo>
                  <a:cubicBezTo>
                    <a:pt x="354" y="254"/>
                    <a:pt x="363" y="254"/>
                    <a:pt x="372" y="254"/>
                  </a:cubicBezTo>
                  <a:cubicBezTo>
                    <a:pt x="381" y="254"/>
                    <a:pt x="389" y="254"/>
                    <a:pt x="398" y="253"/>
                  </a:cubicBezTo>
                  <a:cubicBezTo>
                    <a:pt x="405" y="252"/>
                    <a:pt x="413" y="251"/>
                    <a:pt x="420" y="246"/>
                  </a:cubicBezTo>
                  <a:cubicBezTo>
                    <a:pt x="421" y="246"/>
                    <a:pt x="420" y="245"/>
                    <a:pt x="419" y="244"/>
                  </a:cubicBezTo>
                  <a:cubicBezTo>
                    <a:pt x="401" y="235"/>
                    <a:pt x="379" y="236"/>
                    <a:pt x="359" y="235"/>
                  </a:cubicBezTo>
                  <a:cubicBezTo>
                    <a:pt x="346" y="235"/>
                    <a:pt x="333" y="234"/>
                    <a:pt x="320" y="234"/>
                  </a:cubicBezTo>
                  <a:cubicBezTo>
                    <a:pt x="306" y="233"/>
                    <a:pt x="292" y="233"/>
                    <a:pt x="278" y="233"/>
                  </a:cubicBezTo>
                  <a:cubicBezTo>
                    <a:pt x="276" y="233"/>
                    <a:pt x="276" y="235"/>
                    <a:pt x="278" y="235"/>
                  </a:cubicBezTo>
                  <a:cubicBezTo>
                    <a:pt x="303" y="239"/>
                    <a:pt x="329" y="235"/>
                    <a:pt x="354" y="232"/>
                  </a:cubicBezTo>
                  <a:cubicBezTo>
                    <a:pt x="369" y="230"/>
                    <a:pt x="383" y="227"/>
                    <a:pt x="397" y="225"/>
                  </a:cubicBezTo>
                  <a:cubicBezTo>
                    <a:pt x="405" y="223"/>
                    <a:pt x="412" y="222"/>
                    <a:pt x="420" y="220"/>
                  </a:cubicBezTo>
                  <a:cubicBezTo>
                    <a:pt x="426" y="219"/>
                    <a:pt x="433" y="217"/>
                    <a:pt x="440" y="217"/>
                  </a:cubicBezTo>
                  <a:cubicBezTo>
                    <a:pt x="440" y="217"/>
                    <a:pt x="440" y="216"/>
                    <a:pt x="440" y="215"/>
                  </a:cubicBezTo>
                  <a:cubicBezTo>
                    <a:pt x="429" y="221"/>
                    <a:pt x="417" y="223"/>
                    <a:pt x="405" y="223"/>
                  </a:cubicBezTo>
                  <a:cubicBezTo>
                    <a:pt x="391" y="223"/>
                    <a:pt x="377" y="222"/>
                    <a:pt x="364" y="220"/>
                  </a:cubicBezTo>
                  <a:cubicBezTo>
                    <a:pt x="334" y="215"/>
                    <a:pt x="305" y="206"/>
                    <a:pt x="276" y="198"/>
                  </a:cubicBezTo>
                  <a:cubicBezTo>
                    <a:pt x="263" y="195"/>
                    <a:pt x="249" y="191"/>
                    <a:pt x="237" y="187"/>
                  </a:cubicBezTo>
                  <a:cubicBezTo>
                    <a:pt x="226" y="183"/>
                    <a:pt x="214" y="177"/>
                    <a:pt x="202" y="178"/>
                  </a:cubicBezTo>
                  <a:cubicBezTo>
                    <a:pt x="201" y="178"/>
                    <a:pt x="201" y="180"/>
                    <a:pt x="202" y="180"/>
                  </a:cubicBezTo>
                  <a:cubicBezTo>
                    <a:pt x="250" y="211"/>
                    <a:pt x="309" y="219"/>
                    <a:pt x="366" y="217"/>
                  </a:cubicBezTo>
                  <a:cubicBezTo>
                    <a:pt x="389" y="215"/>
                    <a:pt x="412" y="213"/>
                    <a:pt x="435" y="209"/>
                  </a:cubicBezTo>
                  <a:cubicBezTo>
                    <a:pt x="437" y="208"/>
                    <a:pt x="437" y="206"/>
                    <a:pt x="435" y="206"/>
                  </a:cubicBezTo>
                  <a:cubicBezTo>
                    <a:pt x="428" y="204"/>
                    <a:pt x="421" y="205"/>
                    <a:pt x="414" y="205"/>
                  </a:cubicBezTo>
                  <a:cubicBezTo>
                    <a:pt x="404" y="205"/>
                    <a:pt x="395" y="205"/>
                    <a:pt x="386" y="204"/>
                  </a:cubicBezTo>
                  <a:cubicBezTo>
                    <a:pt x="378" y="204"/>
                    <a:pt x="369" y="203"/>
                    <a:pt x="360" y="203"/>
                  </a:cubicBezTo>
                  <a:cubicBezTo>
                    <a:pt x="353" y="202"/>
                    <a:pt x="345" y="202"/>
                    <a:pt x="338" y="201"/>
                  </a:cubicBezTo>
                  <a:cubicBezTo>
                    <a:pt x="324" y="199"/>
                    <a:pt x="310" y="196"/>
                    <a:pt x="296" y="194"/>
                  </a:cubicBezTo>
                  <a:cubicBezTo>
                    <a:pt x="284" y="192"/>
                    <a:pt x="270" y="192"/>
                    <a:pt x="258" y="196"/>
                  </a:cubicBezTo>
                  <a:cubicBezTo>
                    <a:pt x="257" y="197"/>
                    <a:pt x="257" y="198"/>
                    <a:pt x="257" y="198"/>
                  </a:cubicBezTo>
                  <a:cubicBezTo>
                    <a:pt x="265" y="208"/>
                    <a:pt x="279" y="209"/>
                    <a:pt x="290" y="213"/>
                  </a:cubicBezTo>
                  <a:cubicBezTo>
                    <a:pt x="306" y="218"/>
                    <a:pt x="322" y="222"/>
                    <a:pt x="339" y="224"/>
                  </a:cubicBezTo>
                  <a:cubicBezTo>
                    <a:pt x="353" y="226"/>
                    <a:pt x="367" y="226"/>
                    <a:pt x="381" y="227"/>
                  </a:cubicBezTo>
                  <a:cubicBezTo>
                    <a:pt x="395" y="227"/>
                    <a:pt x="409" y="227"/>
                    <a:pt x="423" y="224"/>
                  </a:cubicBezTo>
                  <a:cubicBezTo>
                    <a:pt x="431" y="222"/>
                    <a:pt x="439" y="219"/>
                    <a:pt x="446" y="215"/>
                  </a:cubicBezTo>
                  <a:cubicBezTo>
                    <a:pt x="448" y="214"/>
                    <a:pt x="447" y="212"/>
                    <a:pt x="445" y="212"/>
                  </a:cubicBezTo>
                  <a:cubicBezTo>
                    <a:pt x="410" y="216"/>
                    <a:pt x="374" y="212"/>
                    <a:pt x="339" y="206"/>
                  </a:cubicBezTo>
                  <a:cubicBezTo>
                    <a:pt x="321" y="203"/>
                    <a:pt x="304" y="200"/>
                    <a:pt x="286" y="197"/>
                  </a:cubicBezTo>
                  <a:cubicBezTo>
                    <a:pt x="270" y="195"/>
                    <a:pt x="255" y="192"/>
                    <a:pt x="239" y="189"/>
                  </a:cubicBezTo>
                  <a:cubicBezTo>
                    <a:pt x="230" y="187"/>
                    <a:pt x="220" y="184"/>
                    <a:pt x="212" y="187"/>
                  </a:cubicBezTo>
                  <a:cubicBezTo>
                    <a:pt x="211" y="188"/>
                    <a:pt x="210" y="189"/>
                    <a:pt x="211" y="190"/>
                  </a:cubicBezTo>
                  <a:cubicBezTo>
                    <a:pt x="222" y="198"/>
                    <a:pt x="237" y="200"/>
                    <a:pt x="251" y="204"/>
                  </a:cubicBezTo>
                  <a:cubicBezTo>
                    <a:pt x="268" y="208"/>
                    <a:pt x="285" y="211"/>
                    <a:pt x="302" y="213"/>
                  </a:cubicBezTo>
                  <a:cubicBezTo>
                    <a:pt x="320" y="215"/>
                    <a:pt x="338" y="217"/>
                    <a:pt x="355" y="218"/>
                  </a:cubicBezTo>
                  <a:cubicBezTo>
                    <a:pt x="372" y="219"/>
                    <a:pt x="388" y="221"/>
                    <a:pt x="405" y="221"/>
                  </a:cubicBezTo>
                  <a:cubicBezTo>
                    <a:pt x="412" y="221"/>
                    <a:pt x="420" y="221"/>
                    <a:pt x="426" y="225"/>
                  </a:cubicBezTo>
                  <a:cubicBezTo>
                    <a:pt x="426" y="225"/>
                    <a:pt x="426" y="224"/>
                    <a:pt x="426" y="223"/>
                  </a:cubicBezTo>
                  <a:cubicBezTo>
                    <a:pt x="414" y="230"/>
                    <a:pt x="398" y="225"/>
                    <a:pt x="385" y="223"/>
                  </a:cubicBezTo>
                  <a:cubicBezTo>
                    <a:pt x="368" y="220"/>
                    <a:pt x="351" y="216"/>
                    <a:pt x="333" y="213"/>
                  </a:cubicBezTo>
                  <a:cubicBezTo>
                    <a:pt x="320" y="210"/>
                    <a:pt x="307" y="207"/>
                    <a:pt x="294" y="203"/>
                  </a:cubicBezTo>
                  <a:cubicBezTo>
                    <a:pt x="288" y="201"/>
                    <a:pt x="283" y="199"/>
                    <a:pt x="278" y="197"/>
                  </a:cubicBezTo>
                  <a:cubicBezTo>
                    <a:pt x="260" y="191"/>
                    <a:pt x="243" y="185"/>
                    <a:pt x="225" y="179"/>
                  </a:cubicBezTo>
                  <a:cubicBezTo>
                    <a:pt x="217" y="177"/>
                    <a:pt x="208" y="174"/>
                    <a:pt x="199" y="172"/>
                  </a:cubicBezTo>
                  <a:cubicBezTo>
                    <a:pt x="192" y="170"/>
                    <a:pt x="185" y="169"/>
                    <a:pt x="178" y="168"/>
                  </a:cubicBezTo>
                  <a:cubicBezTo>
                    <a:pt x="173" y="168"/>
                    <a:pt x="167" y="168"/>
                    <a:pt x="165" y="173"/>
                  </a:cubicBezTo>
                  <a:cubicBezTo>
                    <a:pt x="165" y="173"/>
                    <a:pt x="165" y="174"/>
                    <a:pt x="165" y="174"/>
                  </a:cubicBezTo>
                  <a:cubicBezTo>
                    <a:pt x="173" y="184"/>
                    <a:pt x="186" y="188"/>
                    <a:pt x="197" y="192"/>
                  </a:cubicBezTo>
                  <a:cubicBezTo>
                    <a:pt x="211" y="197"/>
                    <a:pt x="226" y="202"/>
                    <a:pt x="241" y="205"/>
                  </a:cubicBezTo>
                  <a:cubicBezTo>
                    <a:pt x="275" y="213"/>
                    <a:pt x="310" y="216"/>
                    <a:pt x="345" y="218"/>
                  </a:cubicBezTo>
                  <a:cubicBezTo>
                    <a:pt x="360" y="219"/>
                    <a:pt x="375" y="219"/>
                    <a:pt x="391" y="219"/>
                  </a:cubicBezTo>
                  <a:cubicBezTo>
                    <a:pt x="397" y="219"/>
                    <a:pt x="403" y="219"/>
                    <a:pt x="409" y="219"/>
                  </a:cubicBezTo>
                  <a:cubicBezTo>
                    <a:pt x="415" y="220"/>
                    <a:pt x="421" y="221"/>
                    <a:pt x="426" y="225"/>
                  </a:cubicBezTo>
                  <a:cubicBezTo>
                    <a:pt x="426" y="224"/>
                    <a:pt x="426" y="223"/>
                    <a:pt x="426" y="222"/>
                  </a:cubicBezTo>
                  <a:cubicBezTo>
                    <a:pt x="420" y="226"/>
                    <a:pt x="413" y="227"/>
                    <a:pt x="406" y="227"/>
                  </a:cubicBezTo>
                  <a:cubicBezTo>
                    <a:pt x="398" y="228"/>
                    <a:pt x="390" y="227"/>
                    <a:pt x="383" y="226"/>
                  </a:cubicBezTo>
                  <a:cubicBezTo>
                    <a:pt x="365" y="225"/>
                    <a:pt x="348" y="221"/>
                    <a:pt x="331" y="217"/>
                  </a:cubicBezTo>
                  <a:cubicBezTo>
                    <a:pt x="313" y="213"/>
                    <a:pt x="296" y="209"/>
                    <a:pt x="279" y="204"/>
                  </a:cubicBezTo>
                  <a:cubicBezTo>
                    <a:pt x="262" y="199"/>
                    <a:pt x="245" y="195"/>
                    <a:pt x="229" y="190"/>
                  </a:cubicBezTo>
                  <a:cubicBezTo>
                    <a:pt x="220" y="188"/>
                    <a:pt x="211" y="186"/>
                    <a:pt x="202" y="183"/>
                  </a:cubicBezTo>
                  <a:cubicBezTo>
                    <a:pt x="194" y="181"/>
                    <a:pt x="186" y="179"/>
                    <a:pt x="178" y="181"/>
                  </a:cubicBezTo>
                  <a:cubicBezTo>
                    <a:pt x="178" y="181"/>
                    <a:pt x="177" y="182"/>
                    <a:pt x="177" y="182"/>
                  </a:cubicBezTo>
                  <a:cubicBezTo>
                    <a:pt x="177" y="192"/>
                    <a:pt x="190" y="195"/>
                    <a:pt x="198" y="198"/>
                  </a:cubicBezTo>
                  <a:cubicBezTo>
                    <a:pt x="204" y="200"/>
                    <a:pt x="211" y="202"/>
                    <a:pt x="218" y="205"/>
                  </a:cubicBezTo>
                  <a:cubicBezTo>
                    <a:pt x="226" y="207"/>
                    <a:pt x="234" y="209"/>
                    <a:pt x="242" y="211"/>
                  </a:cubicBezTo>
                  <a:cubicBezTo>
                    <a:pt x="259" y="216"/>
                    <a:pt x="276" y="220"/>
                    <a:pt x="293" y="223"/>
                  </a:cubicBezTo>
                  <a:cubicBezTo>
                    <a:pt x="310" y="226"/>
                    <a:pt x="328" y="228"/>
                    <a:pt x="345" y="230"/>
                  </a:cubicBezTo>
                  <a:cubicBezTo>
                    <a:pt x="354" y="232"/>
                    <a:pt x="363" y="233"/>
                    <a:pt x="373" y="234"/>
                  </a:cubicBezTo>
                  <a:cubicBezTo>
                    <a:pt x="381" y="235"/>
                    <a:pt x="390" y="236"/>
                    <a:pt x="399" y="239"/>
                  </a:cubicBezTo>
                  <a:cubicBezTo>
                    <a:pt x="399" y="238"/>
                    <a:pt x="399" y="237"/>
                    <a:pt x="400" y="237"/>
                  </a:cubicBezTo>
                  <a:cubicBezTo>
                    <a:pt x="366" y="236"/>
                    <a:pt x="332" y="227"/>
                    <a:pt x="299" y="219"/>
                  </a:cubicBezTo>
                  <a:cubicBezTo>
                    <a:pt x="282" y="214"/>
                    <a:pt x="265" y="210"/>
                    <a:pt x="249" y="204"/>
                  </a:cubicBezTo>
                  <a:cubicBezTo>
                    <a:pt x="240" y="202"/>
                    <a:pt x="232" y="199"/>
                    <a:pt x="224" y="196"/>
                  </a:cubicBezTo>
                  <a:cubicBezTo>
                    <a:pt x="216" y="192"/>
                    <a:pt x="209" y="189"/>
                    <a:pt x="201" y="186"/>
                  </a:cubicBezTo>
                  <a:cubicBezTo>
                    <a:pt x="197" y="184"/>
                    <a:pt x="193" y="183"/>
                    <a:pt x="189" y="182"/>
                  </a:cubicBezTo>
                  <a:cubicBezTo>
                    <a:pt x="188" y="182"/>
                    <a:pt x="187" y="183"/>
                    <a:pt x="188" y="184"/>
                  </a:cubicBezTo>
                  <a:cubicBezTo>
                    <a:pt x="190" y="189"/>
                    <a:pt x="195" y="193"/>
                    <a:pt x="200" y="195"/>
                  </a:cubicBezTo>
                  <a:cubicBezTo>
                    <a:pt x="206" y="199"/>
                    <a:pt x="212" y="202"/>
                    <a:pt x="219" y="205"/>
                  </a:cubicBezTo>
                  <a:cubicBezTo>
                    <a:pt x="234" y="212"/>
                    <a:pt x="249" y="218"/>
                    <a:pt x="265" y="222"/>
                  </a:cubicBezTo>
                  <a:cubicBezTo>
                    <a:pt x="282" y="227"/>
                    <a:pt x="298" y="231"/>
                    <a:pt x="315" y="234"/>
                  </a:cubicBezTo>
                  <a:cubicBezTo>
                    <a:pt x="331" y="237"/>
                    <a:pt x="347" y="238"/>
                    <a:pt x="363" y="240"/>
                  </a:cubicBezTo>
                  <a:cubicBezTo>
                    <a:pt x="370" y="241"/>
                    <a:pt x="377" y="242"/>
                    <a:pt x="385" y="242"/>
                  </a:cubicBezTo>
                  <a:cubicBezTo>
                    <a:pt x="391" y="242"/>
                    <a:pt x="398" y="242"/>
                    <a:pt x="403" y="238"/>
                  </a:cubicBezTo>
                  <a:cubicBezTo>
                    <a:pt x="404" y="237"/>
                    <a:pt x="403" y="236"/>
                    <a:pt x="402" y="235"/>
                  </a:cubicBezTo>
                  <a:cubicBezTo>
                    <a:pt x="368" y="226"/>
                    <a:pt x="334" y="221"/>
                    <a:pt x="300" y="213"/>
                  </a:cubicBezTo>
                  <a:cubicBezTo>
                    <a:pt x="282" y="208"/>
                    <a:pt x="265" y="203"/>
                    <a:pt x="247" y="198"/>
                  </a:cubicBezTo>
                  <a:cubicBezTo>
                    <a:pt x="239" y="196"/>
                    <a:pt x="230" y="193"/>
                    <a:pt x="221" y="191"/>
                  </a:cubicBezTo>
                  <a:cubicBezTo>
                    <a:pt x="214" y="189"/>
                    <a:pt x="206" y="186"/>
                    <a:pt x="199" y="184"/>
                  </a:cubicBezTo>
                  <a:cubicBezTo>
                    <a:pt x="191" y="181"/>
                    <a:pt x="183" y="180"/>
                    <a:pt x="174" y="180"/>
                  </a:cubicBezTo>
                  <a:cubicBezTo>
                    <a:pt x="173" y="181"/>
                    <a:pt x="173" y="182"/>
                    <a:pt x="173" y="183"/>
                  </a:cubicBezTo>
                  <a:cubicBezTo>
                    <a:pt x="182" y="192"/>
                    <a:pt x="195" y="197"/>
                    <a:pt x="206" y="202"/>
                  </a:cubicBezTo>
                  <a:cubicBezTo>
                    <a:pt x="221" y="208"/>
                    <a:pt x="236" y="214"/>
                    <a:pt x="251" y="220"/>
                  </a:cubicBezTo>
                  <a:cubicBezTo>
                    <a:pt x="281" y="232"/>
                    <a:pt x="312" y="242"/>
                    <a:pt x="344" y="248"/>
                  </a:cubicBezTo>
                  <a:cubicBezTo>
                    <a:pt x="370" y="253"/>
                    <a:pt x="398" y="255"/>
                    <a:pt x="424" y="248"/>
                  </a:cubicBezTo>
                  <a:cubicBezTo>
                    <a:pt x="425" y="248"/>
                    <a:pt x="426" y="246"/>
                    <a:pt x="424" y="246"/>
                  </a:cubicBezTo>
                  <a:cubicBezTo>
                    <a:pt x="389" y="242"/>
                    <a:pt x="354" y="237"/>
                    <a:pt x="320" y="230"/>
                  </a:cubicBezTo>
                  <a:cubicBezTo>
                    <a:pt x="303" y="226"/>
                    <a:pt x="285" y="222"/>
                    <a:pt x="269" y="216"/>
                  </a:cubicBezTo>
                  <a:cubicBezTo>
                    <a:pt x="252" y="211"/>
                    <a:pt x="236" y="204"/>
                    <a:pt x="220" y="198"/>
                  </a:cubicBezTo>
                  <a:cubicBezTo>
                    <a:pt x="211" y="194"/>
                    <a:pt x="202" y="190"/>
                    <a:pt x="194" y="186"/>
                  </a:cubicBezTo>
                  <a:cubicBezTo>
                    <a:pt x="187" y="182"/>
                    <a:pt x="179" y="178"/>
                    <a:pt x="171" y="179"/>
                  </a:cubicBezTo>
                  <a:cubicBezTo>
                    <a:pt x="170" y="179"/>
                    <a:pt x="169" y="180"/>
                    <a:pt x="169" y="181"/>
                  </a:cubicBezTo>
                  <a:cubicBezTo>
                    <a:pt x="171" y="186"/>
                    <a:pt x="175" y="190"/>
                    <a:pt x="179" y="193"/>
                  </a:cubicBezTo>
                  <a:cubicBezTo>
                    <a:pt x="184" y="196"/>
                    <a:pt x="189" y="199"/>
                    <a:pt x="195" y="202"/>
                  </a:cubicBezTo>
                  <a:cubicBezTo>
                    <a:pt x="201" y="206"/>
                    <a:pt x="206" y="209"/>
                    <a:pt x="212" y="212"/>
                  </a:cubicBezTo>
                  <a:cubicBezTo>
                    <a:pt x="220" y="216"/>
                    <a:pt x="227" y="220"/>
                    <a:pt x="235" y="223"/>
                  </a:cubicBezTo>
                  <a:cubicBezTo>
                    <a:pt x="266" y="236"/>
                    <a:pt x="299" y="244"/>
                    <a:pt x="332" y="250"/>
                  </a:cubicBezTo>
                  <a:cubicBezTo>
                    <a:pt x="346" y="252"/>
                    <a:pt x="359" y="254"/>
                    <a:pt x="373" y="255"/>
                  </a:cubicBezTo>
                  <a:cubicBezTo>
                    <a:pt x="385" y="256"/>
                    <a:pt x="398" y="254"/>
                    <a:pt x="410" y="258"/>
                  </a:cubicBezTo>
                  <a:cubicBezTo>
                    <a:pt x="410" y="258"/>
                    <a:pt x="410" y="257"/>
                    <a:pt x="410" y="256"/>
                  </a:cubicBezTo>
                  <a:cubicBezTo>
                    <a:pt x="402" y="258"/>
                    <a:pt x="394" y="257"/>
                    <a:pt x="386" y="257"/>
                  </a:cubicBezTo>
                  <a:cubicBezTo>
                    <a:pt x="378" y="256"/>
                    <a:pt x="370" y="255"/>
                    <a:pt x="361" y="254"/>
                  </a:cubicBezTo>
                  <a:cubicBezTo>
                    <a:pt x="344" y="252"/>
                    <a:pt x="327" y="248"/>
                    <a:pt x="310" y="245"/>
                  </a:cubicBezTo>
                  <a:cubicBezTo>
                    <a:pt x="293" y="241"/>
                    <a:pt x="277" y="236"/>
                    <a:pt x="261" y="230"/>
                  </a:cubicBezTo>
                  <a:cubicBezTo>
                    <a:pt x="246" y="225"/>
                    <a:pt x="231" y="219"/>
                    <a:pt x="216" y="212"/>
                  </a:cubicBezTo>
                  <a:cubicBezTo>
                    <a:pt x="209" y="209"/>
                    <a:pt x="201" y="204"/>
                    <a:pt x="193" y="206"/>
                  </a:cubicBezTo>
                  <a:cubicBezTo>
                    <a:pt x="192" y="206"/>
                    <a:pt x="191" y="207"/>
                    <a:pt x="191" y="208"/>
                  </a:cubicBezTo>
                  <a:cubicBezTo>
                    <a:pt x="197" y="219"/>
                    <a:pt x="210" y="224"/>
                    <a:pt x="221" y="228"/>
                  </a:cubicBezTo>
                  <a:cubicBezTo>
                    <a:pt x="227" y="231"/>
                    <a:pt x="234" y="235"/>
                    <a:pt x="241" y="238"/>
                  </a:cubicBezTo>
                  <a:cubicBezTo>
                    <a:pt x="249" y="241"/>
                    <a:pt x="256" y="244"/>
                    <a:pt x="264" y="247"/>
                  </a:cubicBezTo>
                  <a:cubicBezTo>
                    <a:pt x="296" y="259"/>
                    <a:pt x="330" y="267"/>
                    <a:pt x="363" y="271"/>
                  </a:cubicBezTo>
                  <a:cubicBezTo>
                    <a:pt x="377" y="273"/>
                    <a:pt x="392" y="275"/>
                    <a:pt x="406" y="276"/>
                  </a:cubicBezTo>
                  <a:cubicBezTo>
                    <a:pt x="411" y="276"/>
                    <a:pt x="416" y="276"/>
                    <a:pt x="421" y="277"/>
                  </a:cubicBezTo>
                  <a:cubicBezTo>
                    <a:pt x="425" y="277"/>
                    <a:pt x="431" y="278"/>
                    <a:pt x="433" y="282"/>
                  </a:cubicBezTo>
                  <a:cubicBezTo>
                    <a:pt x="434" y="282"/>
                    <a:pt x="434" y="281"/>
                    <a:pt x="434" y="281"/>
                  </a:cubicBezTo>
                  <a:cubicBezTo>
                    <a:pt x="428" y="285"/>
                    <a:pt x="419" y="283"/>
                    <a:pt x="412" y="283"/>
                  </a:cubicBezTo>
                  <a:cubicBezTo>
                    <a:pt x="404" y="282"/>
                    <a:pt x="396" y="281"/>
                    <a:pt x="388" y="280"/>
                  </a:cubicBezTo>
                  <a:cubicBezTo>
                    <a:pt x="370" y="277"/>
                    <a:pt x="353" y="273"/>
                    <a:pt x="336" y="267"/>
                  </a:cubicBezTo>
                  <a:cubicBezTo>
                    <a:pt x="319" y="262"/>
                    <a:pt x="303" y="256"/>
                    <a:pt x="286" y="249"/>
                  </a:cubicBezTo>
                  <a:cubicBezTo>
                    <a:pt x="271" y="243"/>
                    <a:pt x="256" y="237"/>
                    <a:pt x="241" y="230"/>
                  </a:cubicBezTo>
                  <a:cubicBezTo>
                    <a:pt x="232" y="226"/>
                    <a:pt x="221" y="221"/>
                    <a:pt x="211" y="222"/>
                  </a:cubicBezTo>
                  <a:cubicBezTo>
                    <a:pt x="210" y="222"/>
                    <a:pt x="210" y="223"/>
                    <a:pt x="210" y="224"/>
                  </a:cubicBezTo>
                  <a:cubicBezTo>
                    <a:pt x="212" y="230"/>
                    <a:pt x="217" y="235"/>
                    <a:pt x="221" y="238"/>
                  </a:cubicBezTo>
                  <a:cubicBezTo>
                    <a:pt x="227" y="242"/>
                    <a:pt x="233" y="246"/>
                    <a:pt x="239" y="250"/>
                  </a:cubicBezTo>
                  <a:cubicBezTo>
                    <a:pt x="253" y="258"/>
                    <a:pt x="268" y="265"/>
                    <a:pt x="283" y="271"/>
                  </a:cubicBezTo>
                  <a:cubicBezTo>
                    <a:pt x="296" y="276"/>
                    <a:pt x="308" y="280"/>
                    <a:pt x="321" y="284"/>
                  </a:cubicBezTo>
                  <a:cubicBezTo>
                    <a:pt x="333" y="289"/>
                    <a:pt x="347" y="292"/>
                    <a:pt x="360" y="295"/>
                  </a:cubicBezTo>
                  <a:cubicBezTo>
                    <a:pt x="374" y="297"/>
                    <a:pt x="389" y="298"/>
                    <a:pt x="403" y="293"/>
                  </a:cubicBezTo>
                  <a:cubicBezTo>
                    <a:pt x="404" y="293"/>
                    <a:pt x="404" y="292"/>
                    <a:pt x="404" y="291"/>
                  </a:cubicBezTo>
                  <a:cubicBezTo>
                    <a:pt x="399" y="288"/>
                    <a:pt x="394" y="287"/>
                    <a:pt x="389" y="287"/>
                  </a:cubicBezTo>
                  <a:cubicBezTo>
                    <a:pt x="383" y="287"/>
                    <a:pt x="377" y="287"/>
                    <a:pt x="371" y="286"/>
                  </a:cubicBezTo>
                  <a:cubicBezTo>
                    <a:pt x="363" y="286"/>
                    <a:pt x="355" y="284"/>
                    <a:pt x="347" y="283"/>
                  </a:cubicBezTo>
                  <a:cubicBezTo>
                    <a:pt x="339" y="281"/>
                    <a:pt x="331" y="280"/>
                    <a:pt x="323" y="278"/>
                  </a:cubicBezTo>
                  <a:cubicBezTo>
                    <a:pt x="306" y="274"/>
                    <a:pt x="290" y="268"/>
                    <a:pt x="274" y="262"/>
                  </a:cubicBezTo>
                  <a:cubicBezTo>
                    <a:pt x="258" y="255"/>
                    <a:pt x="243" y="247"/>
                    <a:pt x="228" y="239"/>
                  </a:cubicBezTo>
                  <a:cubicBezTo>
                    <a:pt x="219" y="234"/>
                    <a:pt x="210" y="229"/>
                    <a:pt x="201" y="224"/>
                  </a:cubicBezTo>
                  <a:cubicBezTo>
                    <a:pt x="193" y="219"/>
                    <a:pt x="185" y="214"/>
                    <a:pt x="176" y="212"/>
                  </a:cubicBezTo>
                  <a:cubicBezTo>
                    <a:pt x="175" y="212"/>
                    <a:pt x="174" y="213"/>
                    <a:pt x="175" y="214"/>
                  </a:cubicBezTo>
                  <a:cubicBezTo>
                    <a:pt x="194" y="233"/>
                    <a:pt x="220" y="243"/>
                    <a:pt x="245" y="252"/>
                  </a:cubicBezTo>
                  <a:cubicBezTo>
                    <a:pt x="259" y="257"/>
                    <a:pt x="272" y="262"/>
                    <a:pt x="285" y="267"/>
                  </a:cubicBezTo>
                  <a:cubicBezTo>
                    <a:pt x="301" y="272"/>
                    <a:pt x="318" y="275"/>
                    <a:pt x="334" y="278"/>
                  </a:cubicBezTo>
                  <a:cubicBezTo>
                    <a:pt x="342" y="279"/>
                    <a:pt x="350" y="280"/>
                    <a:pt x="358" y="280"/>
                  </a:cubicBezTo>
                  <a:cubicBezTo>
                    <a:pt x="366" y="281"/>
                    <a:pt x="374" y="280"/>
                    <a:pt x="382" y="282"/>
                  </a:cubicBezTo>
                  <a:cubicBezTo>
                    <a:pt x="382" y="281"/>
                    <a:pt x="382" y="281"/>
                    <a:pt x="382" y="280"/>
                  </a:cubicBezTo>
                  <a:cubicBezTo>
                    <a:pt x="352" y="282"/>
                    <a:pt x="322" y="270"/>
                    <a:pt x="295" y="259"/>
                  </a:cubicBezTo>
                  <a:cubicBezTo>
                    <a:pt x="266" y="247"/>
                    <a:pt x="237" y="233"/>
                    <a:pt x="209" y="218"/>
                  </a:cubicBezTo>
                  <a:cubicBezTo>
                    <a:pt x="176" y="199"/>
                    <a:pt x="144" y="179"/>
                    <a:pt x="110" y="160"/>
                  </a:cubicBezTo>
                  <a:cubicBezTo>
                    <a:pt x="109" y="160"/>
                    <a:pt x="108" y="162"/>
                    <a:pt x="108" y="163"/>
                  </a:cubicBezTo>
                  <a:cubicBezTo>
                    <a:pt x="117" y="174"/>
                    <a:pt x="131" y="181"/>
                    <a:pt x="143" y="189"/>
                  </a:cubicBezTo>
                  <a:cubicBezTo>
                    <a:pt x="156" y="198"/>
                    <a:pt x="171" y="206"/>
                    <a:pt x="186" y="214"/>
                  </a:cubicBezTo>
                  <a:cubicBezTo>
                    <a:pt x="217" y="229"/>
                    <a:pt x="249" y="240"/>
                    <a:pt x="282" y="248"/>
                  </a:cubicBezTo>
                  <a:cubicBezTo>
                    <a:pt x="292" y="251"/>
                    <a:pt x="302" y="253"/>
                    <a:pt x="312" y="255"/>
                  </a:cubicBezTo>
                  <a:cubicBezTo>
                    <a:pt x="321" y="257"/>
                    <a:pt x="331" y="257"/>
                    <a:pt x="339" y="262"/>
                  </a:cubicBezTo>
                  <a:cubicBezTo>
                    <a:pt x="339" y="261"/>
                    <a:pt x="339" y="261"/>
                    <a:pt x="340" y="260"/>
                  </a:cubicBezTo>
                  <a:cubicBezTo>
                    <a:pt x="306" y="254"/>
                    <a:pt x="274" y="242"/>
                    <a:pt x="242" y="228"/>
                  </a:cubicBezTo>
                  <a:cubicBezTo>
                    <a:pt x="227" y="221"/>
                    <a:pt x="212" y="214"/>
                    <a:pt x="197" y="206"/>
                  </a:cubicBezTo>
                  <a:cubicBezTo>
                    <a:pt x="182" y="198"/>
                    <a:pt x="167" y="190"/>
                    <a:pt x="153" y="180"/>
                  </a:cubicBezTo>
                  <a:cubicBezTo>
                    <a:pt x="148" y="176"/>
                    <a:pt x="142" y="172"/>
                    <a:pt x="136" y="171"/>
                  </a:cubicBezTo>
                  <a:cubicBezTo>
                    <a:pt x="135" y="171"/>
                    <a:pt x="134" y="173"/>
                    <a:pt x="135" y="174"/>
                  </a:cubicBezTo>
                  <a:cubicBezTo>
                    <a:pt x="155" y="197"/>
                    <a:pt x="180" y="216"/>
                    <a:pt x="206" y="233"/>
                  </a:cubicBezTo>
                  <a:cubicBezTo>
                    <a:pt x="219" y="241"/>
                    <a:pt x="232" y="248"/>
                    <a:pt x="246" y="256"/>
                  </a:cubicBezTo>
                  <a:cubicBezTo>
                    <a:pt x="260" y="263"/>
                    <a:pt x="274" y="270"/>
                    <a:pt x="290" y="275"/>
                  </a:cubicBezTo>
                  <a:cubicBezTo>
                    <a:pt x="318" y="283"/>
                    <a:pt x="347" y="286"/>
                    <a:pt x="376" y="291"/>
                  </a:cubicBezTo>
                  <a:cubicBezTo>
                    <a:pt x="376" y="290"/>
                    <a:pt x="376" y="290"/>
                    <a:pt x="376" y="289"/>
                  </a:cubicBezTo>
                  <a:cubicBezTo>
                    <a:pt x="344" y="290"/>
                    <a:pt x="312" y="280"/>
                    <a:pt x="283" y="269"/>
                  </a:cubicBezTo>
                  <a:cubicBezTo>
                    <a:pt x="268" y="263"/>
                    <a:pt x="253" y="256"/>
                    <a:pt x="239" y="249"/>
                  </a:cubicBezTo>
                  <a:cubicBezTo>
                    <a:pt x="224" y="240"/>
                    <a:pt x="209" y="231"/>
                    <a:pt x="195" y="222"/>
                  </a:cubicBezTo>
                  <a:cubicBezTo>
                    <a:pt x="187" y="216"/>
                    <a:pt x="179" y="211"/>
                    <a:pt x="171" y="206"/>
                  </a:cubicBezTo>
                  <a:cubicBezTo>
                    <a:pt x="164" y="202"/>
                    <a:pt x="155" y="197"/>
                    <a:pt x="152" y="189"/>
                  </a:cubicBezTo>
                  <a:cubicBezTo>
                    <a:pt x="151" y="190"/>
                    <a:pt x="150" y="190"/>
                    <a:pt x="150" y="191"/>
                  </a:cubicBezTo>
                  <a:cubicBezTo>
                    <a:pt x="181" y="209"/>
                    <a:pt x="213" y="227"/>
                    <a:pt x="244" y="244"/>
                  </a:cubicBezTo>
                  <a:cubicBezTo>
                    <a:pt x="260" y="252"/>
                    <a:pt x="275" y="261"/>
                    <a:pt x="291" y="268"/>
                  </a:cubicBezTo>
                  <a:cubicBezTo>
                    <a:pt x="306" y="274"/>
                    <a:pt x="321" y="280"/>
                    <a:pt x="336" y="285"/>
                  </a:cubicBezTo>
                  <a:cubicBezTo>
                    <a:pt x="346" y="288"/>
                    <a:pt x="357" y="292"/>
                    <a:pt x="367" y="289"/>
                  </a:cubicBezTo>
                  <a:cubicBezTo>
                    <a:pt x="368" y="288"/>
                    <a:pt x="368" y="287"/>
                    <a:pt x="367" y="286"/>
                  </a:cubicBezTo>
                  <a:cubicBezTo>
                    <a:pt x="359" y="284"/>
                    <a:pt x="351" y="284"/>
                    <a:pt x="344" y="283"/>
                  </a:cubicBezTo>
                  <a:cubicBezTo>
                    <a:pt x="335" y="282"/>
                    <a:pt x="327" y="280"/>
                    <a:pt x="319" y="278"/>
                  </a:cubicBezTo>
                  <a:cubicBezTo>
                    <a:pt x="302" y="274"/>
                    <a:pt x="286" y="267"/>
                    <a:pt x="271" y="260"/>
                  </a:cubicBezTo>
                  <a:cubicBezTo>
                    <a:pt x="255" y="253"/>
                    <a:pt x="240" y="244"/>
                    <a:pt x="226" y="234"/>
                  </a:cubicBezTo>
                  <a:cubicBezTo>
                    <a:pt x="219" y="229"/>
                    <a:pt x="212" y="225"/>
                    <a:pt x="206" y="220"/>
                  </a:cubicBezTo>
                  <a:cubicBezTo>
                    <a:pt x="199" y="216"/>
                    <a:pt x="194" y="211"/>
                    <a:pt x="187" y="207"/>
                  </a:cubicBezTo>
                  <a:cubicBezTo>
                    <a:pt x="184" y="206"/>
                    <a:pt x="181" y="204"/>
                    <a:pt x="178" y="203"/>
                  </a:cubicBezTo>
                  <a:cubicBezTo>
                    <a:pt x="177" y="203"/>
                    <a:pt x="176" y="204"/>
                    <a:pt x="177" y="206"/>
                  </a:cubicBezTo>
                  <a:cubicBezTo>
                    <a:pt x="220" y="247"/>
                    <a:pt x="278" y="264"/>
                    <a:pt x="334" y="279"/>
                  </a:cubicBezTo>
                  <a:cubicBezTo>
                    <a:pt x="338" y="280"/>
                    <a:pt x="342" y="282"/>
                    <a:pt x="347" y="283"/>
                  </a:cubicBezTo>
                  <a:cubicBezTo>
                    <a:pt x="347" y="282"/>
                    <a:pt x="347" y="281"/>
                    <a:pt x="347" y="280"/>
                  </a:cubicBezTo>
                  <a:cubicBezTo>
                    <a:pt x="315" y="275"/>
                    <a:pt x="283" y="268"/>
                    <a:pt x="254" y="253"/>
                  </a:cubicBezTo>
                  <a:cubicBezTo>
                    <a:pt x="240" y="246"/>
                    <a:pt x="226" y="238"/>
                    <a:pt x="213" y="229"/>
                  </a:cubicBezTo>
                  <a:cubicBezTo>
                    <a:pt x="199" y="220"/>
                    <a:pt x="186" y="211"/>
                    <a:pt x="174" y="201"/>
                  </a:cubicBezTo>
                  <a:cubicBezTo>
                    <a:pt x="160" y="190"/>
                    <a:pt x="148" y="178"/>
                    <a:pt x="136" y="165"/>
                  </a:cubicBezTo>
                  <a:cubicBezTo>
                    <a:pt x="136" y="166"/>
                    <a:pt x="135" y="167"/>
                    <a:pt x="135" y="167"/>
                  </a:cubicBezTo>
                  <a:cubicBezTo>
                    <a:pt x="164" y="182"/>
                    <a:pt x="190" y="202"/>
                    <a:pt x="219" y="219"/>
                  </a:cubicBezTo>
                  <a:cubicBezTo>
                    <a:pt x="229" y="225"/>
                    <a:pt x="240" y="230"/>
                    <a:pt x="251" y="236"/>
                  </a:cubicBezTo>
                  <a:cubicBezTo>
                    <a:pt x="262" y="241"/>
                    <a:pt x="272" y="246"/>
                    <a:pt x="284" y="251"/>
                  </a:cubicBezTo>
                  <a:cubicBezTo>
                    <a:pt x="292" y="254"/>
                    <a:pt x="301" y="256"/>
                    <a:pt x="310" y="258"/>
                  </a:cubicBezTo>
                  <a:cubicBezTo>
                    <a:pt x="317" y="259"/>
                    <a:pt x="325" y="258"/>
                    <a:pt x="332" y="255"/>
                  </a:cubicBezTo>
                  <a:cubicBezTo>
                    <a:pt x="333" y="255"/>
                    <a:pt x="333" y="254"/>
                    <a:pt x="332" y="253"/>
                  </a:cubicBezTo>
                  <a:cubicBezTo>
                    <a:pt x="327" y="249"/>
                    <a:pt x="321" y="247"/>
                    <a:pt x="315" y="245"/>
                  </a:cubicBezTo>
                  <a:cubicBezTo>
                    <a:pt x="309" y="243"/>
                    <a:pt x="302" y="241"/>
                    <a:pt x="296" y="239"/>
                  </a:cubicBezTo>
                  <a:cubicBezTo>
                    <a:pt x="280" y="233"/>
                    <a:pt x="263" y="227"/>
                    <a:pt x="247" y="221"/>
                  </a:cubicBezTo>
                  <a:cubicBezTo>
                    <a:pt x="215" y="208"/>
                    <a:pt x="185" y="191"/>
                    <a:pt x="155" y="173"/>
                  </a:cubicBezTo>
                  <a:cubicBezTo>
                    <a:pt x="142" y="165"/>
                    <a:pt x="130" y="157"/>
                    <a:pt x="118" y="149"/>
                  </a:cubicBezTo>
                  <a:cubicBezTo>
                    <a:pt x="116" y="148"/>
                    <a:pt x="114" y="150"/>
                    <a:pt x="116" y="151"/>
                  </a:cubicBezTo>
                  <a:cubicBezTo>
                    <a:pt x="135" y="172"/>
                    <a:pt x="160" y="187"/>
                    <a:pt x="186" y="199"/>
                  </a:cubicBezTo>
                  <a:cubicBezTo>
                    <a:pt x="199" y="206"/>
                    <a:pt x="213" y="212"/>
                    <a:pt x="226" y="217"/>
                  </a:cubicBezTo>
                  <a:cubicBezTo>
                    <a:pt x="240" y="222"/>
                    <a:pt x="254" y="228"/>
                    <a:pt x="269" y="232"/>
                  </a:cubicBezTo>
                  <a:cubicBezTo>
                    <a:pt x="283" y="236"/>
                    <a:pt x="298" y="239"/>
                    <a:pt x="313" y="242"/>
                  </a:cubicBezTo>
                  <a:cubicBezTo>
                    <a:pt x="320" y="244"/>
                    <a:pt x="327" y="245"/>
                    <a:pt x="333" y="247"/>
                  </a:cubicBezTo>
                  <a:cubicBezTo>
                    <a:pt x="340" y="248"/>
                    <a:pt x="346" y="249"/>
                    <a:pt x="352" y="252"/>
                  </a:cubicBezTo>
                  <a:cubicBezTo>
                    <a:pt x="352" y="252"/>
                    <a:pt x="352" y="251"/>
                    <a:pt x="352" y="250"/>
                  </a:cubicBezTo>
                  <a:cubicBezTo>
                    <a:pt x="347" y="253"/>
                    <a:pt x="340" y="251"/>
                    <a:pt x="334" y="249"/>
                  </a:cubicBezTo>
                  <a:cubicBezTo>
                    <a:pt x="328" y="248"/>
                    <a:pt x="322" y="246"/>
                    <a:pt x="316" y="244"/>
                  </a:cubicBezTo>
                  <a:cubicBezTo>
                    <a:pt x="299" y="239"/>
                    <a:pt x="284" y="233"/>
                    <a:pt x="268" y="226"/>
                  </a:cubicBezTo>
                  <a:cubicBezTo>
                    <a:pt x="236" y="212"/>
                    <a:pt x="206" y="195"/>
                    <a:pt x="175" y="179"/>
                  </a:cubicBezTo>
                  <a:cubicBezTo>
                    <a:pt x="163" y="172"/>
                    <a:pt x="151" y="166"/>
                    <a:pt x="140" y="159"/>
                  </a:cubicBezTo>
                  <a:cubicBezTo>
                    <a:pt x="130" y="153"/>
                    <a:pt x="120" y="147"/>
                    <a:pt x="108" y="144"/>
                  </a:cubicBezTo>
                  <a:cubicBezTo>
                    <a:pt x="108" y="144"/>
                    <a:pt x="107" y="145"/>
                    <a:pt x="107" y="146"/>
                  </a:cubicBezTo>
                  <a:cubicBezTo>
                    <a:pt x="107" y="150"/>
                    <a:pt x="112" y="154"/>
                    <a:pt x="115" y="157"/>
                  </a:cubicBezTo>
                  <a:cubicBezTo>
                    <a:pt x="119" y="161"/>
                    <a:pt x="124" y="164"/>
                    <a:pt x="129" y="167"/>
                  </a:cubicBezTo>
                  <a:cubicBezTo>
                    <a:pt x="142" y="176"/>
                    <a:pt x="156" y="185"/>
                    <a:pt x="170" y="193"/>
                  </a:cubicBezTo>
                  <a:cubicBezTo>
                    <a:pt x="199" y="210"/>
                    <a:pt x="230" y="225"/>
                    <a:pt x="262" y="237"/>
                  </a:cubicBezTo>
                  <a:cubicBezTo>
                    <a:pt x="273" y="241"/>
                    <a:pt x="285" y="245"/>
                    <a:pt x="297" y="249"/>
                  </a:cubicBezTo>
                  <a:cubicBezTo>
                    <a:pt x="299" y="250"/>
                    <a:pt x="300" y="247"/>
                    <a:pt x="298" y="246"/>
                  </a:cubicBezTo>
                  <a:cubicBezTo>
                    <a:pt x="267" y="234"/>
                    <a:pt x="236" y="220"/>
                    <a:pt x="207" y="203"/>
                  </a:cubicBezTo>
                  <a:cubicBezTo>
                    <a:pt x="177" y="185"/>
                    <a:pt x="149" y="164"/>
                    <a:pt x="119" y="145"/>
                  </a:cubicBezTo>
                  <a:cubicBezTo>
                    <a:pt x="109" y="139"/>
                    <a:pt x="99" y="131"/>
                    <a:pt x="87" y="128"/>
                  </a:cubicBezTo>
                  <a:cubicBezTo>
                    <a:pt x="86" y="128"/>
                    <a:pt x="86" y="130"/>
                    <a:pt x="86" y="131"/>
                  </a:cubicBezTo>
                  <a:cubicBezTo>
                    <a:pt x="133" y="175"/>
                    <a:pt x="188" y="207"/>
                    <a:pt x="244" y="237"/>
                  </a:cubicBezTo>
                  <a:cubicBezTo>
                    <a:pt x="259" y="245"/>
                    <a:pt x="274" y="253"/>
                    <a:pt x="289" y="261"/>
                  </a:cubicBezTo>
                  <a:cubicBezTo>
                    <a:pt x="289" y="260"/>
                    <a:pt x="290" y="259"/>
                    <a:pt x="290" y="258"/>
                  </a:cubicBezTo>
                  <a:cubicBezTo>
                    <a:pt x="258" y="251"/>
                    <a:pt x="228" y="236"/>
                    <a:pt x="199" y="220"/>
                  </a:cubicBezTo>
                  <a:cubicBezTo>
                    <a:pt x="170" y="204"/>
                    <a:pt x="141" y="187"/>
                    <a:pt x="115" y="167"/>
                  </a:cubicBezTo>
                  <a:cubicBezTo>
                    <a:pt x="108" y="162"/>
                    <a:pt x="101" y="156"/>
                    <a:pt x="94" y="151"/>
                  </a:cubicBezTo>
                  <a:cubicBezTo>
                    <a:pt x="88" y="145"/>
                    <a:pt x="82" y="140"/>
                    <a:pt x="75" y="137"/>
                  </a:cubicBezTo>
                  <a:cubicBezTo>
                    <a:pt x="74" y="136"/>
                    <a:pt x="73" y="138"/>
                    <a:pt x="73" y="139"/>
                  </a:cubicBezTo>
                  <a:cubicBezTo>
                    <a:pt x="80" y="149"/>
                    <a:pt x="90" y="156"/>
                    <a:pt x="99" y="162"/>
                  </a:cubicBezTo>
                  <a:cubicBezTo>
                    <a:pt x="109" y="169"/>
                    <a:pt x="120" y="175"/>
                    <a:pt x="131" y="181"/>
                  </a:cubicBezTo>
                  <a:cubicBezTo>
                    <a:pt x="143" y="188"/>
                    <a:pt x="154" y="195"/>
                    <a:pt x="166" y="202"/>
                  </a:cubicBezTo>
                  <a:cubicBezTo>
                    <a:pt x="179" y="209"/>
                    <a:pt x="191" y="216"/>
                    <a:pt x="202" y="225"/>
                  </a:cubicBezTo>
                  <a:cubicBezTo>
                    <a:pt x="203" y="224"/>
                    <a:pt x="203" y="224"/>
                    <a:pt x="203" y="223"/>
                  </a:cubicBezTo>
                  <a:cubicBezTo>
                    <a:pt x="196" y="221"/>
                    <a:pt x="189" y="217"/>
                    <a:pt x="183" y="212"/>
                  </a:cubicBezTo>
                  <a:cubicBezTo>
                    <a:pt x="176" y="208"/>
                    <a:pt x="169" y="204"/>
                    <a:pt x="163" y="200"/>
                  </a:cubicBezTo>
                  <a:cubicBezTo>
                    <a:pt x="148" y="191"/>
                    <a:pt x="133" y="181"/>
                    <a:pt x="120" y="171"/>
                  </a:cubicBezTo>
                  <a:cubicBezTo>
                    <a:pt x="93" y="150"/>
                    <a:pt x="70" y="125"/>
                    <a:pt x="44" y="104"/>
                  </a:cubicBezTo>
                  <a:cubicBezTo>
                    <a:pt x="39" y="100"/>
                    <a:pt x="34" y="96"/>
                    <a:pt x="30" y="92"/>
                  </a:cubicBezTo>
                  <a:cubicBezTo>
                    <a:pt x="28" y="91"/>
                    <a:pt x="27" y="93"/>
                    <a:pt x="28" y="94"/>
                  </a:cubicBezTo>
                  <a:cubicBezTo>
                    <a:pt x="67" y="125"/>
                    <a:pt x="96" y="168"/>
                    <a:pt x="140" y="192"/>
                  </a:cubicBezTo>
                  <a:cubicBezTo>
                    <a:pt x="141" y="192"/>
                    <a:pt x="142" y="191"/>
                    <a:pt x="141" y="190"/>
                  </a:cubicBezTo>
                  <a:cubicBezTo>
                    <a:pt x="126" y="167"/>
                    <a:pt x="103" y="152"/>
                    <a:pt x="83" y="135"/>
                  </a:cubicBezTo>
                  <a:cubicBezTo>
                    <a:pt x="72" y="126"/>
                    <a:pt x="62" y="117"/>
                    <a:pt x="52" y="109"/>
                  </a:cubicBezTo>
                  <a:cubicBezTo>
                    <a:pt x="41" y="99"/>
                    <a:pt x="31" y="89"/>
                    <a:pt x="22" y="77"/>
                  </a:cubicBezTo>
                  <a:cubicBezTo>
                    <a:pt x="22" y="78"/>
                    <a:pt x="21" y="79"/>
                    <a:pt x="21" y="80"/>
                  </a:cubicBezTo>
                  <a:cubicBezTo>
                    <a:pt x="46" y="94"/>
                    <a:pt x="68" y="115"/>
                    <a:pt x="92" y="132"/>
                  </a:cubicBezTo>
                  <a:cubicBezTo>
                    <a:pt x="115" y="149"/>
                    <a:pt x="140" y="165"/>
                    <a:pt x="159" y="186"/>
                  </a:cubicBezTo>
                  <a:cubicBezTo>
                    <a:pt x="160" y="186"/>
                    <a:pt x="161" y="185"/>
                    <a:pt x="161" y="184"/>
                  </a:cubicBezTo>
                  <a:cubicBezTo>
                    <a:pt x="134" y="161"/>
                    <a:pt x="107" y="138"/>
                    <a:pt x="81" y="114"/>
                  </a:cubicBezTo>
                  <a:cubicBezTo>
                    <a:pt x="67" y="102"/>
                    <a:pt x="54" y="90"/>
                    <a:pt x="41" y="77"/>
                  </a:cubicBezTo>
                  <a:cubicBezTo>
                    <a:pt x="34" y="71"/>
                    <a:pt x="28" y="65"/>
                    <a:pt x="21" y="59"/>
                  </a:cubicBezTo>
                  <a:cubicBezTo>
                    <a:pt x="15" y="54"/>
                    <a:pt x="9" y="49"/>
                    <a:pt x="5" y="43"/>
                  </a:cubicBezTo>
                  <a:cubicBezTo>
                    <a:pt x="4" y="42"/>
                    <a:pt x="3" y="40"/>
                    <a:pt x="3" y="39"/>
                  </a:cubicBezTo>
                  <a:cubicBezTo>
                    <a:pt x="2" y="40"/>
                    <a:pt x="1" y="40"/>
                    <a:pt x="1" y="41"/>
                  </a:cubicBezTo>
                  <a:cubicBezTo>
                    <a:pt x="29" y="57"/>
                    <a:pt x="54" y="80"/>
                    <a:pt x="79" y="100"/>
                  </a:cubicBezTo>
                  <a:cubicBezTo>
                    <a:pt x="93" y="111"/>
                    <a:pt x="107" y="122"/>
                    <a:pt x="121" y="133"/>
                  </a:cubicBezTo>
                  <a:cubicBezTo>
                    <a:pt x="128" y="138"/>
                    <a:pt x="135" y="143"/>
                    <a:pt x="141" y="148"/>
                  </a:cubicBezTo>
                  <a:cubicBezTo>
                    <a:pt x="147" y="153"/>
                    <a:pt x="153" y="157"/>
                    <a:pt x="159" y="161"/>
                  </a:cubicBezTo>
                  <a:cubicBezTo>
                    <a:pt x="161" y="162"/>
                    <a:pt x="163" y="163"/>
                    <a:pt x="165" y="164"/>
                  </a:cubicBezTo>
                  <a:cubicBezTo>
                    <a:pt x="167" y="164"/>
                    <a:pt x="168" y="163"/>
                    <a:pt x="167" y="162"/>
                  </a:cubicBezTo>
                  <a:cubicBezTo>
                    <a:pt x="145" y="137"/>
                    <a:pt x="118" y="116"/>
                    <a:pt x="94" y="93"/>
                  </a:cubicBezTo>
                  <a:cubicBezTo>
                    <a:pt x="81" y="80"/>
                    <a:pt x="69" y="67"/>
                    <a:pt x="57" y="54"/>
                  </a:cubicBezTo>
                  <a:cubicBezTo>
                    <a:pt x="44" y="42"/>
                    <a:pt x="32" y="29"/>
                    <a:pt x="20" y="16"/>
                  </a:cubicBezTo>
                  <a:cubicBezTo>
                    <a:pt x="15" y="11"/>
                    <a:pt x="11" y="7"/>
                    <a:pt x="8" y="1"/>
                  </a:cubicBezTo>
                  <a:cubicBezTo>
                    <a:pt x="7" y="1"/>
                    <a:pt x="7" y="2"/>
                    <a:pt x="6" y="2"/>
                  </a:cubicBezTo>
                  <a:cubicBezTo>
                    <a:pt x="19" y="12"/>
                    <a:pt x="28" y="24"/>
                    <a:pt x="39" y="36"/>
                  </a:cubicBezTo>
                  <a:cubicBezTo>
                    <a:pt x="52" y="48"/>
                    <a:pt x="65" y="60"/>
                    <a:pt x="78" y="72"/>
                  </a:cubicBezTo>
                  <a:cubicBezTo>
                    <a:pt x="104" y="96"/>
                    <a:pt x="131" y="120"/>
                    <a:pt x="157" y="145"/>
                  </a:cubicBezTo>
                  <a:cubicBezTo>
                    <a:pt x="162" y="151"/>
                    <a:pt x="168" y="156"/>
                    <a:pt x="174" y="162"/>
                  </a:cubicBezTo>
                  <a:cubicBezTo>
                    <a:pt x="178" y="166"/>
                    <a:pt x="185" y="172"/>
                    <a:pt x="184" y="179"/>
                  </a:cubicBezTo>
                  <a:cubicBezTo>
                    <a:pt x="185" y="179"/>
                    <a:pt x="185" y="178"/>
                    <a:pt x="186" y="178"/>
                  </a:cubicBezTo>
                  <a:cubicBezTo>
                    <a:pt x="171" y="174"/>
                    <a:pt x="159" y="163"/>
                    <a:pt x="147" y="155"/>
                  </a:cubicBezTo>
                  <a:cubicBezTo>
                    <a:pt x="133" y="145"/>
                    <a:pt x="119" y="134"/>
                    <a:pt x="106" y="122"/>
                  </a:cubicBezTo>
                  <a:cubicBezTo>
                    <a:pt x="92" y="111"/>
                    <a:pt x="79" y="99"/>
                    <a:pt x="66" y="87"/>
                  </a:cubicBezTo>
                  <a:cubicBezTo>
                    <a:pt x="53" y="76"/>
                    <a:pt x="41" y="64"/>
                    <a:pt x="29" y="52"/>
                  </a:cubicBezTo>
                  <a:cubicBezTo>
                    <a:pt x="24" y="48"/>
                    <a:pt x="20" y="44"/>
                    <a:pt x="17" y="38"/>
                  </a:cubicBezTo>
                  <a:cubicBezTo>
                    <a:pt x="16" y="39"/>
                    <a:pt x="16" y="39"/>
                    <a:pt x="15" y="40"/>
                  </a:cubicBezTo>
                  <a:cubicBezTo>
                    <a:pt x="28" y="47"/>
                    <a:pt x="39" y="58"/>
                    <a:pt x="50" y="68"/>
                  </a:cubicBezTo>
                  <a:cubicBezTo>
                    <a:pt x="62" y="79"/>
                    <a:pt x="76" y="89"/>
                    <a:pt x="89" y="100"/>
                  </a:cubicBezTo>
                  <a:cubicBezTo>
                    <a:pt x="116" y="122"/>
                    <a:pt x="145" y="143"/>
                    <a:pt x="173" y="165"/>
                  </a:cubicBezTo>
                  <a:cubicBezTo>
                    <a:pt x="182" y="172"/>
                    <a:pt x="191" y="179"/>
                    <a:pt x="200" y="186"/>
                  </a:cubicBezTo>
                  <a:cubicBezTo>
                    <a:pt x="204" y="189"/>
                    <a:pt x="208" y="193"/>
                    <a:pt x="212" y="196"/>
                  </a:cubicBezTo>
                  <a:cubicBezTo>
                    <a:pt x="215" y="199"/>
                    <a:pt x="220" y="202"/>
                    <a:pt x="221" y="207"/>
                  </a:cubicBezTo>
                  <a:cubicBezTo>
                    <a:pt x="221" y="207"/>
                    <a:pt x="222" y="206"/>
                    <a:pt x="222" y="206"/>
                  </a:cubicBezTo>
                  <a:cubicBezTo>
                    <a:pt x="195" y="192"/>
                    <a:pt x="172" y="171"/>
                    <a:pt x="149" y="150"/>
                  </a:cubicBezTo>
                  <a:cubicBezTo>
                    <a:pt x="124" y="127"/>
                    <a:pt x="97" y="106"/>
                    <a:pt x="71" y="84"/>
                  </a:cubicBezTo>
                  <a:cubicBezTo>
                    <a:pt x="56" y="72"/>
                    <a:pt x="41" y="60"/>
                    <a:pt x="27" y="47"/>
                  </a:cubicBezTo>
                  <a:cubicBezTo>
                    <a:pt x="25" y="46"/>
                    <a:pt x="24" y="48"/>
                    <a:pt x="25" y="49"/>
                  </a:cubicBezTo>
                  <a:cubicBezTo>
                    <a:pt x="50" y="71"/>
                    <a:pt x="75" y="94"/>
                    <a:pt x="101" y="115"/>
                  </a:cubicBezTo>
                  <a:cubicBezTo>
                    <a:pt x="127" y="136"/>
                    <a:pt x="156" y="153"/>
                    <a:pt x="186" y="168"/>
                  </a:cubicBezTo>
                  <a:cubicBezTo>
                    <a:pt x="199" y="175"/>
                    <a:pt x="211" y="180"/>
                    <a:pt x="224" y="186"/>
                  </a:cubicBezTo>
                  <a:cubicBezTo>
                    <a:pt x="236" y="191"/>
                    <a:pt x="249" y="195"/>
                    <a:pt x="261" y="201"/>
                  </a:cubicBezTo>
                  <a:cubicBezTo>
                    <a:pt x="261" y="200"/>
                    <a:pt x="262" y="199"/>
                    <a:pt x="262" y="199"/>
                  </a:cubicBezTo>
                  <a:cubicBezTo>
                    <a:pt x="254" y="197"/>
                    <a:pt x="247" y="193"/>
                    <a:pt x="240" y="190"/>
                  </a:cubicBezTo>
                  <a:cubicBezTo>
                    <a:pt x="233" y="186"/>
                    <a:pt x="226" y="182"/>
                    <a:pt x="219" y="178"/>
                  </a:cubicBezTo>
                  <a:cubicBezTo>
                    <a:pt x="204" y="170"/>
                    <a:pt x="189" y="161"/>
                    <a:pt x="174" y="151"/>
                  </a:cubicBezTo>
                  <a:cubicBezTo>
                    <a:pt x="160" y="142"/>
                    <a:pt x="146" y="132"/>
                    <a:pt x="132" y="122"/>
                  </a:cubicBezTo>
                  <a:cubicBezTo>
                    <a:pt x="118" y="111"/>
                    <a:pt x="105" y="101"/>
                    <a:pt x="91" y="91"/>
                  </a:cubicBezTo>
                  <a:cubicBezTo>
                    <a:pt x="87" y="88"/>
                    <a:pt x="82" y="85"/>
                    <a:pt x="78" y="82"/>
                  </a:cubicBezTo>
                  <a:cubicBezTo>
                    <a:pt x="77" y="81"/>
                    <a:pt x="75" y="83"/>
                    <a:pt x="76" y="85"/>
                  </a:cubicBezTo>
                  <a:cubicBezTo>
                    <a:pt x="102" y="104"/>
                    <a:pt x="130" y="120"/>
                    <a:pt x="159" y="135"/>
                  </a:cubicBezTo>
                  <a:cubicBezTo>
                    <a:pt x="189" y="150"/>
                    <a:pt x="219" y="165"/>
                    <a:pt x="250" y="179"/>
                  </a:cubicBezTo>
                  <a:cubicBezTo>
                    <a:pt x="265" y="185"/>
                    <a:pt x="280" y="192"/>
                    <a:pt x="295" y="198"/>
                  </a:cubicBezTo>
                  <a:cubicBezTo>
                    <a:pt x="302" y="201"/>
                    <a:pt x="309" y="204"/>
                    <a:pt x="316" y="207"/>
                  </a:cubicBezTo>
                  <a:cubicBezTo>
                    <a:pt x="324" y="209"/>
                    <a:pt x="331" y="212"/>
                    <a:pt x="338" y="216"/>
                  </a:cubicBezTo>
                  <a:cubicBezTo>
                    <a:pt x="338" y="215"/>
                    <a:pt x="338" y="214"/>
                    <a:pt x="339" y="214"/>
                  </a:cubicBezTo>
                  <a:cubicBezTo>
                    <a:pt x="324" y="212"/>
                    <a:pt x="311" y="207"/>
                    <a:pt x="298" y="201"/>
                  </a:cubicBezTo>
                  <a:cubicBezTo>
                    <a:pt x="284" y="194"/>
                    <a:pt x="271" y="187"/>
                    <a:pt x="258" y="179"/>
                  </a:cubicBezTo>
                  <a:cubicBezTo>
                    <a:pt x="231" y="162"/>
                    <a:pt x="204" y="146"/>
                    <a:pt x="177" y="130"/>
                  </a:cubicBezTo>
                  <a:cubicBezTo>
                    <a:pt x="158" y="117"/>
                    <a:pt x="139" y="104"/>
                    <a:pt x="121" y="90"/>
                  </a:cubicBezTo>
                  <a:cubicBezTo>
                    <a:pt x="120" y="91"/>
                    <a:pt x="119" y="91"/>
                    <a:pt x="119" y="92"/>
                  </a:cubicBezTo>
                  <a:cubicBezTo>
                    <a:pt x="148" y="112"/>
                    <a:pt x="178" y="129"/>
                    <a:pt x="208" y="148"/>
                  </a:cubicBezTo>
                  <a:cubicBezTo>
                    <a:pt x="221" y="156"/>
                    <a:pt x="233" y="165"/>
                    <a:pt x="245" y="174"/>
                  </a:cubicBezTo>
                  <a:cubicBezTo>
                    <a:pt x="257" y="184"/>
                    <a:pt x="269" y="193"/>
                    <a:pt x="282" y="201"/>
                  </a:cubicBezTo>
                  <a:cubicBezTo>
                    <a:pt x="290" y="207"/>
                    <a:pt x="298" y="211"/>
                    <a:pt x="307" y="215"/>
                  </a:cubicBezTo>
                  <a:cubicBezTo>
                    <a:pt x="308" y="215"/>
                    <a:pt x="310" y="213"/>
                    <a:pt x="308" y="212"/>
                  </a:cubicBezTo>
                  <a:cubicBezTo>
                    <a:pt x="296" y="202"/>
                    <a:pt x="282" y="195"/>
                    <a:pt x="268" y="187"/>
                  </a:cubicBezTo>
                  <a:cubicBezTo>
                    <a:pt x="253" y="178"/>
                    <a:pt x="239" y="169"/>
                    <a:pt x="225" y="159"/>
                  </a:cubicBezTo>
                  <a:cubicBezTo>
                    <a:pt x="196" y="139"/>
                    <a:pt x="169" y="116"/>
                    <a:pt x="142" y="94"/>
                  </a:cubicBezTo>
                  <a:cubicBezTo>
                    <a:pt x="131" y="85"/>
                    <a:pt x="120" y="76"/>
                    <a:pt x="109" y="67"/>
                  </a:cubicBezTo>
                  <a:cubicBezTo>
                    <a:pt x="100" y="60"/>
                    <a:pt x="90" y="52"/>
                    <a:pt x="79" y="49"/>
                  </a:cubicBezTo>
                  <a:cubicBezTo>
                    <a:pt x="78" y="49"/>
                    <a:pt x="77" y="50"/>
                    <a:pt x="77" y="51"/>
                  </a:cubicBezTo>
                  <a:cubicBezTo>
                    <a:pt x="82" y="64"/>
                    <a:pt x="95" y="73"/>
                    <a:pt x="105" y="81"/>
                  </a:cubicBezTo>
                  <a:cubicBezTo>
                    <a:pt x="118" y="92"/>
                    <a:pt x="130" y="103"/>
                    <a:pt x="143" y="113"/>
                  </a:cubicBezTo>
                  <a:cubicBezTo>
                    <a:pt x="170" y="134"/>
                    <a:pt x="201" y="152"/>
                    <a:pt x="231" y="170"/>
                  </a:cubicBezTo>
                  <a:cubicBezTo>
                    <a:pt x="242" y="176"/>
                    <a:pt x="252" y="183"/>
                    <a:pt x="263" y="188"/>
                  </a:cubicBezTo>
                  <a:cubicBezTo>
                    <a:pt x="272" y="193"/>
                    <a:pt x="283" y="196"/>
                    <a:pt x="288" y="205"/>
                  </a:cubicBezTo>
                  <a:cubicBezTo>
                    <a:pt x="289" y="204"/>
                    <a:pt x="289" y="203"/>
                    <a:pt x="290" y="203"/>
                  </a:cubicBezTo>
                  <a:cubicBezTo>
                    <a:pt x="282" y="203"/>
                    <a:pt x="276" y="200"/>
                    <a:pt x="269" y="197"/>
                  </a:cubicBezTo>
                  <a:cubicBezTo>
                    <a:pt x="262" y="194"/>
                    <a:pt x="256" y="191"/>
                    <a:pt x="249" y="188"/>
                  </a:cubicBezTo>
                  <a:cubicBezTo>
                    <a:pt x="233" y="181"/>
                    <a:pt x="217" y="173"/>
                    <a:pt x="202" y="165"/>
                  </a:cubicBezTo>
                  <a:cubicBezTo>
                    <a:pt x="188" y="156"/>
                    <a:pt x="173" y="146"/>
                    <a:pt x="159" y="136"/>
                  </a:cubicBezTo>
                  <a:cubicBezTo>
                    <a:pt x="145" y="126"/>
                    <a:pt x="132" y="116"/>
                    <a:pt x="118" y="106"/>
                  </a:cubicBezTo>
                  <a:cubicBezTo>
                    <a:pt x="104" y="95"/>
                    <a:pt x="90" y="83"/>
                    <a:pt x="77" y="72"/>
                  </a:cubicBezTo>
                  <a:cubicBezTo>
                    <a:pt x="75" y="70"/>
                    <a:pt x="74" y="73"/>
                    <a:pt x="75" y="7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7" name="Freeform 44"/>
            <p:cNvSpPr/>
            <p:nvPr/>
          </p:nvSpPr>
          <p:spPr bwMode="auto">
            <a:xfrm>
              <a:off x="4045" y="2786"/>
              <a:ext cx="365" cy="308"/>
            </a:xfrm>
            <a:custGeom>
              <a:avLst/>
              <a:gdLst>
                <a:gd name="T0" fmla="*/ 149 w 189"/>
                <a:gd name="T1" fmla="*/ 73 h 159"/>
                <a:gd name="T2" fmla="*/ 45 w 189"/>
                <a:gd name="T3" fmla="*/ 155 h 159"/>
                <a:gd name="T4" fmla="*/ 103 w 189"/>
                <a:gd name="T5" fmla="*/ 113 h 159"/>
                <a:gd name="T6" fmla="*/ 141 w 189"/>
                <a:gd name="T7" fmla="*/ 78 h 159"/>
                <a:gd name="T8" fmla="*/ 45 w 189"/>
                <a:gd name="T9" fmla="*/ 135 h 159"/>
                <a:gd name="T10" fmla="*/ 145 w 189"/>
                <a:gd name="T11" fmla="*/ 2 h 159"/>
                <a:gd name="T12" fmla="*/ 3 w 189"/>
                <a:gd name="T13" fmla="*/ 142 h 159"/>
                <a:gd name="T14" fmla="*/ 131 w 189"/>
                <a:gd name="T15" fmla="*/ 33 h 159"/>
                <a:gd name="T16" fmla="*/ 98 w 189"/>
                <a:gd name="T17" fmla="*/ 74 h 159"/>
                <a:gd name="T18" fmla="*/ 34 w 189"/>
                <a:gd name="T19" fmla="*/ 98 h 159"/>
                <a:gd name="T20" fmla="*/ 113 w 189"/>
                <a:gd name="T21" fmla="*/ 40 h 159"/>
                <a:gd name="T22" fmla="*/ 81 w 189"/>
                <a:gd name="T23" fmla="*/ 58 h 159"/>
                <a:gd name="T24" fmla="*/ 104 w 189"/>
                <a:gd name="T25" fmla="*/ 44 h 159"/>
                <a:gd name="T26" fmla="*/ 14 w 189"/>
                <a:gd name="T27" fmla="*/ 111 h 159"/>
                <a:gd name="T28" fmla="*/ 143 w 189"/>
                <a:gd name="T29" fmla="*/ 22 h 159"/>
                <a:gd name="T30" fmla="*/ 62 w 189"/>
                <a:gd name="T31" fmla="*/ 137 h 159"/>
                <a:gd name="T32" fmla="*/ 120 w 189"/>
                <a:gd name="T33" fmla="*/ 88 h 159"/>
                <a:gd name="T34" fmla="*/ 152 w 189"/>
                <a:gd name="T35" fmla="*/ 82 h 159"/>
                <a:gd name="T36" fmla="*/ 135 w 189"/>
                <a:gd name="T37" fmla="*/ 117 h 159"/>
                <a:gd name="T38" fmla="*/ 103 w 189"/>
                <a:gd name="T39" fmla="*/ 147 h 159"/>
                <a:gd name="T40" fmla="*/ 172 w 189"/>
                <a:gd name="T41" fmla="*/ 95 h 159"/>
                <a:gd name="T42" fmla="*/ 141 w 189"/>
                <a:gd name="T43" fmla="*/ 117 h 159"/>
                <a:gd name="T44" fmla="*/ 185 w 189"/>
                <a:gd name="T45" fmla="*/ 12 h 159"/>
                <a:gd name="T46" fmla="*/ 122 w 189"/>
                <a:gd name="T47" fmla="*/ 138 h 159"/>
                <a:gd name="T48" fmla="*/ 162 w 189"/>
                <a:gd name="T49" fmla="*/ 53 h 159"/>
                <a:gd name="T50" fmla="*/ 131 w 189"/>
                <a:gd name="T51" fmla="*/ 81 h 159"/>
                <a:gd name="T52" fmla="*/ 109 w 189"/>
                <a:gd name="T53" fmla="*/ 107 h 159"/>
                <a:gd name="T54" fmla="*/ 120 w 189"/>
                <a:gd name="T55" fmla="*/ 75 h 159"/>
                <a:gd name="T56" fmla="*/ 82 w 189"/>
                <a:gd name="T57" fmla="*/ 107 h 159"/>
                <a:gd name="T58" fmla="*/ 119 w 189"/>
                <a:gd name="T59" fmla="*/ 33 h 159"/>
                <a:gd name="T60" fmla="*/ 89 w 189"/>
                <a:gd name="T61" fmla="*/ 128 h 159"/>
                <a:gd name="T62" fmla="*/ 144 w 189"/>
                <a:gd name="T63" fmla="*/ 3 h 159"/>
                <a:gd name="T64" fmla="*/ 96 w 189"/>
                <a:gd name="T65" fmla="*/ 139 h 159"/>
                <a:gd name="T66" fmla="*/ 164 w 189"/>
                <a:gd name="T67" fmla="*/ 8 h 159"/>
                <a:gd name="T68" fmla="*/ 121 w 189"/>
                <a:gd name="T69" fmla="*/ 139 h 159"/>
                <a:gd name="T70" fmla="*/ 180 w 189"/>
                <a:gd name="T71" fmla="*/ 51 h 159"/>
                <a:gd name="T72" fmla="*/ 176 w 189"/>
                <a:gd name="T73" fmla="*/ 43 h 159"/>
                <a:gd name="T74" fmla="*/ 134 w 189"/>
                <a:gd name="T75" fmla="*/ 138 h 159"/>
                <a:gd name="T76" fmla="*/ 146 w 189"/>
                <a:gd name="T77" fmla="*/ 116 h 159"/>
                <a:gd name="T78" fmla="*/ 180 w 189"/>
                <a:gd name="T79" fmla="*/ 70 h 159"/>
                <a:gd name="T80" fmla="*/ 113 w 189"/>
                <a:gd name="T81" fmla="*/ 139 h 159"/>
                <a:gd name="T82" fmla="*/ 162 w 189"/>
                <a:gd name="T83" fmla="*/ 30 h 159"/>
                <a:gd name="T84" fmla="*/ 60 w 189"/>
                <a:gd name="T85" fmla="*/ 139 h 159"/>
                <a:gd name="T86" fmla="*/ 143 w 189"/>
                <a:gd name="T87" fmla="*/ 21 h 159"/>
                <a:gd name="T88" fmla="*/ 11 w 189"/>
                <a:gd name="T89" fmla="*/ 110 h 159"/>
                <a:gd name="T90" fmla="*/ 119 w 189"/>
                <a:gd name="T91" fmla="*/ 27 h 159"/>
                <a:gd name="T92" fmla="*/ 8 w 189"/>
                <a:gd name="T93" fmla="*/ 98 h 159"/>
                <a:gd name="T94" fmla="*/ 130 w 189"/>
                <a:gd name="T95" fmla="*/ 9 h 159"/>
                <a:gd name="T96" fmla="*/ 0 w 189"/>
                <a:gd name="T97" fmla="*/ 111 h 159"/>
                <a:gd name="T98" fmla="*/ 148 w 189"/>
                <a:gd name="T99" fmla="*/ 7 h 159"/>
                <a:gd name="T100" fmla="*/ 52 w 189"/>
                <a:gd name="T101" fmla="*/ 114 h 159"/>
                <a:gd name="T102" fmla="*/ 84 w 189"/>
                <a:gd name="T103" fmla="*/ 106 h 159"/>
                <a:gd name="T104" fmla="*/ 113 w 189"/>
                <a:gd name="T105" fmla="*/ 78 h 159"/>
                <a:gd name="T106" fmla="*/ 28 w 189"/>
                <a:gd name="T107" fmla="*/ 147 h 159"/>
                <a:gd name="T108" fmla="*/ 146 w 189"/>
                <a:gd name="T109" fmla="*/ 41 h 159"/>
                <a:gd name="T110" fmla="*/ 39 w 189"/>
                <a:gd name="T111" fmla="*/ 139 h 159"/>
                <a:gd name="T112" fmla="*/ 108 w 189"/>
                <a:gd name="T113" fmla="*/ 137 h 159"/>
                <a:gd name="T114" fmla="*/ 112 w 189"/>
                <a:gd name="T115" fmla="*/ 11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9" h="159">
                  <a:moveTo>
                    <a:pt x="53" y="140"/>
                  </a:moveTo>
                  <a:cubicBezTo>
                    <a:pt x="74" y="137"/>
                    <a:pt x="94" y="132"/>
                    <a:pt x="112" y="120"/>
                  </a:cubicBezTo>
                  <a:cubicBezTo>
                    <a:pt x="120" y="114"/>
                    <a:pt x="127" y="107"/>
                    <a:pt x="133" y="99"/>
                  </a:cubicBezTo>
                  <a:cubicBezTo>
                    <a:pt x="139" y="90"/>
                    <a:pt x="144" y="81"/>
                    <a:pt x="151" y="73"/>
                  </a:cubicBezTo>
                  <a:cubicBezTo>
                    <a:pt x="150" y="73"/>
                    <a:pt x="150" y="73"/>
                    <a:pt x="149" y="73"/>
                  </a:cubicBezTo>
                  <a:cubicBezTo>
                    <a:pt x="153" y="81"/>
                    <a:pt x="148" y="90"/>
                    <a:pt x="144" y="97"/>
                  </a:cubicBezTo>
                  <a:cubicBezTo>
                    <a:pt x="138" y="106"/>
                    <a:pt x="131" y="114"/>
                    <a:pt x="123" y="122"/>
                  </a:cubicBezTo>
                  <a:cubicBezTo>
                    <a:pt x="116" y="128"/>
                    <a:pt x="108" y="134"/>
                    <a:pt x="100" y="139"/>
                  </a:cubicBezTo>
                  <a:cubicBezTo>
                    <a:pt x="94" y="143"/>
                    <a:pt x="87" y="145"/>
                    <a:pt x="80" y="148"/>
                  </a:cubicBezTo>
                  <a:cubicBezTo>
                    <a:pt x="69" y="151"/>
                    <a:pt x="57" y="154"/>
                    <a:pt x="45" y="155"/>
                  </a:cubicBezTo>
                  <a:cubicBezTo>
                    <a:pt x="35" y="156"/>
                    <a:pt x="23" y="155"/>
                    <a:pt x="17" y="146"/>
                  </a:cubicBezTo>
                  <a:cubicBezTo>
                    <a:pt x="17" y="146"/>
                    <a:pt x="17" y="147"/>
                    <a:pt x="17" y="148"/>
                  </a:cubicBezTo>
                  <a:cubicBezTo>
                    <a:pt x="24" y="144"/>
                    <a:pt x="32" y="143"/>
                    <a:pt x="40" y="142"/>
                  </a:cubicBezTo>
                  <a:cubicBezTo>
                    <a:pt x="48" y="140"/>
                    <a:pt x="55" y="138"/>
                    <a:pt x="63" y="136"/>
                  </a:cubicBezTo>
                  <a:cubicBezTo>
                    <a:pt x="77" y="130"/>
                    <a:pt x="91" y="123"/>
                    <a:pt x="103" y="113"/>
                  </a:cubicBezTo>
                  <a:cubicBezTo>
                    <a:pt x="115" y="104"/>
                    <a:pt x="125" y="92"/>
                    <a:pt x="132" y="80"/>
                  </a:cubicBezTo>
                  <a:cubicBezTo>
                    <a:pt x="136" y="74"/>
                    <a:pt x="139" y="68"/>
                    <a:pt x="141" y="61"/>
                  </a:cubicBezTo>
                  <a:cubicBezTo>
                    <a:pt x="143" y="55"/>
                    <a:pt x="144" y="48"/>
                    <a:pt x="148" y="43"/>
                  </a:cubicBezTo>
                  <a:cubicBezTo>
                    <a:pt x="147" y="43"/>
                    <a:pt x="147" y="43"/>
                    <a:pt x="146" y="42"/>
                  </a:cubicBezTo>
                  <a:cubicBezTo>
                    <a:pt x="149" y="54"/>
                    <a:pt x="146" y="66"/>
                    <a:pt x="141" y="78"/>
                  </a:cubicBezTo>
                  <a:cubicBezTo>
                    <a:pt x="136" y="90"/>
                    <a:pt x="129" y="101"/>
                    <a:pt x="121" y="112"/>
                  </a:cubicBezTo>
                  <a:cubicBezTo>
                    <a:pt x="105" y="131"/>
                    <a:pt x="83" y="147"/>
                    <a:pt x="57" y="149"/>
                  </a:cubicBezTo>
                  <a:cubicBezTo>
                    <a:pt x="48" y="150"/>
                    <a:pt x="38" y="149"/>
                    <a:pt x="30" y="145"/>
                  </a:cubicBezTo>
                  <a:cubicBezTo>
                    <a:pt x="30" y="145"/>
                    <a:pt x="30" y="146"/>
                    <a:pt x="30" y="147"/>
                  </a:cubicBezTo>
                  <a:cubicBezTo>
                    <a:pt x="33" y="141"/>
                    <a:pt x="39" y="138"/>
                    <a:pt x="45" y="135"/>
                  </a:cubicBezTo>
                  <a:cubicBezTo>
                    <a:pt x="51" y="132"/>
                    <a:pt x="57" y="129"/>
                    <a:pt x="62" y="126"/>
                  </a:cubicBezTo>
                  <a:cubicBezTo>
                    <a:pt x="76" y="117"/>
                    <a:pt x="90" y="108"/>
                    <a:pt x="101" y="96"/>
                  </a:cubicBezTo>
                  <a:cubicBezTo>
                    <a:pt x="121" y="76"/>
                    <a:pt x="133" y="51"/>
                    <a:pt x="141" y="25"/>
                  </a:cubicBezTo>
                  <a:cubicBezTo>
                    <a:pt x="143" y="17"/>
                    <a:pt x="145" y="10"/>
                    <a:pt x="147" y="2"/>
                  </a:cubicBezTo>
                  <a:cubicBezTo>
                    <a:pt x="146" y="2"/>
                    <a:pt x="146" y="2"/>
                    <a:pt x="145" y="2"/>
                  </a:cubicBezTo>
                  <a:cubicBezTo>
                    <a:pt x="146" y="12"/>
                    <a:pt x="143" y="23"/>
                    <a:pt x="139" y="33"/>
                  </a:cubicBezTo>
                  <a:cubicBezTo>
                    <a:pt x="134" y="44"/>
                    <a:pt x="127" y="55"/>
                    <a:pt x="119" y="65"/>
                  </a:cubicBezTo>
                  <a:cubicBezTo>
                    <a:pt x="104" y="85"/>
                    <a:pt x="86" y="104"/>
                    <a:pt x="64" y="117"/>
                  </a:cubicBezTo>
                  <a:cubicBezTo>
                    <a:pt x="45" y="128"/>
                    <a:pt x="24" y="135"/>
                    <a:pt x="2" y="139"/>
                  </a:cubicBezTo>
                  <a:cubicBezTo>
                    <a:pt x="2" y="140"/>
                    <a:pt x="2" y="141"/>
                    <a:pt x="3" y="142"/>
                  </a:cubicBezTo>
                  <a:cubicBezTo>
                    <a:pt x="10" y="138"/>
                    <a:pt x="18" y="135"/>
                    <a:pt x="26" y="132"/>
                  </a:cubicBezTo>
                  <a:cubicBezTo>
                    <a:pt x="33" y="129"/>
                    <a:pt x="40" y="125"/>
                    <a:pt x="47" y="121"/>
                  </a:cubicBezTo>
                  <a:cubicBezTo>
                    <a:pt x="61" y="112"/>
                    <a:pt x="74" y="101"/>
                    <a:pt x="86" y="90"/>
                  </a:cubicBezTo>
                  <a:cubicBezTo>
                    <a:pt x="97" y="79"/>
                    <a:pt x="108" y="67"/>
                    <a:pt x="118" y="54"/>
                  </a:cubicBezTo>
                  <a:cubicBezTo>
                    <a:pt x="123" y="47"/>
                    <a:pt x="127" y="40"/>
                    <a:pt x="131" y="33"/>
                  </a:cubicBezTo>
                  <a:cubicBezTo>
                    <a:pt x="135" y="26"/>
                    <a:pt x="139" y="20"/>
                    <a:pt x="143" y="13"/>
                  </a:cubicBezTo>
                  <a:cubicBezTo>
                    <a:pt x="144" y="12"/>
                    <a:pt x="146" y="10"/>
                    <a:pt x="147" y="8"/>
                  </a:cubicBezTo>
                  <a:cubicBezTo>
                    <a:pt x="147" y="8"/>
                    <a:pt x="146" y="8"/>
                    <a:pt x="145" y="7"/>
                  </a:cubicBezTo>
                  <a:cubicBezTo>
                    <a:pt x="143" y="20"/>
                    <a:pt x="135" y="32"/>
                    <a:pt x="127" y="43"/>
                  </a:cubicBezTo>
                  <a:cubicBezTo>
                    <a:pt x="118" y="54"/>
                    <a:pt x="108" y="64"/>
                    <a:pt x="98" y="74"/>
                  </a:cubicBezTo>
                  <a:cubicBezTo>
                    <a:pt x="81" y="90"/>
                    <a:pt x="61" y="103"/>
                    <a:pt x="39" y="110"/>
                  </a:cubicBezTo>
                  <a:cubicBezTo>
                    <a:pt x="27" y="114"/>
                    <a:pt x="13" y="117"/>
                    <a:pt x="2" y="110"/>
                  </a:cubicBezTo>
                  <a:cubicBezTo>
                    <a:pt x="2" y="111"/>
                    <a:pt x="2" y="112"/>
                    <a:pt x="2" y="112"/>
                  </a:cubicBezTo>
                  <a:cubicBezTo>
                    <a:pt x="6" y="108"/>
                    <a:pt x="12" y="105"/>
                    <a:pt x="17" y="104"/>
                  </a:cubicBezTo>
                  <a:cubicBezTo>
                    <a:pt x="23" y="101"/>
                    <a:pt x="29" y="100"/>
                    <a:pt x="34" y="98"/>
                  </a:cubicBezTo>
                  <a:cubicBezTo>
                    <a:pt x="48" y="93"/>
                    <a:pt x="62" y="87"/>
                    <a:pt x="75" y="79"/>
                  </a:cubicBezTo>
                  <a:cubicBezTo>
                    <a:pt x="87" y="70"/>
                    <a:pt x="98" y="60"/>
                    <a:pt x="106" y="48"/>
                  </a:cubicBezTo>
                  <a:cubicBezTo>
                    <a:pt x="115" y="36"/>
                    <a:pt x="122" y="22"/>
                    <a:pt x="130" y="10"/>
                  </a:cubicBezTo>
                  <a:cubicBezTo>
                    <a:pt x="129" y="9"/>
                    <a:pt x="128" y="9"/>
                    <a:pt x="127" y="9"/>
                  </a:cubicBezTo>
                  <a:cubicBezTo>
                    <a:pt x="126" y="20"/>
                    <a:pt x="120" y="31"/>
                    <a:pt x="113" y="40"/>
                  </a:cubicBezTo>
                  <a:cubicBezTo>
                    <a:pt x="105" y="49"/>
                    <a:pt x="95" y="58"/>
                    <a:pt x="86" y="65"/>
                  </a:cubicBezTo>
                  <a:cubicBezTo>
                    <a:pt x="75" y="73"/>
                    <a:pt x="64" y="80"/>
                    <a:pt x="53" y="86"/>
                  </a:cubicBezTo>
                  <a:cubicBezTo>
                    <a:pt x="39" y="93"/>
                    <a:pt x="24" y="98"/>
                    <a:pt x="9" y="98"/>
                  </a:cubicBezTo>
                  <a:cubicBezTo>
                    <a:pt x="9" y="99"/>
                    <a:pt x="10" y="99"/>
                    <a:pt x="10" y="100"/>
                  </a:cubicBezTo>
                  <a:cubicBezTo>
                    <a:pt x="34" y="86"/>
                    <a:pt x="60" y="77"/>
                    <a:pt x="81" y="58"/>
                  </a:cubicBezTo>
                  <a:cubicBezTo>
                    <a:pt x="90" y="51"/>
                    <a:pt x="97" y="41"/>
                    <a:pt x="103" y="31"/>
                  </a:cubicBezTo>
                  <a:cubicBezTo>
                    <a:pt x="109" y="22"/>
                    <a:pt x="115" y="12"/>
                    <a:pt x="125" y="6"/>
                  </a:cubicBezTo>
                  <a:cubicBezTo>
                    <a:pt x="125" y="6"/>
                    <a:pt x="124" y="5"/>
                    <a:pt x="123" y="5"/>
                  </a:cubicBezTo>
                  <a:cubicBezTo>
                    <a:pt x="125" y="12"/>
                    <a:pt x="121" y="19"/>
                    <a:pt x="117" y="25"/>
                  </a:cubicBezTo>
                  <a:cubicBezTo>
                    <a:pt x="113" y="31"/>
                    <a:pt x="108" y="37"/>
                    <a:pt x="104" y="44"/>
                  </a:cubicBezTo>
                  <a:cubicBezTo>
                    <a:pt x="94" y="56"/>
                    <a:pt x="83" y="67"/>
                    <a:pt x="71" y="78"/>
                  </a:cubicBezTo>
                  <a:cubicBezTo>
                    <a:pt x="64" y="84"/>
                    <a:pt x="56" y="90"/>
                    <a:pt x="48" y="96"/>
                  </a:cubicBezTo>
                  <a:cubicBezTo>
                    <a:pt x="40" y="102"/>
                    <a:pt x="31" y="109"/>
                    <a:pt x="20" y="110"/>
                  </a:cubicBezTo>
                  <a:cubicBezTo>
                    <a:pt x="18" y="110"/>
                    <a:pt x="15" y="110"/>
                    <a:pt x="13" y="109"/>
                  </a:cubicBezTo>
                  <a:cubicBezTo>
                    <a:pt x="13" y="110"/>
                    <a:pt x="13" y="110"/>
                    <a:pt x="14" y="111"/>
                  </a:cubicBezTo>
                  <a:cubicBezTo>
                    <a:pt x="16" y="106"/>
                    <a:pt x="21" y="104"/>
                    <a:pt x="26" y="102"/>
                  </a:cubicBezTo>
                  <a:cubicBezTo>
                    <a:pt x="31" y="100"/>
                    <a:pt x="36" y="99"/>
                    <a:pt x="41" y="97"/>
                  </a:cubicBezTo>
                  <a:cubicBezTo>
                    <a:pt x="55" y="91"/>
                    <a:pt x="70" y="86"/>
                    <a:pt x="83" y="79"/>
                  </a:cubicBezTo>
                  <a:cubicBezTo>
                    <a:pt x="96" y="72"/>
                    <a:pt x="108" y="64"/>
                    <a:pt x="118" y="54"/>
                  </a:cubicBezTo>
                  <a:cubicBezTo>
                    <a:pt x="127" y="44"/>
                    <a:pt x="135" y="33"/>
                    <a:pt x="143" y="22"/>
                  </a:cubicBezTo>
                  <a:cubicBezTo>
                    <a:pt x="142" y="22"/>
                    <a:pt x="141" y="21"/>
                    <a:pt x="141" y="21"/>
                  </a:cubicBezTo>
                  <a:cubicBezTo>
                    <a:pt x="139" y="36"/>
                    <a:pt x="134" y="50"/>
                    <a:pt x="127" y="63"/>
                  </a:cubicBezTo>
                  <a:cubicBezTo>
                    <a:pt x="121" y="75"/>
                    <a:pt x="114" y="87"/>
                    <a:pt x="107" y="99"/>
                  </a:cubicBezTo>
                  <a:cubicBezTo>
                    <a:pt x="101" y="108"/>
                    <a:pt x="95" y="116"/>
                    <a:pt x="88" y="123"/>
                  </a:cubicBezTo>
                  <a:cubicBezTo>
                    <a:pt x="82" y="130"/>
                    <a:pt x="72" y="139"/>
                    <a:pt x="62" y="137"/>
                  </a:cubicBezTo>
                  <a:cubicBezTo>
                    <a:pt x="62" y="138"/>
                    <a:pt x="63" y="138"/>
                    <a:pt x="63" y="138"/>
                  </a:cubicBezTo>
                  <a:cubicBezTo>
                    <a:pt x="63" y="136"/>
                    <a:pt x="65" y="133"/>
                    <a:pt x="66" y="132"/>
                  </a:cubicBezTo>
                  <a:cubicBezTo>
                    <a:pt x="69" y="128"/>
                    <a:pt x="72" y="125"/>
                    <a:pt x="75" y="123"/>
                  </a:cubicBezTo>
                  <a:cubicBezTo>
                    <a:pt x="83" y="116"/>
                    <a:pt x="91" y="110"/>
                    <a:pt x="100" y="104"/>
                  </a:cubicBezTo>
                  <a:cubicBezTo>
                    <a:pt x="107" y="99"/>
                    <a:pt x="113" y="94"/>
                    <a:pt x="120" y="88"/>
                  </a:cubicBezTo>
                  <a:cubicBezTo>
                    <a:pt x="131" y="76"/>
                    <a:pt x="140" y="63"/>
                    <a:pt x="150" y="50"/>
                  </a:cubicBezTo>
                  <a:cubicBezTo>
                    <a:pt x="154" y="44"/>
                    <a:pt x="159" y="38"/>
                    <a:pt x="164" y="32"/>
                  </a:cubicBezTo>
                  <a:cubicBezTo>
                    <a:pt x="163" y="32"/>
                    <a:pt x="163" y="32"/>
                    <a:pt x="162" y="32"/>
                  </a:cubicBezTo>
                  <a:cubicBezTo>
                    <a:pt x="167" y="37"/>
                    <a:pt x="165" y="47"/>
                    <a:pt x="163" y="53"/>
                  </a:cubicBezTo>
                  <a:cubicBezTo>
                    <a:pt x="161" y="63"/>
                    <a:pt x="157" y="73"/>
                    <a:pt x="152" y="82"/>
                  </a:cubicBezTo>
                  <a:cubicBezTo>
                    <a:pt x="144" y="99"/>
                    <a:pt x="134" y="114"/>
                    <a:pt x="121" y="128"/>
                  </a:cubicBezTo>
                  <a:cubicBezTo>
                    <a:pt x="116" y="133"/>
                    <a:pt x="110" y="139"/>
                    <a:pt x="104" y="143"/>
                  </a:cubicBezTo>
                  <a:cubicBezTo>
                    <a:pt x="98" y="147"/>
                    <a:pt x="92" y="150"/>
                    <a:pt x="85" y="149"/>
                  </a:cubicBezTo>
                  <a:cubicBezTo>
                    <a:pt x="85" y="150"/>
                    <a:pt x="85" y="151"/>
                    <a:pt x="86" y="152"/>
                  </a:cubicBezTo>
                  <a:cubicBezTo>
                    <a:pt x="101" y="138"/>
                    <a:pt x="120" y="130"/>
                    <a:pt x="135" y="117"/>
                  </a:cubicBezTo>
                  <a:cubicBezTo>
                    <a:pt x="151" y="103"/>
                    <a:pt x="162" y="85"/>
                    <a:pt x="179" y="72"/>
                  </a:cubicBezTo>
                  <a:cubicBezTo>
                    <a:pt x="178" y="71"/>
                    <a:pt x="178" y="71"/>
                    <a:pt x="177" y="71"/>
                  </a:cubicBezTo>
                  <a:cubicBezTo>
                    <a:pt x="178" y="78"/>
                    <a:pt x="173" y="85"/>
                    <a:pt x="170" y="90"/>
                  </a:cubicBezTo>
                  <a:cubicBezTo>
                    <a:pt x="165" y="97"/>
                    <a:pt x="160" y="104"/>
                    <a:pt x="154" y="110"/>
                  </a:cubicBezTo>
                  <a:cubicBezTo>
                    <a:pt x="140" y="126"/>
                    <a:pt x="125" y="143"/>
                    <a:pt x="103" y="147"/>
                  </a:cubicBezTo>
                  <a:cubicBezTo>
                    <a:pt x="103" y="148"/>
                    <a:pt x="103" y="149"/>
                    <a:pt x="104" y="150"/>
                  </a:cubicBezTo>
                  <a:cubicBezTo>
                    <a:pt x="117" y="138"/>
                    <a:pt x="134" y="130"/>
                    <a:pt x="148" y="119"/>
                  </a:cubicBezTo>
                  <a:cubicBezTo>
                    <a:pt x="162" y="107"/>
                    <a:pt x="171" y="91"/>
                    <a:pt x="183" y="78"/>
                  </a:cubicBezTo>
                  <a:cubicBezTo>
                    <a:pt x="182" y="77"/>
                    <a:pt x="181" y="77"/>
                    <a:pt x="180" y="77"/>
                  </a:cubicBezTo>
                  <a:cubicBezTo>
                    <a:pt x="179" y="83"/>
                    <a:pt x="175" y="90"/>
                    <a:pt x="172" y="95"/>
                  </a:cubicBezTo>
                  <a:cubicBezTo>
                    <a:pt x="167" y="103"/>
                    <a:pt x="161" y="110"/>
                    <a:pt x="154" y="117"/>
                  </a:cubicBezTo>
                  <a:cubicBezTo>
                    <a:pt x="148" y="124"/>
                    <a:pt x="141" y="130"/>
                    <a:pt x="134" y="135"/>
                  </a:cubicBezTo>
                  <a:cubicBezTo>
                    <a:pt x="128" y="138"/>
                    <a:pt x="121" y="142"/>
                    <a:pt x="114" y="142"/>
                  </a:cubicBezTo>
                  <a:cubicBezTo>
                    <a:pt x="115" y="142"/>
                    <a:pt x="115" y="143"/>
                    <a:pt x="115" y="144"/>
                  </a:cubicBezTo>
                  <a:cubicBezTo>
                    <a:pt x="124" y="134"/>
                    <a:pt x="133" y="126"/>
                    <a:pt x="141" y="117"/>
                  </a:cubicBezTo>
                  <a:cubicBezTo>
                    <a:pt x="150" y="108"/>
                    <a:pt x="158" y="98"/>
                    <a:pt x="164" y="87"/>
                  </a:cubicBezTo>
                  <a:cubicBezTo>
                    <a:pt x="170" y="74"/>
                    <a:pt x="174" y="61"/>
                    <a:pt x="177" y="48"/>
                  </a:cubicBezTo>
                  <a:cubicBezTo>
                    <a:pt x="179" y="42"/>
                    <a:pt x="181" y="36"/>
                    <a:pt x="182" y="30"/>
                  </a:cubicBezTo>
                  <a:cubicBezTo>
                    <a:pt x="183" y="24"/>
                    <a:pt x="184" y="18"/>
                    <a:pt x="187" y="13"/>
                  </a:cubicBezTo>
                  <a:cubicBezTo>
                    <a:pt x="187" y="13"/>
                    <a:pt x="186" y="12"/>
                    <a:pt x="185" y="12"/>
                  </a:cubicBezTo>
                  <a:cubicBezTo>
                    <a:pt x="186" y="18"/>
                    <a:pt x="185" y="25"/>
                    <a:pt x="183" y="31"/>
                  </a:cubicBezTo>
                  <a:cubicBezTo>
                    <a:pt x="181" y="37"/>
                    <a:pt x="179" y="43"/>
                    <a:pt x="177" y="50"/>
                  </a:cubicBezTo>
                  <a:cubicBezTo>
                    <a:pt x="174" y="64"/>
                    <a:pt x="170" y="78"/>
                    <a:pt x="164" y="91"/>
                  </a:cubicBezTo>
                  <a:cubicBezTo>
                    <a:pt x="159" y="101"/>
                    <a:pt x="154" y="111"/>
                    <a:pt x="148" y="119"/>
                  </a:cubicBezTo>
                  <a:cubicBezTo>
                    <a:pt x="141" y="128"/>
                    <a:pt x="133" y="137"/>
                    <a:pt x="122" y="138"/>
                  </a:cubicBezTo>
                  <a:cubicBezTo>
                    <a:pt x="123" y="138"/>
                    <a:pt x="123" y="139"/>
                    <a:pt x="124" y="139"/>
                  </a:cubicBezTo>
                  <a:cubicBezTo>
                    <a:pt x="122" y="136"/>
                    <a:pt x="123" y="132"/>
                    <a:pt x="124" y="128"/>
                  </a:cubicBezTo>
                  <a:cubicBezTo>
                    <a:pt x="126" y="123"/>
                    <a:pt x="128" y="119"/>
                    <a:pt x="130" y="114"/>
                  </a:cubicBezTo>
                  <a:cubicBezTo>
                    <a:pt x="135" y="105"/>
                    <a:pt x="142" y="96"/>
                    <a:pt x="147" y="87"/>
                  </a:cubicBezTo>
                  <a:cubicBezTo>
                    <a:pt x="154" y="77"/>
                    <a:pt x="159" y="65"/>
                    <a:pt x="162" y="53"/>
                  </a:cubicBezTo>
                  <a:cubicBezTo>
                    <a:pt x="167" y="38"/>
                    <a:pt x="169" y="22"/>
                    <a:pt x="165" y="7"/>
                  </a:cubicBezTo>
                  <a:cubicBezTo>
                    <a:pt x="164" y="6"/>
                    <a:pt x="163" y="5"/>
                    <a:pt x="162" y="6"/>
                  </a:cubicBezTo>
                  <a:cubicBezTo>
                    <a:pt x="158" y="11"/>
                    <a:pt x="156" y="16"/>
                    <a:pt x="154" y="22"/>
                  </a:cubicBezTo>
                  <a:cubicBezTo>
                    <a:pt x="152" y="28"/>
                    <a:pt x="150" y="35"/>
                    <a:pt x="148" y="41"/>
                  </a:cubicBezTo>
                  <a:cubicBezTo>
                    <a:pt x="143" y="55"/>
                    <a:pt x="137" y="68"/>
                    <a:pt x="131" y="81"/>
                  </a:cubicBezTo>
                  <a:cubicBezTo>
                    <a:pt x="126" y="91"/>
                    <a:pt x="121" y="102"/>
                    <a:pt x="115" y="111"/>
                  </a:cubicBezTo>
                  <a:cubicBezTo>
                    <a:pt x="109" y="121"/>
                    <a:pt x="103" y="131"/>
                    <a:pt x="94" y="137"/>
                  </a:cubicBezTo>
                  <a:cubicBezTo>
                    <a:pt x="95" y="137"/>
                    <a:pt x="95" y="138"/>
                    <a:pt x="96" y="138"/>
                  </a:cubicBezTo>
                  <a:cubicBezTo>
                    <a:pt x="95" y="132"/>
                    <a:pt x="98" y="128"/>
                    <a:pt x="100" y="123"/>
                  </a:cubicBezTo>
                  <a:cubicBezTo>
                    <a:pt x="103" y="118"/>
                    <a:pt x="106" y="113"/>
                    <a:pt x="109" y="107"/>
                  </a:cubicBezTo>
                  <a:cubicBezTo>
                    <a:pt x="115" y="96"/>
                    <a:pt x="121" y="85"/>
                    <a:pt x="126" y="73"/>
                  </a:cubicBezTo>
                  <a:cubicBezTo>
                    <a:pt x="135" y="51"/>
                    <a:pt x="138" y="26"/>
                    <a:pt x="146" y="4"/>
                  </a:cubicBezTo>
                  <a:cubicBezTo>
                    <a:pt x="145" y="4"/>
                    <a:pt x="144" y="4"/>
                    <a:pt x="144" y="4"/>
                  </a:cubicBezTo>
                  <a:cubicBezTo>
                    <a:pt x="145" y="18"/>
                    <a:pt x="140" y="32"/>
                    <a:pt x="135" y="44"/>
                  </a:cubicBezTo>
                  <a:cubicBezTo>
                    <a:pt x="131" y="55"/>
                    <a:pt x="125" y="65"/>
                    <a:pt x="120" y="75"/>
                  </a:cubicBezTo>
                  <a:cubicBezTo>
                    <a:pt x="116" y="84"/>
                    <a:pt x="112" y="92"/>
                    <a:pt x="107" y="100"/>
                  </a:cubicBezTo>
                  <a:cubicBezTo>
                    <a:pt x="102" y="108"/>
                    <a:pt x="96" y="117"/>
                    <a:pt x="89" y="124"/>
                  </a:cubicBezTo>
                  <a:cubicBezTo>
                    <a:pt x="87" y="126"/>
                    <a:pt x="77" y="134"/>
                    <a:pt x="76" y="128"/>
                  </a:cubicBezTo>
                  <a:cubicBezTo>
                    <a:pt x="75" y="125"/>
                    <a:pt x="76" y="122"/>
                    <a:pt x="77" y="119"/>
                  </a:cubicBezTo>
                  <a:cubicBezTo>
                    <a:pt x="78" y="115"/>
                    <a:pt x="80" y="111"/>
                    <a:pt x="82" y="107"/>
                  </a:cubicBezTo>
                  <a:cubicBezTo>
                    <a:pt x="88" y="96"/>
                    <a:pt x="95" y="85"/>
                    <a:pt x="102" y="73"/>
                  </a:cubicBezTo>
                  <a:cubicBezTo>
                    <a:pt x="109" y="62"/>
                    <a:pt x="115" y="51"/>
                    <a:pt x="120" y="39"/>
                  </a:cubicBezTo>
                  <a:cubicBezTo>
                    <a:pt x="122" y="33"/>
                    <a:pt x="129" y="17"/>
                    <a:pt x="119" y="13"/>
                  </a:cubicBezTo>
                  <a:cubicBezTo>
                    <a:pt x="117" y="12"/>
                    <a:pt x="116" y="15"/>
                    <a:pt x="118" y="16"/>
                  </a:cubicBezTo>
                  <a:cubicBezTo>
                    <a:pt x="124" y="18"/>
                    <a:pt x="121" y="28"/>
                    <a:pt x="119" y="33"/>
                  </a:cubicBezTo>
                  <a:cubicBezTo>
                    <a:pt x="116" y="42"/>
                    <a:pt x="112" y="50"/>
                    <a:pt x="107" y="58"/>
                  </a:cubicBezTo>
                  <a:cubicBezTo>
                    <a:pt x="101" y="69"/>
                    <a:pt x="95" y="80"/>
                    <a:pt x="88" y="90"/>
                  </a:cubicBezTo>
                  <a:cubicBezTo>
                    <a:pt x="84" y="98"/>
                    <a:pt x="79" y="106"/>
                    <a:pt x="76" y="114"/>
                  </a:cubicBezTo>
                  <a:cubicBezTo>
                    <a:pt x="74" y="118"/>
                    <a:pt x="71" y="126"/>
                    <a:pt x="74" y="131"/>
                  </a:cubicBezTo>
                  <a:cubicBezTo>
                    <a:pt x="78" y="136"/>
                    <a:pt x="86" y="131"/>
                    <a:pt x="89" y="128"/>
                  </a:cubicBezTo>
                  <a:cubicBezTo>
                    <a:pt x="97" y="122"/>
                    <a:pt x="102" y="113"/>
                    <a:pt x="107" y="105"/>
                  </a:cubicBezTo>
                  <a:cubicBezTo>
                    <a:pt x="115" y="92"/>
                    <a:pt x="121" y="79"/>
                    <a:pt x="128" y="66"/>
                  </a:cubicBezTo>
                  <a:cubicBezTo>
                    <a:pt x="133" y="56"/>
                    <a:pt x="138" y="46"/>
                    <a:pt x="142" y="35"/>
                  </a:cubicBezTo>
                  <a:cubicBezTo>
                    <a:pt x="145" y="25"/>
                    <a:pt x="148" y="14"/>
                    <a:pt x="146" y="3"/>
                  </a:cubicBezTo>
                  <a:cubicBezTo>
                    <a:pt x="146" y="2"/>
                    <a:pt x="144" y="2"/>
                    <a:pt x="144" y="3"/>
                  </a:cubicBezTo>
                  <a:cubicBezTo>
                    <a:pt x="135" y="26"/>
                    <a:pt x="132" y="51"/>
                    <a:pt x="122" y="74"/>
                  </a:cubicBezTo>
                  <a:cubicBezTo>
                    <a:pt x="117" y="85"/>
                    <a:pt x="111" y="97"/>
                    <a:pt x="105" y="108"/>
                  </a:cubicBezTo>
                  <a:cubicBezTo>
                    <a:pt x="102" y="114"/>
                    <a:pt x="99" y="119"/>
                    <a:pt x="96" y="124"/>
                  </a:cubicBezTo>
                  <a:cubicBezTo>
                    <a:pt x="94" y="129"/>
                    <a:pt x="92" y="133"/>
                    <a:pt x="93" y="138"/>
                  </a:cubicBezTo>
                  <a:cubicBezTo>
                    <a:pt x="94" y="139"/>
                    <a:pt x="95" y="140"/>
                    <a:pt x="96" y="139"/>
                  </a:cubicBezTo>
                  <a:cubicBezTo>
                    <a:pt x="104" y="133"/>
                    <a:pt x="111" y="124"/>
                    <a:pt x="116" y="115"/>
                  </a:cubicBezTo>
                  <a:cubicBezTo>
                    <a:pt x="122" y="105"/>
                    <a:pt x="127" y="95"/>
                    <a:pt x="132" y="85"/>
                  </a:cubicBezTo>
                  <a:cubicBezTo>
                    <a:pt x="138" y="72"/>
                    <a:pt x="144" y="58"/>
                    <a:pt x="149" y="45"/>
                  </a:cubicBezTo>
                  <a:cubicBezTo>
                    <a:pt x="152" y="38"/>
                    <a:pt x="154" y="32"/>
                    <a:pt x="156" y="25"/>
                  </a:cubicBezTo>
                  <a:cubicBezTo>
                    <a:pt x="158" y="19"/>
                    <a:pt x="160" y="13"/>
                    <a:pt x="164" y="8"/>
                  </a:cubicBezTo>
                  <a:cubicBezTo>
                    <a:pt x="164" y="8"/>
                    <a:pt x="163" y="8"/>
                    <a:pt x="162" y="7"/>
                  </a:cubicBezTo>
                  <a:cubicBezTo>
                    <a:pt x="166" y="23"/>
                    <a:pt x="163" y="40"/>
                    <a:pt x="158" y="55"/>
                  </a:cubicBezTo>
                  <a:cubicBezTo>
                    <a:pt x="155" y="67"/>
                    <a:pt x="150" y="78"/>
                    <a:pt x="143" y="88"/>
                  </a:cubicBezTo>
                  <a:cubicBezTo>
                    <a:pt x="138" y="97"/>
                    <a:pt x="132" y="106"/>
                    <a:pt x="127" y="116"/>
                  </a:cubicBezTo>
                  <a:cubicBezTo>
                    <a:pt x="123" y="122"/>
                    <a:pt x="118" y="132"/>
                    <a:pt x="121" y="139"/>
                  </a:cubicBezTo>
                  <a:cubicBezTo>
                    <a:pt x="121" y="140"/>
                    <a:pt x="121" y="140"/>
                    <a:pt x="121" y="140"/>
                  </a:cubicBezTo>
                  <a:cubicBezTo>
                    <a:pt x="121" y="141"/>
                    <a:pt x="122" y="141"/>
                    <a:pt x="123" y="141"/>
                  </a:cubicBezTo>
                  <a:cubicBezTo>
                    <a:pt x="133" y="140"/>
                    <a:pt x="141" y="132"/>
                    <a:pt x="148" y="123"/>
                  </a:cubicBezTo>
                  <a:cubicBezTo>
                    <a:pt x="155" y="115"/>
                    <a:pt x="160" y="105"/>
                    <a:pt x="165" y="95"/>
                  </a:cubicBezTo>
                  <a:cubicBezTo>
                    <a:pt x="172" y="81"/>
                    <a:pt x="176" y="66"/>
                    <a:pt x="180" y="51"/>
                  </a:cubicBezTo>
                  <a:cubicBezTo>
                    <a:pt x="182" y="44"/>
                    <a:pt x="184" y="38"/>
                    <a:pt x="186" y="31"/>
                  </a:cubicBezTo>
                  <a:cubicBezTo>
                    <a:pt x="188" y="25"/>
                    <a:pt x="189" y="18"/>
                    <a:pt x="188" y="12"/>
                  </a:cubicBezTo>
                  <a:cubicBezTo>
                    <a:pt x="187" y="11"/>
                    <a:pt x="186" y="10"/>
                    <a:pt x="185" y="11"/>
                  </a:cubicBezTo>
                  <a:cubicBezTo>
                    <a:pt x="182" y="15"/>
                    <a:pt x="181" y="21"/>
                    <a:pt x="180" y="26"/>
                  </a:cubicBezTo>
                  <a:cubicBezTo>
                    <a:pt x="178" y="31"/>
                    <a:pt x="177" y="37"/>
                    <a:pt x="176" y="43"/>
                  </a:cubicBezTo>
                  <a:cubicBezTo>
                    <a:pt x="172" y="57"/>
                    <a:pt x="168" y="70"/>
                    <a:pt x="162" y="83"/>
                  </a:cubicBezTo>
                  <a:cubicBezTo>
                    <a:pt x="157" y="95"/>
                    <a:pt x="149" y="105"/>
                    <a:pt x="140" y="115"/>
                  </a:cubicBezTo>
                  <a:cubicBezTo>
                    <a:pt x="131" y="124"/>
                    <a:pt x="122" y="133"/>
                    <a:pt x="113" y="142"/>
                  </a:cubicBezTo>
                  <a:cubicBezTo>
                    <a:pt x="113" y="143"/>
                    <a:pt x="113" y="144"/>
                    <a:pt x="114" y="144"/>
                  </a:cubicBezTo>
                  <a:cubicBezTo>
                    <a:pt x="121" y="145"/>
                    <a:pt x="128" y="142"/>
                    <a:pt x="134" y="138"/>
                  </a:cubicBezTo>
                  <a:cubicBezTo>
                    <a:pt x="142" y="133"/>
                    <a:pt x="149" y="127"/>
                    <a:pt x="156" y="120"/>
                  </a:cubicBezTo>
                  <a:cubicBezTo>
                    <a:pt x="162" y="113"/>
                    <a:pt x="169" y="105"/>
                    <a:pt x="174" y="97"/>
                  </a:cubicBezTo>
                  <a:cubicBezTo>
                    <a:pt x="178" y="91"/>
                    <a:pt x="182" y="84"/>
                    <a:pt x="183" y="77"/>
                  </a:cubicBezTo>
                  <a:cubicBezTo>
                    <a:pt x="184" y="76"/>
                    <a:pt x="182" y="75"/>
                    <a:pt x="181" y="76"/>
                  </a:cubicBezTo>
                  <a:cubicBezTo>
                    <a:pt x="169" y="89"/>
                    <a:pt x="160" y="105"/>
                    <a:pt x="146" y="116"/>
                  </a:cubicBezTo>
                  <a:cubicBezTo>
                    <a:pt x="132" y="128"/>
                    <a:pt x="115" y="135"/>
                    <a:pt x="102" y="148"/>
                  </a:cubicBezTo>
                  <a:cubicBezTo>
                    <a:pt x="101" y="148"/>
                    <a:pt x="102" y="150"/>
                    <a:pt x="103" y="150"/>
                  </a:cubicBezTo>
                  <a:cubicBezTo>
                    <a:pt x="126" y="146"/>
                    <a:pt x="142" y="128"/>
                    <a:pt x="156" y="112"/>
                  </a:cubicBezTo>
                  <a:cubicBezTo>
                    <a:pt x="162" y="106"/>
                    <a:pt x="168" y="99"/>
                    <a:pt x="173" y="91"/>
                  </a:cubicBezTo>
                  <a:cubicBezTo>
                    <a:pt x="176" y="85"/>
                    <a:pt x="181" y="78"/>
                    <a:pt x="180" y="70"/>
                  </a:cubicBezTo>
                  <a:cubicBezTo>
                    <a:pt x="179" y="69"/>
                    <a:pt x="178" y="69"/>
                    <a:pt x="177" y="69"/>
                  </a:cubicBezTo>
                  <a:cubicBezTo>
                    <a:pt x="161" y="82"/>
                    <a:pt x="150" y="100"/>
                    <a:pt x="134" y="114"/>
                  </a:cubicBezTo>
                  <a:cubicBezTo>
                    <a:pt x="119" y="128"/>
                    <a:pt x="100" y="136"/>
                    <a:pt x="84" y="150"/>
                  </a:cubicBezTo>
                  <a:cubicBezTo>
                    <a:pt x="83" y="150"/>
                    <a:pt x="83" y="152"/>
                    <a:pt x="85" y="152"/>
                  </a:cubicBezTo>
                  <a:cubicBezTo>
                    <a:pt x="96" y="153"/>
                    <a:pt x="105" y="146"/>
                    <a:pt x="113" y="139"/>
                  </a:cubicBezTo>
                  <a:cubicBezTo>
                    <a:pt x="122" y="132"/>
                    <a:pt x="130" y="122"/>
                    <a:pt x="137" y="113"/>
                  </a:cubicBezTo>
                  <a:cubicBezTo>
                    <a:pt x="147" y="99"/>
                    <a:pt x="156" y="83"/>
                    <a:pt x="162" y="66"/>
                  </a:cubicBezTo>
                  <a:cubicBezTo>
                    <a:pt x="165" y="59"/>
                    <a:pt x="167" y="52"/>
                    <a:pt x="168" y="45"/>
                  </a:cubicBezTo>
                  <a:cubicBezTo>
                    <a:pt x="168" y="39"/>
                    <a:pt x="168" y="34"/>
                    <a:pt x="164" y="30"/>
                  </a:cubicBezTo>
                  <a:cubicBezTo>
                    <a:pt x="163" y="29"/>
                    <a:pt x="162" y="30"/>
                    <a:pt x="162" y="30"/>
                  </a:cubicBezTo>
                  <a:cubicBezTo>
                    <a:pt x="152" y="43"/>
                    <a:pt x="143" y="56"/>
                    <a:pt x="133" y="69"/>
                  </a:cubicBezTo>
                  <a:cubicBezTo>
                    <a:pt x="125" y="78"/>
                    <a:pt x="116" y="88"/>
                    <a:pt x="106" y="96"/>
                  </a:cubicBezTo>
                  <a:cubicBezTo>
                    <a:pt x="99" y="101"/>
                    <a:pt x="92" y="106"/>
                    <a:pt x="84" y="112"/>
                  </a:cubicBezTo>
                  <a:cubicBezTo>
                    <a:pt x="77" y="118"/>
                    <a:pt x="70" y="123"/>
                    <a:pt x="64" y="130"/>
                  </a:cubicBezTo>
                  <a:cubicBezTo>
                    <a:pt x="62" y="133"/>
                    <a:pt x="60" y="136"/>
                    <a:pt x="60" y="139"/>
                  </a:cubicBezTo>
                  <a:cubicBezTo>
                    <a:pt x="60" y="139"/>
                    <a:pt x="61" y="140"/>
                    <a:pt x="62" y="140"/>
                  </a:cubicBezTo>
                  <a:cubicBezTo>
                    <a:pt x="72" y="141"/>
                    <a:pt x="81" y="134"/>
                    <a:pt x="88" y="128"/>
                  </a:cubicBezTo>
                  <a:cubicBezTo>
                    <a:pt x="95" y="120"/>
                    <a:pt x="102" y="111"/>
                    <a:pt x="108" y="102"/>
                  </a:cubicBezTo>
                  <a:cubicBezTo>
                    <a:pt x="116" y="90"/>
                    <a:pt x="123" y="78"/>
                    <a:pt x="129" y="65"/>
                  </a:cubicBezTo>
                  <a:cubicBezTo>
                    <a:pt x="136" y="52"/>
                    <a:pt x="142" y="37"/>
                    <a:pt x="143" y="21"/>
                  </a:cubicBezTo>
                  <a:cubicBezTo>
                    <a:pt x="144" y="20"/>
                    <a:pt x="142" y="19"/>
                    <a:pt x="141" y="20"/>
                  </a:cubicBezTo>
                  <a:cubicBezTo>
                    <a:pt x="133" y="31"/>
                    <a:pt x="125" y="42"/>
                    <a:pt x="115" y="52"/>
                  </a:cubicBezTo>
                  <a:cubicBezTo>
                    <a:pt x="105" y="63"/>
                    <a:pt x="92" y="72"/>
                    <a:pt x="79" y="78"/>
                  </a:cubicBezTo>
                  <a:cubicBezTo>
                    <a:pt x="66" y="85"/>
                    <a:pt x="51" y="90"/>
                    <a:pt x="37" y="95"/>
                  </a:cubicBezTo>
                  <a:cubicBezTo>
                    <a:pt x="28" y="98"/>
                    <a:pt x="16" y="100"/>
                    <a:pt x="11" y="110"/>
                  </a:cubicBezTo>
                  <a:cubicBezTo>
                    <a:pt x="11" y="111"/>
                    <a:pt x="11" y="111"/>
                    <a:pt x="12" y="112"/>
                  </a:cubicBezTo>
                  <a:cubicBezTo>
                    <a:pt x="20" y="115"/>
                    <a:pt x="30" y="111"/>
                    <a:pt x="37" y="107"/>
                  </a:cubicBezTo>
                  <a:cubicBezTo>
                    <a:pt x="46" y="102"/>
                    <a:pt x="55" y="95"/>
                    <a:pt x="64" y="88"/>
                  </a:cubicBezTo>
                  <a:cubicBezTo>
                    <a:pt x="72" y="81"/>
                    <a:pt x="81" y="73"/>
                    <a:pt x="89" y="65"/>
                  </a:cubicBezTo>
                  <a:cubicBezTo>
                    <a:pt x="100" y="54"/>
                    <a:pt x="110" y="41"/>
                    <a:pt x="119" y="27"/>
                  </a:cubicBezTo>
                  <a:cubicBezTo>
                    <a:pt x="123" y="21"/>
                    <a:pt x="128" y="13"/>
                    <a:pt x="126" y="5"/>
                  </a:cubicBezTo>
                  <a:cubicBezTo>
                    <a:pt x="126" y="4"/>
                    <a:pt x="125" y="3"/>
                    <a:pt x="124" y="3"/>
                  </a:cubicBezTo>
                  <a:cubicBezTo>
                    <a:pt x="115" y="9"/>
                    <a:pt x="108" y="18"/>
                    <a:pt x="102" y="27"/>
                  </a:cubicBezTo>
                  <a:cubicBezTo>
                    <a:pt x="96" y="37"/>
                    <a:pt x="90" y="47"/>
                    <a:pt x="81" y="55"/>
                  </a:cubicBezTo>
                  <a:cubicBezTo>
                    <a:pt x="60" y="74"/>
                    <a:pt x="32" y="84"/>
                    <a:pt x="8" y="98"/>
                  </a:cubicBezTo>
                  <a:cubicBezTo>
                    <a:pt x="7" y="99"/>
                    <a:pt x="8" y="101"/>
                    <a:pt x="9" y="101"/>
                  </a:cubicBezTo>
                  <a:cubicBezTo>
                    <a:pt x="37" y="101"/>
                    <a:pt x="64" y="85"/>
                    <a:pt x="86" y="68"/>
                  </a:cubicBezTo>
                  <a:cubicBezTo>
                    <a:pt x="96" y="61"/>
                    <a:pt x="106" y="52"/>
                    <a:pt x="114" y="42"/>
                  </a:cubicBezTo>
                  <a:cubicBezTo>
                    <a:pt x="122" y="33"/>
                    <a:pt x="128" y="23"/>
                    <a:pt x="130" y="11"/>
                  </a:cubicBezTo>
                  <a:cubicBezTo>
                    <a:pt x="130" y="10"/>
                    <a:pt x="130" y="10"/>
                    <a:pt x="130" y="9"/>
                  </a:cubicBezTo>
                  <a:cubicBezTo>
                    <a:pt x="130" y="8"/>
                    <a:pt x="128" y="7"/>
                    <a:pt x="127" y="8"/>
                  </a:cubicBezTo>
                  <a:cubicBezTo>
                    <a:pt x="120" y="20"/>
                    <a:pt x="113" y="33"/>
                    <a:pt x="105" y="45"/>
                  </a:cubicBezTo>
                  <a:cubicBezTo>
                    <a:pt x="96" y="58"/>
                    <a:pt x="85" y="69"/>
                    <a:pt x="71" y="77"/>
                  </a:cubicBezTo>
                  <a:cubicBezTo>
                    <a:pt x="59" y="86"/>
                    <a:pt x="45" y="91"/>
                    <a:pt x="31" y="96"/>
                  </a:cubicBezTo>
                  <a:cubicBezTo>
                    <a:pt x="21" y="100"/>
                    <a:pt x="7" y="101"/>
                    <a:pt x="0" y="111"/>
                  </a:cubicBezTo>
                  <a:cubicBezTo>
                    <a:pt x="0" y="111"/>
                    <a:pt x="0" y="112"/>
                    <a:pt x="1" y="113"/>
                  </a:cubicBezTo>
                  <a:cubicBezTo>
                    <a:pt x="10" y="118"/>
                    <a:pt x="21" y="117"/>
                    <a:pt x="31" y="115"/>
                  </a:cubicBezTo>
                  <a:cubicBezTo>
                    <a:pt x="43" y="113"/>
                    <a:pt x="55" y="107"/>
                    <a:pt x="65" y="102"/>
                  </a:cubicBezTo>
                  <a:cubicBezTo>
                    <a:pt x="86" y="90"/>
                    <a:pt x="104" y="73"/>
                    <a:pt x="120" y="56"/>
                  </a:cubicBezTo>
                  <a:cubicBezTo>
                    <a:pt x="132" y="42"/>
                    <a:pt x="144" y="26"/>
                    <a:pt x="148" y="7"/>
                  </a:cubicBezTo>
                  <a:cubicBezTo>
                    <a:pt x="148" y="6"/>
                    <a:pt x="147" y="5"/>
                    <a:pt x="146" y="6"/>
                  </a:cubicBezTo>
                  <a:cubicBezTo>
                    <a:pt x="141" y="11"/>
                    <a:pt x="138" y="17"/>
                    <a:pt x="134" y="23"/>
                  </a:cubicBezTo>
                  <a:cubicBezTo>
                    <a:pt x="130" y="30"/>
                    <a:pt x="126" y="37"/>
                    <a:pt x="121" y="44"/>
                  </a:cubicBezTo>
                  <a:cubicBezTo>
                    <a:pt x="112" y="58"/>
                    <a:pt x="101" y="71"/>
                    <a:pt x="89" y="83"/>
                  </a:cubicBezTo>
                  <a:cubicBezTo>
                    <a:pt x="78" y="94"/>
                    <a:pt x="66" y="105"/>
                    <a:pt x="52" y="114"/>
                  </a:cubicBezTo>
                  <a:cubicBezTo>
                    <a:pt x="45" y="119"/>
                    <a:pt x="38" y="123"/>
                    <a:pt x="30" y="127"/>
                  </a:cubicBezTo>
                  <a:cubicBezTo>
                    <a:pt x="23" y="131"/>
                    <a:pt x="15" y="133"/>
                    <a:pt x="7" y="137"/>
                  </a:cubicBezTo>
                  <a:cubicBezTo>
                    <a:pt x="5" y="138"/>
                    <a:pt x="3" y="138"/>
                    <a:pt x="2" y="139"/>
                  </a:cubicBezTo>
                  <a:cubicBezTo>
                    <a:pt x="0" y="140"/>
                    <a:pt x="1" y="142"/>
                    <a:pt x="2" y="142"/>
                  </a:cubicBezTo>
                  <a:cubicBezTo>
                    <a:pt x="32" y="136"/>
                    <a:pt x="61" y="126"/>
                    <a:pt x="84" y="106"/>
                  </a:cubicBezTo>
                  <a:cubicBezTo>
                    <a:pt x="93" y="99"/>
                    <a:pt x="101" y="91"/>
                    <a:pt x="108" y="82"/>
                  </a:cubicBezTo>
                  <a:cubicBezTo>
                    <a:pt x="116" y="73"/>
                    <a:pt x="124" y="63"/>
                    <a:pt x="131" y="53"/>
                  </a:cubicBezTo>
                  <a:cubicBezTo>
                    <a:pt x="140" y="38"/>
                    <a:pt x="150" y="19"/>
                    <a:pt x="147" y="1"/>
                  </a:cubicBezTo>
                  <a:cubicBezTo>
                    <a:pt x="147" y="0"/>
                    <a:pt x="145" y="0"/>
                    <a:pt x="145" y="1"/>
                  </a:cubicBezTo>
                  <a:cubicBezTo>
                    <a:pt x="137" y="28"/>
                    <a:pt x="130" y="55"/>
                    <a:pt x="113" y="78"/>
                  </a:cubicBezTo>
                  <a:cubicBezTo>
                    <a:pt x="104" y="91"/>
                    <a:pt x="92" y="102"/>
                    <a:pt x="79" y="111"/>
                  </a:cubicBezTo>
                  <a:cubicBezTo>
                    <a:pt x="73" y="116"/>
                    <a:pt x="66" y="120"/>
                    <a:pt x="59" y="124"/>
                  </a:cubicBezTo>
                  <a:cubicBezTo>
                    <a:pt x="53" y="128"/>
                    <a:pt x="47" y="131"/>
                    <a:pt x="41" y="134"/>
                  </a:cubicBezTo>
                  <a:cubicBezTo>
                    <a:pt x="36" y="137"/>
                    <a:pt x="31" y="140"/>
                    <a:pt x="28" y="145"/>
                  </a:cubicBezTo>
                  <a:cubicBezTo>
                    <a:pt x="27" y="146"/>
                    <a:pt x="28" y="147"/>
                    <a:pt x="28" y="147"/>
                  </a:cubicBezTo>
                  <a:cubicBezTo>
                    <a:pt x="51" y="159"/>
                    <a:pt x="81" y="149"/>
                    <a:pt x="101" y="135"/>
                  </a:cubicBezTo>
                  <a:cubicBezTo>
                    <a:pt x="110" y="129"/>
                    <a:pt x="118" y="120"/>
                    <a:pt x="125" y="111"/>
                  </a:cubicBezTo>
                  <a:cubicBezTo>
                    <a:pt x="133" y="101"/>
                    <a:pt x="140" y="89"/>
                    <a:pt x="144" y="77"/>
                  </a:cubicBezTo>
                  <a:cubicBezTo>
                    <a:pt x="149" y="66"/>
                    <a:pt x="151" y="54"/>
                    <a:pt x="149" y="42"/>
                  </a:cubicBezTo>
                  <a:cubicBezTo>
                    <a:pt x="148" y="41"/>
                    <a:pt x="147" y="40"/>
                    <a:pt x="146" y="41"/>
                  </a:cubicBezTo>
                  <a:cubicBezTo>
                    <a:pt x="142" y="46"/>
                    <a:pt x="141" y="52"/>
                    <a:pt x="139" y="58"/>
                  </a:cubicBezTo>
                  <a:cubicBezTo>
                    <a:pt x="137" y="65"/>
                    <a:pt x="135" y="71"/>
                    <a:pt x="131" y="77"/>
                  </a:cubicBezTo>
                  <a:cubicBezTo>
                    <a:pt x="123" y="90"/>
                    <a:pt x="114" y="101"/>
                    <a:pt x="102" y="111"/>
                  </a:cubicBezTo>
                  <a:cubicBezTo>
                    <a:pt x="91" y="121"/>
                    <a:pt x="76" y="128"/>
                    <a:pt x="62" y="133"/>
                  </a:cubicBezTo>
                  <a:cubicBezTo>
                    <a:pt x="54" y="136"/>
                    <a:pt x="46" y="138"/>
                    <a:pt x="39" y="139"/>
                  </a:cubicBezTo>
                  <a:cubicBezTo>
                    <a:pt x="31" y="140"/>
                    <a:pt x="23" y="141"/>
                    <a:pt x="15" y="145"/>
                  </a:cubicBezTo>
                  <a:cubicBezTo>
                    <a:pt x="15" y="145"/>
                    <a:pt x="14" y="146"/>
                    <a:pt x="15" y="147"/>
                  </a:cubicBezTo>
                  <a:cubicBezTo>
                    <a:pt x="19" y="154"/>
                    <a:pt x="26" y="157"/>
                    <a:pt x="34" y="157"/>
                  </a:cubicBezTo>
                  <a:cubicBezTo>
                    <a:pt x="44" y="159"/>
                    <a:pt x="54" y="157"/>
                    <a:pt x="63" y="155"/>
                  </a:cubicBezTo>
                  <a:cubicBezTo>
                    <a:pt x="79" y="152"/>
                    <a:pt x="95" y="146"/>
                    <a:pt x="108" y="137"/>
                  </a:cubicBezTo>
                  <a:cubicBezTo>
                    <a:pt x="121" y="128"/>
                    <a:pt x="132" y="118"/>
                    <a:pt x="141" y="106"/>
                  </a:cubicBezTo>
                  <a:cubicBezTo>
                    <a:pt x="148" y="97"/>
                    <a:pt x="157" y="83"/>
                    <a:pt x="151" y="72"/>
                  </a:cubicBezTo>
                  <a:cubicBezTo>
                    <a:pt x="151" y="71"/>
                    <a:pt x="150" y="71"/>
                    <a:pt x="149" y="71"/>
                  </a:cubicBezTo>
                  <a:cubicBezTo>
                    <a:pt x="143" y="78"/>
                    <a:pt x="138" y="87"/>
                    <a:pt x="133" y="95"/>
                  </a:cubicBezTo>
                  <a:cubicBezTo>
                    <a:pt x="127" y="104"/>
                    <a:pt x="120" y="111"/>
                    <a:pt x="112" y="117"/>
                  </a:cubicBezTo>
                  <a:cubicBezTo>
                    <a:pt x="94" y="130"/>
                    <a:pt x="73" y="135"/>
                    <a:pt x="52" y="137"/>
                  </a:cubicBezTo>
                  <a:cubicBezTo>
                    <a:pt x="51" y="137"/>
                    <a:pt x="51" y="140"/>
                    <a:pt x="53" y="14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8" name="Freeform 45"/>
            <p:cNvSpPr/>
            <p:nvPr/>
          </p:nvSpPr>
          <p:spPr bwMode="auto">
            <a:xfrm>
              <a:off x="4083" y="2541"/>
              <a:ext cx="336" cy="491"/>
            </a:xfrm>
            <a:custGeom>
              <a:avLst/>
              <a:gdLst>
                <a:gd name="T0" fmla="*/ 108 w 174"/>
                <a:gd name="T1" fmla="*/ 37 h 254"/>
                <a:gd name="T2" fmla="*/ 82 w 174"/>
                <a:gd name="T3" fmla="*/ 196 h 254"/>
                <a:gd name="T4" fmla="*/ 104 w 174"/>
                <a:gd name="T5" fmla="*/ 12 h 254"/>
                <a:gd name="T6" fmla="*/ 108 w 174"/>
                <a:gd name="T7" fmla="*/ 166 h 254"/>
                <a:gd name="T8" fmla="*/ 121 w 174"/>
                <a:gd name="T9" fmla="*/ 115 h 254"/>
                <a:gd name="T10" fmla="*/ 118 w 174"/>
                <a:gd name="T11" fmla="*/ 29 h 254"/>
                <a:gd name="T12" fmla="*/ 107 w 174"/>
                <a:gd name="T13" fmla="*/ 207 h 254"/>
                <a:gd name="T14" fmla="*/ 122 w 174"/>
                <a:gd name="T15" fmla="*/ 52 h 254"/>
                <a:gd name="T16" fmla="*/ 131 w 174"/>
                <a:gd name="T17" fmla="*/ 56 h 254"/>
                <a:gd name="T18" fmla="*/ 113 w 174"/>
                <a:gd name="T19" fmla="*/ 222 h 254"/>
                <a:gd name="T20" fmla="*/ 122 w 174"/>
                <a:gd name="T21" fmla="*/ 51 h 254"/>
                <a:gd name="T22" fmla="*/ 135 w 174"/>
                <a:gd name="T23" fmla="*/ 131 h 254"/>
                <a:gd name="T24" fmla="*/ 135 w 174"/>
                <a:gd name="T25" fmla="*/ 79 h 254"/>
                <a:gd name="T26" fmla="*/ 138 w 174"/>
                <a:gd name="T27" fmla="*/ 52 h 254"/>
                <a:gd name="T28" fmla="*/ 116 w 174"/>
                <a:gd name="T29" fmla="*/ 221 h 254"/>
                <a:gd name="T30" fmla="*/ 130 w 174"/>
                <a:gd name="T31" fmla="*/ 16 h 254"/>
                <a:gd name="T32" fmla="*/ 148 w 174"/>
                <a:gd name="T33" fmla="*/ 191 h 254"/>
                <a:gd name="T34" fmla="*/ 141 w 174"/>
                <a:gd name="T35" fmla="*/ 19 h 254"/>
                <a:gd name="T36" fmla="*/ 163 w 174"/>
                <a:gd name="T37" fmla="*/ 153 h 254"/>
                <a:gd name="T38" fmla="*/ 156 w 174"/>
                <a:gd name="T39" fmla="*/ 164 h 254"/>
                <a:gd name="T40" fmla="*/ 165 w 174"/>
                <a:gd name="T41" fmla="*/ 103 h 254"/>
                <a:gd name="T42" fmla="*/ 152 w 174"/>
                <a:gd name="T43" fmla="*/ 198 h 254"/>
                <a:gd name="T44" fmla="*/ 159 w 174"/>
                <a:gd name="T45" fmla="*/ 58 h 254"/>
                <a:gd name="T46" fmla="*/ 169 w 174"/>
                <a:gd name="T47" fmla="*/ 152 h 254"/>
                <a:gd name="T48" fmla="*/ 159 w 174"/>
                <a:gd name="T49" fmla="*/ 187 h 254"/>
                <a:gd name="T50" fmla="*/ 151 w 174"/>
                <a:gd name="T51" fmla="*/ 26 h 254"/>
                <a:gd name="T52" fmla="*/ 96 w 174"/>
                <a:gd name="T53" fmla="*/ 229 h 254"/>
                <a:gd name="T54" fmla="*/ 111 w 174"/>
                <a:gd name="T55" fmla="*/ 165 h 254"/>
                <a:gd name="T56" fmla="*/ 134 w 174"/>
                <a:gd name="T57" fmla="*/ 81 h 254"/>
                <a:gd name="T58" fmla="*/ 77 w 174"/>
                <a:gd name="T59" fmla="*/ 214 h 254"/>
                <a:gd name="T60" fmla="*/ 134 w 174"/>
                <a:gd name="T61" fmla="*/ 35 h 254"/>
                <a:gd name="T62" fmla="*/ 70 w 174"/>
                <a:gd name="T63" fmla="*/ 252 h 254"/>
                <a:gd name="T64" fmla="*/ 146 w 174"/>
                <a:gd name="T65" fmla="*/ 155 h 254"/>
                <a:gd name="T66" fmla="*/ 155 w 174"/>
                <a:gd name="T67" fmla="*/ 71 h 254"/>
                <a:gd name="T68" fmla="*/ 149 w 174"/>
                <a:gd name="T69" fmla="*/ 227 h 254"/>
                <a:gd name="T70" fmla="*/ 153 w 174"/>
                <a:gd name="T71" fmla="*/ 32 h 254"/>
                <a:gd name="T72" fmla="*/ 150 w 174"/>
                <a:gd name="T73" fmla="*/ 204 h 254"/>
                <a:gd name="T74" fmla="*/ 170 w 174"/>
                <a:gd name="T75" fmla="*/ 133 h 254"/>
                <a:gd name="T76" fmla="*/ 158 w 174"/>
                <a:gd name="T77" fmla="*/ 115 h 254"/>
                <a:gd name="T78" fmla="*/ 167 w 174"/>
                <a:gd name="T79" fmla="*/ 135 h 254"/>
                <a:gd name="T80" fmla="*/ 143 w 174"/>
                <a:gd name="T81" fmla="*/ 38 h 254"/>
                <a:gd name="T82" fmla="*/ 142 w 174"/>
                <a:gd name="T83" fmla="*/ 207 h 254"/>
                <a:gd name="T84" fmla="*/ 132 w 174"/>
                <a:gd name="T85" fmla="*/ 14 h 254"/>
                <a:gd name="T86" fmla="*/ 117 w 174"/>
                <a:gd name="T87" fmla="*/ 224 h 254"/>
                <a:gd name="T88" fmla="*/ 141 w 174"/>
                <a:gd name="T89" fmla="*/ 51 h 254"/>
                <a:gd name="T90" fmla="*/ 133 w 174"/>
                <a:gd name="T91" fmla="*/ 110 h 254"/>
                <a:gd name="T92" fmla="*/ 137 w 174"/>
                <a:gd name="T93" fmla="*/ 142 h 254"/>
                <a:gd name="T94" fmla="*/ 120 w 174"/>
                <a:gd name="T95" fmla="*/ 55 h 254"/>
                <a:gd name="T96" fmla="*/ 110 w 174"/>
                <a:gd name="T97" fmla="*/ 223 h 254"/>
                <a:gd name="T98" fmla="*/ 137 w 174"/>
                <a:gd name="T99" fmla="*/ 93 h 254"/>
                <a:gd name="T100" fmla="*/ 121 w 174"/>
                <a:gd name="T101" fmla="*/ 68 h 254"/>
                <a:gd name="T102" fmla="*/ 114 w 174"/>
                <a:gd name="T103" fmla="*/ 191 h 254"/>
                <a:gd name="T104" fmla="*/ 119 w 174"/>
                <a:gd name="T105" fmla="*/ 13 h 254"/>
                <a:gd name="T106" fmla="*/ 114 w 174"/>
                <a:gd name="T107" fmla="*/ 134 h 254"/>
                <a:gd name="T108" fmla="*/ 115 w 174"/>
                <a:gd name="T109" fmla="*/ 135 h 254"/>
                <a:gd name="T110" fmla="*/ 101 w 174"/>
                <a:gd name="T111" fmla="*/ 11 h 254"/>
                <a:gd name="T112" fmla="*/ 82 w 174"/>
                <a:gd name="T113" fmla="*/ 196 h 254"/>
                <a:gd name="T114" fmla="*/ 116 w 174"/>
                <a:gd name="T115" fmla="*/ 48 h 254"/>
                <a:gd name="T116" fmla="*/ 97 w 174"/>
                <a:gd name="T117" fmla="*/ 17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4" h="254">
                  <a:moveTo>
                    <a:pt x="100" y="172"/>
                  </a:moveTo>
                  <a:cubicBezTo>
                    <a:pt x="103" y="146"/>
                    <a:pt x="107" y="119"/>
                    <a:pt x="107" y="93"/>
                  </a:cubicBezTo>
                  <a:cubicBezTo>
                    <a:pt x="107" y="84"/>
                    <a:pt x="106" y="74"/>
                    <a:pt x="106" y="65"/>
                  </a:cubicBezTo>
                  <a:cubicBezTo>
                    <a:pt x="106" y="56"/>
                    <a:pt x="106" y="45"/>
                    <a:pt x="110" y="37"/>
                  </a:cubicBezTo>
                  <a:cubicBezTo>
                    <a:pt x="110" y="37"/>
                    <a:pt x="109" y="37"/>
                    <a:pt x="108" y="37"/>
                  </a:cubicBezTo>
                  <a:cubicBezTo>
                    <a:pt x="115" y="42"/>
                    <a:pt x="114" y="53"/>
                    <a:pt x="114" y="60"/>
                  </a:cubicBezTo>
                  <a:cubicBezTo>
                    <a:pt x="113" y="71"/>
                    <a:pt x="111" y="82"/>
                    <a:pt x="108" y="92"/>
                  </a:cubicBezTo>
                  <a:cubicBezTo>
                    <a:pt x="106" y="101"/>
                    <a:pt x="104" y="110"/>
                    <a:pt x="102" y="120"/>
                  </a:cubicBezTo>
                  <a:cubicBezTo>
                    <a:pt x="98" y="137"/>
                    <a:pt x="95" y="154"/>
                    <a:pt x="90" y="170"/>
                  </a:cubicBezTo>
                  <a:cubicBezTo>
                    <a:pt x="88" y="179"/>
                    <a:pt x="85" y="187"/>
                    <a:pt x="82" y="196"/>
                  </a:cubicBezTo>
                  <a:cubicBezTo>
                    <a:pt x="83" y="196"/>
                    <a:pt x="83" y="196"/>
                    <a:pt x="84" y="197"/>
                  </a:cubicBezTo>
                  <a:cubicBezTo>
                    <a:pt x="95" y="165"/>
                    <a:pt x="104" y="133"/>
                    <a:pt x="107" y="100"/>
                  </a:cubicBezTo>
                  <a:cubicBezTo>
                    <a:pt x="109" y="83"/>
                    <a:pt x="108" y="65"/>
                    <a:pt x="107" y="47"/>
                  </a:cubicBezTo>
                  <a:cubicBezTo>
                    <a:pt x="107" y="41"/>
                    <a:pt x="106" y="34"/>
                    <a:pt x="105" y="28"/>
                  </a:cubicBezTo>
                  <a:cubicBezTo>
                    <a:pt x="105" y="23"/>
                    <a:pt x="104" y="17"/>
                    <a:pt x="104" y="12"/>
                  </a:cubicBezTo>
                  <a:cubicBezTo>
                    <a:pt x="104" y="9"/>
                    <a:pt x="104" y="5"/>
                    <a:pt x="107" y="3"/>
                  </a:cubicBezTo>
                  <a:cubicBezTo>
                    <a:pt x="107" y="2"/>
                    <a:pt x="106" y="2"/>
                    <a:pt x="105" y="2"/>
                  </a:cubicBezTo>
                  <a:cubicBezTo>
                    <a:pt x="111" y="15"/>
                    <a:pt x="113" y="30"/>
                    <a:pt x="114" y="44"/>
                  </a:cubicBezTo>
                  <a:cubicBezTo>
                    <a:pt x="115" y="60"/>
                    <a:pt x="115" y="75"/>
                    <a:pt x="114" y="91"/>
                  </a:cubicBezTo>
                  <a:cubicBezTo>
                    <a:pt x="113" y="116"/>
                    <a:pt x="113" y="141"/>
                    <a:pt x="108" y="166"/>
                  </a:cubicBezTo>
                  <a:cubicBezTo>
                    <a:pt x="105" y="178"/>
                    <a:pt x="100" y="191"/>
                    <a:pt x="91" y="200"/>
                  </a:cubicBezTo>
                  <a:cubicBezTo>
                    <a:pt x="92" y="200"/>
                    <a:pt x="93" y="200"/>
                    <a:pt x="93" y="200"/>
                  </a:cubicBezTo>
                  <a:cubicBezTo>
                    <a:pt x="93" y="194"/>
                    <a:pt x="96" y="187"/>
                    <a:pt x="99" y="182"/>
                  </a:cubicBezTo>
                  <a:cubicBezTo>
                    <a:pt x="103" y="175"/>
                    <a:pt x="106" y="169"/>
                    <a:pt x="108" y="162"/>
                  </a:cubicBezTo>
                  <a:cubicBezTo>
                    <a:pt x="114" y="147"/>
                    <a:pt x="119" y="132"/>
                    <a:pt x="121" y="115"/>
                  </a:cubicBezTo>
                  <a:cubicBezTo>
                    <a:pt x="124" y="102"/>
                    <a:pt x="125" y="88"/>
                    <a:pt x="126" y="74"/>
                  </a:cubicBezTo>
                  <a:cubicBezTo>
                    <a:pt x="127" y="59"/>
                    <a:pt x="128" y="45"/>
                    <a:pt x="126" y="30"/>
                  </a:cubicBezTo>
                  <a:cubicBezTo>
                    <a:pt x="125" y="21"/>
                    <a:pt x="123" y="13"/>
                    <a:pt x="119" y="5"/>
                  </a:cubicBezTo>
                  <a:cubicBezTo>
                    <a:pt x="118" y="3"/>
                    <a:pt x="116" y="4"/>
                    <a:pt x="116" y="5"/>
                  </a:cubicBezTo>
                  <a:cubicBezTo>
                    <a:pt x="116" y="13"/>
                    <a:pt x="117" y="21"/>
                    <a:pt x="118" y="29"/>
                  </a:cubicBezTo>
                  <a:cubicBezTo>
                    <a:pt x="120" y="38"/>
                    <a:pt x="121" y="46"/>
                    <a:pt x="121" y="55"/>
                  </a:cubicBezTo>
                  <a:cubicBezTo>
                    <a:pt x="123" y="73"/>
                    <a:pt x="123" y="91"/>
                    <a:pt x="123" y="109"/>
                  </a:cubicBezTo>
                  <a:cubicBezTo>
                    <a:pt x="123" y="127"/>
                    <a:pt x="121" y="145"/>
                    <a:pt x="119" y="162"/>
                  </a:cubicBezTo>
                  <a:cubicBezTo>
                    <a:pt x="117" y="170"/>
                    <a:pt x="116" y="178"/>
                    <a:pt x="113" y="186"/>
                  </a:cubicBezTo>
                  <a:cubicBezTo>
                    <a:pt x="111" y="193"/>
                    <a:pt x="109" y="200"/>
                    <a:pt x="107" y="207"/>
                  </a:cubicBezTo>
                  <a:cubicBezTo>
                    <a:pt x="107" y="209"/>
                    <a:pt x="107" y="211"/>
                    <a:pt x="107" y="213"/>
                  </a:cubicBezTo>
                  <a:cubicBezTo>
                    <a:pt x="107" y="215"/>
                    <a:pt x="109" y="215"/>
                    <a:pt x="110" y="214"/>
                  </a:cubicBezTo>
                  <a:cubicBezTo>
                    <a:pt x="124" y="188"/>
                    <a:pt x="127" y="157"/>
                    <a:pt x="127" y="129"/>
                  </a:cubicBezTo>
                  <a:cubicBezTo>
                    <a:pt x="127" y="112"/>
                    <a:pt x="126" y="96"/>
                    <a:pt x="125" y="79"/>
                  </a:cubicBezTo>
                  <a:cubicBezTo>
                    <a:pt x="124" y="70"/>
                    <a:pt x="124" y="61"/>
                    <a:pt x="122" y="52"/>
                  </a:cubicBezTo>
                  <a:cubicBezTo>
                    <a:pt x="122" y="45"/>
                    <a:pt x="119" y="38"/>
                    <a:pt x="119" y="30"/>
                  </a:cubicBezTo>
                  <a:cubicBezTo>
                    <a:pt x="119" y="27"/>
                    <a:pt x="119" y="25"/>
                    <a:pt x="120" y="22"/>
                  </a:cubicBezTo>
                  <a:cubicBezTo>
                    <a:pt x="119" y="22"/>
                    <a:pt x="118" y="23"/>
                    <a:pt x="118" y="23"/>
                  </a:cubicBezTo>
                  <a:cubicBezTo>
                    <a:pt x="123" y="26"/>
                    <a:pt x="125" y="32"/>
                    <a:pt x="127" y="38"/>
                  </a:cubicBezTo>
                  <a:cubicBezTo>
                    <a:pt x="128" y="44"/>
                    <a:pt x="130" y="50"/>
                    <a:pt x="131" y="56"/>
                  </a:cubicBezTo>
                  <a:cubicBezTo>
                    <a:pt x="134" y="74"/>
                    <a:pt x="134" y="92"/>
                    <a:pt x="134" y="109"/>
                  </a:cubicBezTo>
                  <a:cubicBezTo>
                    <a:pt x="133" y="127"/>
                    <a:pt x="132" y="144"/>
                    <a:pt x="130" y="161"/>
                  </a:cubicBezTo>
                  <a:cubicBezTo>
                    <a:pt x="128" y="176"/>
                    <a:pt x="124" y="190"/>
                    <a:pt x="120" y="205"/>
                  </a:cubicBezTo>
                  <a:cubicBezTo>
                    <a:pt x="118" y="211"/>
                    <a:pt x="116" y="218"/>
                    <a:pt x="111" y="222"/>
                  </a:cubicBezTo>
                  <a:cubicBezTo>
                    <a:pt x="111" y="222"/>
                    <a:pt x="112" y="222"/>
                    <a:pt x="113" y="222"/>
                  </a:cubicBezTo>
                  <a:cubicBezTo>
                    <a:pt x="110" y="217"/>
                    <a:pt x="113" y="209"/>
                    <a:pt x="115" y="204"/>
                  </a:cubicBezTo>
                  <a:cubicBezTo>
                    <a:pt x="117" y="196"/>
                    <a:pt x="118" y="189"/>
                    <a:pt x="119" y="181"/>
                  </a:cubicBezTo>
                  <a:cubicBezTo>
                    <a:pt x="122" y="164"/>
                    <a:pt x="125" y="147"/>
                    <a:pt x="126" y="130"/>
                  </a:cubicBezTo>
                  <a:cubicBezTo>
                    <a:pt x="127" y="112"/>
                    <a:pt x="126" y="95"/>
                    <a:pt x="125" y="77"/>
                  </a:cubicBezTo>
                  <a:cubicBezTo>
                    <a:pt x="124" y="68"/>
                    <a:pt x="123" y="59"/>
                    <a:pt x="122" y="51"/>
                  </a:cubicBezTo>
                  <a:cubicBezTo>
                    <a:pt x="121" y="43"/>
                    <a:pt x="119" y="36"/>
                    <a:pt x="117" y="28"/>
                  </a:cubicBezTo>
                  <a:cubicBezTo>
                    <a:pt x="116" y="23"/>
                    <a:pt x="115" y="17"/>
                    <a:pt x="116" y="11"/>
                  </a:cubicBezTo>
                  <a:cubicBezTo>
                    <a:pt x="115" y="11"/>
                    <a:pt x="115" y="12"/>
                    <a:pt x="114" y="12"/>
                  </a:cubicBezTo>
                  <a:cubicBezTo>
                    <a:pt x="131" y="34"/>
                    <a:pt x="134" y="64"/>
                    <a:pt x="135" y="91"/>
                  </a:cubicBezTo>
                  <a:cubicBezTo>
                    <a:pt x="136" y="104"/>
                    <a:pt x="135" y="117"/>
                    <a:pt x="135" y="131"/>
                  </a:cubicBezTo>
                  <a:cubicBezTo>
                    <a:pt x="134" y="146"/>
                    <a:pt x="134" y="161"/>
                    <a:pt x="131" y="176"/>
                  </a:cubicBezTo>
                  <a:cubicBezTo>
                    <a:pt x="129" y="195"/>
                    <a:pt x="124" y="213"/>
                    <a:pt x="116" y="229"/>
                  </a:cubicBezTo>
                  <a:cubicBezTo>
                    <a:pt x="117" y="230"/>
                    <a:pt x="117" y="230"/>
                    <a:pt x="118" y="230"/>
                  </a:cubicBezTo>
                  <a:cubicBezTo>
                    <a:pt x="118" y="196"/>
                    <a:pt x="130" y="164"/>
                    <a:pt x="134" y="131"/>
                  </a:cubicBezTo>
                  <a:cubicBezTo>
                    <a:pt x="136" y="114"/>
                    <a:pt x="136" y="97"/>
                    <a:pt x="135" y="79"/>
                  </a:cubicBezTo>
                  <a:cubicBezTo>
                    <a:pt x="135" y="71"/>
                    <a:pt x="134" y="62"/>
                    <a:pt x="133" y="53"/>
                  </a:cubicBezTo>
                  <a:cubicBezTo>
                    <a:pt x="132" y="45"/>
                    <a:pt x="131" y="38"/>
                    <a:pt x="130" y="30"/>
                  </a:cubicBezTo>
                  <a:cubicBezTo>
                    <a:pt x="129" y="24"/>
                    <a:pt x="128" y="18"/>
                    <a:pt x="130" y="12"/>
                  </a:cubicBezTo>
                  <a:cubicBezTo>
                    <a:pt x="129" y="12"/>
                    <a:pt x="128" y="12"/>
                    <a:pt x="127" y="12"/>
                  </a:cubicBezTo>
                  <a:cubicBezTo>
                    <a:pt x="136" y="23"/>
                    <a:pt x="136" y="39"/>
                    <a:pt x="138" y="52"/>
                  </a:cubicBezTo>
                  <a:cubicBezTo>
                    <a:pt x="141" y="69"/>
                    <a:pt x="143" y="87"/>
                    <a:pt x="144" y="104"/>
                  </a:cubicBezTo>
                  <a:cubicBezTo>
                    <a:pt x="144" y="117"/>
                    <a:pt x="143" y="130"/>
                    <a:pt x="143" y="143"/>
                  </a:cubicBezTo>
                  <a:cubicBezTo>
                    <a:pt x="142" y="153"/>
                    <a:pt x="141" y="163"/>
                    <a:pt x="140" y="174"/>
                  </a:cubicBezTo>
                  <a:cubicBezTo>
                    <a:pt x="138" y="184"/>
                    <a:pt x="136" y="193"/>
                    <a:pt x="132" y="203"/>
                  </a:cubicBezTo>
                  <a:cubicBezTo>
                    <a:pt x="129" y="210"/>
                    <a:pt x="124" y="217"/>
                    <a:pt x="116" y="221"/>
                  </a:cubicBezTo>
                  <a:cubicBezTo>
                    <a:pt x="117" y="222"/>
                    <a:pt x="118" y="222"/>
                    <a:pt x="118" y="223"/>
                  </a:cubicBezTo>
                  <a:cubicBezTo>
                    <a:pt x="122" y="190"/>
                    <a:pt x="137" y="160"/>
                    <a:pt x="141" y="127"/>
                  </a:cubicBezTo>
                  <a:cubicBezTo>
                    <a:pt x="146" y="93"/>
                    <a:pt x="137" y="58"/>
                    <a:pt x="133" y="24"/>
                  </a:cubicBezTo>
                  <a:cubicBezTo>
                    <a:pt x="133" y="21"/>
                    <a:pt x="133" y="18"/>
                    <a:pt x="133" y="15"/>
                  </a:cubicBezTo>
                  <a:cubicBezTo>
                    <a:pt x="132" y="15"/>
                    <a:pt x="131" y="15"/>
                    <a:pt x="130" y="16"/>
                  </a:cubicBezTo>
                  <a:cubicBezTo>
                    <a:pt x="146" y="40"/>
                    <a:pt x="151" y="71"/>
                    <a:pt x="154" y="99"/>
                  </a:cubicBezTo>
                  <a:cubicBezTo>
                    <a:pt x="157" y="126"/>
                    <a:pt x="160" y="153"/>
                    <a:pt x="155" y="179"/>
                  </a:cubicBezTo>
                  <a:cubicBezTo>
                    <a:pt x="152" y="190"/>
                    <a:pt x="149" y="200"/>
                    <a:pt x="142" y="209"/>
                  </a:cubicBezTo>
                  <a:cubicBezTo>
                    <a:pt x="143" y="209"/>
                    <a:pt x="144" y="209"/>
                    <a:pt x="145" y="210"/>
                  </a:cubicBezTo>
                  <a:cubicBezTo>
                    <a:pt x="143" y="204"/>
                    <a:pt x="146" y="197"/>
                    <a:pt x="148" y="191"/>
                  </a:cubicBezTo>
                  <a:cubicBezTo>
                    <a:pt x="151" y="185"/>
                    <a:pt x="152" y="178"/>
                    <a:pt x="154" y="171"/>
                  </a:cubicBezTo>
                  <a:cubicBezTo>
                    <a:pt x="158" y="154"/>
                    <a:pt x="160" y="137"/>
                    <a:pt x="160" y="120"/>
                  </a:cubicBezTo>
                  <a:cubicBezTo>
                    <a:pt x="160" y="103"/>
                    <a:pt x="158" y="85"/>
                    <a:pt x="154" y="68"/>
                  </a:cubicBezTo>
                  <a:cubicBezTo>
                    <a:pt x="152" y="60"/>
                    <a:pt x="150" y="52"/>
                    <a:pt x="148" y="44"/>
                  </a:cubicBezTo>
                  <a:cubicBezTo>
                    <a:pt x="146" y="35"/>
                    <a:pt x="143" y="28"/>
                    <a:pt x="141" y="19"/>
                  </a:cubicBezTo>
                  <a:cubicBezTo>
                    <a:pt x="141" y="18"/>
                    <a:pt x="141" y="16"/>
                    <a:pt x="141" y="14"/>
                  </a:cubicBezTo>
                  <a:cubicBezTo>
                    <a:pt x="140" y="15"/>
                    <a:pt x="139" y="15"/>
                    <a:pt x="139" y="15"/>
                  </a:cubicBezTo>
                  <a:cubicBezTo>
                    <a:pt x="148" y="27"/>
                    <a:pt x="150" y="43"/>
                    <a:pt x="153" y="57"/>
                  </a:cubicBezTo>
                  <a:cubicBezTo>
                    <a:pt x="158" y="75"/>
                    <a:pt x="161" y="93"/>
                    <a:pt x="163" y="111"/>
                  </a:cubicBezTo>
                  <a:cubicBezTo>
                    <a:pt x="164" y="125"/>
                    <a:pt x="164" y="139"/>
                    <a:pt x="163" y="153"/>
                  </a:cubicBezTo>
                  <a:cubicBezTo>
                    <a:pt x="162" y="167"/>
                    <a:pt x="160" y="180"/>
                    <a:pt x="154" y="192"/>
                  </a:cubicBezTo>
                  <a:cubicBezTo>
                    <a:pt x="151" y="198"/>
                    <a:pt x="148" y="203"/>
                    <a:pt x="144" y="208"/>
                  </a:cubicBezTo>
                  <a:cubicBezTo>
                    <a:pt x="145" y="208"/>
                    <a:pt x="146" y="208"/>
                    <a:pt x="147" y="208"/>
                  </a:cubicBezTo>
                  <a:cubicBezTo>
                    <a:pt x="146" y="201"/>
                    <a:pt x="149" y="194"/>
                    <a:pt x="151" y="187"/>
                  </a:cubicBezTo>
                  <a:cubicBezTo>
                    <a:pt x="153" y="179"/>
                    <a:pt x="154" y="171"/>
                    <a:pt x="156" y="164"/>
                  </a:cubicBezTo>
                  <a:cubicBezTo>
                    <a:pt x="158" y="147"/>
                    <a:pt x="160" y="131"/>
                    <a:pt x="161" y="114"/>
                  </a:cubicBezTo>
                  <a:cubicBezTo>
                    <a:pt x="162" y="81"/>
                    <a:pt x="157" y="49"/>
                    <a:pt x="149" y="17"/>
                  </a:cubicBezTo>
                  <a:cubicBezTo>
                    <a:pt x="148" y="17"/>
                    <a:pt x="148" y="17"/>
                    <a:pt x="147" y="18"/>
                  </a:cubicBezTo>
                  <a:cubicBezTo>
                    <a:pt x="155" y="30"/>
                    <a:pt x="158" y="45"/>
                    <a:pt x="160" y="59"/>
                  </a:cubicBezTo>
                  <a:cubicBezTo>
                    <a:pt x="163" y="73"/>
                    <a:pt x="163" y="88"/>
                    <a:pt x="165" y="103"/>
                  </a:cubicBezTo>
                  <a:cubicBezTo>
                    <a:pt x="166" y="119"/>
                    <a:pt x="168" y="135"/>
                    <a:pt x="167" y="152"/>
                  </a:cubicBezTo>
                  <a:cubicBezTo>
                    <a:pt x="167" y="164"/>
                    <a:pt x="166" y="177"/>
                    <a:pt x="163" y="189"/>
                  </a:cubicBezTo>
                  <a:cubicBezTo>
                    <a:pt x="162" y="194"/>
                    <a:pt x="161" y="200"/>
                    <a:pt x="158" y="204"/>
                  </a:cubicBezTo>
                  <a:cubicBezTo>
                    <a:pt x="157" y="205"/>
                    <a:pt x="155" y="208"/>
                    <a:pt x="154" y="206"/>
                  </a:cubicBezTo>
                  <a:cubicBezTo>
                    <a:pt x="152" y="203"/>
                    <a:pt x="152" y="200"/>
                    <a:pt x="152" y="198"/>
                  </a:cubicBezTo>
                  <a:cubicBezTo>
                    <a:pt x="152" y="194"/>
                    <a:pt x="153" y="190"/>
                    <a:pt x="153" y="186"/>
                  </a:cubicBezTo>
                  <a:cubicBezTo>
                    <a:pt x="154" y="177"/>
                    <a:pt x="156" y="168"/>
                    <a:pt x="158" y="159"/>
                  </a:cubicBezTo>
                  <a:cubicBezTo>
                    <a:pt x="159" y="152"/>
                    <a:pt x="160" y="146"/>
                    <a:pt x="161" y="139"/>
                  </a:cubicBezTo>
                  <a:cubicBezTo>
                    <a:pt x="163" y="121"/>
                    <a:pt x="163" y="103"/>
                    <a:pt x="162" y="85"/>
                  </a:cubicBezTo>
                  <a:cubicBezTo>
                    <a:pt x="161" y="76"/>
                    <a:pt x="160" y="67"/>
                    <a:pt x="159" y="58"/>
                  </a:cubicBezTo>
                  <a:cubicBezTo>
                    <a:pt x="157" y="49"/>
                    <a:pt x="155" y="41"/>
                    <a:pt x="156" y="32"/>
                  </a:cubicBezTo>
                  <a:cubicBezTo>
                    <a:pt x="155" y="32"/>
                    <a:pt x="154" y="32"/>
                    <a:pt x="153" y="33"/>
                  </a:cubicBezTo>
                  <a:cubicBezTo>
                    <a:pt x="161" y="44"/>
                    <a:pt x="164" y="57"/>
                    <a:pt x="166" y="71"/>
                  </a:cubicBezTo>
                  <a:cubicBezTo>
                    <a:pt x="169" y="85"/>
                    <a:pt x="170" y="99"/>
                    <a:pt x="170" y="113"/>
                  </a:cubicBezTo>
                  <a:cubicBezTo>
                    <a:pt x="170" y="126"/>
                    <a:pt x="169" y="139"/>
                    <a:pt x="169" y="152"/>
                  </a:cubicBezTo>
                  <a:cubicBezTo>
                    <a:pt x="168" y="166"/>
                    <a:pt x="167" y="179"/>
                    <a:pt x="164" y="192"/>
                  </a:cubicBezTo>
                  <a:cubicBezTo>
                    <a:pt x="161" y="204"/>
                    <a:pt x="157" y="216"/>
                    <a:pt x="149" y="225"/>
                  </a:cubicBezTo>
                  <a:cubicBezTo>
                    <a:pt x="150" y="226"/>
                    <a:pt x="150" y="226"/>
                    <a:pt x="151" y="226"/>
                  </a:cubicBezTo>
                  <a:cubicBezTo>
                    <a:pt x="148" y="221"/>
                    <a:pt x="152" y="213"/>
                    <a:pt x="154" y="209"/>
                  </a:cubicBezTo>
                  <a:cubicBezTo>
                    <a:pt x="156" y="202"/>
                    <a:pt x="158" y="194"/>
                    <a:pt x="159" y="187"/>
                  </a:cubicBezTo>
                  <a:cubicBezTo>
                    <a:pt x="162" y="170"/>
                    <a:pt x="163" y="153"/>
                    <a:pt x="163" y="136"/>
                  </a:cubicBezTo>
                  <a:cubicBezTo>
                    <a:pt x="164" y="119"/>
                    <a:pt x="162" y="101"/>
                    <a:pt x="160" y="83"/>
                  </a:cubicBezTo>
                  <a:cubicBezTo>
                    <a:pt x="159" y="75"/>
                    <a:pt x="157" y="66"/>
                    <a:pt x="156" y="57"/>
                  </a:cubicBezTo>
                  <a:cubicBezTo>
                    <a:pt x="154" y="50"/>
                    <a:pt x="152" y="43"/>
                    <a:pt x="151" y="35"/>
                  </a:cubicBezTo>
                  <a:cubicBezTo>
                    <a:pt x="151" y="32"/>
                    <a:pt x="151" y="29"/>
                    <a:pt x="151" y="26"/>
                  </a:cubicBezTo>
                  <a:cubicBezTo>
                    <a:pt x="150" y="26"/>
                    <a:pt x="149" y="26"/>
                    <a:pt x="148" y="26"/>
                  </a:cubicBezTo>
                  <a:cubicBezTo>
                    <a:pt x="155" y="59"/>
                    <a:pt x="154" y="93"/>
                    <a:pt x="149" y="126"/>
                  </a:cubicBezTo>
                  <a:cubicBezTo>
                    <a:pt x="147" y="142"/>
                    <a:pt x="144" y="158"/>
                    <a:pt x="138" y="172"/>
                  </a:cubicBezTo>
                  <a:cubicBezTo>
                    <a:pt x="133" y="185"/>
                    <a:pt x="125" y="197"/>
                    <a:pt x="117" y="207"/>
                  </a:cubicBezTo>
                  <a:cubicBezTo>
                    <a:pt x="110" y="215"/>
                    <a:pt x="103" y="222"/>
                    <a:pt x="96" y="229"/>
                  </a:cubicBezTo>
                  <a:cubicBezTo>
                    <a:pt x="88" y="237"/>
                    <a:pt x="81" y="246"/>
                    <a:pt x="71" y="251"/>
                  </a:cubicBezTo>
                  <a:cubicBezTo>
                    <a:pt x="71" y="251"/>
                    <a:pt x="72" y="252"/>
                    <a:pt x="72" y="252"/>
                  </a:cubicBezTo>
                  <a:cubicBezTo>
                    <a:pt x="73" y="245"/>
                    <a:pt x="78" y="238"/>
                    <a:pt x="81" y="231"/>
                  </a:cubicBezTo>
                  <a:cubicBezTo>
                    <a:pt x="85" y="224"/>
                    <a:pt x="89" y="218"/>
                    <a:pt x="92" y="211"/>
                  </a:cubicBezTo>
                  <a:cubicBezTo>
                    <a:pt x="99" y="196"/>
                    <a:pt x="106" y="181"/>
                    <a:pt x="111" y="165"/>
                  </a:cubicBezTo>
                  <a:cubicBezTo>
                    <a:pt x="117" y="149"/>
                    <a:pt x="121" y="132"/>
                    <a:pt x="124" y="115"/>
                  </a:cubicBezTo>
                  <a:cubicBezTo>
                    <a:pt x="127" y="99"/>
                    <a:pt x="130" y="82"/>
                    <a:pt x="131" y="65"/>
                  </a:cubicBezTo>
                  <a:cubicBezTo>
                    <a:pt x="132" y="55"/>
                    <a:pt x="132" y="45"/>
                    <a:pt x="136" y="36"/>
                  </a:cubicBezTo>
                  <a:cubicBezTo>
                    <a:pt x="135" y="36"/>
                    <a:pt x="135" y="36"/>
                    <a:pt x="134" y="36"/>
                  </a:cubicBezTo>
                  <a:cubicBezTo>
                    <a:pt x="142" y="49"/>
                    <a:pt x="136" y="67"/>
                    <a:pt x="134" y="81"/>
                  </a:cubicBezTo>
                  <a:cubicBezTo>
                    <a:pt x="132" y="96"/>
                    <a:pt x="130" y="112"/>
                    <a:pt x="126" y="127"/>
                  </a:cubicBezTo>
                  <a:cubicBezTo>
                    <a:pt x="118" y="157"/>
                    <a:pt x="104" y="185"/>
                    <a:pt x="82" y="206"/>
                  </a:cubicBezTo>
                  <a:cubicBezTo>
                    <a:pt x="59" y="227"/>
                    <a:pt x="31" y="239"/>
                    <a:pt x="2" y="245"/>
                  </a:cubicBezTo>
                  <a:cubicBezTo>
                    <a:pt x="0" y="246"/>
                    <a:pt x="0" y="248"/>
                    <a:pt x="2" y="248"/>
                  </a:cubicBezTo>
                  <a:cubicBezTo>
                    <a:pt x="29" y="242"/>
                    <a:pt x="55" y="231"/>
                    <a:pt x="77" y="214"/>
                  </a:cubicBezTo>
                  <a:cubicBezTo>
                    <a:pt x="100" y="195"/>
                    <a:pt x="115" y="170"/>
                    <a:pt x="124" y="142"/>
                  </a:cubicBezTo>
                  <a:cubicBezTo>
                    <a:pt x="130" y="124"/>
                    <a:pt x="134" y="105"/>
                    <a:pt x="137" y="86"/>
                  </a:cubicBezTo>
                  <a:cubicBezTo>
                    <a:pt x="138" y="77"/>
                    <a:pt x="139" y="68"/>
                    <a:pt x="140" y="59"/>
                  </a:cubicBezTo>
                  <a:cubicBezTo>
                    <a:pt x="141" y="51"/>
                    <a:pt x="141" y="42"/>
                    <a:pt x="136" y="34"/>
                  </a:cubicBezTo>
                  <a:cubicBezTo>
                    <a:pt x="136" y="33"/>
                    <a:pt x="134" y="34"/>
                    <a:pt x="134" y="35"/>
                  </a:cubicBezTo>
                  <a:cubicBezTo>
                    <a:pt x="128" y="49"/>
                    <a:pt x="129" y="65"/>
                    <a:pt x="127" y="80"/>
                  </a:cubicBezTo>
                  <a:cubicBezTo>
                    <a:pt x="125" y="97"/>
                    <a:pt x="122" y="114"/>
                    <a:pt x="118" y="131"/>
                  </a:cubicBezTo>
                  <a:cubicBezTo>
                    <a:pt x="114" y="148"/>
                    <a:pt x="109" y="165"/>
                    <a:pt x="103" y="181"/>
                  </a:cubicBezTo>
                  <a:cubicBezTo>
                    <a:pt x="97" y="196"/>
                    <a:pt x="90" y="211"/>
                    <a:pt x="81" y="226"/>
                  </a:cubicBezTo>
                  <a:cubicBezTo>
                    <a:pt x="77" y="234"/>
                    <a:pt x="71" y="242"/>
                    <a:pt x="70" y="252"/>
                  </a:cubicBezTo>
                  <a:cubicBezTo>
                    <a:pt x="70" y="253"/>
                    <a:pt x="71" y="254"/>
                    <a:pt x="72" y="253"/>
                  </a:cubicBezTo>
                  <a:cubicBezTo>
                    <a:pt x="78" y="250"/>
                    <a:pt x="84" y="245"/>
                    <a:pt x="89" y="240"/>
                  </a:cubicBezTo>
                  <a:cubicBezTo>
                    <a:pt x="95" y="235"/>
                    <a:pt x="100" y="230"/>
                    <a:pt x="105" y="224"/>
                  </a:cubicBezTo>
                  <a:cubicBezTo>
                    <a:pt x="115" y="215"/>
                    <a:pt x="123" y="204"/>
                    <a:pt x="131" y="193"/>
                  </a:cubicBezTo>
                  <a:cubicBezTo>
                    <a:pt x="138" y="181"/>
                    <a:pt x="143" y="168"/>
                    <a:pt x="146" y="155"/>
                  </a:cubicBezTo>
                  <a:cubicBezTo>
                    <a:pt x="150" y="139"/>
                    <a:pt x="153" y="122"/>
                    <a:pt x="154" y="106"/>
                  </a:cubicBezTo>
                  <a:cubicBezTo>
                    <a:pt x="157" y="79"/>
                    <a:pt x="156" y="52"/>
                    <a:pt x="151" y="26"/>
                  </a:cubicBezTo>
                  <a:cubicBezTo>
                    <a:pt x="151" y="25"/>
                    <a:pt x="149" y="24"/>
                    <a:pt x="148" y="26"/>
                  </a:cubicBezTo>
                  <a:cubicBezTo>
                    <a:pt x="147" y="33"/>
                    <a:pt x="149" y="40"/>
                    <a:pt x="151" y="47"/>
                  </a:cubicBezTo>
                  <a:cubicBezTo>
                    <a:pt x="153" y="55"/>
                    <a:pt x="154" y="63"/>
                    <a:pt x="155" y="71"/>
                  </a:cubicBezTo>
                  <a:cubicBezTo>
                    <a:pt x="158" y="89"/>
                    <a:pt x="160" y="107"/>
                    <a:pt x="161" y="125"/>
                  </a:cubicBezTo>
                  <a:cubicBezTo>
                    <a:pt x="161" y="142"/>
                    <a:pt x="160" y="159"/>
                    <a:pt x="158" y="177"/>
                  </a:cubicBezTo>
                  <a:cubicBezTo>
                    <a:pt x="157" y="185"/>
                    <a:pt x="155" y="193"/>
                    <a:pt x="153" y="202"/>
                  </a:cubicBezTo>
                  <a:cubicBezTo>
                    <a:pt x="152" y="208"/>
                    <a:pt x="149" y="213"/>
                    <a:pt x="148" y="219"/>
                  </a:cubicBezTo>
                  <a:cubicBezTo>
                    <a:pt x="147" y="222"/>
                    <a:pt x="147" y="224"/>
                    <a:pt x="149" y="227"/>
                  </a:cubicBezTo>
                  <a:cubicBezTo>
                    <a:pt x="149" y="228"/>
                    <a:pt x="150" y="228"/>
                    <a:pt x="151" y="227"/>
                  </a:cubicBezTo>
                  <a:cubicBezTo>
                    <a:pt x="168" y="207"/>
                    <a:pt x="170" y="178"/>
                    <a:pt x="171" y="153"/>
                  </a:cubicBezTo>
                  <a:cubicBezTo>
                    <a:pt x="173" y="127"/>
                    <a:pt x="174" y="99"/>
                    <a:pt x="170" y="73"/>
                  </a:cubicBezTo>
                  <a:cubicBezTo>
                    <a:pt x="167" y="58"/>
                    <a:pt x="163" y="44"/>
                    <a:pt x="156" y="31"/>
                  </a:cubicBezTo>
                  <a:cubicBezTo>
                    <a:pt x="155" y="30"/>
                    <a:pt x="153" y="30"/>
                    <a:pt x="153" y="32"/>
                  </a:cubicBezTo>
                  <a:cubicBezTo>
                    <a:pt x="153" y="39"/>
                    <a:pt x="154" y="47"/>
                    <a:pt x="155" y="55"/>
                  </a:cubicBezTo>
                  <a:cubicBezTo>
                    <a:pt x="157" y="63"/>
                    <a:pt x="158" y="71"/>
                    <a:pt x="159" y="79"/>
                  </a:cubicBezTo>
                  <a:cubicBezTo>
                    <a:pt x="160" y="96"/>
                    <a:pt x="160" y="114"/>
                    <a:pt x="159" y="131"/>
                  </a:cubicBezTo>
                  <a:cubicBezTo>
                    <a:pt x="158" y="148"/>
                    <a:pt x="153" y="165"/>
                    <a:pt x="151" y="182"/>
                  </a:cubicBezTo>
                  <a:cubicBezTo>
                    <a:pt x="150" y="189"/>
                    <a:pt x="149" y="197"/>
                    <a:pt x="150" y="204"/>
                  </a:cubicBezTo>
                  <a:cubicBezTo>
                    <a:pt x="150" y="206"/>
                    <a:pt x="151" y="208"/>
                    <a:pt x="153" y="209"/>
                  </a:cubicBezTo>
                  <a:cubicBezTo>
                    <a:pt x="156" y="210"/>
                    <a:pt x="158" y="208"/>
                    <a:pt x="160" y="206"/>
                  </a:cubicBezTo>
                  <a:cubicBezTo>
                    <a:pt x="163" y="203"/>
                    <a:pt x="164" y="198"/>
                    <a:pt x="165" y="194"/>
                  </a:cubicBezTo>
                  <a:cubicBezTo>
                    <a:pt x="166" y="189"/>
                    <a:pt x="167" y="185"/>
                    <a:pt x="167" y="180"/>
                  </a:cubicBezTo>
                  <a:cubicBezTo>
                    <a:pt x="170" y="164"/>
                    <a:pt x="170" y="149"/>
                    <a:pt x="170" y="133"/>
                  </a:cubicBezTo>
                  <a:cubicBezTo>
                    <a:pt x="169" y="123"/>
                    <a:pt x="168" y="112"/>
                    <a:pt x="167" y="102"/>
                  </a:cubicBezTo>
                  <a:cubicBezTo>
                    <a:pt x="166" y="92"/>
                    <a:pt x="166" y="82"/>
                    <a:pt x="165" y="72"/>
                  </a:cubicBezTo>
                  <a:cubicBezTo>
                    <a:pt x="163" y="53"/>
                    <a:pt x="159" y="33"/>
                    <a:pt x="149" y="16"/>
                  </a:cubicBezTo>
                  <a:cubicBezTo>
                    <a:pt x="148" y="15"/>
                    <a:pt x="146" y="16"/>
                    <a:pt x="146" y="17"/>
                  </a:cubicBezTo>
                  <a:cubicBezTo>
                    <a:pt x="154" y="49"/>
                    <a:pt x="159" y="82"/>
                    <a:pt x="158" y="115"/>
                  </a:cubicBezTo>
                  <a:cubicBezTo>
                    <a:pt x="157" y="131"/>
                    <a:pt x="155" y="148"/>
                    <a:pt x="153" y="164"/>
                  </a:cubicBezTo>
                  <a:cubicBezTo>
                    <a:pt x="151" y="172"/>
                    <a:pt x="150" y="180"/>
                    <a:pt x="148" y="188"/>
                  </a:cubicBezTo>
                  <a:cubicBezTo>
                    <a:pt x="146" y="195"/>
                    <a:pt x="144" y="202"/>
                    <a:pt x="144" y="209"/>
                  </a:cubicBezTo>
                  <a:cubicBezTo>
                    <a:pt x="144" y="210"/>
                    <a:pt x="146" y="210"/>
                    <a:pt x="146" y="209"/>
                  </a:cubicBezTo>
                  <a:cubicBezTo>
                    <a:pt x="164" y="189"/>
                    <a:pt x="167" y="161"/>
                    <a:pt x="167" y="135"/>
                  </a:cubicBezTo>
                  <a:cubicBezTo>
                    <a:pt x="167" y="119"/>
                    <a:pt x="165" y="103"/>
                    <a:pt x="163" y="88"/>
                  </a:cubicBezTo>
                  <a:cubicBezTo>
                    <a:pt x="160" y="71"/>
                    <a:pt x="156" y="55"/>
                    <a:pt x="152" y="39"/>
                  </a:cubicBezTo>
                  <a:cubicBezTo>
                    <a:pt x="149" y="30"/>
                    <a:pt x="146" y="21"/>
                    <a:pt x="141" y="14"/>
                  </a:cubicBezTo>
                  <a:cubicBezTo>
                    <a:pt x="140" y="13"/>
                    <a:pt x="138" y="13"/>
                    <a:pt x="138" y="15"/>
                  </a:cubicBezTo>
                  <a:cubicBezTo>
                    <a:pt x="139" y="23"/>
                    <a:pt x="141" y="30"/>
                    <a:pt x="143" y="38"/>
                  </a:cubicBezTo>
                  <a:cubicBezTo>
                    <a:pt x="146" y="47"/>
                    <a:pt x="148" y="55"/>
                    <a:pt x="150" y="64"/>
                  </a:cubicBezTo>
                  <a:cubicBezTo>
                    <a:pt x="154" y="81"/>
                    <a:pt x="157" y="98"/>
                    <a:pt x="158" y="116"/>
                  </a:cubicBezTo>
                  <a:cubicBezTo>
                    <a:pt x="158" y="133"/>
                    <a:pt x="156" y="151"/>
                    <a:pt x="152" y="168"/>
                  </a:cubicBezTo>
                  <a:cubicBezTo>
                    <a:pt x="150" y="175"/>
                    <a:pt x="148" y="182"/>
                    <a:pt x="146" y="190"/>
                  </a:cubicBezTo>
                  <a:cubicBezTo>
                    <a:pt x="144" y="195"/>
                    <a:pt x="141" y="201"/>
                    <a:pt x="142" y="207"/>
                  </a:cubicBezTo>
                  <a:cubicBezTo>
                    <a:pt x="142" y="208"/>
                    <a:pt x="142" y="209"/>
                    <a:pt x="142" y="210"/>
                  </a:cubicBezTo>
                  <a:cubicBezTo>
                    <a:pt x="142" y="211"/>
                    <a:pt x="144" y="212"/>
                    <a:pt x="144" y="211"/>
                  </a:cubicBezTo>
                  <a:cubicBezTo>
                    <a:pt x="160" y="189"/>
                    <a:pt x="161" y="161"/>
                    <a:pt x="160" y="136"/>
                  </a:cubicBezTo>
                  <a:cubicBezTo>
                    <a:pt x="159" y="108"/>
                    <a:pt x="156" y="80"/>
                    <a:pt x="148" y="53"/>
                  </a:cubicBezTo>
                  <a:cubicBezTo>
                    <a:pt x="145" y="39"/>
                    <a:pt x="140" y="26"/>
                    <a:pt x="132" y="14"/>
                  </a:cubicBezTo>
                  <a:cubicBezTo>
                    <a:pt x="132" y="13"/>
                    <a:pt x="130" y="14"/>
                    <a:pt x="130" y="15"/>
                  </a:cubicBezTo>
                  <a:cubicBezTo>
                    <a:pt x="133" y="50"/>
                    <a:pt x="142" y="84"/>
                    <a:pt x="139" y="120"/>
                  </a:cubicBezTo>
                  <a:cubicBezTo>
                    <a:pt x="137" y="153"/>
                    <a:pt x="122" y="183"/>
                    <a:pt x="116" y="216"/>
                  </a:cubicBezTo>
                  <a:cubicBezTo>
                    <a:pt x="116" y="218"/>
                    <a:pt x="116" y="220"/>
                    <a:pt x="116" y="222"/>
                  </a:cubicBezTo>
                  <a:cubicBezTo>
                    <a:pt x="115" y="223"/>
                    <a:pt x="116" y="224"/>
                    <a:pt x="117" y="224"/>
                  </a:cubicBezTo>
                  <a:cubicBezTo>
                    <a:pt x="125" y="220"/>
                    <a:pt x="131" y="212"/>
                    <a:pt x="134" y="205"/>
                  </a:cubicBezTo>
                  <a:cubicBezTo>
                    <a:pt x="139" y="195"/>
                    <a:pt x="141" y="184"/>
                    <a:pt x="142" y="174"/>
                  </a:cubicBezTo>
                  <a:cubicBezTo>
                    <a:pt x="144" y="164"/>
                    <a:pt x="145" y="153"/>
                    <a:pt x="145" y="143"/>
                  </a:cubicBezTo>
                  <a:cubicBezTo>
                    <a:pt x="146" y="131"/>
                    <a:pt x="147" y="118"/>
                    <a:pt x="147" y="106"/>
                  </a:cubicBezTo>
                  <a:cubicBezTo>
                    <a:pt x="146" y="87"/>
                    <a:pt x="143" y="69"/>
                    <a:pt x="141" y="51"/>
                  </a:cubicBezTo>
                  <a:cubicBezTo>
                    <a:pt x="139" y="37"/>
                    <a:pt x="138" y="22"/>
                    <a:pt x="130" y="11"/>
                  </a:cubicBezTo>
                  <a:cubicBezTo>
                    <a:pt x="129" y="10"/>
                    <a:pt x="127" y="10"/>
                    <a:pt x="127" y="11"/>
                  </a:cubicBezTo>
                  <a:cubicBezTo>
                    <a:pt x="125" y="18"/>
                    <a:pt x="126" y="26"/>
                    <a:pt x="127" y="33"/>
                  </a:cubicBezTo>
                  <a:cubicBezTo>
                    <a:pt x="129" y="41"/>
                    <a:pt x="130" y="49"/>
                    <a:pt x="131" y="57"/>
                  </a:cubicBezTo>
                  <a:cubicBezTo>
                    <a:pt x="133" y="74"/>
                    <a:pt x="134" y="92"/>
                    <a:pt x="133" y="110"/>
                  </a:cubicBezTo>
                  <a:cubicBezTo>
                    <a:pt x="132" y="127"/>
                    <a:pt x="129" y="144"/>
                    <a:pt x="126" y="160"/>
                  </a:cubicBezTo>
                  <a:cubicBezTo>
                    <a:pt x="123" y="177"/>
                    <a:pt x="119" y="193"/>
                    <a:pt x="117" y="210"/>
                  </a:cubicBezTo>
                  <a:cubicBezTo>
                    <a:pt x="116" y="217"/>
                    <a:pt x="116" y="223"/>
                    <a:pt x="116" y="230"/>
                  </a:cubicBezTo>
                  <a:cubicBezTo>
                    <a:pt x="116" y="231"/>
                    <a:pt x="117" y="232"/>
                    <a:pt x="118" y="230"/>
                  </a:cubicBezTo>
                  <a:cubicBezTo>
                    <a:pt x="132" y="203"/>
                    <a:pt x="136" y="172"/>
                    <a:pt x="137" y="142"/>
                  </a:cubicBezTo>
                  <a:cubicBezTo>
                    <a:pt x="139" y="115"/>
                    <a:pt x="139" y="87"/>
                    <a:pt x="135" y="60"/>
                  </a:cubicBezTo>
                  <a:cubicBezTo>
                    <a:pt x="132" y="42"/>
                    <a:pt x="127" y="24"/>
                    <a:pt x="116" y="10"/>
                  </a:cubicBezTo>
                  <a:cubicBezTo>
                    <a:pt x="115" y="9"/>
                    <a:pt x="114" y="10"/>
                    <a:pt x="113" y="11"/>
                  </a:cubicBezTo>
                  <a:cubicBezTo>
                    <a:pt x="112" y="18"/>
                    <a:pt x="114" y="25"/>
                    <a:pt x="115" y="32"/>
                  </a:cubicBezTo>
                  <a:cubicBezTo>
                    <a:pt x="117" y="40"/>
                    <a:pt x="119" y="47"/>
                    <a:pt x="120" y="55"/>
                  </a:cubicBezTo>
                  <a:cubicBezTo>
                    <a:pt x="122" y="73"/>
                    <a:pt x="123" y="91"/>
                    <a:pt x="123" y="109"/>
                  </a:cubicBezTo>
                  <a:cubicBezTo>
                    <a:pt x="123" y="127"/>
                    <a:pt x="122" y="144"/>
                    <a:pt x="120" y="161"/>
                  </a:cubicBezTo>
                  <a:cubicBezTo>
                    <a:pt x="118" y="170"/>
                    <a:pt x="117" y="179"/>
                    <a:pt x="115" y="187"/>
                  </a:cubicBezTo>
                  <a:cubicBezTo>
                    <a:pt x="114" y="194"/>
                    <a:pt x="112" y="201"/>
                    <a:pt x="111" y="208"/>
                  </a:cubicBezTo>
                  <a:cubicBezTo>
                    <a:pt x="109" y="213"/>
                    <a:pt x="108" y="218"/>
                    <a:pt x="110" y="223"/>
                  </a:cubicBezTo>
                  <a:cubicBezTo>
                    <a:pt x="111" y="224"/>
                    <a:pt x="112" y="224"/>
                    <a:pt x="112" y="224"/>
                  </a:cubicBezTo>
                  <a:cubicBezTo>
                    <a:pt x="121" y="217"/>
                    <a:pt x="123" y="203"/>
                    <a:pt x="126" y="193"/>
                  </a:cubicBezTo>
                  <a:cubicBezTo>
                    <a:pt x="128" y="185"/>
                    <a:pt x="130" y="177"/>
                    <a:pt x="131" y="169"/>
                  </a:cubicBezTo>
                  <a:cubicBezTo>
                    <a:pt x="133" y="161"/>
                    <a:pt x="134" y="152"/>
                    <a:pt x="134" y="144"/>
                  </a:cubicBezTo>
                  <a:cubicBezTo>
                    <a:pt x="136" y="127"/>
                    <a:pt x="137" y="110"/>
                    <a:pt x="137" y="93"/>
                  </a:cubicBezTo>
                  <a:cubicBezTo>
                    <a:pt x="136" y="76"/>
                    <a:pt x="134" y="60"/>
                    <a:pt x="131" y="44"/>
                  </a:cubicBezTo>
                  <a:cubicBezTo>
                    <a:pt x="129" y="36"/>
                    <a:pt x="127" y="25"/>
                    <a:pt x="119" y="21"/>
                  </a:cubicBezTo>
                  <a:cubicBezTo>
                    <a:pt x="118" y="20"/>
                    <a:pt x="117" y="21"/>
                    <a:pt x="117" y="22"/>
                  </a:cubicBezTo>
                  <a:cubicBezTo>
                    <a:pt x="115" y="29"/>
                    <a:pt x="117" y="36"/>
                    <a:pt x="118" y="43"/>
                  </a:cubicBezTo>
                  <a:cubicBezTo>
                    <a:pt x="120" y="51"/>
                    <a:pt x="121" y="59"/>
                    <a:pt x="121" y="68"/>
                  </a:cubicBezTo>
                  <a:cubicBezTo>
                    <a:pt x="123" y="85"/>
                    <a:pt x="124" y="103"/>
                    <a:pt x="124" y="120"/>
                  </a:cubicBezTo>
                  <a:cubicBezTo>
                    <a:pt x="125" y="149"/>
                    <a:pt x="122" y="180"/>
                    <a:pt x="110" y="207"/>
                  </a:cubicBezTo>
                  <a:cubicBezTo>
                    <a:pt x="109" y="209"/>
                    <a:pt x="108" y="211"/>
                    <a:pt x="107" y="212"/>
                  </a:cubicBezTo>
                  <a:cubicBezTo>
                    <a:pt x="108" y="213"/>
                    <a:pt x="109" y="213"/>
                    <a:pt x="110" y="213"/>
                  </a:cubicBezTo>
                  <a:cubicBezTo>
                    <a:pt x="109" y="205"/>
                    <a:pt x="112" y="198"/>
                    <a:pt x="114" y="191"/>
                  </a:cubicBezTo>
                  <a:cubicBezTo>
                    <a:pt x="117" y="184"/>
                    <a:pt x="119" y="177"/>
                    <a:pt x="120" y="170"/>
                  </a:cubicBezTo>
                  <a:cubicBezTo>
                    <a:pt x="123" y="153"/>
                    <a:pt x="125" y="135"/>
                    <a:pt x="126" y="117"/>
                  </a:cubicBezTo>
                  <a:cubicBezTo>
                    <a:pt x="126" y="100"/>
                    <a:pt x="126" y="82"/>
                    <a:pt x="125" y="64"/>
                  </a:cubicBezTo>
                  <a:cubicBezTo>
                    <a:pt x="124" y="55"/>
                    <a:pt x="124" y="46"/>
                    <a:pt x="122" y="38"/>
                  </a:cubicBezTo>
                  <a:cubicBezTo>
                    <a:pt x="121" y="29"/>
                    <a:pt x="119" y="21"/>
                    <a:pt x="119" y="13"/>
                  </a:cubicBezTo>
                  <a:cubicBezTo>
                    <a:pt x="119" y="10"/>
                    <a:pt x="119" y="8"/>
                    <a:pt x="119" y="5"/>
                  </a:cubicBezTo>
                  <a:cubicBezTo>
                    <a:pt x="118" y="5"/>
                    <a:pt x="117" y="6"/>
                    <a:pt x="116" y="6"/>
                  </a:cubicBezTo>
                  <a:cubicBezTo>
                    <a:pt x="122" y="18"/>
                    <a:pt x="124" y="32"/>
                    <a:pt x="124" y="46"/>
                  </a:cubicBezTo>
                  <a:cubicBezTo>
                    <a:pt x="125" y="61"/>
                    <a:pt x="123" y="76"/>
                    <a:pt x="122" y="91"/>
                  </a:cubicBezTo>
                  <a:cubicBezTo>
                    <a:pt x="120" y="105"/>
                    <a:pt x="118" y="120"/>
                    <a:pt x="114" y="134"/>
                  </a:cubicBezTo>
                  <a:cubicBezTo>
                    <a:pt x="111" y="149"/>
                    <a:pt x="106" y="165"/>
                    <a:pt x="98" y="178"/>
                  </a:cubicBezTo>
                  <a:cubicBezTo>
                    <a:pt x="94" y="185"/>
                    <a:pt x="90" y="193"/>
                    <a:pt x="91" y="201"/>
                  </a:cubicBezTo>
                  <a:cubicBezTo>
                    <a:pt x="91" y="202"/>
                    <a:pt x="92" y="203"/>
                    <a:pt x="93" y="202"/>
                  </a:cubicBezTo>
                  <a:cubicBezTo>
                    <a:pt x="101" y="194"/>
                    <a:pt x="106" y="183"/>
                    <a:pt x="109" y="172"/>
                  </a:cubicBezTo>
                  <a:cubicBezTo>
                    <a:pt x="112" y="160"/>
                    <a:pt x="114" y="147"/>
                    <a:pt x="115" y="135"/>
                  </a:cubicBezTo>
                  <a:cubicBezTo>
                    <a:pt x="116" y="122"/>
                    <a:pt x="116" y="110"/>
                    <a:pt x="117" y="98"/>
                  </a:cubicBezTo>
                  <a:cubicBezTo>
                    <a:pt x="118" y="83"/>
                    <a:pt x="118" y="68"/>
                    <a:pt x="118" y="53"/>
                  </a:cubicBezTo>
                  <a:cubicBezTo>
                    <a:pt x="117" y="36"/>
                    <a:pt x="115" y="17"/>
                    <a:pt x="108" y="1"/>
                  </a:cubicBezTo>
                  <a:cubicBezTo>
                    <a:pt x="107" y="0"/>
                    <a:pt x="106" y="0"/>
                    <a:pt x="106" y="1"/>
                  </a:cubicBezTo>
                  <a:cubicBezTo>
                    <a:pt x="102" y="3"/>
                    <a:pt x="102" y="7"/>
                    <a:pt x="101" y="11"/>
                  </a:cubicBezTo>
                  <a:cubicBezTo>
                    <a:pt x="101" y="16"/>
                    <a:pt x="102" y="21"/>
                    <a:pt x="102" y="27"/>
                  </a:cubicBezTo>
                  <a:cubicBezTo>
                    <a:pt x="104" y="41"/>
                    <a:pt x="105" y="56"/>
                    <a:pt x="105" y="71"/>
                  </a:cubicBezTo>
                  <a:cubicBezTo>
                    <a:pt x="106" y="89"/>
                    <a:pt x="104" y="106"/>
                    <a:pt x="101" y="124"/>
                  </a:cubicBezTo>
                  <a:cubicBezTo>
                    <a:pt x="98" y="140"/>
                    <a:pt x="94" y="157"/>
                    <a:pt x="89" y="173"/>
                  </a:cubicBezTo>
                  <a:cubicBezTo>
                    <a:pt x="87" y="180"/>
                    <a:pt x="84" y="188"/>
                    <a:pt x="82" y="196"/>
                  </a:cubicBezTo>
                  <a:cubicBezTo>
                    <a:pt x="81" y="197"/>
                    <a:pt x="84" y="198"/>
                    <a:pt x="84" y="197"/>
                  </a:cubicBezTo>
                  <a:cubicBezTo>
                    <a:pt x="90" y="181"/>
                    <a:pt x="95" y="165"/>
                    <a:pt x="98" y="148"/>
                  </a:cubicBezTo>
                  <a:cubicBezTo>
                    <a:pt x="102" y="134"/>
                    <a:pt x="104" y="120"/>
                    <a:pt x="107" y="107"/>
                  </a:cubicBezTo>
                  <a:cubicBezTo>
                    <a:pt x="110" y="97"/>
                    <a:pt x="112" y="88"/>
                    <a:pt x="114" y="79"/>
                  </a:cubicBezTo>
                  <a:cubicBezTo>
                    <a:pt x="116" y="69"/>
                    <a:pt x="117" y="58"/>
                    <a:pt x="116" y="48"/>
                  </a:cubicBezTo>
                  <a:cubicBezTo>
                    <a:pt x="116" y="43"/>
                    <a:pt x="114" y="38"/>
                    <a:pt x="110" y="35"/>
                  </a:cubicBezTo>
                  <a:cubicBezTo>
                    <a:pt x="110" y="34"/>
                    <a:pt x="109" y="35"/>
                    <a:pt x="108" y="35"/>
                  </a:cubicBezTo>
                  <a:cubicBezTo>
                    <a:pt x="104" y="43"/>
                    <a:pt x="103" y="52"/>
                    <a:pt x="103" y="61"/>
                  </a:cubicBezTo>
                  <a:cubicBezTo>
                    <a:pt x="103" y="71"/>
                    <a:pt x="104" y="80"/>
                    <a:pt x="104" y="90"/>
                  </a:cubicBezTo>
                  <a:cubicBezTo>
                    <a:pt x="105" y="117"/>
                    <a:pt x="100" y="145"/>
                    <a:pt x="97" y="172"/>
                  </a:cubicBezTo>
                  <a:cubicBezTo>
                    <a:pt x="97" y="173"/>
                    <a:pt x="99" y="174"/>
                    <a:pt x="100" y="17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9" name="Freeform 46"/>
            <p:cNvSpPr/>
            <p:nvPr/>
          </p:nvSpPr>
          <p:spPr bwMode="auto">
            <a:xfrm>
              <a:off x="3824" y="2315"/>
              <a:ext cx="553" cy="756"/>
            </a:xfrm>
            <a:custGeom>
              <a:avLst/>
              <a:gdLst>
                <a:gd name="T0" fmla="*/ 198 w 286"/>
                <a:gd name="T1" fmla="*/ 328 h 391"/>
                <a:gd name="T2" fmla="*/ 87 w 286"/>
                <a:gd name="T3" fmla="*/ 354 h 391"/>
                <a:gd name="T4" fmla="*/ 210 w 286"/>
                <a:gd name="T5" fmla="*/ 282 h 391"/>
                <a:gd name="T6" fmla="*/ 273 w 286"/>
                <a:gd name="T7" fmla="*/ 199 h 391"/>
                <a:gd name="T8" fmla="*/ 268 w 286"/>
                <a:gd name="T9" fmla="*/ 226 h 391"/>
                <a:gd name="T10" fmla="*/ 119 w 286"/>
                <a:gd name="T11" fmla="*/ 361 h 391"/>
                <a:gd name="T12" fmla="*/ 30 w 286"/>
                <a:gd name="T13" fmla="*/ 365 h 391"/>
                <a:gd name="T14" fmla="*/ 233 w 286"/>
                <a:gd name="T15" fmla="*/ 319 h 391"/>
                <a:gd name="T16" fmla="*/ 244 w 286"/>
                <a:gd name="T17" fmla="*/ 308 h 391"/>
                <a:gd name="T18" fmla="*/ 86 w 286"/>
                <a:gd name="T19" fmla="*/ 383 h 391"/>
                <a:gd name="T20" fmla="*/ 35 w 286"/>
                <a:gd name="T21" fmla="*/ 371 h 391"/>
                <a:gd name="T22" fmla="*/ 207 w 286"/>
                <a:gd name="T23" fmla="*/ 372 h 391"/>
                <a:gd name="T24" fmla="*/ 230 w 286"/>
                <a:gd name="T25" fmla="*/ 351 h 391"/>
                <a:gd name="T26" fmla="*/ 169 w 286"/>
                <a:gd name="T27" fmla="*/ 381 h 391"/>
                <a:gd name="T28" fmla="*/ 2 w 286"/>
                <a:gd name="T29" fmla="*/ 360 h 391"/>
                <a:gd name="T30" fmla="*/ 47 w 286"/>
                <a:gd name="T31" fmla="*/ 363 h 391"/>
                <a:gd name="T32" fmla="*/ 217 w 286"/>
                <a:gd name="T33" fmla="*/ 313 h 391"/>
                <a:gd name="T34" fmla="*/ 174 w 286"/>
                <a:gd name="T35" fmla="*/ 327 h 391"/>
                <a:gd name="T36" fmla="*/ 7 w 286"/>
                <a:gd name="T37" fmla="*/ 316 h 391"/>
                <a:gd name="T38" fmla="*/ 78 w 286"/>
                <a:gd name="T39" fmla="*/ 350 h 391"/>
                <a:gd name="T40" fmla="*/ 275 w 286"/>
                <a:gd name="T41" fmla="*/ 249 h 391"/>
                <a:gd name="T42" fmla="*/ 217 w 286"/>
                <a:gd name="T43" fmla="*/ 23 h 391"/>
                <a:gd name="T44" fmla="*/ 284 w 286"/>
                <a:gd name="T45" fmla="*/ 196 h 391"/>
                <a:gd name="T46" fmla="*/ 189 w 286"/>
                <a:gd name="T47" fmla="*/ 1 h 391"/>
                <a:gd name="T48" fmla="*/ 279 w 286"/>
                <a:gd name="T49" fmla="*/ 184 h 391"/>
                <a:gd name="T50" fmla="*/ 257 w 286"/>
                <a:gd name="T51" fmla="*/ 113 h 391"/>
                <a:gd name="T52" fmla="*/ 275 w 286"/>
                <a:gd name="T53" fmla="*/ 194 h 391"/>
                <a:gd name="T54" fmla="*/ 170 w 286"/>
                <a:gd name="T55" fmla="*/ 348 h 391"/>
                <a:gd name="T56" fmla="*/ 35 w 286"/>
                <a:gd name="T57" fmla="*/ 334 h 391"/>
                <a:gd name="T58" fmla="*/ 94 w 286"/>
                <a:gd name="T59" fmla="*/ 340 h 391"/>
                <a:gd name="T60" fmla="*/ 218 w 286"/>
                <a:gd name="T61" fmla="*/ 313 h 391"/>
                <a:gd name="T62" fmla="*/ 64 w 286"/>
                <a:gd name="T63" fmla="*/ 359 h 391"/>
                <a:gd name="T64" fmla="*/ 1 w 286"/>
                <a:gd name="T65" fmla="*/ 360 h 391"/>
                <a:gd name="T66" fmla="*/ 89 w 286"/>
                <a:gd name="T67" fmla="*/ 387 h 391"/>
                <a:gd name="T68" fmla="*/ 219 w 286"/>
                <a:gd name="T69" fmla="*/ 362 h 391"/>
                <a:gd name="T70" fmla="*/ 168 w 286"/>
                <a:gd name="T71" fmla="*/ 378 h 391"/>
                <a:gd name="T72" fmla="*/ 36 w 286"/>
                <a:gd name="T73" fmla="*/ 371 h 391"/>
                <a:gd name="T74" fmla="*/ 132 w 286"/>
                <a:gd name="T75" fmla="*/ 387 h 391"/>
                <a:gd name="T76" fmla="*/ 265 w 286"/>
                <a:gd name="T77" fmla="*/ 277 h 391"/>
                <a:gd name="T78" fmla="*/ 145 w 286"/>
                <a:gd name="T79" fmla="*/ 358 h 391"/>
                <a:gd name="T80" fmla="*/ 31 w 286"/>
                <a:gd name="T81" fmla="*/ 365 h 391"/>
                <a:gd name="T82" fmla="*/ 252 w 286"/>
                <a:gd name="T83" fmla="*/ 268 h 391"/>
                <a:gd name="T84" fmla="*/ 273 w 286"/>
                <a:gd name="T85" fmla="*/ 197 h 391"/>
                <a:gd name="T86" fmla="*/ 220 w 286"/>
                <a:gd name="T87" fmla="*/ 267 h 391"/>
                <a:gd name="T88" fmla="*/ 87 w 286"/>
                <a:gd name="T89" fmla="*/ 354 h 391"/>
                <a:gd name="T90" fmla="*/ 171 w 286"/>
                <a:gd name="T91" fmla="*/ 344 h 391"/>
                <a:gd name="T92" fmla="*/ 255 w 286"/>
                <a:gd name="T93" fmla="*/ 22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6" h="391">
                  <a:moveTo>
                    <a:pt x="255" y="229"/>
                  </a:moveTo>
                  <a:cubicBezTo>
                    <a:pt x="250" y="254"/>
                    <a:pt x="241" y="280"/>
                    <a:pt x="226" y="301"/>
                  </a:cubicBezTo>
                  <a:cubicBezTo>
                    <a:pt x="218" y="311"/>
                    <a:pt x="209" y="320"/>
                    <a:pt x="198" y="328"/>
                  </a:cubicBezTo>
                  <a:cubicBezTo>
                    <a:pt x="187" y="335"/>
                    <a:pt x="175" y="340"/>
                    <a:pt x="162" y="344"/>
                  </a:cubicBezTo>
                  <a:cubicBezTo>
                    <a:pt x="149" y="348"/>
                    <a:pt x="137" y="351"/>
                    <a:pt x="124" y="353"/>
                  </a:cubicBezTo>
                  <a:cubicBezTo>
                    <a:pt x="112" y="355"/>
                    <a:pt x="100" y="355"/>
                    <a:pt x="87" y="354"/>
                  </a:cubicBezTo>
                  <a:cubicBezTo>
                    <a:pt x="87" y="355"/>
                    <a:pt x="87" y="355"/>
                    <a:pt x="87" y="356"/>
                  </a:cubicBezTo>
                  <a:cubicBezTo>
                    <a:pt x="119" y="349"/>
                    <a:pt x="147" y="332"/>
                    <a:pt x="173" y="313"/>
                  </a:cubicBezTo>
                  <a:cubicBezTo>
                    <a:pt x="185" y="303"/>
                    <a:pt x="198" y="293"/>
                    <a:pt x="210" y="282"/>
                  </a:cubicBezTo>
                  <a:cubicBezTo>
                    <a:pt x="222" y="271"/>
                    <a:pt x="232" y="259"/>
                    <a:pt x="242" y="246"/>
                  </a:cubicBezTo>
                  <a:cubicBezTo>
                    <a:pt x="248" y="238"/>
                    <a:pt x="254" y="230"/>
                    <a:pt x="258" y="222"/>
                  </a:cubicBezTo>
                  <a:cubicBezTo>
                    <a:pt x="262" y="214"/>
                    <a:pt x="266" y="204"/>
                    <a:pt x="273" y="199"/>
                  </a:cubicBezTo>
                  <a:cubicBezTo>
                    <a:pt x="272" y="199"/>
                    <a:pt x="272" y="199"/>
                    <a:pt x="271" y="199"/>
                  </a:cubicBezTo>
                  <a:cubicBezTo>
                    <a:pt x="274" y="202"/>
                    <a:pt x="274" y="207"/>
                    <a:pt x="273" y="210"/>
                  </a:cubicBezTo>
                  <a:cubicBezTo>
                    <a:pt x="272" y="216"/>
                    <a:pt x="270" y="221"/>
                    <a:pt x="268" y="226"/>
                  </a:cubicBezTo>
                  <a:cubicBezTo>
                    <a:pt x="264" y="236"/>
                    <a:pt x="260" y="247"/>
                    <a:pt x="255" y="257"/>
                  </a:cubicBezTo>
                  <a:cubicBezTo>
                    <a:pt x="241" y="284"/>
                    <a:pt x="221" y="310"/>
                    <a:pt x="197" y="329"/>
                  </a:cubicBezTo>
                  <a:cubicBezTo>
                    <a:pt x="175" y="347"/>
                    <a:pt x="147" y="356"/>
                    <a:pt x="119" y="361"/>
                  </a:cubicBezTo>
                  <a:cubicBezTo>
                    <a:pt x="91" y="365"/>
                    <a:pt x="62" y="365"/>
                    <a:pt x="33" y="363"/>
                  </a:cubicBezTo>
                  <a:cubicBezTo>
                    <a:pt x="33" y="363"/>
                    <a:pt x="32" y="363"/>
                    <a:pt x="31" y="363"/>
                  </a:cubicBezTo>
                  <a:cubicBezTo>
                    <a:pt x="30" y="363"/>
                    <a:pt x="29" y="365"/>
                    <a:pt x="30" y="365"/>
                  </a:cubicBezTo>
                  <a:cubicBezTo>
                    <a:pt x="55" y="376"/>
                    <a:pt x="84" y="375"/>
                    <a:pt x="110" y="370"/>
                  </a:cubicBezTo>
                  <a:cubicBezTo>
                    <a:pt x="135" y="365"/>
                    <a:pt x="161" y="357"/>
                    <a:pt x="185" y="347"/>
                  </a:cubicBezTo>
                  <a:cubicBezTo>
                    <a:pt x="202" y="339"/>
                    <a:pt x="218" y="331"/>
                    <a:pt x="233" y="319"/>
                  </a:cubicBezTo>
                  <a:cubicBezTo>
                    <a:pt x="247" y="308"/>
                    <a:pt x="260" y="294"/>
                    <a:pt x="265" y="276"/>
                  </a:cubicBezTo>
                  <a:cubicBezTo>
                    <a:pt x="265" y="275"/>
                    <a:pt x="264" y="274"/>
                    <a:pt x="263" y="275"/>
                  </a:cubicBezTo>
                  <a:cubicBezTo>
                    <a:pt x="254" y="284"/>
                    <a:pt x="249" y="297"/>
                    <a:pt x="244" y="308"/>
                  </a:cubicBezTo>
                  <a:cubicBezTo>
                    <a:pt x="238" y="321"/>
                    <a:pt x="230" y="333"/>
                    <a:pt x="220" y="343"/>
                  </a:cubicBezTo>
                  <a:cubicBezTo>
                    <a:pt x="198" y="365"/>
                    <a:pt x="170" y="379"/>
                    <a:pt x="139" y="383"/>
                  </a:cubicBezTo>
                  <a:cubicBezTo>
                    <a:pt x="122" y="386"/>
                    <a:pt x="104" y="386"/>
                    <a:pt x="86" y="383"/>
                  </a:cubicBezTo>
                  <a:cubicBezTo>
                    <a:pt x="77" y="382"/>
                    <a:pt x="69" y="379"/>
                    <a:pt x="61" y="376"/>
                  </a:cubicBezTo>
                  <a:cubicBezTo>
                    <a:pt x="52" y="374"/>
                    <a:pt x="44" y="370"/>
                    <a:pt x="36" y="368"/>
                  </a:cubicBezTo>
                  <a:cubicBezTo>
                    <a:pt x="34" y="368"/>
                    <a:pt x="34" y="370"/>
                    <a:pt x="35" y="371"/>
                  </a:cubicBezTo>
                  <a:cubicBezTo>
                    <a:pt x="63" y="384"/>
                    <a:pt x="94" y="387"/>
                    <a:pt x="124" y="386"/>
                  </a:cubicBezTo>
                  <a:cubicBezTo>
                    <a:pt x="139" y="385"/>
                    <a:pt x="153" y="383"/>
                    <a:pt x="167" y="381"/>
                  </a:cubicBezTo>
                  <a:cubicBezTo>
                    <a:pt x="180" y="379"/>
                    <a:pt x="194" y="376"/>
                    <a:pt x="207" y="372"/>
                  </a:cubicBezTo>
                  <a:cubicBezTo>
                    <a:pt x="222" y="368"/>
                    <a:pt x="236" y="360"/>
                    <a:pt x="246" y="349"/>
                  </a:cubicBezTo>
                  <a:cubicBezTo>
                    <a:pt x="247" y="349"/>
                    <a:pt x="246" y="347"/>
                    <a:pt x="246" y="347"/>
                  </a:cubicBezTo>
                  <a:cubicBezTo>
                    <a:pt x="240" y="346"/>
                    <a:pt x="235" y="349"/>
                    <a:pt x="230" y="351"/>
                  </a:cubicBezTo>
                  <a:cubicBezTo>
                    <a:pt x="224" y="355"/>
                    <a:pt x="219" y="358"/>
                    <a:pt x="214" y="362"/>
                  </a:cubicBezTo>
                  <a:cubicBezTo>
                    <a:pt x="208" y="366"/>
                    <a:pt x="200" y="369"/>
                    <a:pt x="193" y="372"/>
                  </a:cubicBezTo>
                  <a:cubicBezTo>
                    <a:pt x="186" y="376"/>
                    <a:pt x="178" y="379"/>
                    <a:pt x="169" y="381"/>
                  </a:cubicBezTo>
                  <a:cubicBezTo>
                    <a:pt x="135" y="391"/>
                    <a:pt x="100" y="387"/>
                    <a:pt x="65" y="380"/>
                  </a:cubicBezTo>
                  <a:cubicBezTo>
                    <a:pt x="54" y="378"/>
                    <a:pt x="44" y="375"/>
                    <a:pt x="33" y="372"/>
                  </a:cubicBezTo>
                  <a:cubicBezTo>
                    <a:pt x="22" y="370"/>
                    <a:pt x="11" y="367"/>
                    <a:pt x="2" y="360"/>
                  </a:cubicBezTo>
                  <a:cubicBezTo>
                    <a:pt x="2" y="361"/>
                    <a:pt x="2" y="362"/>
                    <a:pt x="2" y="363"/>
                  </a:cubicBezTo>
                  <a:cubicBezTo>
                    <a:pt x="9" y="360"/>
                    <a:pt x="16" y="362"/>
                    <a:pt x="24" y="363"/>
                  </a:cubicBezTo>
                  <a:cubicBezTo>
                    <a:pt x="31" y="364"/>
                    <a:pt x="39" y="364"/>
                    <a:pt x="47" y="363"/>
                  </a:cubicBezTo>
                  <a:cubicBezTo>
                    <a:pt x="65" y="362"/>
                    <a:pt x="83" y="359"/>
                    <a:pt x="100" y="355"/>
                  </a:cubicBezTo>
                  <a:cubicBezTo>
                    <a:pt x="135" y="347"/>
                    <a:pt x="168" y="336"/>
                    <a:pt x="200" y="321"/>
                  </a:cubicBezTo>
                  <a:cubicBezTo>
                    <a:pt x="206" y="318"/>
                    <a:pt x="212" y="316"/>
                    <a:pt x="217" y="313"/>
                  </a:cubicBezTo>
                  <a:cubicBezTo>
                    <a:pt x="217" y="312"/>
                    <a:pt x="217" y="311"/>
                    <a:pt x="216" y="311"/>
                  </a:cubicBezTo>
                  <a:cubicBezTo>
                    <a:pt x="211" y="316"/>
                    <a:pt x="204" y="318"/>
                    <a:pt x="198" y="320"/>
                  </a:cubicBezTo>
                  <a:cubicBezTo>
                    <a:pt x="190" y="322"/>
                    <a:pt x="182" y="325"/>
                    <a:pt x="174" y="327"/>
                  </a:cubicBezTo>
                  <a:cubicBezTo>
                    <a:pt x="157" y="332"/>
                    <a:pt x="140" y="335"/>
                    <a:pt x="122" y="336"/>
                  </a:cubicBezTo>
                  <a:cubicBezTo>
                    <a:pt x="91" y="339"/>
                    <a:pt x="59" y="337"/>
                    <a:pt x="29" y="326"/>
                  </a:cubicBezTo>
                  <a:cubicBezTo>
                    <a:pt x="22" y="323"/>
                    <a:pt x="14" y="320"/>
                    <a:pt x="7" y="316"/>
                  </a:cubicBezTo>
                  <a:cubicBezTo>
                    <a:pt x="6" y="316"/>
                    <a:pt x="5" y="317"/>
                    <a:pt x="5" y="318"/>
                  </a:cubicBezTo>
                  <a:cubicBezTo>
                    <a:pt x="14" y="328"/>
                    <a:pt x="26" y="333"/>
                    <a:pt x="37" y="338"/>
                  </a:cubicBezTo>
                  <a:cubicBezTo>
                    <a:pt x="50" y="343"/>
                    <a:pt x="64" y="347"/>
                    <a:pt x="78" y="350"/>
                  </a:cubicBezTo>
                  <a:cubicBezTo>
                    <a:pt x="108" y="357"/>
                    <a:pt x="139" y="357"/>
                    <a:pt x="170" y="351"/>
                  </a:cubicBezTo>
                  <a:cubicBezTo>
                    <a:pt x="195" y="346"/>
                    <a:pt x="219" y="338"/>
                    <a:pt x="239" y="321"/>
                  </a:cubicBezTo>
                  <a:cubicBezTo>
                    <a:pt x="260" y="302"/>
                    <a:pt x="270" y="276"/>
                    <a:pt x="275" y="249"/>
                  </a:cubicBezTo>
                  <a:cubicBezTo>
                    <a:pt x="286" y="189"/>
                    <a:pt x="268" y="128"/>
                    <a:pt x="244" y="73"/>
                  </a:cubicBezTo>
                  <a:cubicBezTo>
                    <a:pt x="237" y="56"/>
                    <a:pt x="228" y="39"/>
                    <a:pt x="220" y="22"/>
                  </a:cubicBezTo>
                  <a:cubicBezTo>
                    <a:pt x="219" y="20"/>
                    <a:pt x="217" y="21"/>
                    <a:pt x="217" y="23"/>
                  </a:cubicBezTo>
                  <a:cubicBezTo>
                    <a:pt x="229" y="53"/>
                    <a:pt x="244" y="82"/>
                    <a:pt x="254" y="113"/>
                  </a:cubicBezTo>
                  <a:cubicBezTo>
                    <a:pt x="263" y="141"/>
                    <a:pt x="267" y="171"/>
                    <a:pt x="282" y="197"/>
                  </a:cubicBezTo>
                  <a:cubicBezTo>
                    <a:pt x="282" y="198"/>
                    <a:pt x="284" y="197"/>
                    <a:pt x="284" y="196"/>
                  </a:cubicBezTo>
                  <a:cubicBezTo>
                    <a:pt x="280" y="161"/>
                    <a:pt x="265" y="129"/>
                    <a:pt x="249" y="98"/>
                  </a:cubicBezTo>
                  <a:cubicBezTo>
                    <a:pt x="235" y="69"/>
                    <a:pt x="218" y="40"/>
                    <a:pt x="199" y="13"/>
                  </a:cubicBezTo>
                  <a:cubicBezTo>
                    <a:pt x="196" y="9"/>
                    <a:pt x="192" y="5"/>
                    <a:pt x="189" y="1"/>
                  </a:cubicBezTo>
                  <a:cubicBezTo>
                    <a:pt x="188" y="0"/>
                    <a:pt x="186" y="1"/>
                    <a:pt x="187" y="3"/>
                  </a:cubicBezTo>
                  <a:cubicBezTo>
                    <a:pt x="208" y="29"/>
                    <a:pt x="225" y="58"/>
                    <a:pt x="241" y="87"/>
                  </a:cubicBezTo>
                  <a:cubicBezTo>
                    <a:pt x="257" y="118"/>
                    <a:pt x="273" y="150"/>
                    <a:pt x="279" y="184"/>
                  </a:cubicBezTo>
                  <a:cubicBezTo>
                    <a:pt x="280" y="188"/>
                    <a:pt x="281" y="192"/>
                    <a:pt x="281" y="196"/>
                  </a:cubicBezTo>
                  <a:cubicBezTo>
                    <a:pt x="282" y="196"/>
                    <a:pt x="283" y="196"/>
                    <a:pt x="284" y="195"/>
                  </a:cubicBezTo>
                  <a:cubicBezTo>
                    <a:pt x="269" y="170"/>
                    <a:pt x="266" y="141"/>
                    <a:pt x="257" y="113"/>
                  </a:cubicBezTo>
                  <a:cubicBezTo>
                    <a:pt x="247" y="82"/>
                    <a:pt x="232" y="52"/>
                    <a:pt x="220" y="22"/>
                  </a:cubicBezTo>
                  <a:cubicBezTo>
                    <a:pt x="219" y="22"/>
                    <a:pt x="218" y="22"/>
                    <a:pt x="217" y="23"/>
                  </a:cubicBezTo>
                  <a:cubicBezTo>
                    <a:pt x="244" y="76"/>
                    <a:pt x="270" y="134"/>
                    <a:pt x="275" y="194"/>
                  </a:cubicBezTo>
                  <a:cubicBezTo>
                    <a:pt x="277" y="225"/>
                    <a:pt x="273" y="256"/>
                    <a:pt x="262" y="284"/>
                  </a:cubicBezTo>
                  <a:cubicBezTo>
                    <a:pt x="252" y="309"/>
                    <a:pt x="232" y="326"/>
                    <a:pt x="208" y="337"/>
                  </a:cubicBezTo>
                  <a:cubicBezTo>
                    <a:pt x="195" y="342"/>
                    <a:pt x="183" y="346"/>
                    <a:pt x="170" y="348"/>
                  </a:cubicBezTo>
                  <a:cubicBezTo>
                    <a:pt x="154" y="352"/>
                    <a:pt x="138" y="353"/>
                    <a:pt x="122" y="353"/>
                  </a:cubicBezTo>
                  <a:cubicBezTo>
                    <a:pt x="107" y="353"/>
                    <a:pt x="91" y="350"/>
                    <a:pt x="76" y="347"/>
                  </a:cubicBezTo>
                  <a:cubicBezTo>
                    <a:pt x="62" y="343"/>
                    <a:pt x="49" y="339"/>
                    <a:pt x="35" y="334"/>
                  </a:cubicBezTo>
                  <a:cubicBezTo>
                    <a:pt x="25" y="330"/>
                    <a:pt x="15" y="325"/>
                    <a:pt x="8" y="317"/>
                  </a:cubicBezTo>
                  <a:cubicBezTo>
                    <a:pt x="7" y="317"/>
                    <a:pt x="7" y="318"/>
                    <a:pt x="6" y="319"/>
                  </a:cubicBezTo>
                  <a:cubicBezTo>
                    <a:pt x="33" y="333"/>
                    <a:pt x="63" y="339"/>
                    <a:pt x="94" y="340"/>
                  </a:cubicBezTo>
                  <a:cubicBezTo>
                    <a:pt x="111" y="340"/>
                    <a:pt x="127" y="339"/>
                    <a:pt x="143" y="337"/>
                  </a:cubicBezTo>
                  <a:cubicBezTo>
                    <a:pt x="160" y="334"/>
                    <a:pt x="177" y="329"/>
                    <a:pt x="193" y="324"/>
                  </a:cubicBezTo>
                  <a:cubicBezTo>
                    <a:pt x="202" y="321"/>
                    <a:pt x="211" y="319"/>
                    <a:pt x="218" y="313"/>
                  </a:cubicBezTo>
                  <a:cubicBezTo>
                    <a:pt x="219" y="312"/>
                    <a:pt x="218" y="310"/>
                    <a:pt x="216" y="310"/>
                  </a:cubicBezTo>
                  <a:cubicBezTo>
                    <a:pt x="184" y="326"/>
                    <a:pt x="151" y="339"/>
                    <a:pt x="117" y="348"/>
                  </a:cubicBezTo>
                  <a:cubicBezTo>
                    <a:pt x="99" y="352"/>
                    <a:pt x="82" y="356"/>
                    <a:pt x="64" y="359"/>
                  </a:cubicBezTo>
                  <a:cubicBezTo>
                    <a:pt x="55" y="360"/>
                    <a:pt x="46" y="361"/>
                    <a:pt x="37" y="361"/>
                  </a:cubicBezTo>
                  <a:cubicBezTo>
                    <a:pt x="29" y="361"/>
                    <a:pt x="22" y="360"/>
                    <a:pt x="14" y="359"/>
                  </a:cubicBezTo>
                  <a:cubicBezTo>
                    <a:pt x="10" y="359"/>
                    <a:pt x="5" y="359"/>
                    <a:pt x="1" y="360"/>
                  </a:cubicBezTo>
                  <a:cubicBezTo>
                    <a:pt x="0" y="361"/>
                    <a:pt x="0" y="362"/>
                    <a:pt x="0" y="363"/>
                  </a:cubicBezTo>
                  <a:cubicBezTo>
                    <a:pt x="12" y="371"/>
                    <a:pt x="26" y="374"/>
                    <a:pt x="40" y="377"/>
                  </a:cubicBezTo>
                  <a:cubicBezTo>
                    <a:pt x="56" y="381"/>
                    <a:pt x="72" y="384"/>
                    <a:pt x="89" y="387"/>
                  </a:cubicBezTo>
                  <a:cubicBezTo>
                    <a:pt x="106" y="389"/>
                    <a:pt x="123" y="390"/>
                    <a:pt x="140" y="389"/>
                  </a:cubicBezTo>
                  <a:cubicBezTo>
                    <a:pt x="157" y="388"/>
                    <a:pt x="173" y="383"/>
                    <a:pt x="189" y="377"/>
                  </a:cubicBezTo>
                  <a:cubicBezTo>
                    <a:pt x="199" y="373"/>
                    <a:pt x="210" y="369"/>
                    <a:pt x="219" y="362"/>
                  </a:cubicBezTo>
                  <a:cubicBezTo>
                    <a:pt x="226" y="357"/>
                    <a:pt x="236" y="348"/>
                    <a:pt x="245" y="350"/>
                  </a:cubicBezTo>
                  <a:cubicBezTo>
                    <a:pt x="245" y="349"/>
                    <a:pt x="245" y="349"/>
                    <a:pt x="244" y="348"/>
                  </a:cubicBezTo>
                  <a:cubicBezTo>
                    <a:pt x="225" y="368"/>
                    <a:pt x="195" y="374"/>
                    <a:pt x="168" y="378"/>
                  </a:cubicBezTo>
                  <a:cubicBezTo>
                    <a:pt x="139" y="383"/>
                    <a:pt x="109" y="385"/>
                    <a:pt x="79" y="381"/>
                  </a:cubicBezTo>
                  <a:cubicBezTo>
                    <a:pt x="64" y="379"/>
                    <a:pt x="50" y="375"/>
                    <a:pt x="36" y="368"/>
                  </a:cubicBezTo>
                  <a:cubicBezTo>
                    <a:pt x="36" y="369"/>
                    <a:pt x="36" y="370"/>
                    <a:pt x="36" y="371"/>
                  </a:cubicBezTo>
                  <a:cubicBezTo>
                    <a:pt x="44" y="373"/>
                    <a:pt x="52" y="376"/>
                    <a:pt x="60" y="379"/>
                  </a:cubicBezTo>
                  <a:cubicBezTo>
                    <a:pt x="67" y="382"/>
                    <a:pt x="75" y="384"/>
                    <a:pt x="83" y="385"/>
                  </a:cubicBezTo>
                  <a:cubicBezTo>
                    <a:pt x="99" y="388"/>
                    <a:pt x="116" y="389"/>
                    <a:pt x="132" y="387"/>
                  </a:cubicBezTo>
                  <a:cubicBezTo>
                    <a:pt x="162" y="384"/>
                    <a:pt x="191" y="372"/>
                    <a:pt x="214" y="352"/>
                  </a:cubicBezTo>
                  <a:cubicBezTo>
                    <a:pt x="225" y="342"/>
                    <a:pt x="236" y="330"/>
                    <a:pt x="243" y="317"/>
                  </a:cubicBezTo>
                  <a:cubicBezTo>
                    <a:pt x="250" y="304"/>
                    <a:pt x="254" y="288"/>
                    <a:pt x="265" y="277"/>
                  </a:cubicBezTo>
                  <a:cubicBezTo>
                    <a:pt x="264" y="276"/>
                    <a:pt x="263" y="276"/>
                    <a:pt x="263" y="275"/>
                  </a:cubicBezTo>
                  <a:cubicBezTo>
                    <a:pt x="255" y="299"/>
                    <a:pt x="234" y="317"/>
                    <a:pt x="213" y="329"/>
                  </a:cubicBezTo>
                  <a:cubicBezTo>
                    <a:pt x="192" y="342"/>
                    <a:pt x="169" y="351"/>
                    <a:pt x="145" y="358"/>
                  </a:cubicBezTo>
                  <a:cubicBezTo>
                    <a:pt x="126" y="364"/>
                    <a:pt x="107" y="369"/>
                    <a:pt x="87" y="370"/>
                  </a:cubicBezTo>
                  <a:cubicBezTo>
                    <a:pt x="69" y="372"/>
                    <a:pt x="49" y="370"/>
                    <a:pt x="31" y="363"/>
                  </a:cubicBezTo>
                  <a:cubicBezTo>
                    <a:pt x="31" y="364"/>
                    <a:pt x="31" y="365"/>
                    <a:pt x="31" y="365"/>
                  </a:cubicBezTo>
                  <a:cubicBezTo>
                    <a:pt x="59" y="368"/>
                    <a:pt x="87" y="368"/>
                    <a:pt x="115" y="364"/>
                  </a:cubicBezTo>
                  <a:cubicBezTo>
                    <a:pt x="143" y="360"/>
                    <a:pt x="170" y="352"/>
                    <a:pt x="193" y="336"/>
                  </a:cubicBezTo>
                  <a:cubicBezTo>
                    <a:pt x="217" y="319"/>
                    <a:pt x="237" y="294"/>
                    <a:pt x="252" y="268"/>
                  </a:cubicBezTo>
                  <a:cubicBezTo>
                    <a:pt x="258" y="257"/>
                    <a:pt x="263" y="246"/>
                    <a:pt x="268" y="234"/>
                  </a:cubicBezTo>
                  <a:cubicBezTo>
                    <a:pt x="272" y="225"/>
                    <a:pt x="276" y="215"/>
                    <a:pt x="276" y="206"/>
                  </a:cubicBezTo>
                  <a:cubicBezTo>
                    <a:pt x="276" y="202"/>
                    <a:pt x="275" y="199"/>
                    <a:pt x="273" y="197"/>
                  </a:cubicBezTo>
                  <a:cubicBezTo>
                    <a:pt x="272" y="196"/>
                    <a:pt x="272" y="196"/>
                    <a:pt x="271" y="197"/>
                  </a:cubicBezTo>
                  <a:cubicBezTo>
                    <a:pt x="261" y="205"/>
                    <a:pt x="258" y="219"/>
                    <a:pt x="251" y="229"/>
                  </a:cubicBezTo>
                  <a:cubicBezTo>
                    <a:pt x="242" y="243"/>
                    <a:pt x="232" y="255"/>
                    <a:pt x="220" y="267"/>
                  </a:cubicBezTo>
                  <a:cubicBezTo>
                    <a:pt x="209" y="279"/>
                    <a:pt x="197" y="290"/>
                    <a:pt x="184" y="300"/>
                  </a:cubicBezTo>
                  <a:cubicBezTo>
                    <a:pt x="171" y="311"/>
                    <a:pt x="158" y="320"/>
                    <a:pt x="144" y="329"/>
                  </a:cubicBezTo>
                  <a:cubicBezTo>
                    <a:pt x="126" y="340"/>
                    <a:pt x="107" y="349"/>
                    <a:pt x="87" y="354"/>
                  </a:cubicBezTo>
                  <a:cubicBezTo>
                    <a:pt x="85" y="354"/>
                    <a:pt x="85" y="356"/>
                    <a:pt x="87" y="356"/>
                  </a:cubicBezTo>
                  <a:cubicBezTo>
                    <a:pt x="101" y="358"/>
                    <a:pt x="115" y="357"/>
                    <a:pt x="129" y="355"/>
                  </a:cubicBezTo>
                  <a:cubicBezTo>
                    <a:pt x="144" y="353"/>
                    <a:pt x="158" y="349"/>
                    <a:pt x="171" y="344"/>
                  </a:cubicBezTo>
                  <a:cubicBezTo>
                    <a:pt x="196" y="336"/>
                    <a:pt x="216" y="320"/>
                    <a:pt x="231" y="298"/>
                  </a:cubicBezTo>
                  <a:cubicBezTo>
                    <a:pt x="245" y="278"/>
                    <a:pt x="253" y="254"/>
                    <a:pt x="258" y="229"/>
                  </a:cubicBezTo>
                  <a:cubicBezTo>
                    <a:pt x="258" y="228"/>
                    <a:pt x="256" y="227"/>
                    <a:pt x="255" y="22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0" name="Freeform 47"/>
            <p:cNvSpPr/>
            <p:nvPr/>
          </p:nvSpPr>
          <p:spPr bwMode="auto">
            <a:xfrm>
              <a:off x="4054" y="2187"/>
              <a:ext cx="325" cy="518"/>
            </a:xfrm>
            <a:custGeom>
              <a:avLst/>
              <a:gdLst>
                <a:gd name="T0" fmla="*/ 61 w 168"/>
                <a:gd name="T1" fmla="*/ 75 h 268"/>
                <a:gd name="T2" fmla="*/ 129 w 168"/>
                <a:gd name="T3" fmla="*/ 242 h 268"/>
                <a:gd name="T4" fmla="*/ 52 w 168"/>
                <a:gd name="T5" fmla="*/ 77 h 268"/>
                <a:gd name="T6" fmla="*/ 64 w 168"/>
                <a:gd name="T7" fmla="*/ 87 h 268"/>
                <a:gd name="T8" fmla="*/ 154 w 168"/>
                <a:gd name="T9" fmla="*/ 248 h 268"/>
                <a:gd name="T10" fmla="*/ 114 w 168"/>
                <a:gd name="T11" fmla="*/ 151 h 268"/>
                <a:gd name="T12" fmla="*/ 113 w 168"/>
                <a:gd name="T13" fmla="*/ 157 h 268"/>
                <a:gd name="T14" fmla="*/ 98 w 168"/>
                <a:gd name="T15" fmla="*/ 102 h 268"/>
                <a:gd name="T16" fmla="*/ 63 w 168"/>
                <a:gd name="T17" fmla="*/ 42 h 268"/>
                <a:gd name="T18" fmla="*/ 165 w 168"/>
                <a:gd name="T19" fmla="*/ 216 h 268"/>
                <a:gd name="T20" fmla="*/ 84 w 168"/>
                <a:gd name="T21" fmla="*/ 60 h 268"/>
                <a:gd name="T22" fmla="*/ 164 w 168"/>
                <a:gd name="T23" fmla="*/ 198 h 268"/>
                <a:gd name="T24" fmla="*/ 75 w 168"/>
                <a:gd name="T25" fmla="*/ 26 h 268"/>
                <a:gd name="T26" fmla="*/ 114 w 168"/>
                <a:gd name="T27" fmla="*/ 100 h 268"/>
                <a:gd name="T28" fmla="*/ 156 w 168"/>
                <a:gd name="T29" fmla="*/ 169 h 268"/>
                <a:gd name="T30" fmla="*/ 96 w 168"/>
                <a:gd name="T31" fmla="*/ 73 h 268"/>
                <a:gd name="T32" fmla="*/ 89 w 168"/>
                <a:gd name="T33" fmla="*/ 55 h 268"/>
                <a:gd name="T34" fmla="*/ 80 w 168"/>
                <a:gd name="T35" fmla="*/ 55 h 268"/>
                <a:gd name="T36" fmla="*/ 71 w 168"/>
                <a:gd name="T37" fmla="*/ 63 h 268"/>
                <a:gd name="T38" fmla="*/ 66 w 168"/>
                <a:gd name="T39" fmla="*/ 66 h 268"/>
                <a:gd name="T40" fmla="*/ 18 w 168"/>
                <a:gd name="T41" fmla="*/ 18 h 268"/>
                <a:gd name="T42" fmla="*/ 20 w 168"/>
                <a:gd name="T43" fmla="*/ 31 h 268"/>
                <a:gd name="T44" fmla="*/ 3 w 168"/>
                <a:gd name="T45" fmla="*/ 22 h 268"/>
                <a:gd name="T46" fmla="*/ 115 w 168"/>
                <a:gd name="T47" fmla="*/ 228 h 268"/>
                <a:gd name="T48" fmla="*/ 63 w 168"/>
                <a:gd name="T49" fmla="*/ 103 h 268"/>
                <a:gd name="T50" fmla="*/ 36 w 168"/>
                <a:gd name="T51" fmla="*/ 47 h 268"/>
                <a:gd name="T52" fmla="*/ 99 w 168"/>
                <a:gd name="T53" fmla="*/ 145 h 268"/>
                <a:gd name="T54" fmla="*/ 84 w 168"/>
                <a:gd name="T55" fmla="*/ 113 h 268"/>
                <a:gd name="T56" fmla="*/ 37 w 168"/>
                <a:gd name="T57" fmla="*/ 44 h 268"/>
                <a:gd name="T58" fmla="*/ 87 w 168"/>
                <a:gd name="T59" fmla="*/ 173 h 268"/>
                <a:gd name="T60" fmla="*/ 83 w 168"/>
                <a:gd name="T61" fmla="*/ 136 h 268"/>
                <a:gd name="T62" fmla="*/ 50 w 168"/>
                <a:gd name="T63" fmla="*/ 77 h 268"/>
                <a:gd name="T64" fmla="*/ 61 w 168"/>
                <a:gd name="T65" fmla="*/ 75 h 268"/>
                <a:gd name="T66" fmla="*/ 19 w 168"/>
                <a:gd name="T67" fmla="*/ 19 h 268"/>
                <a:gd name="T68" fmla="*/ 29 w 168"/>
                <a:gd name="T69" fmla="*/ 15 h 268"/>
                <a:gd name="T70" fmla="*/ 37 w 168"/>
                <a:gd name="T71" fmla="*/ 11 h 268"/>
                <a:gd name="T72" fmla="*/ 80 w 168"/>
                <a:gd name="T73" fmla="*/ 55 h 268"/>
                <a:gd name="T74" fmla="*/ 89 w 168"/>
                <a:gd name="T75" fmla="*/ 55 h 268"/>
                <a:gd name="T76" fmla="*/ 95 w 168"/>
                <a:gd name="T77" fmla="*/ 73 h 268"/>
                <a:gd name="T78" fmla="*/ 156 w 168"/>
                <a:gd name="T79" fmla="*/ 169 h 268"/>
                <a:gd name="T80" fmla="*/ 79 w 168"/>
                <a:gd name="T81" fmla="*/ 41 h 268"/>
                <a:gd name="T82" fmla="*/ 148 w 168"/>
                <a:gd name="T83" fmla="*/ 154 h 268"/>
                <a:gd name="T84" fmla="*/ 147 w 168"/>
                <a:gd name="T85" fmla="*/ 166 h 268"/>
                <a:gd name="T86" fmla="*/ 127 w 168"/>
                <a:gd name="T87" fmla="*/ 133 h 268"/>
                <a:gd name="T88" fmla="*/ 91 w 168"/>
                <a:gd name="T89" fmla="*/ 75 h 268"/>
                <a:gd name="T90" fmla="*/ 63 w 168"/>
                <a:gd name="T91" fmla="*/ 41 h 268"/>
                <a:gd name="T92" fmla="*/ 155 w 168"/>
                <a:gd name="T93" fmla="*/ 243 h 268"/>
                <a:gd name="T94" fmla="*/ 61 w 168"/>
                <a:gd name="T95" fmla="*/ 66 h 268"/>
                <a:gd name="T96" fmla="*/ 149 w 168"/>
                <a:gd name="T97" fmla="*/ 235 h 268"/>
                <a:gd name="T98" fmla="*/ 81 w 168"/>
                <a:gd name="T99" fmla="*/ 107 h 268"/>
                <a:gd name="T100" fmla="*/ 84 w 168"/>
                <a:gd name="T101" fmla="*/ 138 h 268"/>
                <a:gd name="T102" fmla="*/ 138 w 168"/>
                <a:gd name="T103" fmla="*/ 266 h 268"/>
                <a:gd name="T104" fmla="*/ 79 w 168"/>
                <a:gd name="T105" fmla="*/ 106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8" h="268">
                  <a:moveTo>
                    <a:pt x="123" y="214"/>
                  </a:moveTo>
                  <a:cubicBezTo>
                    <a:pt x="118" y="188"/>
                    <a:pt x="109" y="163"/>
                    <a:pt x="98" y="139"/>
                  </a:cubicBezTo>
                  <a:cubicBezTo>
                    <a:pt x="93" y="127"/>
                    <a:pt x="87" y="116"/>
                    <a:pt x="81" y="105"/>
                  </a:cubicBezTo>
                  <a:cubicBezTo>
                    <a:pt x="76" y="94"/>
                    <a:pt x="70" y="83"/>
                    <a:pt x="61" y="75"/>
                  </a:cubicBezTo>
                  <a:cubicBezTo>
                    <a:pt x="60" y="74"/>
                    <a:pt x="58" y="75"/>
                    <a:pt x="59" y="76"/>
                  </a:cubicBezTo>
                  <a:cubicBezTo>
                    <a:pt x="91" y="136"/>
                    <a:pt x="123" y="198"/>
                    <a:pt x="136" y="266"/>
                  </a:cubicBezTo>
                  <a:cubicBezTo>
                    <a:pt x="136" y="266"/>
                    <a:pt x="137" y="266"/>
                    <a:pt x="138" y="265"/>
                  </a:cubicBezTo>
                  <a:cubicBezTo>
                    <a:pt x="135" y="258"/>
                    <a:pt x="132" y="250"/>
                    <a:pt x="129" y="242"/>
                  </a:cubicBezTo>
                  <a:cubicBezTo>
                    <a:pt x="127" y="234"/>
                    <a:pt x="124" y="225"/>
                    <a:pt x="121" y="217"/>
                  </a:cubicBezTo>
                  <a:cubicBezTo>
                    <a:pt x="115" y="200"/>
                    <a:pt x="108" y="184"/>
                    <a:pt x="101" y="167"/>
                  </a:cubicBezTo>
                  <a:cubicBezTo>
                    <a:pt x="94" y="152"/>
                    <a:pt x="86" y="136"/>
                    <a:pt x="78" y="121"/>
                  </a:cubicBezTo>
                  <a:cubicBezTo>
                    <a:pt x="70" y="106"/>
                    <a:pt x="61" y="92"/>
                    <a:pt x="52" y="77"/>
                  </a:cubicBezTo>
                  <a:cubicBezTo>
                    <a:pt x="47" y="68"/>
                    <a:pt x="41" y="58"/>
                    <a:pt x="36" y="48"/>
                  </a:cubicBezTo>
                  <a:cubicBezTo>
                    <a:pt x="35" y="49"/>
                    <a:pt x="35" y="49"/>
                    <a:pt x="34" y="50"/>
                  </a:cubicBezTo>
                  <a:cubicBezTo>
                    <a:pt x="40" y="54"/>
                    <a:pt x="45" y="60"/>
                    <a:pt x="49" y="67"/>
                  </a:cubicBezTo>
                  <a:cubicBezTo>
                    <a:pt x="54" y="73"/>
                    <a:pt x="59" y="80"/>
                    <a:pt x="64" y="87"/>
                  </a:cubicBezTo>
                  <a:cubicBezTo>
                    <a:pt x="74" y="101"/>
                    <a:pt x="84" y="115"/>
                    <a:pt x="92" y="130"/>
                  </a:cubicBezTo>
                  <a:cubicBezTo>
                    <a:pt x="101" y="145"/>
                    <a:pt x="109" y="162"/>
                    <a:pt x="117" y="177"/>
                  </a:cubicBezTo>
                  <a:cubicBezTo>
                    <a:pt x="125" y="193"/>
                    <a:pt x="133" y="210"/>
                    <a:pt x="142" y="225"/>
                  </a:cubicBezTo>
                  <a:cubicBezTo>
                    <a:pt x="146" y="233"/>
                    <a:pt x="150" y="241"/>
                    <a:pt x="154" y="248"/>
                  </a:cubicBezTo>
                  <a:cubicBezTo>
                    <a:pt x="154" y="250"/>
                    <a:pt x="156" y="249"/>
                    <a:pt x="156" y="248"/>
                  </a:cubicBezTo>
                  <a:cubicBezTo>
                    <a:pt x="155" y="239"/>
                    <a:pt x="151" y="232"/>
                    <a:pt x="147" y="224"/>
                  </a:cubicBezTo>
                  <a:cubicBezTo>
                    <a:pt x="144" y="216"/>
                    <a:pt x="140" y="208"/>
                    <a:pt x="136" y="199"/>
                  </a:cubicBezTo>
                  <a:cubicBezTo>
                    <a:pt x="129" y="183"/>
                    <a:pt x="122" y="167"/>
                    <a:pt x="114" y="151"/>
                  </a:cubicBezTo>
                  <a:cubicBezTo>
                    <a:pt x="99" y="121"/>
                    <a:pt x="83" y="92"/>
                    <a:pt x="64" y="65"/>
                  </a:cubicBezTo>
                  <a:cubicBezTo>
                    <a:pt x="64" y="65"/>
                    <a:pt x="64" y="64"/>
                    <a:pt x="63" y="64"/>
                  </a:cubicBezTo>
                  <a:cubicBezTo>
                    <a:pt x="62" y="63"/>
                    <a:pt x="60" y="64"/>
                    <a:pt x="61" y="66"/>
                  </a:cubicBezTo>
                  <a:cubicBezTo>
                    <a:pt x="78" y="96"/>
                    <a:pt x="97" y="126"/>
                    <a:pt x="113" y="157"/>
                  </a:cubicBezTo>
                  <a:cubicBezTo>
                    <a:pt x="128" y="186"/>
                    <a:pt x="138" y="216"/>
                    <a:pt x="155" y="243"/>
                  </a:cubicBezTo>
                  <a:cubicBezTo>
                    <a:pt x="156" y="245"/>
                    <a:pt x="158" y="244"/>
                    <a:pt x="158" y="242"/>
                  </a:cubicBezTo>
                  <a:cubicBezTo>
                    <a:pt x="151" y="210"/>
                    <a:pt x="136" y="180"/>
                    <a:pt x="122" y="151"/>
                  </a:cubicBezTo>
                  <a:cubicBezTo>
                    <a:pt x="114" y="134"/>
                    <a:pt x="106" y="118"/>
                    <a:pt x="98" y="102"/>
                  </a:cubicBezTo>
                  <a:cubicBezTo>
                    <a:pt x="94" y="94"/>
                    <a:pt x="90" y="86"/>
                    <a:pt x="86" y="78"/>
                  </a:cubicBezTo>
                  <a:cubicBezTo>
                    <a:pt x="82" y="71"/>
                    <a:pt x="77" y="64"/>
                    <a:pt x="73" y="56"/>
                  </a:cubicBezTo>
                  <a:cubicBezTo>
                    <a:pt x="70" y="51"/>
                    <a:pt x="68" y="46"/>
                    <a:pt x="66" y="40"/>
                  </a:cubicBezTo>
                  <a:cubicBezTo>
                    <a:pt x="65" y="41"/>
                    <a:pt x="64" y="41"/>
                    <a:pt x="63" y="42"/>
                  </a:cubicBezTo>
                  <a:cubicBezTo>
                    <a:pt x="69" y="45"/>
                    <a:pt x="72" y="51"/>
                    <a:pt x="76" y="57"/>
                  </a:cubicBezTo>
                  <a:cubicBezTo>
                    <a:pt x="80" y="63"/>
                    <a:pt x="84" y="69"/>
                    <a:pt x="89" y="76"/>
                  </a:cubicBezTo>
                  <a:cubicBezTo>
                    <a:pt x="98" y="91"/>
                    <a:pt x="107" y="106"/>
                    <a:pt x="116" y="122"/>
                  </a:cubicBezTo>
                  <a:cubicBezTo>
                    <a:pt x="134" y="153"/>
                    <a:pt x="150" y="184"/>
                    <a:pt x="165" y="216"/>
                  </a:cubicBezTo>
                  <a:cubicBezTo>
                    <a:pt x="166" y="218"/>
                    <a:pt x="168" y="217"/>
                    <a:pt x="168" y="215"/>
                  </a:cubicBezTo>
                  <a:cubicBezTo>
                    <a:pt x="158" y="186"/>
                    <a:pt x="144" y="159"/>
                    <a:pt x="130" y="132"/>
                  </a:cubicBezTo>
                  <a:cubicBezTo>
                    <a:pt x="117" y="107"/>
                    <a:pt x="105" y="81"/>
                    <a:pt x="86" y="59"/>
                  </a:cubicBezTo>
                  <a:cubicBezTo>
                    <a:pt x="85" y="58"/>
                    <a:pt x="83" y="59"/>
                    <a:pt x="84" y="60"/>
                  </a:cubicBezTo>
                  <a:cubicBezTo>
                    <a:pt x="95" y="86"/>
                    <a:pt x="111" y="108"/>
                    <a:pt x="124" y="132"/>
                  </a:cubicBezTo>
                  <a:cubicBezTo>
                    <a:pt x="131" y="145"/>
                    <a:pt x="139" y="157"/>
                    <a:pt x="146" y="170"/>
                  </a:cubicBezTo>
                  <a:cubicBezTo>
                    <a:pt x="149" y="175"/>
                    <a:pt x="152" y="180"/>
                    <a:pt x="155" y="186"/>
                  </a:cubicBezTo>
                  <a:cubicBezTo>
                    <a:pt x="157" y="190"/>
                    <a:pt x="160" y="195"/>
                    <a:pt x="164" y="198"/>
                  </a:cubicBezTo>
                  <a:cubicBezTo>
                    <a:pt x="165" y="199"/>
                    <a:pt x="166" y="198"/>
                    <a:pt x="166" y="197"/>
                  </a:cubicBezTo>
                  <a:cubicBezTo>
                    <a:pt x="161" y="167"/>
                    <a:pt x="145" y="141"/>
                    <a:pt x="131" y="114"/>
                  </a:cubicBezTo>
                  <a:cubicBezTo>
                    <a:pt x="115" y="84"/>
                    <a:pt x="97" y="55"/>
                    <a:pt x="77" y="28"/>
                  </a:cubicBezTo>
                  <a:cubicBezTo>
                    <a:pt x="76" y="28"/>
                    <a:pt x="76" y="27"/>
                    <a:pt x="75" y="26"/>
                  </a:cubicBezTo>
                  <a:cubicBezTo>
                    <a:pt x="75" y="26"/>
                    <a:pt x="73" y="26"/>
                    <a:pt x="73" y="27"/>
                  </a:cubicBezTo>
                  <a:cubicBezTo>
                    <a:pt x="73" y="37"/>
                    <a:pt x="79" y="46"/>
                    <a:pt x="84" y="54"/>
                  </a:cubicBezTo>
                  <a:cubicBezTo>
                    <a:pt x="90" y="64"/>
                    <a:pt x="97" y="73"/>
                    <a:pt x="103" y="82"/>
                  </a:cubicBezTo>
                  <a:cubicBezTo>
                    <a:pt x="107" y="88"/>
                    <a:pt x="110" y="94"/>
                    <a:pt x="114" y="100"/>
                  </a:cubicBezTo>
                  <a:cubicBezTo>
                    <a:pt x="118" y="108"/>
                    <a:pt x="122" y="116"/>
                    <a:pt x="127" y="124"/>
                  </a:cubicBezTo>
                  <a:cubicBezTo>
                    <a:pt x="135" y="139"/>
                    <a:pt x="144" y="155"/>
                    <a:pt x="153" y="170"/>
                  </a:cubicBezTo>
                  <a:cubicBezTo>
                    <a:pt x="154" y="170"/>
                    <a:pt x="154" y="170"/>
                    <a:pt x="154" y="171"/>
                  </a:cubicBezTo>
                  <a:cubicBezTo>
                    <a:pt x="155" y="172"/>
                    <a:pt x="157" y="171"/>
                    <a:pt x="156" y="169"/>
                  </a:cubicBezTo>
                  <a:cubicBezTo>
                    <a:pt x="130" y="118"/>
                    <a:pt x="97" y="71"/>
                    <a:pt x="64" y="24"/>
                  </a:cubicBezTo>
                  <a:cubicBezTo>
                    <a:pt x="63" y="23"/>
                    <a:pt x="61" y="24"/>
                    <a:pt x="62" y="25"/>
                  </a:cubicBezTo>
                  <a:cubicBezTo>
                    <a:pt x="69" y="44"/>
                    <a:pt x="83" y="58"/>
                    <a:pt x="93" y="75"/>
                  </a:cubicBezTo>
                  <a:cubicBezTo>
                    <a:pt x="94" y="76"/>
                    <a:pt x="96" y="75"/>
                    <a:pt x="96" y="73"/>
                  </a:cubicBezTo>
                  <a:cubicBezTo>
                    <a:pt x="80" y="47"/>
                    <a:pt x="59" y="24"/>
                    <a:pt x="39" y="1"/>
                  </a:cubicBezTo>
                  <a:cubicBezTo>
                    <a:pt x="39" y="2"/>
                    <a:pt x="38" y="3"/>
                    <a:pt x="37" y="3"/>
                  </a:cubicBezTo>
                  <a:cubicBezTo>
                    <a:pt x="53" y="22"/>
                    <a:pt x="67" y="42"/>
                    <a:pt x="87" y="57"/>
                  </a:cubicBezTo>
                  <a:cubicBezTo>
                    <a:pt x="88" y="58"/>
                    <a:pt x="90" y="56"/>
                    <a:pt x="89" y="55"/>
                  </a:cubicBezTo>
                  <a:cubicBezTo>
                    <a:pt x="69" y="39"/>
                    <a:pt x="57" y="16"/>
                    <a:pt x="36" y="1"/>
                  </a:cubicBezTo>
                  <a:cubicBezTo>
                    <a:pt x="35" y="0"/>
                    <a:pt x="33" y="2"/>
                    <a:pt x="34" y="3"/>
                  </a:cubicBezTo>
                  <a:cubicBezTo>
                    <a:pt x="47" y="23"/>
                    <a:pt x="64" y="38"/>
                    <a:pt x="78" y="57"/>
                  </a:cubicBezTo>
                  <a:cubicBezTo>
                    <a:pt x="79" y="57"/>
                    <a:pt x="79" y="56"/>
                    <a:pt x="80" y="55"/>
                  </a:cubicBezTo>
                  <a:cubicBezTo>
                    <a:pt x="74" y="47"/>
                    <a:pt x="67" y="38"/>
                    <a:pt x="60" y="30"/>
                  </a:cubicBezTo>
                  <a:cubicBezTo>
                    <a:pt x="53" y="23"/>
                    <a:pt x="46" y="15"/>
                    <a:pt x="37" y="10"/>
                  </a:cubicBezTo>
                  <a:cubicBezTo>
                    <a:pt x="36" y="9"/>
                    <a:pt x="34" y="11"/>
                    <a:pt x="35" y="12"/>
                  </a:cubicBezTo>
                  <a:cubicBezTo>
                    <a:pt x="43" y="31"/>
                    <a:pt x="59" y="46"/>
                    <a:pt x="71" y="63"/>
                  </a:cubicBezTo>
                  <a:cubicBezTo>
                    <a:pt x="72" y="62"/>
                    <a:pt x="73" y="62"/>
                    <a:pt x="73" y="61"/>
                  </a:cubicBezTo>
                  <a:cubicBezTo>
                    <a:pt x="59" y="45"/>
                    <a:pt x="47" y="27"/>
                    <a:pt x="29" y="14"/>
                  </a:cubicBezTo>
                  <a:cubicBezTo>
                    <a:pt x="28" y="13"/>
                    <a:pt x="26" y="14"/>
                    <a:pt x="27" y="16"/>
                  </a:cubicBezTo>
                  <a:cubicBezTo>
                    <a:pt x="37" y="35"/>
                    <a:pt x="53" y="49"/>
                    <a:pt x="66" y="66"/>
                  </a:cubicBezTo>
                  <a:cubicBezTo>
                    <a:pt x="67" y="68"/>
                    <a:pt x="69" y="66"/>
                    <a:pt x="68" y="65"/>
                  </a:cubicBezTo>
                  <a:cubicBezTo>
                    <a:pt x="62" y="55"/>
                    <a:pt x="54" y="46"/>
                    <a:pt x="46" y="37"/>
                  </a:cubicBezTo>
                  <a:cubicBezTo>
                    <a:pt x="39" y="29"/>
                    <a:pt x="30" y="21"/>
                    <a:pt x="20" y="16"/>
                  </a:cubicBezTo>
                  <a:cubicBezTo>
                    <a:pt x="19" y="16"/>
                    <a:pt x="18" y="17"/>
                    <a:pt x="18" y="18"/>
                  </a:cubicBezTo>
                  <a:cubicBezTo>
                    <a:pt x="20" y="29"/>
                    <a:pt x="28" y="38"/>
                    <a:pt x="36" y="46"/>
                  </a:cubicBezTo>
                  <a:cubicBezTo>
                    <a:pt x="44" y="55"/>
                    <a:pt x="54" y="63"/>
                    <a:pt x="60" y="74"/>
                  </a:cubicBezTo>
                  <a:cubicBezTo>
                    <a:pt x="61" y="74"/>
                    <a:pt x="62" y="73"/>
                    <a:pt x="62" y="73"/>
                  </a:cubicBezTo>
                  <a:cubicBezTo>
                    <a:pt x="48" y="59"/>
                    <a:pt x="37" y="42"/>
                    <a:pt x="20" y="31"/>
                  </a:cubicBezTo>
                  <a:cubicBezTo>
                    <a:pt x="19" y="30"/>
                    <a:pt x="17" y="31"/>
                    <a:pt x="18" y="32"/>
                  </a:cubicBezTo>
                  <a:cubicBezTo>
                    <a:pt x="26" y="49"/>
                    <a:pt x="40" y="62"/>
                    <a:pt x="50" y="77"/>
                  </a:cubicBezTo>
                  <a:cubicBezTo>
                    <a:pt x="51" y="77"/>
                    <a:pt x="52" y="76"/>
                    <a:pt x="53" y="76"/>
                  </a:cubicBezTo>
                  <a:cubicBezTo>
                    <a:pt x="36" y="58"/>
                    <a:pt x="23" y="37"/>
                    <a:pt x="3" y="22"/>
                  </a:cubicBezTo>
                  <a:cubicBezTo>
                    <a:pt x="2" y="21"/>
                    <a:pt x="0" y="23"/>
                    <a:pt x="2" y="24"/>
                  </a:cubicBezTo>
                  <a:cubicBezTo>
                    <a:pt x="25" y="48"/>
                    <a:pt x="45" y="75"/>
                    <a:pt x="61" y="103"/>
                  </a:cubicBezTo>
                  <a:cubicBezTo>
                    <a:pt x="78" y="132"/>
                    <a:pt x="94" y="162"/>
                    <a:pt x="106" y="193"/>
                  </a:cubicBezTo>
                  <a:cubicBezTo>
                    <a:pt x="110" y="204"/>
                    <a:pt x="113" y="216"/>
                    <a:pt x="115" y="228"/>
                  </a:cubicBezTo>
                  <a:cubicBezTo>
                    <a:pt x="116" y="228"/>
                    <a:pt x="117" y="228"/>
                    <a:pt x="118" y="227"/>
                  </a:cubicBezTo>
                  <a:cubicBezTo>
                    <a:pt x="108" y="217"/>
                    <a:pt x="102" y="204"/>
                    <a:pt x="97" y="191"/>
                  </a:cubicBezTo>
                  <a:cubicBezTo>
                    <a:pt x="92" y="178"/>
                    <a:pt x="87" y="165"/>
                    <a:pt x="82" y="152"/>
                  </a:cubicBezTo>
                  <a:cubicBezTo>
                    <a:pt x="76" y="136"/>
                    <a:pt x="70" y="119"/>
                    <a:pt x="63" y="103"/>
                  </a:cubicBezTo>
                  <a:cubicBezTo>
                    <a:pt x="60" y="96"/>
                    <a:pt x="56" y="88"/>
                    <a:pt x="52" y="81"/>
                  </a:cubicBezTo>
                  <a:cubicBezTo>
                    <a:pt x="49" y="75"/>
                    <a:pt x="45" y="69"/>
                    <a:pt x="42" y="62"/>
                  </a:cubicBezTo>
                  <a:cubicBezTo>
                    <a:pt x="40" y="57"/>
                    <a:pt x="38" y="51"/>
                    <a:pt x="38" y="45"/>
                  </a:cubicBezTo>
                  <a:cubicBezTo>
                    <a:pt x="37" y="46"/>
                    <a:pt x="36" y="46"/>
                    <a:pt x="36" y="47"/>
                  </a:cubicBezTo>
                  <a:cubicBezTo>
                    <a:pt x="46" y="52"/>
                    <a:pt x="52" y="62"/>
                    <a:pt x="58" y="72"/>
                  </a:cubicBezTo>
                  <a:cubicBezTo>
                    <a:pt x="63" y="81"/>
                    <a:pt x="68" y="92"/>
                    <a:pt x="74" y="102"/>
                  </a:cubicBezTo>
                  <a:cubicBezTo>
                    <a:pt x="77" y="109"/>
                    <a:pt x="82" y="115"/>
                    <a:pt x="85" y="122"/>
                  </a:cubicBezTo>
                  <a:cubicBezTo>
                    <a:pt x="90" y="129"/>
                    <a:pt x="94" y="137"/>
                    <a:pt x="99" y="145"/>
                  </a:cubicBezTo>
                  <a:cubicBezTo>
                    <a:pt x="107" y="161"/>
                    <a:pt x="115" y="177"/>
                    <a:pt x="124" y="192"/>
                  </a:cubicBezTo>
                  <a:cubicBezTo>
                    <a:pt x="126" y="198"/>
                    <a:pt x="129" y="203"/>
                    <a:pt x="132" y="208"/>
                  </a:cubicBezTo>
                  <a:cubicBezTo>
                    <a:pt x="133" y="210"/>
                    <a:pt x="135" y="209"/>
                    <a:pt x="135" y="207"/>
                  </a:cubicBezTo>
                  <a:cubicBezTo>
                    <a:pt x="118" y="176"/>
                    <a:pt x="102" y="144"/>
                    <a:pt x="84" y="113"/>
                  </a:cubicBezTo>
                  <a:cubicBezTo>
                    <a:pt x="80" y="108"/>
                    <a:pt x="77" y="102"/>
                    <a:pt x="74" y="97"/>
                  </a:cubicBezTo>
                  <a:cubicBezTo>
                    <a:pt x="71" y="92"/>
                    <a:pt x="69" y="86"/>
                    <a:pt x="66" y="81"/>
                  </a:cubicBezTo>
                  <a:cubicBezTo>
                    <a:pt x="61" y="71"/>
                    <a:pt x="55" y="60"/>
                    <a:pt x="47" y="52"/>
                  </a:cubicBezTo>
                  <a:cubicBezTo>
                    <a:pt x="44" y="49"/>
                    <a:pt x="41" y="46"/>
                    <a:pt x="37" y="44"/>
                  </a:cubicBezTo>
                  <a:cubicBezTo>
                    <a:pt x="36" y="44"/>
                    <a:pt x="35" y="45"/>
                    <a:pt x="35" y="46"/>
                  </a:cubicBezTo>
                  <a:cubicBezTo>
                    <a:pt x="35" y="59"/>
                    <a:pt x="44" y="71"/>
                    <a:pt x="50" y="83"/>
                  </a:cubicBezTo>
                  <a:cubicBezTo>
                    <a:pt x="58" y="98"/>
                    <a:pt x="65" y="114"/>
                    <a:pt x="71" y="130"/>
                  </a:cubicBezTo>
                  <a:cubicBezTo>
                    <a:pt x="77" y="144"/>
                    <a:pt x="82" y="159"/>
                    <a:pt x="87" y="173"/>
                  </a:cubicBezTo>
                  <a:cubicBezTo>
                    <a:pt x="92" y="186"/>
                    <a:pt x="97" y="200"/>
                    <a:pt x="104" y="213"/>
                  </a:cubicBezTo>
                  <a:cubicBezTo>
                    <a:pt x="107" y="218"/>
                    <a:pt x="111" y="224"/>
                    <a:pt x="115" y="229"/>
                  </a:cubicBezTo>
                  <a:cubicBezTo>
                    <a:pt x="116" y="230"/>
                    <a:pt x="118" y="230"/>
                    <a:pt x="118" y="228"/>
                  </a:cubicBezTo>
                  <a:cubicBezTo>
                    <a:pt x="112" y="196"/>
                    <a:pt x="98" y="165"/>
                    <a:pt x="83" y="136"/>
                  </a:cubicBezTo>
                  <a:cubicBezTo>
                    <a:pt x="68" y="107"/>
                    <a:pt x="51" y="79"/>
                    <a:pt x="31" y="53"/>
                  </a:cubicBezTo>
                  <a:cubicBezTo>
                    <a:pt x="22" y="42"/>
                    <a:pt x="13" y="32"/>
                    <a:pt x="3" y="22"/>
                  </a:cubicBezTo>
                  <a:cubicBezTo>
                    <a:pt x="3" y="23"/>
                    <a:pt x="2" y="24"/>
                    <a:pt x="2" y="24"/>
                  </a:cubicBezTo>
                  <a:cubicBezTo>
                    <a:pt x="21" y="39"/>
                    <a:pt x="34" y="60"/>
                    <a:pt x="50" y="77"/>
                  </a:cubicBezTo>
                  <a:cubicBezTo>
                    <a:pt x="52" y="79"/>
                    <a:pt x="54" y="77"/>
                    <a:pt x="53" y="76"/>
                  </a:cubicBezTo>
                  <a:cubicBezTo>
                    <a:pt x="42" y="60"/>
                    <a:pt x="28" y="48"/>
                    <a:pt x="21" y="31"/>
                  </a:cubicBezTo>
                  <a:cubicBezTo>
                    <a:pt x="20" y="32"/>
                    <a:pt x="19" y="32"/>
                    <a:pt x="18" y="33"/>
                  </a:cubicBezTo>
                  <a:cubicBezTo>
                    <a:pt x="35" y="44"/>
                    <a:pt x="46" y="62"/>
                    <a:pt x="61" y="75"/>
                  </a:cubicBezTo>
                  <a:cubicBezTo>
                    <a:pt x="62" y="76"/>
                    <a:pt x="64" y="74"/>
                    <a:pt x="63" y="73"/>
                  </a:cubicBezTo>
                  <a:cubicBezTo>
                    <a:pt x="57" y="63"/>
                    <a:pt x="48" y="55"/>
                    <a:pt x="40" y="47"/>
                  </a:cubicBezTo>
                  <a:cubicBezTo>
                    <a:pt x="32" y="38"/>
                    <a:pt x="23" y="29"/>
                    <a:pt x="21" y="17"/>
                  </a:cubicBezTo>
                  <a:cubicBezTo>
                    <a:pt x="20" y="18"/>
                    <a:pt x="20" y="18"/>
                    <a:pt x="19" y="19"/>
                  </a:cubicBezTo>
                  <a:cubicBezTo>
                    <a:pt x="29" y="24"/>
                    <a:pt x="38" y="32"/>
                    <a:pt x="45" y="40"/>
                  </a:cubicBezTo>
                  <a:cubicBezTo>
                    <a:pt x="53" y="48"/>
                    <a:pt x="60" y="57"/>
                    <a:pt x="66" y="66"/>
                  </a:cubicBezTo>
                  <a:cubicBezTo>
                    <a:pt x="67" y="66"/>
                    <a:pt x="67" y="65"/>
                    <a:pt x="68" y="65"/>
                  </a:cubicBezTo>
                  <a:cubicBezTo>
                    <a:pt x="55" y="48"/>
                    <a:pt x="39" y="33"/>
                    <a:pt x="29" y="15"/>
                  </a:cubicBezTo>
                  <a:cubicBezTo>
                    <a:pt x="29" y="15"/>
                    <a:pt x="28" y="16"/>
                    <a:pt x="27" y="16"/>
                  </a:cubicBezTo>
                  <a:cubicBezTo>
                    <a:pt x="45" y="29"/>
                    <a:pt x="57" y="47"/>
                    <a:pt x="71" y="63"/>
                  </a:cubicBezTo>
                  <a:cubicBezTo>
                    <a:pt x="72" y="64"/>
                    <a:pt x="74" y="62"/>
                    <a:pt x="73" y="61"/>
                  </a:cubicBezTo>
                  <a:cubicBezTo>
                    <a:pt x="61" y="45"/>
                    <a:pt x="46" y="30"/>
                    <a:pt x="37" y="11"/>
                  </a:cubicBezTo>
                  <a:cubicBezTo>
                    <a:pt x="37" y="11"/>
                    <a:pt x="36" y="12"/>
                    <a:pt x="36" y="13"/>
                  </a:cubicBezTo>
                  <a:cubicBezTo>
                    <a:pt x="44" y="18"/>
                    <a:pt x="52" y="25"/>
                    <a:pt x="58" y="33"/>
                  </a:cubicBezTo>
                  <a:cubicBezTo>
                    <a:pt x="65" y="41"/>
                    <a:pt x="72" y="49"/>
                    <a:pt x="78" y="57"/>
                  </a:cubicBezTo>
                  <a:cubicBezTo>
                    <a:pt x="79" y="59"/>
                    <a:pt x="81" y="57"/>
                    <a:pt x="80" y="55"/>
                  </a:cubicBezTo>
                  <a:cubicBezTo>
                    <a:pt x="66" y="37"/>
                    <a:pt x="49" y="21"/>
                    <a:pt x="36" y="2"/>
                  </a:cubicBezTo>
                  <a:cubicBezTo>
                    <a:pt x="36" y="2"/>
                    <a:pt x="35" y="3"/>
                    <a:pt x="34" y="4"/>
                  </a:cubicBezTo>
                  <a:cubicBezTo>
                    <a:pt x="55" y="18"/>
                    <a:pt x="68" y="41"/>
                    <a:pt x="87" y="57"/>
                  </a:cubicBezTo>
                  <a:cubicBezTo>
                    <a:pt x="88" y="57"/>
                    <a:pt x="88" y="56"/>
                    <a:pt x="89" y="55"/>
                  </a:cubicBezTo>
                  <a:cubicBezTo>
                    <a:pt x="69" y="40"/>
                    <a:pt x="55" y="20"/>
                    <a:pt x="39" y="1"/>
                  </a:cubicBezTo>
                  <a:cubicBezTo>
                    <a:pt x="38" y="0"/>
                    <a:pt x="36" y="2"/>
                    <a:pt x="37" y="3"/>
                  </a:cubicBezTo>
                  <a:cubicBezTo>
                    <a:pt x="57" y="26"/>
                    <a:pt x="78" y="48"/>
                    <a:pt x="93" y="74"/>
                  </a:cubicBezTo>
                  <a:cubicBezTo>
                    <a:pt x="94" y="74"/>
                    <a:pt x="95" y="73"/>
                    <a:pt x="95" y="73"/>
                  </a:cubicBezTo>
                  <a:cubicBezTo>
                    <a:pt x="85" y="57"/>
                    <a:pt x="71" y="42"/>
                    <a:pt x="64" y="24"/>
                  </a:cubicBezTo>
                  <a:cubicBezTo>
                    <a:pt x="63" y="25"/>
                    <a:pt x="63" y="25"/>
                    <a:pt x="62" y="26"/>
                  </a:cubicBezTo>
                  <a:cubicBezTo>
                    <a:pt x="95" y="72"/>
                    <a:pt x="127" y="120"/>
                    <a:pt x="154" y="170"/>
                  </a:cubicBezTo>
                  <a:cubicBezTo>
                    <a:pt x="155" y="170"/>
                    <a:pt x="155" y="170"/>
                    <a:pt x="156" y="169"/>
                  </a:cubicBezTo>
                  <a:cubicBezTo>
                    <a:pt x="147" y="154"/>
                    <a:pt x="138" y="139"/>
                    <a:pt x="130" y="124"/>
                  </a:cubicBezTo>
                  <a:cubicBezTo>
                    <a:pt x="122" y="110"/>
                    <a:pt x="115" y="96"/>
                    <a:pt x="107" y="82"/>
                  </a:cubicBezTo>
                  <a:cubicBezTo>
                    <a:pt x="101" y="73"/>
                    <a:pt x="94" y="65"/>
                    <a:pt x="88" y="55"/>
                  </a:cubicBezTo>
                  <a:cubicBezTo>
                    <a:pt x="85" y="51"/>
                    <a:pt x="82" y="46"/>
                    <a:pt x="79" y="41"/>
                  </a:cubicBezTo>
                  <a:cubicBezTo>
                    <a:pt x="77" y="37"/>
                    <a:pt x="76" y="32"/>
                    <a:pt x="76" y="27"/>
                  </a:cubicBezTo>
                  <a:cubicBezTo>
                    <a:pt x="75" y="28"/>
                    <a:pt x="74" y="28"/>
                    <a:pt x="73" y="28"/>
                  </a:cubicBezTo>
                  <a:cubicBezTo>
                    <a:pt x="94" y="55"/>
                    <a:pt x="112" y="84"/>
                    <a:pt x="128" y="115"/>
                  </a:cubicBezTo>
                  <a:cubicBezTo>
                    <a:pt x="135" y="128"/>
                    <a:pt x="142" y="141"/>
                    <a:pt x="148" y="154"/>
                  </a:cubicBezTo>
                  <a:cubicBezTo>
                    <a:pt x="155" y="168"/>
                    <a:pt x="161" y="182"/>
                    <a:pt x="163" y="197"/>
                  </a:cubicBezTo>
                  <a:cubicBezTo>
                    <a:pt x="164" y="197"/>
                    <a:pt x="165" y="196"/>
                    <a:pt x="165" y="196"/>
                  </a:cubicBezTo>
                  <a:cubicBezTo>
                    <a:pt x="161" y="193"/>
                    <a:pt x="159" y="187"/>
                    <a:pt x="156" y="183"/>
                  </a:cubicBezTo>
                  <a:cubicBezTo>
                    <a:pt x="153" y="177"/>
                    <a:pt x="150" y="171"/>
                    <a:pt x="147" y="166"/>
                  </a:cubicBezTo>
                  <a:cubicBezTo>
                    <a:pt x="140" y="154"/>
                    <a:pt x="133" y="142"/>
                    <a:pt x="126" y="129"/>
                  </a:cubicBezTo>
                  <a:cubicBezTo>
                    <a:pt x="113" y="106"/>
                    <a:pt x="97" y="84"/>
                    <a:pt x="87" y="59"/>
                  </a:cubicBezTo>
                  <a:cubicBezTo>
                    <a:pt x="86" y="60"/>
                    <a:pt x="85" y="60"/>
                    <a:pt x="84" y="61"/>
                  </a:cubicBezTo>
                  <a:cubicBezTo>
                    <a:pt x="102" y="82"/>
                    <a:pt x="114" y="108"/>
                    <a:pt x="127" y="133"/>
                  </a:cubicBezTo>
                  <a:cubicBezTo>
                    <a:pt x="141" y="160"/>
                    <a:pt x="156" y="187"/>
                    <a:pt x="165" y="216"/>
                  </a:cubicBezTo>
                  <a:cubicBezTo>
                    <a:pt x="166" y="216"/>
                    <a:pt x="167" y="216"/>
                    <a:pt x="168" y="215"/>
                  </a:cubicBezTo>
                  <a:cubicBezTo>
                    <a:pt x="152" y="183"/>
                    <a:pt x="136" y="151"/>
                    <a:pt x="118" y="120"/>
                  </a:cubicBezTo>
                  <a:cubicBezTo>
                    <a:pt x="109" y="105"/>
                    <a:pt x="101" y="90"/>
                    <a:pt x="91" y="75"/>
                  </a:cubicBezTo>
                  <a:cubicBezTo>
                    <a:pt x="87" y="69"/>
                    <a:pt x="83" y="62"/>
                    <a:pt x="79" y="56"/>
                  </a:cubicBezTo>
                  <a:cubicBezTo>
                    <a:pt x="75" y="50"/>
                    <a:pt x="72" y="44"/>
                    <a:pt x="66" y="40"/>
                  </a:cubicBezTo>
                  <a:cubicBezTo>
                    <a:pt x="66" y="40"/>
                    <a:pt x="66" y="40"/>
                    <a:pt x="65" y="39"/>
                  </a:cubicBezTo>
                  <a:cubicBezTo>
                    <a:pt x="64" y="39"/>
                    <a:pt x="63" y="40"/>
                    <a:pt x="63" y="41"/>
                  </a:cubicBezTo>
                  <a:cubicBezTo>
                    <a:pt x="69" y="57"/>
                    <a:pt x="79" y="71"/>
                    <a:pt x="87" y="86"/>
                  </a:cubicBezTo>
                  <a:cubicBezTo>
                    <a:pt x="95" y="102"/>
                    <a:pt x="103" y="118"/>
                    <a:pt x="111" y="134"/>
                  </a:cubicBezTo>
                  <a:cubicBezTo>
                    <a:pt x="125" y="164"/>
                    <a:pt x="141" y="195"/>
                    <a:pt x="151" y="227"/>
                  </a:cubicBezTo>
                  <a:cubicBezTo>
                    <a:pt x="153" y="232"/>
                    <a:pt x="154" y="238"/>
                    <a:pt x="155" y="243"/>
                  </a:cubicBezTo>
                  <a:cubicBezTo>
                    <a:pt x="156" y="242"/>
                    <a:pt x="157" y="242"/>
                    <a:pt x="158" y="242"/>
                  </a:cubicBezTo>
                  <a:cubicBezTo>
                    <a:pt x="140" y="215"/>
                    <a:pt x="130" y="184"/>
                    <a:pt x="116" y="156"/>
                  </a:cubicBezTo>
                  <a:cubicBezTo>
                    <a:pt x="100" y="125"/>
                    <a:pt x="81" y="95"/>
                    <a:pt x="64" y="64"/>
                  </a:cubicBezTo>
                  <a:cubicBezTo>
                    <a:pt x="63" y="65"/>
                    <a:pt x="62" y="65"/>
                    <a:pt x="61" y="66"/>
                  </a:cubicBezTo>
                  <a:cubicBezTo>
                    <a:pt x="80" y="93"/>
                    <a:pt x="96" y="122"/>
                    <a:pt x="111" y="151"/>
                  </a:cubicBezTo>
                  <a:cubicBezTo>
                    <a:pt x="118" y="167"/>
                    <a:pt x="126" y="183"/>
                    <a:pt x="133" y="199"/>
                  </a:cubicBezTo>
                  <a:cubicBezTo>
                    <a:pt x="137" y="207"/>
                    <a:pt x="140" y="215"/>
                    <a:pt x="144" y="223"/>
                  </a:cubicBezTo>
                  <a:cubicBezTo>
                    <a:pt x="146" y="227"/>
                    <a:pt x="147" y="231"/>
                    <a:pt x="149" y="235"/>
                  </a:cubicBezTo>
                  <a:cubicBezTo>
                    <a:pt x="151" y="239"/>
                    <a:pt x="153" y="243"/>
                    <a:pt x="154" y="248"/>
                  </a:cubicBezTo>
                  <a:cubicBezTo>
                    <a:pt x="154" y="248"/>
                    <a:pt x="155" y="247"/>
                    <a:pt x="156" y="247"/>
                  </a:cubicBezTo>
                  <a:cubicBezTo>
                    <a:pt x="139" y="216"/>
                    <a:pt x="124" y="183"/>
                    <a:pt x="107" y="151"/>
                  </a:cubicBezTo>
                  <a:cubicBezTo>
                    <a:pt x="99" y="136"/>
                    <a:pt x="91" y="121"/>
                    <a:pt x="81" y="107"/>
                  </a:cubicBezTo>
                  <a:cubicBezTo>
                    <a:pt x="72" y="93"/>
                    <a:pt x="62" y="79"/>
                    <a:pt x="52" y="66"/>
                  </a:cubicBezTo>
                  <a:cubicBezTo>
                    <a:pt x="47" y="59"/>
                    <a:pt x="42" y="52"/>
                    <a:pt x="35" y="47"/>
                  </a:cubicBezTo>
                  <a:cubicBezTo>
                    <a:pt x="34" y="47"/>
                    <a:pt x="33" y="48"/>
                    <a:pt x="33" y="49"/>
                  </a:cubicBezTo>
                  <a:cubicBezTo>
                    <a:pt x="49" y="79"/>
                    <a:pt x="68" y="108"/>
                    <a:pt x="84" y="138"/>
                  </a:cubicBezTo>
                  <a:cubicBezTo>
                    <a:pt x="92" y="153"/>
                    <a:pt x="98" y="169"/>
                    <a:pt x="105" y="185"/>
                  </a:cubicBezTo>
                  <a:cubicBezTo>
                    <a:pt x="112" y="202"/>
                    <a:pt x="119" y="218"/>
                    <a:pt x="124" y="235"/>
                  </a:cubicBezTo>
                  <a:cubicBezTo>
                    <a:pt x="128" y="246"/>
                    <a:pt x="131" y="257"/>
                    <a:pt x="136" y="266"/>
                  </a:cubicBezTo>
                  <a:cubicBezTo>
                    <a:pt x="136" y="268"/>
                    <a:pt x="139" y="267"/>
                    <a:pt x="138" y="266"/>
                  </a:cubicBezTo>
                  <a:cubicBezTo>
                    <a:pt x="126" y="198"/>
                    <a:pt x="95" y="137"/>
                    <a:pt x="62" y="77"/>
                  </a:cubicBezTo>
                  <a:cubicBezTo>
                    <a:pt x="62" y="76"/>
                    <a:pt x="62" y="76"/>
                    <a:pt x="62" y="75"/>
                  </a:cubicBezTo>
                  <a:cubicBezTo>
                    <a:pt x="61" y="76"/>
                    <a:pt x="60" y="76"/>
                    <a:pt x="59" y="77"/>
                  </a:cubicBezTo>
                  <a:cubicBezTo>
                    <a:pt x="67" y="85"/>
                    <a:pt x="73" y="95"/>
                    <a:pt x="79" y="106"/>
                  </a:cubicBezTo>
                  <a:cubicBezTo>
                    <a:pt x="84" y="117"/>
                    <a:pt x="90" y="128"/>
                    <a:pt x="95" y="140"/>
                  </a:cubicBezTo>
                  <a:cubicBezTo>
                    <a:pt x="106" y="164"/>
                    <a:pt x="115" y="188"/>
                    <a:pt x="120" y="214"/>
                  </a:cubicBezTo>
                  <a:cubicBezTo>
                    <a:pt x="120" y="216"/>
                    <a:pt x="123" y="215"/>
                    <a:pt x="123" y="21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1" name="Freeform 48"/>
            <p:cNvSpPr/>
            <p:nvPr/>
          </p:nvSpPr>
          <p:spPr bwMode="auto">
            <a:xfrm>
              <a:off x="4079" y="2197"/>
              <a:ext cx="294" cy="423"/>
            </a:xfrm>
            <a:custGeom>
              <a:avLst/>
              <a:gdLst>
                <a:gd name="T0" fmla="*/ 99 w 152"/>
                <a:gd name="T1" fmla="*/ 160 h 219"/>
                <a:gd name="T2" fmla="*/ 74 w 152"/>
                <a:gd name="T3" fmla="*/ 112 h 219"/>
                <a:gd name="T4" fmla="*/ 30 w 152"/>
                <a:gd name="T5" fmla="*/ 47 h 219"/>
                <a:gd name="T6" fmla="*/ 84 w 152"/>
                <a:gd name="T7" fmla="*/ 116 h 219"/>
                <a:gd name="T8" fmla="*/ 127 w 152"/>
                <a:gd name="T9" fmla="*/ 214 h 219"/>
                <a:gd name="T10" fmla="*/ 108 w 152"/>
                <a:gd name="T11" fmla="*/ 172 h 219"/>
                <a:gd name="T12" fmla="*/ 36 w 152"/>
                <a:gd name="T13" fmla="*/ 42 h 219"/>
                <a:gd name="T14" fmla="*/ 131 w 152"/>
                <a:gd name="T15" fmla="*/ 196 h 219"/>
                <a:gd name="T16" fmla="*/ 80 w 152"/>
                <a:gd name="T17" fmla="*/ 77 h 219"/>
                <a:gd name="T18" fmla="*/ 152 w 152"/>
                <a:gd name="T19" fmla="*/ 211 h 219"/>
                <a:gd name="T20" fmla="*/ 80 w 152"/>
                <a:gd name="T21" fmla="*/ 74 h 219"/>
                <a:gd name="T22" fmla="*/ 129 w 152"/>
                <a:gd name="T23" fmla="*/ 163 h 219"/>
                <a:gd name="T24" fmla="*/ 72 w 152"/>
                <a:gd name="T25" fmla="*/ 51 h 219"/>
                <a:gd name="T26" fmla="*/ 52 w 152"/>
                <a:gd name="T27" fmla="*/ 30 h 219"/>
                <a:gd name="T28" fmla="*/ 82 w 152"/>
                <a:gd name="T29" fmla="*/ 69 h 219"/>
                <a:gd name="T30" fmla="*/ 56 w 152"/>
                <a:gd name="T31" fmla="*/ 47 h 219"/>
                <a:gd name="T32" fmla="*/ 20 w 152"/>
                <a:gd name="T33" fmla="*/ 7 h 219"/>
                <a:gd name="T34" fmla="*/ 18 w 152"/>
                <a:gd name="T35" fmla="*/ 11 h 219"/>
                <a:gd name="T36" fmla="*/ 51 w 152"/>
                <a:gd name="T37" fmla="*/ 59 h 219"/>
                <a:gd name="T38" fmla="*/ 35 w 152"/>
                <a:gd name="T39" fmla="*/ 52 h 219"/>
                <a:gd name="T40" fmla="*/ 1 w 152"/>
                <a:gd name="T41" fmla="*/ 15 h 219"/>
                <a:gd name="T42" fmla="*/ 4 w 152"/>
                <a:gd name="T43" fmla="*/ 12 h 219"/>
                <a:gd name="T44" fmla="*/ 40 w 152"/>
                <a:gd name="T45" fmla="*/ 49 h 219"/>
                <a:gd name="T46" fmla="*/ 12 w 152"/>
                <a:gd name="T47" fmla="*/ 3 h 219"/>
                <a:gd name="T48" fmla="*/ 15 w 152"/>
                <a:gd name="T49" fmla="*/ 1 h 219"/>
                <a:gd name="T50" fmla="*/ 38 w 152"/>
                <a:gd name="T51" fmla="*/ 49 h 219"/>
                <a:gd name="T52" fmla="*/ 2 w 152"/>
                <a:gd name="T53" fmla="*/ 14 h 219"/>
                <a:gd name="T54" fmla="*/ 3 w 152"/>
                <a:gd name="T55" fmla="*/ 14 h 219"/>
                <a:gd name="T56" fmla="*/ 38 w 152"/>
                <a:gd name="T57" fmla="*/ 50 h 219"/>
                <a:gd name="T58" fmla="*/ 49 w 152"/>
                <a:gd name="T59" fmla="*/ 61 h 219"/>
                <a:gd name="T60" fmla="*/ 16 w 152"/>
                <a:gd name="T61" fmla="*/ 14 h 219"/>
                <a:gd name="T62" fmla="*/ 23 w 152"/>
                <a:gd name="T63" fmla="*/ 5 h 219"/>
                <a:gd name="T64" fmla="*/ 58 w 152"/>
                <a:gd name="T65" fmla="*/ 45 h 219"/>
                <a:gd name="T66" fmla="*/ 79 w 152"/>
                <a:gd name="T67" fmla="*/ 71 h 219"/>
                <a:gd name="T68" fmla="*/ 55 w 152"/>
                <a:gd name="T69" fmla="*/ 29 h 219"/>
                <a:gd name="T70" fmla="*/ 102 w 152"/>
                <a:gd name="T71" fmla="*/ 110 h 219"/>
                <a:gd name="T72" fmla="*/ 142 w 152"/>
                <a:gd name="T73" fmla="*/ 211 h 219"/>
                <a:gd name="T74" fmla="*/ 79 w 152"/>
                <a:gd name="T75" fmla="*/ 74 h 219"/>
                <a:gd name="T76" fmla="*/ 152 w 152"/>
                <a:gd name="T77" fmla="*/ 210 h 219"/>
                <a:gd name="T78" fmla="*/ 139 w 152"/>
                <a:gd name="T79" fmla="*/ 218 h 219"/>
                <a:gd name="T80" fmla="*/ 123 w 152"/>
                <a:gd name="T81" fmla="*/ 175 h 219"/>
                <a:gd name="T82" fmla="*/ 38 w 152"/>
                <a:gd name="T83" fmla="*/ 40 h 219"/>
                <a:gd name="T84" fmla="*/ 106 w 152"/>
                <a:gd name="T85" fmla="*/ 175 h 219"/>
                <a:gd name="T86" fmla="*/ 129 w 152"/>
                <a:gd name="T87" fmla="*/ 214 h 219"/>
                <a:gd name="T88" fmla="*/ 63 w 152"/>
                <a:gd name="T89" fmla="*/ 80 h 219"/>
                <a:gd name="T90" fmla="*/ 30 w 152"/>
                <a:gd name="T91" fmla="*/ 44 h 219"/>
                <a:gd name="T92" fmla="*/ 115 w 152"/>
                <a:gd name="T93" fmla="*/ 193 h 219"/>
                <a:gd name="T94" fmla="*/ 84 w 152"/>
                <a:gd name="T95" fmla="*/ 12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219">
                  <a:moveTo>
                    <a:pt x="41" y="75"/>
                  </a:moveTo>
                  <a:cubicBezTo>
                    <a:pt x="58" y="90"/>
                    <a:pt x="71" y="109"/>
                    <a:pt x="82" y="129"/>
                  </a:cubicBezTo>
                  <a:cubicBezTo>
                    <a:pt x="88" y="139"/>
                    <a:pt x="93" y="149"/>
                    <a:pt x="99" y="160"/>
                  </a:cubicBezTo>
                  <a:cubicBezTo>
                    <a:pt x="105" y="170"/>
                    <a:pt x="111" y="181"/>
                    <a:pt x="115" y="193"/>
                  </a:cubicBezTo>
                  <a:cubicBezTo>
                    <a:pt x="116" y="192"/>
                    <a:pt x="117" y="192"/>
                    <a:pt x="118" y="192"/>
                  </a:cubicBezTo>
                  <a:cubicBezTo>
                    <a:pt x="104" y="164"/>
                    <a:pt x="90" y="138"/>
                    <a:pt x="74" y="112"/>
                  </a:cubicBezTo>
                  <a:cubicBezTo>
                    <a:pt x="67" y="101"/>
                    <a:pt x="59" y="90"/>
                    <a:pt x="51" y="80"/>
                  </a:cubicBezTo>
                  <a:cubicBezTo>
                    <a:pt x="43" y="69"/>
                    <a:pt x="36" y="58"/>
                    <a:pt x="31" y="45"/>
                  </a:cubicBezTo>
                  <a:cubicBezTo>
                    <a:pt x="31" y="46"/>
                    <a:pt x="30" y="47"/>
                    <a:pt x="30" y="47"/>
                  </a:cubicBezTo>
                  <a:cubicBezTo>
                    <a:pt x="36" y="48"/>
                    <a:pt x="40" y="54"/>
                    <a:pt x="43" y="58"/>
                  </a:cubicBezTo>
                  <a:cubicBezTo>
                    <a:pt x="47" y="63"/>
                    <a:pt x="51" y="68"/>
                    <a:pt x="54" y="73"/>
                  </a:cubicBezTo>
                  <a:cubicBezTo>
                    <a:pt x="65" y="87"/>
                    <a:pt x="75" y="101"/>
                    <a:pt x="84" y="116"/>
                  </a:cubicBezTo>
                  <a:cubicBezTo>
                    <a:pt x="92" y="131"/>
                    <a:pt x="101" y="146"/>
                    <a:pt x="108" y="161"/>
                  </a:cubicBezTo>
                  <a:cubicBezTo>
                    <a:pt x="116" y="176"/>
                    <a:pt x="123" y="192"/>
                    <a:pt x="126" y="209"/>
                  </a:cubicBezTo>
                  <a:cubicBezTo>
                    <a:pt x="126" y="211"/>
                    <a:pt x="127" y="213"/>
                    <a:pt x="127" y="214"/>
                  </a:cubicBezTo>
                  <a:cubicBezTo>
                    <a:pt x="128" y="214"/>
                    <a:pt x="128" y="214"/>
                    <a:pt x="129" y="213"/>
                  </a:cubicBezTo>
                  <a:cubicBezTo>
                    <a:pt x="124" y="208"/>
                    <a:pt x="121" y="202"/>
                    <a:pt x="118" y="195"/>
                  </a:cubicBezTo>
                  <a:cubicBezTo>
                    <a:pt x="115" y="188"/>
                    <a:pt x="111" y="180"/>
                    <a:pt x="108" y="172"/>
                  </a:cubicBezTo>
                  <a:cubicBezTo>
                    <a:pt x="101" y="157"/>
                    <a:pt x="94" y="141"/>
                    <a:pt x="87" y="126"/>
                  </a:cubicBezTo>
                  <a:cubicBezTo>
                    <a:pt x="72" y="97"/>
                    <a:pt x="55" y="68"/>
                    <a:pt x="38" y="40"/>
                  </a:cubicBezTo>
                  <a:cubicBezTo>
                    <a:pt x="37" y="41"/>
                    <a:pt x="36" y="41"/>
                    <a:pt x="36" y="42"/>
                  </a:cubicBezTo>
                  <a:cubicBezTo>
                    <a:pt x="55" y="70"/>
                    <a:pt x="76" y="98"/>
                    <a:pt x="94" y="128"/>
                  </a:cubicBezTo>
                  <a:cubicBezTo>
                    <a:pt x="103" y="143"/>
                    <a:pt x="111" y="158"/>
                    <a:pt x="119" y="174"/>
                  </a:cubicBezTo>
                  <a:cubicBezTo>
                    <a:pt x="123" y="181"/>
                    <a:pt x="127" y="188"/>
                    <a:pt x="131" y="196"/>
                  </a:cubicBezTo>
                  <a:cubicBezTo>
                    <a:pt x="134" y="202"/>
                    <a:pt x="138" y="209"/>
                    <a:pt x="139" y="217"/>
                  </a:cubicBezTo>
                  <a:cubicBezTo>
                    <a:pt x="140" y="217"/>
                    <a:pt x="141" y="217"/>
                    <a:pt x="142" y="216"/>
                  </a:cubicBezTo>
                  <a:cubicBezTo>
                    <a:pt x="118" y="172"/>
                    <a:pt x="106" y="121"/>
                    <a:pt x="80" y="77"/>
                  </a:cubicBezTo>
                  <a:cubicBezTo>
                    <a:pt x="79" y="78"/>
                    <a:pt x="78" y="78"/>
                    <a:pt x="78" y="79"/>
                  </a:cubicBezTo>
                  <a:cubicBezTo>
                    <a:pt x="108" y="119"/>
                    <a:pt x="120" y="170"/>
                    <a:pt x="150" y="212"/>
                  </a:cubicBezTo>
                  <a:cubicBezTo>
                    <a:pt x="150" y="213"/>
                    <a:pt x="152" y="212"/>
                    <a:pt x="152" y="211"/>
                  </a:cubicBezTo>
                  <a:cubicBezTo>
                    <a:pt x="146" y="187"/>
                    <a:pt x="132" y="167"/>
                    <a:pt x="121" y="146"/>
                  </a:cubicBezTo>
                  <a:cubicBezTo>
                    <a:pt x="108" y="121"/>
                    <a:pt x="94" y="98"/>
                    <a:pt x="82" y="73"/>
                  </a:cubicBezTo>
                  <a:cubicBezTo>
                    <a:pt x="81" y="74"/>
                    <a:pt x="80" y="74"/>
                    <a:pt x="80" y="74"/>
                  </a:cubicBezTo>
                  <a:cubicBezTo>
                    <a:pt x="109" y="116"/>
                    <a:pt x="117" y="168"/>
                    <a:pt x="143" y="212"/>
                  </a:cubicBezTo>
                  <a:cubicBezTo>
                    <a:pt x="143" y="213"/>
                    <a:pt x="146" y="213"/>
                    <a:pt x="145" y="211"/>
                  </a:cubicBezTo>
                  <a:cubicBezTo>
                    <a:pt x="141" y="194"/>
                    <a:pt x="135" y="178"/>
                    <a:pt x="129" y="163"/>
                  </a:cubicBezTo>
                  <a:cubicBezTo>
                    <a:pt x="122" y="147"/>
                    <a:pt x="115" y="131"/>
                    <a:pt x="108" y="116"/>
                  </a:cubicBezTo>
                  <a:cubicBezTo>
                    <a:pt x="100" y="100"/>
                    <a:pt x="92" y="85"/>
                    <a:pt x="83" y="70"/>
                  </a:cubicBezTo>
                  <a:cubicBezTo>
                    <a:pt x="79" y="64"/>
                    <a:pt x="75" y="57"/>
                    <a:pt x="72" y="51"/>
                  </a:cubicBezTo>
                  <a:cubicBezTo>
                    <a:pt x="68" y="45"/>
                    <a:pt x="65" y="39"/>
                    <a:pt x="60" y="34"/>
                  </a:cubicBezTo>
                  <a:cubicBezTo>
                    <a:pt x="59" y="32"/>
                    <a:pt x="57" y="30"/>
                    <a:pt x="55" y="28"/>
                  </a:cubicBezTo>
                  <a:cubicBezTo>
                    <a:pt x="54" y="28"/>
                    <a:pt x="52" y="28"/>
                    <a:pt x="52" y="30"/>
                  </a:cubicBezTo>
                  <a:cubicBezTo>
                    <a:pt x="54" y="37"/>
                    <a:pt x="58" y="44"/>
                    <a:pt x="63" y="51"/>
                  </a:cubicBezTo>
                  <a:cubicBezTo>
                    <a:pt x="68" y="58"/>
                    <a:pt x="73" y="65"/>
                    <a:pt x="79" y="71"/>
                  </a:cubicBezTo>
                  <a:cubicBezTo>
                    <a:pt x="81" y="72"/>
                    <a:pt x="83" y="70"/>
                    <a:pt x="82" y="69"/>
                  </a:cubicBezTo>
                  <a:cubicBezTo>
                    <a:pt x="67" y="51"/>
                    <a:pt x="54" y="31"/>
                    <a:pt x="39" y="13"/>
                  </a:cubicBezTo>
                  <a:cubicBezTo>
                    <a:pt x="38" y="12"/>
                    <a:pt x="36" y="13"/>
                    <a:pt x="36" y="14"/>
                  </a:cubicBezTo>
                  <a:cubicBezTo>
                    <a:pt x="38" y="27"/>
                    <a:pt x="49" y="36"/>
                    <a:pt x="56" y="47"/>
                  </a:cubicBezTo>
                  <a:cubicBezTo>
                    <a:pt x="57" y="46"/>
                    <a:pt x="58" y="45"/>
                    <a:pt x="58" y="45"/>
                  </a:cubicBezTo>
                  <a:cubicBezTo>
                    <a:pt x="47" y="32"/>
                    <a:pt x="35" y="18"/>
                    <a:pt x="23" y="5"/>
                  </a:cubicBezTo>
                  <a:cubicBezTo>
                    <a:pt x="21" y="4"/>
                    <a:pt x="19" y="5"/>
                    <a:pt x="20" y="7"/>
                  </a:cubicBezTo>
                  <a:cubicBezTo>
                    <a:pt x="32" y="23"/>
                    <a:pt x="44" y="40"/>
                    <a:pt x="55" y="56"/>
                  </a:cubicBezTo>
                  <a:cubicBezTo>
                    <a:pt x="55" y="56"/>
                    <a:pt x="56" y="55"/>
                    <a:pt x="57" y="55"/>
                  </a:cubicBezTo>
                  <a:cubicBezTo>
                    <a:pt x="46" y="39"/>
                    <a:pt x="34" y="22"/>
                    <a:pt x="18" y="11"/>
                  </a:cubicBezTo>
                  <a:cubicBezTo>
                    <a:pt x="17" y="11"/>
                    <a:pt x="15" y="12"/>
                    <a:pt x="16" y="13"/>
                  </a:cubicBezTo>
                  <a:cubicBezTo>
                    <a:pt x="22" y="32"/>
                    <a:pt x="37" y="46"/>
                    <a:pt x="49" y="61"/>
                  </a:cubicBezTo>
                  <a:cubicBezTo>
                    <a:pt x="50" y="60"/>
                    <a:pt x="50" y="60"/>
                    <a:pt x="51" y="59"/>
                  </a:cubicBezTo>
                  <a:cubicBezTo>
                    <a:pt x="40" y="46"/>
                    <a:pt x="29" y="32"/>
                    <a:pt x="15" y="20"/>
                  </a:cubicBezTo>
                  <a:cubicBezTo>
                    <a:pt x="14" y="19"/>
                    <a:pt x="13" y="21"/>
                    <a:pt x="13" y="22"/>
                  </a:cubicBezTo>
                  <a:cubicBezTo>
                    <a:pt x="18" y="33"/>
                    <a:pt x="28" y="42"/>
                    <a:pt x="35" y="52"/>
                  </a:cubicBezTo>
                  <a:cubicBezTo>
                    <a:pt x="36" y="51"/>
                    <a:pt x="37" y="51"/>
                    <a:pt x="37" y="50"/>
                  </a:cubicBezTo>
                  <a:cubicBezTo>
                    <a:pt x="24" y="39"/>
                    <a:pt x="15" y="25"/>
                    <a:pt x="3" y="13"/>
                  </a:cubicBezTo>
                  <a:cubicBezTo>
                    <a:pt x="2" y="12"/>
                    <a:pt x="0" y="13"/>
                    <a:pt x="1" y="15"/>
                  </a:cubicBezTo>
                  <a:cubicBezTo>
                    <a:pt x="8" y="30"/>
                    <a:pt x="22" y="40"/>
                    <a:pt x="31" y="54"/>
                  </a:cubicBezTo>
                  <a:cubicBezTo>
                    <a:pt x="31" y="54"/>
                    <a:pt x="32" y="53"/>
                    <a:pt x="33" y="53"/>
                  </a:cubicBezTo>
                  <a:cubicBezTo>
                    <a:pt x="23" y="39"/>
                    <a:pt x="13" y="26"/>
                    <a:pt x="4" y="12"/>
                  </a:cubicBezTo>
                  <a:cubicBezTo>
                    <a:pt x="3" y="13"/>
                    <a:pt x="2" y="13"/>
                    <a:pt x="2" y="14"/>
                  </a:cubicBezTo>
                  <a:cubicBezTo>
                    <a:pt x="13" y="27"/>
                    <a:pt x="24" y="41"/>
                    <a:pt x="38" y="50"/>
                  </a:cubicBezTo>
                  <a:cubicBezTo>
                    <a:pt x="39" y="51"/>
                    <a:pt x="41" y="50"/>
                    <a:pt x="40" y="49"/>
                  </a:cubicBezTo>
                  <a:cubicBezTo>
                    <a:pt x="40" y="40"/>
                    <a:pt x="35" y="32"/>
                    <a:pt x="31" y="25"/>
                  </a:cubicBezTo>
                  <a:cubicBezTo>
                    <a:pt x="26" y="17"/>
                    <a:pt x="20" y="9"/>
                    <a:pt x="15" y="1"/>
                  </a:cubicBezTo>
                  <a:cubicBezTo>
                    <a:pt x="14" y="2"/>
                    <a:pt x="13" y="3"/>
                    <a:pt x="12" y="3"/>
                  </a:cubicBezTo>
                  <a:cubicBezTo>
                    <a:pt x="20" y="12"/>
                    <a:pt x="25" y="22"/>
                    <a:pt x="31" y="31"/>
                  </a:cubicBezTo>
                  <a:cubicBezTo>
                    <a:pt x="32" y="33"/>
                    <a:pt x="34" y="31"/>
                    <a:pt x="33" y="30"/>
                  </a:cubicBezTo>
                  <a:cubicBezTo>
                    <a:pt x="27" y="20"/>
                    <a:pt x="22" y="10"/>
                    <a:pt x="15" y="1"/>
                  </a:cubicBezTo>
                  <a:cubicBezTo>
                    <a:pt x="14" y="0"/>
                    <a:pt x="11" y="2"/>
                    <a:pt x="12" y="3"/>
                  </a:cubicBezTo>
                  <a:cubicBezTo>
                    <a:pt x="17" y="10"/>
                    <a:pt x="23" y="17"/>
                    <a:pt x="28" y="25"/>
                  </a:cubicBezTo>
                  <a:cubicBezTo>
                    <a:pt x="32" y="32"/>
                    <a:pt x="37" y="40"/>
                    <a:pt x="38" y="49"/>
                  </a:cubicBezTo>
                  <a:cubicBezTo>
                    <a:pt x="38" y="49"/>
                    <a:pt x="39" y="48"/>
                    <a:pt x="40" y="48"/>
                  </a:cubicBezTo>
                  <a:cubicBezTo>
                    <a:pt x="26" y="39"/>
                    <a:pt x="15" y="25"/>
                    <a:pt x="4" y="12"/>
                  </a:cubicBezTo>
                  <a:cubicBezTo>
                    <a:pt x="3" y="11"/>
                    <a:pt x="1" y="12"/>
                    <a:pt x="2" y="14"/>
                  </a:cubicBezTo>
                  <a:cubicBezTo>
                    <a:pt x="10" y="28"/>
                    <a:pt x="21" y="41"/>
                    <a:pt x="31" y="55"/>
                  </a:cubicBezTo>
                  <a:cubicBezTo>
                    <a:pt x="32" y="56"/>
                    <a:pt x="34" y="55"/>
                    <a:pt x="33" y="53"/>
                  </a:cubicBezTo>
                  <a:cubicBezTo>
                    <a:pt x="25" y="39"/>
                    <a:pt x="11" y="28"/>
                    <a:pt x="3" y="14"/>
                  </a:cubicBezTo>
                  <a:cubicBezTo>
                    <a:pt x="2" y="14"/>
                    <a:pt x="2" y="15"/>
                    <a:pt x="1" y="15"/>
                  </a:cubicBezTo>
                  <a:cubicBezTo>
                    <a:pt x="13" y="27"/>
                    <a:pt x="22" y="41"/>
                    <a:pt x="36" y="52"/>
                  </a:cubicBezTo>
                  <a:cubicBezTo>
                    <a:pt x="37" y="53"/>
                    <a:pt x="38" y="51"/>
                    <a:pt x="38" y="50"/>
                  </a:cubicBezTo>
                  <a:cubicBezTo>
                    <a:pt x="30" y="41"/>
                    <a:pt x="20" y="32"/>
                    <a:pt x="16" y="21"/>
                  </a:cubicBezTo>
                  <a:cubicBezTo>
                    <a:pt x="15" y="21"/>
                    <a:pt x="14" y="22"/>
                    <a:pt x="14" y="22"/>
                  </a:cubicBezTo>
                  <a:cubicBezTo>
                    <a:pt x="27" y="34"/>
                    <a:pt x="38" y="48"/>
                    <a:pt x="49" y="61"/>
                  </a:cubicBezTo>
                  <a:cubicBezTo>
                    <a:pt x="50" y="62"/>
                    <a:pt x="52" y="61"/>
                    <a:pt x="51" y="59"/>
                  </a:cubicBezTo>
                  <a:cubicBezTo>
                    <a:pt x="39" y="44"/>
                    <a:pt x="25" y="30"/>
                    <a:pt x="18" y="12"/>
                  </a:cubicBezTo>
                  <a:cubicBezTo>
                    <a:pt x="17" y="13"/>
                    <a:pt x="17" y="13"/>
                    <a:pt x="16" y="14"/>
                  </a:cubicBezTo>
                  <a:cubicBezTo>
                    <a:pt x="32" y="24"/>
                    <a:pt x="44" y="41"/>
                    <a:pt x="55" y="56"/>
                  </a:cubicBezTo>
                  <a:cubicBezTo>
                    <a:pt x="56" y="58"/>
                    <a:pt x="58" y="56"/>
                    <a:pt x="57" y="55"/>
                  </a:cubicBezTo>
                  <a:cubicBezTo>
                    <a:pt x="46" y="38"/>
                    <a:pt x="35" y="21"/>
                    <a:pt x="23" y="5"/>
                  </a:cubicBezTo>
                  <a:cubicBezTo>
                    <a:pt x="22" y="6"/>
                    <a:pt x="21" y="6"/>
                    <a:pt x="20" y="7"/>
                  </a:cubicBezTo>
                  <a:cubicBezTo>
                    <a:pt x="32" y="20"/>
                    <a:pt x="44" y="33"/>
                    <a:pt x="56" y="47"/>
                  </a:cubicBezTo>
                  <a:cubicBezTo>
                    <a:pt x="57" y="48"/>
                    <a:pt x="59" y="46"/>
                    <a:pt x="58" y="45"/>
                  </a:cubicBezTo>
                  <a:cubicBezTo>
                    <a:pt x="52" y="35"/>
                    <a:pt x="41" y="26"/>
                    <a:pt x="39" y="14"/>
                  </a:cubicBezTo>
                  <a:cubicBezTo>
                    <a:pt x="38" y="14"/>
                    <a:pt x="37" y="14"/>
                    <a:pt x="36" y="15"/>
                  </a:cubicBezTo>
                  <a:cubicBezTo>
                    <a:pt x="52" y="33"/>
                    <a:pt x="64" y="53"/>
                    <a:pt x="79" y="71"/>
                  </a:cubicBezTo>
                  <a:cubicBezTo>
                    <a:pt x="80" y="70"/>
                    <a:pt x="81" y="70"/>
                    <a:pt x="82" y="69"/>
                  </a:cubicBezTo>
                  <a:cubicBezTo>
                    <a:pt x="76" y="64"/>
                    <a:pt x="71" y="57"/>
                    <a:pt x="66" y="51"/>
                  </a:cubicBezTo>
                  <a:cubicBezTo>
                    <a:pt x="62" y="44"/>
                    <a:pt x="57" y="37"/>
                    <a:pt x="55" y="29"/>
                  </a:cubicBezTo>
                  <a:cubicBezTo>
                    <a:pt x="54" y="30"/>
                    <a:pt x="54" y="30"/>
                    <a:pt x="53" y="30"/>
                  </a:cubicBezTo>
                  <a:cubicBezTo>
                    <a:pt x="64" y="39"/>
                    <a:pt x="69" y="53"/>
                    <a:pt x="76" y="64"/>
                  </a:cubicBezTo>
                  <a:cubicBezTo>
                    <a:pt x="86" y="79"/>
                    <a:pt x="94" y="94"/>
                    <a:pt x="102" y="110"/>
                  </a:cubicBezTo>
                  <a:cubicBezTo>
                    <a:pt x="110" y="126"/>
                    <a:pt x="116" y="141"/>
                    <a:pt x="123" y="157"/>
                  </a:cubicBezTo>
                  <a:cubicBezTo>
                    <a:pt x="130" y="173"/>
                    <a:pt x="137" y="189"/>
                    <a:pt x="141" y="206"/>
                  </a:cubicBezTo>
                  <a:cubicBezTo>
                    <a:pt x="142" y="208"/>
                    <a:pt x="142" y="210"/>
                    <a:pt x="142" y="211"/>
                  </a:cubicBezTo>
                  <a:cubicBezTo>
                    <a:pt x="143" y="211"/>
                    <a:pt x="144" y="211"/>
                    <a:pt x="145" y="210"/>
                  </a:cubicBezTo>
                  <a:cubicBezTo>
                    <a:pt x="120" y="167"/>
                    <a:pt x="111" y="115"/>
                    <a:pt x="82" y="73"/>
                  </a:cubicBezTo>
                  <a:cubicBezTo>
                    <a:pt x="81" y="71"/>
                    <a:pt x="79" y="73"/>
                    <a:pt x="79" y="74"/>
                  </a:cubicBezTo>
                  <a:cubicBezTo>
                    <a:pt x="92" y="98"/>
                    <a:pt x="106" y="122"/>
                    <a:pt x="118" y="146"/>
                  </a:cubicBezTo>
                  <a:cubicBezTo>
                    <a:pt x="129" y="167"/>
                    <a:pt x="143" y="188"/>
                    <a:pt x="149" y="211"/>
                  </a:cubicBezTo>
                  <a:cubicBezTo>
                    <a:pt x="150" y="211"/>
                    <a:pt x="151" y="210"/>
                    <a:pt x="152" y="210"/>
                  </a:cubicBezTo>
                  <a:cubicBezTo>
                    <a:pt x="122" y="169"/>
                    <a:pt x="110" y="118"/>
                    <a:pt x="80" y="77"/>
                  </a:cubicBezTo>
                  <a:cubicBezTo>
                    <a:pt x="79" y="76"/>
                    <a:pt x="77" y="77"/>
                    <a:pt x="78" y="78"/>
                  </a:cubicBezTo>
                  <a:cubicBezTo>
                    <a:pt x="103" y="123"/>
                    <a:pt x="115" y="173"/>
                    <a:pt x="139" y="218"/>
                  </a:cubicBezTo>
                  <a:cubicBezTo>
                    <a:pt x="140" y="219"/>
                    <a:pt x="142" y="218"/>
                    <a:pt x="142" y="217"/>
                  </a:cubicBezTo>
                  <a:cubicBezTo>
                    <a:pt x="141" y="209"/>
                    <a:pt x="138" y="203"/>
                    <a:pt x="134" y="196"/>
                  </a:cubicBezTo>
                  <a:cubicBezTo>
                    <a:pt x="130" y="189"/>
                    <a:pt x="127" y="182"/>
                    <a:pt x="123" y="175"/>
                  </a:cubicBezTo>
                  <a:cubicBezTo>
                    <a:pt x="115" y="159"/>
                    <a:pt x="107" y="144"/>
                    <a:pt x="98" y="129"/>
                  </a:cubicBezTo>
                  <a:cubicBezTo>
                    <a:pt x="79" y="99"/>
                    <a:pt x="59" y="70"/>
                    <a:pt x="38" y="41"/>
                  </a:cubicBezTo>
                  <a:cubicBezTo>
                    <a:pt x="38" y="41"/>
                    <a:pt x="38" y="41"/>
                    <a:pt x="38" y="40"/>
                  </a:cubicBezTo>
                  <a:cubicBezTo>
                    <a:pt x="37" y="39"/>
                    <a:pt x="35" y="41"/>
                    <a:pt x="36" y="42"/>
                  </a:cubicBezTo>
                  <a:cubicBezTo>
                    <a:pt x="54" y="70"/>
                    <a:pt x="70" y="99"/>
                    <a:pt x="85" y="129"/>
                  </a:cubicBezTo>
                  <a:cubicBezTo>
                    <a:pt x="93" y="144"/>
                    <a:pt x="100" y="160"/>
                    <a:pt x="106" y="175"/>
                  </a:cubicBezTo>
                  <a:cubicBezTo>
                    <a:pt x="110" y="183"/>
                    <a:pt x="113" y="190"/>
                    <a:pt x="116" y="197"/>
                  </a:cubicBezTo>
                  <a:cubicBezTo>
                    <a:pt x="119" y="204"/>
                    <a:pt x="122" y="210"/>
                    <a:pt x="127" y="215"/>
                  </a:cubicBezTo>
                  <a:cubicBezTo>
                    <a:pt x="128" y="216"/>
                    <a:pt x="130" y="216"/>
                    <a:pt x="129" y="214"/>
                  </a:cubicBezTo>
                  <a:cubicBezTo>
                    <a:pt x="127" y="198"/>
                    <a:pt x="122" y="182"/>
                    <a:pt x="115" y="167"/>
                  </a:cubicBezTo>
                  <a:cubicBezTo>
                    <a:pt x="107" y="152"/>
                    <a:pt x="99" y="137"/>
                    <a:pt x="91" y="123"/>
                  </a:cubicBezTo>
                  <a:cubicBezTo>
                    <a:pt x="82" y="108"/>
                    <a:pt x="73" y="94"/>
                    <a:pt x="63" y="80"/>
                  </a:cubicBezTo>
                  <a:cubicBezTo>
                    <a:pt x="58" y="74"/>
                    <a:pt x="54" y="68"/>
                    <a:pt x="49" y="62"/>
                  </a:cubicBezTo>
                  <a:cubicBezTo>
                    <a:pt x="46" y="57"/>
                    <a:pt x="43" y="53"/>
                    <a:pt x="38" y="49"/>
                  </a:cubicBezTo>
                  <a:cubicBezTo>
                    <a:pt x="36" y="47"/>
                    <a:pt x="33" y="45"/>
                    <a:pt x="30" y="44"/>
                  </a:cubicBezTo>
                  <a:cubicBezTo>
                    <a:pt x="29" y="44"/>
                    <a:pt x="29" y="45"/>
                    <a:pt x="29" y="46"/>
                  </a:cubicBezTo>
                  <a:cubicBezTo>
                    <a:pt x="37" y="71"/>
                    <a:pt x="57" y="90"/>
                    <a:pt x="71" y="112"/>
                  </a:cubicBezTo>
                  <a:cubicBezTo>
                    <a:pt x="87" y="138"/>
                    <a:pt x="102" y="165"/>
                    <a:pt x="115" y="193"/>
                  </a:cubicBezTo>
                  <a:cubicBezTo>
                    <a:pt x="116" y="194"/>
                    <a:pt x="118" y="193"/>
                    <a:pt x="118" y="192"/>
                  </a:cubicBezTo>
                  <a:cubicBezTo>
                    <a:pt x="114" y="180"/>
                    <a:pt x="108" y="169"/>
                    <a:pt x="102" y="159"/>
                  </a:cubicBezTo>
                  <a:cubicBezTo>
                    <a:pt x="95" y="148"/>
                    <a:pt x="90" y="137"/>
                    <a:pt x="84" y="127"/>
                  </a:cubicBezTo>
                  <a:cubicBezTo>
                    <a:pt x="73" y="107"/>
                    <a:pt x="59" y="88"/>
                    <a:pt x="43" y="72"/>
                  </a:cubicBezTo>
                  <a:cubicBezTo>
                    <a:pt x="42" y="71"/>
                    <a:pt x="40" y="73"/>
                    <a:pt x="41" y="7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2" name="Freeform 49"/>
            <p:cNvSpPr/>
            <p:nvPr/>
          </p:nvSpPr>
          <p:spPr bwMode="auto">
            <a:xfrm>
              <a:off x="3639" y="2177"/>
              <a:ext cx="272" cy="151"/>
            </a:xfrm>
            <a:custGeom>
              <a:avLst/>
              <a:gdLst>
                <a:gd name="T0" fmla="*/ 29 w 141"/>
                <a:gd name="T1" fmla="*/ 11 h 78"/>
                <a:gd name="T2" fmla="*/ 123 w 141"/>
                <a:gd name="T3" fmla="*/ 34 h 78"/>
                <a:gd name="T4" fmla="*/ 76 w 141"/>
                <a:gd name="T5" fmla="*/ 16 h 78"/>
                <a:gd name="T6" fmla="*/ 127 w 141"/>
                <a:gd name="T7" fmla="*/ 37 h 78"/>
                <a:gd name="T8" fmla="*/ 14 w 141"/>
                <a:gd name="T9" fmla="*/ 5 h 78"/>
                <a:gd name="T10" fmla="*/ 122 w 141"/>
                <a:gd name="T11" fmla="*/ 42 h 78"/>
                <a:gd name="T12" fmla="*/ 2 w 141"/>
                <a:gd name="T13" fmla="*/ 13 h 78"/>
                <a:gd name="T14" fmla="*/ 64 w 141"/>
                <a:gd name="T15" fmla="*/ 10 h 78"/>
                <a:gd name="T16" fmla="*/ 138 w 141"/>
                <a:gd name="T17" fmla="*/ 47 h 78"/>
                <a:gd name="T18" fmla="*/ 28 w 141"/>
                <a:gd name="T19" fmla="*/ 12 h 78"/>
                <a:gd name="T20" fmla="*/ 120 w 141"/>
                <a:gd name="T21" fmla="*/ 46 h 78"/>
                <a:gd name="T22" fmla="*/ 116 w 141"/>
                <a:gd name="T23" fmla="*/ 57 h 78"/>
                <a:gd name="T24" fmla="*/ 6 w 141"/>
                <a:gd name="T25" fmla="*/ 22 h 78"/>
                <a:gd name="T26" fmla="*/ 81 w 141"/>
                <a:gd name="T27" fmla="*/ 48 h 78"/>
                <a:gd name="T28" fmla="*/ 58 w 141"/>
                <a:gd name="T29" fmla="*/ 40 h 78"/>
                <a:gd name="T30" fmla="*/ 105 w 141"/>
                <a:gd name="T31" fmla="*/ 68 h 78"/>
                <a:gd name="T32" fmla="*/ 22 w 141"/>
                <a:gd name="T33" fmla="*/ 38 h 78"/>
                <a:gd name="T34" fmla="*/ 81 w 141"/>
                <a:gd name="T35" fmla="*/ 53 h 78"/>
                <a:gd name="T36" fmla="*/ 114 w 141"/>
                <a:gd name="T37" fmla="*/ 74 h 78"/>
                <a:gd name="T38" fmla="*/ 88 w 141"/>
                <a:gd name="T39" fmla="*/ 50 h 78"/>
                <a:gd name="T40" fmla="*/ 102 w 141"/>
                <a:gd name="T41" fmla="*/ 48 h 78"/>
                <a:gd name="T42" fmla="*/ 133 w 141"/>
                <a:gd name="T43" fmla="*/ 70 h 78"/>
                <a:gd name="T44" fmla="*/ 115 w 141"/>
                <a:gd name="T45" fmla="*/ 48 h 78"/>
                <a:gd name="T46" fmla="*/ 114 w 141"/>
                <a:gd name="T47" fmla="*/ 41 h 78"/>
                <a:gd name="T48" fmla="*/ 116 w 141"/>
                <a:gd name="T49" fmla="*/ 34 h 78"/>
                <a:gd name="T50" fmla="*/ 136 w 141"/>
                <a:gd name="T51" fmla="*/ 51 h 78"/>
                <a:gd name="T52" fmla="*/ 138 w 141"/>
                <a:gd name="T53" fmla="*/ 49 h 78"/>
                <a:gd name="T54" fmla="*/ 119 w 141"/>
                <a:gd name="T55" fmla="*/ 38 h 78"/>
                <a:gd name="T56" fmla="*/ 120 w 141"/>
                <a:gd name="T57" fmla="*/ 44 h 78"/>
                <a:gd name="T58" fmla="*/ 129 w 141"/>
                <a:gd name="T59" fmla="*/ 56 h 78"/>
                <a:gd name="T60" fmla="*/ 128 w 141"/>
                <a:gd name="T61" fmla="*/ 59 h 78"/>
                <a:gd name="T62" fmla="*/ 118 w 141"/>
                <a:gd name="T63" fmla="*/ 46 h 78"/>
                <a:gd name="T64" fmla="*/ 121 w 141"/>
                <a:gd name="T65" fmla="*/ 37 h 78"/>
                <a:gd name="T66" fmla="*/ 139 w 141"/>
                <a:gd name="T67" fmla="*/ 47 h 78"/>
                <a:gd name="T68" fmla="*/ 134 w 141"/>
                <a:gd name="T69" fmla="*/ 52 h 78"/>
                <a:gd name="T70" fmla="*/ 115 w 141"/>
                <a:gd name="T71" fmla="*/ 37 h 78"/>
                <a:gd name="T72" fmla="*/ 114 w 141"/>
                <a:gd name="T73" fmla="*/ 39 h 78"/>
                <a:gd name="T74" fmla="*/ 116 w 141"/>
                <a:gd name="T75" fmla="*/ 45 h 78"/>
                <a:gd name="T76" fmla="*/ 130 w 141"/>
                <a:gd name="T77" fmla="*/ 71 h 78"/>
                <a:gd name="T78" fmla="*/ 100 w 141"/>
                <a:gd name="T79" fmla="*/ 50 h 78"/>
                <a:gd name="T80" fmla="*/ 89 w 141"/>
                <a:gd name="T81" fmla="*/ 47 h 78"/>
                <a:gd name="T82" fmla="*/ 116 w 141"/>
                <a:gd name="T83" fmla="*/ 71 h 78"/>
                <a:gd name="T84" fmla="*/ 79 w 141"/>
                <a:gd name="T85" fmla="*/ 55 h 78"/>
                <a:gd name="T86" fmla="*/ 23 w 141"/>
                <a:gd name="T87" fmla="*/ 36 h 78"/>
                <a:gd name="T88" fmla="*/ 107 w 141"/>
                <a:gd name="T89" fmla="*/ 66 h 78"/>
                <a:gd name="T90" fmla="*/ 57 w 141"/>
                <a:gd name="T91" fmla="*/ 43 h 78"/>
                <a:gd name="T92" fmla="*/ 85 w 141"/>
                <a:gd name="T93" fmla="*/ 46 h 78"/>
                <a:gd name="T94" fmla="*/ 8 w 141"/>
                <a:gd name="T95" fmla="*/ 20 h 78"/>
                <a:gd name="T96" fmla="*/ 117 w 141"/>
                <a:gd name="T97" fmla="*/ 54 h 78"/>
                <a:gd name="T98" fmla="*/ 119 w 141"/>
                <a:gd name="T99" fmla="*/ 49 h 78"/>
                <a:gd name="T100" fmla="*/ 51 w 141"/>
                <a:gd name="T101" fmla="*/ 19 h 78"/>
                <a:gd name="T102" fmla="*/ 139 w 141"/>
                <a:gd name="T103" fmla="*/ 47 h 78"/>
                <a:gd name="T104" fmla="*/ 64 w 141"/>
                <a:gd name="T105" fmla="*/ 10 h 78"/>
                <a:gd name="T106" fmla="*/ 122 w 141"/>
                <a:gd name="T107" fmla="*/ 35 h 78"/>
                <a:gd name="T108" fmla="*/ 67 w 141"/>
                <a:gd name="T109" fmla="*/ 23 h 78"/>
                <a:gd name="T110" fmla="*/ 72 w 141"/>
                <a:gd name="T111" fmla="*/ 13 h 78"/>
                <a:gd name="T112" fmla="*/ 73 w 141"/>
                <a:gd name="T113" fmla="*/ 10 h 78"/>
                <a:gd name="T114" fmla="*/ 104 w 141"/>
                <a:gd name="T115" fmla="*/ 23 h 78"/>
                <a:gd name="T116" fmla="*/ 28 w 141"/>
                <a:gd name="T117" fmla="*/ 7 h 78"/>
                <a:gd name="T118" fmla="*/ 29 w 141"/>
                <a:gd name="T119" fmla="*/ 11 h 78"/>
                <a:gd name="T120" fmla="*/ 110 w 141"/>
                <a:gd name="T121"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1" h="78">
                  <a:moveTo>
                    <a:pt x="110" y="23"/>
                  </a:moveTo>
                  <a:cubicBezTo>
                    <a:pt x="97" y="17"/>
                    <a:pt x="84" y="15"/>
                    <a:pt x="70" y="14"/>
                  </a:cubicBezTo>
                  <a:cubicBezTo>
                    <a:pt x="56" y="14"/>
                    <a:pt x="43" y="14"/>
                    <a:pt x="29" y="11"/>
                  </a:cubicBezTo>
                  <a:cubicBezTo>
                    <a:pt x="29" y="12"/>
                    <a:pt x="29" y="13"/>
                    <a:pt x="29" y="14"/>
                  </a:cubicBezTo>
                  <a:cubicBezTo>
                    <a:pt x="61" y="13"/>
                    <a:pt x="92" y="27"/>
                    <a:pt x="122" y="36"/>
                  </a:cubicBezTo>
                  <a:cubicBezTo>
                    <a:pt x="123" y="37"/>
                    <a:pt x="124" y="35"/>
                    <a:pt x="123" y="34"/>
                  </a:cubicBezTo>
                  <a:cubicBezTo>
                    <a:pt x="98" y="11"/>
                    <a:pt x="61" y="5"/>
                    <a:pt x="28" y="4"/>
                  </a:cubicBezTo>
                  <a:cubicBezTo>
                    <a:pt x="27" y="4"/>
                    <a:pt x="26" y="6"/>
                    <a:pt x="28" y="7"/>
                  </a:cubicBezTo>
                  <a:cubicBezTo>
                    <a:pt x="43" y="13"/>
                    <a:pt x="60" y="12"/>
                    <a:pt x="76" y="16"/>
                  </a:cubicBezTo>
                  <a:cubicBezTo>
                    <a:pt x="85" y="18"/>
                    <a:pt x="93" y="22"/>
                    <a:pt x="101" y="25"/>
                  </a:cubicBezTo>
                  <a:cubicBezTo>
                    <a:pt x="110" y="29"/>
                    <a:pt x="118" y="33"/>
                    <a:pt x="125" y="39"/>
                  </a:cubicBezTo>
                  <a:cubicBezTo>
                    <a:pt x="126" y="40"/>
                    <a:pt x="128" y="38"/>
                    <a:pt x="127" y="37"/>
                  </a:cubicBezTo>
                  <a:cubicBezTo>
                    <a:pt x="113" y="22"/>
                    <a:pt x="94" y="14"/>
                    <a:pt x="75" y="8"/>
                  </a:cubicBezTo>
                  <a:cubicBezTo>
                    <a:pt x="55" y="2"/>
                    <a:pt x="34" y="0"/>
                    <a:pt x="14" y="2"/>
                  </a:cubicBezTo>
                  <a:cubicBezTo>
                    <a:pt x="13" y="2"/>
                    <a:pt x="12" y="5"/>
                    <a:pt x="14" y="5"/>
                  </a:cubicBezTo>
                  <a:cubicBezTo>
                    <a:pt x="33" y="5"/>
                    <a:pt x="52" y="9"/>
                    <a:pt x="70" y="16"/>
                  </a:cubicBezTo>
                  <a:cubicBezTo>
                    <a:pt x="88" y="22"/>
                    <a:pt x="106" y="31"/>
                    <a:pt x="121" y="44"/>
                  </a:cubicBezTo>
                  <a:cubicBezTo>
                    <a:pt x="121" y="43"/>
                    <a:pt x="121" y="42"/>
                    <a:pt x="122" y="42"/>
                  </a:cubicBezTo>
                  <a:cubicBezTo>
                    <a:pt x="103" y="37"/>
                    <a:pt x="87" y="25"/>
                    <a:pt x="68" y="20"/>
                  </a:cubicBezTo>
                  <a:cubicBezTo>
                    <a:pt x="46" y="15"/>
                    <a:pt x="24" y="11"/>
                    <a:pt x="2" y="10"/>
                  </a:cubicBezTo>
                  <a:cubicBezTo>
                    <a:pt x="0" y="10"/>
                    <a:pt x="0" y="13"/>
                    <a:pt x="2" y="13"/>
                  </a:cubicBezTo>
                  <a:cubicBezTo>
                    <a:pt x="41" y="20"/>
                    <a:pt x="84" y="16"/>
                    <a:pt x="120" y="37"/>
                  </a:cubicBezTo>
                  <a:cubicBezTo>
                    <a:pt x="121" y="37"/>
                    <a:pt x="121" y="36"/>
                    <a:pt x="122" y="35"/>
                  </a:cubicBezTo>
                  <a:cubicBezTo>
                    <a:pt x="103" y="25"/>
                    <a:pt x="83" y="19"/>
                    <a:pt x="64" y="10"/>
                  </a:cubicBezTo>
                  <a:cubicBezTo>
                    <a:pt x="63" y="11"/>
                    <a:pt x="63" y="11"/>
                    <a:pt x="63" y="12"/>
                  </a:cubicBezTo>
                  <a:cubicBezTo>
                    <a:pt x="75" y="18"/>
                    <a:pt x="89" y="21"/>
                    <a:pt x="102" y="26"/>
                  </a:cubicBezTo>
                  <a:cubicBezTo>
                    <a:pt x="115" y="31"/>
                    <a:pt x="129" y="36"/>
                    <a:pt x="138" y="47"/>
                  </a:cubicBezTo>
                  <a:cubicBezTo>
                    <a:pt x="139" y="46"/>
                    <a:pt x="139" y="45"/>
                    <a:pt x="140" y="45"/>
                  </a:cubicBezTo>
                  <a:cubicBezTo>
                    <a:pt x="104" y="30"/>
                    <a:pt x="68" y="12"/>
                    <a:pt x="29" y="10"/>
                  </a:cubicBezTo>
                  <a:cubicBezTo>
                    <a:pt x="28" y="10"/>
                    <a:pt x="27" y="12"/>
                    <a:pt x="28" y="12"/>
                  </a:cubicBezTo>
                  <a:cubicBezTo>
                    <a:pt x="40" y="21"/>
                    <a:pt x="56" y="22"/>
                    <a:pt x="69" y="27"/>
                  </a:cubicBezTo>
                  <a:cubicBezTo>
                    <a:pt x="86" y="33"/>
                    <a:pt x="104" y="39"/>
                    <a:pt x="119" y="49"/>
                  </a:cubicBezTo>
                  <a:cubicBezTo>
                    <a:pt x="119" y="48"/>
                    <a:pt x="120" y="47"/>
                    <a:pt x="120" y="46"/>
                  </a:cubicBezTo>
                  <a:cubicBezTo>
                    <a:pt x="85" y="34"/>
                    <a:pt x="50" y="16"/>
                    <a:pt x="11" y="16"/>
                  </a:cubicBezTo>
                  <a:cubicBezTo>
                    <a:pt x="10" y="17"/>
                    <a:pt x="10" y="19"/>
                    <a:pt x="11" y="19"/>
                  </a:cubicBezTo>
                  <a:cubicBezTo>
                    <a:pt x="46" y="30"/>
                    <a:pt x="87" y="31"/>
                    <a:pt x="116" y="57"/>
                  </a:cubicBezTo>
                  <a:cubicBezTo>
                    <a:pt x="116" y="56"/>
                    <a:pt x="117" y="55"/>
                    <a:pt x="117" y="54"/>
                  </a:cubicBezTo>
                  <a:cubicBezTo>
                    <a:pt x="80" y="42"/>
                    <a:pt x="47" y="18"/>
                    <a:pt x="7" y="19"/>
                  </a:cubicBezTo>
                  <a:cubicBezTo>
                    <a:pt x="5" y="19"/>
                    <a:pt x="5" y="21"/>
                    <a:pt x="6" y="22"/>
                  </a:cubicBezTo>
                  <a:cubicBezTo>
                    <a:pt x="12" y="27"/>
                    <a:pt x="20" y="29"/>
                    <a:pt x="27" y="31"/>
                  </a:cubicBezTo>
                  <a:cubicBezTo>
                    <a:pt x="35" y="34"/>
                    <a:pt x="44" y="35"/>
                    <a:pt x="52" y="37"/>
                  </a:cubicBezTo>
                  <a:cubicBezTo>
                    <a:pt x="62" y="40"/>
                    <a:pt x="72" y="44"/>
                    <a:pt x="81" y="48"/>
                  </a:cubicBezTo>
                  <a:cubicBezTo>
                    <a:pt x="92" y="52"/>
                    <a:pt x="102" y="57"/>
                    <a:pt x="112" y="64"/>
                  </a:cubicBezTo>
                  <a:cubicBezTo>
                    <a:pt x="113" y="63"/>
                    <a:pt x="113" y="62"/>
                    <a:pt x="114" y="61"/>
                  </a:cubicBezTo>
                  <a:cubicBezTo>
                    <a:pt x="96" y="52"/>
                    <a:pt x="77" y="46"/>
                    <a:pt x="58" y="40"/>
                  </a:cubicBezTo>
                  <a:cubicBezTo>
                    <a:pt x="41" y="35"/>
                    <a:pt x="23" y="28"/>
                    <a:pt x="5" y="30"/>
                  </a:cubicBezTo>
                  <a:cubicBezTo>
                    <a:pt x="4" y="31"/>
                    <a:pt x="4" y="32"/>
                    <a:pt x="5" y="33"/>
                  </a:cubicBezTo>
                  <a:cubicBezTo>
                    <a:pt x="37" y="49"/>
                    <a:pt x="78" y="42"/>
                    <a:pt x="105" y="68"/>
                  </a:cubicBezTo>
                  <a:cubicBezTo>
                    <a:pt x="106" y="67"/>
                    <a:pt x="106" y="66"/>
                    <a:pt x="106" y="65"/>
                  </a:cubicBezTo>
                  <a:cubicBezTo>
                    <a:pt x="77" y="61"/>
                    <a:pt x="51" y="45"/>
                    <a:pt x="23" y="36"/>
                  </a:cubicBezTo>
                  <a:cubicBezTo>
                    <a:pt x="23" y="37"/>
                    <a:pt x="23" y="37"/>
                    <a:pt x="22" y="38"/>
                  </a:cubicBezTo>
                  <a:cubicBezTo>
                    <a:pt x="53" y="45"/>
                    <a:pt x="83" y="58"/>
                    <a:pt x="108" y="77"/>
                  </a:cubicBezTo>
                  <a:cubicBezTo>
                    <a:pt x="108" y="76"/>
                    <a:pt x="109" y="75"/>
                    <a:pt x="109" y="74"/>
                  </a:cubicBezTo>
                  <a:cubicBezTo>
                    <a:pt x="98" y="70"/>
                    <a:pt x="89" y="61"/>
                    <a:pt x="81" y="53"/>
                  </a:cubicBezTo>
                  <a:cubicBezTo>
                    <a:pt x="81" y="54"/>
                    <a:pt x="80" y="54"/>
                    <a:pt x="80" y="55"/>
                  </a:cubicBezTo>
                  <a:cubicBezTo>
                    <a:pt x="86" y="56"/>
                    <a:pt x="92" y="60"/>
                    <a:pt x="98" y="63"/>
                  </a:cubicBezTo>
                  <a:cubicBezTo>
                    <a:pt x="103" y="66"/>
                    <a:pt x="109" y="70"/>
                    <a:pt x="114" y="74"/>
                  </a:cubicBezTo>
                  <a:cubicBezTo>
                    <a:pt x="116" y="75"/>
                    <a:pt x="117" y="73"/>
                    <a:pt x="116" y="71"/>
                  </a:cubicBezTo>
                  <a:cubicBezTo>
                    <a:pt x="107" y="63"/>
                    <a:pt x="97" y="57"/>
                    <a:pt x="89" y="48"/>
                  </a:cubicBezTo>
                  <a:cubicBezTo>
                    <a:pt x="89" y="48"/>
                    <a:pt x="88" y="49"/>
                    <a:pt x="88" y="50"/>
                  </a:cubicBezTo>
                  <a:cubicBezTo>
                    <a:pt x="102" y="54"/>
                    <a:pt x="110" y="67"/>
                    <a:pt x="124" y="73"/>
                  </a:cubicBezTo>
                  <a:cubicBezTo>
                    <a:pt x="125" y="74"/>
                    <a:pt x="126" y="72"/>
                    <a:pt x="126" y="71"/>
                  </a:cubicBezTo>
                  <a:cubicBezTo>
                    <a:pt x="119" y="62"/>
                    <a:pt x="110" y="55"/>
                    <a:pt x="102" y="48"/>
                  </a:cubicBezTo>
                  <a:cubicBezTo>
                    <a:pt x="101" y="49"/>
                    <a:pt x="101" y="49"/>
                    <a:pt x="100" y="50"/>
                  </a:cubicBezTo>
                  <a:cubicBezTo>
                    <a:pt x="111" y="56"/>
                    <a:pt x="121" y="64"/>
                    <a:pt x="130" y="72"/>
                  </a:cubicBezTo>
                  <a:cubicBezTo>
                    <a:pt x="132" y="72"/>
                    <a:pt x="133" y="71"/>
                    <a:pt x="133" y="70"/>
                  </a:cubicBezTo>
                  <a:cubicBezTo>
                    <a:pt x="129" y="59"/>
                    <a:pt x="117" y="54"/>
                    <a:pt x="110" y="45"/>
                  </a:cubicBezTo>
                  <a:cubicBezTo>
                    <a:pt x="109" y="45"/>
                    <a:pt x="109" y="46"/>
                    <a:pt x="108" y="47"/>
                  </a:cubicBezTo>
                  <a:cubicBezTo>
                    <a:pt x="111" y="48"/>
                    <a:pt x="113" y="47"/>
                    <a:pt x="115" y="48"/>
                  </a:cubicBezTo>
                  <a:cubicBezTo>
                    <a:pt x="116" y="48"/>
                    <a:pt x="117" y="47"/>
                    <a:pt x="117" y="46"/>
                  </a:cubicBezTo>
                  <a:cubicBezTo>
                    <a:pt x="116" y="44"/>
                    <a:pt x="116" y="42"/>
                    <a:pt x="115" y="39"/>
                  </a:cubicBezTo>
                  <a:cubicBezTo>
                    <a:pt x="115" y="40"/>
                    <a:pt x="114" y="41"/>
                    <a:pt x="114" y="41"/>
                  </a:cubicBezTo>
                  <a:cubicBezTo>
                    <a:pt x="117" y="41"/>
                    <a:pt x="120" y="41"/>
                    <a:pt x="122" y="43"/>
                  </a:cubicBezTo>
                  <a:cubicBezTo>
                    <a:pt x="124" y="43"/>
                    <a:pt x="125" y="41"/>
                    <a:pt x="124" y="40"/>
                  </a:cubicBezTo>
                  <a:cubicBezTo>
                    <a:pt x="121" y="38"/>
                    <a:pt x="119" y="37"/>
                    <a:pt x="116" y="34"/>
                  </a:cubicBezTo>
                  <a:cubicBezTo>
                    <a:pt x="116" y="35"/>
                    <a:pt x="115" y="36"/>
                    <a:pt x="115" y="37"/>
                  </a:cubicBezTo>
                  <a:cubicBezTo>
                    <a:pt x="121" y="42"/>
                    <a:pt x="128" y="47"/>
                    <a:pt x="134" y="53"/>
                  </a:cubicBezTo>
                  <a:cubicBezTo>
                    <a:pt x="135" y="54"/>
                    <a:pt x="136" y="52"/>
                    <a:pt x="136" y="51"/>
                  </a:cubicBezTo>
                  <a:cubicBezTo>
                    <a:pt x="131" y="44"/>
                    <a:pt x="125" y="39"/>
                    <a:pt x="119" y="34"/>
                  </a:cubicBezTo>
                  <a:cubicBezTo>
                    <a:pt x="119" y="35"/>
                    <a:pt x="119" y="35"/>
                    <a:pt x="118" y="36"/>
                  </a:cubicBezTo>
                  <a:cubicBezTo>
                    <a:pt x="126" y="37"/>
                    <a:pt x="132" y="45"/>
                    <a:pt x="138" y="49"/>
                  </a:cubicBezTo>
                  <a:cubicBezTo>
                    <a:pt x="138" y="49"/>
                    <a:pt x="138" y="48"/>
                    <a:pt x="139" y="47"/>
                  </a:cubicBezTo>
                  <a:cubicBezTo>
                    <a:pt x="133" y="43"/>
                    <a:pt x="127" y="38"/>
                    <a:pt x="120" y="36"/>
                  </a:cubicBezTo>
                  <a:cubicBezTo>
                    <a:pt x="119" y="36"/>
                    <a:pt x="118" y="37"/>
                    <a:pt x="119" y="38"/>
                  </a:cubicBezTo>
                  <a:cubicBezTo>
                    <a:pt x="122" y="45"/>
                    <a:pt x="128" y="50"/>
                    <a:pt x="131" y="57"/>
                  </a:cubicBezTo>
                  <a:cubicBezTo>
                    <a:pt x="131" y="57"/>
                    <a:pt x="132" y="56"/>
                    <a:pt x="133" y="55"/>
                  </a:cubicBezTo>
                  <a:cubicBezTo>
                    <a:pt x="128" y="53"/>
                    <a:pt x="124" y="47"/>
                    <a:pt x="120" y="44"/>
                  </a:cubicBezTo>
                  <a:cubicBezTo>
                    <a:pt x="118" y="43"/>
                    <a:pt x="117" y="45"/>
                    <a:pt x="118" y="46"/>
                  </a:cubicBezTo>
                  <a:cubicBezTo>
                    <a:pt x="121" y="50"/>
                    <a:pt x="125" y="54"/>
                    <a:pt x="128" y="58"/>
                  </a:cubicBezTo>
                  <a:cubicBezTo>
                    <a:pt x="128" y="57"/>
                    <a:pt x="128" y="57"/>
                    <a:pt x="129" y="56"/>
                  </a:cubicBezTo>
                  <a:cubicBezTo>
                    <a:pt x="121" y="55"/>
                    <a:pt x="115" y="48"/>
                    <a:pt x="108" y="45"/>
                  </a:cubicBezTo>
                  <a:cubicBezTo>
                    <a:pt x="107" y="44"/>
                    <a:pt x="106" y="46"/>
                    <a:pt x="107" y="47"/>
                  </a:cubicBezTo>
                  <a:cubicBezTo>
                    <a:pt x="115" y="51"/>
                    <a:pt x="120" y="57"/>
                    <a:pt x="128" y="59"/>
                  </a:cubicBezTo>
                  <a:cubicBezTo>
                    <a:pt x="130" y="59"/>
                    <a:pt x="130" y="57"/>
                    <a:pt x="130" y="56"/>
                  </a:cubicBezTo>
                  <a:cubicBezTo>
                    <a:pt x="127" y="52"/>
                    <a:pt x="123" y="48"/>
                    <a:pt x="120" y="44"/>
                  </a:cubicBezTo>
                  <a:cubicBezTo>
                    <a:pt x="119" y="45"/>
                    <a:pt x="119" y="45"/>
                    <a:pt x="118" y="46"/>
                  </a:cubicBezTo>
                  <a:cubicBezTo>
                    <a:pt x="123" y="50"/>
                    <a:pt x="126" y="55"/>
                    <a:pt x="132" y="58"/>
                  </a:cubicBezTo>
                  <a:cubicBezTo>
                    <a:pt x="133" y="59"/>
                    <a:pt x="134" y="57"/>
                    <a:pt x="133" y="56"/>
                  </a:cubicBezTo>
                  <a:cubicBezTo>
                    <a:pt x="131" y="49"/>
                    <a:pt x="124" y="44"/>
                    <a:pt x="121" y="37"/>
                  </a:cubicBezTo>
                  <a:cubicBezTo>
                    <a:pt x="121" y="38"/>
                    <a:pt x="120" y="38"/>
                    <a:pt x="120" y="39"/>
                  </a:cubicBezTo>
                  <a:cubicBezTo>
                    <a:pt x="127" y="41"/>
                    <a:pt x="132" y="46"/>
                    <a:pt x="138" y="50"/>
                  </a:cubicBezTo>
                  <a:cubicBezTo>
                    <a:pt x="139" y="50"/>
                    <a:pt x="140" y="48"/>
                    <a:pt x="139" y="47"/>
                  </a:cubicBezTo>
                  <a:cubicBezTo>
                    <a:pt x="133" y="42"/>
                    <a:pt x="127" y="34"/>
                    <a:pt x="119" y="33"/>
                  </a:cubicBezTo>
                  <a:cubicBezTo>
                    <a:pt x="117" y="33"/>
                    <a:pt x="117" y="35"/>
                    <a:pt x="118" y="36"/>
                  </a:cubicBezTo>
                  <a:cubicBezTo>
                    <a:pt x="123" y="41"/>
                    <a:pt x="129" y="46"/>
                    <a:pt x="134" y="52"/>
                  </a:cubicBezTo>
                  <a:cubicBezTo>
                    <a:pt x="134" y="52"/>
                    <a:pt x="135" y="51"/>
                    <a:pt x="135" y="50"/>
                  </a:cubicBezTo>
                  <a:cubicBezTo>
                    <a:pt x="129" y="45"/>
                    <a:pt x="123" y="39"/>
                    <a:pt x="116" y="34"/>
                  </a:cubicBezTo>
                  <a:cubicBezTo>
                    <a:pt x="115" y="33"/>
                    <a:pt x="114" y="35"/>
                    <a:pt x="115" y="37"/>
                  </a:cubicBezTo>
                  <a:cubicBezTo>
                    <a:pt x="117" y="39"/>
                    <a:pt x="120" y="41"/>
                    <a:pt x="122" y="43"/>
                  </a:cubicBezTo>
                  <a:cubicBezTo>
                    <a:pt x="123" y="42"/>
                    <a:pt x="123" y="41"/>
                    <a:pt x="123" y="40"/>
                  </a:cubicBezTo>
                  <a:cubicBezTo>
                    <a:pt x="120" y="38"/>
                    <a:pt x="117" y="39"/>
                    <a:pt x="114" y="39"/>
                  </a:cubicBezTo>
                  <a:cubicBezTo>
                    <a:pt x="113" y="39"/>
                    <a:pt x="112" y="39"/>
                    <a:pt x="113" y="40"/>
                  </a:cubicBezTo>
                  <a:cubicBezTo>
                    <a:pt x="114" y="43"/>
                    <a:pt x="113" y="45"/>
                    <a:pt x="114" y="47"/>
                  </a:cubicBezTo>
                  <a:cubicBezTo>
                    <a:pt x="115" y="47"/>
                    <a:pt x="116" y="46"/>
                    <a:pt x="116" y="45"/>
                  </a:cubicBezTo>
                  <a:cubicBezTo>
                    <a:pt x="114" y="45"/>
                    <a:pt x="111" y="45"/>
                    <a:pt x="109" y="44"/>
                  </a:cubicBezTo>
                  <a:cubicBezTo>
                    <a:pt x="108" y="44"/>
                    <a:pt x="107" y="46"/>
                    <a:pt x="108" y="46"/>
                  </a:cubicBezTo>
                  <a:cubicBezTo>
                    <a:pt x="114" y="55"/>
                    <a:pt x="127" y="60"/>
                    <a:pt x="130" y="71"/>
                  </a:cubicBezTo>
                  <a:cubicBezTo>
                    <a:pt x="131" y="71"/>
                    <a:pt x="131" y="70"/>
                    <a:pt x="132" y="69"/>
                  </a:cubicBezTo>
                  <a:cubicBezTo>
                    <a:pt x="122" y="62"/>
                    <a:pt x="112" y="54"/>
                    <a:pt x="101" y="48"/>
                  </a:cubicBezTo>
                  <a:cubicBezTo>
                    <a:pt x="100" y="47"/>
                    <a:pt x="99" y="49"/>
                    <a:pt x="100" y="50"/>
                  </a:cubicBezTo>
                  <a:cubicBezTo>
                    <a:pt x="108" y="58"/>
                    <a:pt x="117" y="64"/>
                    <a:pt x="123" y="73"/>
                  </a:cubicBezTo>
                  <a:cubicBezTo>
                    <a:pt x="124" y="72"/>
                    <a:pt x="124" y="71"/>
                    <a:pt x="125" y="71"/>
                  </a:cubicBezTo>
                  <a:cubicBezTo>
                    <a:pt x="112" y="65"/>
                    <a:pt x="103" y="52"/>
                    <a:pt x="89" y="47"/>
                  </a:cubicBezTo>
                  <a:cubicBezTo>
                    <a:pt x="87" y="47"/>
                    <a:pt x="86" y="48"/>
                    <a:pt x="87" y="49"/>
                  </a:cubicBezTo>
                  <a:cubicBezTo>
                    <a:pt x="95" y="59"/>
                    <a:pt x="105" y="65"/>
                    <a:pt x="114" y="74"/>
                  </a:cubicBezTo>
                  <a:cubicBezTo>
                    <a:pt x="115" y="73"/>
                    <a:pt x="115" y="72"/>
                    <a:pt x="116" y="71"/>
                  </a:cubicBezTo>
                  <a:cubicBezTo>
                    <a:pt x="110" y="68"/>
                    <a:pt x="104" y="64"/>
                    <a:pt x="98" y="60"/>
                  </a:cubicBezTo>
                  <a:cubicBezTo>
                    <a:pt x="93" y="57"/>
                    <a:pt x="87" y="53"/>
                    <a:pt x="80" y="52"/>
                  </a:cubicBezTo>
                  <a:cubicBezTo>
                    <a:pt x="79" y="52"/>
                    <a:pt x="78" y="54"/>
                    <a:pt x="79" y="55"/>
                  </a:cubicBezTo>
                  <a:cubicBezTo>
                    <a:pt x="87" y="63"/>
                    <a:pt x="96" y="73"/>
                    <a:pt x="108" y="77"/>
                  </a:cubicBezTo>
                  <a:cubicBezTo>
                    <a:pt x="110" y="78"/>
                    <a:pt x="111" y="76"/>
                    <a:pt x="110" y="75"/>
                  </a:cubicBezTo>
                  <a:cubicBezTo>
                    <a:pt x="84" y="56"/>
                    <a:pt x="54" y="43"/>
                    <a:pt x="23" y="36"/>
                  </a:cubicBezTo>
                  <a:cubicBezTo>
                    <a:pt x="21" y="35"/>
                    <a:pt x="21" y="38"/>
                    <a:pt x="22" y="38"/>
                  </a:cubicBezTo>
                  <a:cubicBezTo>
                    <a:pt x="50" y="47"/>
                    <a:pt x="76" y="64"/>
                    <a:pt x="106" y="68"/>
                  </a:cubicBezTo>
                  <a:cubicBezTo>
                    <a:pt x="107" y="68"/>
                    <a:pt x="108" y="66"/>
                    <a:pt x="107" y="66"/>
                  </a:cubicBezTo>
                  <a:cubicBezTo>
                    <a:pt x="80" y="39"/>
                    <a:pt x="38" y="47"/>
                    <a:pt x="6" y="30"/>
                  </a:cubicBezTo>
                  <a:cubicBezTo>
                    <a:pt x="6" y="31"/>
                    <a:pt x="6" y="32"/>
                    <a:pt x="6" y="33"/>
                  </a:cubicBezTo>
                  <a:cubicBezTo>
                    <a:pt x="23" y="31"/>
                    <a:pt x="41" y="38"/>
                    <a:pt x="57" y="43"/>
                  </a:cubicBezTo>
                  <a:cubicBezTo>
                    <a:pt x="76" y="49"/>
                    <a:pt x="95" y="54"/>
                    <a:pt x="113" y="64"/>
                  </a:cubicBezTo>
                  <a:cubicBezTo>
                    <a:pt x="114" y="64"/>
                    <a:pt x="115" y="62"/>
                    <a:pt x="114" y="61"/>
                  </a:cubicBezTo>
                  <a:cubicBezTo>
                    <a:pt x="105" y="55"/>
                    <a:pt x="95" y="51"/>
                    <a:pt x="85" y="46"/>
                  </a:cubicBezTo>
                  <a:cubicBezTo>
                    <a:pt x="75" y="42"/>
                    <a:pt x="65" y="38"/>
                    <a:pt x="55" y="35"/>
                  </a:cubicBezTo>
                  <a:cubicBezTo>
                    <a:pt x="47" y="33"/>
                    <a:pt x="39" y="32"/>
                    <a:pt x="31" y="30"/>
                  </a:cubicBezTo>
                  <a:cubicBezTo>
                    <a:pt x="23" y="28"/>
                    <a:pt x="14" y="25"/>
                    <a:pt x="8" y="20"/>
                  </a:cubicBezTo>
                  <a:cubicBezTo>
                    <a:pt x="7" y="20"/>
                    <a:pt x="7" y="21"/>
                    <a:pt x="7" y="22"/>
                  </a:cubicBezTo>
                  <a:cubicBezTo>
                    <a:pt x="46" y="21"/>
                    <a:pt x="80" y="45"/>
                    <a:pt x="116" y="57"/>
                  </a:cubicBezTo>
                  <a:cubicBezTo>
                    <a:pt x="118" y="57"/>
                    <a:pt x="119" y="56"/>
                    <a:pt x="117" y="54"/>
                  </a:cubicBezTo>
                  <a:cubicBezTo>
                    <a:pt x="89" y="28"/>
                    <a:pt x="48" y="27"/>
                    <a:pt x="12" y="17"/>
                  </a:cubicBezTo>
                  <a:cubicBezTo>
                    <a:pt x="12" y="17"/>
                    <a:pt x="12" y="18"/>
                    <a:pt x="12" y="19"/>
                  </a:cubicBezTo>
                  <a:cubicBezTo>
                    <a:pt x="50" y="18"/>
                    <a:pt x="84" y="36"/>
                    <a:pt x="119" y="49"/>
                  </a:cubicBezTo>
                  <a:cubicBezTo>
                    <a:pt x="120" y="49"/>
                    <a:pt x="122" y="47"/>
                    <a:pt x="120" y="46"/>
                  </a:cubicBezTo>
                  <a:cubicBezTo>
                    <a:pt x="106" y="37"/>
                    <a:pt x="89" y="31"/>
                    <a:pt x="73" y="25"/>
                  </a:cubicBezTo>
                  <a:cubicBezTo>
                    <a:pt x="66" y="23"/>
                    <a:pt x="59" y="21"/>
                    <a:pt x="51" y="19"/>
                  </a:cubicBezTo>
                  <a:cubicBezTo>
                    <a:pt x="44" y="17"/>
                    <a:pt x="36" y="15"/>
                    <a:pt x="30" y="10"/>
                  </a:cubicBezTo>
                  <a:cubicBezTo>
                    <a:pt x="29" y="11"/>
                    <a:pt x="29" y="12"/>
                    <a:pt x="29" y="13"/>
                  </a:cubicBezTo>
                  <a:cubicBezTo>
                    <a:pt x="68" y="15"/>
                    <a:pt x="103" y="32"/>
                    <a:pt x="139" y="47"/>
                  </a:cubicBezTo>
                  <a:cubicBezTo>
                    <a:pt x="140" y="48"/>
                    <a:pt x="141" y="46"/>
                    <a:pt x="140" y="45"/>
                  </a:cubicBezTo>
                  <a:cubicBezTo>
                    <a:pt x="131" y="35"/>
                    <a:pt x="118" y="29"/>
                    <a:pt x="105" y="24"/>
                  </a:cubicBezTo>
                  <a:cubicBezTo>
                    <a:pt x="91" y="19"/>
                    <a:pt x="77" y="15"/>
                    <a:pt x="64" y="10"/>
                  </a:cubicBezTo>
                  <a:cubicBezTo>
                    <a:pt x="62" y="9"/>
                    <a:pt x="61" y="12"/>
                    <a:pt x="63" y="12"/>
                  </a:cubicBezTo>
                  <a:cubicBezTo>
                    <a:pt x="81" y="22"/>
                    <a:pt x="102" y="28"/>
                    <a:pt x="121" y="38"/>
                  </a:cubicBezTo>
                  <a:cubicBezTo>
                    <a:pt x="122" y="38"/>
                    <a:pt x="123" y="36"/>
                    <a:pt x="122" y="35"/>
                  </a:cubicBezTo>
                  <a:cubicBezTo>
                    <a:pt x="86" y="14"/>
                    <a:pt x="42" y="17"/>
                    <a:pt x="2" y="10"/>
                  </a:cubicBezTo>
                  <a:cubicBezTo>
                    <a:pt x="2" y="11"/>
                    <a:pt x="2" y="12"/>
                    <a:pt x="2" y="13"/>
                  </a:cubicBezTo>
                  <a:cubicBezTo>
                    <a:pt x="24" y="13"/>
                    <a:pt x="45" y="18"/>
                    <a:pt x="67" y="23"/>
                  </a:cubicBezTo>
                  <a:cubicBezTo>
                    <a:pt x="86" y="27"/>
                    <a:pt x="102" y="40"/>
                    <a:pt x="121" y="44"/>
                  </a:cubicBezTo>
                  <a:cubicBezTo>
                    <a:pt x="123" y="45"/>
                    <a:pt x="123" y="43"/>
                    <a:pt x="122" y="42"/>
                  </a:cubicBezTo>
                  <a:cubicBezTo>
                    <a:pt x="108" y="29"/>
                    <a:pt x="90" y="20"/>
                    <a:pt x="72" y="13"/>
                  </a:cubicBezTo>
                  <a:cubicBezTo>
                    <a:pt x="54" y="7"/>
                    <a:pt x="34" y="2"/>
                    <a:pt x="14" y="2"/>
                  </a:cubicBezTo>
                  <a:cubicBezTo>
                    <a:pt x="14" y="3"/>
                    <a:pt x="14" y="4"/>
                    <a:pt x="14" y="5"/>
                  </a:cubicBezTo>
                  <a:cubicBezTo>
                    <a:pt x="34" y="3"/>
                    <a:pt x="54" y="5"/>
                    <a:pt x="73" y="10"/>
                  </a:cubicBezTo>
                  <a:cubicBezTo>
                    <a:pt x="92" y="16"/>
                    <a:pt x="111" y="24"/>
                    <a:pt x="125" y="39"/>
                  </a:cubicBezTo>
                  <a:cubicBezTo>
                    <a:pt x="126" y="38"/>
                    <a:pt x="126" y="37"/>
                    <a:pt x="127" y="37"/>
                  </a:cubicBezTo>
                  <a:cubicBezTo>
                    <a:pt x="120" y="31"/>
                    <a:pt x="112" y="27"/>
                    <a:pt x="104" y="23"/>
                  </a:cubicBezTo>
                  <a:cubicBezTo>
                    <a:pt x="96" y="20"/>
                    <a:pt x="88" y="16"/>
                    <a:pt x="80" y="14"/>
                  </a:cubicBezTo>
                  <a:cubicBezTo>
                    <a:pt x="63" y="9"/>
                    <a:pt x="45" y="11"/>
                    <a:pt x="29" y="5"/>
                  </a:cubicBezTo>
                  <a:cubicBezTo>
                    <a:pt x="29" y="5"/>
                    <a:pt x="28" y="6"/>
                    <a:pt x="28" y="7"/>
                  </a:cubicBezTo>
                  <a:cubicBezTo>
                    <a:pt x="61" y="8"/>
                    <a:pt x="96" y="13"/>
                    <a:pt x="121" y="36"/>
                  </a:cubicBezTo>
                  <a:cubicBezTo>
                    <a:pt x="122" y="35"/>
                    <a:pt x="122" y="34"/>
                    <a:pt x="123" y="33"/>
                  </a:cubicBezTo>
                  <a:cubicBezTo>
                    <a:pt x="92" y="24"/>
                    <a:pt x="62" y="10"/>
                    <a:pt x="29" y="11"/>
                  </a:cubicBezTo>
                  <a:cubicBezTo>
                    <a:pt x="27" y="11"/>
                    <a:pt x="28" y="13"/>
                    <a:pt x="29" y="14"/>
                  </a:cubicBezTo>
                  <a:cubicBezTo>
                    <a:pt x="55" y="21"/>
                    <a:pt x="84" y="13"/>
                    <a:pt x="109" y="25"/>
                  </a:cubicBezTo>
                  <a:cubicBezTo>
                    <a:pt x="110" y="26"/>
                    <a:pt x="111" y="23"/>
                    <a:pt x="110" y="2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3" name="Freeform 50"/>
            <p:cNvSpPr/>
            <p:nvPr/>
          </p:nvSpPr>
          <p:spPr bwMode="auto">
            <a:xfrm>
              <a:off x="3865" y="2264"/>
              <a:ext cx="46" cy="53"/>
            </a:xfrm>
            <a:custGeom>
              <a:avLst/>
              <a:gdLst>
                <a:gd name="T0" fmla="*/ 6 w 24"/>
                <a:gd name="T1" fmla="*/ 4 h 27"/>
                <a:gd name="T2" fmla="*/ 1 w 24"/>
                <a:gd name="T3" fmla="*/ 16 h 27"/>
                <a:gd name="T4" fmla="*/ 3 w 24"/>
                <a:gd name="T5" fmla="*/ 18 h 27"/>
                <a:gd name="T6" fmla="*/ 20 w 24"/>
                <a:gd name="T7" fmla="*/ 3 h 27"/>
                <a:gd name="T8" fmla="*/ 18 w 24"/>
                <a:gd name="T9" fmla="*/ 2 h 27"/>
                <a:gd name="T10" fmla="*/ 10 w 24"/>
                <a:gd name="T11" fmla="*/ 14 h 27"/>
                <a:gd name="T12" fmla="*/ 1 w 24"/>
                <a:gd name="T13" fmla="*/ 24 h 27"/>
                <a:gd name="T14" fmla="*/ 3 w 24"/>
                <a:gd name="T15" fmla="*/ 26 h 27"/>
                <a:gd name="T16" fmla="*/ 23 w 24"/>
                <a:gd name="T17" fmla="*/ 6 h 27"/>
                <a:gd name="T18" fmla="*/ 21 w 24"/>
                <a:gd name="T19" fmla="*/ 4 h 27"/>
                <a:gd name="T20" fmla="*/ 14 w 24"/>
                <a:gd name="T21" fmla="*/ 15 h 27"/>
                <a:gd name="T22" fmla="*/ 3 w 24"/>
                <a:gd name="T23" fmla="*/ 23 h 27"/>
                <a:gd name="T24" fmla="*/ 5 w 24"/>
                <a:gd name="T25" fmla="*/ 24 h 27"/>
                <a:gd name="T26" fmla="*/ 6 w 24"/>
                <a:gd name="T27" fmla="*/ 16 h 27"/>
                <a:gd name="T28" fmla="*/ 3 w 24"/>
                <a:gd name="T29" fmla="*/ 15 h 27"/>
                <a:gd name="T30" fmla="*/ 3 w 24"/>
                <a:gd name="T31" fmla="*/ 24 h 27"/>
                <a:gd name="T32" fmla="*/ 4 w 24"/>
                <a:gd name="T33" fmla="*/ 25 h 27"/>
                <a:gd name="T34" fmla="*/ 16 w 24"/>
                <a:gd name="T35" fmla="*/ 17 h 27"/>
                <a:gd name="T36" fmla="*/ 24 w 24"/>
                <a:gd name="T37" fmla="*/ 5 h 27"/>
                <a:gd name="T38" fmla="*/ 21 w 24"/>
                <a:gd name="T39" fmla="*/ 4 h 27"/>
                <a:gd name="T40" fmla="*/ 1 w 24"/>
                <a:gd name="T41" fmla="*/ 24 h 27"/>
                <a:gd name="T42" fmla="*/ 3 w 24"/>
                <a:gd name="T43" fmla="*/ 26 h 27"/>
                <a:gd name="T44" fmla="*/ 20 w 24"/>
                <a:gd name="T45" fmla="*/ 2 h 27"/>
                <a:gd name="T46" fmla="*/ 18 w 24"/>
                <a:gd name="T47" fmla="*/ 1 h 27"/>
                <a:gd name="T48" fmla="*/ 2 w 24"/>
                <a:gd name="T49" fmla="*/ 15 h 27"/>
                <a:gd name="T50" fmla="*/ 3 w 24"/>
                <a:gd name="T51" fmla="*/ 17 h 27"/>
                <a:gd name="T52" fmla="*/ 9 w 24"/>
                <a:gd name="T53" fmla="*/ 5 h 27"/>
                <a:gd name="T54" fmla="*/ 6 w 24"/>
                <a:gd name="T55"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 h="27">
                  <a:moveTo>
                    <a:pt x="6" y="4"/>
                  </a:moveTo>
                  <a:cubicBezTo>
                    <a:pt x="5" y="8"/>
                    <a:pt x="3" y="12"/>
                    <a:pt x="1" y="16"/>
                  </a:cubicBezTo>
                  <a:cubicBezTo>
                    <a:pt x="1" y="17"/>
                    <a:pt x="2" y="18"/>
                    <a:pt x="3" y="18"/>
                  </a:cubicBezTo>
                  <a:cubicBezTo>
                    <a:pt x="10" y="15"/>
                    <a:pt x="14" y="8"/>
                    <a:pt x="20" y="3"/>
                  </a:cubicBezTo>
                  <a:cubicBezTo>
                    <a:pt x="19" y="3"/>
                    <a:pt x="18" y="2"/>
                    <a:pt x="18" y="2"/>
                  </a:cubicBezTo>
                  <a:cubicBezTo>
                    <a:pt x="17" y="6"/>
                    <a:pt x="14" y="10"/>
                    <a:pt x="10" y="14"/>
                  </a:cubicBezTo>
                  <a:cubicBezTo>
                    <a:pt x="7" y="17"/>
                    <a:pt x="4" y="20"/>
                    <a:pt x="1" y="24"/>
                  </a:cubicBezTo>
                  <a:cubicBezTo>
                    <a:pt x="0" y="26"/>
                    <a:pt x="2" y="27"/>
                    <a:pt x="3" y="26"/>
                  </a:cubicBezTo>
                  <a:cubicBezTo>
                    <a:pt x="10" y="20"/>
                    <a:pt x="16" y="12"/>
                    <a:pt x="23" y="6"/>
                  </a:cubicBezTo>
                  <a:cubicBezTo>
                    <a:pt x="22" y="5"/>
                    <a:pt x="22" y="5"/>
                    <a:pt x="21" y="4"/>
                  </a:cubicBezTo>
                  <a:cubicBezTo>
                    <a:pt x="20" y="8"/>
                    <a:pt x="17" y="12"/>
                    <a:pt x="14" y="15"/>
                  </a:cubicBezTo>
                  <a:cubicBezTo>
                    <a:pt x="11" y="18"/>
                    <a:pt x="8" y="21"/>
                    <a:pt x="3" y="23"/>
                  </a:cubicBezTo>
                  <a:cubicBezTo>
                    <a:pt x="4" y="23"/>
                    <a:pt x="5" y="23"/>
                    <a:pt x="5" y="24"/>
                  </a:cubicBezTo>
                  <a:cubicBezTo>
                    <a:pt x="5" y="21"/>
                    <a:pt x="5" y="18"/>
                    <a:pt x="6" y="16"/>
                  </a:cubicBezTo>
                  <a:cubicBezTo>
                    <a:pt x="7" y="14"/>
                    <a:pt x="4" y="13"/>
                    <a:pt x="3" y="15"/>
                  </a:cubicBezTo>
                  <a:cubicBezTo>
                    <a:pt x="2" y="18"/>
                    <a:pt x="2" y="21"/>
                    <a:pt x="3" y="24"/>
                  </a:cubicBezTo>
                  <a:cubicBezTo>
                    <a:pt x="3" y="25"/>
                    <a:pt x="4" y="26"/>
                    <a:pt x="4" y="25"/>
                  </a:cubicBezTo>
                  <a:cubicBezTo>
                    <a:pt x="9" y="23"/>
                    <a:pt x="12" y="20"/>
                    <a:pt x="16" y="17"/>
                  </a:cubicBezTo>
                  <a:cubicBezTo>
                    <a:pt x="19" y="14"/>
                    <a:pt x="22" y="10"/>
                    <a:pt x="24" y="5"/>
                  </a:cubicBezTo>
                  <a:cubicBezTo>
                    <a:pt x="24" y="4"/>
                    <a:pt x="23" y="3"/>
                    <a:pt x="21" y="4"/>
                  </a:cubicBezTo>
                  <a:cubicBezTo>
                    <a:pt x="14" y="10"/>
                    <a:pt x="8" y="18"/>
                    <a:pt x="1" y="24"/>
                  </a:cubicBezTo>
                  <a:cubicBezTo>
                    <a:pt x="2" y="25"/>
                    <a:pt x="2" y="25"/>
                    <a:pt x="3" y="26"/>
                  </a:cubicBezTo>
                  <a:cubicBezTo>
                    <a:pt x="9" y="18"/>
                    <a:pt x="19" y="12"/>
                    <a:pt x="20" y="2"/>
                  </a:cubicBezTo>
                  <a:cubicBezTo>
                    <a:pt x="20" y="1"/>
                    <a:pt x="19" y="0"/>
                    <a:pt x="18" y="1"/>
                  </a:cubicBezTo>
                  <a:cubicBezTo>
                    <a:pt x="12" y="5"/>
                    <a:pt x="9" y="12"/>
                    <a:pt x="2" y="15"/>
                  </a:cubicBezTo>
                  <a:cubicBezTo>
                    <a:pt x="2" y="16"/>
                    <a:pt x="3" y="17"/>
                    <a:pt x="3" y="17"/>
                  </a:cubicBezTo>
                  <a:cubicBezTo>
                    <a:pt x="5" y="13"/>
                    <a:pt x="7" y="9"/>
                    <a:pt x="9" y="5"/>
                  </a:cubicBezTo>
                  <a:cubicBezTo>
                    <a:pt x="10" y="3"/>
                    <a:pt x="7" y="2"/>
                    <a:pt x="6" y="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4" name="Freeform 51"/>
            <p:cNvSpPr/>
            <p:nvPr/>
          </p:nvSpPr>
          <p:spPr bwMode="auto">
            <a:xfrm>
              <a:off x="3525" y="2191"/>
              <a:ext cx="249" cy="242"/>
            </a:xfrm>
            <a:custGeom>
              <a:avLst/>
              <a:gdLst>
                <a:gd name="T0" fmla="*/ 118 w 129"/>
                <a:gd name="T1" fmla="*/ 44 h 125"/>
                <a:gd name="T2" fmla="*/ 103 w 129"/>
                <a:gd name="T3" fmla="*/ 36 h 125"/>
                <a:gd name="T4" fmla="*/ 44 w 129"/>
                <a:gd name="T5" fmla="*/ 55 h 125"/>
                <a:gd name="T6" fmla="*/ 43 w 129"/>
                <a:gd name="T7" fmla="*/ 45 h 125"/>
                <a:gd name="T8" fmla="*/ 90 w 129"/>
                <a:gd name="T9" fmla="*/ 19 h 125"/>
                <a:gd name="T10" fmla="*/ 65 w 129"/>
                <a:gd name="T11" fmla="*/ 30 h 125"/>
                <a:gd name="T12" fmla="*/ 27 w 129"/>
                <a:gd name="T13" fmla="*/ 33 h 125"/>
                <a:gd name="T14" fmla="*/ 67 w 129"/>
                <a:gd name="T15" fmla="*/ 13 h 125"/>
                <a:gd name="T16" fmla="*/ 36 w 129"/>
                <a:gd name="T17" fmla="*/ 33 h 125"/>
                <a:gd name="T18" fmla="*/ 12 w 129"/>
                <a:gd name="T19" fmla="*/ 26 h 125"/>
                <a:gd name="T20" fmla="*/ 28 w 129"/>
                <a:gd name="T21" fmla="*/ 8 h 125"/>
                <a:gd name="T22" fmla="*/ 75 w 129"/>
                <a:gd name="T23" fmla="*/ 10 h 125"/>
                <a:gd name="T24" fmla="*/ 30 w 129"/>
                <a:gd name="T25" fmla="*/ 14 h 125"/>
                <a:gd name="T26" fmla="*/ 73 w 129"/>
                <a:gd name="T27" fmla="*/ 1 h 125"/>
                <a:gd name="T28" fmla="*/ 60 w 129"/>
                <a:gd name="T29" fmla="*/ 43 h 125"/>
                <a:gd name="T30" fmla="*/ 56 w 129"/>
                <a:gd name="T31" fmla="*/ 15 h 125"/>
                <a:gd name="T32" fmla="*/ 98 w 129"/>
                <a:gd name="T33" fmla="*/ 34 h 125"/>
                <a:gd name="T34" fmla="*/ 44 w 129"/>
                <a:gd name="T35" fmla="*/ 42 h 125"/>
                <a:gd name="T36" fmla="*/ 38 w 129"/>
                <a:gd name="T37" fmla="*/ 28 h 125"/>
                <a:gd name="T38" fmla="*/ 77 w 129"/>
                <a:gd name="T39" fmla="*/ 51 h 125"/>
                <a:gd name="T40" fmla="*/ 28 w 129"/>
                <a:gd name="T41" fmla="*/ 65 h 125"/>
                <a:gd name="T42" fmla="*/ 11 w 129"/>
                <a:gd name="T43" fmla="*/ 53 h 125"/>
                <a:gd name="T44" fmla="*/ 33 w 129"/>
                <a:gd name="T45" fmla="*/ 50 h 125"/>
                <a:gd name="T46" fmla="*/ 21 w 129"/>
                <a:gd name="T47" fmla="*/ 70 h 125"/>
                <a:gd name="T48" fmla="*/ 1 w 129"/>
                <a:gd name="T49" fmla="*/ 53 h 125"/>
                <a:gd name="T50" fmla="*/ 61 w 129"/>
                <a:gd name="T51" fmla="*/ 55 h 125"/>
                <a:gd name="T52" fmla="*/ 72 w 129"/>
                <a:gd name="T53" fmla="*/ 42 h 125"/>
                <a:gd name="T54" fmla="*/ 46 w 129"/>
                <a:gd name="T55" fmla="*/ 56 h 125"/>
                <a:gd name="T56" fmla="*/ 38 w 129"/>
                <a:gd name="T57" fmla="*/ 54 h 125"/>
                <a:gd name="T58" fmla="*/ 36 w 129"/>
                <a:gd name="T59" fmla="*/ 122 h 125"/>
                <a:gd name="T60" fmla="*/ 43 w 129"/>
                <a:gd name="T61" fmla="*/ 122 h 125"/>
                <a:gd name="T62" fmla="*/ 36 w 129"/>
                <a:gd name="T63" fmla="*/ 123 h 125"/>
                <a:gd name="T64" fmla="*/ 43 w 129"/>
                <a:gd name="T65" fmla="*/ 97 h 125"/>
                <a:gd name="T66" fmla="*/ 43 w 129"/>
                <a:gd name="T67" fmla="*/ 86 h 125"/>
                <a:gd name="T68" fmla="*/ 41 w 129"/>
                <a:gd name="T69" fmla="*/ 84 h 125"/>
                <a:gd name="T70" fmla="*/ 48 w 129"/>
                <a:gd name="T71" fmla="*/ 40 h 125"/>
                <a:gd name="T72" fmla="*/ 38 w 129"/>
                <a:gd name="T73" fmla="*/ 57 h 125"/>
                <a:gd name="T74" fmla="*/ 7 w 129"/>
                <a:gd name="T75" fmla="*/ 54 h 125"/>
                <a:gd name="T76" fmla="*/ 55 w 129"/>
                <a:gd name="T77" fmla="*/ 62 h 125"/>
                <a:gd name="T78" fmla="*/ 43 w 129"/>
                <a:gd name="T79" fmla="*/ 53 h 125"/>
                <a:gd name="T80" fmla="*/ 25 w 129"/>
                <a:gd name="T81" fmla="*/ 37 h 125"/>
                <a:gd name="T82" fmla="*/ 46 w 129"/>
                <a:gd name="T83" fmla="*/ 54 h 125"/>
                <a:gd name="T84" fmla="*/ 87 w 129"/>
                <a:gd name="T85" fmla="*/ 41 h 125"/>
                <a:gd name="T86" fmla="*/ 80 w 129"/>
                <a:gd name="T87" fmla="*/ 28 h 125"/>
                <a:gd name="T88" fmla="*/ 45 w 129"/>
                <a:gd name="T89" fmla="*/ 33 h 125"/>
                <a:gd name="T90" fmla="*/ 98 w 129"/>
                <a:gd name="T91" fmla="*/ 32 h 125"/>
                <a:gd name="T92" fmla="*/ 25 w 129"/>
                <a:gd name="T93" fmla="*/ 16 h 125"/>
                <a:gd name="T94" fmla="*/ 34 w 129"/>
                <a:gd name="T95" fmla="*/ 31 h 125"/>
                <a:gd name="T96" fmla="*/ 74 w 129"/>
                <a:gd name="T97" fmla="*/ 9 h 125"/>
                <a:gd name="T98" fmla="*/ 12 w 129"/>
                <a:gd name="T99" fmla="*/ 29 h 125"/>
                <a:gd name="T100" fmla="*/ 29 w 129"/>
                <a:gd name="T101" fmla="*/ 34 h 125"/>
                <a:gd name="T102" fmla="*/ 43 w 129"/>
                <a:gd name="T103" fmla="*/ 11 h 125"/>
                <a:gd name="T104" fmla="*/ 13 w 129"/>
                <a:gd name="T105" fmla="*/ 43 h 125"/>
                <a:gd name="T106" fmla="*/ 59 w 129"/>
                <a:gd name="T107" fmla="*/ 21 h 125"/>
                <a:gd name="T108" fmla="*/ 50 w 129"/>
                <a:gd name="T109" fmla="*/ 19 h 125"/>
                <a:gd name="T110" fmla="*/ 35 w 129"/>
                <a:gd name="T111" fmla="*/ 45 h 125"/>
                <a:gd name="T112" fmla="*/ 107 w 129"/>
                <a:gd name="T113" fmla="*/ 19 h 125"/>
                <a:gd name="T114" fmla="*/ 113 w 129"/>
                <a:gd name="T115" fmla="*/ 30 h 125"/>
                <a:gd name="T116" fmla="*/ 82 w 129"/>
                <a:gd name="T117" fmla="*/ 34 h 125"/>
                <a:gd name="T118" fmla="*/ 49 w 129"/>
                <a:gd name="T119" fmla="*/ 62 h 125"/>
                <a:gd name="T120" fmla="*/ 63 w 129"/>
                <a:gd name="T121" fmla="*/ 4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 h="125">
                  <a:moveTo>
                    <a:pt x="125" y="42"/>
                  </a:moveTo>
                  <a:cubicBezTo>
                    <a:pt x="104" y="39"/>
                    <a:pt x="84" y="44"/>
                    <a:pt x="63" y="49"/>
                  </a:cubicBezTo>
                  <a:cubicBezTo>
                    <a:pt x="64" y="50"/>
                    <a:pt x="64" y="51"/>
                    <a:pt x="64" y="52"/>
                  </a:cubicBezTo>
                  <a:cubicBezTo>
                    <a:pt x="71" y="45"/>
                    <a:pt x="81" y="44"/>
                    <a:pt x="90" y="43"/>
                  </a:cubicBezTo>
                  <a:cubicBezTo>
                    <a:pt x="100" y="43"/>
                    <a:pt x="109" y="43"/>
                    <a:pt x="118" y="44"/>
                  </a:cubicBezTo>
                  <a:cubicBezTo>
                    <a:pt x="120" y="44"/>
                    <a:pt x="120" y="41"/>
                    <a:pt x="118" y="41"/>
                  </a:cubicBezTo>
                  <a:cubicBezTo>
                    <a:pt x="94" y="38"/>
                    <a:pt x="66" y="45"/>
                    <a:pt x="49" y="62"/>
                  </a:cubicBezTo>
                  <a:cubicBezTo>
                    <a:pt x="48" y="63"/>
                    <a:pt x="48" y="65"/>
                    <a:pt x="50" y="65"/>
                  </a:cubicBezTo>
                  <a:cubicBezTo>
                    <a:pt x="61" y="59"/>
                    <a:pt x="70" y="49"/>
                    <a:pt x="82" y="43"/>
                  </a:cubicBezTo>
                  <a:cubicBezTo>
                    <a:pt x="88" y="39"/>
                    <a:pt x="96" y="37"/>
                    <a:pt x="103" y="36"/>
                  </a:cubicBezTo>
                  <a:cubicBezTo>
                    <a:pt x="111" y="36"/>
                    <a:pt x="119" y="37"/>
                    <a:pt x="127" y="38"/>
                  </a:cubicBezTo>
                  <a:cubicBezTo>
                    <a:pt x="128" y="38"/>
                    <a:pt x="129" y="36"/>
                    <a:pt x="127" y="35"/>
                  </a:cubicBezTo>
                  <a:cubicBezTo>
                    <a:pt x="113" y="30"/>
                    <a:pt x="97" y="29"/>
                    <a:pt x="82" y="31"/>
                  </a:cubicBezTo>
                  <a:cubicBezTo>
                    <a:pt x="67" y="33"/>
                    <a:pt x="50" y="39"/>
                    <a:pt x="42" y="53"/>
                  </a:cubicBezTo>
                  <a:cubicBezTo>
                    <a:pt x="41" y="54"/>
                    <a:pt x="42" y="55"/>
                    <a:pt x="44" y="55"/>
                  </a:cubicBezTo>
                  <a:cubicBezTo>
                    <a:pt x="55" y="51"/>
                    <a:pt x="64" y="43"/>
                    <a:pt x="74" y="37"/>
                  </a:cubicBezTo>
                  <a:cubicBezTo>
                    <a:pt x="86" y="31"/>
                    <a:pt x="100" y="30"/>
                    <a:pt x="113" y="30"/>
                  </a:cubicBezTo>
                  <a:cubicBezTo>
                    <a:pt x="115" y="30"/>
                    <a:pt x="115" y="28"/>
                    <a:pt x="114" y="27"/>
                  </a:cubicBezTo>
                  <a:cubicBezTo>
                    <a:pt x="102" y="22"/>
                    <a:pt x="87" y="23"/>
                    <a:pt x="75" y="25"/>
                  </a:cubicBezTo>
                  <a:cubicBezTo>
                    <a:pt x="63" y="28"/>
                    <a:pt x="49" y="33"/>
                    <a:pt x="43" y="45"/>
                  </a:cubicBezTo>
                  <a:cubicBezTo>
                    <a:pt x="43" y="46"/>
                    <a:pt x="43" y="47"/>
                    <a:pt x="44" y="47"/>
                  </a:cubicBezTo>
                  <a:cubicBezTo>
                    <a:pt x="54" y="48"/>
                    <a:pt x="64" y="41"/>
                    <a:pt x="72" y="36"/>
                  </a:cubicBezTo>
                  <a:cubicBezTo>
                    <a:pt x="83" y="29"/>
                    <a:pt x="96" y="26"/>
                    <a:pt x="108" y="22"/>
                  </a:cubicBezTo>
                  <a:cubicBezTo>
                    <a:pt x="109" y="21"/>
                    <a:pt x="109" y="20"/>
                    <a:pt x="108" y="19"/>
                  </a:cubicBezTo>
                  <a:cubicBezTo>
                    <a:pt x="102" y="18"/>
                    <a:pt x="96" y="19"/>
                    <a:pt x="90" y="19"/>
                  </a:cubicBezTo>
                  <a:cubicBezTo>
                    <a:pt x="81" y="20"/>
                    <a:pt x="72" y="21"/>
                    <a:pt x="63" y="23"/>
                  </a:cubicBezTo>
                  <a:cubicBezTo>
                    <a:pt x="55" y="25"/>
                    <a:pt x="47" y="27"/>
                    <a:pt x="41" y="32"/>
                  </a:cubicBezTo>
                  <a:cubicBezTo>
                    <a:pt x="36" y="35"/>
                    <a:pt x="32" y="39"/>
                    <a:pt x="32" y="45"/>
                  </a:cubicBezTo>
                  <a:cubicBezTo>
                    <a:pt x="33" y="46"/>
                    <a:pt x="33" y="46"/>
                    <a:pt x="34" y="47"/>
                  </a:cubicBezTo>
                  <a:cubicBezTo>
                    <a:pt x="46" y="48"/>
                    <a:pt x="57" y="38"/>
                    <a:pt x="65" y="30"/>
                  </a:cubicBezTo>
                  <a:cubicBezTo>
                    <a:pt x="68" y="26"/>
                    <a:pt x="80" y="11"/>
                    <a:pt x="69" y="10"/>
                  </a:cubicBezTo>
                  <a:cubicBezTo>
                    <a:pt x="65" y="9"/>
                    <a:pt x="60" y="11"/>
                    <a:pt x="56" y="13"/>
                  </a:cubicBezTo>
                  <a:cubicBezTo>
                    <a:pt x="53" y="14"/>
                    <a:pt x="50" y="16"/>
                    <a:pt x="46" y="17"/>
                  </a:cubicBezTo>
                  <a:cubicBezTo>
                    <a:pt x="42" y="20"/>
                    <a:pt x="38" y="22"/>
                    <a:pt x="35" y="25"/>
                  </a:cubicBezTo>
                  <a:cubicBezTo>
                    <a:pt x="32" y="27"/>
                    <a:pt x="29" y="30"/>
                    <a:pt x="27" y="33"/>
                  </a:cubicBezTo>
                  <a:cubicBezTo>
                    <a:pt x="26" y="37"/>
                    <a:pt x="29" y="40"/>
                    <a:pt x="33" y="41"/>
                  </a:cubicBezTo>
                  <a:cubicBezTo>
                    <a:pt x="37" y="42"/>
                    <a:pt x="42" y="39"/>
                    <a:pt x="45" y="37"/>
                  </a:cubicBezTo>
                  <a:cubicBezTo>
                    <a:pt x="51" y="33"/>
                    <a:pt x="55" y="29"/>
                    <a:pt x="59" y="25"/>
                  </a:cubicBezTo>
                  <a:cubicBezTo>
                    <a:pt x="62" y="22"/>
                    <a:pt x="66" y="18"/>
                    <a:pt x="68" y="14"/>
                  </a:cubicBezTo>
                  <a:cubicBezTo>
                    <a:pt x="68" y="14"/>
                    <a:pt x="68" y="13"/>
                    <a:pt x="67" y="13"/>
                  </a:cubicBezTo>
                  <a:cubicBezTo>
                    <a:pt x="58" y="6"/>
                    <a:pt x="44" y="13"/>
                    <a:pt x="36" y="18"/>
                  </a:cubicBezTo>
                  <a:cubicBezTo>
                    <a:pt x="30" y="22"/>
                    <a:pt x="25" y="26"/>
                    <a:pt x="20" y="31"/>
                  </a:cubicBezTo>
                  <a:cubicBezTo>
                    <a:pt x="16" y="34"/>
                    <a:pt x="12" y="38"/>
                    <a:pt x="10" y="42"/>
                  </a:cubicBezTo>
                  <a:cubicBezTo>
                    <a:pt x="10" y="43"/>
                    <a:pt x="10" y="44"/>
                    <a:pt x="11" y="44"/>
                  </a:cubicBezTo>
                  <a:cubicBezTo>
                    <a:pt x="21" y="46"/>
                    <a:pt x="30" y="39"/>
                    <a:pt x="36" y="33"/>
                  </a:cubicBezTo>
                  <a:cubicBezTo>
                    <a:pt x="44" y="26"/>
                    <a:pt x="51" y="18"/>
                    <a:pt x="57" y="9"/>
                  </a:cubicBezTo>
                  <a:cubicBezTo>
                    <a:pt x="57" y="9"/>
                    <a:pt x="57" y="8"/>
                    <a:pt x="56" y="7"/>
                  </a:cubicBezTo>
                  <a:cubicBezTo>
                    <a:pt x="54" y="6"/>
                    <a:pt x="51" y="6"/>
                    <a:pt x="48" y="7"/>
                  </a:cubicBezTo>
                  <a:cubicBezTo>
                    <a:pt x="44" y="7"/>
                    <a:pt x="40" y="9"/>
                    <a:pt x="36" y="11"/>
                  </a:cubicBezTo>
                  <a:cubicBezTo>
                    <a:pt x="27" y="14"/>
                    <a:pt x="19" y="19"/>
                    <a:pt x="12" y="26"/>
                  </a:cubicBezTo>
                  <a:cubicBezTo>
                    <a:pt x="9" y="30"/>
                    <a:pt x="5" y="38"/>
                    <a:pt x="10" y="42"/>
                  </a:cubicBezTo>
                  <a:cubicBezTo>
                    <a:pt x="16" y="45"/>
                    <a:pt x="24" y="40"/>
                    <a:pt x="29" y="38"/>
                  </a:cubicBezTo>
                  <a:cubicBezTo>
                    <a:pt x="35" y="34"/>
                    <a:pt x="42" y="28"/>
                    <a:pt x="47" y="22"/>
                  </a:cubicBezTo>
                  <a:cubicBezTo>
                    <a:pt x="51" y="18"/>
                    <a:pt x="52" y="11"/>
                    <a:pt x="47" y="7"/>
                  </a:cubicBezTo>
                  <a:cubicBezTo>
                    <a:pt x="42" y="3"/>
                    <a:pt x="33" y="6"/>
                    <a:pt x="28" y="8"/>
                  </a:cubicBezTo>
                  <a:cubicBezTo>
                    <a:pt x="21" y="10"/>
                    <a:pt x="14" y="14"/>
                    <a:pt x="9" y="20"/>
                  </a:cubicBezTo>
                  <a:cubicBezTo>
                    <a:pt x="6" y="24"/>
                    <a:pt x="6" y="30"/>
                    <a:pt x="11" y="32"/>
                  </a:cubicBezTo>
                  <a:cubicBezTo>
                    <a:pt x="17" y="35"/>
                    <a:pt x="26" y="33"/>
                    <a:pt x="32" y="31"/>
                  </a:cubicBezTo>
                  <a:cubicBezTo>
                    <a:pt x="41" y="29"/>
                    <a:pt x="49" y="25"/>
                    <a:pt x="58" y="21"/>
                  </a:cubicBezTo>
                  <a:cubicBezTo>
                    <a:pt x="64" y="18"/>
                    <a:pt x="70" y="14"/>
                    <a:pt x="75" y="10"/>
                  </a:cubicBezTo>
                  <a:cubicBezTo>
                    <a:pt x="75" y="9"/>
                    <a:pt x="75" y="9"/>
                    <a:pt x="76" y="9"/>
                  </a:cubicBezTo>
                  <a:cubicBezTo>
                    <a:pt x="76" y="8"/>
                    <a:pt x="76" y="7"/>
                    <a:pt x="75" y="7"/>
                  </a:cubicBezTo>
                  <a:cubicBezTo>
                    <a:pt x="73" y="6"/>
                    <a:pt x="70" y="6"/>
                    <a:pt x="67" y="6"/>
                  </a:cubicBezTo>
                  <a:cubicBezTo>
                    <a:pt x="63" y="6"/>
                    <a:pt x="59" y="6"/>
                    <a:pt x="55" y="7"/>
                  </a:cubicBezTo>
                  <a:cubicBezTo>
                    <a:pt x="46" y="8"/>
                    <a:pt x="38" y="10"/>
                    <a:pt x="30" y="14"/>
                  </a:cubicBezTo>
                  <a:cubicBezTo>
                    <a:pt x="25" y="17"/>
                    <a:pt x="20" y="22"/>
                    <a:pt x="24" y="28"/>
                  </a:cubicBezTo>
                  <a:cubicBezTo>
                    <a:pt x="27" y="34"/>
                    <a:pt x="36" y="34"/>
                    <a:pt x="41" y="33"/>
                  </a:cubicBezTo>
                  <a:cubicBezTo>
                    <a:pt x="50" y="32"/>
                    <a:pt x="59" y="29"/>
                    <a:pt x="66" y="24"/>
                  </a:cubicBezTo>
                  <a:cubicBezTo>
                    <a:pt x="72" y="21"/>
                    <a:pt x="79" y="17"/>
                    <a:pt x="81" y="11"/>
                  </a:cubicBezTo>
                  <a:cubicBezTo>
                    <a:pt x="83" y="5"/>
                    <a:pt x="78" y="2"/>
                    <a:pt x="73" y="1"/>
                  </a:cubicBezTo>
                  <a:cubicBezTo>
                    <a:pt x="66" y="0"/>
                    <a:pt x="57" y="1"/>
                    <a:pt x="50" y="2"/>
                  </a:cubicBezTo>
                  <a:cubicBezTo>
                    <a:pt x="42" y="4"/>
                    <a:pt x="34" y="7"/>
                    <a:pt x="27" y="11"/>
                  </a:cubicBezTo>
                  <a:cubicBezTo>
                    <a:pt x="22" y="14"/>
                    <a:pt x="18" y="19"/>
                    <a:pt x="19" y="26"/>
                  </a:cubicBezTo>
                  <a:cubicBezTo>
                    <a:pt x="21" y="33"/>
                    <a:pt x="27" y="37"/>
                    <a:pt x="34" y="39"/>
                  </a:cubicBezTo>
                  <a:cubicBezTo>
                    <a:pt x="42" y="42"/>
                    <a:pt x="51" y="43"/>
                    <a:pt x="60" y="43"/>
                  </a:cubicBezTo>
                  <a:cubicBezTo>
                    <a:pt x="68" y="43"/>
                    <a:pt x="77" y="42"/>
                    <a:pt x="85" y="40"/>
                  </a:cubicBezTo>
                  <a:cubicBezTo>
                    <a:pt x="90" y="38"/>
                    <a:pt x="96" y="36"/>
                    <a:pt x="100" y="32"/>
                  </a:cubicBezTo>
                  <a:cubicBezTo>
                    <a:pt x="100" y="32"/>
                    <a:pt x="100" y="31"/>
                    <a:pt x="100" y="31"/>
                  </a:cubicBezTo>
                  <a:cubicBezTo>
                    <a:pt x="97" y="25"/>
                    <a:pt x="89" y="23"/>
                    <a:pt x="83" y="21"/>
                  </a:cubicBezTo>
                  <a:cubicBezTo>
                    <a:pt x="74" y="18"/>
                    <a:pt x="65" y="16"/>
                    <a:pt x="56" y="15"/>
                  </a:cubicBezTo>
                  <a:cubicBezTo>
                    <a:pt x="49" y="15"/>
                    <a:pt x="41" y="15"/>
                    <a:pt x="36" y="19"/>
                  </a:cubicBezTo>
                  <a:cubicBezTo>
                    <a:pt x="29" y="24"/>
                    <a:pt x="37" y="31"/>
                    <a:pt x="41" y="34"/>
                  </a:cubicBezTo>
                  <a:cubicBezTo>
                    <a:pt x="48" y="38"/>
                    <a:pt x="57" y="40"/>
                    <a:pt x="64" y="42"/>
                  </a:cubicBezTo>
                  <a:cubicBezTo>
                    <a:pt x="76" y="44"/>
                    <a:pt x="89" y="43"/>
                    <a:pt x="98" y="36"/>
                  </a:cubicBezTo>
                  <a:cubicBezTo>
                    <a:pt x="99" y="36"/>
                    <a:pt x="99" y="35"/>
                    <a:pt x="98" y="34"/>
                  </a:cubicBezTo>
                  <a:cubicBezTo>
                    <a:pt x="97" y="32"/>
                    <a:pt x="95" y="31"/>
                    <a:pt x="92" y="30"/>
                  </a:cubicBezTo>
                  <a:cubicBezTo>
                    <a:pt x="89" y="28"/>
                    <a:pt x="85" y="26"/>
                    <a:pt x="81" y="25"/>
                  </a:cubicBezTo>
                  <a:cubicBezTo>
                    <a:pt x="73" y="23"/>
                    <a:pt x="63" y="21"/>
                    <a:pt x="54" y="21"/>
                  </a:cubicBezTo>
                  <a:cubicBezTo>
                    <a:pt x="48" y="21"/>
                    <a:pt x="40" y="21"/>
                    <a:pt x="37" y="27"/>
                  </a:cubicBezTo>
                  <a:cubicBezTo>
                    <a:pt x="34" y="33"/>
                    <a:pt x="40" y="39"/>
                    <a:pt x="44" y="42"/>
                  </a:cubicBezTo>
                  <a:cubicBezTo>
                    <a:pt x="52" y="46"/>
                    <a:pt x="60" y="48"/>
                    <a:pt x="69" y="49"/>
                  </a:cubicBezTo>
                  <a:cubicBezTo>
                    <a:pt x="75" y="50"/>
                    <a:pt x="83" y="51"/>
                    <a:pt x="89" y="48"/>
                  </a:cubicBezTo>
                  <a:cubicBezTo>
                    <a:pt x="93" y="45"/>
                    <a:pt x="90" y="40"/>
                    <a:pt x="87" y="37"/>
                  </a:cubicBezTo>
                  <a:cubicBezTo>
                    <a:pt x="81" y="33"/>
                    <a:pt x="73" y="32"/>
                    <a:pt x="66" y="30"/>
                  </a:cubicBezTo>
                  <a:cubicBezTo>
                    <a:pt x="57" y="29"/>
                    <a:pt x="47" y="28"/>
                    <a:pt x="38" y="28"/>
                  </a:cubicBezTo>
                  <a:cubicBezTo>
                    <a:pt x="31" y="28"/>
                    <a:pt x="23" y="28"/>
                    <a:pt x="17" y="32"/>
                  </a:cubicBezTo>
                  <a:cubicBezTo>
                    <a:pt x="12" y="34"/>
                    <a:pt x="11" y="40"/>
                    <a:pt x="15" y="44"/>
                  </a:cubicBezTo>
                  <a:cubicBezTo>
                    <a:pt x="19" y="50"/>
                    <a:pt x="28" y="52"/>
                    <a:pt x="35" y="54"/>
                  </a:cubicBezTo>
                  <a:cubicBezTo>
                    <a:pt x="43" y="56"/>
                    <a:pt x="53" y="58"/>
                    <a:pt x="62" y="57"/>
                  </a:cubicBezTo>
                  <a:cubicBezTo>
                    <a:pt x="68" y="57"/>
                    <a:pt x="74" y="56"/>
                    <a:pt x="77" y="51"/>
                  </a:cubicBezTo>
                  <a:cubicBezTo>
                    <a:pt x="80" y="45"/>
                    <a:pt x="75" y="41"/>
                    <a:pt x="71" y="39"/>
                  </a:cubicBezTo>
                  <a:cubicBezTo>
                    <a:pt x="63" y="36"/>
                    <a:pt x="55" y="35"/>
                    <a:pt x="46" y="34"/>
                  </a:cubicBezTo>
                  <a:cubicBezTo>
                    <a:pt x="39" y="33"/>
                    <a:pt x="31" y="33"/>
                    <a:pt x="23" y="35"/>
                  </a:cubicBezTo>
                  <a:cubicBezTo>
                    <a:pt x="17" y="36"/>
                    <a:pt x="11" y="41"/>
                    <a:pt x="12" y="48"/>
                  </a:cubicBezTo>
                  <a:cubicBezTo>
                    <a:pt x="13" y="56"/>
                    <a:pt x="21" y="62"/>
                    <a:pt x="28" y="65"/>
                  </a:cubicBezTo>
                  <a:cubicBezTo>
                    <a:pt x="34" y="68"/>
                    <a:pt x="43" y="70"/>
                    <a:pt x="50" y="66"/>
                  </a:cubicBezTo>
                  <a:cubicBezTo>
                    <a:pt x="52" y="65"/>
                    <a:pt x="54" y="63"/>
                    <a:pt x="54" y="60"/>
                  </a:cubicBezTo>
                  <a:cubicBezTo>
                    <a:pt x="54" y="57"/>
                    <a:pt x="52" y="55"/>
                    <a:pt x="50" y="54"/>
                  </a:cubicBezTo>
                  <a:cubicBezTo>
                    <a:pt x="44" y="49"/>
                    <a:pt x="35" y="47"/>
                    <a:pt x="28" y="47"/>
                  </a:cubicBezTo>
                  <a:cubicBezTo>
                    <a:pt x="22" y="46"/>
                    <a:pt x="14" y="46"/>
                    <a:pt x="11" y="53"/>
                  </a:cubicBezTo>
                  <a:cubicBezTo>
                    <a:pt x="7" y="59"/>
                    <a:pt x="16" y="64"/>
                    <a:pt x="21" y="66"/>
                  </a:cubicBezTo>
                  <a:cubicBezTo>
                    <a:pt x="27" y="68"/>
                    <a:pt x="34" y="69"/>
                    <a:pt x="41" y="69"/>
                  </a:cubicBezTo>
                  <a:cubicBezTo>
                    <a:pt x="46" y="69"/>
                    <a:pt x="52" y="68"/>
                    <a:pt x="56" y="65"/>
                  </a:cubicBezTo>
                  <a:cubicBezTo>
                    <a:pt x="57" y="64"/>
                    <a:pt x="57" y="64"/>
                    <a:pt x="57" y="63"/>
                  </a:cubicBezTo>
                  <a:cubicBezTo>
                    <a:pt x="54" y="54"/>
                    <a:pt x="41" y="51"/>
                    <a:pt x="33" y="50"/>
                  </a:cubicBezTo>
                  <a:cubicBezTo>
                    <a:pt x="28" y="49"/>
                    <a:pt x="22" y="49"/>
                    <a:pt x="17" y="49"/>
                  </a:cubicBezTo>
                  <a:cubicBezTo>
                    <a:pt x="12" y="50"/>
                    <a:pt x="8" y="51"/>
                    <a:pt x="5" y="53"/>
                  </a:cubicBezTo>
                  <a:cubicBezTo>
                    <a:pt x="4" y="54"/>
                    <a:pt x="4" y="54"/>
                    <a:pt x="4" y="55"/>
                  </a:cubicBezTo>
                  <a:cubicBezTo>
                    <a:pt x="5" y="58"/>
                    <a:pt x="8" y="60"/>
                    <a:pt x="10" y="62"/>
                  </a:cubicBezTo>
                  <a:cubicBezTo>
                    <a:pt x="13" y="65"/>
                    <a:pt x="17" y="67"/>
                    <a:pt x="21" y="70"/>
                  </a:cubicBezTo>
                  <a:cubicBezTo>
                    <a:pt x="27" y="73"/>
                    <a:pt x="36" y="78"/>
                    <a:pt x="43" y="75"/>
                  </a:cubicBezTo>
                  <a:cubicBezTo>
                    <a:pt x="49" y="72"/>
                    <a:pt x="50" y="64"/>
                    <a:pt x="46" y="59"/>
                  </a:cubicBezTo>
                  <a:cubicBezTo>
                    <a:pt x="40" y="53"/>
                    <a:pt x="30" y="52"/>
                    <a:pt x="22" y="50"/>
                  </a:cubicBezTo>
                  <a:cubicBezTo>
                    <a:pt x="16" y="50"/>
                    <a:pt x="8" y="48"/>
                    <a:pt x="1" y="50"/>
                  </a:cubicBezTo>
                  <a:cubicBezTo>
                    <a:pt x="0" y="50"/>
                    <a:pt x="0" y="53"/>
                    <a:pt x="1" y="53"/>
                  </a:cubicBezTo>
                  <a:cubicBezTo>
                    <a:pt x="16" y="55"/>
                    <a:pt x="32" y="48"/>
                    <a:pt x="45" y="43"/>
                  </a:cubicBezTo>
                  <a:cubicBezTo>
                    <a:pt x="59" y="38"/>
                    <a:pt x="76" y="32"/>
                    <a:pt x="90" y="40"/>
                  </a:cubicBezTo>
                  <a:cubicBezTo>
                    <a:pt x="90" y="39"/>
                    <a:pt x="90" y="38"/>
                    <a:pt x="90" y="38"/>
                  </a:cubicBezTo>
                  <a:cubicBezTo>
                    <a:pt x="87" y="42"/>
                    <a:pt x="81" y="45"/>
                    <a:pt x="77" y="47"/>
                  </a:cubicBezTo>
                  <a:cubicBezTo>
                    <a:pt x="71" y="50"/>
                    <a:pt x="66" y="52"/>
                    <a:pt x="61" y="55"/>
                  </a:cubicBezTo>
                  <a:cubicBezTo>
                    <a:pt x="56" y="58"/>
                    <a:pt x="52" y="62"/>
                    <a:pt x="48" y="67"/>
                  </a:cubicBezTo>
                  <a:cubicBezTo>
                    <a:pt x="44" y="72"/>
                    <a:pt x="40" y="77"/>
                    <a:pt x="38" y="84"/>
                  </a:cubicBezTo>
                  <a:cubicBezTo>
                    <a:pt x="38" y="85"/>
                    <a:pt x="40" y="86"/>
                    <a:pt x="41" y="85"/>
                  </a:cubicBezTo>
                  <a:cubicBezTo>
                    <a:pt x="51" y="71"/>
                    <a:pt x="59" y="55"/>
                    <a:pt x="74" y="44"/>
                  </a:cubicBezTo>
                  <a:cubicBezTo>
                    <a:pt x="73" y="43"/>
                    <a:pt x="72" y="43"/>
                    <a:pt x="72" y="42"/>
                  </a:cubicBezTo>
                  <a:cubicBezTo>
                    <a:pt x="68" y="50"/>
                    <a:pt x="64" y="57"/>
                    <a:pt x="59" y="65"/>
                  </a:cubicBezTo>
                  <a:cubicBezTo>
                    <a:pt x="57" y="69"/>
                    <a:pt x="54" y="73"/>
                    <a:pt x="51" y="76"/>
                  </a:cubicBezTo>
                  <a:cubicBezTo>
                    <a:pt x="49" y="79"/>
                    <a:pt x="46" y="82"/>
                    <a:pt x="43" y="83"/>
                  </a:cubicBezTo>
                  <a:cubicBezTo>
                    <a:pt x="43" y="83"/>
                    <a:pt x="44" y="83"/>
                    <a:pt x="44" y="84"/>
                  </a:cubicBezTo>
                  <a:cubicBezTo>
                    <a:pt x="40" y="75"/>
                    <a:pt x="46" y="65"/>
                    <a:pt x="46" y="56"/>
                  </a:cubicBezTo>
                  <a:cubicBezTo>
                    <a:pt x="46" y="55"/>
                    <a:pt x="45" y="54"/>
                    <a:pt x="44" y="55"/>
                  </a:cubicBezTo>
                  <a:cubicBezTo>
                    <a:pt x="33" y="66"/>
                    <a:pt x="42" y="83"/>
                    <a:pt x="43" y="96"/>
                  </a:cubicBezTo>
                  <a:cubicBezTo>
                    <a:pt x="44" y="96"/>
                    <a:pt x="45" y="95"/>
                    <a:pt x="45" y="95"/>
                  </a:cubicBezTo>
                  <a:cubicBezTo>
                    <a:pt x="41" y="89"/>
                    <a:pt x="41" y="82"/>
                    <a:pt x="41" y="75"/>
                  </a:cubicBezTo>
                  <a:cubicBezTo>
                    <a:pt x="41" y="68"/>
                    <a:pt x="41" y="60"/>
                    <a:pt x="38" y="54"/>
                  </a:cubicBezTo>
                  <a:cubicBezTo>
                    <a:pt x="37" y="53"/>
                    <a:pt x="37" y="53"/>
                    <a:pt x="36" y="53"/>
                  </a:cubicBezTo>
                  <a:cubicBezTo>
                    <a:pt x="32" y="54"/>
                    <a:pt x="30" y="60"/>
                    <a:pt x="30" y="64"/>
                  </a:cubicBezTo>
                  <a:cubicBezTo>
                    <a:pt x="28" y="70"/>
                    <a:pt x="29" y="77"/>
                    <a:pt x="29" y="84"/>
                  </a:cubicBezTo>
                  <a:cubicBezTo>
                    <a:pt x="30" y="97"/>
                    <a:pt x="32" y="110"/>
                    <a:pt x="34" y="123"/>
                  </a:cubicBezTo>
                  <a:cubicBezTo>
                    <a:pt x="34" y="123"/>
                    <a:pt x="35" y="123"/>
                    <a:pt x="36" y="122"/>
                  </a:cubicBezTo>
                  <a:cubicBezTo>
                    <a:pt x="29" y="101"/>
                    <a:pt x="38" y="78"/>
                    <a:pt x="30" y="57"/>
                  </a:cubicBezTo>
                  <a:cubicBezTo>
                    <a:pt x="29" y="56"/>
                    <a:pt x="28" y="56"/>
                    <a:pt x="27" y="57"/>
                  </a:cubicBezTo>
                  <a:cubicBezTo>
                    <a:pt x="22" y="68"/>
                    <a:pt x="24" y="80"/>
                    <a:pt x="27" y="91"/>
                  </a:cubicBezTo>
                  <a:cubicBezTo>
                    <a:pt x="30" y="102"/>
                    <a:pt x="35" y="113"/>
                    <a:pt x="40" y="124"/>
                  </a:cubicBezTo>
                  <a:cubicBezTo>
                    <a:pt x="41" y="125"/>
                    <a:pt x="44" y="124"/>
                    <a:pt x="43" y="122"/>
                  </a:cubicBezTo>
                  <a:cubicBezTo>
                    <a:pt x="38" y="113"/>
                    <a:pt x="33" y="102"/>
                    <a:pt x="30" y="92"/>
                  </a:cubicBezTo>
                  <a:cubicBezTo>
                    <a:pt x="27" y="81"/>
                    <a:pt x="25" y="69"/>
                    <a:pt x="30" y="58"/>
                  </a:cubicBezTo>
                  <a:cubicBezTo>
                    <a:pt x="29" y="58"/>
                    <a:pt x="28" y="58"/>
                    <a:pt x="27" y="58"/>
                  </a:cubicBezTo>
                  <a:cubicBezTo>
                    <a:pt x="35" y="79"/>
                    <a:pt x="26" y="102"/>
                    <a:pt x="34" y="124"/>
                  </a:cubicBezTo>
                  <a:cubicBezTo>
                    <a:pt x="34" y="125"/>
                    <a:pt x="36" y="124"/>
                    <a:pt x="36" y="123"/>
                  </a:cubicBezTo>
                  <a:cubicBezTo>
                    <a:pt x="35" y="111"/>
                    <a:pt x="33" y="99"/>
                    <a:pt x="32" y="88"/>
                  </a:cubicBezTo>
                  <a:cubicBezTo>
                    <a:pt x="32" y="81"/>
                    <a:pt x="31" y="74"/>
                    <a:pt x="32" y="67"/>
                  </a:cubicBezTo>
                  <a:cubicBezTo>
                    <a:pt x="32" y="63"/>
                    <a:pt x="33" y="57"/>
                    <a:pt x="37" y="56"/>
                  </a:cubicBezTo>
                  <a:cubicBezTo>
                    <a:pt x="36" y="56"/>
                    <a:pt x="36" y="55"/>
                    <a:pt x="35" y="55"/>
                  </a:cubicBezTo>
                  <a:cubicBezTo>
                    <a:pt x="41" y="68"/>
                    <a:pt x="34" y="85"/>
                    <a:pt x="43" y="97"/>
                  </a:cubicBezTo>
                  <a:cubicBezTo>
                    <a:pt x="44" y="98"/>
                    <a:pt x="46" y="97"/>
                    <a:pt x="46" y="96"/>
                  </a:cubicBezTo>
                  <a:cubicBezTo>
                    <a:pt x="45" y="84"/>
                    <a:pt x="36" y="67"/>
                    <a:pt x="46" y="57"/>
                  </a:cubicBezTo>
                  <a:cubicBezTo>
                    <a:pt x="45" y="57"/>
                    <a:pt x="44" y="56"/>
                    <a:pt x="44" y="56"/>
                  </a:cubicBezTo>
                  <a:cubicBezTo>
                    <a:pt x="44" y="65"/>
                    <a:pt x="37" y="75"/>
                    <a:pt x="42" y="85"/>
                  </a:cubicBezTo>
                  <a:cubicBezTo>
                    <a:pt x="42" y="85"/>
                    <a:pt x="42" y="86"/>
                    <a:pt x="43" y="86"/>
                  </a:cubicBezTo>
                  <a:cubicBezTo>
                    <a:pt x="51" y="84"/>
                    <a:pt x="57" y="75"/>
                    <a:pt x="61" y="68"/>
                  </a:cubicBezTo>
                  <a:cubicBezTo>
                    <a:pt x="66" y="60"/>
                    <a:pt x="70" y="52"/>
                    <a:pt x="74" y="43"/>
                  </a:cubicBezTo>
                  <a:cubicBezTo>
                    <a:pt x="75" y="42"/>
                    <a:pt x="73" y="41"/>
                    <a:pt x="72" y="42"/>
                  </a:cubicBezTo>
                  <a:cubicBezTo>
                    <a:pt x="58" y="52"/>
                    <a:pt x="49" y="69"/>
                    <a:pt x="39" y="83"/>
                  </a:cubicBezTo>
                  <a:cubicBezTo>
                    <a:pt x="39" y="84"/>
                    <a:pt x="40" y="84"/>
                    <a:pt x="41" y="84"/>
                  </a:cubicBezTo>
                  <a:cubicBezTo>
                    <a:pt x="43" y="78"/>
                    <a:pt x="47" y="72"/>
                    <a:pt x="51" y="67"/>
                  </a:cubicBezTo>
                  <a:cubicBezTo>
                    <a:pt x="55" y="63"/>
                    <a:pt x="60" y="59"/>
                    <a:pt x="65" y="56"/>
                  </a:cubicBezTo>
                  <a:cubicBezTo>
                    <a:pt x="74" y="51"/>
                    <a:pt x="86" y="48"/>
                    <a:pt x="92" y="39"/>
                  </a:cubicBezTo>
                  <a:cubicBezTo>
                    <a:pt x="93" y="39"/>
                    <a:pt x="92" y="38"/>
                    <a:pt x="92" y="37"/>
                  </a:cubicBezTo>
                  <a:cubicBezTo>
                    <a:pt x="78" y="30"/>
                    <a:pt x="62" y="35"/>
                    <a:pt x="48" y="40"/>
                  </a:cubicBezTo>
                  <a:cubicBezTo>
                    <a:pt x="33" y="45"/>
                    <a:pt x="17" y="53"/>
                    <a:pt x="2" y="50"/>
                  </a:cubicBezTo>
                  <a:cubicBezTo>
                    <a:pt x="2" y="51"/>
                    <a:pt x="2" y="52"/>
                    <a:pt x="2" y="53"/>
                  </a:cubicBezTo>
                  <a:cubicBezTo>
                    <a:pt x="5" y="52"/>
                    <a:pt x="8" y="52"/>
                    <a:pt x="11" y="52"/>
                  </a:cubicBezTo>
                  <a:cubicBezTo>
                    <a:pt x="15" y="52"/>
                    <a:pt x="20" y="53"/>
                    <a:pt x="24" y="53"/>
                  </a:cubicBezTo>
                  <a:cubicBezTo>
                    <a:pt x="29" y="54"/>
                    <a:pt x="34" y="55"/>
                    <a:pt x="38" y="57"/>
                  </a:cubicBezTo>
                  <a:cubicBezTo>
                    <a:pt x="41" y="58"/>
                    <a:pt x="44" y="60"/>
                    <a:pt x="46" y="64"/>
                  </a:cubicBezTo>
                  <a:cubicBezTo>
                    <a:pt x="47" y="67"/>
                    <a:pt x="45" y="71"/>
                    <a:pt x="42" y="72"/>
                  </a:cubicBezTo>
                  <a:cubicBezTo>
                    <a:pt x="39" y="74"/>
                    <a:pt x="35" y="73"/>
                    <a:pt x="31" y="72"/>
                  </a:cubicBezTo>
                  <a:cubicBezTo>
                    <a:pt x="23" y="69"/>
                    <a:pt x="15" y="64"/>
                    <a:pt x="9" y="58"/>
                  </a:cubicBezTo>
                  <a:cubicBezTo>
                    <a:pt x="8" y="57"/>
                    <a:pt x="7" y="55"/>
                    <a:pt x="7" y="54"/>
                  </a:cubicBezTo>
                  <a:cubicBezTo>
                    <a:pt x="7" y="55"/>
                    <a:pt x="6" y="55"/>
                    <a:pt x="6" y="56"/>
                  </a:cubicBezTo>
                  <a:cubicBezTo>
                    <a:pt x="9" y="53"/>
                    <a:pt x="13" y="53"/>
                    <a:pt x="17" y="52"/>
                  </a:cubicBezTo>
                  <a:cubicBezTo>
                    <a:pt x="22" y="51"/>
                    <a:pt x="27" y="52"/>
                    <a:pt x="32" y="52"/>
                  </a:cubicBezTo>
                  <a:cubicBezTo>
                    <a:pt x="39" y="53"/>
                    <a:pt x="51" y="56"/>
                    <a:pt x="54" y="64"/>
                  </a:cubicBezTo>
                  <a:cubicBezTo>
                    <a:pt x="54" y="64"/>
                    <a:pt x="54" y="63"/>
                    <a:pt x="55" y="62"/>
                  </a:cubicBezTo>
                  <a:cubicBezTo>
                    <a:pt x="52" y="65"/>
                    <a:pt x="48" y="66"/>
                    <a:pt x="44" y="66"/>
                  </a:cubicBezTo>
                  <a:cubicBezTo>
                    <a:pt x="39" y="67"/>
                    <a:pt x="34" y="66"/>
                    <a:pt x="30" y="65"/>
                  </a:cubicBezTo>
                  <a:cubicBezTo>
                    <a:pt x="25" y="65"/>
                    <a:pt x="11" y="62"/>
                    <a:pt x="13" y="54"/>
                  </a:cubicBezTo>
                  <a:cubicBezTo>
                    <a:pt x="15" y="48"/>
                    <a:pt x="27" y="49"/>
                    <a:pt x="32" y="50"/>
                  </a:cubicBezTo>
                  <a:cubicBezTo>
                    <a:pt x="36" y="51"/>
                    <a:pt x="40" y="52"/>
                    <a:pt x="43" y="53"/>
                  </a:cubicBezTo>
                  <a:cubicBezTo>
                    <a:pt x="46" y="55"/>
                    <a:pt x="49" y="56"/>
                    <a:pt x="51" y="59"/>
                  </a:cubicBezTo>
                  <a:cubicBezTo>
                    <a:pt x="52" y="61"/>
                    <a:pt x="50" y="63"/>
                    <a:pt x="48" y="64"/>
                  </a:cubicBezTo>
                  <a:cubicBezTo>
                    <a:pt x="45" y="66"/>
                    <a:pt x="40" y="66"/>
                    <a:pt x="37" y="65"/>
                  </a:cubicBezTo>
                  <a:cubicBezTo>
                    <a:pt x="29" y="64"/>
                    <a:pt x="19" y="58"/>
                    <a:pt x="15" y="51"/>
                  </a:cubicBezTo>
                  <a:cubicBezTo>
                    <a:pt x="12" y="44"/>
                    <a:pt x="18" y="38"/>
                    <a:pt x="25" y="37"/>
                  </a:cubicBezTo>
                  <a:cubicBezTo>
                    <a:pt x="33" y="36"/>
                    <a:pt x="41" y="36"/>
                    <a:pt x="49" y="37"/>
                  </a:cubicBezTo>
                  <a:cubicBezTo>
                    <a:pt x="57" y="38"/>
                    <a:pt x="66" y="39"/>
                    <a:pt x="72" y="43"/>
                  </a:cubicBezTo>
                  <a:cubicBezTo>
                    <a:pt x="74" y="44"/>
                    <a:pt x="76" y="46"/>
                    <a:pt x="75" y="48"/>
                  </a:cubicBezTo>
                  <a:cubicBezTo>
                    <a:pt x="75" y="51"/>
                    <a:pt x="72" y="53"/>
                    <a:pt x="70" y="53"/>
                  </a:cubicBezTo>
                  <a:cubicBezTo>
                    <a:pt x="63" y="56"/>
                    <a:pt x="54" y="55"/>
                    <a:pt x="46" y="54"/>
                  </a:cubicBezTo>
                  <a:cubicBezTo>
                    <a:pt x="37" y="52"/>
                    <a:pt x="28" y="50"/>
                    <a:pt x="21" y="45"/>
                  </a:cubicBezTo>
                  <a:cubicBezTo>
                    <a:pt x="17" y="43"/>
                    <a:pt x="12" y="38"/>
                    <a:pt x="18" y="34"/>
                  </a:cubicBezTo>
                  <a:cubicBezTo>
                    <a:pt x="24" y="31"/>
                    <a:pt x="33" y="31"/>
                    <a:pt x="39" y="31"/>
                  </a:cubicBezTo>
                  <a:cubicBezTo>
                    <a:pt x="49" y="31"/>
                    <a:pt x="58" y="32"/>
                    <a:pt x="68" y="34"/>
                  </a:cubicBezTo>
                  <a:cubicBezTo>
                    <a:pt x="74" y="35"/>
                    <a:pt x="82" y="36"/>
                    <a:pt x="87" y="41"/>
                  </a:cubicBezTo>
                  <a:cubicBezTo>
                    <a:pt x="92" y="45"/>
                    <a:pt x="82" y="47"/>
                    <a:pt x="80" y="47"/>
                  </a:cubicBezTo>
                  <a:cubicBezTo>
                    <a:pt x="71" y="48"/>
                    <a:pt x="62" y="46"/>
                    <a:pt x="54" y="43"/>
                  </a:cubicBezTo>
                  <a:cubicBezTo>
                    <a:pt x="49" y="41"/>
                    <a:pt x="39" y="37"/>
                    <a:pt x="39" y="31"/>
                  </a:cubicBezTo>
                  <a:cubicBezTo>
                    <a:pt x="39" y="24"/>
                    <a:pt x="50" y="24"/>
                    <a:pt x="55" y="24"/>
                  </a:cubicBezTo>
                  <a:cubicBezTo>
                    <a:pt x="63" y="24"/>
                    <a:pt x="72" y="25"/>
                    <a:pt x="80" y="28"/>
                  </a:cubicBezTo>
                  <a:cubicBezTo>
                    <a:pt x="84" y="29"/>
                    <a:pt x="87" y="30"/>
                    <a:pt x="91" y="32"/>
                  </a:cubicBezTo>
                  <a:cubicBezTo>
                    <a:pt x="93" y="33"/>
                    <a:pt x="95" y="34"/>
                    <a:pt x="96" y="36"/>
                  </a:cubicBezTo>
                  <a:cubicBezTo>
                    <a:pt x="96" y="35"/>
                    <a:pt x="96" y="35"/>
                    <a:pt x="97" y="34"/>
                  </a:cubicBezTo>
                  <a:cubicBezTo>
                    <a:pt x="86" y="42"/>
                    <a:pt x="72" y="41"/>
                    <a:pt x="60" y="38"/>
                  </a:cubicBezTo>
                  <a:cubicBezTo>
                    <a:pt x="55" y="37"/>
                    <a:pt x="50" y="35"/>
                    <a:pt x="45" y="33"/>
                  </a:cubicBezTo>
                  <a:cubicBezTo>
                    <a:pt x="42" y="31"/>
                    <a:pt x="37" y="29"/>
                    <a:pt x="36" y="24"/>
                  </a:cubicBezTo>
                  <a:cubicBezTo>
                    <a:pt x="35" y="18"/>
                    <a:pt x="47" y="18"/>
                    <a:pt x="51" y="18"/>
                  </a:cubicBezTo>
                  <a:cubicBezTo>
                    <a:pt x="61" y="18"/>
                    <a:pt x="70" y="20"/>
                    <a:pt x="79" y="23"/>
                  </a:cubicBezTo>
                  <a:cubicBezTo>
                    <a:pt x="83" y="24"/>
                    <a:pt x="87" y="25"/>
                    <a:pt x="91" y="27"/>
                  </a:cubicBezTo>
                  <a:cubicBezTo>
                    <a:pt x="93" y="28"/>
                    <a:pt x="96" y="29"/>
                    <a:pt x="98" y="32"/>
                  </a:cubicBezTo>
                  <a:cubicBezTo>
                    <a:pt x="98" y="31"/>
                    <a:pt x="98" y="31"/>
                    <a:pt x="98" y="30"/>
                  </a:cubicBezTo>
                  <a:cubicBezTo>
                    <a:pt x="93" y="35"/>
                    <a:pt x="85" y="37"/>
                    <a:pt x="78" y="38"/>
                  </a:cubicBezTo>
                  <a:cubicBezTo>
                    <a:pt x="69" y="40"/>
                    <a:pt x="59" y="40"/>
                    <a:pt x="49" y="40"/>
                  </a:cubicBezTo>
                  <a:cubicBezTo>
                    <a:pt x="41" y="39"/>
                    <a:pt x="32" y="37"/>
                    <a:pt x="26" y="32"/>
                  </a:cubicBezTo>
                  <a:cubicBezTo>
                    <a:pt x="21" y="27"/>
                    <a:pt x="20" y="21"/>
                    <a:pt x="25" y="16"/>
                  </a:cubicBezTo>
                  <a:cubicBezTo>
                    <a:pt x="31" y="11"/>
                    <a:pt x="39" y="8"/>
                    <a:pt x="46" y="6"/>
                  </a:cubicBezTo>
                  <a:cubicBezTo>
                    <a:pt x="54" y="4"/>
                    <a:pt x="63" y="3"/>
                    <a:pt x="71" y="4"/>
                  </a:cubicBezTo>
                  <a:cubicBezTo>
                    <a:pt x="75" y="4"/>
                    <a:pt x="81" y="6"/>
                    <a:pt x="77" y="12"/>
                  </a:cubicBezTo>
                  <a:cubicBezTo>
                    <a:pt x="74" y="18"/>
                    <a:pt x="65" y="22"/>
                    <a:pt x="59" y="25"/>
                  </a:cubicBezTo>
                  <a:cubicBezTo>
                    <a:pt x="51" y="29"/>
                    <a:pt x="42" y="31"/>
                    <a:pt x="34" y="31"/>
                  </a:cubicBezTo>
                  <a:cubicBezTo>
                    <a:pt x="28" y="30"/>
                    <a:pt x="23" y="25"/>
                    <a:pt x="27" y="20"/>
                  </a:cubicBezTo>
                  <a:cubicBezTo>
                    <a:pt x="30" y="17"/>
                    <a:pt x="33" y="15"/>
                    <a:pt x="37" y="14"/>
                  </a:cubicBezTo>
                  <a:cubicBezTo>
                    <a:pt x="41" y="12"/>
                    <a:pt x="45" y="11"/>
                    <a:pt x="50" y="10"/>
                  </a:cubicBezTo>
                  <a:cubicBezTo>
                    <a:pt x="57" y="9"/>
                    <a:pt x="65" y="7"/>
                    <a:pt x="73" y="9"/>
                  </a:cubicBezTo>
                  <a:cubicBezTo>
                    <a:pt x="73" y="9"/>
                    <a:pt x="74" y="9"/>
                    <a:pt x="74" y="9"/>
                  </a:cubicBezTo>
                  <a:cubicBezTo>
                    <a:pt x="74" y="8"/>
                    <a:pt x="74" y="8"/>
                    <a:pt x="74" y="7"/>
                  </a:cubicBezTo>
                  <a:cubicBezTo>
                    <a:pt x="72" y="9"/>
                    <a:pt x="70" y="10"/>
                    <a:pt x="68" y="12"/>
                  </a:cubicBezTo>
                  <a:cubicBezTo>
                    <a:pt x="65" y="14"/>
                    <a:pt x="61" y="16"/>
                    <a:pt x="58" y="18"/>
                  </a:cubicBezTo>
                  <a:cubicBezTo>
                    <a:pt x="49" y="22"/>
                    <a:pt x="41" y="26"/>
                    <a:pt x="32" y="29"/>
                  </a:cubicBezTo>
                  <a:cubicBezTo>
                    <a:pt x="26" y="30"/>
                    <a:pt x="17" y="33"/>
                    <a:pt x="12" y="29"/>
                  </a:cubicBezTo>
                  <a:cubicBezTo>
                    <a:pt x="6" y="25"/>
                    <a:pt x="13" y="19"/>
                    <a:pt x="17" y="17"/>
                  </a:cubicBezTo>
                  <a:cubicBezTo>
                    <a:pt x="23" y="12"/>
                    <a:pt x="31" y="9"/>
                    <a:pt x="39" y="8"/>
                  </a:cubicBezTo>
                  <a:cubicBezTo>
                    <a:pt x="41" y="8"/>
                    <a:pt x="45" y="8"/>
                    <a:pt x="46" y="10"/>
                  </a:cubicBezTo>
                  <a:cubicBezTo>
                    <a:pt x="48" y="12"/>
                    <a:pt x="48" y="16"/>
                    <a:pt x="47" y="18"/>
                  </a:cubicBezTo>
                  <a:cubicBezTo>
                    <a:pt x="43" y="25"/>
                    <a:pt x="36" y="30"/>
                    <a:pt x="29" y="34"/>
                  </a:cubicBezTo>
                  <a:cubicBezTo>
                    <a:pt x="26" y="36"/>
                    <a:pt x="22" y="38"/>
                    <a:pt x="19" y="39"/>
                  </a:cubicBezTo>
                  <a:cubicBezTo>
                    <a:pt x="16" y="40"/>
                    <a:pt x="13" y="41"/>
                    <a:pt x="11" y="39"/>
                  </a:cubicBezTo>
                  <a:cubicBezTo>
                    <a:pt x="9" y="36"/>
                    <a:pt x="11" y="32"/>
                    <a:pt x="13" y="29"/>
                  </a:cubicBezTo>
                  <a:cubicBezTo>
                    <a:pt x="17" y="25"/>
                    <a:pt x="22" y="22"/>
                    <a:pt x="26" y="19"/>
                  </a:cubicBezTo>
                  <a:cubicBezTo>
                    <a:pt x="31" y="16"/>
                    <a:pt x="37" y="13"/>
                    <a:pt x="43" y="11"/>
                  </a:cubicBezTo>
                  <a:cubicBezTo>
                    <a:pt x="46" y="10"/>
                    <a:pt x="52" y="8"/>
                    <a:pt x="55" y="10"/>
                  </a:cubicBezTo>
                  <a:cubicBezTo>
                    <a:pt x="55" y="9"/>
                    <a:pt x="55" y="8"/>
                    <a:pt x="55" y="8"/>
                  </a:cubicBezTo>
                  <a:cubicBezTo>
                    <a:pt x="49" y="15"/>
                    <a:pt x="43" y="23"/>
                    <a:pt x="36" y="29"/>
                  </a:cubicBezTo>
                  <a:cubicBezTo>
                    <a:pt x="30" y="35"/>
                    <a:pt x="21" y="43"/>
                    <a:pt x="11" y="41"/>
                  </a:cubicBezTo>
                  <a:cubicBezTo>
                    <a:pt x="12" y="42"/>
                    <a:pt x="12" y="43"/>
                    <a:pt x="13" y="43"/>
                  </a:cubicBezTo>
                  <a:cubicBezTo>
                    <a:pt x="15" y="39"/>
                    <a:pt x="18" y="36"/>
                    <a:pt x="21" y="33"/>
                  </a:cubicBezTo>
                  <a:cubicBezTo>
                    <a:pt x="26" y="29"/>
                    <a:pt x="31" y="25"/>
                    <a:pt x="36" y="21"/>
                  </a:cubicBezTo>
                  <a:cubicBezTo>
                    <a:pt x="43" y="17"/>
                    <a:pt x="57" y="9"/>
                    <a:pt x="65" y="15"/>
                  </a:cubicBezTo>
                  <a:cubicBezTo>
                    <a:pt x="65" y="14"/>
                    <a:pt x="65" y="14"/>
                    <a:pt x="65" y="13"/>
                  </a:cubicBezTo>
                  <a:cubicBezTo>
                    <a:pt x="64" y="16"/>
                    <a:pt x="61" y="19"/>
                    <a:pt x="59" y="21"/>
                  </a:cubicBezTo>
                  <a:cubicBezTo>
                    <a:pt x="55" y="25"/>
                    <a:pt x="52" y="29"/>
                    <a:pt x="48" y="32"/>
                  </a:cubicBezTo>
                  <a:cubicBezTo>
                    <a:pt x="44" y="35"/>
                    <a:pt x="40" y="37"/>
                    <a:pt x="36" y="38"/>
                  </a:cubicBezTo>
                  <a:cubicBezTo>
                    <a:pt x="33" y="39"/>
                    <a:pt x="29" y="37"/>
                    <a:pt x="30" y="34"/>
                  </a:cubicBezTo>
                  <a:cubicBezTo>
                    <a:pt x="31" y="30"/>
                    <a:pt x="36" y="27"/>
                    <a:pt x="39" y="25"/>
                  </a:cubicBezTo>
                  <a:cubicBezTo>
                    <a:pt x="42" y="23"/>
                    <a:pt x="46" y="20"/>
                    <a:pt x="50" y="19"/>
                  </a:cubicBezTo>
                  <a:cubicBezTo>
                    <a:pt x="52" y="17"/>
                    <a:pt x="71" y="9"/>
                    <a:pt x="71" y="15"/>
                  </a:cubicBezTo>
                  <a:cubicBezTo>
                    <a:pt x="70" y="18"/>
                    <a:pt x="68" y="22"/>
                    <a:pt x="66" y="24"/>
                  </a:cubicBezTo>
                  <a:cubicBezTo>
                    <a:pt x="63" y="28"/>
                    <a:pt x="60" y="31"/>
                    <a:pt x="57" y="34"/>
                  </a:cubicBezTo>
                  <a:cubicBezTo>
                    <a:pt x="51" y="39"/>
                    <a:pt x="43" y="45"/>
                    <a:pt x="34" y="44"/>
                  </a:cubicBezTo>
                  <a:cubicBezTo>
                    <a:pt x="34" y="44"/>
                    <a:pt x="35" y="45"/>
                    <a:pt x="35" y="45"/>
                  </a:cubicBezTo>
                  <a:cubicBezTo>
                    <a:pt x="34" y="39"/>
                    <a:pt x="39" y="35"/>
                    <a:pt x="44" y="33"/>
                  </a:cubicBezTo>
                  <a:cubicBezTo>
                    <a:pt x="51" y="29"/>
                    <a:pt x="58" y="27"/>
                    <a:pt x="66" y="25"/>
                  </a:cubicBezTo>
                  <a:cubicBezTo>
                    <a:pt x="74" y="23"/>
                    <a:pt x="82" y="22"/>
                    <a:pt x="90" y="22"/>
                  </a:cubicBezTo>
                  <a:cubicBezTo>
                    <a:pt x="96" y="21"/>
                    <a:pt x="102" y="21"/>
                    <a:pt x="107" y="22"/>
                  </a:cubicBezTo>
                  <a:cubicBezTo>
                    <a:pt x="107" y="21"/>
                    <a:pt x="107" y="20"/>
                    <a:pt x="107" y="19"/>
                  </a:cubicBezTo>
                  <a:cubicBezTo>
                    <a:pt x="95" y="23"/>
                    <a:pt x="83" y="26"/>
                    <a:pt x="72" y="32"/>
                  </a:cubicBezTo>
                  <a:cubicBezTo>
                    <a:pt x="64" y="37"/>
                    <a:pt x="54" y="45"/>
                    <a:pt x="44" y="44"/>
                  </a:cubicBezTo>
                  <a:cubicBezTo>
                    <a:pt x="45" y="45"/>
                    <a:pt x="45" y="45"/>
                    <a:pt x="46" y="46"/>
                  </a:cubicBezTo>
                  <a:cubicBezTo>
                    <a:pt x="51" y="35"/>
                    <a:pt x="65" y="30"/>
                    <a:pt x="76" y="28"/>
                  </a:cubicBezTo>
                  <a:cubicBezTo>
                    <a:pt x="88" y="26"/>
                    <a:pt x="101" y="25"/>
                    <a:pt x="113" y="30"/>
                  </a:cubicBezTo>
                  <a:cubicBezTo>
                    <a:pt x="113" y="29"/>
                    <a:pt x="113" y="28"/>
                    <a:pt x="113" y="27"/>
                  </a:cubicBezTo>
                  <a:cubicBezTo>
                    <a:pt x="100" y="27"/>
                    <a:pt x="87" y="28"/>
                    <a:pt x="75" y="34"/>
                  </a:cubicBezTo>
                  <a:cubicBezTo>
                    <a:pt x="64" y="39"/>
                    <a:pt x="55" y="48"/>
                    <a:pt x="43" y="52"/>
                  </a:cubicBezTo>
                  <a:cubicBezTo>
                    <a:pt x="43" y="53"/>
                    <a:pt x="44" y="53"/>
                    <a:pt x="44" y="54"/>
                  </a:cubicBezTo>
                  <a:cubicBezTo>
                    <a:pt x="52" y="41"/>
                    <a:pt x="68" y="36"/>
                    <a:pt x="82" y="34"/>
                  </a:cubicBezTo>
                  <a:cubicBezTo>
                    <a:pt x="97" y="32"/>
                    <a:pt x="112" y="33"/>
                    <a:pt x="126" y="38"/>
                  </a:cubicBezTo>
                  <a:cubicBezTo>
                    <a:pt x="127" y="37"/>
                    <a:pt x="127" y="36"/>
                    <a:pt x="127" y="35"/>
                  </a:cubicBezTo>
                  <a:cubicBezTo>
                    <a:pt x="120" y="34"/>
                    <a:pt x="112" y="33"/>
                    <a:pt x="105" y="33"/>
                  </a:cubicBezTo>
                  <a:cubicBezTo>
                    <a:pt x="97" y="34"/>
                    <a:pt x="90" y="36"/>
                    <a:pt x="83" y="39"/>
                  </a:cubicBezTo>
                  <a:cubicBezTo>
                    <a:pt x="71" y="45"/>
                    <a:pt x="61" y="56"/>
                    <a:pt x="49" y="62"/>
                  </a:cubicBezTo>
                  <a:cubicBezTo>
                    <a:pt x="49" y="63"/>
                    <a:pt x="50" y="64"/>
                    <a:pt x="50" y="64"/>
                  </a:cubicBezTo>
                  <a:cubicBezTo>
                    <a:pt x="68" y="48"/>
                    <a:pt x="94" y="40"/>
                    <a:pt x="118" y="44"/>
                  </a:cubicBezTo>
                  <a:cubicBezTo>
                    <a:pt x="118" y="43"/>
                    <a:pt x="118" y="42"/>
                    <a:pt x="118" y="41"/>
                  </a:cubicBezTo>
                  <a:cubicBezTo>
                    <a:pt x="109" y="41"/>
                    <a:pt x="99" y="40"/>
                    <a:pt x="89" y="41"/>
                  </a:cubicBezTo>
                  <a:cubicBezTo>
                    <a:pt x="80" y="41"/>
                    <a:pt x="70" y="43"/>
                    <a:pt x="63" y="49"/>
                  </a:cubicBezTo>
                  <a:cubicBezTo>
                    <a:pt x="62" y="50"/>
                    <a:pt x="62" y="52"/>
                    <a:pt x="64" y="52"/>
                  </a:cubicBezTo>
                  <a:cubicBezTo>
                    <a:pt x="84" y="47"/>
                    <a:pt x="104" y="42"/>
                    <a:pt x="125" y="45"/>
                  </a:cubicBezTo>
                  <a:cubicBezTo>
                    <a:pt x="127" y="45"/>
                    <a:pt x="127" y="42"/>
                    <a:pt x="125" y="4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5" name="Freeform 52"/>
            <p:cNvSpPr/>
            <p:nvPr/>
          </p:nvSpPr>
          <p:spPr bwMode="auto">
            <a:xfrm>
              <a:off x="3529" y="2286"/>
              <a:ext cx="508" cy="458"/>
            </a:xfrm>
            <a:custGeom>
              <a:avLst/>
              <a:gdLst>
                <a:gd name="T0" fmla="*/ 21 w 263"/>
                <a:gd name="T1" fmla="*/ 0 h 237"/>
                <a:gd name="T2" fmla="*/ 29 w 263"/>
                <a:gd name="T3" fmla="*/ 10 h 237"/>
                <a:gd name="T4" fmla="*/ 51 w 263"/>
                <a:gd name="T5" fmla="*/ 93 h 237"/>
                <a:gd name="T6" fmla="*/ 16 w 263"/>
                <a:gd name="T7" fmla="*/ 67 h 237"/>
                <a:gd name="T8" fmla="*/ 13 w 263"/>
                <a:gd name="T9" fmla="*/ 74 h 237"/>
                <a:gd name="T10" fmla="*/ 14 w 263"/>
                <a:gd name="T11" fmla="*/ 55 h 237"/>
                <a:gd name="T12" fmla="*/ 4 w 263"/>
                <a:gd name="T13" fmla="*/ 54 h 237"/>
                <a:gd name="T14" fmla="*/ 12 w 263"/>
                <a:gd name="T15" fmla="*/ 77 h 237"/>
                <a:gd name="T16" fmla="*/ 64 w 263"/>
                <a:gd name="T17" fmla="*/ 117 h 237"/>
                <a:gd name="T18" fmla="*/ 84 w 263"/>
                <a:gd name="T19" fmla="*/ 138 h 237"/>
                <a:gd name="T20" fmla="*/ 94 w 263"/>
                <a:gd name="T21" fmla="*/ 162 h 237"/>
                <a:gd name="T22" fmla="*/ 69 w 263"/>
                <a:gd name="T23" fmla="*/ 109 h 237"/>
                <a:gd name="T24" fmla="*/ 23 w 263"/>
                <a:gd name="T25" fmla="*/ 69 h 237"/>
                <a:gd name="T26" fmla="*/ 95 w 263"/>
                <a:gd name="T27" fmla="*/ 148 h 237"/>
                <a:gd name="T28" fmla="*/ 156 w 263"/>
                <a:gd name="T29" fmla="*/ 205 h 237"/>
                <a:gd name="T30" fmla="*/ 163 w 263"/>
                <a:gd name="T31" fmla="*/ 210 h 237"/>
                <a:gd name="T32" fmla="*/ 104 w 263"/>
                <a:gd name="T33" fmla="*/ 168 h 237"/>
                <a:gd name="T34" fmla="*/ 196 w 263"/>
                <a:gd name="T35" fmla="*/ 187 h 237"/>
                <a:gd name="T36" fmla="*/ 157 w 263"/>
                <a:gd name="T37" fmla="*/ 159 h 237"/>
                <a:gd name="T38" fmla="*/ 152 w 263"/>
                <a:gd name="T39" fmla="*/ 158 h 237"/>
                <a:gd name="T40" fmla="*/ 124 w 263"/>
                <a:gd name="T41" fmla="*/ 172 h 237"/>
                <a:gd name="T42" fmla="*/ 148 w 263"/>
                <a:gd name="T43" fmla="*/ 193 h 237"/>
                <a:gd name="T44" fmla="*/ 207 w 263"/>
                <a:gd name="T45" fmla="*/ 216 h 237"/>
                <a:gd name="T46" fmla="*/ 204 w 263"/>
                <a:gd name="T47" fmla="*/ 227 h 237"/>
                <a:gd name="T48" fmla="*/ 228 w 263"/>
                <a:gd name="T49" fmla="*/ 218 h 237"/>
                <a:gd name="T50" fmla="*/ 238 w 263"/>
                <a:gd name="T51" fmla="*/ 207 h 237"/>
                <a:gd name="T52" fmla="*/ 251 w 263"/>
                <a:gd name="T53" fmla="*/ 198 h 237"/>
                <a:gd name="T54" fmla="*/ 185 w 263"/>
                <a:gd name="T55" fmla="*/ 201 h 237"/>
                <a:gd name="T56" fmla="*/ 203 w 263"/>
                <a:gd name="T57" fmla="*/ 175 h 237"/>
                <a:gd name="T58" fmla="*/ 184 w 263"/>
                <a:gd name="T59" fmla="*/ 201 h 237"/>
                <a:gd name="T60" fmla="*/ 198 w 263"/>
                <a:gd name="T61" fmla="*/ 208 h 237"/>
                <a:gd name="T62" fmla="*/ 261 w 263"/>
                <a:gd name="T63" fmla="*/ 206 h 237"/>
                <a:gd name="T64" fmla="*/ 250 w 263"/>
                <a:gd name="T65" fmla="*/ 215 h 237"/>
                <a:gd name="T66" fmla="*/ 225 w 263"/>
                <a:gd name="T67" fmla="*/ 225 h 237"/>
                <a:gd name="T68" fmla="*/ 158 w 263"/>
                <a:gd name="T69" fmla="*/ 206 h 237"/>
                <a:gd name="T70" fmla="*/ 168 w 263"/>
                <a:gd name="T71" fmla="*/ 196 h 237"/>
                <a:gd name="T72" fmla="*/ 165 w 263"/>
                <a:gd name="T73" fmla="*/ 185 h 237"/>
                <a:gd name="T74" fmla="*/ 153 w 263"/>
                <a:gd name="T75" fmla="*/ 173 h 237"/>
                <a:gd name="T76" fmla="*/ 122 w 263"/>
                <a:gd name="T77" fmla="*/ 167 h 237"/>
                <a:gd name="T78" fmla="*/ 162 w 263"/>
                <a:gd name="T79" fmla="*/ 180 h 237"/>
                <a:gd name="T80" fmla="*/ 165 w 263"/>
                <a:gd name="T81" fmla="*/ 200 h 237"/>
                <a:gd name="T82" fmla="*/ 144 w 263"/>
                <a:gd name="T83" fmla="*/ 204 h 237"/>
                <a:gd name="T84" fmla="*/ 63 w 263"/>
                <a:gd name="T85" fmla="*/ 158 h 237"/>
                <a:gd name="T86" fmla="*/ 151 w 263"/>
                <a:gd name="T87" fmla="*/ 174 h 237"/>
                <a:gd name="T88" fmla="*/ 86 w 263"/>
                <a:gd name="T89" fmla="*/ 125 h 237"/>
                <a:gd name="T90" fmla="*/ 100 w 263"/>
                <a:gd name="T91" fmla="*/ 153 h 237"/>
                <a:gd name="T92" fmla="*/ 34 w 263"/>
                <a:gd name="T93" fmla="*/ 96 h 237"/>
                <a:gd name="T94" fmla="*/ 67 w 263"/>
                <a:gd name="T95" fmla="*/ 140 h 237"/>
                <a:gd name="T96" fmla="*/ 83 w 263"/>
                <a:gd name="T97" fmla="*/ 159 h 237"/>
                <a:gd name="T98" fmla="*/ 37 w 263"/>
                <a:gd name="T99" fmla="*/ 88 h 237"/>
                <a:gd name="T100" fmla="*/ 13 w 263"/>
                <a:gd name="T101" fmla="*/ 19 h 237"/>
                <a:gd name="T102" fmla="*/ 9 w 263"/>
                <a:gd name="T103" fmla="*/ 15 h 237"/>
                <a:gd name="T104" fmla="*/ 6 w 263"/>
                <a:gd name="T105" fmla="*/ 32 h 237"/>
                <a:gd name="T106" fmla="*/ 20 w 263"/>
                <a:gd name="T107" fmla="*/ 70 h 237"/>
                <a:gd name="T108" fmla="*/ 44 w 263"/>
                <a:gd name="T109" fmla="*/ 92 h 237"/>
                <a:gd name="T110" fmla="*/ 42 w 263"/>
                <a:gd name="T111" fmla="*/ 8 h 237"/>
                <a:gd name="T112" fmla="*/ 32 w 263"/>
                <a:gd name="T113" fmla="*/ 49 h 237"/>
                <a:gd name="T114" fmla="*/ 29 w 263"/>
                <a:gd name="T115" fmla="*/ 3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 h="237">
                  <a:moveTo>
                    <a:pt x="24" y="14"/>
                  </a:moveTo>
                  <a:cubicBezTo>
                    <a:pt x="17" y="24"/>
                    <a:pt x="14" y="37"/>
                    <a:pt x="13" y="49"/>
                  </a:cubicBezTo>
                  <a:cubicBezTo>
                    <a:pt x="12" y="60"/>
                    <a:pt x="14" y="74"/>
                    <a:pt x="24" y="81"/>
                  </a:cubicBezTo>
                  <a:cubicBezTo>
                    <a:pt x="24" y="82"/>
                    <a:pt x="25" y="82"/>
                    <a:pt x="26" y="81"/>
                  </a:cubicBezTo>
                  <a:cubicBezTo>
                    <a:pt x="29" y="77"/>
                    <a:pt x="30" y="70"/>
                    <a:pt x="30" y="65"/>
                  </a:cubicBezTo>
                  <a:cubicBezTo>
                    <a:pt x="32" y="57"/>
                    <a:pt x="32" y="48"/>
                    <a:pt x="32" y="39"/>
                  </a:cubicBezTo>
                  <a:cubicBezTo>
                    <a:pt x="32" y="30"/>
                    <a:pt x="31" y="21"/>
                    <a:pt x="29" y="13"/>
                  </a:cubicBezTo>
                  <a:cubicBezTo>
                    <a:pt x="28" y="8"/>
                    <a:pt x="26" y="2"/>
                    <a:pt x="21" y="0"/>
                  </a:cubicBezTo>
                  <a:cubicBezTo>
                    <a:pt x="20" y="0"/>
                    <a:pt x="19" y="0"/>
                    <a:pt x="19" y="1"/>
                  </a:cubicBezTo>
                  <a:cubicBezTo>
                    <a:pt x="13" y="17"/>
                    <a:pt x="17" y="35"/>
                    <a:pt x="18" y="51"/>
                  </a:cubicBezTo>
                  <a:cubicBezTo>
                    <a:pt x="18" y="59"/>
                    <a:pt x="18" y="66"/>
                    <a:pt x="20" y="74"/>
                  </a:cubicBezTo>
                  <a:cubicBezTo>
                    <a:pt x="21" y="79"/>
                    <a:pt x="22" y="86"/>
                    <a:pt x="27" y="89"/>
                  </a:cubicBezTo>
                  <a:cubicBezTo>
                    <a:pt x="28" y="89"/>
                    <a:pt x="29" y="89"/>
                    <a:pt x="30" y="88"/>
                  </a:cubicBezTo>
                  <a:cubicBezTo>
                    <a:pt x="34" y="76"/>
                    <a:pt x="35" y="62"/>
                    <a:pt x="35" y="49"/>
                  </a:cubicBezTo>
                  <a:cubicBezTo>
                    <a:pt x="35" y="36"/>
                    <a:pt x="34" y="23"/>
                    <a:pt x="32" y="10"/>
                  </a:cubicBezTo>
                  <a:cubicBezTo>
                    <a:pt x="32" y="8"/>
                    <a:pt x="30" y="8"/>
                    <a:pt x="29" y="10"/>
                  </a:cubicBezTo>
                  <a:cubicBezTo>
                    <a:pt x="26" y="26"/>
                    <a:pt x="31" y="42"/>
                    <a:pt x="34" y="57"/>
                  </a:cubicBezTo>
                  <a:cubicBezTo>
                    <a:pt x="36" y="71"/>
                    <a:pt x="35" y="86"/>
                    <a:pt x="43" y="98"/>
                  </a:cubicBezTo>
                  <a:cubicBezTo>
                    <a:pt x="44" y="99"/>
                    <a:pt x="45" y="99"/>
                    <a:pt x="46" y="98"/>
                  </a:cubicBezTo>
                  <a:cubicBezTo>
                    <a:pt x="50" y="85"/>
                    <a:pt x="47" y="71"/>
                    <a:pt x="47" y="58"/>
                  </a:cubicBezTo>
                  <a:cubicBezTo>
                    <a:pt x="47" y="41"/>
                    <a:pt x="47" y="24"/>
                    <a:pt x="45" y="7"/>
                  </a:cubicBezTo>
                  <a:cubicBezTo>
                    <a:pt x="45" y="6"/>
                    <a:pt x="42" y="6"/>
                    <a:pt x="42" y="7"/>
                  </a:cubicBezTo>
                  <a:cubicBezTo>
                    <a:pt x="42" y="36"/>
                    <a:pt x="45" y="65"/>
                    <a:pt x="48" y="93"/>
                  </a:cubicBezTo>
                  <a:cubicBezTo>
                    <a:pt x="49" y="95"/>
                    <a:pt x="51" y="95"/>
                    <a:pt x="51" y="93"/>
                  </a:cubicBezTo>
                  <a:cubicBezTo>
                    <a:pt x="51" y="67"/>
                    <a:pt x="54" y="39"/>
                    <a:pt x="44" y="15"/>
                  </a:cubicBezTo>
                  <a:cubicBezTo>
                    <a:pt x="43" y="14"/>
                    <a:pt x="41" y="14"/>
                    <a:pt x="41" y="15"/>
                  </a:cubicBezTo>
                  <a:cubicBezTo>
                    <a:pt x="32" y="40"/>
                    <a:pt x="48" y="66"/>
                    <a:pt x="44" y="91"/>
                  </a:cubicBezTo>
                  <a:cubicBezTo>
                    <a:pt x="45" y="91"/>
                    <a:pt x="45" y="91"/>
                    <a:pt x="46" y="91"/>
                  </a:cubicBezTo>
                  <a:cubicBezTo>
                    <a:pt x="42" y="81"/>
                    <a:pt x="34" y="5"/>
                    <a:pt x="13" y="20"/>
                  </a:cubicBezTo>
                  <a:cubicBezTo>
                    <a:pt x="10" y="22"/>
                    <a:pt x="9" y="27"/>
                    <a:pt x="9" y="31"/>
                  </a:cubicBezTo>
                  <a:cubicBezTo>
                    <a:pt x="8" y="37"/>
                    <a:pt x="9" y="43"/>
                    <a:pt x="11" y="49"/>
                  </a:cubicBezTo>
                  <a:cubicBezTo>
                    <a:pt x="12" y="55"/>
                    <a:pt x="14" y="61"/>
                    <a:pt x="16" y="67"/>
                  </a:cubicBezTo>
                  <a:cubicBezTo>
                    <a:pt x="17" y="71"/>
                    <a:pt x="19" y="76"/>
                    <a:pt x="22" y="79"/>
                  </a:cubicBezTo>
                  <a:cubicBezTo>
                    <a:pt x="23" y="79"/>
                    <a:pt x="24" y="79"/>
                    <a:pt x="24" y="79"/>
                  </a:cubicBezTo>
                  <a:cubicBezTo>
                    <a:pt x="31" y="69"/>
                    <a:pt x="28" y="55"/>
                    <a:pt x="25" y="44"/>
                  </a:cubicBezTo>
                  <a:cubicBezTo>
                    <a:pt x="23" y="34"/>
                    <a:pt x="18" y="20"/>
                    <a:pt x="7" y="15"/>
                  </a:cubicBezTo>
                  <a:cubicBezTo>
                    <a:pt x="7" y="14"/>
                    <a:pt x="6" y="15"/>
                    <a:pt x="6" y="15"/>
                  </a:cubicBezTo>
                  <a:cubicBezTo>
                    <a:pt x="3" y="20"/>
                    <a:pt x="3" y="26"/>
                    <a:pt x="3" y="31"/>
                  </a:cubicBezTo>
                  <a:cubicBezTo>
                    <a:pt x="3" y="39"/>
                    <a:pt x="4" y="46"/>
                    <a:pt x="6" y="53"/>
                  </a:cubicBezTo>
                  <a:cubicBezTo>
                    <a:pt x="7" y="60"/>
                    <a:pt x="10" y="67"/>
                    <a:pt x="13" y="74"/>
                  </a:cubicBezTo>
                  <a:cubicBezTo>
                    <a:pt x="15" y="79"/>
                    <a:pt x="19" y="84"/>
                    <a:pt x="23" y="86"/>
                  </a:cubicBezTo>
                  <a:cubicBezTo>
                    <a:pt x="24" y="87"/>
                    <a:pt x="25" y="87"/>
                    <a:pt x="25" y="86"/>
                  </a:cubicBezTo>
                  <a:cubicBezTo>
                    <a:pt x="35" y="78"/>
                    <a:pt x="32" y="60"/>
                    <a:pt x="29" y="49"/>
                  </a:cubicBezTo>
                  <a:cubicBezTo>
                    <a:pt x="27" y="41"/>
                    <a:pt x="25" y="34"/>
                    <a:pt x="21" y="27"/>
                  </a:cubicBezTo>
                  <a:cubicBezTo>
                    <a:pt x="18" y="22"/>
                    <a:pt x="15" y="17"/>
                    <a:pt x="10" y="13"/>
                  </a:cubicBezTo>
                  <a:cubicBezTo>
                    <a:pt x="10" y="13"/>
                    <a:pt x="9" y="13"/>
                    <a:pt x="9" y="13"/>
                  </a:cubicBezTo>
                  <a:cubicBezTo>
                    <a:pt x="4" y="17"/>
                    <a:pt x="5" y="24"/>
                    <a:pt x="6" y="30"/>
                  </a:cubicBezTo>
                  <a:cubicBezTo>
                    <a:pt x="7" y="38"/>
                    <a:pt x="10" y="47"/>
                    <a:pt x="14" y="55"/>
                  </a:cubicBezTo>
                  <a:cubicBezTo>
                    <a:pt x="17" y="63"/>
                    <a:pt x="21" y="70"/>
                    <a:pt x="27" y="76"/>
                  </a:cubicBezTo>
                  <a:cubicBezTo>
                    <a:pt x="30" y="80"/>
                    <a:pt x="35" y="83"/>
                    <a:pt x="40" y="79"/>
                  </a:cubicBezTo>
                  <a:cubicBezTo>
                    <a:pt x="44" y="76"/>
                    <a:pt x="44" y="69"/>
                    <a:pt x="43" y="64"/>
                  </a:cubicBezTo>
                  <a:cubicBezTo>
                    <a:pt x="41" y="55"/>
                    <a:pt x="38" y="47"/>
                    <a:pt x="34" y="40"/>
                  </a:cubicBezTo>
                  <a:cubicBezTo>
                    <a:pt x="30" y="33"/>
                    <a:pt x="25" y="26"/>
                    <a:pt x="19" y="21"/>
                  </a:cubicBezTo>
                  <a:cubicBezTo>
                    <a:pt x="16" y="18"/>
                    <a:pt x="10" y="14"/>
                    <a:pt x="6" y="17"/>
                  </a:cubicBezTo>
                  <a:cubicBezTo>
                    <a:pt x="1" y="19"/>
                    <a:pt x="1" y="25"/>
                    <a:pt x="0" y="30"/>
                  </a:cubicBezTo>
                  <a:cubicBezTo>
                    <a:pt x="0" y="38"/>
                    <a:pt x="2" y="46"/>
                    <a:pt x="4" y="54"/>
                  </a:cubicBezTo>
                  <a:cubicBezTo>
                    <a:pt x="9" y="72"/>
                    <a:pt x="16" y="89"/>
                    <a:pt x="26" y="105"/>
                  </a:cubicBezTo>
                  <a:cubicBezTo>
                    <a:pt x="29" y="109"/>
                    <a:pt x="33" y="115"/>
                    <a:pt x="38" y="117"/>
                  </a:cubicBezTo>
                  <a:cubicBezTo>
                    <a:pt x="43" y="119"/>
                    <a:pt x="45" y="116"/>
                    <a:pt x="46" y="112"/>
                  </a:cubicBezTo>
                  <a:cubicBezTo>
                    <a:pt x="46" y="105"/>
                    <a:pt x="44" y="98"/>
                    <a:pt x="42" y="92"/>
                  </a:cubicBezTo>
                  <a:cubicBezTo>
                    <a:pt x="39" y="84"/>
                    <a:pt x="35" y="76"/>
                    <a:pt x="30" y="69"/>
                  </a:cubicBezTo>
                  <a:cubicBezTo>
                    <a:pt x="25" y="61"/>
                    <a:pt x="17" y="52"/>
                    <a:pt x="6" y="52"/>
                  </a:cubicBezTo>
                  <a:cubicBezTo>
                    <a:pt x="6" y="52"/>
                    <a:pt x="6" y="53"/>
                    <a:pt x="5" y="53"/>
                  </a:cubicBezTo>
                  <a:cubicBezTo>
                    <a:pt x="2" y="61"/>
                    <a:pt x="8" y="71"/>
                    <a:pt x="12" y="77"/>
                  </a:cubicBezTo>
                  <a:cubicBezTo>
                    <a:pt x="18" y="86"/>
                    <a:pt x="24" y="94"/>
                    <a:pt x="31" y="102"/>
                  </a:cubicBezTo>
                  <a:cubicBezTo>
                    <a:pt x="35" y="107"/>
                    <a:pt x="38" y="112"/>
                    <a:pt x="42" y="117"/>
                  </a:cubicBezTo>
                  <a:cubicBezTo>
                    <a:pt x="46" y="123"/>
                    <a:pt x="51" y="130"/>
                    <a:pt x="57" y="136"/>
                  </a:cubicBezTo>
                  <a:cubicBezTo>
                    <a:pt x="61" y="142"/>
                    <a:pt x="65" y="147"/>
                    <a:pt x="70" y="152"/>
                  </a:cubicBezTo>
                  <a:cubicBezTo>
                    <a:pt x="73" y="156"/>
                    <a:pt x="77" y="161"/>
                    <a:pt x="82" y="162"/>
                  </a:cubicBezTo>
                  <a:cubicBezTo>
                    <a:pt x="83" y="162"/>
                    <a:pt x="84" y="162"/>
                    <a:pt x="84" y="161"/>
                  </a:cubicBezTo>
                  <a:cubicBezTo>
                    <a:pt x="87" y="153"/>
                    <a:pt x="83" y="145"/>
                    <a:pt x="79" y="139"/>
                  </a:cubicBezTo>
                  <a:cubicBezTo>
                    <a:pt x="75" y="131"/>
                    <a:pt x="70" y="124"/>
                    <a:pt x="64" y="117"/>
                  </a:cubicBezTo>
                  <a:cubicBezTo>
                    <a:pt x="52" y="101"/>
                    <a:pt x="38" y="83"/>
                    <a:pt x="19" y="73"/>
                  </a:cubicBezTo>
                  <a:cubicBezTo>
                    <a:pt x="19" y="73"/>
                    <a:pt x="18" y="74"/>
                    <a:pt x="18" y="74"/>
                  </a:cubicBezTo>
                  <a:cubicBezTo>
                    <a:pt x="15" y="83"/>
                    <a:pt x="21" y="91"/>
                    <a:pt x="25" y="97"/>
                  </a:cubicBezTo>
                  <a:cubicBezTo>
                    <a:pt x="31" y="105"/>
                    <a:pt x="39" y="112"/>
                    <a:pt x="46" y="119"/>
                  </a:cubicBezTo>
                  <a:cubicBezTo>
                    <a:pt x="53" y="126"/>
                    <a:pt x="58" y="134"/>
                    <a:pt x="65" y="142"/>
                  </a:cubicBezTo>
                  <a:cubicBezTo>
                    <a:pt x="72" y="150"/>
                    <a:pt x="80" y="159"/>
                    <a:pt x="90" y="163"/>
                  </a:cubicBezTo>
                  <a:cubicBezTo>
                    <a:pt x="91" y="163"/>
                    <a:pt x="92" y="163"/>
                    <a:pt x="92" y="162"/>
                  </a:cubicBezTo>
                  <a:cubicBezTo>
                    <a:pt x="94" y="153"/>
                    <a:pt x="89" y="145"/>
                    <a:pt x="84" y="138"/>
                  </a:cubicBezTo>
                  <a:cubicBezTo>
                    <a:pt x="78" y="130"/>
                    <a:pt x="71" y="123"/>
                    <a:pt x="65" y="116"/>
                  </a:cubicBezTo>
                  <a:cubicBezTo>
                    <a:pt x="58" y="108"/>
                    <a:pt x="52" y="99"/>
                    <a:pt x="45" y="91"/>
                  </a:cubicBezTo>
                  <a:cubicBezTo>
                    <a:pt x="38" y="84"/>
                    <a:pt x="30" y="77"/>
                    <a:pt x="21" y="73"/>
                  </a:cubicBezTo>
                  <a:cubicBezTo>
                    <a:pt x="20" y="73"/>
                    <a:pt x="19" y="74"/>
                    <a:pt x="19" y="75"/>
                  </a:cubicBezTo>
                  <a:cubicBezTo>
                    <a:pt x="20" y="82"/>
                    <a:pt x="25" y="89"/>
                    <a:pt x="30" y="95"/>
                  </a:cubicBezTo>
                  <a:cubicBezTo>
                    <a:pt x="36" y="103"/>
                    <a:pt x="43" y="110"/>
                    <a:pt x="50" y="116"/>
                  </a:cubicBezTo>
                  <a:cubicBezTo>
                    <a:pt x="57" y="124"/>
                    <a:pt x="63" y="131"/>
                    <a:pt x="70" y="139"/>
                  </a:cubicBezTo>
                  <a:cubicBezTo>
                    <a:pt x="77" y="147"/>
                    <a:pt x="85" y="156"/>
                    <a:pt x="94" y="162"/>
                  </a:cubicBezTo>
                  <a:cubicBezTo>
                    <a:pt x="95" y="162"/>
                    <a:pt x="97" y="162"/>
                    <a:pt x="96" y="160"/>
                  </a:cubicBezTo>
                  <a:cubicBezTo>
                    <a:pt x="95" y="144"/>
                    <a:pt x="81" y="132"/>
                    <a:pt x="72" y="120"/>
                  </a:cubicBezTo>
                  <a:cubicBezTo>
                    <a:pt x="60" y="103"/>
                    <a:pt x="48" y="85"/>
                    <a:pt x="38" y="67"/>
                  </a:cubicBezTo>
                  <a:cubicBezTo>
                    <a:pt x="37" y="68"/>
                    <a:pt x="36" y="68"/>
                    <a:pt x="36" y="69"/>
                  </a:cubicBezTo>
                  <a:cubicBezTo>
                    <a:pt x="60" y="95"/>
                    <a:pt x="77" y="126"/>
                    <a:pt x="98" y="155"/>
                  </a:cubicBezTo>
                  <a:cubicBezTo>
                    <a:pt x="99" y="156"/>
                    <a:pt x="101" y="155"/>
                    <a:pt x="101" y="154"/>
                  </a:cubicBezTo>
                  <a:cubicBezTo>
                    <a:pt x="97" y="145"/>
                    <a:pt x="92" y="138"/>
                    <a:pt x="86" y="131"/>
                  </a:cubicBezTo>
                  <a:cubicBezTo>
                    <a:pt x="81" y="123"/>
                    <a:pt x="74" y="116"/>
                    <a:pt x="69" y="109"/>
                  </a:cubicBezTo>
                  <a:cubicBezTo>
                    <a:pt x="56" y="93"/>
                    <a:pt x="42" y="79"/>
                    <a:pt x="31" y="62"/>
                  </a:cubicBezTo>
                  <a:cubicBezTo>
                    <a:pt x="31" y="63"/>
                    <a:pt x="30" y="63"/>
                    <a:pt x="29" y="64"/>
                  </a:cubicBezTo>
                  <a:cubicBezTo>
                    <a:pt x="58" y="87"/>
                    <a:pt x="77" y="119"/>
                    <a:pt x="101" y="146"/>
                  </a:cubicBezTo>
                  <a:cubicBezTo>
                    <a:pt x="102" y="147"/>
                    <a:pt x="103" y="146"/>
                    <a:pt x="103" y="145"/>
                  </a:cubicBezTo>
                  <a:cubicBezTo>
                    <a:pt x="100" y="137"/>
                    <a:pt x="94" y="130"/>
                    <a:pt x="89" y="124"/>
                  </a:cubicBezTo>
                  <a:cubicBezTo>
                    <a:pt x="83" y="118"/>
                    <a:pt x="76" y="112"/>
                    <a:pt x="70" y="106"/>
                  </a:cubicBezTo>
                  <a:cubicBezTo>
                    <a:pt x="56" y="92"/>
                    <a:pt x="42" y="78"/>
                    <a:pt x="25" y="67"/>
                  </a:cubicBezTo>
                  <a:cubicBezTo>
                    <a:pt x="24" y="67"/>
                    <a:pt x="22" y="68"/>
                    <a:pt x="23" y="69"/>
                  </a:cubicBezTo>
                  <a:cubicBezTo>
                    <a:pt x="52" y="107"/>
                    <a:pt x="96" y="129"/>
                    <a:pt x="129" y="162"/>
                  </a:cubicBezTo>
                  <a:cubicBezTo>
                    <a:pt x="130" y="161"/>
                    <a:pt x="130" y="160"/>
                    <a:pt x="131" y="160"/>
                  </a:cubicBezTo>
                  <a:cubicBezTo>
                    <a:pt x="100" y="137"/>
                    <a:pt x="65" y="122"/>
                    <a:pt x="33" y="102"/>
                  </a:cubicBezTo>
                  <a:cubicBezTo>
                    <a:pt x="32" y="102"/>
                    <a:pt x="31" y="103"/>
                    <a:pt x="31" y="104"/>
                  </a:cubicBezTo>
                  <a:cubicBezTo>
                    <a:pt x="70" y="129"/>
                    <a:pt x="107" y="158"/>
                    <a:pt x="150" y="177"/>
                  </a:cubicBezTo>
                  <a:cubicBezTo>
                    <a:pt x="150" y="176"/>
                    <a:pt x="150" y="175"/>
                    <a:pt x="151" y="174"/>
                  </a:cubicBezTo>
                  <a:cubicBezTo>
                    <a:pt x="141" y="170"/>
                    <a:pt x="131" y="166"/>
                    <a:pt x="122" y="161"/>
                  </a:cubicBezTo>
                  <a:cubicBezTo>
                    <a:pt x="113" y="157"/>
                    <a:pt x="104" y="153"/>
                    <a:pt x="95" y="148"/>
                  </a:cubicBezTo>
                  <a:cubicBezTo>
                    <a:pt x="80" y="139"/>
                    <a:pt x="66" y="128"/>
                    <a:pt x="48" y="125"/>
                  </a:cubicBezTo>
                  <a:cubicBezTo>
                    <a:pt x="47" y="125"/>
                    <a:pt x="46" y="126"/>
                    <a:pt x="47" y="127"/>
                  </a:cubicBezTo>
                  <a:cubicBezTo>
                    <a:pt x="72" y="157"/>
                    <a:pt x="112" y="169"/>
                    <a:pt x="143" y="192"/>
                  </a:cubicBezTo>
                  <a:cubicBezTo>
                    <a:pt x="143" y="191"/>
                    <a:pt x="144" y="190"/>
                    <a:pt x="144" y="190"/>
                  </a:cubicBezTo>
                  <a:cubicBezTo>
                    <a:pt x="117" y="181"/>
                    <a:pt x="89" y="171"/>
                    <a:pt x="65" y="156"/>
                  </a:cubicBezTo>
                  <a:cubicBezTo>
                    <a:pt x="63" y="155"/>
                    <a:pt x="62" y="157"/>
                    <a:pt x="63" y="158"/>
                  </a:cubicBezTo>
                  <a:cubicBezTo>
                    <a:pt x="77" y="168"/>
                    <a:pt x="93" y="174"/>
                    <a:pt x="109" y="182"/>
                  </a:cubicBezTo>
                  <a:cubicBezTo>
                    <a:pt x="124" y="190"/>
                    <a:pt x="139" y="200"/>
                    <a:pt x="156" y="205"/>
                  </a:cubicBezTo>
                  <a:cubicBezTo>
                    <a:pt x="157" y="205"/>
                    <a:pt x="158" y="203"/>
                    <a:pt x="157" y="202"/>
                  </a:cubicBezTo>
                  <a:cubicBezTo>
                    <a:pt x="145" y="197"/>
                    <a:pt x="133" y="192"/>
                    <a:pt x="122" y="187"/>
                  </a:cubicBezTo>
                  <a:cubicBezTo>
                    <a:pt x="110" y="181"/>
                    <a:pt x="98" y="175"/>
                    <a:pt x="89" y="166"/>
                  </a:cubicBezTo>
                  <a:cubicBezTo>
                    <a:pt x="89" y="166"/>
                    <a:pt x="88" y="167"/>
                    <a:pt x="87" y="167"/>
                  </a:cubicBezTo>
                  <a:cubicBezTo>
                    <a:pt x="101" y="177"/>
                    <a:pt x="113" y="189"/>
                    <a:pt x="128" y="197"/>
                  </a:cubicBezTo>
                  <a:cubicBezTo>
                    <a:pt x="133" y="201"/>
                    <a:pt x="139" y="204"/>
                    <a:pt x="145" y="207"/>
                  </a:cubicBezTo>
                  <a:cubicBezTo>
                    <a:pt x="150" y="210"/>
                    <a:pt x="156" y="213"/>
                    <a:pt x="162" y="212"/>
                  </a:cubicBezTo>
                  <a:cubicBezTo>
                    <a:pt x="163" y="212"/>
                    <a:pt x="164" y="211"/>
                    <a:pt x="163" y="210"/>
                  </a:cubicBezTo>
                  <a:cubicBezTo>
                    <a:pt x="145" y="184"/>
                    <a:pt x="108" y="184"/>
                    <a:pt x="87" y="160"/>
                  </a:cubicBezTo>
                  <a:cubicBezTo>
                    <a:pt x="87" y="161"/>
                    <a:pt x="86" y="162"/>
                    <a:pt x="86" y="163"/>
                  </a:cubicBezTo>
                  <a:cubicBezTo>
                    <a:pt x="119" y="176"/>
                    <a:pt x="155" y="185"/>
                    <a:pt x="186" y="204"/>
                  </a:cubicBezTo>
                  <a:cubicBezTo>
                    <a:pt x="186" y="203"/>
                    <a:pt x="186" y="202"/>
                    <a:pt x="186" y="201"/>
                  </a:cubicBezTo>
                  <a:cubicBezTo>
                    <a:pt x="179" y="202"/>
                    <a:pt x="172" y="199"/>
                    <a:pt x="165" y="197"/>
                  </a:cubicBezTo>
                  <a:cubicBezTo>
                    <a:pt x="158" y="194"/>
                    <a:pt x="151" y="191"/>
                    <a:pt x="144" y="187"/>
                  </a:cubicBezTo>
                  <a:cubicBezTo>
                    <a:pt x="137" y="185"/>
                    <a:pt x="130" y="182"/>
                    <a:pt x="124" y="180"/>
                  </a:cubicBezTo>
                  <a:cubicBezTo>
                    <a:pt x="117" y="177"/>
                    <a:pt x="109" y="174"/>
                    <a:pt x="104" y="168"/>
                  </a:cubicBezTo>
                  <a:cubicBezTo>
                    <a:pt x="104" y="168"/>
                    <a:pt x="103" y="169"/>
                    <a:pt x="103" y="170"/>
                  </a:cubicBezTo>
                  <a:cubicBezTo>
                    <a:pt x="137" y="172"/>
                    <a:pt x="167" y="188"/>
                    <a:pt x="200" y="195"/>
                  </a:cubicBezTo>
                  <a:cubicBezTo>
                    <a:pt x="201" y="196"/>
                    <a:pt x="202" y="194"/>
                    <a:pt x="201" y="193"/>
                  </a:cubicBezTo>
                  <a:cubicBezTo>
                    <a:pt x="197" y="188"/>
                    <a:pt x="191" y="185"/>
                    <a:pt x="185" y="183"/>
                  </a:cubicBezTo>
                  <a:cubicBezTo>
                    <a:pt x="178" y="181"/>
                    <a:pt x="171" y="179"/>
                    <a:pt x="164" y="177"/>
                  </a:cubicBezTo>
                  <a:cubicBezTo>
                    <a:pt x="147" y="173"/>
                    <a:pt x="130" y="165"/>
                    <a:pt x="112" y="164"/>
                  </a:cubicBezTo>
                  <a:cubicBezTo>
                    <a:pt x="110" y="164"/>
                    <a:pt x="109" y="165"/>
                    <a:pt x="111" y="166"/>
                  </a:cubicBezTo>
                  <a:cubicBezTo>
                    <a:pt x="136" y="182"/>
                    <a:pt x="169" y="175"/>
                    <a:pt x="196" y="187"/>
                  </a:cubicBezTo>
                  <a:cubicBezTo>
                    <a:pt x="196" y="186"/>
                    <a:pt x="197" y="185"/>
                    <a:pt x="197" y="184"/>
                  </a:cubicBezTo>
                  <a:cubicBezTo>
                    <a:pt x="190" y="185"/>
                    <a:pt x="183" y="185"/>
                    <a:pt x="177" y="184"/>
                  </a:cubicBezTo>
                  <a:cubicBezTo>
                    <a:pt x="167" y="182"/>
                    <a:pt x="158" y="180"/>
                    <a:pt x="150" y="177"/>
                  </a:cubicBezTo>
                  <a:cubicBezTo>
                    <a:pt x="141" y="175"/>
                    <a:pt x="133" y="171"/>
                    <a:pt x="125" y="166"/>
                  </a:cubicBezTo>
                  <a:cubicBezTo>
                    <a:pt x="119" y="162"/>
                    <a:pt x="113" y="158"/>
                    <a:pt x="111" y="151"/>
                  </a:cubicBezTo>
                  <a:cubicBezTo>
                    <a:pt x="111" y="151"/>
                    <a:pt x="111" y="152"/>
                    <a:pt x="110" y="153"/>
                  </a:cubicBezTo>
                  <a:cubicBezTo>
                    <a:pt x="117" y="147"/>
                    <a:pt x="127" y="150"/>
                    <a:pt x="134" y="152"/>
                  </a:cubicBezTo>
                  <a:cubicBezTo>
                    <a:pt x="142" y="154"/>
                    <a:pt x="149" y="157"/>
                    <a:pt x="157" y="159"/>
                  </a:cubicBezTo>
                  <a:cubicBezTo>
                    <a:pt x="165" y="162"/>
                    <a:pt x="173" y="164"/>
                    <a:pt x="181" y="168"/>
                  </a:cubicBezTo>
                  <a:cubicBezTo>
                    <a:pt x="189" y="171"/>
                    <a:pt x="197" y="175"/>
                    <a:pt x="202" y="181"/>
                  </a:cubicBezTo>
                  <a:cubicBezTo>
                    <a:pt x="202" y="181"/>
                    <a:pt x="203" y="180"/>
                    <a:pt x="203" y="179"/>
                  </a:cubicBezTo>
                  <a:cubicBezTo>
                    <a:pt x="187" y="183"/>
                    <a:pt x="169" y="176"/>
                    <a:pt x="154" y="170"/>
                  </a:cubicBezTo>
                  <a:cubicBezTo>
                    <a:pt x="138" y="165"/>
                    <a:pt x="121" y="161"/>
                    <a:pt x="107" y="151"/>
                  </a:cubicBezTo>
                  <a:cubicBezTo>
                    <a:pt x="107" y="151"/>
                    <a:pt x="107" y="152"/>
                    <a:pt x="107" y="153"/>
                  </a:cubicBezTo>
                  <a:cubicBezTo>
                    <a:pt x="112" y="152"/>
                    <a:pt x="119" y="153"/>
                    <a:pt x="124" y="153"/>
                  </a:cubicBezTo>
                  <a:cubicBezTo>
                    <a:pt x="133" y="155"/>
                    <a:pt x="143" y="156"/>
                    <a:pt x="152" y="158"/>
                  </a:cubicBezTo>
                  <a:cubicBezTo>
                    <a:pt x="161" y="160"/>
                    <a:pt x="171" y="163"/>
                    <a:pt x="180" y="166"/>
                  </a:cubicBezTo>
                  <a:cubicBezTo>
                    <a:pt x="186" y="168"/>
                    <a:pt x="193" y="171"/>
                    <a:pt x="197" y="176"/>
                  </a:cubicBezTo>
                  <a:cubicBezTo>
                    <a:pt x="201" y="180"/>
                    <a:pt x="197" y="184"/>
                    <a:pt x="193" y="184"/>
                  </a:cubicBezTo>
                  <a:cubicBezTo>
                    <a:pt x="185" y="186"/>
                    <a:pt x="177" y="185"/>
                    <a:pt x="169" y="183"/>
                  </a:cubicBezTo>
                  <a:cubicBezTo>
                    <a:pt x="160" y="182"/>
                    <a:pt x="151" y="179"/>
                    <a:pt x="142" y="177"/>
                  </a:cubicBezTo>
                  <a:cubicBezTo>
                    <a:pt x="136" y="175"/>
                    <a:pt x="130" y="173"/>
                    <a:pt x="125" y="170"/>
                  </a:cubicBezTo>
                  <a:cubicBezTo>
                    <a:pt x="125" y="170"/>
                    <a:pt x="124" y="170"/>
                    <a:pt x="124" y="170"/>
                  </a:cubicBezTo>
                  <a:cubicBezTo>
                    <a:pt x="124" y="171"/>
                    <a:pt x="124" y="171"/>
                    <a:pt x="124" y="172"/>
                  </a:cubicBezTo>
                  <a:cubicBezTo>
                    <a:pt x="130" y="168"/>
                    <a:pt x="138" y="168"/>
                    <a:pt x="145" y="168"/>
                  </a:cubicBezTo>
                  <a:cubicBezTo>
                    <a:pt x="151" y="169"/>
                    <a:pt x="156" y="170"/>
                    <a:pt x="162" y="170"/>
                  </a:cubicBezTo>
                  <a:cubicBezTo>
                    <a:pt x="171" y="171"/>
                    <a:pt x="180" y="172"/>
                    <a:pt x="190" y="175"/>
                  </a:cubicBezTo>
                  <a:cubicBezTo>
                    <a:pt x="194" y="176"/>
                    <a:pt x="208" y="180"/>
                    <a:pt x="205" y="188"/>
                  </a:cubicBezTo>
                  <a:cubicBezTo>
                    <a:pt x="204" y="190"/>
                    <a:pt x="201" y="191"/>
                    <a:pt x="198" y="192"/>
                  </a:cubicBezTo>
                  <a:cubicBezTo>
                    <a:pt x="194" y="193"/>
                    <a:pt x="190" y="193"/>
                    <a:pt x="186" y="194"/>
                  </a:cubicBezTo>
                  <a:cubicBezTo>
                    <a:pt x="174" y="194"/>
                    <a:pt x="161" y="193"/>
                    <a:pt x="148" y="190"/>
                  </a:cubicBezTo>
                  <a:cubicBezTo>
                    <a:pt x="147" y="190"/>
                    <a:pt x="146" y="193"/>
                    <a:pt x="148" y="193"/>
                  </a:cubicBezTo>
                  <a:cubicBezTo>
                    <a:pt x="160" y="196"/>
                    <a:pt x="172" y="196"/>
                    <a:pt x="185" y="197"/>
                  </a:cubicBezTo>
                  <a:cubicBezTo>
                    <a:pt x="196" y="198"/>
                    <a:pt x="210" y="200"/>
                    <a:pt x="218" y="209"/>
                  </a:cubicBezTo>
                  <a:cubicBezTo>
                    <a:pt x="219" y="208"/>
                    <a:pt x="219" y="208"/>
                    <a:pt x="219" y="207"/>
                  </a:cubicBezTo>
                  <a:cubicBezTo>
                    <a:pt x="210" y="213"/>
                    <a:pt x="199" y="213"/>
                    <a:pt x="188" y="213"/>
                  </a:cubicBezTo>
                  <a:cubicBezTo>
                    <a:pt x="178" y="212"/>
                    <a:pt x="168" y="210"/>
                    <a:pt x="158" y="206"/>
                  </a:cubicBezTo>
                  <a:cubicBezTo>
                    <a:pt x="158" y="207"/>
                    <a:pt x="158" y="208"/>
                    <a:pt x="158" y="209"/>
                  </a:cubicBezTo>
                  <a:cubicBezTo>
                    <a:pt x="170" y="209"/>
                    <a:pt x="181" y="213"/>
                    <a:pt x="193" y="215"/>
                  </a:cubicBezTo>
                  <a:cubicBezTo>
                    <a:pt x="198" y="215"/>
                    <a:pt x="202" y="216"/>
                    <a:pt x="207" y="216"/>
                  </a:cubicBezTo>
                  <a:cubicBezTo>
                    <a:pt x="211" y="217"/>
                    <a:pt x="216" y="218"/>
                    <a:pt x="220" y="221"/>
                  </a:cubicBezTo>
                  <a:cubicBezTo>
                    <a:pt x="220" y="220"/>
                    <a:pt x="220" y="219"/>
                    <a:pt x="220" y="218"/>
                  </a:cubicBezTo>
                  <a:cubicBezTo>
                    <a:pt x="202" y="222"/>
                    <a:pt x="181" y="219"/>
                    <a:pt x="165" y="211"/>
                  </a:cubicBezTo>
                  <a:cubicBezTo>
                    <a:pt x="165" y="212"/>
                    <a:pt x="165" y="213"/>
                    <a:pt x="164" y="214"/>
                  </a:cubicBezTo>
                  <a:cubicBezTo>
                    <a:pt x="174" y="212"/>
                    <a:pt x="184" y="214"/>
                    <a:pt x="194" y="216"/>
                  </a:cubicBezTo>
                  <a:cubicBezTo>
                    <a:pt x="204" y="218"/>
                    <a:pt x="214" y="222"/>
                    <a:pt x="224" y="225"/>
                  </a:cubicBezTo>
                  <a:cubicBezTo>
                    <a:pt x="224" y="224"/>
                    <a:pt x="224" y="223"/>
                    <a:pt x="224" y="223"/>
                  </a:cubicBezTo>
                  <a:cubicBezTo>
                    <a:pt x="218" y="227"/>
                    <a:pt x="211" y="227"/>
                    <a:pt x="204" y="227"/>
                  </a:cubicBezTo>
                  <a:cubicBezTo>
                    <a:pt x="197" y="227"/>
                    <a:pt x="190" y="226"/>
                    <a:pt x="183" y="226"/>
                  </a:cubicBezTo>
                  <a:cubicBezTo>
                    <a:pt x="182" y="226"/>
                    <a:pt x="181" y="228"/>
                    <a:pt x="183" y="229"/>
                  </a:cubicBezTo>
                  <a:cubicBezTo>
                    <a:pt x="188" y="230"/>
                    <a:pt x="193" y="230"/>
                    <a:pt x="198" y="230"/>
                  </a:cubicBezTo>
                  <a:cubicBezTo>
                    <a:pt x="205" y="229"/>
                    <a:pt x="211" y="229"/>
                    <a:pt x="218" y="227"/>
                  </a:cubicBezTo>
                  <a:cubicBezTo>
                    <a:pt x="225" y="226"/>
                    <a:pt x="231" y="224"/>
                    <a:pt x="238" y="222"/>
                  </a:cubicBezTo>
                  <a:cubicBezTo>
                    <a:pt x="242" y="220"/>
                    <a:pt x="247" y="218"/>
                    <a:pt x="251" y="215"/>
                  </a:cubicBezTo>
                  <a:cubicBezTo>
                    <a:pt x="252" y="214"/>
                    <a:pt x="252" y="212"/>
                    <a:pt x="250" y="212"/>
                  </a:cubicBezTo>
                  <a:cubicBezTo>
                    <a:pt x="243" y="211"/>
                    <a:pt x="234" y="215"/>
                    <a:pt x="228" y="218"/>
                  </a:cubicBezTo>
                  <a:cubicBezTo>
                    <a:pt x="221" y="222"/>
                    <a:pt x="213" y="227"/>
                    <a:pt x="211" y="235"/>
                  </a:cubicBezTo>
                  <a:cubicBezTo>
                    <a:pt x="211" y="235"/>
                    <a:pt x="211" y="236"/>
                    <a:pt x="212" y="237"/>
                  </a:cubicBezTo>
                  <a:cubicBezTo>
                    <a:pt x="216" y="237"/>
                    <a:pt x="221" y="236"/>
                    <a:pt x="225" y="234"/>
                  </a:cubicBezTo>
                  <a:cubicBezTo>
                    <a:pt x="230" y="232"/>
                    <a:pt x="236" y="229"/>
                    <a:pt x="241" y="226"/>
                  </a:cubicBezTo>
                  <a:cubicBezTo>
                    <a:pt x="246" y="223"/>
                    <a:pt x="251" y="219"/>
                    <a:pt x="255" y="215"/>
                  </a:cubicBezTo>
                  <a:cubicBezTo>
                    <a:pt x="258" y="212"/>
                    <a:pt x="261" y="209"/>
                    <a:pt x="262" y="205"/>
                  </a:cubicBezTo>
                  <a:cubicBezTo>
                    <a:pt x="263" y="204"/>
                    <a:pt x="263" y="204"/>
                    <a:pt x="262" y="203"/>
                  </a:cubicBezTo>
                  <a:cubicBezTo>
                    <a:pt x="254" y="201"/>
                    <a:pt x="245" y="204"/>
                    <a:pt x="238" y="207"/>
                  </a:cubicBezTo>
                  <a:cubicBezTo>
                    <a:pt x="230" y="211"/>
                    <a:pt x="222" y="215"/>
                    <a:pt x="215" y="220"/>
                  </a:cubicBezTo>
                  <a:cubicBezTo>
                    <a:pt x="214" y="221"/>
                    <a:pt x="214" y="223"/>
                    <a:pt x="216" y="223"/>
                  </a:cubicBezTo>
                  <a:cubicBezTo>
                    <a:pt x="224" y="223"/>
                    <a:pt x="233" y="220"/>
                    <a:pt x="240" y="216"/>
                  </a:cubicBezTo>
                  <a:cubicBezTo>
                    <a:pt x="248" y="213"/>
                    <a:pt x="256" y="210"/>
                    <a:pt x="261" y="203"/>
                  </a:cubicBezTo>
                  <a:cubicBezTo>
                    <a:pt x="262" y="202"/>
                    <a:pt x="261" y="201"/>
                    <a:pt x="260" y="201"/>
                  </a:cubicBezTo>
                  <a:cubicBezTo>
                    <a:pt x="240" y="200"/>
                    <a:pt x="220" y="211"/>
                    <a:pt x="199" y="208"/>
                  </a:cubicBezTo>
                  <a:cubicBezTo>
                    <a:pt x="199" y="209"/>
                    <a:pt x="199" y="210"/>
                    <a:pt x="199" y="211"/>
                  </a:cubicBezTo>
                  <a:cubicBezTo>
                    <a:pt x="216" y="205"/>
                    <a:pt x="233" y="199"/>
                    <a:pt x="251" y="198"/>
                  </a:cubicBezTo>
                  <a:cubicBezTo>
                    <a:pt x="250" y="197"/>
                    <a:pt x="250" y="196"/>
                    <a:pt x="250" y="195"/>
                  </a:cubicBezTo>
                  <a:cubicBezTo>
                    <a:pt x="230" y="201"/>
                    <a:pt x="208" y="205"/>
                    <a:pt x="187" y="203"/>
                  </a:cubicBezTo>
                  <a:cubicBezTo>
                    <a:pt x="188" y="204"/>
                    <a:pt x="188" y="205"/>
                    <a:pt x="188" y="206"/>
                  </a:cubicBezTo>
                  <a:cubicBezTo>
                    <a:pt x="196" y="201"/>
                    <a:pt x="205" y="198"/>
                    <a:pt x="213" y="196"/>
                  </a:cubicBezTo>
                  <a:cubicBezTo>
                    <a:pt x="223" y="193"/>
                    <a:pt x="232" y="191"/>
                    <a:pt x="242" y="190"/>
                  </a:cubicBezTo>
                  <a:cubicBezTo>
                    <a:pt x="242" y="189"/>
                    <a:pt x="241" y="188"/>
                    <a:pt x="241" y="187"/>
                  </a:cubicBezTo>
                  <a:cubicBezTo>
                    <a:pt x="223" y="192"/>
                    <a:pt x="204" y="200"/>
                    <a:pt x="184" y="198"/>
                  </a:cubicBezTo>
                  <a:cubicBezTo>
                    <a:pt x="185" y="199"/>
                    <a:pt x="185" y="200"/>
                    <a:pt x="185" y="201"/>
                  </a:cubicBezTo>
                  <a:cubicBezTo>
                    <a:pt x="203" y="191"/>
                    <a:pt x="223" y="188"/>
                    <a:pt x="241" y="180"/>
                  </a:cubicBezTo>
                  <a:cubicBezTo>
                    <a:pt x="243" y="180"/>
                    <a:pt x="242" y="177"/>
                    <a:pt x="241" y="178"/>
                  </a:cubicBezTo>
                  <a:cubicBezTo>
                    <a:pt x="220" y="180"/>
                    <a:pt x="199" y="187"/>
                    <a:pt x="178" y="186"/>
                  </a:cubicBezTo>
                  <a:cubicBezTo>
                    <a:pt x="178" y="187"/>
                    <a:pt x="178" y="188"/>
                    <a:pt x="178" y="189"/>
                  </a:cubicBezTo>
                  <a:cubicBezTo>
                    <a:pt x="194" y="182"/>
                    <a:pt x="211" y="180"/>
                    <a:pt x="227" y="172"/>
                  </a:cubicBezTo>
                  <a:cubicBezTo>
                    <a:pt x="228" y="172"/>
                    <a:pt x="228" y="170"/>
                    <a:pt x="226" y="170"/>
                  </a:cubicBezTo>
                  <a:cubicBezTo>
                    <a:pt x="218" y="167"/>
                    <a:pt x="211" y="171"/>
                    <a:pt x="203" y="172"/>
                  </a:cubicBezTo>
                  <a:cubicBezTo>
                    <a:pt x="201" y="172"/>
                    <a:pt x="201" y="175"/>
                    <a:pt x="203" y="175"/>
                  </a:cubicBezTo>
                  <a:cubicBezTo>
                    <a:pt x="210" y="174"/>
                    <a:pt x="218" y="170"/>
                    <a:pt x="225" y="172"/>
                  </a:cubicBezTo>
                  <a:cubicBezTo>
                    <a:pt x="225" y="172"/>
                    <a:pt x="225" y="171"/>
                    <a:pt x="225" y="170"/>
                  </a:cubicBezTo>
                  <a:cubicBezTo>
                    <a:pt x="210" y="177"/>
                    <a:pt x="193" y="180"/>
                    <a:pt x="177" y="186"/>
                  </a:cubicBezTo>
                  <a:cubicBezTo>
                    <a:pt x="176" y="187"/>
                    <a:pt x="176" y="189"/>
                    <a:pt x="177" y="189"/>
                  </a:cubicBezTo>
                  <a:cubicBezTo>
                    <a:pt x="199" y="189"/>
                    <a:pt x="220" y="183"/>
                    <a:pt x="241" y="180"/>
                  </a:cubicBezTo>
                  <a:cubicBezTo>
                    <a:pt x="241" y="180"/>
                    <a:pt x="241" y="179"/>
                    <a:pt x="240" y="178"/>
                  </a:cubicBezTo>
                  <a:cubicBezTo>
                    <a:pt x="222" y="186"/>
                    <a:pt x="202" y="189"/>
                    <a:pt x="184" y="198"/>
                  </a:cubicBezTo>
                  <a:cubicBezTo>
                    <a:pt x="183" y="199"/>
                    <a:pt x="183" y="201"/>
                    <a:pt x="184" y="201"/>
                  </a:cubicBezTo>
                  <a:cubicBezTo>
                    <a:pt x="204" y="202"/>
                    <a:pt x="223" y="195"/>
                    <a:pt x="242" y="190"/>
                  </a:cubicBezTo>
                  <a:cubicBezTo>
                    <a:pt x="243" y="190"/>
                    <a:pt x="243" y="187"/>
                    <a:pt x="241" y="187"/>
                  </a:cubicBezTo>
                  <a:cubicBezTo>
                    <a:pt x="232" y="188"/>
                    <a:pt x="223" y="190"/>
                    <a:pt x="214" y="193"/>
                  </a:cubicBezTo>
                  <a:cubicBezTo>
                    <a:pt x="205" y="195"/>
                    <a:pt x="195" y="198"/>
                    <a:pt x="187" y="203"/>
                  </a:cubicBezTo>
                  <a:cubicBezTo>
                    <a:pt x="186" y="204"/>
                    <a:pt x="186" y="205"/>
                    <a:pt x="187" y="206"/>
                  </a:cubicBezTo>
                  <a:cubicBezTo>
                    <a:pt x="208" y="208"/>
                    <a:pt x="231" y="204"/>
                    <a:pt x="251" y="198"/>
                  </a:cubicBezTo>
                  <a:cubicBezTo>
                    <a:pt x="253" y="197"/>
                    <a:pt x="252" y="195"/>
                    <a:pt x="250" y="195"/>
                  </a:cubicBezTo>
                  <a:cubicBezTo>
                    <a:pt x="232" y="196"/>
                    <a:pt x="215" y="203"/>
                    <a:pt x="198" y="208"/>
                  </a:cubicBezTo>
                  <a:cubicBezTo>
                    <a:pt x="197" y="209"/>
                    <a:pt x="197" y="211"/>
                    <a:pt x="199" y="211"/>
                  </a:cubicBezTo>
                  <a:cubicBezTo>
                    <a:pt x="220" y="213"/>
                    <a:pt x="239" y="203"/>
                    <a:pt x="260" y="204"/>
                  </a:cubicBezTo>
                  <a:cubicBezTo>
                    <a:pt x="260" y="203"/>
                    <a:pt x="259" y="202"/>
                    <a:pt x="259" y="201"/>
                  </a:cubicBezTo>
                  <a:cubicBezTo>
                    <a:pt x="255" y="208"/>
                    <a:pt x="246" y="211"/>
                    <a:pt x="239" y="214"/>
                  </a:cubicBezTo>
                  <a:cubicBezTo>
                    <a:pt x="232" y="217"/>
                    <a:pt x="224" y="220"/>
                    <a:pt x="215" y="220"/>
                  </a:cubicBezTo>
                  <a:cubicBezTo>
                    <a:pt x="216" y="221"/>
                    <a:pt x="216" y="222"/>
                    <a:pt x="216" y="223"/>
                  </a:cubicBezTo>
                  <a:cubicBezTo>
                    <a:pt x="223" y="218"/>
                    <a:pt x="230" y="214"/>
                    <a:pt x="237" y="211"/>
                  </a:cubicBezTo>
                  <a:cubicBezTo>
                    <a:pt x="244" y="208"/>
                    <a:pt x="253" y="204"/>
                    <a:pt x="261" y="206"/>
                  </a:cubicBezTo>
                  <a:cubicBezTo>
                    <a:pt x="260" y="205"/>
                    <a:pt x="260" y="205"/>
                    <a:pt x="260" y="204"/>
                  </a:cubicBezTo>
                  <a:cubicBezTo>
                    <a:pt x="259" y="208"/>
                    <a:pt x="256" y="211"/>
                    <a:pt x="253" y="213"/>
                  </a:cubicBezTo>
                  <a:cubicBezTo>
                    <a:pt x="249" y="217"/>
                    <a:pt x="244" y="221"/>
                    <a:pt x="239" y="224"/>
                  </a:cubicBezTo>
                  <a:cubicBezTo>
                    <a:pt x="235" y="227"/>
                    <a:pt x="230" y="229"/>
                    <a:pt x="225" y="231"/>
                  </a:cubicBezTo>
                  <a:cubicBezTo>
                    <a:pt x="221" y="233"/>
                    <a:pt x="216" y="234"/>
                    <a:pt x="212" y="234"/>
                  </a:cubicBezTo>
                  <a:cubicBezTo>
                    <a:pt x="213" y="234"/>
                    <a:pt x="213" y="235"/>
                    <a:pt x="213" y="236"/>
                  </a:cubicBezTo>
                  <a:cubicBezTo>
                    <a:pt x="216" y="229"/>
                    <a:pt x="223" y="224"/>
                    <a:pt x="229" y="221"/>
                  </a:cubicBezTo>
                  <a:cubicBezTo>
                    <a:pt x="235" y="217"/>
                    <a:pt x="243" y="214"/>
                    <a:pt x="250" y="215"/>
                  </a:cubicBezTo>
                  <a:cubicBezTo>
                    <a:pt x="250" y="214"/>
                    <a:pt x="250" y="213"/>
                    <a:pt x="249" y="212"/>
                  </a:cubicBezTo>
                  <a:cubicBezTo>
                    <a:pt x="246" y="216"/>
                    <a:pt x="241" y="218"/>
                    <a:pt x="237" y="220"/>
                  </a:cubicBezTo>
                  <a:cubicBezTo>
                    <a:pt x="230" y="222"/>
                    <a:pt x="224" y="223"/>
                    <a:pt x="218" y="225"/>
                  </a:cubicBezTo>
                  <a:cubicBezTo>
                    <a:pt x="212" y="226"/>
                    <a:pt x="205" y="227"/>
                    <a:pt x="199" y="227"/>
                  </a:cubicBezTo>
                  <a:cubicBezTo>
                    <a:pt x="194" y="227"/>
                    <a:pt x="188" y="227"/>
                    <a:pt x="183" y="226"/>
                  </a:cubicBezTo>
                  <a:cubicBezTo>
                    <a:pt x="183" y="227"/>
                    <a:pt x="183" y="228"/>
                    <a:pt x="183" y="229"/>
                  </a:cubicBezTo>
                  <a:cubicBezTo>
                    <a:pt x="190" y="229"/>
                    <a:pt x="198" y="230"/>
                    <a:pt x="205" y="230"/>
                  </a:cubicBezTo>
                  <a:cubicBezTo>
                    <a:pt x="212" y="230"/>
                    <a:pt x="220" y="229"/>
                    <a:pt x="225" y="225"/>
                  </a:cubicBezTo>
                  <a:cubicBezTo>
                    <a:pt x="226" y="224"/>
                    <a:pt x="226" y="223"/>
                    <a:pt x="225" y="222"/>
                  </a:cubicBezTo>
                  <a:cubicBezTo>
                    <a:pt x="215" y="219"/>
                    <a:pt x="205" y="216"/>
                    <a:pt x="195" y="214"/>
                  </a:cubicBezTo>
                  <a:cubicBezTo>
                    <a:pt x="185" y="211"/>
                    <a:pt x="174" y="209"/>
                    <a:pt x="164" y="211"/>
                  </a:cubicBezTo>
                  <a:cubicBezTo>
                    <a:pt x="163" y="211"/>
                    <a:pt x="163" y="213"/>
                    <a:pt x="164" y="214"/>
                  </a:cubicBezTo>
                  <a:cubicBezTo>
                    <a:pt x="181" y="222"/>
                    <a:pt x="202" y="225"/>
                    <a:pt x="221" y="221"/>
                  </a:cubicBezTo>
                  <a:cubicBezTo>
                    <a:pt x="222" y="221"/>
                    <a:pt x="222" y="219"/>
                    <a:pt x="221" y="219"/>
                  </a:cubicBezTo>
                  <a:cubicBezTo>
                    <a:pt x="214" y="213"/>
                    <a:pt x="203" y="213"/>
                    <a:pt x="195" y="212"/>
                  </a:cubicBezTo>
                  <a:cubicBezTo>
                    <a:pt x="182" y="210"/>
                    <a:pt x="170" y="206"/>
                    <a:pt x="158" y="206"/>
                  </a:cubicBezTo>
                  <a:cubicBezTo>
                    <a:pt x="156" y="206"/>
                    <a:pt x="156" y="209"/>
                    <a:pt x="157" y="209"/>
                  </a:cubicBezTo>
                  <a:cubicBezTo>
                    <a:pt x="168" y="213"/>
                    <a:pt x="179" y="215"/>
                    <a:pt x="190" y="216"/>
                  </a:cubicBezTo>
                  <a:cubicBezTo>
                    <a:pt x="200" y="216"/>
                    <a:pt x="212" y="215"/>
                    <a:pt x="220" y="209"/>
                  </a:cubicBezTo>
                  <a:cubicBezTo>
                    <a:pt x="221" y="209"/>
                    <a:pt x="221" y="208"/>
                    <a:pt x="221" y="207"/>
                  </a:cubicBezTo>
                  <a:cubicBezTo>
                    <a:pt x="212" y="198"/>
                    <a:pt x="199" y="196"/>
                    <a:pt x="187" y="195"/>
                  </a:cubicBezTo>
                  <a:cubicBezTo>
                    <a:pt x="174" y="193"/>
                    <a:pt x="161" y="193"/>
                    <a:pt x="148" y="190"/>
                  </a:cubicBezTo>
                  <a:cubicBezTo>
                    <a:pt x="148" y="191"/>
                    <a:pt x="148" y="192"/>
                    <a:pt x="148" y="193"/>
                  </a:cubicBezTo>
                  <a:cubicBezTo>
                    <a:pt x="155" y="195"/>
                    <a:pt x="161" y="195"/>
                    <a:pt x="168" y="196"/>
                  </a:cubicBezTo>
                  <a:cubicBezTo>
                    <a:pt x="177" y="197"/>
                    <a:pt x="186" y="197"/>
                    <a:pt x="195" y="196"/>
                  </a:cubicBezTo>
                  <a:cubicBezTo>
                    <a:pt x="200" y="195"/>
                    <a:pt x="208" y="193"/>
                    <a:pt x="208" y="186"/>
                  </a:cubicBezTo>
                  <a:cubicBezTo>
                    <a:pt x="208" y="178"/>
                    <a:pt x="198" y="175"/>
                    <a:pt x="192" y="173"/>
                  </a:cubicBezTo>
                  <a:cubicBezTo>
                    <a:pt x="183" y="170"/>
                    <a:pt x="172" y="169"/>
                    <a:pt x="162" y="167"/>
                  </a:cubicBezTo>
                  <a:cubicBezTo>
                    <a:pt x="149" y="166"/>
                    <a:pt x="134" y="162"/>
                    <a:pt x="123" y="170"/>
                  </a:cubicBezTo>
                  <a:cubicBezTo>
                    <a:pt x="122" y="170"/>
                    <a:pt x="122" y="172"/>
                    <a:pt x="123" y="172"/>
                  </a:cubicBezTo>
                  <a:cubicBezTo>
                    <a:pt x="128" y="175"/>
                    <a:pt x="133" y="177"/>
                    <a:pt x="139" y="178"/>
                  </a:cubicBezTo>
                  <a:cubicBezTo>
                    <a:pt x="148" y="181"/>
                    <a:pt x="156" y="184"/>
                    <a:pt x="165" y="185"/>
                  </a:cubicBezTo>
                  <a:cubicBezTo>
                    <a:pt x="173" y="187"/>
                    <a:pt x="182" y="188"/>
                    <a:pt x="190" y="188"/>
                  </a:cubicBezTo>
                  <a:cubicBezTo>
                    <a:pt x="195" y="187"/>
                    <a:pt x="200" y="185"/>
                    <a:pt x="201" y="180"/>
                  </a:cubicBezTo>
                  <a:cubicBezTo>
                    <a:pt x="202" y="175"/>
                    <a:pt x="197" y="171"/>
                    <a:pt x="193" y="169"/>
                  </a:cubicBezTo>
                  <a:cubicBezTo>
                    <a:pt x="186" y="165"/>
                    <a:pt x="178" y="162"/>
                    <a:pt x="170" y="160"/>
                  </a:cubicBezTo>
                  <a:cubicBezTo>
                    <a:pt x="152" y="155"/>
                    <a:pt x="134" y="151"/>
                    <a:pt x="116" y="150"/>
                  </a:cubicBezTo>
                  <a:cubicBezTo>
                    <a:pt x="113" y="150"/>
                    <a:pt x="109" y="150"/>
                    <a:pt x="106" y="150"/>
                  </a:cubicBezTo>
                  <a:cubicBezTo>
                    <a:pt x="105" y="151"/>
                    <a:pt x="105" y="152"/>
                    <a:pt x="106" y="153"/>
                  </a:cubicBezTo>
                  <a:cubicBezTo>
                    <a:pt x="120" y="163"/>
                    <a:pt x="137" y="167"/>
                    <a:pt x="153" y="173"/>
                  </a:cubicBezTo>
                  <a:cubicBezTo>
                    <a:pt x="169" y="178"/>
                    <a:pt x="187" y="186"/>
                    <a:pt x="203" y="182"/>
                  </a:cubicBezTo>
                  <a:cubicBezTo>
                    <a:pt x="204" y="182"/>
                    <a:pt x="205" y="181"/>
                    <a:pt x="204" y="180"/>
                  </a:cubicBezTo>
                  <a:cubicBezTo>
                    <a:pt x="199" y="173"/>
                    <a:pt x="191" y="169"/>
                    <a:pt x="184" y="166"/>
                  </a:cubicBezTo>
                  <a:cubicBezTo>
                    <a:pt x="175" y="162"/>
                    <a:pt x="166" y="159"/>
                    <a:pt x="157" y="156"/>
                  </a:cubicBezTo>
                  <a:cubicBezTo>
                    <a:pt x="149" y="154"/>
                    <a:pt x="141" y="151"/>
                    <a:pt x="133" y="149"/>
                  </a:cubicBezTo>
                  <a:cubicBezTo>
                    <a:pt x="125" y="147"/>
                    <a:pt x="116" y="145"/>
                    <a:pt x="109" y="150"/>
                  </a:cubicBezTo>
                  <a:cubicBezTo>
                    <a:pt x="108" y="151"/>
                    <a:pt x="108" y="151"/>
                    <a:pt x="108" y="152"/>
                  </a:cubicBezTo>
                  <a:cubicBezTo>
                    <a:pt x="110" y="159"/>
                    <a:pt x="116" y="164"/>
                    <a:pt x="122" y="167"/>
                  </a:cubicBezTo>
                  <a:cubicBezTo>
                    <a:pt x="130" y="173"/>
                    <a:pt x="138" y="176"/>
                    <a:pt x="147" y="179"/>
                  </a:cubicBezTo>
                  <a:cubicBezTo>
                    <a:pt x="157" y="183"/>
                    <a:pt x="166" y="185"/>
                    <a:pt x="176" y="186"/>
                  </a:cubicBezTo>
                  <a:cubicBezTo>
                    <a:pt x="183" y="187"/>
                    <a:pt x="190" y="188"/>
                    <a:pt x="197" y="187"/>
                  </a:cubicBezTo>
                  <a:cubicBezTo>
                    <a:pt x="198" y="186"/>
                    <a:pt x="199" y="185"/>
                    <a:pt x="197" y="184"/>
                  </a:cubicBezTo>
                  <a:cubicBezTo>
                    <a:pt x="184" y="178"/>
                    <a:pt x="169" y="177"/>
                    <a:pt x="155" y="176"/>
                  </a:cubicBezTo>
                  <a:cubicBezTo>
                    <a:pt x="141" y="174"/>
                    <a:pt x="125" y="172"/>
                    <a:pt x="112" y="164"/>
                  </a:cubicBezTo>
                  <a:cubicBezTo>
                    <a:pt x="112" y="165"/>
                    <a:pt x="112" y="166"/>
                    <a:pt x="111" y="167"/>
                  </a:cubicBezTo>
                  <a:cubicBezTo>
                    <a:pt x="129" y="167"/>
                    <a:pt x="145" y="175"/>
                    <a:pt x="162" y="180"/>
                  </a:cubicBezTo>
                  <a:cubicBezTo>
                    <a:pt x="168" y="181"/>
                    <a:pt x="175" y="183"/>
                    <a:pt x="182" y="185"/>
                  </a:cubicBezTo>
                  <a:cubicBezTo>
                    <a:pt x="188" y="187"/>
                    <a:pt x="195" y="190"/>
                    <a:pt x="199" y="195"/>
                  </a:cubicBezTo>
                  <a:cubicBezTo>
                    <a:pt x="199" y="194"/>
                    <a:pt x="200" y="193"/>
                    <a:pt x="200" y="193"/>
                  </a:cubicBezTo>
                  <a:cubicBezTo>
                    <a:pt x="167" y="185"/>
                    <a:pt x="137" y="169"/>
                    <a:pt x="103" y="167"/>
                  </a:cubicBezTo>
                  <a:cubicBezTo>
                    <a:pt x="102" y="167"/>
                    <a:pt x="101" y="168"/>
                    <a:pt x="102" y="169"/>
                  </a:cubicBezTo>
                  <a:cubicBezTo>
                    <a:pt x="107" y="175"/>
                    <a:pt x="114" y="179"/>
                    <a:pt x="120" y="181"/>
                  </a:cubicBezTo>
                  <a:cubicBezTo>
                    <a:pt x="127" y="184"/>
                    <a:pt x="135" y="187"/>
                    <a:pt x="142" y="190"/>
                  </a:cubicBezTo>
                  <a:cubicBezTo>
                    <a:pt x="150" y="193"/>
                    <a:pt x="157" y="197"/>
                    <a:pt x="165" y="200"/>
                  </a:cubicBezTo>
                  <a:cubicBezTo>
                    <a:pt x="172" y="202"/>
                    <a:pt x="179" y="205"/>
                    <a:pt x="187" y="204"/>
                  </a:cubicBezTo>
                  <a:cubicBezTo>
                    <a:pt x="188" y="204"/>
                    <a:pt x="188" y="202"/>
                    <a:pt x="187" y="201"/>
                  </a:cubicBezTo>
                  <a:cubicBezTo>
                    <a:pt x="156" y="182"/>
                    <a:pt x="121" y="173"/>
                    <a:pt x="87" y="160"/>
                  </a:cubicBezTo>
                  <a:cubicBezTo>
                    <a:pt x="86" y="160"/>
                    <a:pt x="84" y="161"/>
                    <a:pt x="85" y="162"/>
                  </a:cubicBezTo>
                  <a:cubicBezTo>
                    <a:pt x="95" y="174"/>
                    <a:pt x="110" y="180"/>
                    <a:pt x="123" y="186"/>
                  </a:cubicBezTo>
                  <a:cubicBezTo>
                    <a:pt x="137" y="192"/>
                    <a:pt x="152" y="199"/>
                    <a:pt x="161" y="212"/>
                  </a:cubicBezTo>
                  <a:cubicBezTo>
                    <a:pt x="161" y="211"/>
                    <a:pt x="162" y="210"/>
                    <a:pt x="162" y="210"/>
                  </a:cubicBezTo>
                  <a:cubicBezTo>
                    <a:pt x="156" y="210"/>
                    <a:pt x="150" y="207"/>
                    <a:pt x="144" y="204"/>
                  </a:cubicBezTo>
                  <a:cubicBezTo>
                    <a:pt x="139" y="201"/>
                    <a:pt x="134" y="197"/>
                    <a:pt x="128" y="194"/>
                  </a:cubicBezTo>
                  <a:cubicBezTo>
                    <a:pt x="114" y="186"/>
                    <a:pt x="102" y="175"/>
                    <a:pt x="89" y="165"/>
                  </a:cubicBezTo>
                  <a:cubicBezTo>
                    <a:pt x="88" y="164"/>
                    <a:pt x="86" y="166"/>
                    <a:pt x="87" y="167"/>
                  </a:cubicBezTo>
                  <a:cubicBezTo>
                    <a:pt x="106" y="186"/>
                    <a:pt x="132" y="195"/>
                    <a:pt x="156" y="205"/>
                  </a:cubicBezTo>
                  <a:cubicBezTo>
                    <a:pt x="156" y="204"/>
                    <a:pt x="156" y="203"/>
                    <a:pt x="157" y="202"/>
                  </a:cubicBezTo>
                  <a:cubicBezTo>
                    <a:pt x="140" y="197"/>
                    <a:pt x="126" y="187"/>
                    <a:pt x="111" y="180"/>
                  </a:cubicBezTo>
                  <a:cubicBezTo>
                    <a:pt x="95" y="172"/>
                    <a:pt x="79" y="166"/>
                    <a:pt x="65" y="156"/>
                  </a:cubicBezTo>
                  <a:cubicBezTo>
                    <a:pt x="64" y="156"/>
                    <a:pt x="64" y="157"/>
                    <a:pt x="63" y="158"/>
                  </a:cubicBezTo>
                  <a:cubicBezTo>
                    <a:pt x="87" y="174"/>
                    <a:pt x="116" y="183"/>
                    <a:pt x="143" y="192"/>
                  </a:cubicBezTo>
                  <a:cubicBezTo>
                    <a:pt x="145" y="193"/>
                    <a:pt x="146" y="191"/>
                    <a:pt x="145" y="190"/>
                  </a:cubicBezTo>
                  <a:cubicBezTo>
                    <a:pt x="114" y="167"/>
                    <a:pt x="74" y="155"/>
                    <a:pt x="49" y="125"/>
                  </a:cubicBezTo>
                  <a:cubicBezTo>
                    <a:pt x="49" y="126"/>
                    <a:pt x="48" y="127"/>
                    <a:pt x="48" y="128"/>
                  </a:cubicBezTo>
                  <a:cubicBezTo>
                    <a:pt x="65" y="131"/>
                    <a:pt x="80" y="142"/>
                    <a:pt x="95" y="151"/>
                  </a:cubicBezTo>
                  <a:cubicBezTo>
                    <a:pt x="103" y="155"/>
                    <a:pt x="112" y="159"/>
                    <a:pt x="121" y="163"/>
                  </a:cubicBezTo>
                  <a:cubicBezTo>
                    <a:pt x="130" y="168"/>
                    <a:pt x="140" y="173"/>
                    <a:pt x="150" y="177"/>
                  </a:cubicBezTo>
                  <a:cubicBezTo>
                    <a:pt x="151" y="178"/>
                    <a:pt x="152" y="175"/>
                    <a:pt x="151" y="174"/>
                  </a:cubicBezTo>
                  <a:cubicBezTo>
                    <a:pt x="108" y="155"/>
                    <a:pt x="72" y="126"/>
                    <a:pt x="33" y="102"/>
                  </a:cubicBezTo>
                  <a:cubicBezTo>
                    <a:pt x="31" y="101"/>
                    <a:pt x="29" y="103"/>
                    <a:pt x="31" y="104"/>
                  </a:cubicBezTo>
                  <a:cubicBezTo>
                    <a:pt x="63" y="124"/>
                    <a:pt x="98" y="139"/>
                    <a:pt x="129" y="162"/>
                  </a:cubicBezTo>
                  <a:cubicBezTo>
                    <a:pt x="131" y="163"/>
                    <a:pt x="132" y="161"/>
                    <a:pt x="131" y="160"/>
                  </a:cubicBezTo>
                  <a:cubicBezTo>
                    <a:pt x="98" y="127"/>
                    <a:pt x="54" y="106"/>
                    <a:pt x="26" y="68"/>
                  </a:cubicBezTo>
                  <a:cubicBezTo>
                    <a:pt x="25" y="68"/>
                    <a:pt x="24" y="69"/>
                    <a:pt x="24" y="70"/>
                  </a:cubicBezTo>
                  <a:cubicBezTo>
                    <a:pt x="40" y="80"/>
                    <a:pt x="54" y="94"/>
                    <a:pt x="68" y="108"/>
                  </a:cubicBezTo>
                  <a:cubicBezTo>
                    <a:pt x="74" y="113"/>
                    <a:pt x="80" y="119"/>
                    <a:pt x="86" y="125"/>
                  </a:cubicBezTo>
                  <a:cubicBezTo>
                    <a:pt x="92" y="131"/>
                    <a:pt x="98" y="138"/>
                    <a:pt x="100" y="146"/>
                  </a:cubicBezTo>
                  <a:cubicBezTo>
                    <a:pt x="101" y="145"/>
                    <a:pt x="102" y="145"/>
                    <a:pt x="103" y="144"/>
                  </a:cubicBezTo>
                  <a:cubicBezTo>
                    <a:pt x="79" y="117"/>
                    <a:pt x="60" y="85"/>
                    <a:pt x="31" y="62"/>
                  </a:cubicBezTo>
                  <a:cubicBezTo>
                    <a:pt x="30" y="61"/>
                    <a:pt x="28" y="63"/>
                    <a:pt x="29" y="64"/>
                  </a:cubicBezTo>
                  <a:cubicBezTo>
                    <a:pt x="40" y="80"/>
                    <a:pt x="54" y="95"/>
                    <a:pt x="66" y="110"/>
                  </a:cubicBezTo>
                  <a:cubicBezTo>
                    <a:pt x="72" y="117"/>
                    <a:pt x="77" y="124"/>
                    <a:pt x="83" y="131"/>
                  </a:cubicBezTo>
                  <a:cubicBezTo>
                    <a:pt x="89" y="138"/>
                    <a:pt x="95" y="146"/>
                    <a:pt x="98" y="155"/>
                  </a:cubicBezTo>
                  <a:cubicBezTo>
                    <a:pt x="99" y="154"/>
                    <a:pt x="100" y="154"/>
                    <a:pt x="100" y="153"/>
                  </a:cubicBezTo>
                  <a:cubicBezTo>
                    <a:pt x="80" y="125"/>
                    <a:pt x="62" y="94"/>
                    <a:pt x="38" y="67"/>
                  </a:cubicBezTo>
                  <a:cubicBezTo>
                    <a:pt x="37" y="66"/>
                    <a:pt x="35" y="68"/>
                    <a:pt x="36" y="69"/>
                  </a:cubicBezTo>
                  <a:cubicBezTo>
                    <a:pt x="46" y="86"/>
                    <a:pt x="58" y="103"/>
                    <a:pt x="69" y="120"/>
                  </a:cubicBezTo>
                  <a:cubicBezTo>
                    <a:pt x="73" y="126"/>
                    <a:pt x="79" y="132"/>
                    <a:pt x="83" y="139"/>
                  </a:cubicBezTo>
                  <a:cubicBezTo>
                    <a:pt x="88" y="145"/>
                    <a:pt x="93" y="153"/>
                    <a:pt x="94" y="161"/>
                  </a:cubicBezTo>
                  <a:cubicBezTo>
                    <a:pt x="94" y="160"/>
                    <a:pt x="95" y="160"/>
                    <a:pt x="96" y="160"/>
                  </a:cubicBezTo>
                  <a:cubicBezTo>
                    <a:pt x="78" y="148"/>
                    <a:pt x="67" y="130"/>
                    <a:pt x="53" y="116"/>
                  </a:cubicBezTo>
                  <a:cubicBezTo>
                    <a:pt x="46" y="109"/>
                    <a:pt x="40" y="103"/>
                    <a:pt x="34" y="96"/>
                  </a:cubicBezTo>
                  <a:cubicBezTo>
                    <a:pt x="29" y="90"/>
                    <a:pt x="23" y="82"/>
                    <a:pt x="22" y="74"/>
                  </a:cubicBezTo>
                  <a:cubicBezTo>
                    <a:pt x="21" y="75"/>
                    <a:pt x="20" y="75"/>
                    <a:pt x="20" y="76"/>
                  </a:cubicBezTo>
                  <a:cubicBezTo>
                    <a:pt x="29" y="79"/>
                    <a:pt x="37" y="86"/>
                    <a:pt x="43" y="94"/>
                  </a:cubicBezTo>
                  <a:cubicBezTo>
                    <a:pt x="50" y="101"/>
                    <a:pt x="56" y="109"/>
                    <a:pt x="62" y="117"/>
                  </a:cubicBezTo>
                  <a:cubicBezTo>
                    <a:pt x="68" y="123"/>
                    <a:pt x="74" y="130"/>
                    <a:pt x="79" y="136"/>
                  </a:cubicBezTo>
                  <a:cubicBezTo>
                    <a:pt x="85" y="143"/>
                    <a:pt x="91" y="152"/>
                    <a:pt x="89" y="161"/>
                  </a:cubicBezTo>
                  <a:cubicBezTo>
                    <a:pt x="90" y="161"/>
                    <a:pt x="91" y="161"/>
                    <a:pt x="91" y="160"/>
                  </a:cubicBezTo>
                  <a:cubicBezTo>
                    <a:pt x="81" y="157"/>
                    <a:pt x="74" y="148"/>
                    <a:pt x="67" y="140"/>
                  </a:cubicBezTo>
                  <a:cubicBezTo>
                    <a:pt x="61" y="133"/>
                    <a:pt x="55" y="125"/>
                    <a:pt x="49" y="118"/>
                  </a:cubicBezTo>
                  <a:cubicBezTo>
                    <a:pt x="42" y="112"/>
                    <a:pt x="35" y="105"/>
                    <a:pt x="29" y="98"/>
                  </a:cubicBezTo>
                  <a:cubicBezTo>
                    <a:pt x="25" y="92"/>
                    <a:pt x="18" y="83"/>
                    <a:pt x="20" y="75"/>
                  </a:cubicBezTo>
                  <a:cubicBezTo>
                    <a:pt x="20" y="75"/>
                    <a:pt x="19" y="76"/>
                    <a:pt x="18" y="76"/>
                  </a:cubicBezTo>
                  <a:cubicBezTo>
                    <a:pt x="37" y="85"/>
                    <a:pt x="49" y="103"/>
                    <a:pt x="62" y="118"/>
                  </a:cubicBezTo>
                  <a:cubicBezTo>
                    <a:pt x="66" y="125"/>
                    <a:pt x="71" y="131"/>
                    <a:pt x="75" y="137"/>
                  </a:cubicBezTo>
                  <a:cubicBezTo>
                    <a:pt x="79" y="144"/>
                    <a:pt x="84" y="153"/>
                    <a:pt x="81" y="160"/>
                  </a:cubicBezTo>
                  <a:cubicBezTo>
                    <a:pt x="82" y="160"/>
                    <a:pt x="82" y="159"/>
                    <a:pt x="83" y="159"/>
                  </a:cubicBezTo>
                  <a:cubicBezTo>
                    <a:pt x="77" y="158"/>
                    <a:pt x="73" y="152"/>
                    <a:pt x="70" y="148"/>
                  </a:cubicBezTo>
                  <a:cubicBezTo>
                    <a:pt x="66" y="143"/>
                    <a:pt x="62" y="138"/>
                    <a:pt x="57" y="133"/>
                  </a:cubicBezTo>
                  <a:cubicBezTo>
                    <a:pt x="49" y="123"/>
                    <a:pt x="42" y="111"/>
                    <a:pt x="34" y="101"/>
                  </a:cubicBezTo>
                  <a:cubicBezTo>
                    <a:pt x="28" y="94"/>
                    <a:pt x="21" y="86"/>
                    <a:pt x="16" y="78"/>
                  </a:cubicBezTo>
                  <a:cubicBezTo>
                    <a:pt x="12" y="72"/>
                    <a:pt x="5" y="62"/>
                    <a:pt x="8" y="54"/>
                  </a:cubicBezTo>
                  <a:cubicBezTo>
                    <a:pt x="8" y="55"/>
                    <a:pt x="7" y="55"/>
                    <a:pt x="7" y="55"/>
                  </a:cubicBezTo>
                  <a:cubicBezTo>
                    <a:pt x="14" y="55"/>
                    <a:pt x="20" y="60"/>
                    <a:pt x="24" y="65"/>
                  </a:cubicBezTo>
                  <a:cubicBezTo>
                    <a:pt x="30" y="72"/>
                    <a:pt x="34" y="80"/>
                    <a:pt x="37" y="88"/>
                  </a:cubicBezTo>
                  <a:cubicBezTo>
                    <a:pt x="40" y="95"/>
                    <a:pt x="42" y="102"/>
                    <a:pt x="43" y="109"/>
                  </a:cubicBezTo>
                  <a:cubicBezTo>
                    <a:pt x="43" y="111"/>
                    <a:pt x="43" y="113"/>
                    <a:pt x="42" y="115"/>
                  </a:cubicBezTo>
                  <a:cubicBezTo>
                    <a:pt x="41" y="115"/>
                    <a:pt x="39" y="114"/>
                    <a:pt x="38" y="114"/>
                  </a:cubicBezTo>
                  <a:cubicBezTo>
                    <a:pt x="33" y="110"/>
                    <a:pt x="29" y="104"/>
                    <a:pt x="26" y="99"/>
                  </a:cubicBezTo>
                  <a:cubicBezTo>
                    <a:pt x="21" y="90"/>
                    <a:pt x="17" y="82"/>
                    <a:pt x="13" y="73"/>
                  </a:cubicBezTo>
                  <a:cubicBezTo>
                    <a:pt x="10" y="64"/>
                    <a:pt x="7" y="55"/>
                    <a:pt x="5" y="46"/>
                  </a:cubicBezTo>
                  <a:cubicBezTo>
                    <a:pt x="4" y="39"/>
                    <a:pt x="2" y="31"/>
                    <a:pt x="4" y="24"/>
                  </a:cubicBezTo>
                  <a:cubicBezTo>
                    <a:pt x="5" y="20"/>
                    <a:pt x="8" y="17"/>
                    <a:pt x="13" y="19"/>
                  </a:cubicBezTo>
                  <a:cubicBezTo>
                    <a:pt x="19" y="22"/>
                    <a:pt x="24" y="29"/>
                    <a:pt x="28" y="35"/>
                  </a:cubicBezTo>
                  <a:cubicBezTo>
                    <a:pt x="32" y="42"/>
                    <a:pt x="36" y="51"/>
                    <a:pt x="39" y="59"/>
                  </a:cubicBezTo>
                  <a:cubicBezTo>
                    <a:pt x="40" y="64"/>
                    <a:pt x="42" y="72"/>
                    <a:pt x="39" y="77"/>
                  </a:cubicBezTo>
                  <a:cubicBezTo>
                    <a:pt x="35" y="81"/>
                    <a:pt x="31" y="76"/>
                    <a:pt x="28" y="74"/>
                  </a:cubicBezTo>
                  <a:cubicBezTo>
                    <a:pt x="23" y="68"/>
                    <a:pt x="20" y="61"/>
                    <a:pt x="16" y="54"/>
                  </a:cubicBezTo>
                  <a:cubicBezTo>
                    <a:pt x="13" y="47"/>
                    <a:pt x="10" y="39"/>
                    <a:pt x="9" y="31"/>
                  </a:cubicBezTo>
                  <a:cubicBezTo>
                    <a:pt x="8" y="26"/>
                    <a:pt x="7" y="19"/>
                    <a:pt x="10" y="15"/>
                  </a:cubicBezTo>
                  <a:cubicBezTo>
                    <a:pt x="10" y="15"/>
                    <a:pt x="9" y="15"/>
                    <a:pt x="9" y="15"/>
                  </a:cubicBezTo>
                  <a:cubicBezTo>
                    <a:pt x="13" y="19"/>
                    <a:pt x="16" y="24"/>
                    <a:pt x="19" y="28"/>
                  </a:cubicBezTo>
                  <a:cubicBezTo>
                    <a:pt x="22" y="35"/>
                    <a:pt x="24" y="42"/>
                    <a:pt x="26" y="48"/>
                  </a:cubicBezTo>
                  <a:cubicBezTo>
                    <a:pt x="28" y="55"/>
                    <a:pt x="29" y="62"/>
                    <a:pt x="29" y="69"/>
                  </a:cubicBezTo>
                  <a:cubicBezTo>
                    <a:pt x="28" y="75"/>
                    <a:pt x="27" y="81"/>
                    <a:pt x="23" y="84"/>
                  </a:cubicBezTo>
                  <a:cubicBezTo>
                    <a:pt x="24" y="84"/>
                    <a:pt x="24" y="84"/>
                    <a:pt x="25" y="84"/>
                  </a:cubicBezTo>
                  <a:cubicBezTo>
                    <a:pt x="20" y="82"/>
                    <a:pt x="18" y="77"/>
                    <a:pt x="15" y="72"/>
                  </a:cubicBezTo>
                  <a:cubicBezTo>
                    <a:pt x="12" y="66"/>
                    <a:pt x="10" y="59"/>
                    <a:pt x="8" y="52"/>
                  </a:cubicBezTo>
                  <a:cubicBezTo>
                    <a:pt x="7" y="46"/>
                    <a:pt x="6" y="39"/>
                    <a:pt x="6" y="32"/>
                  </a:cubicBezTo>
                  <a:cubicBezTo>
                    <a:pt x="5" y="27"/>
                    <a:pt x="6" y="21"/>
                    <a:pt x="8" y="16"/>
                  </a:cubicBezTo>
                  <a:cubicBezTo>
                    <a:pt x="8" y="17"/>
                    <a:pt x="7" y="17"/>
                    <a:pt x="6" y="17"/>
                  </a:cubicBezTo>
                  <a:cubicBezTo>
                    <a:pt x="11" y="19"/>
                    <a:pt x="14" y="23"/>
                    <a:pt x="16" y="27"/>
                  </a:cubicBezTo>
                  <a:cubicBezTo>
                    <a:pt x="19" y="33"/>
                    <a:pt x="21" y="39"/>
                    <a:pt x="23" y="45"/>
                  </a:cubicBezTo>
                  <a:cubicBezTo>
                    <a:pt x="24" y="51"/>
                    <a:pt x="25" y="57"/>
                    <a:pt x="25" y="63"/>
                  </a:cubicBezTo>
                  <a:cubicBezTo>
                    <a:pt x="25" y="68"/>
                    <a:pt x="25" y="73"/>
                    <a:pt x="22" y="77"/>
                  </a:cubicBezTo>
                  <a:cubicBezTo>
                    <a:pt x="23" y="77"/>
                    <a:pt x="23" y="77"/>
                    <a:pt x="24" y="77"/>
                  </a:cubicBezTo>
                  <a:cubicBezTo>
                    <a:pt x="22" y="75"/>
                    <a:pt x="21" y="72"/>
                    <a:pt x="20" y="70"/>
                  </a:cubicBezTo>
                  <a:cubicBezTo>
                    <a:pt x="18" y="66"/>
                    <a:pt x="17" y="62"/>
                    <a:pt x="16" y="58"/>
                  </a:cubicBezTo>
                  <a:cubicBezTo>
                    <a:pt x="13" y="50"/>
                    <a:pt x="11" y="40"/>
                    <a:pt x="11" y="31"/>
                  </a:cubicBezTo>
                  <a:cubicBezTo>
                    <a:pt x="12" y="27"/>
                    <a:pt x="14" y="18"/>
                    <a:pt x="21" y="21"/>
                  </a:cubicBezTo>
                  <a:cubicBezTo>
                    <a:pt x="23" y="23"/>
                    <a:pt x="25" y="25"/>
                    <a:pt x="26" y="28"/>
                  </a:cubicBezTo>
                  <a:cubicBezTo>
                    <a:pt x="28" y="31"/>
                    <a:pt x="30" y="35"/>
                    <a:pt x="31" y="38"/>
                  </a:cubicBezTo>
                  <a:cubicBezTo>
                    <a:pt x="34" y="49"/>
                    <a:pt x="36" y="59"/>
                    <a:pt x="38" y="70"/>
                  </a:cubicBezTo>
                  <a:cubicBezTo>
                    <a:pt x="39" y="74"/>
                    <a:pt x="40" y="79"/>
                    <a:pt x="41" y="83"/>
                  </a:cubicBezTo>
                  <a:cubicBezTo>
                    <a:pt x="42" y="86"/>
                    <a:pt x="42" y="89"/>
                    <a:pt x="44" y="92"/>
                  </a:cubicBezTo>
                  <a:cubicBezTo>
                    <a:pt x="44" y="93"/>
                    <a:pt x="46" y="93"/>
                    <a:pt x="46" y="91"/>
                  </a:cubicBezTo>
                  <a:cubicBezTo>
                    <a:pt x="48" y="79"/>
                    <a:pt x="46" y="67"/>
                    <a:pt x="44" y="54"/>
                  </a:cubicBezTo>
                  <a:cubicBezTo>
                    <a:pt x="41" y="42"/>
                    <a:pt x="39" y="28"/>
                    <a:pt x="44" y="16"/>
                  </a:cubicBezTo>
                  <a:cubicBezTo>
                    <a:pt x="43" y="16"/>
                    <a:pt x="42" y="16"/>
                    <a:pt x="41" y="16"/>
                  </a:cubicBezTo>
                  <a:cubicBezTo>
                    <a:pt x="51" y="40"/>
                    <a:pt x="48" y="68"/>
                    <a:pt x="48" y="93"/>
                  </a:cubicBezTo>
                  <a:cubicBezTo>
                    <a:pt x="49" y="93"/>
                    <a:pt x="50" y="93"/>
                    <a:pt x="51" y="93"/>
                  </a:cubicBezTo>
                  <a:cubicBezTo>
                    <a:pt x="48" y="64"/>
                    <a:pt x="44" y="36"/>
                    <a:pt x="45" y="8"/>
                  </a:cubicBezTo>
                  <a:cubicBezTo>
                    <a:pt x="44" y="8"/>
                    <a:pt x="43" y="8"/>
                    <a:pt x="42" y="8"/>
                  </a:cubicBezTo>
                  <a:cubicBezTo>
                    <a:pt x="44" y="24"/>
                    <a:pt x="44" y="40"/>
                    <a:pt x="44" y="57"/>
                  </a:cubicBezTo>
                  <a:cubicBezTo>
                    <a:pt x="44" y="63"/>
                    <a:pt x="45" y="70"/>
                    <a:pt x="45" y="76"/>
                  </a:cubicBezTo>
                  <a:cubicBezTo>
                    <a:pt x="45" y="83"/>
                    <a:pt x="46" y="90"/>
                    <a:pt x="43" y="97"/>
                  </a:cubicBezTo>
                  <a:cubicBezTo>
                    <a:pt x="44" y="97"/>
                    <a:pt x="45" y="97"/>
                    <a:pt x="46" y="97"/>
                  </a:cubicBezTo>
                  <a:cubicBezTo>
                    <a:pt x="38" y="85"/>
                    <a:pt x="39" y="69"/>
                    <a:pt x="36" y="56"/>
                  </a:cubicBezTo>
                  <a:cubicBezTo>
                    <a:pt x="34" y="41"/>
                    <a:pt x="29" y="26"/>
                    <a:pt x="32" y="10"/>
                  </a:cubicBezTo>
                  <a:cubicBezTo>
                    <a:pt x="31" y="10"/>
                    <a:pt x="30" y="10"/>
                    <a:pt x="29" y="10"/>
                  </a:cubicBezTo>
                  <a:cubicBezTo>
                    <a:pt x="32" y="23"/>
                    <a:pt x="33" y="36"/>
                    <a:pt x="32" y="49"/>
                  </a:cubicBezTo>
                  <a:cubicBezTo>
                    <a:pt x="32" y="62"/>
                    <a:pt x="31" y="75"/>
                    <a:pt x="27" y="87"/>
                  </a:cubicBezTo>
                  <a:cubicBezTo>
                    <a:pt x="28" y="87"/>
                    <a:pt x="28" y="87"/>
                    <a:pt x="29" y="86"/>
                  </a:cubicBezTo>
                  <a:cubicBezTo>
                    <a:pt x="24" y="84"/>
                    <a:pt x="23" y="76"/>
                    <a:pt x="22" y="71"/>
                  </a:cubicBezTo>
                  <a:cubicBezTo>
                    <a:pt x="21" y="64"/>
                    <a:pt x="21" y="57"/>
                    <a:pt x="20" y="51"/>
                  </a:cubicBezTo>
                  <a:cubicBezTo>
                    <a:pt x="19" y="35"/>
                    <a:pt x="15" y="17"/>
                    <a:pt x="22" y="2"/>
                  </a:cubicBezTo>
                  <a:cubicBezTo>
                    <a:pt x="21" y="2"/>
                    <a:pt x="20" y="2"/>
                    <a:pt x="20" y="2"/>
                  </a:cubicBezTo>
                  <a:cubicBezTo>
                    <a:pt x="24" y="4"/>
                    <a:pt x="26" y="11"/>
                    <a:pt x="27" y="15"/>
                  </a:cubicBezTo>
                  <a:cubicBezTo>
                    <a:pt x="28" y="23"/>
                    <a:pt x="29" y="31"/>
                    <a:pt x="29" y="39"/>
                  </a:cubicBezTo>
                  <a:cubicBezTo>
                    <a:pt x="29" y="47"/>
                    <a:pt x="29" y="56"/>
                    <a:pt x="28" y="64"/>
                  </a:cubicBezTo>
                  <a:cubicBezTo>
                    <a:pt x="27" y="69"/>
                    <a:pt x="27" y="76"/>
                    <a:pt x="23" y="79"/>
                  </a:cubicBezTo>
                  <a:cubicBezTo>
                    <a:pt x="24" y="79"/>
                    <a:pt x="25" y="79"/>
                    <a:pt x="25" y="79"/>
                  </a:cubicBezTo>
                  <a:cubicBezTo>
                    <a:pt x="16" y="72"/>
                    <a:pt x="15" y="59"/>
                    <a:pt x="16" y="48"/>
                  </a:cubicBezTo>
                  <a:cubicBezTo>
                    <a:pt x="17" y="37"/>
                    <a:pt x="20" y="25"/>
                    <a:pt x="26" y="16"/>
                  </a:cubicBezTo>
                  <a:cubicBezTo>
                    <a:pt x="27" y="15"/>
                    <a:pt x="25" y="13"/>
                    <a:pt x="24" y="1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6" name="Freeform 53"/>
            <p:cNvSpPr/>
            <p:nvPr/>
          </p:nvSpPr>
          <p:spPr bwMode="auto">
            <a:xfrm>
              <a:off x="3565" y="2319"/>
              <a:ext cx="522" cy="421"/>
            </a:xfrm>
            <a:custGeom>
              <a:avLst/>
              <a:gdLst>
                <a:gd name="T0" fmla="*/ 194 w 270"/>
                <a:gd name="T1" fmla="*/ 148 h 218"/>
                <a:gd name="T2" fmla="*/ 192 w 270"/>
                <a:gd name="T3" fmla="*/ 184 h 218"/>
                <a:gd name="T4" fmla="*/ 258 w 270"/>
                <a:gd name="T5" fmla="*/ 146 h 218"/>
                <a:gd name="T6" fmla="*/ 242 w 270"/>
                <a:gd name="T7" fmla="*/ 100 h 218"/>
                <a:gd name="T8" fmla="*/ 218 w 270"/>
                <a:gd name="T9" fmla="*/ 140 h 218"/>
                <a:gd name="T10" fmla="*/ 233 w 270"/>
                <a:gd name="T11" fmla="*/ 129 h 218"/>
                <a:gd name="T12" fmla="*/ 237 w 270"/>
                <a:gd name="T13" fmla="*/ 183 h 218"/>
                <a:gd name="T14" fmla="*/ 250 w 270"/>
                <a:gd name="T15" fmla="*/ 67 h 218"/>
                <a:gd name="T16" fmla="*/ 259 w 270"/>
                <a:gd name="T17" fmla="*/ 110 h 218"/>
                <a:gd name="T18" fmla="*/ 270 w 270"/>
                <a:gd name="T19" fmla="*/ 105 h 218"/>
                <a:gd name="T20" fmla="*/ 220 w 270"/>
                <a:gd name="T21" fmla="*/ 77 h 218"/>
                <a:gd name="T22" fmla="*/ 198 w 270"/>
                <a:gd name="T23" fmla="*/ 42 h 218"/>
                <a:gd name="T24" fmla="*/ 230 w 270"/>
                <a:gd name="T25" fmla="*/ 59 h 218"/>
                <a:gd name="T26" fmla="*/ 232 w 270"/>
                <a:gd name="T27" fmla="*/ 45 h 218"/>
                <a:gd name="T28" fmla="*/ 254 w 270"/>
                <a:gd name="T29" fmla="*/ 62 h 218"/>
                <a:gd name="T30" fmla="*/ 249 w 270"/>
                <a:gd name="T31" fmla="*/ 35 h 218"/>
                <a:gd name="T32" fmla="*/ 223 w 270"/>
                <a:gd name="T33" fmla="*/ 31 h 218"/>
                <a:gd name="T34" fmla="*/ 198 w 270"/>
                <a:gd name="T35" fmla="*/ 29 h 218"/>
                <a:gd name="T36" fmla="*/ 202 w 270"/>
                <a:gd name="T37" fmla="*/ 8 h 218"/>
                <a:gd name="T38" fmla="*/ 248 w 270"/>
                <a:gd name="T39" fmla="*/ 119 h 218"/>
                <a:gd name="T40" fmla="*/ 199 w 270"/>
                <a:gd name="T41" fmla="*/ 148 h 218"/>
                <a:gd name="T42" fmla="*/ 211 w 270"/>
                <a:gd name="T43" fmla="*/ 122 h 218"/>
                <a:gd name="T44" fmla="*/ 150 w 270"/>
                <a:gd name="T45" fmla="*/ 193 h 218"/>
                <a:gd name="T46" fmla="*/ 103 w 270"/>
                <a:gd name="T47" fmla="*/ 177 h 218"/>
                <a:gd name="T48" fmla="*/ 55 w 270"/>
                <a:gd name="T49" fmla="*/ 159 h 218"/>
                <a:gd name="T50" fmla="*/ 129 w 270"/>
                <a:gd name="T51" fmla="*/ 204 h 218"/>
                <a:gd name="T52" fmla="*/ 205 w 270"/>
                <a:gd name="T53" fmla="*/ 206 h 218"/>
                <a:gd name="T54" fmla="*/ 165 w 270"/>
                <a:gd name="T55" fmla="*/ 205 h 218"/>
                <a:gd name="T56" fmla="*/ 160 w 270"/>
                <a:gd name="T57" fmla="*/ 209 h 218"/>
                <a:gd name="T58" fmla="*/ 84 w 270"/>
                <a:gd name="T59" fmla="*/ 185 h 218"/>
                <a:gd name="T60" fmla="*/ 86 w 270"/>
                <a:gd name="T61" fmla="*/ 182 h 218"/>
                <a:gd name="T62" fmla="*/ 212 w 270"/>
                <a:gd name="T63" fmla="*/ 198 h 218"/>
                <a:gd name="T64" fmla="*/ 57 w 270"/>
                <a:gd name="T65" fmla="*/ 152 h 218"/>
                <a:gd name="T66" fmla="*/ 39 w 270"/>
                <a:gd name="T67" fmla="*/ 138 h 218"/>
                <a:gd name="T68" fmla="*/ 146 w 270"/>
                <a:gd name="T69" fmla="*/ 193 h 218"/>
                <a:gd name="T70" fmla="*/ 223 w 270"/>
                <a:gd name="T71" fmla="*/ 156 h 218"/>
                <a:gd name="T72" fmla="*/ 252 w 270"/>
                <a:gd name="T73" fmla="*/ 97 h 218"/>
                <a:gd name="T74" fmla="*/ 210 w 270"/>
                <a:gd name="T75" fmla="*/ 133 h 218"/>
                <a:gd name="T76" fmla="*/ 227 w 270"/>
                <a:gd name="T77" fmla="*/ 88 h 218"/>
                <a:gd name="T78" fmla="*/ 192 w 270"/>
                <a:gd name="T79" fmla="*/ 29 h 218"/>
                <a:gd name="T80" fmla="*/ 191 w 270"/>
                <a:gd name="T81" fmla="*/ 44 h 218"/>
                <a:gd name="T82" fmla="*/ 214 w 270"/>
                <a:gd name="T83" fmla="*/ 47 h 218"/>
                <a:gd name="T84" fmla="*/ 222 w 270"/>
                <a:gd name="T85" fmla="*/ 33 h 218"/>
                <a:gd name="T86" fmla="*/ 246 w 270"/>
                <a:gd name="T87" fmla="*/ 36 h 218"/>
                <a:gd name="T88" fmla="*/ 251 w 270"/>
                <a:gd name="T89" fmla="*/ 63 h 218"/>
                <a:gd name="T90" fmla="*/ 229 w 270"/>
                <a:gd name="T91" fmla="*/ 45 h 218"/>
                <a:gd name="T92" fmla="*/ 208 w 270"/>
                <a:gd name="T93" fmla="*/ 33 h 218"/>
                <a:gd name="T94" fmla="*/ 197 w 270"/>
                <a:gd name="T95" fmla="*/ 41 h 218"/>
                <a:gd name="T96" fmla="*/ 220 w 270"/>
                <a:gd name="T97" fmla="*/ 77 h 218"/>
                <a:gd name="T98" fmla="*/ 269 w 270"/>
                <a:gd name="T99" fmla="*/ 105 h 218"/>
                <a:gd name="T100" fmla="*/ 262 w 270"/>
                <a:gd name="T101" fmla="*/ 110 h 218"/>
                <a:gd name="T102" fmla="*/ 247 w 270"/>
                <a:gd name="T103" fmla="*/ 66 h 218"/>
                <a:gd name="T104" fmla="*/ 235 w 270"/>
                <a:gd name="T105" fmla="*/ 183 h 218"/>
                <a:gd name="T106" fmla="*/ 227 w 270"/>
                <a:gd name="T107" fmla="*/ 154 h 218"/>
                <a:gd name="T108" fmla="*/ 209 w 270"/>
                <a:gd name="T109" fmla="*/ 158 h 218"/>
                <a:gd name="T110" fmla="*/ 232 w 270"/>
                <a:gd name="T111" fmla="*/ 194 h 218"/>
                <a:gd name="T112" fmla="*/ 258 w 270"/>
                <a:gd name="T113" fmla="*/ 145 h 218"/>
                <a:gd name="T114" fmla="*/ 193 w 270"/>
                <a:gd name="T115" fmla="*/ 186 h 218"/>
                <a:gd name="T116" fmla="*/ 224 w 270"/>
                <a:gd name="T117" fmla="*/ 110 h 218"/>
                <a:gd name="T118" fmla="*/ 170 w 270"/>
                <a:gd name="T119" fmla="*/ 162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0" h="218">
                  <a:moveTo>
                    <a:pt x="171" y="165"/>
                  </a:moveTo>
                  <a:cubicBezTo>
                    <a:pt x="185" y="159"/>
                    <a:pt x="198" y="148"/>
                    <a:pt x="213" y="147"/>
                  </a:cubicBezTo>
                  <a:cubicBezTo>
                    <a:pt x="213" y="146"/>
                    <a:pt x="212" y="146"/>
                    <a:pt x="211" y="145"/>
                  </a:cubicBezTo>
                  <a:cubicBezTo>
                    <a:pt x="212" y="157"/>
                    <a:pt x="197" y="164"/>
                    <a:pt x="188" y="167"/>
                  </a:cubicBezTo>
                  <a:cubicBezTo>
                    <a:pt x="182" y="170"/>
                    <a:pt x="176" y="171"/>
                    <a:pt x="169" y="171"/>
                  </a:cubicBezTo>
                  <a:cubicBezTo>
                    <a:pt x="164" y="171"/>
                    <a:pt x="158" y="171"/>
                    <a:pt x="154" y="168"/>
                  </a:cubicBezTo>
                  <a:cubicBezTo>
                    <a:pt x="154" y="168"/>
                    <a:pt x="154" y="169"/>
                    <a:pt x="154" y="169"/>
                  </a:cubicBezTo>
                  <a:cubicBezTo>
                    <a:pt x="155" y="163"/>
                    <a:pt x="164" y="159"/>
                    <a:pt x="169" y="157"/>
                  </a:cubicBezTo>
                  <a:cubicBezTo>
                    <a:pt x="177" y="153"/>
                    <a:pt x="186" y="151"/>
                    <a:pt x="194" y="148"/>
                  </a:cubicBezTo>
                  <a:cubicBezTo>
                    <a:pt x="202" y="145"/>
                    <a:pt x="208" y="142"/>
                    <a:pt x="214" y="136"/>
                  </a:cubicBezTo>
                  <a:cubicBezTo>
                    <a:pt x="222" y="129"/>
                    <a:pt x="227" y="120"/>
                    <a:pt x="226" y="110"/>
                  </a:cubicBezTo>
                  <a:cubicBezTo>
                    <a:pt x="226" y="109"/>
                    <a:pt x="225" y="108"/>
                    <a:pt x="224" y="109"/>
                  </a:cubicBezTo>
                  <a:cubicBezTo>
                    <a:pt x="208" y="133"/>
                    <a:pt x="199" y="168"/>
                    <a:pt x="169" y="179"/>
                  </a:cubicBezTo>
                  <a:cubicBezTo>
                    <a:pt x="170" y="180"/>
                    <a:pt x="170" y="180"/>
                    <a:pt x="170" y="181"/>
                  </a:cubicBezTo>
                  <a:cubicBezTo>
                    <a:pt x="198" y="164"/>
                    <a:pt x="249" y="150"/>
                    <a:pt x="246" y="108"/>
                  </a:cubicBezTo>
                  <a:cubicBezTo>
                    <a:pt x="246" y="107"/>
                    <a:pt x="245" y="107"/>
                    <a:pt x="244" y="107"/>
                  </a:cubicBezTo>
                  <a:cubicBezTo>
                    <a:pt x="232" y="117"/>
                    <a:pt x="228" y="134"/>
                    <a:pt x="222" y="148"/>
                  </a:cubicBezTo>
                  <a:cubicBezTo>
                    <a:pt x="216" y="162"/>
                    <a:pt x="208" y="179"/>
                    <a:pt x="192" y="184"/>
                  </a:cubicBezTo>
                  <a:cubicBezTo>
                    <a:pt x="192" y="184"/>
                    <a:pt x="193" y="185"/>
                    <a:pt x="194" y="185"/>
                  </a:cubicBezTo>
                  <a:cubicBezTo>
                    <a:pt x="208" y="160"/>
                    <a:pt x="246" y="149"/>
                    <a:pt x="249" y="117"/>
                  </a:cubicBezTo>
                  <a:cubicBezTo>
                    <a:pt x="249" y="115"/>
                    <a:pt x="247" y="115"/>
                    <a:pt x="246" y="116"/>
                  </a:cubicBezTo>
                  <a:cubicBezTo>
                    <a:pt x="242" y="129"/>
                    <a:pt x="239" y="142"/>
                    <a:pt x="233" y="154"/>
                  </a:cubicBezTo>
                  <a:cubicBezTo>
                    <a:pt x="228" y="167"/>
                    <a:pt x="221" y="179"/>
                    <a:pt x="209" y="187"/>
                  </a:cubicBezTo>
                  <a:cubicBezTo>
                    <a:pt x="209" y="187"/>
                    <a:pt x="210" y="188"/>
                    <a:pt x="211" y="188"/>
                  </a:cubicBezTo>
                  <a:cubicBezTo>
                    <a:pt x="218" y="180"/>
                    <a:pt x="225" y="173"/>
                    <a:pt x="234" y="166"/>
                  </a:cubicBezTo>
                  <a:cubicBezTo>
                    <a:pt x="242" y="159"/>
                    <a:pt x="250" y="153"/>
                    <a:pt x="259" y="147"/>
                  </a:cubicBezTo>
                  <a:cubicBezTo>
                    <a:pt x="259" y="147"/>
                    <a:pt x="258" y="146"/>
                    <a:pt x="258" y="146"/>
                  </a:cubicBezTo>
                  <a:cubicBezTo>
                    <a:pt x="255" y="166"/>
                    <a:pt x="240" y="184"/>
                    <a:pt x="223" y="195"/>
                  </a:cubicBezTo>
                  <a:cubicBezTo>
                    <a:pt x="224" y="196"/>
                    <a:pt x="225" y="196"/>
                    <a:pt x="226" y="197"/>
                  </a:cubicBezTo>
                  <a:cubicBezTo>
                    <a:pt x="236" y="178"/>
                    <a:pt x="258" y="164"/>
                    <a:pt x="258" y="141"/>
                  </a:cubicBezTo>
                  <a:cubicBezTo>
                    <a:pt x="258" y="140"/>
                    <a:pt x="256" y="140"/>
                    <a:pt x="255" y="141"/>
                  </a:cubicBezTo>
                  <a:cubicBezTo>
                    <a:pt x="249" y="147"/>
                    <a:pt x="247" y="156"/>
                    <a:pt x="244" y="164"/>
                  </a:cubicBezTo>
                  <a:cubicBezTo>
                    <a:pt x="240" y="174"/>
                    <a:pt x="235" y="184"/>
                    <a:pt x="231" y="195"/>
                  </a:cubicBezTo>
                  <a:cubicBezTo>
                    <a:pt x="231" y="196"/>
                    <a:pt x="233" y="197"/>
                    <a:pt x="234" y="196"/>
                  </a:cubicBezTo>
                  <a:cubicBezTo>
                    <a:pt x="244" y="182"/>
                    <a:pt x="250" y="165"/>
                    <a:pt x="252" y="148"/>
                  </a:cubicBezTo>
                  <a:cubicBezTo>
                    <a:pt x="255" y="132"/>
                    <a:pt x="253" y="113"/>
                    <a:pt x="242" y="100"/>
                  </a:cubicBezTo>
                  <a:cubicBezTo>
                    <a:pt x="241" y="99"/>
                    <a:pt x="240" y="99"/>
                    <a:pt x="240" y="100"/>
                  </a:cubicBezTo>
                  <a:cubicBezTo>
                    <a:pt x="238" y="104"/>
                    <a:pt x="238" y="109"/>
                    <a:pt x="237" y="113"/>
                  </a:cubicBezTo>
                  <a:cubicBezTo>
                    <a:pt x="236" y="121"/>
                    <a:pt x="235" y="129"/>
                    <a:pt x="233" y="136"/>
                  </a:cubicBezTo>
                  <a:cubicBezTo>
                    <a:pt x="232" y="145"/>
                    <a:pt x="230" y="154"/>
                    <a:pt x="228" y="163"/>
                  </a:cubicBezTo>
                  <a:cubicBezTo>
                    <a:pt x="226" y="170"/>
                    <a:pt x="224" y="177"/>
                    <a:pt x="220" y="183"/>
                  </a:cubicBezTo>
                  <a:cubicBezTo>
                    <a:pt x="217" y="187"/>
                    <a:pt x="213" y="190"/>
                    <a:pt x="209" y="187"/>
                  </a:cubicBezTo>
                  <a:cubicBezTo>
                    <a:pt x="206" y="186"/>
                    <a:pt x="206" y="182"/>
                    <a:pt x="206" y="179"/>
                  </a:cubicBezTo>
                  <a:cubicBezTo>
                    <a:pt x="206" y="175"/>
                    <a:pt x="208" y="170"/>
                    <a:pt x="209" y="166"/>
                  </a:cubicBezTo>
                  <a:cubicBezTo>
                    <a:pt x="212" y="157"/>
                    <a:pt x="215" y="149"/>
                    <a:pt x="218" y="140"/>
                  </a:cubicBezTo>
                  <a:cubicBezTo>
                    <a:pt x="220" y="135"/>
                    <a:pt x="221" y="128"/>
                    <a:pt x="223" y="122"/>
                  </a:cubicBezTo>
                  <a:cubicBezTo>
                    <a:pt x="224" y="114"/>
                    <a:pt x="225" y="105"/>
                    <a:pt x="226" y="97"/>
                  </a:cubicBezTo>
                  <a:cubicBezTo>
                    <a:pt x="226" y="92"/>
                    <a:pt x="225" y="87"/>
                    <a:pt x="225" y="82"/>
                  </a:cubicBezTo>
                  <a:cubicBezTo>
                    <a:pt x="225" y="80"/>
                    <a:pt x="223" y="80"/>
                    <a:pt x="222" y="81"/>
                  </a:cubicBezTo>
                  <a:cubicBezTo>
                    <a:pt x="214" y="95"/>
                    <a:pt x="216" y="113"/>
                    <a:pt x="215" y="129"/>
                  </a:cubicBezTo>
                  <a:cubicBezTo>
                    <a:pt x="214" y="145"/>
                    <a:pt x="208" y="164"/>
                    <a:pt x="214" y="180"/>
                  </a:cubicBezTo>
                  <a:cubicBezTo>
                    <a:pt x="215" y="181"/>
                    <a:pt x="216" y="182"/>
                    <a:pt x="217" y="181"/>
                  </a:cubicBezTo>
                  <a:cubicBezTo>
                    <a:pt x="224" y="176"/>
                    <a:pt x="227" y="167"/>
                    <a:pt x="229" y="158"/>
                  </a:cubicBezTo>
                  <a:cubicBezTo>
                    <a:pt x="231" y="149"/>
                    <a:pt x="232" y="139"/>
                    <a:pt x="233" y="129"/>
                  </a:cubicBezTo>
                  <a:cubicBezTo>
                    <a:pt x="234" y="120"/>
                    <a:pt x="234" y="112"/>
                    <a:pt x="234" y="103"/>
                  </a:cubicBezTo>
                  <a:cubicBezTo>
                    <a:pt x="234" y="99"/>
                    <a:pt x="234" y="93"/>
                    <a:pt x="235" y="89"/>
                  </a:cubicBezTo>
                  <a:cubicBezTo>
                    <a:pt x="235" y="85"/>
                    <a:pt x="236" y="80"/>
                    <a:pt x="239" y="77"/>
                  </a:cubicBezTo>
                  <a:cubicBezTo>
                    <a:pt x="238" y="77"/>
                    <a:pt x="237" y="77"/>
                    <a:pt x="237" y="77"/>
                  </a:cubicBezTo>
                  <a:cubicBezTo>
                    <a:pt x="242" y="84"/>
                    <a:pt x="244" y="92"/>
                    <a:pt x="246" y="100"/>
                  </a:cubicBezTo>
                  <a:cubicBezTo>
                    <a:pt x="248" y="109"/>
                    <a:pt x="248" y="119"/>
                    <a:pt x="248" y="129"/>
                  </a:cubicBezTo>
                  <a:cubicBezTo>
                    <a:pt x="248" y="139"/>
                    <a:pt x="246" y="149"/>
                    <a:pt x="244" y="159"/>
                  </a:cubicBezTo>
                  <a:cubicBezTo>
                    <a:pt x="242" y="167"/>
                    <a:pt x="239" y="175"/>
                    <a:pt x="235" y="182"/>
                  </a:cubicBezTo>
                  <a:cubicBezTo>
                    <a:pt x="236" y="182"/>
                    <a:pt x="236" y="183"/>
                    <a:pt x="237" y="183"/>
                  </a:cubicBezTo>
                  <a:cubicBezTo>
                    <a:pt x="233" y="166"/>
                    <a:pt x="240" y="149"/>
                    <a:pt x="243" y="132"/>
                  </a:cubicBezTo>
                  <a:cubicBezTo>
                    <a:pt x="245" y="113"/>
                    <a:pt x="244" y="94"/>
                    <a:pt x="245" y="76"/>
                  </a:cubicBezTo>
                  <a:cubicBezTo>
                    <a:pt x="244" y="76"/>
                    <a:pt x="243" y="76"/>
                    <a:pt x="242" y="76"/>
                  </a:cubicBezTo>
                  <a:cubicBezTo>
                    <a:pt x="246" y="106"/>
                    <a:pt x="250" y="138"/>
                    <a:pt x="247" y="169"/>
                  </a:cubicBezTo>
                  <a:cubicBezTo>
                    <a:pt x="248" y="169"/>
                    <a:pt x="249" y="169"/>
                    <a:pt x="250" y="169"/>
                  </a:cubicBezTo>
                  <a:cubicBezTo>
                    <a:pt x="248" y="158"/>
                    <a:pt x="249" y="147"/>
                    <a:pt x="250" y="136"/>
                  </a:cubicBezTo>
                  <a:cubicBezTo>
                    <a:pt x="250" y="127"/>
                    <a:pt x="251" y="117"/>
                    <a:pt x="250" y="108"/>
                  </a:cubicBezTo>
                  <a:cubicBezTo>
                    <a:pt x="250" y="101"/>
                    <a:pt x="248" y="94"/>
                    <a:pt x="248" y="87"/>
                  </a:cubicBezTo>
                  <a:cubicBezTo>
                    <a:pt x="247" y="81"/>
                    <a:pt x="246" y="72"/>
                    <a:pt x="250" y="67"/>
                  </a:cubicBezTo>
                  <a:cubicBezTo>
                    <a:pt x="249" y="67"/>
                    <a:pt x="248" y="67"/>
                    <a:pt x="247" y="67"/>
                  </a:cubicBezTo>
                  <a:cubicBezTo>
                    <a:pt x="252" y="79"/>
                    <a:pt x="252" y="93"/>
                    <a:pt x="253" y="106"/>
                  </a:cubicBezTo>
                  <a:cubicBezTo>
                    <a:pt x="253" y="121"/>
                    <a:pt x="256" y="136"/>
                    <a:pt x="254" y="152"/>
                  </a:cubicBezTo>
                  <a:cubicBezTo>
                    <a:pt x="255" y="152"/>
                    <a:pt x="256" y="152"/>
                    <a:pt x="257" y="152"/>
                  </a:cubicBezTo>
                  <a:cubicBezTo>
                    <a:pt x="254" y="136"/>
                    <a:pt x="254" y="121"/>
                    <a:pt x="253" y="106"/>
                  </a:cubicBezTo>
                  <a:cubicBezTo>
                    <a:pt x="253" y="101"/>
                    <a:pt x="252" y="95"/>
                    <a:pt x="252" y="90"/>
                  </a:cubicBezTo>
                  <a:cubicBezTo>
                    <a:pt x="251" y="85"/>
                    <a:pt x="251" y="78"/>
                    <a:pt x="254" y="74"/>
                  </a:cubicBezTo>
                  <a:cubicBezTo>
                    <a:pt x="253" y="74"/>
                    <a:pt x="252" y="73"/>
                    <a:pt x="251" y="73"/>
                  </a:cubicBezTo>
                  <a:cubicBezTo>
                    <a:pt x="257" y="85"/>
                    <a:pt x="258" y="97"/>
                    <a:pt x="259" y="110"/>
                  </a:cubicBezTo>
                  <a:cubicBezTo>
                    <a:pt x="260" y="123"/>
                    <a:pt x="260" y="136"/>
                    <a:pt x="260" y="149"/>
                  </a:cubicBezTo>
                  <a:cubicBezTo>
                    <a:pt x="260" y="150"/>
                    <a:pt x="262" y="151"/>
                    <a:pt x="262" y="150"/>
                  </a:cubicBezTo>
                  <a:cubicBezTo>
                    <a:pt x="270" y="126"/>
                    <a:pt x="265" y="101"/>
                    <a:pt x="259" y="77"/>
                  </a:cubicBezTo>
                  <a:cubicBezTo>
                    <a:pt x="258" y="77"/>
                    <a:pt x="257" y="78"/>
                    <a:pt x="257" y="78"/>
                  </a:cubicBezTo>
                  <a:cubicBezTo>
                    <a:pt x="262" y="90"/>
                    <a:pt x="261" y="104"/>
                    <a:pt x="260" y="117"/>
                  </a:cubicBezTo>
                  <a:cubicBezTo>
                    <a:pt x="259" y="130"/>
                    <a:pt x="256" y="143"/>
                    <a:pt x="258" y="156"/>
                  </a:cubicBezTo>
                  <a:cubicBezTo>
                    <a:pt x="258" y="157"/>
                    <a:pt x="260" y="157"/>
                    <a:pt x="260" y="156"/>
                  </a:cubicBezTo>
                  <a:cubicBezTo>
                    <a:pt x="265" y="150"/>
                    <a:pt x="265" y="142"/>
                    <a:pt x="265" y="134"/>
                  </a:cubicBezTo>
                  <a:cubicBezTo>
                    <a:pt x="266" y="124"/>
                    <a:pt x="269" y="115"/>
                    <a:pt x="270" y="105"/>
                  </a:cubicBezTo>
                  <a:cubicBezTo>
                    <a:pt x="270" y="103"/>
                    <a:pt x="268" y="102"/>
                    <a:pt x="267" y="104"/>
                  </a:cubicBezTo>
                  <a:cubicBezTo>
                    <a:pt x="255" y="131"/>
                    <a:pt x="254" y="162"/>
                    <a:pt x="235" y="185"/>
                  </a:cubicBezTo>
                  <a:cubicBezTo>
                    <a:pt x="236" y="186"/>
                    <a:pt x="236" y="186"/>
                    <a:pt x="237" y="186"/>
                  </a:cubicBezTo>
                  <a:cubicBezTo>
                    <a:pt x="244" y="172"/>
                    <a:pt x="252" y="159"/>
                    <a:pt x="257" y="144"/>
                  </a:cubicBezTo>
                  <a:cubicBezTo>
                    <a:pt x="256" y="144"/>
                    <a:pt x="255" y="144"/>
                    <a:pt x="254" y="143"/>
                  </a:cubicBezTo>
                  <a:cubicBezTo>
                    <a:pt x="253" y="159"/>
                    <a:pt x="250" y="176"/>
                    <a:pt x="241" y="190"/>
                  </a:cubicBezTo>
                  <a:cubicBezTo>
                    <a:pt x="242" y="190"/>
                    <a:pt x="242" y="191"/>
                    <a:pt x="243" y="191"/>
                  </a:cubicBezTo>
                  <a:cubicBezTo>
                    <a:pt x="251" y="173"/>
                    <a:pt x="248" y="153"/>
                    <a:pt x="243" y="134"/>
                  </a:cubicBezTo>
                  <a:cubicBezTo>
                    <a:pt x="237" y="114"/>
                    <a:pt x="227" y="96"/>
                    <a:pt x="220" y="77"/>
                  </a:cubicBezTo>
                  <a:cubicBezTo>
                    <a:pt x="220" y="75"/>
                    <a:pt x="217" y="76"/>
                    <a:pt x="218" y="78"/>
                  </a:cubicBezTo>
                  <a:cubicBezTo>
                    <a:pt x="225" y="99"/>
                    <a:pt x="221" y="121"/>
                    <a:pt x="223" y="142"/>
                  </a:cubicBezTo>
                  <a:cubicBezTo>
                    <a:pt x="223" y="144"/>
                    <a:pt x="225" y="144"/>
                    <a:pt x="225" y="142"/>
                  </a:cubicBezTo>
                  <a:cubicBezTo>
                    <a:pt x="229" y="109"/>
                    <a:pt x="222" y="75"/>
                    <a:pt x="207" y="44"/>
                  </a:cubicBezTo>
                  <a:cubicBezTo>
                    <a:pt x="206" y="45"/>
                    <a:pt x="206" y="45"/>
                    <a:pt x="205" y="46"/>
                  </a:cubicBezTo>
                  <a:cubicBezTo>
                    <a:pt x="220" y="63"/>
                    <a:pt x="216" y="89"/>
                    <a:pt x="232" y="106"/>
                  </a:cubicBezTo>
                  <a:cubicBezTo>
                    <a:pt x="233" y="107"/>
                    <a:pt x="235" y="106"/>
                    <a:pt x="235" y="105"/>
                  </a:cubicBezTo>
                  <a:cubicBezTo>
                    <a:pt x="234" y="93"/>
                    <a:pt x="227" y="82"/>
                    <a:pt x="220" y="73"/>
                  </a:cubicBezTo>
                  <a:cubicBezTo>
                    <a:pt x="212" y="62"/>
                    <a:pt x="203" y="53"/>
                    <a:pt x="198" y="42"/>
                  </a:cubicBezTo>
                  <a:cubicBezTo>
                    <a:pt x="197" y="42"/>
                    <a:pt x="196" y="43"/>
                    <a:pt x="196" y="43"/>
                  </a:cubicBezTo>
                  <a:cubicBezTo>
                    <a:pt x="206" y="50"/>
                    <a:pt x="213" y="60"/>
                    <a:pt x="221" y="69"/>
                  </a:cubicBezTo>
                  <a:cubicBezTo>
                    <a:pt x="228" y="79"/>
                    <a:pt x="235" y="90"/>
                    <a:pt x="242" y="100"/>
                  </a:cubicBezTo>
                  <a:cubicBezTo>
                    <a:pt x="243" y="101"/>
                    <a:pt x="245" y="100"/>
                    <a:pt x="244" y="99"/>
                  </a:cubicBezTo>
                  <a:cubicBezTo>
                    <a:pt x="237" y="76"/>
                    <a:pt x="220" y="59"/>
                    <a:pt x="208" y="39"/>
                  </a:cubicBezTo>
                  <a:cubicBezTo>
                    <a:pt x="207" y="39"/>
                    <a:pt x="206" y="40"/>
                    <a:pt x="206" y="40"/>
                  </a:cubicBezTo>
                  <a:cubicBezTo>
                    <a:pt x="220" y="55"/>
                    <a:pt x="225" y="77"/>
                    <a:pt x="241" y="90"/>
                  </a:cubicBezTo>
                  <a:cubicBezTo>
                    <a:pt x="242" y="91"/>
                    <a:pt x="243" y="90"/>
                    <a:pt x="243" y="89"/>
                  </a:cubicBezTo>
                  <a:cubicBezTo>
                    <a:pt x="241" y="78"/>
                    <a:pt x="236" y="68"/>
                    <a:pt x="230" y="59"/>
                  </a:cubicBezTo>
                  <a:cubicBezTo>
                    <a:pt x="224" y="49"/>
                    <a:pt x="217" y="40"/>
                    <a:pt x="210" y="31"/>
                  </a:cubicBezTo>
                  <a:cubicBezTo>
                    <a:pt x="209" y="32"/>
                    <a:pt x="208" y="32"/>
                    <a:pt x="208" y="33"/>
                  </a:cubicBezTo>
                  <a:cubicBezTo>
                    <a:pt x="223" y="45"/>
                    <a:pt x="228" y="64"/>
                    <a:pt x="241" y="77"/>
                  </a:cubicBezTo>
                  <a:cubicBezTo>
                    <a:pt x="242" y="78"/>
                    <a:pt x="244" y="77"/>
                    <a:pt x="244" y="76"/>
                  </a:cubicBezTo>
                  <a:cubicBezTo>
                    <a:pt x="239" y="56"/>
                    <a:pt x="222" y="42"/>
                    <a:pt x="212" y="25"/>
                  </a:cubicBezTo>
                  <a:cubicBezTo>
                    <a:pt x="211" y="25"/>
                    <a:pt x="210" y="25"/>
                    <a:pt x="210" y="26"/>
                  </a:cubicBezTo>
                  <a:cubicBezTo>
                    <a:pt x="219" y="42"/>
                    <a:pt x="229" y="58"/>
                    <a:pt x="242" y="72"/>
                  </a:cubicBezTo>
                  <a:cubicBezTo>
                    <a:pt x="243" y="73"/>
                    <a:pt x="245" y="72"/>
                    <a:pt x="244" y="71"/>
                  </a:cubicBezTo>
                  <a:cubicBezTo>
                    <a:pt x="242" y="62"/>
                    <a:pt x="237" y="53"/>
                    <a:pt x="232" y="45"/>
                  </a:cubicBezTo>
                  <a:cubicBezTo>
                    <a:pt x="227" y="36"/>
                    <a:pt x="221" y="28"/>
                    <a:pt x="216" y="20"/>
                  </a:cubicBezTo>
                  <a:cubicBezTo>
                    <a:pt x="215" y="18"/>
                    <a:pt x="212" y="20"/>
                    <a:pt x="213" y="21"/>
                  </a:cubicBezTo>
                  <a:cubicBezTo>
                    <a:pt x="224" y="38"/>
                    <a:pt x="234" y="56"/>
                    <a:pt x="249" y="70"/>
                  </a:cubicBezTo>
                  <a:cubicBezTo>
                    <a:pt x="250" y="71"/>
                    <a:pt x="251" y="69"/>
                    <a:pt x="251" y="68"/>
                  </a:cubicBezTo>
                  <a:cubicBezTo>
                    <a:pt x="248" y="58"/>
                    <a:pt x="242" y="48"/>
                    <a:pt x="235" y="39"/>
                  </a:cubicBezTo>
                  <a:cubicBezTo>
                    <a:pt x="228" y="30"/>
                    <a:pt x="221" y="22"/>
                    <a:pt x="213" y="13"/>
                  </a:cubicBezTo>
                  <a:cubicBezTo>
                    <a:pt x="212" y="12"/>
                    <a:pt x="210" y="13"/>
                    <a:pt x="211" y="15"/>
                  </a:cubicBezTo>
                  <a:cubicBezTo>
                    <a:pt x="223" y="32"/>
                    <a:pt x="238" y="47"/>
                    <a:pt x="251" y="63"/>
                  </a:cubicBezTo>
                  <a:cubicBezTo>
                    <a:pt x="252" y="64"/>
                    <a:pt x="254" y="63"/>
                    <a:pt x="254" y="62"/>
                  </a:cubicBezTo>
                  <a:cubicBezTo>
                    <a:pt x="246" y="42"/>
                    <a:pt x="231" y="26"/>
                    <a:pt x="219" y="9"/>
                  </a:cubicBezTo>
                  <a:cubicBezTo>
                    <a:pt x="218" y="10"/>
                    <a:pt x="218" y="10"/>
                    <a:pt x="217" y="11"/>
                  </a:cubicBezTo>
                  <a:cubicBezTo>
                    <a:pt x="227" y="24"/>
                    <a:pt x="237" y="37"/>
                    <a:pt x="249" y="47"/>
                  </a:cubicBezTo>
                  <a:cubicBezTo>
                    <a:pt x="250" y="48"/>
                    <a:pt x="252" y="47"/>
                    <a:pt x="252" y="46"/>
                  </a:cubicBezTo>
                  <a:cubicBezTo>
                    <a:pt x="251" y="38"/>
                    <a:pt x="245" y="31"/>
                    <a:pt x="240" y="25"/>
                  </a:cubicBezTo>
                  <a:cubicBezTo>
                    <a:pt x="234" y="19"/>
                    <a:pt x="228" y="13"/>
                    <a:pt x="222" y="7"/>
                  </a:cubicBezTo>
                  <a:cubicBezTo>
                    <a:pt x="221" y="7"/>
                    <a:pt x="221" y="8"/>
                    <a:pt x="220" y="8"/>
                  </a:cubicBezTo>
                  <a:cubicBezTo>
                    <a:pt x="230" y="17"/>
                    <a:pt x="237" y="28"/>
                    <a:pt x="247" y="37"/>
                  </a:cubicBezTo>
                  <a:cubicBezTo>
                    <a:pt x="248" y="38"/>
                    <a:pt x="250" y="36"/>
                    <a:pt x="249" y="35"/>
                  </a:cubicBezTo>
                  <a:cubicBezTo>
                    <a:pt x="241" y="21"/>
                    <a:pt x="227" y="10"/>
                    <a:pt x="213" y="1"/>
                  </a:cubicBezTo>
                  <a:cubicBezTo>
                    <a:pt x="212" y="0"/>
                    <a:pt x="211" y="1"/>
                    <a:pt x="211" y="2"/>
                  </a:cubicBezTo>
                  <a:cubicBezTo>
                    <a:pt x="211" y="9"/>
                    <a:pt x="216" y="15"/>
                    <a:pt x="220" y="21"/>
                  </a:cubicBezTo>
                  <a:cubicBezTo>
                    <a:pt x="224" y="27"/>
                    <a:pt x="230" y="32"/>
                    <a:pt x="234" y="38"/>
                  </a:cubicBezTo>
                  <a:cubicBezTo>
                    <a:pt x="235" y="38"/>
                    <a:pt x="236" y="37"/>
                    <a:pt x="236" y="36"/>
                  </a:cubicBezTo>
                  <a:cubicBezTo>
                    <a:pt x="226" y="30"/>
                    <a:pt x="219" y="19"/>
                    <a:pt x="210" y="11"/>
                  </a:cubicBezTo>
                  <a:cubicBezTo>
                    <a:pt x="209" y="10"/>
                    <a:pt x="208" y="12"/>
                    <a:pt x="208" y="13"/>
                  </a:cubicBezTo>
                  <a:cubicBezTo>
                    <a:pt x="211" y="20"/>
                    <a:pt x="216" y="27"/>
                    <a:pt x="221" y="33"/>
                  </a:cubicBezTo>
                  <a:cubicBezTo>
                    <a:pt x="222" y="32"/>
                    <a:pt x="222" y="31"/>
                    <a:pt x="223" y="31"/>
                  </a:cubicBezTo>
                  <a:cubicBezTo>
                    <a:pt x="216" y="27"/>
                    <a:pt x="213" y="20"/>
                    <a:pt x="206" y="17"/>
                  </a:cubicBezTo>
                  <a:cubicBezTo>
                    <a:pt x="205" y="16"/>
                    <a:pt x="204" y="17"/>
                    <a:pt x="204" y="18"/>
                  </a:cubicBezTo>
                  <a:cubicBezTo>
                    <a:pt x="205" y="25"/>
                    <a:pt x="211" y="30"/>
                    <a:pt x="214" y="36"/>
                  </a:cubicBezTo>
                  <a:cubicBezTo>
                    <a:pt x="215" y="36"/>
                    <a:pt x="216" y="35"/>
                    <a:pt x="216" y="34"/>
                  </a:cubicBezTo>
                  <a:cubicBezTo>
                    <a:pt x="210" y="31"/>
                    <a:pt x="206" y="24"/>
                    <a:pt x="200" y="20"/>
                  </a:cubicBezTo>
                  <a:cubicBezTo>
                    <a:pt x="199" y="19"/>
                    <a:pt x="197" y="20"/>
                    <a:pt x="197" y="21"/>
                  </a:cubicBezTo>
                  <a:cubicBezTo>
                    <a:pt x="200" y="31"/>
                    <a:pt x="209" y="37"/>
                    <a:pt x="214" y="46"/>
                  </a:cubicBezTo>
                  <a:cubicBezTo>
                    <a:pt x="215" y="45"/>
                    <a:pt x="215" y="45"/>
                    <a:pt x="216" y="44"/>
                  </a:cubicBezTo>
                  <a:cubicBezTo>
                    <a:pt x="210" y="39"/>
                    <a:pt x="205" y="33"/>
                    <a:pt x="198" y="29"/>
                  </a:cubicBezTo>
                  <a:cubicBezTo>
                    <a:pt x="197" y="28"/>
                    <a:pt x="195" y="29"/>
                    <a:pt x="196" y="30"/>
                  </a:cubicBezTo>
                  <a:cubicBezTo>
                    <a:pt x="197" y="37"/>
                    <a:pt x="203" y="41"/>
                    <a:pt x="206" y="46"/>
                  </a:cubicBezTo>
                  <a:cubicBezTo>
                    <a:pt x="207" y="46"/>
                    <a:pt x="208" y="45"/>
                    <a:pt x="208" y="44"/>
                  </a:cubicBezTo>
                  <a:cubicBezTo>
                    <a:pt x="203" y="40"/>
                    <a:pt x="198" y="34"/>
                    <a:pt x="193" y="30"/>
                  </a:cubicBezTo>
                  <a:cubicBezTo>
                    <a:pt x="192" y="29"/>
                    <a:pt x="190" y="30"/>
                    <a:pt x="190" y="31"/>
                  </a:cubicBezTo>
                  <a:cubicBezTo>
                    <a:pt x="193" y="38"/>
                    <a:pt x="199" y="44"/>
                    <a:pt x="200" y="51"/>
                  </a:cubicBezTo>
                  <a:cubicBezTo>
                    <a:pt x="200" y="51"/>
                    <a:pt x="201" y="50"/>
                    <a:pt x="202" y="50"/>
                  </a:cubicBezTo>
                  <a:cubicBezTo>
                    <a:pt x="182" y="42"/>
                    <a:pt x="205" y="23"/>
                    <a:pt x="203" y="9"/>
                  </a:cubicBezTo>
                  <a:cubicBezTo>
                    <a:pt x="203" y="9"/>
                    <a:pt x="202" y="8"/>
                    <a:pt x="202" y="8"/>
                  </a:cubicBezTo>
                  <a:cubicBezTo>
                    <a:pt x="193" y="9"/>
                    <a:pt x="187" y="19"/>
                    <a:pt x="184" y="26"/>
                  </a:cubicBezTo>
                  <a:cubicBezTo>
                    <a:pt x="183" y="27"/>
                    <a:pt x="184" y="28"/>
                    <a:pt x="186" y="27"/>
                  </a:cubicBezTo>
                  <a:cubicBezTo>
                    <a:pt x="196" y="22"/>
                    <a:pt x="203" y="12"/>
                    <a:pt x="210" y="3"/>
                  </a:cubicBezTo>
                  <a:cubicBezTo>
                    <a:pt x="211" y="2"/>
                    <a:pt x="210" y="0"/>
                    <a:pt x="208" y="1"/>
                  </a:cubicBezTo>
                  <a:cubicBezTo>
                    <a:pt x="200" y="8"/>
                    <a:pt x="193" y="18"/>
                    <a:pt x="189" y="28"/>
                  </a:cubicBezTo>
                  <a:cubicBezTo>
                    <a:pt x="189" y="29"/>
                    <a:pt x="191" y="31"/>
                    <a:pt x="192" y="29"/>
                  </a:cubicBezTo>
                  <a:cubicBezTo>
                    <a:pt x="198" y="21"/>
                    <a:pt x="208" y="17"/>
                    <a:pt x="218" y="21"/>
                  </a:cubicBezTo>
                  <a:cubicBezTo>
                    <a:pt x="229" y="25"/>
                    <a:pt x="235" y="36"/>
                    <a:pt x="239" y="46"/>
                  </a:cubicBezTo>
                  <a:cubicBezTo>
                    <a:pt x="248" y="69"/>
                    <a:pt x="248" y="95"/>
                    <a:pt x="248" y="119"/>
                  </a:cubicBezTo>
                  <a:cubicBezTo>
                    <a:pt x="248" y="121"/>
                    <a:pt x="251" y="121"/>
                    <a:pt x="251" y="119"/>
                  </a:cubicBezTo>
                  <a:cubicBezTo>
                    <a:pt x="252" y="108"/>
                    <a:pt x="250" y="96"/>
                    <a:pt x="246" y="85"/>
                  </a:cubicBezTo>
                  <a:cubicBezTo>
                    <a:pt x="242" y="74"/>
                    <a:pt x="237" y="62"/>
                    <a:pt x="229" y="53"/>
                  </a:cubicBezTo>
                  <a:cubicBezTo>
                    <a:pt x="229" y="53"/>
                    <a:pt x="227" y="53"/>
                    <a:pt x="227" y="54"/>
                  </a:cubicBezTo>
                  <a:cubicBezTo>
                    <a:pt x="220" y="73"/>
                    <a:pt x="227" y="95"/>
                    <a:pt x="223" y="115"/>
                  </a:cubicBezTo>
                  <a:cubicBezTo>
                    <a:pt x="220" y="125"/>
                    <a:pt x="217" y="134"/>
                    <a:pt x="212" y="142"/>
                  </a:cubicBezTo>
                  <a:cubicBezTo>
                    <a:pt x="206" y="151"/>
                    <a:pt x="200" y="159"/>
                    <a:pt x="191" y="164"/>
                  </a:cubicBezTo>
                  <a:cubicBezTo>
                    <a:pt x="192" y="164"/>
                    <a:pt x="192" y="165"/>
                    <a:pt x="193" y="165"/>
                  </a:cubicBezTo>
                  <a:cubicBezTo>
                    <a:pt x="193" y="159"/>
                    <a:pt x="196" y="153"/>
                    <a:pt x="199" y="148"/>
                  </a:cubicBezTo>
                  <a:cubicBezTo>
                    <a:pt x="202" y="142"/>
                    <a:pt x="206" y="136"/>
                    <a:pt x="209" y="130"/>
                  </a:cubicBezTo>
                  <a:cubicBezTo>
                    <a:pt x="216" y="117"/>
                    <a:pt x="218" y="101"/>
                    <a:pt x="220" y="85"/>
                  </a:cubicBezTo>
                  <a:cubicBezTo>
                    <a:pt x="219" y="85"/>
                    <a:pt x="218" y="85"/>
                    <a:pt x="217" y="85"/>
                  </a:cubicBezTo>
                  <a:cubicBezTo>
                    <a:pt x="217" y="91"/>
                    <a:pt x="216" y="97"/>
                    <a:pt x="215" y="103"/>
                  </a:cubicBezTo>
                  <a:cubicBezTo>
                    <a:pt x="213" y="112"/>
                    <a:pt x="211" y="121"/>
                    <a:pt x="208" y="129"/>
                  </a:cubicBezTo>
                  <a:cubicBezTo>
                    <a:pt x="205" y="137"/>
                    <a:pt x="202" y="145"/>
                    <a:pt x="198" y="152"/>
                  </a:cubicBezTo>
                  <a:cubicBezTo>
                    <a:pt x="195" y="157"/>
                    <a:pt x="190" y="163"/>
                    <a:pt x="184" y="163"/>
                  </a:cubicBezTo>
                  <a:cubicBezTo>
                    <a:pt x="184" y="163"/>
                    <a:pt x="185" y="164"/>
                    <a:pt x="185" y="165"/>
                  </a:cubicBezTo>
                  <a:cubicBezTo>
                    <a:pt x="193" y="150"/>
                    <a:pt x="202" y="136"/>
                    <a:pt x="211" y="122"/>
                  </a:cubicBezTo>
                  <a:cubicBezTo>
                    <a:pt x="218" y="109"/>
                    <a:pt x="226" y="96"/>
                    <a:pt x="231" y="82"/>
                  </a:cubicBezTo>
                  <a:cubicBezTo>
                    <a:pt x="233" y="78"/>
                    <a:pt x="235" y="72"/>
                    <a:pt x="238" y="69"/>
                  </a:cubicBezTo>
                  <a:cubicBezTo>
                    <a:pt x="242" y="66"/>
                    <a:pt x="244" y="71"/>
                    <a:pt x="245" y="74"/>
                  </a:cubicBezTo>
                  <a:cubicBezTo>
                    <a:pt x="248" y="81"/>
                    <a:pt x="249" y="90"/>
                    <a:pt x="249" y="98"/>
                  </a:cubicBezTo>
                  <a:cubicBezTo>
                    <a:pt x="250" y="124"/>
                    <a:pt x="244" y="152"/>
                    <a:pt x="230" y="174"/>
                  </a:cubicBezTo>
                  <a:cubicBezTo>
                    <a:pt x="224" y="182"/>
                    <a:pt x="217" y="191"/>
                    <a:pt x="208" y="195"/>
                  </a:cubicBezTo>
                  <a:cubicBezTo>
                    <a:pt x="200" y="198"/>
                    <a:pt x="191" y="200"/>
                    <a:pt x="182" y="201"/>
                  </a:cubicBezTo>
                  <a:cubicBezTo>
                    <a:pt x="176" y="202"/>
                    <a:pt x="169" y="203"/>
                    <a:pt x="162" y="202"/>
                  </a:cubicBezTo>
                  <a:cubicBezTo>
                    <a:pt x="157" y="201"/>
                    <a:pt x="151" y="199"/>
                    <a:pt x="150" y="193"/>
                  </a:cubicBezTo>
                  <a:cubicBezTo>
                    <a:pt x="150" y="194"/>
                    <a:pt x="149" y="194"/>
                    <a:pt x="149" y="195"/>
                  </a:cubicBezTo>
                  <a:cubicBezTo>
                    <a:pt x="155" y="192"/>
                    <a:pt x="162" y="190"/>
                    <a:pt x="168" y="188"/>
                  </a:cubicBezTo>
                  <a:cubicBezTo>
                    <a:pt x="175" y="186"/>
                    <a:pt x="181" y="183"/>
                    <a:pt x="187" y="180"/>
                  </a:cubicBezTo>
                  <a:cubicBezTo>
                    <a:pt x="200" y="173"/>
                    <a:pt x="213" y="166"/>
                    <a:pt x="225" y="158"/>
                  </a:cubicBezTo>
                  <a:cubicBezTo>
                    <a:pt x="224" y="158"/>
                    <a:pt x="224" y="157"/>
                    <a:pt x="223" y="157"/>
                  </a:cubicBezTo>
                  <a:cubicBezTo>
                    <a:pt x="218" y="169"/>
                    <a:pt x="209" y="179"/>
                    <a:pt x="198" y="187"/>
                  </a:cubicBezTo>
                  <a:cubicBezTo>
                    <a:pt x="188" y="195"/>
                    <a:pt x="175" y="201"/>
                    <a:pt x="162" y="202"/>
                  </a:cubicBezTo>
                  <a:cubicBezTo>
                    <a:pt x="147" y="203"/>
                    <a:pt x="133" y="197"/>
                    <a:pt x="120" y="189"/>
                  </a:cubicBezTo>
                  <a:cubicBezTo>
                    <a:pt x="114" y="186"/>
                    <a:pt x="108" y="181"/>
                    <a:pt x="103" y="177"/>
                  </a:cubicBezTo>
                  <a:cubicBezTo>
                    <a:pt x="97" y="172"/>
                    <a:pt x="92" y="167"/>
                    <a:pt x="87" y="163"/>
                  </a:cubicBezTo>
                  <a:cubicBezTo>
                    <a:pt x="84" y="161"/>
                    <a:pt x="81" y="160"/>
                    <a:pt x="79" y="159"/>
                  </a:cubicBezTo>
                  <a:cubicBezTo>
                    <a:pt x="78" y="159"/>
                    <a:pt x="76" y="160"/>
                    <a:pt x="77" y="161"/>
                  </a:cubicBezTo>
                  <a:cubicBezTo>
                    <a:pt x="83" y="173"/>
                    <a:pt x="94" y="181"/>
                    <a:pt x="106" y="187"/>
                  </a:cubicBezTo>
                  <a:cubicBezTo>
                    <a:pt x="119" y="192"/>
                    <a:pt x="133" y="195"/>
                    <a:pt x="146" y="195"/>
                  </a:cubicBezTo>
                  <a:cubicBezTo>
                    <a:pt x="148" y="195"/>
                    <a:pt x="148" y="193"/>
                    <a:pt x="146" y="193"/>
                  </a:cubicBezTo>
                  <a:cubicBezTo>
                    <a:pt x="130" y="190"/>
                    <a:pt x="114" y="187"/>
                    <a:pt x="98" y="182"/>
                  </a:cubicBezTo>
                  <a:cubicBezTo>
                    <a:pt x="83" y="177"/>
                    <a:pt x="67" y="170"/>
                    <a:pt x="56" y="157"/>
                  </a:cubicBezTo>
                  <a:cubicBezTo>
                    <a:pt x="56" y="157"/>
                    <a:pt x="55" y="158"/>
                    <a:pt x="55" y="159"/>
                  </a:cubicBezTo>
                  <a:cubicBezTo>
                    <a:pt x="83" y="175"/>
                    <a:pt x="112" y="196"/>
                    <a:pt x="146" y="197"/>
                  </a:cubicBezTo>
                  <a:cubicBezTo>
                    <a:pt x="148" y="197"/>
                    <a:pt x="149" y="195"/>
                    <a:pt x="147" y="194"/>
                  </a:cubicBezTo>
                  <a:cubicBezTo>
                    <a:pt x="126" y="191"/>
                    <a:pt x="105" y="184"/>
                    <a:pt x="87" y="173"/>
                  </a:cubicBezTo>
                  <a:cubicBezTo>
                    <a:pt x="70" y="163"/>
                    <a:pt x="55" y="149"/>
                    <a:pt x="38" y="137"/>
                  </a:cubicBezTo>
                  <a:cubicBezTo>
                    <a:pt x="37" y="137"/>
                    <a:pt x="36" y="137"/>
                    <a:pt x="36" y="139"/>
                  </a:cubicBezTo>
                  <a:cubicBezTo>
                    <a:pt x="37" y="144"/>
                    <a:pt x="41" y="148"/>
                    <a:pt x="45" y="151"/>
                  </a:cubicBezTo>
                  <a:cubicBezTo>
                    <a:pt x="50" y="155"/>
                    <a:pt x="55" y="159"/>
                    <a:pt x="59" y="164"/>
                  </a:cubicBezTo>
                  <a:cubicBezTo>
                    <a:pt x="70" y="173"/>
                    <a:pt x="81" y="182"/>
                    <a:pt x="93" y="189"/>
                  </a:cubicBezTo>
                  <a:cubicBezTo>
                    <a:pt x="104" y="196"/>
                    <a:pt x="116" y="200"/>
                    <a:pt x="129" y="204"/>
                  </a:cubicBezTo>
                  <a:cubicBezTo>
                    <a:pt x="141" y="207"/>
                    <a:pt x="154" y="208"/>
                    <a:pt x="166" y="206"/>
                  </a:cubicBezTo>
                  <a:cubicBezTo>
                    <a:pt x="168" y="206"/>
                    <a:pt x="168" y="204"/>
                    <a:pt x="167" y="203"/>
                  </a:cubicBezTo>
                  <a:cubicBezTo>
                    <a:pt x="149" y="194"/>
                    <a:pt x="129" y="190"/>
                    <a:pt x="111" y="181"/>
                  </a:cubicBezTo>
                  <a:cubicBezTo>
                    <a:pt x="92" y="172"/>
                    <a:pt x="75" y="159"/>
                    <a:pt x="56" y="151"/>
                  </a:cubicBezTo>
                  <a:cubicBezTo>
                    <a:pt x="55" y="151"/>
                    <a:pt x="54" y="152"/>
                    <a:pt x="54" y="153"/>
                  </a:cubicBezTo>
                  <a:cubicBezTo>
                    <a:pt x="58" y="165"/>
                    <a:pt x="71" y="173"/>
                    <a:pt x="80" y="181"/>
                  </a:cubicBezTo>
                  <a:cubicBezTo>
                    <a:pt x="92" y="191"/>
                    <a:pt x="104" y="200"/>
                    <a:pt x="118" y="207"/>
                  </a:cubicBezTo>
                  <a:cubicBezTo>
                    <a:pt x="132" y="215"/>
                    <a:pt x="147" y="218"/>
                    <a:pt x="163" y="217"/>
                  </a:cubicBezTo>
                  <a:cubicBezTo>
                    <a:pt x="177" y="216"/>
                    <a:pt x="191" y="211"/>
                    <a:pt x="205" y="206"/>
                  </a:cubicBezTo>
                  <a:cubicBezTo>
                    <a:pt x="212" y="203"/>
                    <a:pt x="223" y="200"/>
                    <a:pt x="226" y="192"/>
                  </a:cubicBezTo>
                  <a:cubicBezTo>
                    <a:pt x="227" y="191"/>
                    <a:pt x="226" y="190"/>
                    <a:pt x="225" y="190"/>
                  </a:cubicBezTo>
                  <a:cubicBezTo>
                    <a:pt x="217" y="192"/>
                    <a:pt x="210" y="196"/>
                    <a:pt x="203" y="199"/>
                  </a:cubicBezTo>
                  <a:cubicBezTo>
                    <a:pt x="195" y="202"/>
                    <a:pt x="187" y="203"/>
                    <a:pt x="178" y="204"/>
                  </a:cubicBezTo>
                  <a:cubicBezTo>
                    <a:pt x="162" y="204"/>
                    <a:pt x="146" y="200"/>
                    <a:pt x="132" y="194"/>
                  </a:cubicBezTo>
                  <a:cubicBezTo>
                    <a:pt x="103" y="182"/>
                    <a:pt x="75" y="165"/>
                    <a:pt x="53" y="144"/>
                  </a:cubicBezTo>
                  <a:cubicBezTo>
                    <a:pt x="51" y="142"/>
                    <a:pt x="50" y="141"/>
                    <a:pt x="48" y="140"/>
                  </a:cubicBezTo>
                  <a:cubicBezTo>
                    <a:pt x="47" y="138"/>
                    <a:pt x="45" y="140"/>
                    <a:pt x="46" y="141"/>
                  </a:cubicBezTo>
                  <a:cubicBezTo>
                    <a:pt x="72" y="179"/>
                    <a:pt x="119" y="204"/>
                    <a:pt x="165" y="205"/>
                  </a:cubicBezTo>
                  <a:cubicBezTo>
                    <a:pt x="165" y="204"/>
                    <a:pt x="165" y="203"/>
                    <a:pt x="165" y="202"/>
                  </a:cubicBezTo>
                  <a:cubicBezTo>
                    <a:pt x="151" y="204"/>
                    <a:pt x="137" y="200"/>
                    <a:pt x="123" y="196"/>
                  </a:cubicBezTo>
                  <a:cubicBezTo>
                    <a:pt x="111" y="191"/>
                    <a:pt x="99" y="186"/>
                    <a:pt x="88" y="180"/>
                  </a:cubicBezTo>
                  <a:cubicBezTo>
                    <a:pt x="65" y="168"/>
                    <a:pt x="45" y="151"/>
                    <a:pt x="31" y="130"/>
                  </a:cubicBezTo>
                  <a:cubicBezTo>
                    <a:pt x="30" y="131"/>
                    <a:pt x="30" y="131"/>
                    <a:pt x="29" y="132"/>
                  </a:cubicBezTo>
                  <a:cubicBezTo>
                    <a:pt x="46" y="152"/>
                    <a:pt x="62" y="173"/>
                    <a:pt x="84" y="188"/>
                  </a:cubicBezTo>
                  <a:cubicBezTo>
                    <a:pt x="95" y="195"/>
                    <a:pt x="107" y="201"/>
                    <a:pt x="120" y="204"/>
                  </a:cubicBezTo>
                  <a:cubicBezTo>
                    <a:pt x="126" y="206"/>
                    <a:pt x="133" y="207"/>
                    <a:pt x="140" y="207"/>
                  </a:cubicBezTo>
                  <a:cubicBezTo>
                    <a:pt x="146" y="208"/>
                    <a:pt x="153" y="207"/>
                    <a:pt x="160" y="209"/>
                  </a:cubicBezTo>
                  <a:cubicBezTo>
                    <a:pt x="160" y="208"/>
                    <a:pt x="160" y="207"/>
                    <a:pt x="160" y="206"/>
                  </a:cubicBezTo>
                  <a:cubicBezTo>
                    <a:pt x="146" y="210"/>
                    <a:pt x="131" y="206"/>
                    <a:pt x="118" y="201"/>
                  </a:cubicBezTo>
                  <a:cubicBezTo>
                    <a:pt x="105" y="195"/>
                    <a:pt x="93" y="188"/>
                    <a:pt x="81" y="180"/>
                  </a:cubicBezTo>
                  <a:cubicBezTo>
                    <a:pt x="58" y="165"/>
                    <a:pt x="35" y="149"/>
                    <a:pt x="18" y="128"/>
                  </a:cubicBezTo>
                  <a:cubicBezTo>
                    <a:pt x="11" y="120"/>
                    <a:pt x="6" y="112"/>
                    <a:pt x="3" y="102"/>
                  </a:cubicBezTo>
                  <a:cubicBezTo>
                    <a:pt x="3" y="101"/>
                    <a:pt x="0" y="102"/>
                    <a:pt x="1" y="103"/>
                  </a:cubicBezTo>
                  <a:cubicBezTo>
                    <a:pt x="5" y="116"/>
                    <a:pt x="12" y="126"/>
                    <a:pt x="21" y="136"/>
                  </a:cubicBezTo>
                  <a:cubicBezTo>
                    <a:pt x="30" y="146"/>
                    <a:pt x="41" y="155"/>
                    <a:pt x="53" y="164"/>
                  </a:cubicBezTo>
                  <a:cubicBezTo>
                    <a:pt x="63" y="171"/>
                    <a:pt x="74" y="178"/>
                    <a:pt x="84" y="185"/>
                  </a:cubicBezTo>
                  <a:cubicBezTo>
                    <a:pt x="96" y="193"/>
                    <a:pt x="109" y="200"/>
                    <a:pt x="122" y="205"/>
                  </a:cubicBezTo>
                  <a:cubicBezTo>
                    <a:pt x="134" y="210"/>
                    <a:pt x="147" y="212"/>
                    <a:pt x="160" y="209"/>
                  </a:cubicBezTo>
                  <a:cubicBezTo>
                    <a:pt x="162" y="209"/>
                    <a:pt x="162" y="207"/>
                    <a:pt x="160" y="206"/>
                  </a:cubicBezTo>
                  <a:cubicBezTo>
                    <a:pt x="154" y="205"/>
                    <a:pt x="147" y="205"/>
                    <a:pt x="141" y="205"/>
                  </a:cubicBezTo>
                  <a:cubicBezTo>
                    <a:pt x="134" y="204"/>
                    <a:pt x="128" y="203"/>
                    <a:pt x="122" y="202"/>
                  </a:cubicBezTo>
                  <a:cubicBezTo>
                    <a:pt x="109" y="198"/>
                    <a:pt x="96" y="192"/>
                    <a:pt x="85" y="185"/>
                  </a:cubicBezTo>
                  <a:cubicBezTo>
                    <a:pt x="63" y="171"/>
                    <a:pt x="48" y="150"/>
                    <a:pt x="31" y="130"/>
                  </a:cubicBezTo>
                  <a:cubicBezTo>
                    <a:pt x="30" y="129"/>
                    <a:pt x="28" y="130"/>
                    <a:pt x="29" y="132"/>
                  </a:cubicBezTo>
                  <a:cubicBezTo>
                    <a:pt x="43" y="153"/>
                    <a:pt x="64" y="170"/>
                    <a:pt x="86" y="182"/>
                  </a:cubicBezTo>
                  <a:cubicBezTo>
                    <a:pt x="98" y="189"/>
                    <a:pt x="111" y="194"/>
                    <a:pt x="123" y="199"/>
                  </a:cubicBezTo>
                  <a:cubicBezTo>
                    <a:pt x="137" y="203"/>
                    <a:pt x="151" y="207"/>
                    <a:pt x="165" y="205"/>
                  </a:cubicBezTo>
                  <a:cubicBezTo>
                    <a:pt x="166" y="205"/>
                    <a:pt x="167" y="202"/>
                    <a:pt x="165" y="202"/>
                  </a:cubicBezTo>
                  <a:cubicBezTo>
                    <a:pt x="120" y="201"/>
                    <a:pt x="74" y="177"/>
                    <a:pt x="48" y="140"/>
                  </a:cubicBezTo>
                  <a:cubicBezTo>
                    <a:pt x="48" y="140"/>
                    <a:pt x="47" y="141"/>
                    <a:pt x="46" y="141"/>
                  </a:cubicBezTo>
                  <a:cubicBezTo>
                    <a:pt x="68" y="163"/>
                    <a:pt x="94" y="180"/>
                    <a:pt x="122" y="193"/>
                  </a:cubicBezTo>
                  <a:cubicBezTo>
                    <a:pt x="136" y="199"/>
                    <a:pt x="151" y="204"/>
                    <a:pt x="166" y="206"/>
                  </a:cubicBezTo>
                  <a:cubicBezTo>
                    <a:pt x="174" y="207"/>
                    <a:pt x="182" y="207"/>
                    <a:pt x="189" y="205"/>
                  </a:cubicBezTo>
                  <a:cubicBezTo>
                    <a:pt x="197" y="204"/>
                    <a:pt x="205" y="201"/>
                    <a:pt x="212" y="198"/>
                  </a:cubicBezTo>
                  <a:cubicBezTo>
                    <a:pt x="216" y="196"/>
                    <a:pt x="221" y="194"/>
                    <a:pt x="225" y="193"/>
                  </a:cubicBezTo>
                  <a:cubicBezTo>
                    <a:pt x="225" y="192"/>
                    <a:pt x="224" y="192"/>
                    <a:pt x="224" y="191"/>
                  </a:cubicBezTo>
                  <a:cubicBezTo>
                    <a:pt x="222" y="196"/>
                    <a:pt x="215" y="199"/>
                    <a:pt x="211" y="201"/>
                  </a:cubicBezTo>
                  <a:cubicBezTo>
                    <a:pt x="206" y="203"/>
                    <a:pt x="201" y="205"/>
                    <a:pt x="196" y="207"/>
                  </a:cubicBezTo>
                  <a:cubicBezTo>
                    <a:pt x="180" y="213"/>
                    <a:pt x="163" y="216"/>
                    <a:pt x="146" y="214"/>
                  </a:cubicBezTo>
                  <a:cubicBezTo>
                    <a:pt x="130" y="212"/>
                    <a:pt x="115" y="204"/>
                    <a:pt x="102" y="195"/>
                  </a:cubicBezTo>
                  <a:cubicBezTo>
                    <a:pt x="96" y="190"/>
                    <a:pt x="90" y="185"/>
                    <a:pt x="84" y="180"/>
                  </a:cubicBezTo>
                  <a:cubicBezTo>
                    <a:pt x="79" y="176"/>
                    <a:pt x="73" y="172"/>
                    <a:pt x="68" y="167"/>
                  </a:cubicBezTo>
                  <a:cubicBezTo>
                    <a:pt x="63" y="163"/>
                    <a:pt x="59" y="158"/>
                    <a:pt x="57" y="152"/>
                  </a:cubicBezTo>
                  <a:cubicBezTo>
                    <a:pt x="56" y="152"/>
                    <a:pt x="55" y="153"/>
                    <a:pt x="55" y="154"/>
                  </a:cubicBezTo>
                  <a:cubicBezTo>
                    <a:pt x="74" y="161"/>
                    <a:pt x="90" y="174"/>
                    <a:pt x="109" y="183"/>
                  </a:cubicBezTo>
                  <a:cubicBezTo>
                    <a:pt x="127" y="192"/>
                    <a:pt x="148" y="196"/>
                    <a:pt x="166" y="206"/>
                  </a:cubicBezTo>
                  <a:cubicBezTo>
                    <a:pt x="166" y="205"/>
                    <a:pt x="166" y="204"/>
                    <a:pt x="166" y="203"/>
                  </a:cubicBezTo>
                  <a:cubicBezTo>
                    <a:pt x="154" y="205"/>
                    <a:pt x="142" y="204"/>
                    <a:pt x="131" y="201"/>
                  </a:cubicBezTo>
                  <a:cubicBezTo>
                    <a:pt x="119" y="198"/>
                    <a:pt x="107" y="194"/>
                    <a:pt x="96" y="188"/>
                  </a:cubicBezTo>
                  <a:cubicBezTo>
                    <a:pt x="84" y="182"/>
                    <a:pt x="74" y="173"/>
                    <a:pt x="64" y="164"/>
                  </a:cubicBezTo>
                  <a:cubicBezTo>
                    <a:pt x="59" y="160"/>
                    <a:pt x="55" y="156"/>
                    <a:pt x="50" y="152"/>
                  </a:cubicBezTo>
                  <a:cubicBezTo>
                    <a:pt x="46" y="148"/>
                    <a:pt x="40" y="144"/>
                    <a:pt x="39" y="138"/>
                  </a:cubicBezTo>
                  <a:cubicBezTo>
                    <a:pt x="38" y="139"/>
                    <a:pt x="37" y="139"/>
                    <a:pt x="37" y="140"/>
                  </a:cubicBezTo>
                  <a:cubicBezTo>
                    <a:pt x="54" y="151"/>
                    <a:pt x="69" y="165"/>
                    <a:pt x="87" y="176"/>
                  </a:cubicBezTo>
                  <a:cubicBezTo>
                    <a:pt x="105" y="187"/>
                    <a:pt x="125" y="193"/>
                    <a:pt x="146" y="197"/>
                  </a:cubicBezTo>
                  <a:cubicBezTo>
                    <a:pt x="147" y="196"/>
                    <a:pt x="147" y="195"/>
                    <a:pt x="147" y="194"/>
                  </a:cubicBezTo>
                  <a:cubicBezTo>
                    <a:pt x="113" y="193"/>
                    <a:pt x="84" y="172"/>
                    <a:pt x="56" y="156"/>
                  </a:cubicBezTo>
                  <a:cubicBezTo>
                    <a:pt x="54" y="156"/>
                    <a:pt x="53" y="157"/>
                    <a:pt x="54" y="158"/>
                  </a:cubicBezTo>
                  <a:cubicBezTo>
                    <a:pt x="65" y="172"/>
                    <a:pt x="81" y="179"/>
                    <a:pt x="96" y="184"/>
                  </a:cubicBezTo>
                  <a:cubicBezTo>
                    <a:pt x="113" y="190"/>
                    <a:pt x="129" y="192"/>
                    <a:pt x="146" y="195"/>
                  </a:cubicBezTo>
                  <a:cubicBezTo>
                    <a:pt x="146" y="195"/>
                    <a:pt x="146" y="194"/>
                    <a:pt x="146" y="193"/>
                  </a:cubicBezTo>
                  <a:cubicBezTo>
                    <a:pt x="134" y="193"/>
                    <a:pt x="121" y="190"/>
                    <a:pt x="109" y="185"/>
                  </a:cubicBezTo>
                  <a:cubicBezTo>
                    <a:pt x="97" y="180"/>
                    <a:pt x="85" y="172"/>
                    <a:pt x="79" y="160"/>
                  </a:cubicBezTo>
                  <a:cubicBezTo>
                    <a:pt x="79" y="160"/>
                    <a:pt x="78" y="161"/>
                    <a:pt x="78" y="162"/>
                  </a:cubicBezTo>
                  <a:cubicBezTo>
                    <a:pt x="84" y="164"/>
                    <a:pt x="90" y="169"/>
                    <a:pt x="95" y="173"/>
                  </a:cubicBezTo>
                  <a:cubicBezTo>
                    <a:pt x="100" y="178"/>
                    <a:pt x="105" y="182"/>
                    <a:pt x="111" y="187"/>
                  </a:cubicBezTo>
                  <a:cubicBezTo>
                    <a:pt x="123" y="195"/>
                    <a:pt x="136" y="202"/>
                    <a:pt x="150" y="204"/>
                  </a:cubicBezTo>
                  <a:cubicBezTo>
                    <a:pt x="176" y="208"/>
                    <a:pt x="202" y="192"/>
                    <a:pt x="217" y="173"/>
                  </a:cubicBezTo>
                  <a:cubicBezTo>
                    <a:pt x="220" y="168"/>
                    <a:pt x="223" y="163"/>
                    <a:pt x="226" y="158"/>
                  </a:cubicBezTo>
                  <a:cubicBezTo>
                    <a:pt x="226" y="156"/>
                    <a:pt x="225" y="155"/>
                    <a:pt x="223" y="156"/>
                  </a:cubicBezTo>
                  <a:cubicBezTo>
                    <a:pt x="211" y="164"/>
                    <a:pt x="198" y="171"/>
                    <a:pt x="185" y="178"/>
                  </a:cubicBezTo>
                  <a:cubicBezTo>
                    <a:pt x="173" y="184"/>
                    <a:pt x="160" y="186"/>
                    <a:pt x="148" y="192"/>
                  </a:cubicBezTo>
                  <a:cubicBezTo>
                    <a:pt x="148" y="193"/>
                    <a:pt x="147" y="193"/>
                    <a:pt x="147" y="194"/>
                  </a:cubicBezTo>
                  <a:cubicBezTo>
                    <a:pt x="149" y="201"/>
                    <a:pt x="156" y="203"/>
                    <a:pt x="163" y="204"/>
                  </a:cubicBezTo>
                  <a:cubicBezTo>
                    <a:pt x="172" y="206"/>
                    <a:pt x="181" y="205"/>
                    <a:pt x="190" y="203"/>
                  </a:cubicBezTo>
                  <a:cubicBezTo>
                    <a:pt x="198" y="201"/>
                    <a:pt x="206" y="199"/>
                    <a:pt x="213" y="196"/>
                  </a:cubicBezTo>
                  <a:cubicBezTo>
                    <a:pt x="217" y="193"/>
                    <a:pt x="220" y="190"/>
                    <a:pt x="224" y="186"/>
                  </a:cubicBezTo>
                  <a:cubicBezTo>
                    <a:pt x="228" y="181"/>
                    <a:pt x="232" y="176"/>
                    <a:pt x="235" y="171"/>
                  </a:cubicBezTo>
                  <a:cubicBezTo>
                    <a:pt x="248" y="149"/>
                    <a:pt x="253" y="122"/>
                    <a:pt x="252" y="97"/>
                  </a:cubicBezTo>
                  <a:cubicBezTo>
                    <a:pt x="251" y="89"/>
                    <a:pt x="251" y="81"/>
                    <a:pt x="248" y="73"/>
                  </a:cubicBezTo>
                  <a:cubicBezTo>
                    <a:pt x="247" y="70"/>
                    <a:pt x="245" y="66"/>
                    <a:pt x="242" y="65"/>
                  </a:cubicBezTo>
                  <a:cubicBezTo>
                    <a:pt x="238" y="64"/>
                    <a:pt x="235" y="68"/>
                    <a:pt x="233" y="71"/>
                  </a:cubicBezTo>
                  <a:cubicBezTo>
                    <a:pt x="230" y="76"/>
                    <a:pt x="229" y="81"/>
                    <a:pt x="227" y="86"/>
                  </a:cubicBezTo>
                  <a:cubicBezTo>
                    <a:pt x="223" y="95"/>
                    <a:pt x="218" y="104"/>
                    <a:pt x="213" y="112"/>
                  </a:cubicBezTo>
                  <a:cubicBezTo>
                    <a:pt x="203" y="130"/>
                    <a:pt x="192" y="146"/>
                    <a:pt x="183" y="164"/>
                  </a:cubicBezTo>
                  <a:cubicBezTo>
                    <a:pt x="182" y="164"/>
                    <a:pt x="183" y="165"/>
                    <a:pt x="184" y="166"/>
                  </a:cubicBezTo>
                  <a:cubicBezTo>
                    <a:pt x="190" y="166"/>
                    <a:pt x="195" y="161"/>
                    <a:pt x="198" y="157"/>
                  </a:cubicBezTo>
                  <a:cubicBezTo>
                    <a:pt x="203" y="149"/>
                    <a:pt x="207" y="141"/>
                    <a:pt x="210" y="133"/>
                  </a:cubicBezTo>
                  <a:cubicBezTo>
                    <a:pt x="213" y="124"/>
                    <a:pt x="215" y="115"/>
                    <a:pt x="217" y="106"/>
                  </a:cubicBezTo>
                  <a:cubicBezTo>
                    <a:pt x="218" y="99"/>
                    <a:pt x="220" y="92"/>
                    <a:pt x="220" y="85"/>
                  </a:cubicBezTo>
                  <a:cubicBezTo>
                    <a:pt x="220" y="84"/>
                    <a:pt x="218" y="83"/>
                    <a:pt x="217" y="85"/>
                  </a:cubicBezTo>
                  <a:cubicBezTo>
                    <a:pt x="215" y="101"/>
                    <a:pt x="213" y="116"/>
                    <a:pt x="206" y="130"/>
                  </a:cubicBezTo>
                  <a:cubicBezTo>
                    <a:pt x="203" y="136"/>
                    <a:pt x="199" y="142"/>
                    <a:pt x="196" y="148"/>
                  </a:cubicBezTo>
                  <a:cubicBezTo>
                    <a:pt x="193" y="153"/>
                    <a:pt x="190" y="159"/>
                    <a:pt x="190" y="165"/>
                  </a:cubicBezTo>
                  <a:cubicBezTo>
                    <a:pt x="190" y="166"/>
                    <a:pt x="191" y="167"/>
                    <a:pt x="192" y="166"/>
                  </a:cubicBezTo>
                  <a:cubicBezTo>
                    <a:pt x="209" y="157"/>
                    <a:pt x="219" y="137"/>
                    <a:pt x="224" y="119"/>
                  </a:cubicBezTo>
                  <a:cubicBezTo>
                    <a:pt x="227" y="109"/>
                    <a:pt x="228" y="99"/>
                    <a:pt x="227" y="88"/>
                  </a:cubicBezTo>
                  <a:cubicBezTo>
                    <a:pt x="227" y="77"/>
                    <a:pt x="226" y="66"/>
                    <a:pt x="230" y="55"/>
                  </a:cubicBezTo>
                  <a:cubicBezTo>
                    <a:pt x="229" y="55"/>
                    <a:pt x="228" y="55"/>
                    <a:pt x="227" y="55"/>
                  </a:cubicBezTo>
                  <a:cubicBezTo>
                    <a:pt x="235" y="64"/>
                    <a:pt x="240" y="74"/>
                    <a:pt x="243" y="85"/>
                  </a:cubicBezTo>
                  <a:cubicBezTo>
                    <a:pt x="247" y="96"/>
                    <a:pt x="249" y="108"/>
                    <a:pt x="248" y="119"/>
                  </a:cubicBezTo>
                  <a:cubicBezTo>
                    <a:pt x="249" y="119"/>
                    <a:pt x="250" y="119"/>
                    <a:pt x="251" y="119"/>
                  </a:cubicBezTo>
                  <a:cubicBezTo>
                    <a:pt x="251" y="93"/>
                    <a:pt x="250" y="65"/>
                    <a:pt x="239" y="40"/>
                  </a:cubicBezTo>
                  <a:cubicBezTo>
                    <a:pt x="235" y="30"/>
                    <a:pt x="227" y="21"/>
                    <a:pt x="217" y="18"/>
                  </a:cubicBezTo>
                  <a:cubicBezTo>
                    <a:pt x="206" y="14"/>
                    <a:pt x="196" y="20"/>
                    <a:pt x="190" y="28"/>
                  </a:cubicBezTo>
                  <a:cubicBezTo>
                    <a:pt x="190" y="28"/>
                    <a:pt x="191" y="29"/>
                    <a:pt x="192" y="29"/>
                  </a:cubicBezTo>
                  <a:cubicBezTo>
                    <a:pt x="195" y="19"/>
                    <a:pt x="202" y="10"/>
                    <a:pt x="210" y="3"/>
                  </a:cubicBezTo>
                  <a:cubicBezTo>
                    <a:pt x="209" y="3"/>
                    <a:pt x="209" y="2"/>
                    <a:pt x="208" y="1"/>
                  </a:cubicBezTo>
                  <a:cubicBezTo>
                    <a:pt x="201" y="10"/>
                    <a:pt x="195" y="20"/>
                    <a:pt x="184" y="25"/>
                  </a:cubicBezTo>
                  <a:cubicBezTo>
                    <a:pt x="185" y="25"/>
                    <a:pt x="186" y="26"/>
                    <a:pt x="186" y="27"/>
                  </a:cubicBezTo>
                  <a:cubicBezTo>
                    <a:pt x="189" y="21"/>
                    <a:pt x="194" y="12"/>
                    <a:pt x="202" y="11"/>
                  </a:cubicBezTo>
                  <a:cubicBezTo>
                    <a:pt x="201" y="11"/>
                    <a:pt x="201" y="10"/>
                    <a:pt x="200" y="10"/>
                  </a:cubicBezTo>
                  <a:cubicBezTo>
                    <a:pt x="201" y="14"/>
                    <a:pt x="199" y="17"/>
                    <a:pt x="197" y="21"/>
                  </a:cubicBezTo>
                  <a:cubicBezTo>
                    <a:pt x="196" y="25"/>
                    <a:pt x="193" y="29"/>
                    <a:pt x="192" y="33"/>
                  </a:cubicBezTo>
                  <a:cubicBezTo>
                    <a:pt x="191" y="37"/>
                    <a:pt x="190" y="40"/>
                    <a:pt x="191" y="44"/>
                  </a:cubicBezTo>
                  <a:cubicBezTo>
                    <a:pt x="193" y="48"/>
                    <a:pt x="197" y="51"/>
                    <a:pt x="201" y="52"/>
                  </a:cubicBezTo>
                  <a:cubicBezTo>
                    <a:pt x="202" y="53"/>
                    <a:pt x="203" y="52"/>
                    <a:pt x="203" y="51"/>
                  </a:cubicBezTo>
                  <a:cubicBezTo>
                    <a:pt x="202" y="43"/>
                    <a:pt x="196" y="37"/>
                    <a:pt x="193" y="30"/>
                  </a:cubicBezTo>
                  <a:cubicBezTo>
                    <a:pt x="192" y="31"/>
                    <a:pt x="192" y="31"/>
                    <a:pt x="191" y="32"/>
                  </a:cubicBezTo>
                  <a:cubicBezTo>
                    <a:pt x="196" y="37"/>
                    <a:pt x="201" y="42"/>
                    <a:pt x="207" y="46"/>
                  </a:cubicBezTo>
                  <a:cubicBezTo>
                    <a:pt x="208" y="48"/>
                    <a:pt x="209" y="46"/>
                    <a:pt x="209" y="45"/>
                  </a:cubicBezTo>
                  <a:cubicBezTo>
                    <a:pt x="205" y="40"/>
                    <a:pt x="200" y="36"/>
                    <a:pt x="198" y="30"/>
                  </a:cubicBezTo>
                  <a:cubicBezTo>
                    <a:pt x="198" y="30"/>
                    <a:pt x="197" y="31"/>
                    <a:pt x="197" y="31"/>
                  </a:cubicBezTo>
                  <a:cubicBezTo>
                    <a:pt x="203" y="35"/>
                    <a:pt x="208" y="42"/>
                    <a:pt x="214" y="47"/>
                  </a:cubicBezTo>
                  <a:cubicBezTo>
                    <a:pt x="215" y="47"/>
                    <a:pt x="217" y="46"/>
                    <a:pt x="217" y="45"/>
                  </a:cubicBezTo>
                  <a:cubicBezTo>
                    <a:pt x="214" y="41"/>
                    <a:pt x="211" y="37"/>
                    <a:pt x="208" y="34"/>
                  </a:cubicBezTo>
                  <a:cubicBezTo>
                    <a:pt x="205" y="30"/>
                    <a:pt x="201" y="26"/>
                    <a:pt x="200" y="21"/>
                  </a:cubicBezTo>
                  <a:cubicBezTo>
                    <a:pt x="199" y="21"/>
                    <a:pt x="199" y="22"/>
                    <a:pt x="198" y="22"/>
                  </a:cubicBezTo>
                  <a:cubicBezTo>
                    <a:pt x="204" y="27"/>
                    <a:pt x="208" y="33"/>
                    <a:pt x="215" y="37"/>
                  </a:cubicBezTo>
                  <a:cubicBezTo>
                    <a:pt x="216" y="37"/>
                    <a:pt x="217" y="36"/>
                    <a:pt x="217" y="35"/>
                  </a:cubicBezTo>
                  <a:cubicBezTo>
                    <a:pt x="214" y="29"/>
                    <a:pt x="208" y="24"/>
                    <a:pt x="207" y="18"/>
                  </a:cubicBezTo>
                  <a:cubicBezTo>
                    <a:pt x="206" y="18"/>
                    <a:pt x="205" y="19"/>
                    <a:pt x="205" y="19"/>
                  </a:cubicBezTo>
                  <a:cubicBezTo>
                    <a:pt x="211" y="22"/>
                    <a:pt x="215" y="30"/>
                    <a:pt x="222" y="33"/>
                  </a:cubicBezTo>
                  <a:cubicBezTo>
                    <a:pt x="223" y="34"/>
                    <a:pt x="224" y="32"/>
                    <a:pt x="223" y="31"/>
                  </a:cubicBezTo>
                  <a:cubicBezTo>
                    <a:pt x="218" y="26"/>
                    <a:pt x="214" y="19"/>
                    <a:pt x="211" y="12"/>
                  </a:cubicBezTo>
                  <a:cubicBezTo>
                    <a:pt x="210" y="12"/>
                    <a:pt x="209" y="13"/>
                    <a:pt x="209" y="13"/>
                  </a:cubicBezTo>
                  <a:cubicBezTo>
                    <a:pt x="218" y="22"/>
                    <a:pt x="224" y="32"/>
                    <a:pt x="235" y="39"/>
                  </a:cubicBezTo>
                  <a:cubicBezTo>
                    <a:pt x="236" y="39"/>
                    <a:pt x="237" y="38"/>
                    <a:pt x="237" y="37"/>
                  </a:cubicBezTo>
                  <a:cubicBezTo>
                    <a:pt x="232" y="31"/>
                    <a:pt x="227" y="26"/>
                    <a:pt x="223" y="20"/>
                  </a:cubicBezTo>
                  <a:cubicBezTo>
                    <a:pt x="219" y="15"/>
                    <a:pt x="214" y="9"/>
                    <a:pt x="214" y="1"/>
                  </a:cubicBezTo>
                  <a:cubicBezTo>
                    <a:pt x="213" y="2"/>
                    <a:pt x="212" y="2"/>
                    <a:pt x="212" y="3"/>
                  </a:cubicBezTo>
                  <a:cubicBezTo>
                    <a:pt x="224" y="12"/>
                    <a:pt x="239" y="22"/>
                    <a:pt x="246" y="36"/>
                  </a:cubicBezTo>
                  <a:cubicBezTo>
                    <a:pt x="247" y="36"/>
                    <a:pt x="248" y="35"/>
                    <a:pt x="248" y="35"/>
                  </a:cubicBezTo>
                  <a:cubicBezTo>
                    <a:pt x="239" y="26"/>
                    <a:pt x="232" y="15"/>
                    <a:pt x="222" y="6"/>
                  </a:cubicBezTo>
                  <a:cubicBezTo>
                    <a:pt x="221" y="5"/>
                    <a:pt x="219" y="7"/>
                    <a:pt x="220" y="8"/>
                  </a:cubicBezTo>
                  <a:cubicBezTo>
                    <a:pt x="225" y="14"/>
                    <a:pt x="231" y="20"/>
                    <a:pt x="237" y="26"/>
                  </a:cubicBezTo>
                  <a:cubicBezTo>
                    <a:pt x="242" y="31"/>
                    <a:pt x="248" y="38"/>
                    <a:pt x="249" y="46"/>
                  </a:cubicBezTo>
                  <a:cubicBezTo>
                    <a:pt x="250" y="46"/>
                    <a:pt x="250" y="46"/>
                    <a:pt x="251" y="45"/>
                  </a:cubicBezTo>
                  <a:cubicBezTo>
                    <a:pt x="239" y="35"/>
                    <a:pt x="229" y="22"/>
                    <a:pt x="219" y="9"/>
                  </a:cubicBezTo>
                  <a:cubicBezTo>
                    <a:pt x="218" y="8"/>
                    <a:pt x="216" y="9"/>
                    <a:pt x="217" y="11"/>
                  </a:cubicBezTo>
                  <a:cubicBezTo>
                    <a:pt x="229" y="28"/>
                    <a:pt x="244" y="43"/>
                    <a:pt x="251" y="63"/>
                  </a:cubicBezTo>
                  <a:cubicBezTo>
                    <a:pt x="252" y="62"/>
                    <a:pt x="253" y="62"/>
                    <a:pt x="253" y="61"/>
                  </a:cubicBezTo>
                  <a:cubicBezTo>
                    <a:pt x="240" y="45"/>
                    <a:pt x="226" y="30"/>
                    <a:pt x="213" y="13"/>
                  </a:cubicBezTo>
                  <a:cubicBezTo>
                    <a:pt x="213" y="14"/>
                    <a:pt x="212" y="14"/>
                    <a:pt x="211" y="15"/>
                  </a:cubicBezTo>
                  <a:cubicBezTo>
                    <a:pt x="218" y="23"/>
                    <a:pt x="226" y="32"/>
                    <a:pt x="233" y="40"/>
                  </a:cubicBezTo>
                  <a:cubicBezTo>
                    <a:pt x="239" y="49"/>
                    <a:pt x="246" y="59"/>
                    <a:pt x="249" y="69"/>
                  </a:cubicBezTo>
                  <a:cubicBezTo>
                    <a:pt x="249" y="69"/>
                    <a:pt x="250" y="68"/>
                    <a:pt x="251" y="68"/>
                  </a:cubicBezTo>
                  <a:cubicBezTo>
                    <a:pt x="236" y="54"/>
                    <a:pt x="226" y="36"/>
                    <a:pt x="216" y="20"/>
                  </a:cubicBezTo>
                  <a:cubicBezTo>
                    <a:pt x="215" y="20"/>
                    <a:pt x="214" y="21"/>
                    <a:pt x="213" y="21"/>
                  </a:cubicBezTo>
                  <a:cubicBezTo>
                    <a:pt x="219" y="29"/>
                    <a:pt x="224" y="37"/>
                    <a:pt x="229" y="45"/>
                  </a:cubicBezTo>
                  <a:cubicBezTo>
                    <a:pt x="234" y="53"/>
                    <a:pt x="239" y="62"/>
                    <a:pt x="242" y="71"/>
                  </a:cubicBezTo>
                  <a:cubicBezTo>
                    <a:pt x="242" y="71"/>
                    <a:pt x="243" y="71"/>
                    <a:pt x="244" y="70"/>
                  </a:cubicBezTo>
                  <a:cubicBezTo>
                    <a:pt x="231" y="57"/>
                    <a:pt x="221" y="41"/>
                    <a:pt x="212" y="25"/>
                  </a:cubicBezTo>
                  <a:cubicBezTo>
                    <a:pt x="211" y="23"/>
                    <a:pt x="209" y="24"/>
                    <a:pt x="210" y="26"/>
                  </a:cubicBezTo>
                  <a:cubicBezTo>
                    <a:pt x="214" y="34"/>
                    <a:pt x="221" y="42"/>
                    <a:pt x="226" y="49"/>
                  </a:cubicBezTo>
                  <a:cubicBezTo>
                    <a:pt x="232" y="58"/>
                    <a:pt x="239" y="66"/>
                    <a:pt x="241" y="77"/>
                  </a:cubicBezTo>
                  <a:cubicBezTo>
                    <a:pt x="242" y="76"/>
                    <a:pt x="242" y="76"/>
                    <a:pt x="243" y="75"/>
                  </a:cubicBezTo>
                  <a:cubicBezTo>
                    <a:pt x="230" y="62"/>
                    <a:pt x="224" y="42"/>
                    <a:pt x="209" y="31"/>
                  </a:cubicBezTo>
                  <a:cubicBezTo>
                    <a:pt x="208" y="30"/>
                    <a:pt x="207" y="32"/>
                    <a:pt x="208" y="33"/>
                  </a:cubicBezTo>
                  <a:cubicBezTo>
                    <a:pt x="214" y="41"/>
                    <a:pt x="221" y="50"/>
                    <a:pt x="227" y="58"/>
                  </a:cubicBezTo>
                  <a:cubicBezTo>
                    <a:pt x="233" y="68"/>
                    <a:pt x="238" y="78"/>
                    <a:pt x="240" y="89"/>
                  </a:cubicBezTo>
                  <a:cubicBezTo>
                    <a:pt x="241" y="89"/>
                    <a:pt x="242" y="88"/>
                    <a:pt x="243" y="88"/>
                  </a:cubicBezTo>
                  <a:cubicBezTo>
                    <a:pt x="227" y="75"/>
                    <a:pt x="222" y="53"/>
                    <a:pt x="208" y="39"/>
                  </a:cubicBezTo>
                  <a:cubicBezTo>
                    <a:pt x="207" y="38"/>
                    <a:pt x="205" y="39"/>
                    <a:pt x="205" y="40"/>
                  </a:cubicBezTo>
                  <a:cubicBezTo>
                    <a:pt x="217" y="60"/>
                    <a:pt x="235" y="77"/>
                    <a:pt x="242" y="100"/>
                  </a:cubicBezTo>
                  <a:cubicBezTo>
                    <a:pt x="243" y="99"/>
                    <a:pt x="243" y="99"/>
                    <a:pt x="244" y="98"/>
                  </a:cubicBezTo>
                  <a:cubicBezTo>
                    <a:pt x="237" y="88"/>
                    <a:pt x="230" y="78"/>
                    <a:pt x="223" y="68"/>
                  </a:cubicBezTo>
                  <a:cubicBezTo>
                    <a:pt x="216" y="58"/>
                    <a:pt x="207" y="48"/>
                    <a:pt x="197" y="41"/>
                  </a:cubicBezTo>
                  <a:cubicBezTo>
                    <a:pt x="196" y="40"/>
                    <a:pt x="194" y="41"/>
                    <a:pt x="195" y="43"/>
                  </a:cubicBezTo>
                  <a:cubicBezTo>
                    <a:pt x="201" y="53"/>
                    <a:pt x="209" y="63"/>
                    <a:pt x="216" y="72"/>
                  </a:cubicBezTo>
                  <a:cubicBezTo>
                    <a:pt x="224" y="82"/>
                    <a:pt x="231" y="93"/>
                    <a:pt x="232" y="105"/>
                  </a:cubicBezTo>
                  <a:cubicBezTo>
                    <a:pt x="233" y="105"/>
                    <a:pt x="234" y="105"/>
                    <a:pt x="234" y="104"/>
                  </a:cubicBezTo>
                  <a:cubicBezTo>
                    <a:pt x="219" y="88"/>
                    <a:pt x="222" y="61"/>
                    <a:pt x="207" y="44"/>
                  </a:cubicBezTo>
                  <a:cubicBezTo>
                    <a:pt x="206" y="43"/>
                    <a:pt x="204" y="44"/>
                    <a:pt x="205" y="46"/>
                  </a:cubicBezTo>
                  <a:cubicBezTo>
                    <a:pt x="219" y="75"/>
                    <a:pt x="226" y="109"/>
                    <a:pt x="223" y="142"/>
                  </a:cubicBezTo>
                  <a:cubicBezTo>
                    <a:pt x="224" y="142"/>
                    <a:pt x="224" y="142"/>
                    <a:pt x="225" y="142"/>
                  </a:cubicBezTo>
                  <a:cubicBezTo>
                    <a:pt x="223" y="120"/>
                    <a:pt x="227" y="98"/>
                    <a:pt x="220" y="77"/>
                  </a:cubicBezTo>
                  <a:cubicBezTo>
                    <a:pt x="219" y="77"/>
                    <a:pt x="219" y="78"/>
                    <a:pt x="218" y="78"/>
                  </a:cubicBezTo>
                  <a:cubicBezTo>
                    <a:pt x="224" y="96"/>
                    <a:pt x="233" y="113"/>
                    <a:pt x="239" y="132"/>
                  </a:cubicBezTo>
                  <a:cubicBezTo>
                    <a:pt x="245" y="151"/>
                    <a:pt x="249" y="171"/>
                    <a:pt x="241" y="190"/>
                  </a:cubicBezTo>
                  <a:cubicBezTo>
                    <a:pt x="240" y="191"/>
                    <a:pt x="242" y="193"/>
                    <a:pt x="243" y="191"/>
                  </a:cubicBezTo>
                  <a:cubicBezTo>
                    <a:pt x="253" y="178"/>
                    <a:pt x="256" y="160"/>
                    <a:pt x="257" y="144"/>
                  </a:cubicBezTo>
                  <a:cubicBezTo>
                    <a:pt x="257" y="142"/>
                    <a:pt x="255" y="141"/>
                    <a:pt x="255" y="143"/>
                  </a:cubicBezTo>
                  <a:cubicBezTo>
                    <a:pt x="250" y="158"/>
                    <a:pt x="242" y="171"/>
                    <a:pt x="235" y="185"/>
                  </a:cubicBezTo>
                  <a:cubicBezTo>
                    <a:pt x="234" y="187"/>
                    <a:pt x="236" y="188"/>
                    <a:pt x="237" y="187"/>
                  </a:cubicBezTo>
                  <a:cubicBezTo>
                    <a:pt x="256" y="163"/>
                    <a:pt x="257" y="132"/>
                    <a:pt x="269" y="105"/>
                  </a:cubicBezTo>
                  <a:cubicBezTo>
                    <a:pt x="269" y="105"/>
                    <a:pt x="268" y="105"/>
                    <a:pt x="267" y="104"/>
                  </a:cubicBezTo>
                  <a:cubicBezTo>
                    <a:pt x="267" y="114"/>
                    <a:pt x="263" y="122"/>
                    <a:pt x="263" y="131"/>
                  </a:cubicBezTo>
                  <a:cubicBezTo>
                    <a:pt x="262" y="139"/>
                    <a:pt x="263" y="148"/>
                    <a:pt x="258" y="155"/>
                  </a:cubicBezTo>
                  <a:cubicBezTo>
                    <a:pt x="259" y="155"/>
                    <a:pt x="260" y="155"/>
                    <a:pt x="261" y="155"/>
                  </a:cubicBezTo>
                  <a:cubicBezTo>
                    <a:pt x="258" y="129"/>
                    <a:pt x="270" y="102"/>
                    <a:pt x="259" y="77"/>
                  </a:cubicBezTo>
                  <a:cubicBezTo>
                    <a:pt x="258" y="76"/>
                    <a:pt x="256" y="76"/>
                    <a:pt x="256" y="78"/>
                  </a:cubicBezTo>
                  <a:cubicBezTo>
                    <a:pt x="262" y="101"/>
                    <a:pt x="267" y="125"/>
                    <a:pt x="260" y="148"/>
                  </a:cubicBezTo>
                  <a:cubicBezTo>
                    <a:pt x="261" y="149"/>
                    <a:pt x="261" y="149"/>
                    <a:pt x="262" y="149"/>
                  </a:cubicBezTo>
                  <a:cubicBezTo>
                    <a:pt x="263" y="136"/>
                    <a:pt x="263" y="123"/>
                    <a:pt x="262" y="110"/>
                  </a:cubicBezTo>
                  <a:cubicBezTo>
                    <a:pt x="261" y="98"/>
                    <a:pt x="259" y="84"/>
                    <a:pt x="254" y="72"/>
                  </a:cubicBezTo>
                  <a:cubicBezTo>
                    <a:pt x="254" y="71"/>
                    <a:pt x="252" y="71"/>
                    <a:pt x="252" y="72"/>
                  </a:cubicBezTo>
                  <a:cubicBezTo>
                    <a:pt x="249" y="76"/>
                    <a:pt x="249" y="81"/>
                    <a:pt x="249" y="86"/>
                  </a:cubicBezTo>
                  <a:cubicBezTo>
                    <a:pt x="249" y="92"/>
                    <a:pt x="250" y="98"/>
                    <a:pt x="250" y="103"/>
                  </a:cubicBezTo>
                  <a:cubicBezTo>
                    <a:pt x="252" y="120"/>
                    <a:pt x="251" y="136"/>
                    <a:pt x="254" y="152"/>
                  </a:cubicBezTo>
                  <a:cubicBezTo>
                    <a:pt x="254" y="153"/>
                    <a:pt x="257" y="153"/>
                    <a:pt x="257" y="152"/>
                  </a:cubicBezTo>
                  <a:cubicBezTo>
                    <a:pt x="259" y="137"/>
                    <a:pt x="256" y="122"/>
                    <a:pt x="255" y="107"/>
                  </a:cubicBezTo>
                  <a:cubicBezTo>
                    <a:pt x="255" y="93"/>
                    <a:pt x="255" y="79"/>
                    <a:pt x="250" y="66"/>
                  </a:cubicBezTo>
                  <a:cubicBezTo>
                    <a:pt x="249" y="65"/>
                    <a:pt x="248" y="65"/>
                    <a:pt x="247" y="66"/>
                  </a:cubicBezTo>
                  <a:cubicBezTo>
                    <a:pt x="244" y="71"/>
                    <a:pt x="244" y="78"/>
                    <a:pt x="245" y="83"/>
                  </a:cubicBezTo>
                  <a:cubicBezTo>
                    <a:pt x="245" y="91"/>
                    <a:pt x="247" y="99"/>
                    <a:pt x="248" y="107"/>
                  </a:cubicBezTo>
                  <a:cubicBezTo>
                    <a:pt x="249" y="116"/>
                    <a:pt x="248" y="126"/>
                    <a:pt x="247" y="135"/>
                  </a:cubicBezTo>
                  <a:cubicBezTo>
                    <a:pt x="246" y="147"/>
                    <a:pt x="245" y="158"/>
                    <a:pt x="247" y="169"/>
                  </a:cubicBezTo>
                  <a:cubicBezTo>
                    <a:pt x="247" y="171"/>
                    <a:pt x="249" y="171"/>
                    <a:pt x="250" y="169"/>
                  </a:cubicBezTo>
                  <a:cubicBezTo>
                    <a:pt x="253" y="138"/>
                    <a:pt x="249" y="106"/>
                    <a:pt x="245" y="75"/>
                  </a:cubicBezTo>
                  <a:cubicBezTo>
                    <a:pt x="244" y="74"/>
                    <a:pt x="242" y="74"/>
                    <a:pt x="242" y="75"/>
                  </a:cubicBezTo>
                  <a:cubicBezTo>
                    <a:pt x="242" y="94"/>
                    <a:pt x="243" y="114"/>
                    <a:pt x="240" y="133"/>
                  </a:cubicBezTo>
                  <a:cubicBezTo>
                    <a:pt x="237" y="149"/>
                    <a:pt x="230" y="166"/>
                    <a:pt x="235" y="183"/>
                  </a:cubicBezTo>
                  <a:cubicBezTo>
                    <a:pt x="235" y="184"/>
                    <a:pt x="236" y="185"/>
                    <a:pt x="237" y="184"/>
                  </a:cubicBezTo>
                  <a:cubicBezTo>
                    <a:pt x="242" y="177"/>
                    <a:pt x="244" y="169"/>
                    <a:pt x="246" y="161"/>
                  </a:cubicBezTo>
                  <a:cubicBezTo>
                    <a:pt x="249" y="150"/>
                    <a:pt x="250" y="140"/>
                    <a:pt x="251" y="129"/>
                  </a:cubicBezTo>
                  <a:cubicBezTo>
                    <a:pt x="251" y="119"/>
                    <a:pt x="251" y="109"/>
                    <a:pt x="249" y="99"/>
                  </a:cubicBezTo>
                  <a:cubicBezTo>
                    <a:pt x="247" y="90"/>
                    <a:pt x="244" y="82"/>
                    <a:pt x="239" y="75"/>
                  </a:cubicBezTo>
                  <a:cubicBezTo>
                    <a:pt x="239" y="75"/>
                    <a:pt x="238" y="75"/>
                    <a:pt x="237" y="75"/>
                  </a:cubicBezTo>
                  <a:cubicBezTo>
                    <a:pt x="231" y="81"/>
                    <a:pt x="231" y="91"/>
                    <a:pt x="231" y="99"/>
                  </a:cubicBezTo>
                  <a:cubicBezTo>
                    <a:pt x="231" y="108"/>
                    <a:pt x="231" y="117"/>
                    <a:pt x="230" y="125"/>
                  </a:cubicBezTo>
                  <a:cubicBezTo>
                    <a:pt x="229" y="135"/>
                    <a:pt x="229" y="145"/>
                    <a:pt x="227" y="154"/>
                  </a:cubicBezTo>
                  <a:cubicBezTo>
                    <a:pt x="225" y="163"/>
                    <a:pt x="222" y="173"/>
                    <a:pt x="215" y="179"/>
                  </a:cubicBezTo>
                  <a:cubicBezTo>
                    <a:pt x="216" y="179"/>
                    <a:pt x="216" y="179"/>
                    <a:pt x="217" y="179"/>
                  </a:cubicBezTo>
                  <a:cubicBezTo>
                    <a:pt x="214" y="171"/>
                    <a:pt x="214" y="163"/>
                    <a:pt x="215" y="154"/>
                  </a:cubicBezTo>
                  <a:cubicBezTo>
                    <a:pt x="216" y="146"/>
                    <a:pt x="217" y="138"/>
                    <a:pt x="218" y="130"/>
                  </a:cubicBezTo>
                  <a:cubicBezTo>
                    <a:pt x="218" y="122"/>
                    <a:pt x="218" y="114"/>
                    <a:pt x="219" y="106"/>
                  </a:cubicBezTo>
                  <a:cubicBezTo>
                    <a:pt x="219" y="98"/>
                    <a:pt x="220" y="90"/>
                    <a:pt x="224" y="83"/>
                  </a:cubicBezTo>
                  <a:cubicBezTo>
                    <a:pt x="224" y="82"/>
                    <a:pt x="223" y="82"/>
                    <a:pt x="222" y="82"/>
                  </a:cubicBezTo>
                  <a:cubicBezTo>
                    <a:pt x="224" y="99"/>
                    <a:pt x="221" y="116"/>
                    <a:pt x="218" y="133"/>
                  </a:cubicBezTo>
                  <a:cubicBezTo>
                    <a:pt x="216" y="141"/>
                    <a:pt x="212" y="149"/>
                    <a:pt x="209" y="158"/>
                  </a:cubicBezTo>
                  <a:cubicBezTo>
                    <a:pt x="206" y="165"/>
                    <a:pt x="202" y="175"/>
                    <a:pt x="203" y="184"/>
                  </a:cubicBezTo>
                  <a:cubicBezTo>
                    <a:pt x="204" y="189"/>
                    <a:pt x="210" y="192"/>
                    <a:pt x="215" y="191"/>
                  </a:cubicBezTo>
                  <a:cubicBezTo>
                    <a:pt x="220" y="189"/>
                    <a:pt x="223" y="184"/>
                    <a:pt x="225" y="179"/>
                  </a:cubicBezTo>
                  <a:cubicBezTo>
                    <a:pt x="228" y="172"/>
                    <a:pt x="230" y="165"/>
                    <a:pt x="232" y="157"/>
                  </a:cubicBezTo>
                  <a:cubicBezTo>
                    <a:pt x="236" y="141"/>
                    <a:pt x="238" y="125"/>
                    <a:pt x="241" y="109"/>
                  </a:cubicBezTo>
                  <a:cubicBezTo>
                    <a:pt x="241" y="106"/>
                    <a:pt x="241" y="103"/>
                    <a:pt x="242" y="101"/>
                  </a:cubicBezTo>
                  <a:cubicBezTo>
                    <a:pt x="241" y="101"/>
                    <a:pt x="241" y="101"/>
                    <a:pt x="240" y="101"/>
                  </a:cubicBezTo>
                  <a:cubicBezTo>
                    <a:pt x="251" y="114"/>
                    <a:pt x="252" y="132"/>
                    <a:pt x="250" y="148"/>
                  </a:cubicBezTo>
                  <a:cubicBezTo>
                    <a:pt x="247" y="164"/>
                    <a:pt x="241" y="181"/>
                    <a:pt x="232" y="194"/>
                  </a:cubicBezTo>
                  <a:cubicBezTo>
                    <a:pt x="232" y="195"/>
                    <a:pt x="233" y="195"/>
                    <a:pt x="234" y="196"/>
                  </a:cubicBezTo>
                  <a:cubicBezTo>
                    <a:pt x="237" y="186"/>
                    <a:pt x="242" y="176"/>
                    <a:pt x="246" y="166"/>
                  </a:cubicBezTo>
                  <a:cubicBezTo>
                    <a:pt x="249" y="158"/>
                    <a:pt x="252" y="149"/>
                    <a:pt x="258" y="142"/>
                  </a:cubicBezTo>
                  <a:cubicBezTo>
                    <a:pt x="257" y="142"/>
                    <a:pt x="256" y="142"/>
                    <a:pt x="255" y="142"/>
                  </a:cubicBezTo>
                  <a:cubicBezTo>
                    <a:pt x="255" y="153"/>
                    <a:pt x="249" y="162"/>
                    <a:pt x="242" y="170"/>
                  </a:cubicBezTo>
                  <a:cubicBezTo>
                    <a:pt x="236" y="179"/>
                    <a:pt x="228" y="186"/>
                    <a:pt x="223" y="196"/>
                  </a:cubicBezTo>
                  <a:cubicBezTo>
                    <a:pt x="222" y="197"/>
                    <a:pt x="224" y="198"/>
                    <a:pt x="225" y="197"/>
                  </a:cubicBezTo>
                  <a:cubicBezTo>
                    <a:pt x="242" y="186"/>
                    <a:pt x="258" y="167"/>
                    <a:pt x="260" y="146"/>
                  </a:cubicBezTo>
                  <a:cubicBezTo>
                    <a:pt x="260" y="145"/>
                    <a:pt x="259" y="144"/>
                    <a:pt x="258" y="145"/>
                  </a:cubicBezTo>
                  <a:cubicBezTo>
                    <a:pt x="249" y="150"/>
                    <a:pt x="240" y="157"/>
                    <a:pt x="232" y="164"/>
                  </a:cubicBezTo>
                  <a:cubicBezTo>
                    <a:pt x="224" y="171"/>
                    <a:pt x="216" y="178"/>
                    <a:pt x="209" y="187"/>
                  </a:cubicBezTo>
                  <a:cubicBezTo>
                    <a:pt x="207" y="188"/>
                    <a:pt x="209" y="189"/>
                    <a:pt x="211" y="189"/>
                  </a:cubicBezTo>
                  <a:cubicBezTo>
                    <a:pt x="222" y="181"/>
                    <a:pt x="229" y="169"/>
                    <a:pt x="235" y="157"/>
                  </a:cubicBezTo>
                  <a:cubicBezTo>
                    <a:pt x="241" y="144"/>
                    <a:pt x="245" y="131"/>
                    <a:pt x="249" y="117"/>
                  </a:cubicBezTo>
                  <a:cubicBezTo>
                    <a:pt x="248" y="117"/>
                    <a:pt x="247" y="117"/>
                    <a:pt x="246" y="116"/>
                  </a:cubicBezTo>
                  <a:cubicBezTo>
                    <a:pt x="245" y="132"/>
                    <a:pt x="234" y="143"/>
                    <a:pt x="222" y="153"/>
                  </a:cubicBezTo>
                  <a:cubicBezTo>
                    <a:pt x="211" y="163"/>
                    <a:pt x="198" y="171"/>
                    <a:pt x="191" y="184"/>
                  </a:cubicBezTo>
                  <a:cubicBezTo>
                    <a:pt x="190" y="185"/>
                    <a:pt x="192" y="186"/>
                    <a:pt x="193" y="186"/>
                  </a:cubicBezTo>
                  <a:cubicBezTo>
                    <a:pt x="209" y="181"/>
                    <a:pt x="217" y="167"/>
                    <a:pt x="223" y="152"/>
                  </a:cubicBezTo>
                  <a:cubicBezTo>
                    <a:pt x="226" y="145"/>
                    <a:pt x="229" y="137"/>
                    <a:pt x="233" y="129"/>
                  </a:cubicBezTo>
                  <a:cubicBezTo>
                    <a:pt x="236" y="122"/>
                    <a:pt x="240" y="115"/>
                    <a:pt x="246" y="109"/>
                  </a:cubicBezTo>
                  <a:cubicBezTo>
                    <a:pt x="245" y="109"/>
                    <a:pt x="244" y="109"/>
                    <a:pt x="244" y="109"/>
                  </a:cubicBezTo>
                  <a:cubicBezTo>
                    <a:pt x="245" y="128"/>
                    <a:pt x="231" y="142"/>
                    <a:pt x="216" y="153"/>
                  </a:cubicBezTo>
                  <a:cubicBezTo>
                    <a:pt x="201" y="163"/>
                    <a:pt x="184" y="169"/>
                    <a:pt x="169" y="179"/>
                  </a:cubicBezTo>
                  <a:cubicBezTo>
                    <a:pt x="167" y="180"/>
                    <a:pt x="169" y="182"/>
                    <a:pt x="170" y="181"/>
                  </a:cubicBezTo>
                  <a:cubicBezTo>
                    <a:pt x="201" y="170"/>
                    <a:pt x="210" y="135"/>
                    <a:pt x="226" y="111"/>
                  </a:cubicBezTo>
                  <a:cubicBezTo>
                    <a:pt x="225" y="111"/>
                    <a:pt x="225" y="110"/>
                    <a:pt x="224" y="110"/>
                  </a:cubicBezTo>
                  <a:cubicBezTo>
                    <a:pt x="224" y="122"/>
                    <a:pt x="217" y="131"/>
                    <a:pt x="208" y="138"/>
                  </a:cubicBezTo>
                  <a:cubicBezTo>
                    <a:pt x="202" y="142"/>
                    <a:pt x="195" y="144"/>
                    <a:pt x="188" y="147"/>
                  </a:cubicBezTo>
                  <a:cubicBezTo>
                    <a:pt x="180" y="150"/>
                    <a:pt x="171" y="152"/>
                    <a:pt x="164" y="156"/>
                  </a:cubicBezTo>
                  <a:cubicBezTo>
                    <a:pt x="159" y="159"/>
                    <a:pt x="152" y="163"/>
                    <a:pt x="151" y="169"/>
                  </a:cubicBezTo>
                  <a:cubicBezTo>
                    <a:pt x="151" y="169"/>
                    <a:pt x="152" y="170"/>
                    <a:pt x="152" y="170"/>
                  </a:cubicBezTo>
                  <a:cubicBezTo>
                    <a:pt x="163" y="177"/>
                    <a:pt x="178" y="174"/>
                    <a:pt x="189" y="170"/>
                  </a:cubicBezTo>
                  <a:cubicBezTo>
                    <a:pt x="200" y="166"/>
                    <a:pt x="214" y="158"/>
                    <a:pt x="214" y="145"/>
                  </a:cubicBezTo>
                  <a:cubicBezTo>
                    <a:pt x="214" y="144"/>
                    <a:pt x="213" y="144"/>
                    <a:pt x="213" y="144"/>
                  </a:cubicBezTo>
                  <a:cubicBezTo>
                    <a:pt x="197" y="145"/>
                    <a:pt x="184" y="157"/>
                    <a:pt x="170" y="162"/>
                  </a:cubicBezTo>
                  <a:cubicBezTo>
                    <a:pt x="168" y="163"/>
                    <a:pt x="169" y="166"/>
                    <a:pt x="171" y="16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7" name="Freeform 54"/>
            <p:cNvSpPr/>
            <p:nvPr/>
          </p:nvSpPr>
          <p:spPr bwMode="auto">
            <a:xfrm>
              <a:off x="3523" y="2218"/>
              <a:ext cx="545" cy="499"/>
            </a:xfrm>
            <a:custGeom>
              <a:avLst/>
              <a:gdLst>
                <a:gd name="T0" fmla="*/ 28 w 282"/>
                <a:gd name="T1" fmla="*/ 89 h 258"/>
                <a:gd name="T2" fmla="*/ 82 w 282"/>
                <a:gd name="T3" fmla="*/ 14 h 258"/>
                <a:gd name="T4" fmla="*/ 33 w 282"/>
                <a:gd name="T5" fmla="*/ 52 h 258"/>
                <a:gd name="T6" fmla="*/ 56 w 282"/>
                <a:gd name="T7" fmla="*/ 138 h 258"/>
                <a:gd name="T8" fmla="*/ 32 w 282"/>
                <a:gd name="T9" fmla="*/ 43 h 258"/>
                <a:gd name="T10" fmla="*/ 70 w 282"/>
                <a:gd name="T11" fmla="*/ 5 h 258"/>
                <a:gd name="T12" fmla="*/ 14 w 282"/>
                <a:gd name="T13" fmla="*/ 54 h 258"/>
                <a:gd name="T14" fmla="*/ 24 w 282"/>
                <a:gd name="T15" fmla="*/ 114 h 258"/>
                <a:gd name="T16" fmla="*/ 62 w 282"/>
                <a:gd name="T17" fmla="*/ 11 h 258"/>
                <a:gd name="T18" fmla="*/ 1 w 282"/>
                <a:gd name="T19" fmla="*/ 68 h 258"/>
                <a:gd name="T20" fmla="*/ 66 w 282"/>
                <a:gd name="T21" fmla="*/ 181 h 258"/>
                <a:gd name="T22" fmla="*/ 173 w 282"/>
                <a:gd name="T23" fmla="*/ 212 h 258"/>
                <a:gd name="T24" fmla="*/ 243 w 282"/>
                <a:gd name="T25" fmla="*/ 116 h 258"/>
                <a:gd name="T26" fmla="*/ 87 w 282"/>
                <a:gd name="T27" fmla="*/ 180 h 258"/>
                <a:gd name="T28" fmla="*/ 21 w 282"/>
                <a:gd name="T29" fmla="*/ 57 h 258"/>
                <a:gd name="T30" fmla="*/ 29 w 282"/>
                <a:gd name="T31" fmla="*/ 95 h 258"/>
                <a:gd name="T32" fmla="*/ 162 w 282"/>
                <a:gd name="T33" fmla="*/ 230 h 258"/>
                <a:gd name="T34" fmla="*/ 246 w 282"/>
                <a:gd name="T35" fmla="*/ 106 h 258"/>
                <a:gd name="T36" fmla="*/ 252 w 282"/>
                <a:gd name="T37" fmla="*/ 205 h 258"/>
                <a:gd name="T38" fmla="*/ 162 w 282"/>
                <a:gd name="T39" fmla="*/ 237 h 258"/>
                <a:gd name="T40" fmla="*/ 15 w 282"/>
                <a:gd name="T41" fmla="*/ 65 h 258"/>
                <a:gd name="T42" fmla="*/ 130 w 282"/>
                <a:gd name="T43" fmla="*/ 229 h 258"/>
                <a:gd name="T44" fmla="*/ 272 w 282"/>
                <a:gd name="T45" fmla="*/ 148 h 258"/>
                <a:gd name="T46" fmla="*/ 245 w 282"/>
                <a:gd name="T47" fmla="*/ 76 h 258"/>
                <a:gd name="T48" fmla="*/ 243 w 282"/>
                <a:gd name="T49" fmla="*/ 232 h 258"/>
                <a:gd name="T50" fmla="*/ 74 w 282"/>
                <a:gd name="T51" fmla="*/ 181 h 258"/>
                <a:gd name="T52" fmla="*/ 30 w 282"/>
                <a:gd name="T53" fmla="*/ 58 h 258"/>
                <a:gd name="T54" fmla="*/ 12 w 282"/>
                <a:gd name="T55" fmla="*/ 62 h 258"/>
                <a:gd name="T56" fmla="*/ 49 w 282"/>
                <a:gd name="T57" fmla="*/ 160 h 258"/>
                <a:gd name="T58" fmla="*/ 258 w 282"/>
                <a:gd name="T59" fmla="*/ 222 h 258"/>
                <a:gd name="T60" fmla="*/ 262 w 282"/>
                <a:gd name="T61" fmla="*/ 101 h 258"/>
                <a:gd name="T62" fmla="*/ 271 w 282"/>
                <a:gd name="T63" fmla="*/ 194 h 258"/>
                <a:gd name="T64" fmla="*/ 206 w 282"/>
                <a:gd name="T65" fmla="*/ 241 h 258"/>
                <a:gd name="T66" fmla="*/ 21 w 282"/>
                <a:gd name="T67" fmla="*/ 100 h 258"/>
                <a:gd name="T68" fmla="*/ 23 w 282"/>
                <a:gd name="T69" fmla="*/ 43 h 258"/>
                <a:gd name="T70" fmla="*/ 27 w 282"/>
                <a:gd name="T71" fmla="*/ 62 h 258"/>
                <a:gd name="T72" fmla="*/ 73 w 282"/>
                <a:gd name="T73" fmla="*/ 184 h 258"/>
                <a:gd name="T74" fmla="*/ 238 w 282"/>
                <a:gd name="T75" fmla="*/ 239 h 258"/>
                <a:gd name="T76" fmla="*/ 266 w 282"/>
                <a:gd name="T77" fmla="*/ 104 h 258"/>
                <a:gd name="T78" fmla="*/ 244 w 282"/>
                <a:gd name="T79" fmla="*/ 76 h 258"/>
                <a:gd name="T80" fmla="*/ 137 w 282"/>
                <a:gd name="T81" fmla="*/ 229 h 258"/>
                <a:gd name="T82" fmla="*/ 15 w 282"/>
                <a:gd name="T83" fmla="*/ 65 h 258"/>
                <a:gd name="T84" fmla="*/ 151 w 282"/>
                <a:gd name="T85" fmla="*/ 236 h 258"/>
                <a:gd name="T86" fmla="*/ 246 w 282"/>
                <a:gd name="T87" fmla="*/ 106 h 258"/>
                <a:gd name="T88" fmla="*/ 240 w 282"/>
                <a:gd name="T89" fmla="*/ 195 h 258"/>
                <a:gd name="T90" fmla="*/ 98 w 282"/>
                <a:gd name="T91" fmla="*/ 207 h 258"/>
                <a:gd name="T92" fmla="*/ 28 w 282"/>
                <a:gd name="T93" fmla="*/ 73 h 258"/>
                <a:gd name="T94" fmla="*/ 17 w 282"/>
                <a:gd name="T95" fmla="*/ 84 h 258"/>
                <a:gd name="T96" fmla="*/ 148 w 282"/>
                <a:gd name="T97" fmla="*/ 216 h 258"/>
                <a:gd name="T98" fmla="*/ 241 w 282"/>
                <a:gd name="T99" fmla="*/ 117 h 258"/>
                <a:gd name="T100" fmla="*/ 157 w 282"/>
                <a:gd name="T101" fmla="*/ 211 h 258"/>
                <a:gd name="T102" fmla="*/ 19 w 282"/>
                <a:gd name="T103" fmla="*/ 115 h 258"/>
                <a:gd name="T104" fmla="*/ 60 w 282"/>
                <a:gd name="T105" fmla="*/ 12 h 258"/>
                <a:gd name="T106" fmla="*/ 21 w 282"/>
                <a:gd name="T107" fmla="*/ 113 h 258"/>
                <a:gd name="T108" fmla="*/ 17 w 282"/>
                <a:gd name="T109" fmla="*/ 53 h 258"/>
                <a:gd name="T110" fmla="*/ 72 w 282"/>
                <a:gd name="T111" fmla="*/ 8 h 258"/>
                <a:gd name="T112" fmla="*/ 26 w 282"/>
                <a:gd name="T113" fmla="*/ 81 h 258"/>
                <a:gd name="T114" fmla="*/ 56 w 282"/>
                <a:gd name="T115" fmla="*/ 139 h 258"/>
                <a:gd name="T116" fmla="*/ 82 w 282"/>
                <a:gd name="T117" fmla="*/ 14 h 258"/>
                <a:gd name="T118" fmla="*/ 31 w 282"/>
                <a:gd name="T119" fmla="*/ 65 h 258"/>
                <a:gd name="T120" fmla="*/ 56 w 282"/>
                <a:gd name="T121" fmla="*/ 17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258">
                  <a:moveTo>
                    <a:pt x="58" y="176"/>
                  </a:moveTo>
                  <a:cubicBezTo>
                    <a:pt x="49" y="163"/>
                    <a:pt x="40" y="149"/>
                    <a:pt x="34" y="134"/>
                  </a:cubicBezTo>
                  <a:cubicBezTo>
                    <a:pt x="28" y="120"/>
                    <a:pt x="26" y="105"/>
                    <a:pt x="28" y="89"/>
                  </a:cubicBezTo>
                  <a:cubicBezTo>
                    <a:pt x="29" y="74"/>
                    <a:pt x="34" y="59"/>
                    <a:pt x="42" y="47"/>
                  </a:cubicBezTo>
                  <a:cubicBezTo>
                    <a:pt x="49" y="36"/>
                    <a:pt x="58" y="27"/>
                    <a:pt x="69" y="20"/>
                  </a:cubicBezTo>
                  <a:cubicBezTo>
                    <a:pt x="73" y="18"/>
                    <a:pt x="78" y="16"/>
                    <a:pt x="82" y="14"/>
                  </a:cubicBezTo>
                  <a:cubicBezTo>
                    <a:pt x="84" y="13"/>
                    <a:pt x="83" y="11"/>
                    <a:pt x="82" y="11"/>
                  </a:cubicBezTo>
                  <a:cubicBezTo>
                    <a:pt x="71" y="10"/>
                    <a:pt x="60" y="16"/>
                    <a:pt x="52" y="23"/>
                  </a:cubicBezTo>
                  <a:cubicBezTo>
                    <a:pt x="43" y="31"/>
                    <a:pt x="36" y="41"/>
                    <a:pt x="33" y="52"/>
                  </a:cubicBezTo>
                  <a:cubicBezTo>
                    <a:pt x="28" y="66"/>
                    <a:pt x="30" y="82"/>
                    <a:pt x="34" y="95"/>
                  </a:cubicBezTo>
                  <a:cubicBezTo>
                    <a:pt x="39" y="111"/>
                    <a:pt x="47" y="125"/>
                    <a:pt x="54" y="140"/>
                  </a:cubicBezTo>
                  <a:cubicBezTo>
                    <a:pt x="54" y="140"/>
                    <a:pt x="55" y="139"/>
                    <a:pt x="56" y="138"/>
                  </a:cubicBezTo>
                  <a:cubicBezTo>
                    <a:pt x="47" y="132"/>
                    <a:pt x="41" y="121"/>
                    <a:pt x="37" y="111"/>
                  </a:cubicBezTo>
                  <a:cubicBezTo>
                    <a:pt x="32" y="99"/>
                    <a:pt x="29" y="87"/>
                    <a:pt x="28" y="75"/>
                  </a:cubicBezTo>
                  <a:cubicBezTo>
                    <a:pt x="27" y="64"/>
                    <a:pt x="28" y="53"/>
                    <a:pt x="32" y="43"/>
                  </a:cubicBezTo>
                  <a:cubicBezTo>
                    <a:pt x="36" y="31"/>
                    <a:pt x="43" y="20"/>
                    <a:pt x="52" y="13"/>
                  </a:cubicBezTo>
                  <a:cubicBezTo>
                    <a:pt x="58" y="9"/>
                    <a:pt x="64" y="7"/>
                    <a:pt x="71" y="8"/>
                  </a:cubicBezTo>
                  <a:cubicBezTo>
                    <a:pt x="71" y="7"/>
                    <a:pt x="70" y="6"/>
                    <a:pt x="70" y="5"/>
                  </a:cubicBezTo>
                  <a:cubicBezTo>
                    <a:pt x="65" y="10"/>
                    <a:pt x="57" y="12"/>
                    <a:pt x="51" y="15"/>
                  </a:cubicBezTo>
                  <a:cubicBezTo>
                    <a:pt x="45" y="17"/>
                    <a:pt x="39" y="21"/>
                    <a:pt x="34" y="25"/>
                  </a:cubicBezTo>
                  <a:cubicBezTo>
                    <a:pt x="24" y="32"/>
                    <a:pt x="17" y="42"/>
                    <a:pt x="14" y="54"/>
                  </a:cubicBezTo>
                  <a:cubicBezTo>
                    <a:pt x="11" y="64"/>
                    <a:pt x="10" y="76"/>
                    <a:pt x="10" y="87"/>
                  </a:cubicBezTo>
                  <a:cubicBezTo>
                    <a:pt x="11" y="97"/>
                    <a:pt x="14" y="108"/>
                    <a:pt x="22" y="115"/>
                  </a:cubicBezTo>
                  <a:cubicBezTo>
                    <a:pt x="23" y="115"/>
                    <a:pt x="24" y="115"/>
                    <a:pt x="24" y="114"/>
                  </a:cubicBezTo>
                  <a:cubicBezTo>
                    <a:pt x="31" y="94"/>
                    <a:pt x="24" y="72"/>
                    <a:pt x="30" y="51"/>
                  </a:cubicBezTo>
                  <a:cubicBezTo>
                    <a:pt x="36" y="35"/>
                    <a:pt x="53" y="28"/>
                    <a:pt x="62" y="13"/>
                  </a:cubicBezTo>
                  <a:cubicBezTo>
                    <a:pt x="63" y="13"/>
                    <a:pt x="63" y="12"/>
                    <a:pt x="62" y="11"/>
                  </a:cubicBezTo>
                  <a:cubicBezTo>
                    <a:pt x="52" y="7"/>
                    <a:pt x="41" y="8"/>
                    <a:pt x="32" y="13"/>
                  </a:cubicBezTo>
                  <a:cubicBezTo>
                    <a:pt x="22" y="18"/>
                    <a:pt x="15" y="27"/>
                    <a:pt x="10" y="36"/>
                  </a:cubicBezTo>
                  <a:cubicBezTo>
                    <a:pt x="5" y="46"/>
                    <a:pt x="1" y="57"/>
                    <a:pt x="1" y="68"/>
                  </a:cubicBezTo>
                  <a:cubicBezTo>
                    <a:pt x="0" y="81"/>
                    <a:pt x="5" y="94"/>
                    <a:pt x="11" y="106"/>
                  </a:cubicBezTo>
                  <a:cubicBezTo>
                    <a:pt x="18" y="121"/>
                    <a:pt x="27" y="134"/>
                    <a:pt x="37" y="147"/>
                  </a:cubicBezTo>
                  <a:cubicBezTo>
                    <a:pt x="46" y="158"/>
                    <a:pt x="56" y="170"/>
                    <a:pt x="66" y="181"/>
                  </a:cubicBezTo>
                  <a:cubicBezTo>
                    <a:pt x="75" y="191"/>
                    <a:pt x="86" y="201"/>
                    <a:pt x="99" y="207"/>
                  </a:cubicBezTo>
                  <a:cubicBezTo>
                    <a:pt x="106" y="211"/>
                    <a:pt x="114" y="213"/>
                    <a:pt x="121" y="214"/>
                  </a:cubicBezTo>
                  <a:cubicBezTo>
                    <a:pt x="138" y="217"/>
                    <a:pt x="156" y="215"/>
                    <a:pt x="173" y="212"/>
                  </a:cubicBezTo>
                  <a:cubicBezTo>
                    <a:pt x="190" y="208"/>
                    <a:pt x="207" y="202"/>
                    <a:pt x="222" y="192"/>
                  </a:cubicBezTo>
                  <a:cubicBezTo>
                    <a:pt x="234" y="184"/>
                    <a:pt x="244" y="173"/>
                    <a:pt x="249" y="160"/>
                  </a:cubicBezTo>
                  <a:cubicBezTo>
                    <a:pt x="254" y="145"/>
                    <a:pt x="251" y="129"/>
                    <a:pt x="243" y="116"/>
                  </a:cubicBezTo>
                  <a:cubicBezTo>
                    <a:pt x="243" y="115"/>
                    <a:pt x="240" y="115"/>
                    <a:pt x="241" y="117"/>
                  </a:cubicBezTo>
                  <a:cubicBezTo>
                    <a:pt x="249" y="165"/>
                    <a:pt x="208" y="213"/>
                    <a:pt x="160" y="214"/>
                  </a:cubicBezTo>
                  <a:cubicBezTo>
                    <a:pt x="132" y="214"/>
                    <a:pt x="107" y="198"/>
                    <a:pt x="87" y="180"/>
                  </a:cubicBezTo>
                  <a:cubicBezTo>
                    <a:pt x="67" y="163"/>
                    <a:pt x="51" y="142"/>
                    <a:pt x="37" y="120"/>
                  </a:cubicBezTo>
                  <a:cubicBezTo>
                    <a:pt x="31" y="110"/>
                    <a:pt x="26" y="99"/>
                    <a:pt x="22" y="88"/>
                  </a:cubicBezTo>
                  <a:cubicBezTo>
                    <a:pt x="18" y="79"/>
                    <a:pt x="15" y="66"/>
                    <a:pt x="21" y="57"/>
                  </a:cubicBezTo>
                  <a:cubicBezTo>
                    <a:pt x="20" y="57"/>
                    <a:pt x="19" y="57"/>
                    <a:pt x="18" y="57"/>
                  </a:cubicBezTo>
                  <a:cubicBezTo>
                    <a:pt x="23" y="62"/>
                    <a:pt x="24" y="69"/>
                    <a:pt x="25" y="75"/>
                  </a:cubicBezTo>
                  <a:cubicBezTo>
                    <a:pt x="26" y="82"/>
                    <a:pt x="28" y="88"/>
                    <a:pt x="29" y="95"/>
                  </a:cubicBezTo>
                  <a:cubicBezTo>
                    <a:pt x="34" y="112"/>
                    <a:pt x="39" y="128"/>
                    <a:pt x="46" y="144"/>
                  </a:cubicBezTo>
                  <a:cubicBezTo>
                    <a:pt x="57" y="167"/>
                    <a:pt x="72" y="189"/>
                    <a:pt x="92" y="205"/>
                  </a:cubicBezTo>
                  <a:cubicBezTo>
                    <a:pt x="112" y="221"/>
                    <a:pt x="136" y="230"/>
                    <a:pt x="162" y="230"/>
                  </a:cubicBezTo>
                  <a:cubicBezTo>
                    <a:pt x="186" y="230"/>
                    <a:pt x="213" y="224"/>
                    <a:pt x="232" y="207"/>
                  </a:cubicBezTo>
                  <a:cubicBezTo>
                    <a:pt x="246" y="196"/>
                    <a:pt x="254" y="179"/>
                    <a:pt x="256" y="161"/>
                  </a:cubicBezTo>
                  <a:cubicBezTo>
                    <a:pt x="258" y="143"/>
                    <a:pt x="252" y="124"/>
                    <a:pt x="246" y="106"/>
                  </a:cubicBezTo>
                  <a:cubicBezTo>
                    <a:pt x="246" y="104"/>
                    <a:pt x="243" y="106"/>
                    <a:pt x="244" y="107"/>
                  </a:cubicBezTo>
                  <a:cubicBezTo>
                    <a:pt x="249" y="124"/>
                    <a:pt x="254" y="141"/>
                    <a:pt x="256" y="158"/>
                  </a:cubicBezTo>
                  <a:cubicBezTo>
                    <a:pt x="257" y="173"/>
                    <a:pt x="257" y="190"/>
                    <a:pt x="252" y="205"/>
                  </a:cubicBezTo>
                  <a:cubicBezTo>
                    <a:pt x="248" y="216"/>
                    <a:pt x="242" y="226"/>
                    <a:pt x="232" y="233"/>
                  </a:cubicBezTo>
                  <a:cubicBezTo>
                    <a:pt x="223" y="239"/>
                    <a:pt x="212" y="242"/>
                    <a:pt x="201" y="243"/>
                  </a:cubicBezTo>
                  <a:cubicBezTo>
                    <a:pt x="187" y="244"/>
                    <a:pt x="174" y="241"/>
                    <a:pt x="162" y="237"/>
                  </a:cubicBezTo>
                  <a:cubicBezTo>
                    <a:pt x="149" y="233"/>
                    <a:pt x="137" y="228"/>
                    <a:pt x="126" y="221"/>
                  </a:cubicBezTo>
                  <a:cubicBezTo>
                    <a:pt x="104" y="209"/>
                    <a:pt x="85" y="191"/>
                    <a:pt x="69" y="172"/>
                  </a:cubicBezTo>
                  <a:cubicBezTo>
                    <a:pt x="45" y="140"/>
                    <a:pt x="28" y="103"/>
                    <a:pt x="15" y="65"/>
                  </a:cubicBezTo>
                  <a:cubicBezTo>
                    <a:pt x="15" y="64"/>
                    <a:pt x="12" y="64"/>
                    <a:pt x="13" y="66"/>
                  </a:cubicBezTo>
                  <a:cubicBezTo>
                    <a:pt x="24" y="111"/>
                    <a:pt x="44" y="155"/>
                    <a:pt x="75" y="189"/>
                  </a:cubicBezTo>
                  <a:cubicBezTo>
                    <a:pt x="91" y="206"/>
                    <a:pt x="109" y="220"/>
                    <a:pt x="130" y="229"/>
                  </a:cubicBezTo>
                  <a:cubicBezTo>
                    <a:pt x="151" y="238"/>
                    <a:pt x="177" y="242"/>
                    <a:pt x="200" y="236"/>
                  </a:cubicBezTo>
                  <a:cubicBezTo>
                    <a:pt x="225" y="230"/>
                    <a:pt x="247" y="213"/>
                    <a:pt x="260" y="190"/>
                  </a:cubicBezTo>
                  <a:cubicBezTo>
                    <a:pt x="268" y="177"/>
                    <a:pt x="272" y="163"/>
                    <a:pt x="272" y="148"/>
                  </a:cubicBezTo>
                  <a:cubicBezTo>
                    <a:pt x="272" y="131"/>
                    <a:pt x="267" y="115"/>
                    <a:pt x="260" y="101"/>
                  </a:cubicBezTo>
                  <a:cubicBezTo>
                    <a:pt x="256" y="92"/>
                    <a:pt x="252" y="83"/>
                    <a:pt x="246" y="74"/>
                  </a:cubicBezTo>
                  <a:cubicBezTo>
                    <a:pt x="246" y="75"/>
                    <a:pt x="245" y="76"/>
                    <a:pt x="245" y="76"/>
                  </a:cubicBezTo>
                  <a:cubicBezTo>
                    <a:pt x="255" y="83"/>
                    <a:pt x="260" y="97"/>
                    <a:pt x="265" y="108"/>
                  </a:cubicBezTo>
                  <a:cubicBezTo>
                    <a:pt x="272" y="125"/>
                    <a:pt x="277" y="142"/>
                    <a:pt x="278" y="160"/>
                  </a:cubicBezTo>
                  <a:cubicBezTo>
                    <a:pt x="279" y="188"/>
                    <a:pt x="265" y="214"/>
                    <a:pt x="243" y="232"/>
                  </a:cubicBezTo>
                  <a:cubicBezTo>
                    <a:pt x="222" y="248"/>
                    <a:pt x="196" y="255"/>
                    <a:pt x="170" y="250"/>
                  </a:cubicBezTo>
                  <a:cubicBezTo>
                    <a:pt x="143" y="245"/>
                    <a:pt x="121" y="229"/>
                    <a:pt x="101" y="211"/>
                  </a:cubicBezTo>
                  <a:cubicBezTo>
                    <a:pt x="92" y="202"/>
                    <a:pt x="83" y="192"/>
                    <a:pt x="74" y="181"/>
                  </a:cubicBezTo>
                  <a:cubicBezTo>
                    <a:pt x="65" y="170"/>
                    <a:pt x="57" y="158"/>
                    <a:pt x="49" y="146"/>
                  </a:cubicBezTo>
                  <a:cubicBezTo>
                    <a:pt x="41" y="132"/>
                    <a:pt x="35" y="117"/>
                    <a:pt x="31" y="102"/>
                  </a:cubicBezTo>
                  <a:cubicBezTo>
                    <a:pt x="27" y="87"/>
                    <a:pt x="28" y="73"/>
                    <a:pt x="30" y="58"/>
                  </a:cubicBezTo>
                  <a:cubicBezTo>
                    <a:pt x="31" y="53"/>
                    <a:pt x="31" y="48"/>
                    <a:pt x="29" y="43"/>
                  </a:cubicBezTo>
                  <a:cubicBezTo>
                    <a:pt x="26" y="39"/>
                    <a:pt x="22" y="39"/>
                    <a:pt x="19" y="43"/>
                  </a:cubicBezTo>
                  <a:cubicBezTo>
                    <a:pt x="15" y="48"/>
                    <a:pt x="13" y="56"/>
                    <a:pt x="12" y="62"/>
                  </a:cubicBezTo>
                  <a:cubicBezTo>
                    <a:pt x="12" y="69"/>
                    <a:pt x="12" y="76"/>
                    <a:pt x="14" y="84"/>
                  </a:cubicBezTo>
                  <a:cubicBezTo>
                    <a:pt x="17" y="98"/>
                    <a:pt x="23" y="111"/>
                    <a:pt x="29" y="124"/>
                  </a:cubicBezTo>
                  <a:cubicBezTo>
                    <a:pt x="35" y="137"/>
                    <a:pt x="41" y="148"/>
                    <a:pt x="49" y="160"/>
                  </a:cubicBezTo>
                  <a:cubicBezTo>
                    <a:pt x="64" y="182"/>
                    <a:pt x="82" y="202"/>
                    <a:pt x="104" y="216"/>
                  </a:cubicBezTo>
                  <a:cubicBezTo>
                    <a:pt x="127" y="231"/>
                    <a:pt x="154" y="241"/>
                    <a:pt x="181" y="243"/>
                  </a:cubicBezTo>
                  <a:cubicBezTo>
                    <a:pt x="208" y="246"/>
                    <a:pt x="237" y="241"/>
                    <a:pt x="258" y="222"/>
                  </a:cubicBezTo>
                  <a:cubicBezTo>
                    <a:pt x="268" y="213"/>
                    <a:pt x="273" y="200"/>
                    <a:pt x="276" y="187"/>
                  </a:cubicBezTo>
                  <a:cubicBezTo>
                    <a:pt x="280" y="171"/>
                    <a:pt x="280" y="156"/>
                    <a:pt x="276" y="141"/>
                  </a:cubicBezTo>
                  <a:cubicBezTo>
                    <a:pt x="273" y="127"/>
                    <a:pt x="267" y="114"/>
                    <a:pt x="262" y="101"/>
                  </a:cubicBezTo>
                  <a:cubicBezTo>
                    <a:pt x="261" y="99"/>
                    <a:pt x="259" y="100"/>
                    <a:pt x="259" y="102"/>
                  </a:cubicBezTo>
                  <a:cubicBezTo>
                    <a:pt x="265" y="117"/>
                    <a:pt x="272" y="132"/>
                    <a:pt x="275" y="148"/>
                  </a:cubicBezTo>
                  <a:cubicBezTo>
                    <a:pt x="278" y="163"/>
                    <a:pt x="276" y="179"/>
                    <a:pt x="271" y="194"/>
                  </a:cubicBezTo>
                  <a:cubicBezTo>
                    <a:pt x="269" y="201"/>
                    <a:pt x="266" y="208"/>
                    <a:pt x="262" y="213"/>
                  </a:cubicBezTo>
                  <a:cubicBezTo>
                    <a:pt x="258" y="219"/>
                    <a:pt x="252" y="224"/>
                    <a:pt x="246" y="228"/>
                  </a:cubicBezTo>
                  <a:cubicBezTo>
                    <a:pt x="234" y="235"/>
                    <a:pt x="220" y="239"/>
                    <a:pt x="206" y="241"/>
                  </a:cubicBezTo>
                  <a:cubicBezTo>
                    <a:pt x="178" y="243"/>
                    <a:pt x="149" y="237"/>
                    <a:pt x="124" y="225"/>
                  </a:cubicBezTo>
                  <a:cubicBezTo>
                    <a:pt x="100" y="213"/>
                    <a:pt x="79" y="195"/>
                    <a:pt x="62" y="173"/>
                  </a:cubicBezTo>
                  <a:cubicBezTo>
                    <a:pt x="45" y="151"/>
                    <a:pt x="31" y="126"/>
                    <a:pt x="21" y="100"/>
                  </a:cubicBezTo>
                  <a:cubicBezTo>
                    <a:pt x="16" y="86"/>
                    <a:pt x="12" y="70"/>
                    <a:pt x="17" y="55"/>
                  </a:cubicBezTo>
                  <a:cubicBezTo>
                    <a:pt x="18" y="52"/>
                    <a:pt x="19" y="48"/>
                    <a:pt x="21" y="45"/>
                  </a:cubicBezTo>
                  <a:cubicBezTo>
                    <a:pt x="21" y="44"/>
                    <a:pt x="22" y="43"/>
                    <a:pt x="23" y="43"/>
                  </a:cubicBezTo>
                  <a:cubicBezTo>
                    <a:pt x="25" y="42"/>
                    <a:pt x="27" y="45"/>
                    <a:pt x="27" y="47"/>
                  </a:cubicBezTo>
                  <a:cubicBezTo>
                    <a:pt x="28" y="48"/>
                    <a:pt x="28" y="51"/>
                    <a:pt x="28" y="53"/>
                  </a:cubicBezTo>
                  <a:cubicBezTo>
                    <a:pt x="28" y="56"/>
                    <a:pt x="27" y="59"/>
                    <a:pt x="27" y="62"/>
                  </a:cubicBezTo>
                  <a:cubicBezTo>
                    <a:pt x="24" y="77"/>
                    <a:pt x="25" y="92"/>
                    <a:pt x="29" y="106"/>
                  </a:cubicBezTo>
                  <a:cubicBezTo>
                    <a:pt x="33" y="121"/>
                    <a:pt x="40" y="136"/>
                    <a:pt x="48" y="149"/>
                  </a:cubicBezTo>
                  <a:cubicBezTo>
                    <a:pt x="55" y="162"/>
                    <a:pt x="64" y="173"/>
                    <a:pt x="73" y="184"/>
                  </a:cubicBezTo>
                  <a:cubicBezTo>
                    <a:pt x="81" y="194"/>
                    <a:pt x="90" y="204"/>
                    <a:pt x="99" y="213"/>
                  </a:cubicBezTo>
                  <a:cubicBezTo>
                    <a:pt x="118" y="231"/>
                    <a:pt x="140" y="246"/>
                    <a:pt x="166" y="252"/>
                  </a:cubicBezTo>
                  <a:cubicBezTo>
                    <a:pt x="191" y="258"/>
                    <a:pt x="216" y="253"/>
                    <a:pt x="238" y="239"/>
                  </a:cubicBezTo>
                  <a:cubicBezTo>
                    <a:pt x="259" y="225"/>
                    <a:pt x="275" y="203"/>
                    <a:pt x="279" y="179"/>
                  </a:cubicBezTo>
                  <a:cubicBezTo>
                    <a:pt x="282" y="162"/>
                    <a:pt x="280" y="144"/>
                    <a:pt x="275" y="128"/>
                  </a:cubicBezTo>
                  <a:cubicBezTo>
                    <a:pt x="273" y="120"/>
                    <a:pt x="269" y="112"/>
                    <a:pt x="266" y="104"/>
                  </a:cubicBezTo>
                  <a:cubicBezTo>
                    <a:pt x="264" y="99"/>
                    <a:pt x="261" y="93"/>
                    <a:pt x="258" y="87"/>
                  </a:cubicBezTo>
                  <a:cubicBezTo>
                    <a:pt x="255" y="82"/>
                    <a:pt x="251" y="77"/>
                    <a:pt x="246" y="74"/>
                  </a:cubicBezTo>
                  <a:cubicBezTo>
                    <a:pt x="245" y="73"/>
                    <a:pt x="243" y="75"/>
                    <a:pt x="244" y="76"/>
                  </a:cubicBezTo>
                  <a:cubicBezTo>
                    <a:pt x="262" y="105"/>
                    <a:pt x="276" y="139"/>
                    <a:pt x="265" y="174"/>
                  </a:cubicBezTo>
                  <a:cubicBezTo>
                    <a:pt x="257" y="199"/>
                    <a:pt x="235" y="220"/>
                    <a:pt x="210" y="230"/>
                  </a:cubicBezTo>
                  <a:cubicBezTo>
                    <a:pt x="187" y="239"/>
                    <a:pt x="160" y="237"/>
                    <a:pt x="137" y="229"/>
                  </a:cubicBezTo>
                  <a:cubicBezTo>
                    <a:pt x="115" y="221"/>
                    <a:pt x="96" y="207"/>
                    <a:pt x="80" y="191"/>
                  </a:cubicBezTo>
                  <a:cubicBezTo>
                    <a:pt x="48" y="157"/>
                    <a:pt x="27" y="112"/>
                    <a:pt x="16" y="67"/>
                  </a:cubicBezTo>
                  <a:cubicBezTo>
                    <a:pt x="16" y="66"/>
                    <a:pt x="15" y="66"/>
                    <a:pt x="15" y="65"/>
                  </a:cubicBezTo>
                  <a:cubicBezTo>
                    <a:pt x="14" y="66"/>
                    <a:pt x="14" y="66"/>
                    <a:pt x="13" y="66"/>
                  </a:cubicBezTo>
                  <a:cubicBezTo>
                    <a:pt x="29" y="114"/>
                    <a:pt x="51" y="161"/>
                    <a:pt x="88" y="196"/>
                  </a:cubicBezTo>
                  <a:cubicBezTo>
                    <a:pt x="106" y="214"/>
                    <a:pt x="128" y="227"/>
                    <a:pt x="151" y="236"/>
                  </a:cubicBezTo>
                  <a:cubicBezTo>
                    <a:pt x="174" y="245"/>
                    <a:pt x="200" y="250"/>
                    <a:pt x="223" y="241"/>
                  </a:cubicBezTo>
                  <a:cubicBezTo>
                    <a:pt x="242" y="233"/>
                    <a:pt x="254" y="215"/>
                    <a:pt x="257" y="195"/>
                  </a:cubicBezTo>
                  <a:cubicBezTo>
                    <a:pt x="263" y="165"/>
                    <a:pt x="256" y="135"/>
                    <a:pt x="246" y="106"/>
                  </a:cubicBezTo>
                  <a:cubicBezTo>
                    <a:pt x="245" y="107"/>
                    <a:pt x="245" y="107"/>
                    <a:pt x="244" y="107"/>
                  </a:cubicBezTo>
                  <a:cubicBezTo>
                    <a:pt x="249" y="122"/>
                    <a:pt x="253" y="136"/>
                    <a:pt x="253" y="152"/>
                  </a:cubicBezTo>
                  <a:cubicBezTo>
                    <a:pt x="254" y="167"/>
                    <a:pt x="249" y="182"/>
                    <a:pt x="240" y="195"/>
                  </a:cubicBezTo>
                  <a:cubicBezTo>
                    <a:pt x="225" y="216"/>
                    <a:pt x="197" y="225"/>
                    <a:pt x="172" y="227"/>
                  </a:cubicBezTo>
                  <a:cubicBezTo>
                    <a:pt x="159" y="228"/>
                    <a:pt x="145" y="227"/>
                    <a:pt x="132" y="224"/>
                  </a:cubicBezTo>
                  <a:cubicBezTo>
                    <a:pt x="120" y="220"/>
                    <a:pt x="109" y="214"/>
                    <a:pt x="98" y="207"/>
                  </a:cubicBezTo>
                  <a:cubicBezTo>
                    <a:pt x="77" y="191"/>
                    <a:pt x="62" y="170"/>
                    <a:pt x="50" y="146"/>
                  </a:cubicBezTo>
                  <a:cubicBezTo>
                    <a:pt x="42" y="130"/>
                    <a:pt x="37" y="112"/>
                    <a:pt x="32" y="94"/>
                  </a:cubicBezTo>
                  <a:cubicBezTo>
                    <a:pt x="30" y="87"/>
                    <a:pt x="29" y="80"/>
                    <a:pt x="28" y="73"/>
                  </a:cubicBezTo>
                  <a:cubicBezTo>
                    <a:pt x="26" y="67"/>
                    <a:pt x="25" y="60"/>
                    <a:pt x="21" y="55"/>
                  </a:cubicBezTo>
                  <a:cubicBezTo>
                    <a:pt x="20" y="55"/>
                    <a:pt x="19" y="55"/>
                    <a:pt x="18" y="55"/>
                  </a:cubicBezTo>
                  <a:cubicBezTo>
                    <a:pt x="13" y="64"/>
                    <a:pt x="15" y="75"/>
                    <a:pt x="17" y="84"/>
                  </a:cubicBezTo>
                  <a:cubicBezTo>
                    <a:pt x="21" y="95"/>
                    <a:pt x="26" y="106"/>
                    <a:pt x="32" y="116"/>
                  </a:cubicBezTo>
                  <a:cubicBezTo>
                    <a:pt x="44" y="138"/>
                    <a:pt x="59" y="158"/>
                    <a:pt x="77" y="176"/>
                  </a:cubicBezTo>
                  <a:cubicBezTo>
                    <a:pt x="97" y="194"/>
                    <a:pt x="121" y="211"/>
                    <a:pt x="148" y="216"/>
                  </a:cubicBezTo>
                  <a:cubicBezTo>
                    <a:pt x="171" y="219"/>
                    <a:pt x="194" y="211"/>
                    <a:pt x="212" y="197"/>
                  </a:cubicBezTo>
                  <a:cubicBezTo>
                    <a:pt x="235" y="178"/>
                    <a:pt x="249" y="147"/>
                    <a:pt x="243" y="116"/>
                  </a:cubicBezTo>
                  <a:cubicBezTo>
                    <a:pt x="242" y="116"/>
                    <a:pt x="242" y="117"/>
                    <a:pt x="241" y="117"/>
                  </a:cubicBezTo>
                  <a:cubicBezTo>
                    <a:pt x="249" y="132"/>
                    <a:pt x="252" y="148"/>
                    <a:pt x="244" y="164"/>
                  </a:cubicBezTo>
                  <a:cubicBezTo>
                    <a:pt x="237" y="179"/>
                    <a:pt x="223" y="189"/>
                    <a:pt x="209" y="196"/>
                  </a:cubicBezTo>
                  <a:cubicBezTo>
                    <a:pt x="193" y="204"/>
                    <a:pt x="175" y="209"/>
                    <a:pt x="157" y="211"/>
                  </a:cubicBezTo>
                  <a:cubicBezTo>
                    <a:pt x="141" y="213"/>
                    <a:pt x="124" y="213"/>
                    <a:pt x="109" y="208"/>
                  </a:cubicBezTo>
                  <a:cubicBezTo>
                    <a:pt x="83" y="199"/>
                    <a:pt x="64" y="176"/>
                    <a:pt x="47" y="155"/>
                  </a:cubicBezTo>
                  <a:cubicBezTo>
                    <a:pt x="37" y="142"/>
                    <a:pt x="27" y="130"/>
                    <a:pt x="19" y="115"/>
                  </a:cubicBezTo>
                  <a:cubicBezTo>
                    <a:pt x="11" y="103"/>
                    <a:pt x="4" y="88"/>
                    <a:pt x="3" y="73"/>
                  </a:cubicBezTo>
                  <a:cubicBezTo>
                    <a:pt x="2" y="45"/>
                    <a:pt x="27" y="0"/>
                    <a:pt x="61" y="14"/>
                  </a:cubicBezTo>
                  <a:cubicBezTo>
                    <a:pt x="60" y="13"/>
                    <a:pt x="60" y="12"/>
                    <a:pt x="60" y="12"/>
                  </a:cubicBezTo>
                  <a:cubicBezTo>
                    <a:pt x="56" y="19"/>
                    <a:pt x="49" y="24"/>
                    <a:pt x="43" y="29"/>
                  </a:cubicBezTo>
                  <a:cubicBezTo>
                    <a:pt x="37" y="35"/>
                    <a:pt x="32" y="41"/>
                    <a:pt x="28" y="49"/>
                  </a:cubicBezTo>
                  <a:cubicBezTo>
                    <a:pt x="20" y="69"/>
                    <a:pt x="28" y="92"/>
                    <a:pt x="21" y="113"/>
                  </a:cubicBezTo>
                  <a:cubicBezTo>
                    <a:pt x="22" y="113"/>
                    <a:pt x="23" y="113"/>
                    <a:pt x="24" y="113"/>
                  </a:cubicBezTo>
                  <a:cubicBezTo>
                    <a:pt x="16" y="106"/>
                    <a:pt x="14" y="94"/>
                    <a:pt x="13" y="85"/>
                  </a:cubicBezTo>
                  <a:cubicBezTo>
                    <a:pt x="12" y="74"/>
                    <a:pt x="14" y="63"/>
                    <a:pt x="17" y="53"/>
                  </a:cubicBezTo>
                  <a:cubicBezTo>
                    <a:pt x="20" y="42"/>
                    <a:pt x="28" y="32"/>
                    <a:pt x="37" y="25"/>
                  </a:cubicBezTo>
                  <a:cubicBezTo>
                    <a:pt x="43" y="22"/>
                    <a:pt x="48" y="18"/>
                    <a:pt x="54" y="16"/>
                  </a:cubicBezTo>
                  <a:cubicBezTo>
                    <a:pt x="60" y="14"/>
                    <a:pt x="67" y="12"/>
                    <a:pt x="72" y="8"/>
                  </a:cubicBezTo>
                  <a:cubicBezTo>
                    <a:pt x="73" y="7"/>
                    <a:pt x="72" y="5"/>
                    <a:pt x="71" y="5"/>
                  </a:cubicBezTo>
                  <a:cubicBezTo>
                    <a:pt x="47" y="3"/>
                    <a:pt x="32" y="29"/>
                    <a:pt x="27" y="49"/>
                  </a:cubicBezTo>
                  <a:cubicBezTo>
                    <a:pt x="24" y="60"/>
                    <a:pt x="24" y="70"/>
                    <a:pt x="26" y="81"/>
                  </a:cubicBezTo>
                  <a:cubicBezTo>
                    <a:pt x="28" y="93"/>
                    <a:pt x="31" y="105"/>
                    <a:pt x="36" y="116"/>
                  </a:cubicBezTo>
                  <a:cubicBezTo>
                    <a:pt x="40" y="125"/>
                    <a:pt x="46" y="134"/>
                    <a:pt x="54" y="141"/>
                  </a:cubicBezTo>
                  <a:cubicBezTo>
                    <a:pt x="55" y="142"/>
                    <a:pt x="57" y="140"/>
                    <a:pt x="56" y="139"/>
                  </a:cubicBezTo>
                  <a:cubicBezTo>
                    <a:pt x="44" y="114"/>
                    <a:pt x="26" y="84"/>
                    <a:pt x="35" y="55"/>
                  </a:cubicBezTo>
                  <a:cubicBezTo>
                    <a:pt x="38" y="44"/>
                    <a:pt x="44" y="35"/>
                    <a:pt x="52" y="27"/>
                  </a:cubicBezTo>
                  <a:cubicBezTo>
                    <a:pt x="60" y="19"/>
                    <a:pt x="70" y="13"/>
                    <a:pt x="82" y="14"/>
                  </a:cubicBezTo>
                  <a:cubicBezTo>
                    <a:pt x="82" y="13"/>
                    <a:pt x="81" y="12"/>
                    <a:pt x="81" y="11"/>
                  </a:cubicBezTo>
                  <a:cubicBezTo>
                    <a:pt x="70" y="16"/>
                    <a:pt x="59" y="23"/>
                    <a:pt x="50" y="32"/>
                  </a:cubicBezTo>
                  <a:cubicBezTo>
                    <a:pt x="41" y="41"/>
                    <a:pt x="35" y="53"/>
                    <a:pt x="31" y="65"/>
                  </a:cubicBezTo>
                  <a:cubicBezTo>
                    <a:pt x="26" y="79"/>
                    <a:pt x="23" y="95"/>
                    <a:pt x="25" y="110"/>
                  </a:cubicBezTo>
                  <a:cubicBezTo>
                    <a:pt x="27" y="125"/>
                    <a:pt x="32" y="139"/>
                    <a:pt x="39" y="152"/>
                  </a:cubicBezTo>
                  <a:cubicBezTo>
                    <a:pt x="44" y="161"/>
                    <a:pt x="50" y="169"/>
                    <a:pt x="56" y="177"/>
                  </a:cubicBezTo>
                  <a:cubicBezTo>
                    <a:pt x="57" y="179"/>
                    <a:pt x="59" y="177"/>
                    <a:pt x="58" y="17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grpSp>
      <p:sp>
        <p:nvSpPr>
          <p:cNvPr id="68" name="Rectangle 27">
            <a:extLst>
              <a:ext uri="{FF2B5EF4-FFF2-40B4-BE49-F238E27FC236}">
                <a16:creationId xmlns:a16="http://schemas.microsoft.com/office/drawing/2014/main" id="{264621DE-8EF8-47B3-88AF-ED5F5CD0711B}"/>
              </a:ext>
            </a:extLst>
          </p:cNvPr>
          <p:cNvSpPr/>
          <p:nvPr/>
        </p:nvSpPr>
        <p:spPr>
          <a:xfrm>
            <a:off x="5367936" y="3665404"/>
            <a:ext cx="2047931" cy="477500"/>
          </a:xfrm>
          <a:prstGeom prst="roundRect">
            <a:avLst>
              <a:gd name="adj" fmla="val 27969"/>
            </a:avLst>
          </a:prstGeom>
          <a:noFill/>
          <a:ln w="9525">
            <a:solidFill>
              <a:schemeClr val="tx1">
                <a:lumMod val="95000"/>
                <a:lumOff val="5000"/>
              </a:schemeClr>
            </a:solidFill>
          </a:ln>
        </p:spPr>
        <p:txBody>
          <a:bodyPr wrap="square">
            <a:spAutoFit/>
          </a:bodyPr>
          <a:lstStyle/>
          <a:p>
            <a:pPr algn="ctr"/>
            <a:r>
              <a:rPr lang="zh-CN" altLang="en-US" sz="2000" dirty="0">
                <a:latin typeface="华文楷体" panose="02010600040101010101" pitchFamily="2" charset="-122"/>
                <a:ea typeface="华文楷体" panose="02010600040101010101" pitchFamily="2" charset="-122"/>
              </a:rPr>
              <a:t>主讲人：王帆</a:t>
            </a:r>
          </a:p>
        </p:txBody>
      </p:sp>
      <p:sp>
        <p:nvSpPr>
          <p:cNvPr id="69" name="Rectangle 27">
            <a:extLst>
              <a:ext uri="{FF2B5EF4-FFF2-40B4-BE49-F238E27FC236}">
                <a16:creationId xmlns:a16="http://schemas.microsoft.com/office/drawing/2014/main" id="{54E6AE07-EB9C-447F-A458-6CD853A03924}"/>
              </a:ext>
            </a:extLst>
          </p:cNvPr>
          <p:cNvSpPr/>
          <p:nvPr/>
        </p:nvSpPr>
        <p:spPr>
          <a:xfrm>
            <a:off x="8081847" y="3655077"/>
            <a:ext cx="2047931" cy="477500"/>
          </a:xfrm>
          <a:prstGeom prst="roundRect">
            <a:avLst>
              <a:gd name="adj" fmla="val 27969"/>
            </a:avLst>
          </a:prstGeom>
          <a:noFill/>
          <a:ln w="9525">
            <a:solidFill>
              <a:schemeClr val="tx1">
                <a:lumMod val="95000"/>
                <a:lumOff val="5000"/>
              </a:schemeClr>
            </a:solidFill>
          </a:ln>
        </p:spPr>
        <p:txBody>
          <a:bodyPr wrap="square">
            <a:spAutoFit/>
          </a:bodyPr>
          <a:lstStyle/>
          <a:p>
            <a:pPr algn="ctr"/>
            <a:r>
              <a:rPr lang="en-US" altLang="zh-CN" sz="2000" dirty="0">
                <a:latin typeface="华文楷体" panose="02010600040101010101" pitchFamily="2" charset="-122"/>
                <a:ea typeface="华文楷体" panose="02010600040101010101" pitchFamily="2" charset="-122"/>
              </a:rPr>
              <a:t>Date</a:t>
            </a:r>
            <a:r>
              <a:rPr lang="zh-CN" altLang="en-US" sz="2000" dirty="0">
                <a:latin typeface="华文楷体" panose="02010600040101010101" pitchFamily="2" charset="-122"/>
                <a:ea typeface="华文楷体" panose="02010600040101010101" pitchFamily="2" charset="-122"/>
              </a:rPr>
              <a:t>：</a:t>
            </a:r>
            <a:r>
              <a:rPr lang="en-US" altLang="zh-CN" sz="2000" dirty="0">
                <a:latin typeface="华文楷体" panose="02010600040101010101" pitchFamily="2" charset="-122"/>
                <a:ea typeface="华文楷体" panose="02010600040101010101" pitchFamily="2" charset="-122"/>
              </a:rPr>
              <a:t>8</a:t>
            </a:r>
            <a:r>
              <a:rPr lang="zh-CN" altLang="en-US" sz="2000" dirty="0">
                <a:latin typeface="华文楷体" panose="02010600040101010101" pitchFamily="2" charset="-122"/>
                <a:ea typeface="华文楷体" panose="02010600040101010101" pitchFamily="2" charset="-122"/>
              </a:rPr>
              <a:t>月</a:t>
            </a:r>
            <a:r>
              <a:rPr lang="en-US" altLang="zh-CN" sz="2000" dirty="0">
                <a:latin typeface="华文楷体" panose="02010600040101010101" pitchFamily="2" charset="-122"/>
                <a:ea typeface="华文楷体" panose="02010600040101010101" pitchFamily="2" charset="-122"/>
              </a:rPr>
              <a:t>20</a:t>
            </a:r>
            <a:r>
              <a:rPr lang="zh-CN" altLang="en-US" sz="2000" dirty="0">
                <a:latin typeface="华文楷体" panose="02010600040101010101" pitchFamily="2" charset="-122"/>
                <a:ea typeface="华文楷体" panose="02010600040101010101" pitchFamily="2" charset="-122"/>
              </a:rPr>
              <a:t>日</a:t>
            </a:r>
          </a:p>
        </p:txBody>
      </p:sp>
      <p:sp>
        <p:nvSpPr>
          <p:cNvPr id="70" name="Rectangle 27">
            <a:extLst>
              <a:ext uri="{FF2B5EF4-FFF2-40B4-BE49-F238E27FC236}">
                <a16:creationId xmlns:a16="http://schemas.microsoft.com/office/drawing/2014/main" id="{3E925FF3-7534-4D34-809C-E138D13B5240}"/>
              </a:ext>
            </a:extLst>
          </p:cNvPr>
          <p:cNvSpPr/>
          <p:nvPr/>
        </p:nvSpPr>
        <p:spPr>
          <a:xfrm>
            <a:off x="5367936" y="4225809"/>
            <a:ext cx="4761842" cy="844808"/>
          </a:xfrm>
          <a:prstGeom prst="roundRect">
            <a:avLst>
              <a:gd name="adj" fmla="val 27969"/>
            </a:avLst>
          </a:prstGeom>
          <a:noFill/>
          <a:ln w="9525">
            <a:solidFill>
              <a:schemeClr val="tx1">
                <a:lumMod val="95000"/>
                <a:lumOff val="5000"/>
              </a:schemeClr>
            </a:solidFill>
          </a:ln>
        </p:spPr>
        <p:txBody>
          <a:bodyPr wrap="square">
            <a:spAutoFit/>
          </a:bodyPr>
          <a:lstStyle/>
          <a:p>
            <a:r>
              <a:rPr lang="zh-CN" altLang="en-US" sz="2000" dirty="0">
                <a:latin typeface="华文楷体" panose="02010600040101010101" pitchFamily="2" charset="-122"/>
                <a:ea typeface="华文楷体" panose="02010600040101010101" pitchFamily="2" charset="-122"/>
              </a:rPr>
              <a:t>小组成员：王帆、陈子创、刘宜松、</a:t>
            </a:r>
            <a:endParaRPr lang="en-US" altLang="zh-CN" sz="2000" dirty="0">
              <a:latin typeface="华文楷体" panose="02010600040101010101" pitchFamily="2" charset="-122"/>
              <a:ea typeface="华文楷体" panose="02010600040101010101" pitchFamily="2" charset="-122"/>
            </a:endParaRPr>
          </a:p>
          <a:p>
            <a:r>
              <a:rPr lang="en-US" altLang="zh-CN" sz="2000" dirty="0">
                <a:latin typeface="华文楷体" panose="02010600040101010101" pitchFamily="2" charset="-122"/>
                <a:ea typeface="华文楷体" panose="02010600040101010101" pitchFamily="2" charset="-122"/>
              </a:rPr>
              <a:t>	     </a:t>
            </a:r>
            <a:r>
              <a:rPr lang="zh-CN" altLang="en-US" sz="2000" dirty="0">
                <a:latin typeface="华文楷体" panose="02010600040101010101" pitchFamily="2" charset="-122"/>
                <a:ea typeface="华文楷体" panose="02010600040101010101" pitchFamily="2" charset="-122"/>
              </a:rPr>
              <a:t>邱鸿鑫、潘裕康、王俊朗</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5205097" y="1993338"/>
            <a:ext cx="859097" cy="584775"/>
          </a:xfrm>
          <a:prstGeom prst="rect">
            <a:avLst/>
          </a:prstGeom>
          <a:noFill/>
        </p:spPr>
        <p:txBody>
          <a:bodyPr wrap="square" rtlCol="0">
            <a:spAutoFit/>
          </a:bodyPr>
          <a:lstStyle/>
          <a:p>
            <a:pPr algn="ctr"/>
            <a:r>
              <a:rPr lang="en-US" altLang="zh-CN" sz="3200" dirty="0">
                <a:solidFill>
                  <a:schemeClr val="tx1">
                    <a:lumMod val="85000"/>
                    <a:lumOff val="15000"/>
                  </a:schemeClr>
                </a:solidFill>
                <a:latin typeface="华文楷体" panose="02010600040101010101" pitchFamily="2" charset="-122"/>
                <a:ea typeface="华文楷体" panose="02010600040101010101" pitchFamily="2" charset="-122"/>
              </a:rPr>
              <a:t>01 </a:t>
            </a:r>
            <a:endParaRPr lang="zh-CN" altLang="en-US" sz="3200" dirty="0">
              <a:solidFill>
                <a:schemeClr val="tx1">
                  <a:lumMod val="85000"/>
                  <a:lumOff val="15000"/>
                </a:schemeClr>
              </a:solidFill>
              <a:latin typeface="华文楷体" panose="02010600040101010101" pitchFamily="2" charset="-122"/>
              <a:ea typeface="华文楷体" panose="02010600040101010101" pitchFamily="2" charset="-122"/>
            </a:endParaRPr>
          </a:p>
        </p:txBody>
      </p:sp>
      <p:cxnSp>
        <p:nvCxnSpPr>
          <p:cNvPr id="21" name="直接连接符 20"/>
          <p:cNvCxnSpPr/>
          <p:nvPr/>
        </p:nvCxnSpPr>
        <p:spPr>
          <a:xfrm>
            <a:off x="5984959" y="2100469"/>
            <a:ext cx="0" cy="43200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5997218" y="2034453"/>
            <a:ext cx="3553189" cy="502766"/>
          </a:xfrm>
          <a:prstGeom prst="rect">
            <a:avLst/>
          </a:prstGeom>
          <a:noFill/>
        </p:spPr>
        <p:txBody>
          <a:bodyPr wrap="square" rtlCol="0">
            <a:spAutoFit/>
          </a:bodyPr>
          <a:lstStyle/>
          <a:p>
            <a:r>
              <a:rPr lang="zh-CN" altLang="en-US" sz="2665" dirty="0">
                <a:latin typeface="华文楷体" panose="02010600040101010101" pitchFamily="2" charset="-122"/>
                <a:ea typeface="华文楷体" panose="02010600040101010101" pitchFamily="2" charset="-122"/>
              </a:rPr>
              <a:t>项目成员分工</a:t>
            </a:r>
          </a:p>
        </p:txBody>
      </p:sp>
      <p:sp>
        <p:nvSpPr>
          <p:cNvPr id="23" name="文本框 22"/>
          <p:cNvSpPr txBox="1"/>
          <p:nvPr/>
        </p:nvSpPr>
        <p:spPr>
          <a:xfrm>
            <a:off x="5205097" y="2970466"/>
            <a:ext cx="859097" cy="584775"/>
          </a:xfrm>
          <a:prstGeom prst="rect">
            <a:avLst/>
          </a:prstGeom>
          <a:noFill/>
        </p:spPr>
        <p:txBody>
          <a:bodyPr wrap="square" rtlCol="0">
            <a:spAutoFit/>
          </a:bodyPr>
          <a:lstStyle/>
          <a:p>
            <a:pPr algn="ctr"/>
            <a:r>
              <a:rPr lang="en-US" altLang="zh-CN" sz="3200" dirty="0">
                <a:solidFill>
                  <a:schemeClr val="tx1">
                    <a:lumMod val="85000"/>
                    <a:lumOff val="15000"/>
                  </a:schemeClr>
                </a:solidFill>
                <a:latin typeface="华文楷体" panose="02010600040101010101" pitchFamily="2" charset="-122"/>
                <a:ea typeface="华文楷体" panose="02010600040101010101" pitchFamily="2" charset="-122"/>
              </a:rPr>
              <a:t>02 </a:t>
            </a:r>
            <a:endParaRPr lang="zh-CN" altLang="en-US" sz="3200" dirty="0">
              <a:solidFill>
                <a:schemeClr val="tx1">
                  <a:lumMod val="85000"/>
                  <a:lumOff val="15000"/>
                </a:schemeClr>
              </a:solidFill>
              <a:latin typeface="华文楷体" panose="02010600040101010101" pitchFamily="2" charset="-122"/>
              <a:ea typeface="华文楷体" panose="02010600040101010101" pitchFamily="2" charset="-122"/>
            </a:endParaRPr>
          </a:p>
        </p:txBody>
      </p:sp>
      <p:cxnSp>
        <p:nvCxnSpPr>
          <p:cNvPr id="24" name="直接连接符 23"/>
          <p:cNvCxnSpPr/>
          <p:nvPr/>
        </p:nvCxnSpPr>
        <p:spPr>
          <a:xfrm>
            <a:off x="5984959" y="3077597"/>
            <a:ext cx="0" cy="43200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5997218" y="3011581"/>
            <a:ext cx="3553189" cy="502766"/>
          </a:xfrm>
          <a:prstGeom prst="rect">
            <a:avLst/>
          </a:prstGeom>
          <a:noFill/>
        </p:spPr>
        <p:txBody>
          <a:bodyPr wrap="square" rtlCol="0">
            <a:spAutoFit/>
          </a:bodyPr>
          <a:lstStyle/>
          <a:p>
            <a:r>
              <a:rPr lang="zh-CN" altLang="en-US" sz="2665" dirty="0">
                <a:latin typeface="华文楷体" panose="02010600040101010101" pitchFamily="2" charset="-122"/>
                <a:ea typeface="华文楷体" panose="02010600040101010101" pitchFamily="2" charset="-122"/>
              </a:rPr>
              <a:t>项目背景介绍</a:t>
            </a:r>
          </a:p>
        </p:txBody>
      </p:sp>
      <p:sp>
        <p:nvSpPr>
          <p:cNvPr id="26" name="文本框 25"/>
          <p:cNvSpPr txBox="1"/>
          <p:nvPr/>
        </p:nvSpPr>
        <p:spPr>
          <a:xfrm>
            <a:off x="5205097" y="3960087"/>
            <a:ext cx="859097" cy="584775"/>
          </a:xfrm>
          <a:prstGeom prst="rect">
            <a:avLst/>
          </a:prstGeom>
          <a:noFill/>
        </p:spPr>
        <p:txBody>
          <a:bodyPr wrap="square" rtlCol="0">
            <a:spAutoFit/>
          </a:bodyPr>
          <a:lstStyle/>
          <a:p>
            <a:pPr algn="ctr"/>
            <a:r>
              <a:rPr lang="en-US" altLang="zh-CN" sz="3200" dirty="0">
                <a:solidFill>
                  <a:schemeClr val="tx1">
                    <a:lumMod val="85000"/>
                    <a:lumOff val="15000"/>
                  </a:schemeClr>
                </a:solidFill>
                <a:latin typeface="华文楷体" panose="02010600040101010101" pitchFamily="2" charset="-122"/>
                <a:ea typeface="华文楷体" panose="02010600040101010101" pitchFamily="2" charset="-122"/>
              </a:rPr>
              <a:t>03 </a:t>
            </a:r>
            <a:endParaRPr lang="zh-CN" altLang="en-US" sz="3200" dirty="0">
              <a:solidFill>
                <a:schemeClr val="tx1">
                  <a:lumMod val="85000"/>
                  <a:lumOff val="15000"/>
                </a:schemeClr>
              </a:solidFill>
              <a:latin typeface="华文楷体" panose="02010600040101010101" pitchFamily="2" charset="-122"/>
              <a:ea typeface="华文楷体" panose="02010600040101010101" pitchFamily="2" charset="-122"/>
            </a:endParaRPr>
          </a:p>
        </p:txBody>
      </p:sp>
      <p:cxnSp>
        <p:nvCxnSpPr>
          <p:cNvPr id="27" name="直接连接符 26"/>
          <p:cNvCxnSpPr/>
          <p:nvPr/>
        </p:nvCxnSpPr>
        <p:spPr>
          <a:xfrm>
            <a:off x="5984959" y="4067219"/>
            <a:ext cx="0" cy="43200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5997218" y="4001202"/>
            <a:ext cx="3553189" cy="502766"/>
          </a:xfrm>
          <a:prstGeom prst="rect">
            <a:avLst/>
          </a:prstGeom>
          <a:noFill/>
        </p:spPr>
        <p:txBody>
          <a:bodyPr wrap="square" rtlCol="0">
            <a:spAutoFit/>
          </a:bodyPr>
          <a:lstStyle/>
          <a:p>
            <a:r>
              <a:rPr lang="zh-CN" altLang="en-US" sz="2665" dirty="0">
                <a:latin typeface="华文楷体" panose="02010600040101010101" pitchFamily="2" charset="-122"/>
                <a:ea typeface="华文楷体" panose="02010600040101010101" pitchFamily="2" charset="-122"/>
              </a:rPr>
              <a:t>项目使用技术</a:t>
            </a:r>
          </a:p>
        </p:txBody>
      </p:sp>
      <p:sp>
        <p:nvSpPr>
          <p:cNvPr id="38" name="文本框 37"/>
          <p:cNvSpPr txBox="1"/>
          <p:nvPr/>
        </p:nvSpPr>
        <p:spPr>
          <a:xfrm>
            <a:off x="5205097" y="4949709"/>
            <a:ext cx="859097" cy="584775"/>
          </a:xfrm>
          <a:prstGeom prst="rect">
            <a:avLst/>
          </a:prstGeom>
          <a:noFill/>
        </p:spPr>
        <p:txBody>
          <a:bodyPr wrap="square" rtlCol="0">
            <a:spAutoFit/>
          </a:bodyPr>
          <a:lstStyle/>
          <a:p>
            <a:pPr algn="ctr"/>
            <a:r>
              <a:rPr lang="en-US" altLang="zh-CN" sz="3200" dirty="0">
                <a:solidFill>
                  <a:schemeClr val="tx1">
                    <a:lumMod val="85000"/>
                    <a:lumOff val="15000"/>
                  </a:schemeClr>
                </a:solidFill>
                <a:latin typeface="华文楷体" panose="02010600040101010101" pitchFamily="2" charset="-122"/>
                <a:ea typeface="华文楷体" panose="02010600040101010101" pitchFamily="2" charset="-122"/>
              </a:rPr>
              <a:t>04</a:t>
            </a:r>
            <a:endParaRPr lang="zh-CN" altLang="en-US" sz="3200" dirty="0">
              <a:solidFill>
                <a:schemeClr val="tx1">
                  <a:lumMod val="85000"/>
                  <a:lumOff val="15000"/>
                </a:schemeClr>
              </a:solidFill>
              <a:latin typeface="华文楷体" panose="02010600040101010101" pitchFamily="2" charset="-122"/>
              <a:ea typeface="华文楷体" panose="02010600040101010101" pitchFamily="2" charset="-122"/>
            </a:endParaRPr>
          </a:p>
        </p:txBody>
      </p:sp>
      <p:cxnSp>
        <p:nvCxnSpPr>
          <p:cNvPr id="39" name="直接连接符 38"/>
          <p:cNvCxnSpPr/>
          <p:nvPr/>
        </p:nvCxnSpPr>
        <p:spPr>
          <a:xfrm>
            <a:off x="5984959" y="5056840"/>
            <a:ext cx="0" cy="43200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5997218" y="4990823"/>
            <a:ext cx="3553189" cy="502766"/>
          </a:xfrm>
          <a:prstGeom prst="rect">
            <a:avLst/>
          </a:prstGeom>
          <a:noFill/>
        </p:spPr>
        <p:txBody>
          <a:bodyPr wrap="square" rtlCol="0">
            <a:spAutoFit/>
          </a:bodyPr>
          <a:lstStyle/>
          <a:p>
            <a:r>
              <a:rPr lang="zh-CN" altLang="en-US" sz="2665" dirty="0">
                <a:latin typeface="华文楷体" panose="02010600040101010101" pitchFamily="2" charset="-122"/>
                <a:ea typeface="华文楷体" panose="02010600040101010101" pitchFamily="2" charset="-122"/>
              </a:rPr>
              <a:t>项目总结</a:t>
            </a:r>
          </a:p>
        </p:txBody>
      </p:sp>
      <p:grpSp>
        <p:nvGrpSpPr>
          <p:cNvPr id="7" name="组合 6"/>
          <p:cNvGrpSpPr/>
          <p:nvPr/>
        </p:nvGrpSpPr>
        <p:grpSpPr>
          <a:xfrm>
            <a:off x="583115" y="337360"/>
            <a:ext cx="4306508" cy="748988"/>
            <a:chOff x="437336" y="253020"/>
            <a:chExt cx="3229881" cy="561741"/>
          </a:xfrm>
        </p:grpSpPr>
        <p:sp>
          <p:nvSpPr>
            <p:cNvPr id="41" name="文本框 38"/>
            <p:cNvSpPr txBox="1"/>
            <p:nvPr/>
          </p:nvSpPr>
          <p:spPr bwMode="auto">
            <a:xfrm>
              <a:off x="1442739" y="374404"/>
              <a:ext cx="2224478" cy="438581"/>
            </a:xfrm>
            <a:prstGeom prst="rect">
              <a:avLst/>
            </a:prstGeom>
            <a:noFill/>
          </p:spPr>
          <p:txBody>
            <a:bodyPr wrap="square">
              <a:spAutoFit/>
            </a:bodyPr>
            <a:lstStyle/>
            <a:p>
              <a:pPr>
                <a:defRPr/>
              </a:pPr>
              <a:r>
                <a:rPr lang="en-US" altLang="zh-CN" sz="3200" dirty="0">
                  <a:solidFill>
                    <a:schemeClr val="tx1">
                      <a:lumMod val="85000"/>
                      <a:lumOff val="15000"/>
                    </a:schemeClr>
                  </a:solidFill>
                  <a:latin typeface="华文楷体" panose="02010600040101010101" pitchFamily="2" charset="-122"/>
                  <a:ea typeface="华文楷体" panose="02010600040101010101" pitchFamily="2" charset="-122"/>
                  <a:cs typeface="Mongolian Baiti" panose="03000500000000000000" pitchFamily="66" charset="0"/>
                </a:rPr>
                <a:t>CONTENTS</a:t>
              </a:r>
              <a:endParaRPr lang="zh-CN" altLang="en-US" sz="3200" dirty="0">
                <a:solidFill>
                  <a:schemeClr val="tx1">
                    <a:lumMod val="85000"/>
                    <a:lumOff val="15000"/>
                  </a:schemeClr>
                </a:solidFill>
                <a:latin typeface="华文楷体" panose="02010600040101010101" pitchFamily="2" charset="-122"/>
                <a:ea typeface="华文楷体" panose="02010600040101010101" pitchFamily="2" charset="-122"/>
                <a:cs typeface="Mongolian Baiti" panose="03000500000000000000" pitchFamily="66" charset="0"/>
              </a:endParaRPr>
            </a:p>
          </p:txBody>
        </p:sp>
        <p:sp>
          <p:nvSpPr>
            <p:cNvPr id="42" name="文本框 11"/>
            <p:cNvSpPr txBox="1"/>
            <p:nvPr/>
          </p:nvSpPr>
          <p:spPr bwMode="auto">
            <a:xfrm>
              <a:off x="437336" y="253020"/>
              <a:ext cx="958436" cy="561741"/>
            </a:xfrm>
            <a:prstGeom prst="rect">
              <a:avLst/>
            </a:prstGeom>
            <a:noFill/>
          </p:spPr>
          <p:txBody>
            <a:bodyPr wrap="none">
              <a:spAutoFit/>
            </a:bodyPr>
            <a:lstStyle/>
            <a:p>
              <a:pPr>
                <a:defRPr/>
              </a:pPr>
              <a:r>
                <a:rPr lang="zh-CN" altLang="en-US" sz="4265" dirty="0">
                  <a:solidFill>
                    <a:schemeClr val="tx1">
                      <a:lumMod val="85000"/>
                      <a:lumOff val="15000"/>
                    </a:schemeClr>
                  </a:solidFill>
                  <a:latin typeface="华文楷体" panose="02010600040101010101" pitchFamily="2" charset="-122"/>
                  <a:ea typeface="华文楷体" panose="02010600040101010101" pitchFamily="2" charset="-122"/>
                </a:rPr>
                <a:t>目录</a:t>
              </a:r>
            </a:p>
          </p:txBody>
        </p:sp>
      </p:grpSp>
      <p:cxnSp>
        <p:nvCxnSpPr>
          <p:cNvPr id="43" name="直接连接符 42"/>
          <p:cNvCxnSpPr/>
          <p:nvPr/>
        </p:nvCxnSpPr>
        <p:spPr>
          <a:xfrm>
            <a:off x="8925192" y="2296109"/>
            <a:ext cx="1392000" cy="0"/>
          </a:xfrm>
          <a:prstGeom prst="line">
            <a:avLst/>
          </a:prstGeom>
          <a:ln w="12700">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733307" y="1234995"/>
            <a:ext cx="10752000" cy="0"/>
          </a:xfrm>
          <a:prstGeom prst="line">
            <a:avLst/>
          </a:prstGeom>
          <a:ln w="12700">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sp>
        <p:nvSpPr>
          <p:cNvPr id="45" name="文本框 44"/>
          <p:cNvSpPr txBox="1"/>
          <p:nvPr/>
        </p:nvSpPr>
        <p:spPr>
          <a:xfrm>
            <a:off x="10284695" y="2043481"/>
            <a:ext cx="1091325" cy="461665"/>
          </a:xfrm>
          <a:prstGeom prst="rect">
            <a:avLst/>
          </a:prstGeom>
          <a:noFill/>
        </p:spPr>
        <p:txBody>
          <a:bodyPr wrap="square" rtlCol="0">
            <a:spAutoFit/>
          </a:bodyPr>
          <a:lstStyle/>
          <a:p>
            <a:r>
              <a:rPr lang="en-US" altLang="zh-CN" sz="2400" dirty="0">
                <a:solidFill>
                  <a:schemeClr val="tx1">
                    <a:lumMod val="85000"/>
                    <a:lumOff val="15000"/>
                  </a:schemeClr>
                </a:solidFill>
                <a:latin typeface="华文楷体" panose="02010600040101010101" pitchFamily="2" charset="-122"/>
                <a:ea typeface="华文楷体" panose="02010600040101010101" pitchFamily="2" charset="-122"/>
              </a:rPr>
              <a:t>P03 </a:t>
            </a:r>
            <a:endParaRPr lang="zh-CN" altLang="en-US" sz="2400" dirty="0">
              <a:solidFill>
                <a:schemeClr val="tx1">
                  <a:lumMod val="85000"/>
                  <a:lumOff val="15000"/>
                </a:schemeClr>
              </a:solidFill>
              <a:latin typeface="华文楷体" panose="02010600040101010101" pitchFamily="2" charset="-122"/>
              <a:ea typeface="华文楷体" panose="02010600040101010101" pitchFamily="2" charset="-122"/>
            </a:endParaRPr>
          </a:p>
        </p:txBody>
      </p:sp>
      <p:sp>
        <p:nvSpPr>
          <p:cNvPr id="46" name="文本框 45"/>
          <p:cNvSpPr txBox="1"/>
          <p:nvPr/>
        </p:nvSpPr>
        <p:spPr>
          <a:xfrm>
            <a:off x="10284695" y="3020609"/>
            <a:ext cx="1091325" cy="461665"/>
          </a:xfrm>
          <a:prstGeom prst="rect">
            <a:avLst/>
          </a:prstGeom>
          <a:noFill/>
        </p:spPr>
        <p:txBody>
          <a:bodyPr wrap="square" rtlCol="0">
            <a:spAutoFit/>
          </a:bodyPr>
          <a:lstStyle/>
          <a:p>
            <a:r>
              <a:rPr lang="en-US" altLang="zh-CN" sz="2400" dirty="0">
                <a:solidFill>
                  <a:schemeClr val="tx1">
                    <a:lumMod val="85000"/>
                    <a:lumOff val="15000"/>
                  </a:schemeClr>
                </a:solidFill>
                <a:latin typeface="华文楷体" panose="02010600040101010101" pitchFamily="2" charset="-122"/>
                <a:ea typeface="华文楷体" panose="02010600040101010101" pitchFamily="2" charset="-122"/>
              </a:rPr>
              <a:t>P05 </a:t>
            </a:r>
            <a:endParaRPr lang="zh-CN" altLang="en-US" sz="2400" dirty="0">
              <a:solidFill>
                <a:schemeClr val="tx1">
                  <a:lumMod val="85000"/>
                  <a:lumOff val="15000"/>
                </a:schemeClr>
              </a:solidFill>
              <a:latin typeface="华文楷体" panose="02010600040101010101" pitchFamily="2" charset="-122"/>
              <a:ea typeface="华文楷体" panose="02010600040101010101" pitchFamily="2" charset="-122"/>
            </a:endParaRPr>
          </a:p>
        </p:txBody>
      </p:sp>
      <p:sp>
        <p:nvSpPr>
          <p:cNvPr id="47" name="文本框 46"/>
          <p:cNvSpPr txBox="1"/>
          <p:nvPr/>
        </p:nvSpPr>
        <p:spPr>
          <a:xfrm>
            <a:off x="10284695" y="4010230"/>
            <a:ext cx="1091325" cy="461665"/>
          </a:xfrm>
          <a:prstGeom prst="rect">
            <a:avLst/>
          </a:prstGeom>
          <a:noFill/>
        </p:spPr>
        <p:txBody>
          <a:bodyPr wrap="square" rtlCol="0">
            <a:spAutoFit/>
          </a:bodyPr>
          <a:lstStyle/>
          <a:p>
            <a:r>
              <a:rPr lang="en-US" altLang="zh-CN" sz="2400" dirty="0">
                <a:solidFill>
                  <a:schemeClr val="tx1">
                    <a:lumMod val="85000"/>
                    <a:lumOff val="15000"/>
                  </a:schemeClr>
                </a:solidFill>
                <a:latin typeface="华文楷体" panose="02010600040101010101" pitchFamily="2" charset="-122"/>
                <a:ea typeface="华文楷体" panose="02010600040101010101" pitchFamily="2" charset="-122"/>
              </a:rPr>
              <a:t>P11 </a:t>
            </a:r>
            <a:endParaRPr lang="zh-CN" altLang="en-US" sz="2400" dirty="0">
              <a:solidFill>
                <a:schemeClr val="tx1">
                  <a:lumMod val="85000"/>
                  <a:lumOff val="15000"/>
                </a:schemeClr>
              </a:solidFill>
              <a:latin typeface="华文楷体" panose="02010600040101010101" pitchFamily="2" charset="-122"/>
              <a:ea typeface="华文楷体" panose="02010600040101010101" pitchFamily="2" charset="-122"/>
            </a:endParaRPr>
          </a:p>
        </p:txBody>
      </p:sp>
      <p:sp>
        <p:nvSpPr>
          <p:cNvPr id="48" name="文本框 47"/>
          <p:cNvSpPr txBox="1"/>
          <p:nvPr/>
        </p:nvSpPr>
        <p:spPr>
          <a:xfrm>
            <a:off x="10284695" y="4999852"/>
            <a:ext cx="1091325" cy="461665"/>
          </a:xfrm>
          <a:prstGeom prst="rect">
            <a:avLst/>
          </a:prstGeom>
          <a:noFill/>
        </p:spPr>
        <p:txBody>
          <a:bodyPr wrap="square" rtlCol="0">
            <a:spAutoFit/>
          </a:bodyPr>
          <a:lstStyle/>
          <a:p>
            <a:r>
              <a:rPr lang="en-US" altLang="zh-CN" sz="2400" dirty="0">
                <a:solidFill>
                  <a:schemeClr val="tx1">
                    <a:lumMod val="85000"/>
                    <a:lumOff val="15000"/>
                  </a:schemeClr>
                </a:solidFill>
                <a:latin typeface="华文楷体" panose="02010600040101010101" pitchFamily="2" charset="-122"/>
                <a:ea typeface="华文楷体" panose="02010600040101010101" pitchFamily="2" charset="-122"/>
              </a:rPr>
              <a:t>P15</a:t>
            </a:r>
            <a:endParaRPr lang="zh-CN" altLang="en-US" sz="2400" dirty="0">
              <a:solidFill>
                <a:schemeClr val="tx1">
                  <a:lumMod val="85000"/>
                  <a:lumOff val="15000"/>
                </a:schemeClr>
              </a:solidFill>
              <a:latin typeface="华文楷体" panose="02010600040101010101" pitchFamily="2" charset="-122"/>
              <a:ea typeface="华文楷体" panose="02010600040101010101" pitchFamily="2" charset="-122"/>
            </a:endParaRPr>
          </a:p>
        </p:txBody>
      </p:sp>
      <p:cxnSp>
        <p:nvCxnSpPr>
          <p:cNvPr id="49" name="直接连接符 48"/>
          <p:cNvCxnSpPr/>
          <p:nvPr/>
        </p:nvCxnSpPr>
        <p:spPr>
          <a:xfrm>
            <a:off x="8906713" y="3305997"/>
            <a:ext cx="1392000" cy="0"/>
          </a:xfrm>
          <a:prstGeom prst="line">
            <a:avLst/>
          </a:prstGeom>
          <a:ln w="12700">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8906713" y="4260884"/>
            <a:ext cx="1392000" cy="0"/>
          </a:xfrm>
          <a:prstGeom prst="line">
            <a:avLst/>
          </a:prstGeom>
          <a:ln w="12700">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8906713" y="5289107"/>
            <a:ext cx="1392000" cy="0"/>
          </a:xfrm>
          <a:prstGeom prst="line">
            <a:avLst/>
          </a:prstGeom>
          <a:ln w="12700">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9" name="Group 4"/>
          <p:cNvGrpSpPr>
            <a:grpSpLocks noChangeAspect="1"/>
          </p:cNvGrpSpPr>
          <p:nvPr/>
        </p:nvGrpSpPr>
        <p:grpSpPr bwMode="auto">
          <a:xfrm>
            <a:off x="973547" y="2039093"/>
            <a:ext cx="3497262" cy="3324225"/>
            <a:chOff x="2885" y="1201"/>
            <a:chExt cx="2203" cy="2094"/>
          </a:xfrm>
        </p:grpSpPr>
        <p:sp>
          <p:nvSpPr>
            <p:cNvPr id="30" name="AutoShape 3"/>
            <p:cNvSpPr>
              <a:spLocks noChangeAspect="1" noChangeArrowheads="1" noTextEdit="1"/>
            </p:cNvSpPr>
            <p:nvPr/>
          </p:nvSpPr>
          <p:spPr bwMode="auto">
            <a:xfrm>
              <a:off x="2885" y="1201"/>
              <a:ext cx="2203" cy="2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1" name="Freeform 5"/>
            <p:cNvSpPr/>
            <p:nvPr/>
          </p:nvSpPr>
          <p:spPr bwMode="auto">
            <a:xfrm>
              <a:off x="3793" y="1692"/>
              <a:ext cx="798" cy="785"/>
            </a:xfrm>
            <a:custGeom>
              <a:avLst/>
              <a:gdLst>
                <a:gd name="T0" fmla="*/ 79 w 413"/>
                <a:gd name="T1" fmla="*/ 299 h 406"/>
                <a:gd name="T2" fmla="*/ 157 w 413"/>
                <a:gd name="T3" fmla="*/ 227 h 406"/>
                <a:gd name="T4" fmla="*/ 233 w 413"/>
                <a:gd name="T5" fmla="*/ 151 h 406"/>
                <a:gd name="T6" fmla="*/ 352 w 413"/>
                <a:gd name="T7" fmla="*/ 39 h 406"/>
                <a:gd name="T8" fmla="*/ 390 w 413"/>
                <a:gd name="T9" fmla="*/ 3 h 406"/>
                <a:gd name="T10" fmla="*/ 349 w 413"/>
                <a:gd name="T11" fmla="*/ 35 h 406"/>
                <a:gd name="T12" fmla="*/ 235 w 413"/>
                <a:gd name="T13" fmla="*/ 144 h 406"/>
                <a:gd name="T14" fmla="*/ 123 w 413"/>
                <a:gd name="T15" fmla="*/ 250 h 406"/>
                <a:gd name="T16" fmla="*/ 13 w 413"/>
                <a:gd name="T17" fmla="*/ 361 h 406"/>
                <a:gd name="T18" fmla="*/ 12 w 413"/>
                <a:gd name="T19" fmla="*/ 384 h 406"/>
                <a:gd name="T20" fmla="*/ 45 w 413"/>
                <a:gd name="T21" fmla="*/ 356 h 406"/>
                <a:gd name="T22" fmla="*/ 205 w 413"/>
                <a:gd name="T23" fmla="*/ 212 h 406"/>
                <a:gd name="T24" fmla="*/ 362 w 413"/>
                <a:gd name="T25" fmla="*/ 65 h 406"/>
                <a:gd name="T26" fmla="*/ 406 w 413"/>
                <a:gd name="T27" fmla="*/ 25 h 406"/>
                <a:gd name="T28" fmla="*/ 329 w 413"/>
                <a:gd name="T29" fmla="*/ 95 h 406"/>
                <a:gd name="T30" fmla="*/ 173 w 413"/>
                <a:gd name="T31" fmla="*/ 241 h 406"/>
                <a:gd name="T32" fmla="*/ 45 w 413"/>
                <a:gd name="T33" fmla="*/ 363 h 406"/>
                <a:gd name="T34" fmla="*/ 4 w 413"/>
                <a:gd name="T35" fmla="*/ 381 h 406"/>
                <a:gd name="T36" fmla="*/ 1 w 413"/>
                <a:gd name="T37" fmla="*/ 379 h 406"/>
                <a:gd name="T38" fmla="*/ 34 w 413"/>
                <a:gd name="T39" fmla="*/ 369 h 406"/>
                <a:gd name="T40" fmla="*/ 73 w 413"/>
                <a:gd name="T41" fmla="*/ 336 h 406"/>
                <a:gd name="T42" fmla="*/ 151 w 413"/>
                <a:gd name="T43" fmla="*/ 263 h 406"/>
                <a:gd name="T44" fmla="*/ 306 w 413"/>
                <a:gd name="T45" fmla="*/ 117 h 406"/>
                <a:gd name="T46" fmla="*/ 411 w 413"/>
                <a:gd name="T47" fmla="*/ 20 h 406"/>
                <a:gd name="T48" fmla="*/ 384 w 413"/>
                <a:gd name="T49" fmla="*/ 9 h 406"/>
                <a:gd name="T50" fmla="*/ 398 w 413"/>
                <a:gd name="T51" fmla="*/ 18 h 406"/>
                <a:gd name="T52" fmla="*/ 384 w 413"/>
                <a:gd name="T53" fmla="*/ 9 h 406"/>
                <a:gd name="T54" fmla="*/ 410 w 413"/>
                <a:gd name="T55" fmla="*/ 20 h 406"/>
                <a:gd name="T56" fmla="*/ 176 w 413"/>
                <a:gd name="T57" fmla="*/ 236 h 406"/>
                <a:gd name="T58" fmla="*/ 49 w 413"/>
                <a:gd name="T59" fmla="*/ 354 h 406"/>
                <a:gd name="T60" fmla="*/ 16 w 413"/>
                <a:gd name="T61" fmla="*/ 377 h 406"/>
                <a:gd name="T62" fmla="*/ 0 w 413"/>
                <a:gd name="T63" fmla="*/ 378 h 406"/>
                <a:gd name="T64" fmla="*/ 154 w 413"/>
                <a:gd name="T65" fmla="*/ 263 h 406"/>
                <a:gd name="T66" fmla="*/ 310 w 413"/>
                <a:gd name="T67" fmla="*/ 117 h 406"/>
                <a:gd name="T68" fmla="*/ 406 w 413"/>
                <a:gd name="T69" fmla="*/ 25 h 406"/>
                <a:gd name="T70" fmla="*/ 387 w 413"/>
                <a:gd name="T71" fmla="*/ 39 h 406"/>
                <a:gd name="T72" fmla="*/ 329 w 413"/>
                <a:gd name="T73" fmla="*/ 92 h 406"/>
                <a:gd name="T74" fmla="*/ 90 w 413"/>
                <a:gd name="T75" fmla="*/ 312 h 406"/>
                <a:gd name="T76" fmla="*/ 32 w 413"/>
                <a:gd name="T77" fmla="*/ 366 h 406"/>
                <a:gd name="T78" fmla="*/ 16 w 413"/>
                <a:gd name="T79" fmla="*/ 380 h 406"/>
                <a:gd name="T80" fmla="*/ 8 w 413"/>
                <a:gd name="T81" fmla="*/ 368 h 406"/>
                <a:gd name="T82" fmla="*/ 64 w 413"/>
                <a:gd name="T83" fmla="*/ 316 h 406"/>
                <a:gd name="T84" fmla="*/ 211 w 413"/>
                <a:gd name="T85" fmla="*/ 171 h 406"/>
                <a:gd name="T86" fmla="*/ 323 w 413"/>
                <a:gd name="T87" fmla="*/ 62 h 406"/>
                <a:gd name="T88" fmla="*/ 391 w 413"/>
                <a:gd name="T89" fmla="*/ 3 h 406"/>
                <a:gd name="T90" fmla="*/ 372 w 413"/>
                <a:gd name="T91" fmla="*/ 15 h 406"/>
                <a:gd name="T92" fmla="*/ 317 w 413"/>
                <a:gd name="T93" fmla="*/ 70 h 406"/>
                <a:gd name="T94" fmla="*/ 163 w 413"/>
                <a:gd name="T95" fmla="*/ 217 h 406"/>
                <a:gd name="T96" fmla="*/ 4 w 413"/>
                <a:gd name="T97" fmla="*/ 37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3" h="406">
                  <a:moveTo>
                    <a:pt x="5" y="373"/>
                  </a:moveTo>
                  <a:cubicBezTo>
                    <a:pt x="30" y="349"/>
                    <a:pt x="54" y="323"/>
                    <a:pt x="79" y="299"/>
                  </a:cubicBezTo>
                  <a:cubicBezTo>
                    <a:pt x="92" y="287"/>
                    <a:pt x="105" y="275"/>
                    <a:pt x="118" y="263"/>
                  </a:cubicBezTo>
                  <a:cubicBezTo>
                    <a:pt x="131" y="251"/>
                    <a:pt x="144" y="239"/>
                    <a:pt x="157" y="227"/>
                  </a:cubicBezTo>
                  <a:cubicBezTo>
                    <a:pt x="170" y="214"/>
                    <a:pt x="183" y="202"/>
                    <a:pt x="196" y="189"/>
                  </a:cubicBezTo>
                  <a:cubicBezTo>
                    <a:pt x="208" y="177"/>
                    <a:pt x="221" y="164"/>
                    <a:pt x="233" y="151"/>
                  </a:cubicBezTo>
                  <a:cubicBezTo>
                    <a:pt x="258" y="127"/>
                    <a:pt x="285" y="104"/>
                    <a:pt x="310" y="80"/>
                  </a:cubicBezTo>
                  <a:cubicBezTo>
                    <a:pt x="325" y="66"/>
                    <a:pt x="338" y="53"/>
                    <a:pt x="352" y="39"/>
                  </a:cubicBezTo>
                  <a:cubicBezTo>
                    <a:pt x="358" y="33"/>
                    <a:pt x="364" y="27"/>
                    <a:pt x="371" y="20"/>
                  </a:cubicBezTo>
                  <a:cubicBezTo>
                    <a:pt x="377" y="14"/>
                    <a:pt x="383" y="7"/>
                    <a:pt x="390" y="3"/>
                  </a:cubicBezTo>
                  <a:cubicBezTo>
                    <a:pt x="390" y="2"/>
                    <a:pt x="389" y="2"/>
                    <a:pt x="389" y="1"/>
                  </a:cubicBezTo>
                  <a:cubicBezTo>
                    <a:pt x="376" y="13"/>
                    <a:pt x="363" y="24"/>
                    <a:pt x="349" y="35"/>
                  </a:cubicBezTo>
                  <a:cubicBezTo>
                    <a:pt x="336" y="47"/>
                    <a:pt x="323" y="58"/>
                    <a:pt x="310" y="71"/>
                  </a:cubicBezTo>
                  <a:cubicBezTo>
                    <a:pt x="285" y="95"/>
                    <a:pt x="261" y="120"/>
                    <a:pt x="235" y="144"/>
                  </a:cubicBezTo>
                  <a:cubicBezTo>
                    <a:pt x="210" y="167"/>
                    <a:pt x="185" y="190"/>
                    <a:pt x="160" y="214"/>
                  </a:cubicBezTo>
                  <a:cubicBezTo>
                    <a:pt x="147" y="226"/>
                    <a:pt x="135" y="238"/>
                    <a:pt x="123" y="250"/>
                  </a:cubicBezTo>
                  <a:cubicBezTo>
                    <a:pt x="111" y="262"/>
                    <a:pt x="100" y="275"/>
                    <a:pt x="88" y="287"/>
                  </a:cubicBezTo>
                  <a:cubicBezTo>
                    <a:pt x="64" y="313"/>
                    <a:pt x="38" y="336"/>
                    <a:pt x="13" y="361"/>
                  </a:cubicBezTo>
                  <a:cubicBezTo>
                    <a:pt x="9" y="364"/>
                    <a:pt x="3" y="368"/>
                    <a:pt x="2" y="373"/>
                  </a:cubicBezTo>
                  <a:cubicBezTo>
                    <a:pt x="0" y="379"/>
                    <a:pt x="8" y="383"/>
                    <a:pt x="12" y="384"/>
                  </a:cubicBezTo>
                  <a:cubicBezTo>
                    <a:pt x="18" y="384"/>
                    <a:pt x="23" y="379"/>
                    <a:pt x="27" y="375"/>
                  </a:cubicBezTo>
                  <a:cubicBezTo>
                    <a:pt x="33" y="368"/>
                    <a:pt x="39" y="362"/>
                    <a:pt x="45" y="356"/>
                  </a:cubicBezTo>
                  <a:cubicBezTo>
                    <a:pt x="70" y="331"/>
                    <a:pt x="98" y="308"/>
                    <a:pt x="125" y="285"/>
                  </a:cubicBezTo>
                  <a:cubicBezTo>
                    <a:pt x="152" y="261"/>
                    <a:pt x="179" y="236"/>
                    <a:pt x="205" y="212"/>
                  </a:cubicBezTo>
                  <a:cubicBezTo>
                    <a:pt x="232" y="187"/>
                    <a:pt x="258" y="162"/>
                    <a:pt x="284" y="138"/>
                  </a:cubicBezTo>
                  <a:cubicBezTo>
                    <a:pt x="310" y="113"/>
                    <a:pt x="336" y="89"/>
                    <a:pt x="362" y="65"/>
                  </a:cubicBezTo>
                  <a:cubicBezTo>
                    <a:pt x="370" y="58"/>
                    <a:pt x="377" y="52"/>
                    <a:pt x="384" y="45"/>
                  </a:cubicBezTo>
                  <a:cubicBezTo>
                    <a:pt x="391" y="38"/>
                    <a:pt x="398" y="31"/>
                    <a:pt x="406" y="25"/>
                  </a:cubicBezTo>
                  <a:cubicBezTo>
                    <a:pt x="405" y="24"/>
                    <a:pt x="405" y="23"/>
                    <a:pt x="404" y="23"/>
                  </a:cubicBezTo>
                  <a:cubicBezTo>
                    <a:pt x="378" y="46"/>
                    <a:pt x="353" y="70"/>
                    <a:pt x="329" y="95"/>
                  </a:cubicBezTo>
                  <a:cubicBezTo>
                    <a:pt x="303" y="120"/>
                    <a:pt x="277" y="144"/>
                    <a:pt x="251" y="168"/>
                  </a:cubicBezTo>
                  <a:cubicBezTo>
                    <a:pt x="225" y="192"/>
                    <a:pt x="199" y="216"/>
                    <a:pt x="173" y="241"/>
                  </a:cubicBezTo>
                  <a:cubicBezTo>
                    <a:pt x="148" y="265"/>
                    <a:pt x="123" y="291"/>
                    <a:pt x="98" y="315"/>
                  </a:cubicBezTo>
                  <a:cubicBezTo>
                    <a:pt x="80" y="332"/>
                    <a:pt x="63" y="348"/>
                    <a:pt x="45" y="363"/>
                  </a:cubicBezTo>
                  <a:cubicBezTo>
                    <a:pt x="37" y="369"/>
                    <a:pt x="30" y="374"/>
                    <a:pt x="22" y="378"/>
                  </a:cubicBezTo>
                  <a:cubicBezTo>
                    <a:pt x="17" y="381"/>
                    <a:pt x="8" y="385"/>
                    <a:pt x="4" y="381"/>
                  </a:cubicBezTo>
                  <a:cubicBezTo>
                    <a:pt x="3" y="380"/>
                    <a:pt x="3" y="378"/>
                    <a:pt x="3" y="377"/>
                  </a:cubicBezTo>
                  <a:cubicBezTo>
                    <a:pt x="2" y="378"/>
                    <a:pt x="1" y="378"/>
                    <a:pt x="1" y="379"/>
                  </a:cubicBezTo>
                  <a:cubicBezTo>
                    <a:pt x="7" y="380"/>
                    <a:pt x="13" y="381"/>
                    <a:pt x="19" y="379"/>
                  </a:cubicBezTo>
                  <a:cubicBezTo>
                    <a:pt x="25" y="377"/>
                    <a:pt x="30" y="373"/>
                    <a:pt x="34" y="369"/>
                  </a:cubicBezTo>
                  <a:cubicBezTo>
                    <a:pt x="41" y="364"/>
                    <a:pt x="47" y="358"/>
                    <a:pt x="54" y="353"/>
                  </a:cubicBezTo>
                  <a:cubicBezTo>
                    <a:pt x="60" y="347"/>
                    <a:pt x="67" y="342"/>
                    <a:pt x="73" y="336"/>
                  </a:cubicBezTo>
                  <a:cubicBezTo>
                    <a:pt x="86" y="324"/>
                    <a:pt x="99" y="311"/>
                    <a:pt x="112" y="299"/>
                  </a:cubicBezTo>
                  <a:cubicBezTo>
                    <a:pt x="125" y="287"/>
                    <a:pt x="138" y="275"/>
                    <a:pt x="151" y="263"/>
                  </a:cubicBezTo>
                  <a:cubicBezTo>
                    <a:pt x="177" y="239"/>
                    <a:pt x="203" y="214"/>
                    <a:pt x="228" y="190"/>
                  </a:cubicBezTo>
                  <a:cubicBezTo>
                    <a:pt x="254" y="165"/>
                    <a:pt x="280" y="141"/>
                    <a:pt x="306" y="117"/>
                  </a:cubicBezTo>
                  <a:cubicBezTo>
                    <a:pt x="341" y="85"/>
                    <a:pt x="376" y="54"/>
                    <a:pt x="412" y="23"/>
                  </a:cubicBezTo>
                  <a:cubicBezTo>
                    <a:pt x="413" y="22"/>
                    <a:pt x="412" y="20"/>
                    <a:pt x="411" y="20"/>
                  </a:cubicBezTo>
                  <a:cubicBezTo>
                    <a:pt x="401" y="18"/>
                    <a:pt x="392" y="16"/>
                    <a:pt x="386" y="7"/>
                  </a:cubicBezTo>
                  <a:cubicBezTo>
                    <a:pt x="385" y="6"/>
                    <a:pt x="383" y="8"/>
                    <a:pt x="384" y="9"/>
                  </a:cubicBezTo>
                  <a:cubicBezTo>
                    <a:pt x="387" y="14"/>
                    <a:pt x="392" y="18"/>
                    <a:pt x="397" y="20"/>
                  </a:cubicBezTo>
                  <a:cubicBezTo>
                    <a:pt x="399" y="21"/>
                    <a:pt x="400" y="19"/>
                    <a:pt x="398" y="18"/>
                  </a:cubicBezTo>
                  <a:cubicBezTo>
                    <a:pt x="393" y="16"/>
                    <a:pt x="389" y="12"/>
                    <a:pt x="386" y="7"/>
                  </a:cubicBezTo>
                  <a:cubicBezTo>
                    <a:pt x="385" y="8"/>
                    <a:pt x="385" y="9"/>
                    <a:pt x="384" y="9"/>
                  </a:cubicBezTo>
                  <a:cubicBezTo>
                    <a:pt x="390" y="18"/>
                    <a:pt x="400" y="21"/>
                    <a:pt x="411" y="23"/>
                  </a:cubicBezTo>
                  <a:cubicBezTo>
                    <a:pt x="410" y="22"/>
                    <a:pt x="410" y="21"/>
                    <a:pt x="410" y="20"/>
                  </a:cubicBezTo>
                  <a:cubicBezTo>
                    <a:pt x="357" y="67"/>
                    <a:pt x="304" y="114"/>
                    <a:pt x="253" y="163"/>
                  </a:cubicBezTo>
                  <a:cubicBezTo>
                    <a:pt x="227" y="187"/>
                    <a:pt x="202" y="212"/>
                    <a:pt x="176" y="236"/>
                  </a:cubicBezTo>
                  <a:cubicBezTo>
                    <a:pt x="150" y="261"/>
                    <a:pt x="124" y="284"/>
                    <a:pt x="98" y="309"/>
                  </a:cubicBezTo>
                  <a:cubicBezTo>
                    <a:pt x="82" y="324"/>
                    <a:pt x="66" y="339"/>
                    <a:pt x="49" y="354"/>
                  </a:cubicBezTo>
                  <a:cubicBezTo>
                    <a:pt x="41" y="360"/>
                    <a:pt x="34" y="366"/>
                    <a:pt x="26" y="372"/>
                  </a:cubicBezTo>
                  <a:cubicBezTo>
                    <a:pt x="23" y="374"/>
                    <a:pt x="20" y="376"/>
                    <a:pt x="16" y="377"/>
                  </a:cubicBezTo>
                  <a:cubicBezTo>
                    <a:pt x="11" y="378"/>
                    <a:pt x="6" y="377"/>
                    <a:pt x="2" y="376"/>
                  </a:cubicBezTo>
                  <a:cubicBezTo>
                    <a:pt x="1" y="376"/>
                    <a:pt x="0" y="377"/>
                    <a:pt x="0" y="378"/>
                  </a:cubicBezTo>
                  <a:cubicBezTo>
                    <a:pt x="7" y="406"/>
                    <a:pt x="70" y="345"/>
                    <a:pt x="78" y="337"/>
                  </a:cubicBezTo>
                  <a:cubicBezTo>
                    <a:pt x="104" y="313"/>
                    <a:pt x="129" y="288"/>
                    <a:pt x="154" y="263"/>
                  </a:cubicBezTo>
                  <a:cubicBezTo>
                    <a:pt x="180" y="238"/>
                    <a:pt x="206" y="213"/>
                    <a:pt x="232" y="189"/>
                  </a:cubicBezTo>
                  <a:cubicBezTo>
                    <a:pt x="258" y="165"/>
                    <a:pt x="284" y="142"/>
                    <a:pt x="310" y="117"/>
                  </a:cubicBezTo>
                  <a:cubicBezTo>
                    <a:pt x="335" y="93"/>
                    <a:pt x="359" y="67"/>
                    <a:pt x="385" y="44"/>
                  </a:cubicBezTo>
                  <a:cubicBezTo>
                    <a:pt x="392" y="37"/>
                    <a:pt x="399" y="31"/>
                    <a:pt x="406" y="25"/>
                  </a:cubicBezTo>
                  <a:cubicBezTo>
                    <a:pt x="407" y="24"/>
                    <a:pt x="405" y="22"/>
                    <a:pt x="404" y="23"/>
                  </a:cubicBezTo>
                  <a:cubicBezTo>
                    <a:pt x="398" y="27"/>
                    <a:pt x="392" y="33"/>
                    <a:pt x="387" y="39"/>
                  </a:cubicBezTo>
                  <a:cubicBezTo>
                    <a:pt x="381" y="45"/>
                    <a:pt x="374" y="51"/>
                    <a:pt x="368" y="56"/>
                  </a:cubicBezTo>
                  <a:cubicBezTo>
                    <a:pt x="355" y="68"/>
                    <a:pt x="342" y="80"/>
                    <a:pt x="329" y="92"/>
                  </a:cubicBezTo>
                  <a:cubicBezTo>
                    <a:pt x="302" y="116"/>
                    <a:pt x="276" y="141"/>
                    <a:pt x="250" y="166"/>
                  </a:cubicBezTo>
                  <a:cubicBezTo>
                    <a:pt x="198" y="216"/>
                    <a:pt x="144" y="264"/>
                    <a:pt x="90" y="312"/>
                  </a:cubicBezTo>
                  <a:cubicBezTo>
                    <a:pt x="76" y="323"/>
                    <a:pt x="63" y="335"/>
                    <a:pt x="50" y="348"/>
                  </a:cubicBezTo>
                  <a:cubicBezTo>
                    <a:pt x="44" y="354"/>
                    <a:pt x="38" y="360"/>
                    <a:pt x="32" y="366"/>
                  </a:cubicBezTo>
                  <a:cubicBezTo>
                    <a:pt x="29" y="369"/>
                    <a:pt x="27" y="371"/>
                    <a:pt x="24" y="374"/>
                  </a:cubicBezTo>
                  <a:cubicBezTo>
                    <a:pt x="22" y="376"/>
                    <a:pt x="19" y="379"/>
                    <a:pt x="16" y="380"/>
                  </a:cubicBezTo>
                  <a:cubicBezTo>
                    <a:pt x="12" y="382"/>
                    <a:pt x="7" y="380"/>
                    <a:pt x="5" y="377"/>
                  </a:cubicBezTo>
                  <a:cubicBezTo>
                    <a:pt x="3" y="374"/>
                    <a:pt x="7" y="370"/>
                    <a:pt x="8" y="368"/>
                  </a:cubicBezTo>
                  <a:cubicBezTo>
                    <a:pt x="14" y="363"/>
                    <a:pt x="20" y="358"/>
                    <a:pt x="26" y="352"/>
                  </a:cubicBezTo>
                  <a:cubicBezTo>
                    <a:pt x="38" y="340"/>
                    <a:pt x="51" y="328"/>
                    <a:pt x="64" y="316"/>
                  </a:cubicBezTo>
                  <a:cubicBezTo>
                    <a:pt x="88" y="292"/>
                    <a:pt x="111" y="266"/>
                    <a:pt x="136" y="241"/>
                  </a:cubicBezTo>
                  <a:cubicBezTo>
                    <a:pt x="160" y="217"/>
                    <a:pt x="185" y="194"/>
                    <a:pt x="211" y="171"/>
                  </a:cubicBezTo>
                  <a:cubicBezTo>
                    <a:pt x="236" y="147"/>
                    <a:pt x="261" y="123"/>
                    <a:pt x="285" y="99"/>
                  </a:cubicBezTo>
                  <a:cubicBezTo>
                    <a:pt x="298" y="86"/>
                    <a:pt x="310" y="74"/>
                    <a:pt x="323" y="62"/>
                  </a:cubicBezTo>
                  <a:cubicBezTo>
                    <a:pt x="336" y="50"/>
                    <a:pt x="350" y="38"/>
                    <a:pt x="363" y="27"/>
                  </a:cubicBezTo>
                  <a:cubicBezTo>
                    <a:pt x="372" y="19"/>
                    <a:pt x="382" y="11"/>
                    <a:pt x="391" y="3"/>
                  </a:cubicBezTo>
                  <a:cubicBezTo>
                    <a:pt x="392" y="2"/>
                    <a:pt x="391" y="0"/>
                    <a:pt x="389" y="1"/>
                  </a:cubicBezTo>
                  <a:cubicBezTo>
                    <a:pt x="383" y="4"/>
                    <a:pt x="377" y="9"/>
                    <a:pt x="372" y="15"/>
                  </a:cubicBezTo>
                  <a:cubicBezTo>
                    <a:pt x="366" y="21"/>
                    <a:pt x="361" y="27"/>
                    <a:pt x="355" y="33"/>
                  </a:cubicBezTo>
                  <a:cubicBezTo>
                    <a:pt x="342" y="45"/>
                    <a:pt x="330" y="58"/>
                    <a:pt x="317" y="70"/>
                  </a:cubicBezTo>
                  <a:cubicBezTo>
                    <a:pt x="291" y="94"/>
                    <a:pt x="265" y="118"/>
                    <a:pt x="239" y="142"/>
                  </a:cubicBezTo>
                  <a:cubicBezTo>
                    <a:pt x="213" y="166"/>
                    <a:pt x="189" y="192"/>
                    <a:pt x="163" y="217"/>
                  </a:cubicBezTo>
                  <a:cubicBezTo>
                    <a:pt x="138" y="242"/>
                    <a:pt x="111" y="265"/>
                    <a:pt x="85" y="290"/>
                  </a:cubicBezTo>
                  <a:cubicBezTo>
                    <a:pt x="57" y="316"/>
                    <a:pt x="31" y="344"/>
                    <a:pt x="4" y="371"/>
                  </a:cubicBezTo>
                  <a:cubicBezTo>
                    <a:pt x="2" y="372"/>
                    <a:pt x="4" y="374"/>
                    <a:pt x="5" y="37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2" name="Freeform 6"/>
            <p:cNvSpPr/>
            <p:nvPr/>
          </p:nvSpPr>
          <p:spPr bwMode="auto">
            <a:xfrm>
              <a:off x="4479" y="1209"/>
              <a:ext cx="393" cy="491"/>
            </a:xfrm>
            <a:custGeom>
              <a:avLst/>
              <a:gdLst>
                <a:gd name="T0" fmla="*/ 19 w 203"/>
                <a:gd name="T1" fmla="*/ 244 h 254"/>
                <a:gd name="T2" fmla="*/ 17 w 203"/>
                <a:gd name="T3" fmla="*/ 208 h 254"/>
                <a:gd name="T4" fmla="*/ 34 w 203"/>
                <a:gd name="T5" fmla="*/ 176 h 254"/>
                <a:gd name="T6" fmla="*/ 58 w 203"/>
                <a:gd name="T7" fmla="*/ 148 h 254"/>
                <a:gd name="T8" fmla="*/ 86 w 203"/>
                <a:gd name="T9" fmla="*/ 117 h 254"/>
                <a:gd name="T10" fmla="*/ 113 w 203"/>
                <a:gd name="T11" fmla="*/ 87 h 254"/>
                <a:gd name="T12" fmla="*/ 127 w 203"/>
                <a:gd name="T13" fmla="*/ 72 h 254"/>
                <a:gd name="T14" fmla="*/ 141 w 203"/>
                <a:gd name="T15" fmla="*/ 57 h 254"/>
                <a:gd name="T16" fmla="*/ 189 w 203"/>
                <a:gd name="T17" fmla="*/ 2 h 254"/>
                <a:gd name="T18" fmla="*/ 187 w 203"/>
                <a:gd name="T19" fmla="*/ 2 h 254"/>
                <a:gd name="T20" fmla="*/ 192 w 203"/>
                <a:gd name="T21" fmla="*/ 21 h 254"/>
                <a:gd name="T22" fmla="*/ 196 w 203"/>
                <a:gd name="T23" fmla="*/ 44 h 254"/>
                <a:gd name="T24" fmla="*/ 200 w 203"/>
                <a:gd name="T25" fmla="*/ 68 h 254"/>
                <a:gd name="T26" fmla="*/ 195 w 203"/>
                <a:gd name="T27" fmla="*/ 84 h 254"/>
                <a:gd name="T28" fmla="*/ 182 w 203"/>
                <a:gd name="T29" fmla="*/ 97 h 254"/>
                <a:gd name="T30" fmla="*/ 166 w 203"/>
                <a:gd name="T31" fmla="*/ 112 h 254"/>
                <a:gd name="T32" fmla="*/ 127 w 203"/>
                <a:gd name="T33" fmla="*/ 149 h 254"/>
                <a:gd name="T34" fmla="*/ 73 w 203"/>
                <a:gd name="T35" fmla="*/ 201 h 254"/>
                <a:gd name="T36" fmla="*/ 23 w 203"/>
                <a:gd name="T37" fmla="*/ 251 h 254"/>
                <a:gd name="T38" fmla="*/ 26 w 203"/>
                <a:gd name="T39" fmla="*/ 253 h 254"/>
                <a:gd name="T40" fmla="*/ 60 w 203"/>
                <a:gd name="T41" fmla="*/ 217 h 254"/>
                <a:gd name="T42" fmla="*/ 96 w 203"/>
                <a:gd name="T43" fmla="*/ 183 h 254"/>
                <a:gd name="T44" fmla="*/ 174 w 203"/>
                <a:gd name="T45" fmla="*/ 108 h 254"/>
                <a:gd name="T46" fmla="*/ 203 w 203"/>
                <a:gd name="T47" fmla="*/ 67 h 254"/>
                <a:gd name="T48" fmla="*/ 200 w 203"/>
                <a:gd name="T49" fmla="*/ 49 h 254"/>
                <a:gd name="T50" fmla="*/ 196 w 203"/>
                <a:gd name="T51" fmla="*/ 28 h 254"/>
                <a:gd name="T52" fmla="*/ 189 w 203"/>
                <a:gd name="T53" fmla="*/ 0 h 254"/>
                <a:gd name="T54" fmla="*/ 187 w 203"/>
                <a:gd name="T55" fmla="*/ 0 h 254"/>
                <a:gd name="T56" fmla="*/ 158 w 203"/>
                <a:gd name="T57" fmla="*/ 33 h 254"/>
                <a:gd name="T58" fmla="*/ 144 w 203"/>
                <a:gd name="T59" fmla="*/ 50 h 254"/>
                <a:gd name="T60" fmla="*/ 128 w 203"/>
                <a:gd name="T61" fmla="*/ 67 h 254"/>
                <a:gd name="T62" fmla="*/ 63 w 203"/>
                <a:gd name="T63" fmla="*/ 139 h 254"/>
                <a:gd name="T64" fmla="*/ 17 w 203"/>
                <a:gd name="T65" fmla="*/ 245 h 254"/>
                <a:gd name="T66" fmla="*/ 19 w 203"/>
                <a:gd name="T67" fmla="*/ 244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3" h="254">
                  <a:moveTo>
                    <a:pt x="19" y="244"/>
                  </a:moveTo>
                  <a:cubicBezTo>
                    <a:pt x="15" y="232"/>
                    <a:pt x="14" y="220"/>
                    <a:pt x="17" y="208"/>
                  </a:cubicBezTo>
                  <a:cubicBezTo>
                    <a:pt x="20" y="196"/>
                    <a:pt x="27" y="186"/>
                    <a:pt x="34" y="176"/>
                  </a:cubicBezTo>
                  <a:cubicBezTo>
                    <a:pt x="41" y="166"/>
                    <a:pt x="50" y="157"/>
                    <a:pt x="58" y="148"/>
                  </a:cubicBezTo>
                  <a:cubicBezTo>
                    <a:pt x="68" y="138"/>
                    <a:pt x="77" y="128"/>
                    <a:pt x="86" y="117"/>
                  </a:cubicBezTo>
                  <a:cubicBezTo>
                    <a:pt x="95" y="107"/>
                    <a:pt x="104" y="97"/>
                    <a:pt x="113" y="87"/>
                  </a:cubicBezTo>
                  <a:cubicBezTo>
                    <a:pt x="118" y="82"/>
                    <a:pt x="122" y="77"/>
                    <a:pt x="127" y="72"/>
                  </a:cubicBezTo>
                  <a:cubicBezTo>
                    <a:pt x="132" y="67"/>
                    <a:pt x="137" y="62"/>
                    <a:pt x="141" y="57"/>
                  </a:cubicBezTo>
                  <a:cubicBezTo>
                    <a:pt x="158" y="40"/>
                    <a:pt x="169" y="17"/>
                    <a:pt x="189" y="2"/>
                  </a:cubicBezTo>
                  <a:cubicBezTo>
                    <a:pt x="188" y="2"/>
                    <a:pt x="187" y="2"/>
                    <a:pt x="187" y="2"/>
                  </a:cubicBezTo>
                  <a:cubicBezTo>
                    <a:pt x="191" y="7"/>
                    <a:pt x="191" y="15"/>
                    <a:pt x="192" y="21"/>
                  </a:cubicBezTo>
                  <a:cubicBezTo>
                    <a:pt x="193" y="29"/>
                    <a:pt x="195" y="36"/>
                    <a:pt x="196" y="44"/>
                  </a:cubicBezTo>
                  <a:cubicBezTo>
                    <a:pt x="198" y="52"/>
                    <a:pt x="201" y="60"/>
                    <a:pt x="200" y="68"/>
                  </a:cubicBezTo>
                  <a:cubicBezTo>
                    <a:pt x="200" y="74"/>
                    <a:pt x="198" y="80"/>
                    <a:pt x="195" y="84"/>
                  </a:cubicBezTo>
                  <a:cubicBezTo>
                    <a:pt x="191" y="89"/>
                    <a:pt x="187" y="93"/>
                    <a:pt x="182" y="97"/>
                  </a:cubicBezTo>
                  <a:cubicBezTo>
                    <a:pt x="177" y="102"/>
                    <a:pt x="172" y="107"/>
                    <a:pt x="166" y="112"/>
                  </a:cubicBezTo>
                  <a:cubicBezTo>
                    <a:pt x="153" y="124"/>
                    <a:pt x="140" y="136"/>
                    <a:pt x="127" y="149"/>
                  </a:cubicBezTo>
                  <a:cubicBezTo>
                    <a:pt x="109" y="166"/>
                    <a:pt x="92" y="184"/>
                    <a:pt x="73" y="201"/>
                  </a:cubicBezTo>
                  <a:cubicBezTo>
                    <a:pt x="56" y="217"/>
                    <a:pt x="38" y="233"/>
                    <a:pt x="23" y="251"/>
                  </a:cubicBezTo>
                  <a:cubicBezTo>
                    <a:pt x="22" y="253"/>
                    <a:pt x="24" y="254"/>
                    <a:pt x="26" y="253"/>
                  </a:cubicBezTo>
                  <a:cubicBezTo>
                    <a:pt x="36" y="240"/>
                    <a:pt x="48" y="229"/>
                    <a:pt x="60" y="217"/>
                  </a:cubicBezTo>
                  <a:cubicBezTo>
                    <a:pt x="72" y="206"/>
                    <a:pt x="84" y="195"/>
                    <a:pt x="96" y="183"/>
                  </a:cubicBezTo>
                  <a:cubicBezTo>
                    <a:pt x="121" y="158"/>
                    <a:pt x="148" y="133"/>
                    <a:pt x="174" y="108"/>
                  </a:cubicBezTo>
                  <a:cubicBezTo>
                    <a:pt x="186" y="97"/>
                    <a:pt x="203" y="86"/>
                    <a:pt x="203" y="67"/>
                  </a:cubicBezTo>
                  <a:cubicBezTo>
                    <a:pt x="203" y="60"/>
                    <a:pt x="202" y="54"/>
                    <a:pt x="200" y="49"/>
                  </a:cubicBezTo>
                  <a:cubicBezTo>
                    <a:pt x="199" y="42"/>
                    <a:pt x="197" y="35"/>
                    <a:pt x="196" y="28"/>
                  </a:cubicBezTo>
                  <a:cubicBezTo>
                    <a:pt x="194" y="19"/>
                    <a:pt x="195" y="8"/>
                    <a:pt x="189" y="0"/>
                  </a:cubicBezTo>
                  <a:cubicBezTo>
                    <a:pt x="188" y="0"/>
                    <a:pt x="188" y="0"/>
                    <a:pt x="187" y="0"/>
                  </a:cubicBezTo>
                  <a:cubicBezTo>
                    <a:pt x="175" y="9"/>
                    <a:pt x="167" y="21"/>
                    <a:pt x="158" y="33"/>
                  </a:cubicBezTo>
                  <a:cubicBezTo>
                    <a:pt x="153" y="39"/>
                    <a:pt x="149" y="45"/>
                    <a:pt x="144" y="50"/>
                  </a:cubicBezTo>
                  <a:cubicBezTo>
                    <a:pt x="139" y="56"/>
                    <a:pt x="133" y="61"/>
                    <a:pt x="128" y="67"/>
                  </a:cubicBezTo>
                  <a:cubicBezTo>
                    <a:pt x="105" y="90"/>
                    <a:pt x="85" y="116"/>
                    <a:pt x="63" y="139"/>
                  </a:cubicBezTo>
                  <a:cubicBezTo>
                    <a:pt x="36" y="167"/>
                    <a:pt x="0" y="203"/>
                    <a:pt x="17" y="245"/>
                  </a:cubicBezTo>
                  <a:cubicBezTo>
                    <a:pt x="17" y="247"/>
                    <a:pt x="20" y="245"/>
                    <a:pt x="19" y="24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3" name="Freeform 7"/>
            <p:cNvSpPr/>
            <p:nvPr/>
          </p:nvSpPr>
          <p:spPr bwMode="auto">
            <a:xfrm>
              <a:off x="4549" y="1684"/>
              <a:ext cx="8" cy="6"/>
            </a:xfrm>
            <a:custGeom>
              <a:avLst/>
              <a:gdLst>
                <a:gd name="T0" fmla="*/ 2 w 4"/>
                <a:gd name="T1" fmla="*/ 2 h 3"/>
                <a:gd name="T2" fmla="*/ 2 w 4"/>
                <a:gd name="T3" fmla="*/ 0 h 3"/>
                <a:gd name="T4" fmla="*/ 2 w 4"/>
                <a:gd name="T5" fmla="*/ 2 h 3"/>
              </a:gdLst>
              <a:ahLst/>
              <a:cxnLst>
                <a:cxn ang="0">
                  <a:pos x="T0" y="T1"/>
                </a:cxn>
                <a:cxn ang="0">
                  <a:pos x="T2" y="T3"/>
                </a:cxn>
                <a:cxn ang="0">
                  <a:pos x="T4" y="T5"/>
                </a:cxn>
              </a:cxnLst>
              <a:rect l="0" t="0" r="r" b="b"/>
              <a:pathLst>
                <a:path w="4" h="3">
                  <a:moveTo>
                    <a:pt x="2" y="2"/>
                  </a:moveTo>
                  <a:cubicBezTo>
                    <a:pt x="4" y="2"/>
                    <a:pt x="3" y="0"/>
                    <a:pt x="2" y="0"/>
                  </a:cubicBezTo>
                  <a:cubicBezTo>
                    <a:pt x="0" y="0"/>
                    <a:pt x="0" y="3"/>
                    <a:pt x="2"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4" name="Freeform 8"/>
            <p:cNvSpPr/>
            <p:nvPr/>
          </p:nvSpPr>
          <p:spPr bwMode="auto">
            <a:xfrm>
              <a:off x="4601" y="1406"/>
              <a:ext cx="311" cy="307"/>
            </a:xfrm>
            <a:custGeom>
              <a:avLst/>
              <a:gdLst>
                <a:gd name="T0" fmla="*/ 3 w 161"/>
                <a:gd name="T1" fmla="*/ 158 h 159"/>
                <a:gd name="T2" fmla="*/ 73 w 161"/>
                <a:gd name="T3" fmla="*/ 91 h 159"/>
                <a:gd name="T4" fmla="*/ 146 w 161"/>
                <a:gd name="T5" fmla="*/ 17 h 159"/>
                <a:gd name="T6" fmla="*/ 159 w 161"/>
                <a:gd name="T7" fmla="*/ 3 h 159"/>
                <a:gd name="T8" fmla="*/ 157 w 161"/>
                <a:gd name="T9" fmla="*/ 1 h 159"/>
                <a:gd name="T10" fmla="*/ 82 w 161"/>
                <a:gd name="T11" fmla="*/ 77 h 159"/>
                <a:gd name="T12" fmla="*/ 14 w 161"/>
                <a:gd name="T13" fmla="*/ 146 h 159"/>
                <a:gd name="T14" fmla="*/ 2 w 161"/>
                <a:gd name="T15" fmla="*/ 155 h 159"/>
                <a:gd name="T16" fmla="*/ 3 w 161"/>
                <a:gd name="T17" fmla="*/ 158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159">
                  <a:moveTo>
                    <a:pt x="3" y="158"/>
                  </a:moveTo>
                  <a:cubicBezTo>
                    <a:pt x="29" y="139"/>
                    <a:pt x="51" y="115"/>
                    <a:pt x="73" y="91"/>
                  </a:cubicBezTo>
                  <a:cubicBezTo>
                    <a:pt x="97" y="66"/>
                    <a:pt x="122" y="42"/>
                    <a:pt x="146" y="17"/>
                  </a:cubicBezTo>
                  <a:cubicBezTo>
                    <a:pt x="150" y="12"/>
                    <a:pt x="155" y="8"/>
                    <a:pt x="159" y="3"/>
                  </a:cubicBezTo>
                  <a:cubicBezTo>
                    <a:pt x="161" y="2"/>
                    <a:pt x="158" y="0"/>
                    <a:pt x="157" y="1"/>
                  </a:cubicBezTo>
                  <a:cubicBezTo>
                    <a:pt x="133" y="27"/>
                    <a:pt x="107" y="52"/>
                    <a:pt x="82" y="77"/>
                  </a:cubicBezTo>
                  <a:cubicBezTo>
                    <a:pt x="60" y="100"/>
                    <a:pt x="39" y="126"/>
                    <a:pt x="14" y="146"/>
                  </a:cubicBezTo>
                  <a:cubicBezTo>
                    <a:pt x="10" y="149"/>
                    <a:pt x="6" y="152"/>
                    <a:pt x="2" y="155"/>
                  </a:cubicBezTo>
                  <a:cubicBezTo>
                    <a:pt x="0" y="157"/>
                    <a:pt x="2" y="159"/>
                    <a:pt x="3" y="158"/>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5" name="Freeform 9"/>
            <p:cNvSpPr/>
            <p:nvPr/>
          </p:nvSpPr>
          <p:spPr bwMode="auto">
            <a:xfrm>
              <a:off x="4887" y="1335"/>
              <a:ext cx="8" cy="5"/>
            </a:xfrm>
            <a:custGeom>
              <a:avLst/>
              <a:gdLst>
                <a:gd name="T0" fmla="*/ 2 w 4"/>
                <a:gd name="T1" fmla="*/ 3 h 3"/>
                <a:gd name="T2" fmla="*/ 2 w 4"/>
                <a:gd name="T3" fmla="*/ 0 h 3"/>
                <a:gd name="T4" fmla="*/ 2 w 4"/>
                <a:gd name="T5" fmla="*/ 3 h 3"/>
              </a:gdLst>
              <a:ahLst/>
              <a:cxnLst>
                <a:cxn ang="0">
                  <a:pos x="T0" y="T1"/>
                </a:cxn>
                <a:cxn ang="0">
                  <a:pos x="T2" y="T3"/>
                </a:cxn>
                <a:cxn ang="0">
                  <a:pos x="T4" y="T5"/>
                </a:cxn>
              </a:cxnLst>
              <a:rect l="0" t="0" r="r" b="b"/>
              <a:pathLst>
                <a:path w="4" h="3">
                  <a:moveTo>
                    <a:pt x="2" y="3"/>
                  </a:moveTo>
                  <a:cubicBezTo>
                    <a:pt x="4" y="2"/>
                    <a:pt x="3" y="0"/>
                    <a:pt x="2" y="0"/>
                  </a:cubicBezTo>
                  <a:cubicBezTo>
                    <a:pt x="0" y="0"/>
                    <a:pt x="0" y="3"/>
                    <a:pt x="2" y="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6" name="Freeform 10"/>
            <p:cNvSpPr/>
            <p:nvPr/>
          </p:nvSpPr>
          <p:spPr bwMode="auto">
            <a:xfrm>
              <a:off x="4905" y="1338"/>
              <a:ext cx="30" cy="41"/>
            </a:xfrm>
            <a:custGeom>
              <a:avLst/>
              <a:gdLst>
                <a:gd name="T0" fmla="*/ 1 w 16"/>
                <a:gd name="T1" fmla="*/ 4 h 21"/>
                <a:gd name="T2" fmla="*/ 9 w 16"/>
                <a:gd name="T3" fmla="*/ 18 h 21"/>
                <a:gd name="T4" fmla="*/ 12 w 16"/>
                <a:gd name="T5" fmla="*/ 19 h 21"/>
                <a:gd name="T6" fmla="*/ 2 w 16"/>
                <a:gd name="T7" fmla="*/ 1 h 21"/>
                <a:gd name="T8" fmla="*/ 1 w 16"/>
                <a:gd name="T9" fmla="*/ 4 h 21"/>
              </a:gdLst>
              <a:ahLst/>
              <a:cxnLst>
                <a:cxn ang="0">
                  <a:pos x="T0" y="T1"/>
                </a:cxn>
                <a:cxn ang="0">
                  <a:pos x="T2" y="T3"/>
                </a:cxn>
                <a:cxn ang="0">
                  <a:pos x="T4" y="T5"/>
                </a:cxn>
                <a:cxn ang="0">
                  <a:pos x="T6" y="T7"/>
                </a:cxn>
                <a:cxn ang="0">
                  <a:pos x="T8" y="T9"/>
                </a:cxn>
              </a:cxnLst>
              <a:rect l="0" t="0" r="r" b="b"/>
              <a:pathLst>
                <a:path w="16" h="21">
                  <a:moveTo>
                    <a:pt x="1" y="4"/>
                  </a:moveTo>
                  <a:cubicBezTo>
                    <a:pt x="7" y="6"/>
                    <a:pt x="13" y="11"/>
                    <a:pt x="9" y="18"/>
                  </a:cubicBezTo>
                  <a:cubicBezTo>
                    <a:pt x="8" y="20"/>
                    <a:pt x="11" y="21"/>
                    <a:pt x="12" y="19"/>
                  </a:cubicBezTo>
                  <a:cubicBezTo>
                    <a:pt x="16" y="11"/>
                    <a:pt x="10" y="4"/>
                    <a:pt x="2" y="1"/>
                  </a:cubicBezTo>
                  <a:cubicBezTo>
                    <a:pt x="1" y="0"/>
                    <a:pt x="0" y="3"/>
                    <a:pt x="1" y="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7" name="Freeform 11"/>
            <p:cNvSpPr/>
            <p:nvPr/>
          </p:nvSpPr>
          <p:spPr bwMode="auto">
            <a:xfrm>
              <a:off x="4516" y="1203"/>
              <a:ext cx="363" cy="520"/>
            </a:xfrm>
            <a:custGeom>
              <a:avLst/>
              <a:gdLst>
                <a:gd name="T0" fmla="*/ 182 w 188"/>
                <a:gd name="T1" fmla="*/ 81 h 269"/>
                <a:gd name="T2" fmla="*/ 175 w 188"/>
                <a:gd name="T3" fmla="*/ 16 h 269"/>
                <a:gd name="T4" fmla="*/ 172 w 188"/>
                <a:gd name="T5" fmla="*/ 16 h 269"/>
                <a:gd name="T6" fmla="*/ 185 w 188"/>
                <a:gd name="T7" fmla="*/ 97 h 269"/>
                <a:gd name="T8" fmla="*/ 188 w 188"/>
                <a:gd name="T9" fmla="*/ 97 h 269"/>
                <a:gd name="T10" fmla="*/ 182 w 188"/>
                <a:gd name="T11" fmla="*/ 71 h 269"/>
                <a:gd name="T12" fmla="*/ 178 w 188"/>
                <a:gd name="T13" fmla="*/ 45 h 269"/>
                <a:gd name="T14" fmla="*/ 176 w 188"/>
                <a:gd name="T15" fmla="*/ 1 h 269"/>
                <a:gd name="T16" fmla="*/ 175 w 188"/>
                <a:gd name="T17" fmla="*/ 0 h 269"/>
                <a:gd name="T18" fmla="*/ 161 w 188"/>
                <a:gd name="T19" fmla="*/ 9 h 269"/>
                <a:gd name="T20" fmla="*/ 150 w 188"/>
                <a:gd name="T21" fmla="*/ 22 h 269"/>
                <a:gd name="T22" fmla="*/ 115 w 188"/>
                <a:gd name="T23" fmla="*/ 62 h 269"/>
                <a:gd name="T24" fmla="*/ 55 w 188"/>
                <a:gd name="T25" fmla="*/ 133 h 269"/>
                <a:gd name="T26" fmla="*/ 47 w 188"/>
                <a:gd name="T27" fmla="*/ 149 h 269"/>
                <a:gd name="T28" fmla="*/ 39 w 188"/>
                <a:gd name="T29" fmla="*/ 166 h 269"/>
                <a:gd name="T30" fmla="*/ 16 w 188"/>
                <a:gd name="T31" fmla="*/ 196 h 269"/>
                <a:gd name="T32" fmla="*/ 17 w 188"/>
                <a:gd name="T33" fmla="*/ 267 h 269"/>
                <a:gd name="T34" fmla="*/ 19 w 188"/>
                <a:gd name="T35" fmla="*/ 266 h 269"/>
                <a:gd name="T36" fmla="*/ 4 w 188"/>
                <a:gd name="T37" fmla="*/ 232 h 269"/>
                <a:gd name="T38" fmla="*/ 11 w 188"/>
                <a:gd name="T39" fmla="*/ 190 h 269"/>
                <a:gd name="T40" fmla="*/ 33 w 188"/>
                <a:gd name="T41" fmla="*/ 149 h 269"/>
                <a:gd name="T42" fmla="*/ 63 w 188"/>
                <a:gd name="T43" fmla="*/ 110 h 269"/>
                <a:gd name="T44" fmla="*/ 108 w 188"/>
                <a:gd name="T45" fmla="*/ 62 h 269"/>
                <a:gd name="T46" fmla="*/ 129 w 188"/>
                <a:gd name="T47" fmla="*/ 40 h 269"/>
                <a:gd name="T48" fmla="*/ 151 w 188"/>
                <a:gd name="T49" fmla="*/ 22 h 269"/>
                <a:gd name="T50" fmla="*/ 150 w 188"/>
                <a:gd name="T51" fmla="*/ 20 h 269"/>
                <a:gd name="T52" fmla="*/ 119 w 188"/>
                <a:gd name="T53" fmla="*/ 47 h 269"/>
                <a:gd name="T54" fmla="*/ 83 w 188"/>
                <a:gd name="T55" fmla="*/ 83 h 269"/>
                <a:gd name="T56" fmla="*/ 50 w 188"/>
                <a:gd name="T57" fmla="*/ 120 h 269"/>
                <a:gd name="T58" fmla="*/ 23 w 188"/>
                <a:gd name="T59" fmla="*/ 160 h 269"/>
                <a:gd name="T60" fmla="*/ 1 w 188"/>
                <a:gd name="T61" fmla="*/ 220 h 269"/>
                <a:gd name="T62" fmla="*/ 5 w 188"/>
                <a:gd name="T63" fmla="*/ 246 h 269"/>
                <a:gd name="T64" fmla="*/ 18 w 188"/>
                <a:gd name="T65" fmla="*/ 268 h 269"/>
                <a:gd name="T66" fmla="*/ 20 w 188"/>
                <a:gd name="T67" fmla="*/ 267 h 269"/>
                <a:gd name="T68" fmla="*/ 14 w 188"/>
                <a:gd name="T69" fmla="*/ 223 h 269"/>
                <a:gd name="T70" fmla="*/ 17 w 188"/>
                <a:gd name="T71" fmla="*/ 200 h 269"/>
                <a:gd name="T72" fmla="*/ 30 w 188"/>
                <a:gd name="T73" fmla="*/ 181 h 269"/>
                <a:gd name="T74" fmla="*/ 43 w 188"/>
                <a:gd name="T75" fmla="*/ 163 h 269"/>
                <a:gd name="T76" fmla="*/ 53 w 188"/>
                <a:gd name="T77" fmla="*/ 143 h 269"/>
                <a:gd name="T78" fmla="*/ 79 w 188"/>
                <a:gd name="T79" fmla="*/ 104 h 269"/>
                <a:gd name="T80" fmla="*/ 129 w 188"/>
                <a:gd name="T81" fmla="*/ 50 h 269"/>
                <a:gd name="T82" fmla="*/ 154 w 188"/>
                <a:gd name="T83" fmla="*/ 22 h 269"/>
                <a:gd name="T84" fmla="*/ 163 w 188"/>
                <a:gd name="T85" fmla="*/ 11 h 269"/>
                <a:gd name="T86" fmla="*/ 175 w 188"/>
                <a:gd name="T87" fmla="*/ 3 h 269"/>
                <a:gd name="T88" fmla="*/ 174 w 188"/>
                <a:gd name="T89" fmla="*/ 2 h 269"/>
                <a:gd name="T90" fmla="*/ 175 w 188"/>
                <a:gd name="T91" fmla="*/ 46 h 269"/>
                <a:gd name="T92" fmla="*/ 180 w 188"/>
                <a:gd name="T93" fmla="*/ 71 h 269"/>
                <a:gd name="T94" fmla="*/ 185 w 188"/>
                <a:gd name="T95" fmla="*/ 97 h 269"/>
                <a:gd name="T96" fmla="*/ 188 w 188"/>
                <a:gd name="T97" fmla="*/ 97 h 269"/>
                <a:gd name="T98" fmla="*/ 175 w 188"/>
                <a:gd name="T99" fmla="*/ 16 h 269"/>
                <a:gd name="T100" fmla="*/ 172 w 188"/>
                <a:gd name="T101" fmla="*/ 16 h 269"/>
                <a:gd name="T102" fmla="*/ 179 w 188"/>
                <a:gd name="T103" fmla="*/ 81 h 269"/>
                <a:gd name="T104" fmla="*/ 182 w 188"/>
                <a:gd name="T105" fmla="*/ 8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8" h="269">
                  <a:moveTo>
                    <a:pt x="182" y="81"/>
                  </a:moveTo>
                  <a:cubicBezTo>
                    <a:pt x="178" y="59"/>
                    <a:pt x="179" y="37"/>
                    <a:pt x="175" y="16"/>
                  </a:cubicBezTo>
                  <a:cubicBezTo>
                    <a:pt x="175" y="14"/>
                    <a:pt x="172" y="15"/>
                    <a:pt x="172" y="16"/>
                  </a:cubicBezTo>
                  <a:cubicBezTo>
                    <a:pt x="174" y="44"/>
                    <a:pt x="182" y="70"/>
                    <a:pt x="185" y="97"/>
                  </a:cubicBezTo>
                  <a:cubicBezTo>
                    <a:pt x="186" y="97"/>
                    <a:pt x="187" y="97"/>
                    <a:pt x="188" y="97"/>
                  </a:cubicBezTo>
                  <a:cubicBezTo>
                    <a:pt x="186" y="88"/>
                    <a:pt x="184" y="79"/>
                    <a:pt x="182" y="71"/>
                  </a:cubicBezTo>
                  <a:cubicBezTo>
                    <a:pt x="181" y="62"/>
                    <a:pt x="179" y="54"/>
                    <a:pt x="178" y="45"/>
                  </a:cubicBezTo>
                  <a:cubicBezTo>
                    <a:pt x="177" y="31"/>
                    <a:pt x="181" y="15"/>
                    <a:pt x="176" y="1"/>
                  </a:cubicBezTo>
                  <a:cubicBezTo>
                    <a:pt x="176" y="1"/>
                    <a:pt x="175" y="0"/>
                    <a:pt x="175" y="0"/>
                  </a:cubicBezTo>
                  <a:cubicBezTo>
                    <a:pt x="169" y="1"/>
                    <a:pt x="165" y="5"/>
                    <a:pt x="161" y="9"/>
                  </a:cubicBezTo>
                  <a:cubicBezTo>
                    <a:pt x="157" y="13"/>
                    <a:pt x="153" y="18"/>
                    <a:pt x="150" y="22"/>
                  </a:cubicBezTo>
                  <a:cubicBezTo>
                    <a:pt x="138" y="36"/>
                    <a:pt x="126" y="49"/>
                    <a:pt x="115" y="62"/>
                  </a:cubicBezTo>
                  <a:cubicBezTo>
                    <a:pt x="94" y="85"/>
                    <a:pt x="71" y="106"/>
                    <a:pt x="55" y="133"/>
                  </a:cubicBezTo>
                  <a:cubicBezTo>
                    <a:pt x="52" y="138"/>
                    <a:pt x="49" y="144"/>
                    <a:pt x="47" y="149"/>
                  </a:cubicBezTo>
                  <a:cubicBezTo>
                    <a:pt x="44" y="155"/>
                    <a:pt x="42" y="161"/>
                    <a:pt x="39" y="166"/>
                  </a:cubicBezTo>
                  <a:cubicBezTo>
                    <a:pt x="33" y="177"/>
                    <a:pt x="22" y="184"/>
                    <a:pt x="16" y="196"/>
                  </a:cubicBezTo>
                  <a:cubicBezTo>
                    <a:pt x="4" y="218"/>
                    <a:pt x="17" y="244"/>
                    <a:pt x="17" y="267"/>
                  </a:cubicBezTo>
                  <a:cubicBezTo>
                    <a:pt x="18" y="267"/>
                    <a:pt x="19" y="267"/>
                    <a:pt x="19" y="266"/>
                  </a:cubicBezTo>
                  <a:cubicBezTo>
                    <a:pt x="10" y="258"/>
                    <a:pt x="6" y="244"/>
                    <a:pt x="4" y="232"/>
                  </a:cubicBezTo>
                  <a:cubicBezTo>
                    <a:pt x="2" y="217"/>
                    <a:pt x="5" y="203"/>
                    <a:pt x="11" y="190"/>
                  </a:cubicBezTo>
                  <a:cubicBezTo>
                    <a:pt x="16" y="176"/>
                    <a:pt x="25" y="162"/>
                    <a:pt x="33" y="149"/>
                  </a:cubicBezTo>
                  <a:cubicBezTo>
                    <a:pt x="42" y="135"/>
                    <a:pt x="52" y="122"/>
                    <a:pt x="63" y="110"/>
                  </a:cubicBezTo>
                  <a:cubicBezTo>
                    <a:pt x="77" y="93"/>
                    <a:pt x="92" y="77"/>
                    <a:pt x="108" y="62"/>
                  </a:cubicBezTo>
                  <a:cubicBezTo>
                    <a:pt x="115" y="55"/>
                    <a:pt x="122" y="48"/>
                    <a:pt x="129" y="40"/>
                  </a:cubicBezTo>
                  <a:cubicBezTo>
                    <a:pt x="135" y="33"/>
                    <a:pt x="142" y="25"/>
                    <a:pt x="151" y="22"/>
                  </a:cubicBezTo>
                  <a:cubicBezTo>
                    <a:pt x="153" y="22"/>
                    <a:pt x="152" y="19"/>
                    <a:pt x="150" y="20"/>
                  </a:cubicBezTo>
                  <a:cubicBezTo>
                    <a:pt x="137" y="23"/>
                    <a:pt x="128" y="37"/>
                    <a:pt x="119" y="47"/>
                  </a:cubicBezTo>
                  <a:cubicBezTo>
                    <a:pt x="107" y="59"/>
                    <a:pt x="95" y="71"/>
                    <a:pt x="83" y="83"/>
                  </a:cubicBezTo>
                  <a:cubicBezTo>
                    <a:pt x="72" y="95"/>
                    <a:pt x="61" y="108"/>
                    <a:pt x="50" y="120"/>
                  </a:cubicBezTo>
                  <a:cubicBezTo>
                    <a:pt x="40" y="133"/>
                    <a:pt x="31" y="146"/>
                    <a:pt x="23" y="160"/>
                  </a:cubicBezTo>
                  <a:cubicBezTo>
                    <a:pt x="12" y="178"/>
                    <a:pt x="2" y="198"/>
                    <a:pt x="1" y="220"/>
                  </a:cubicBezTo>
                  <a:cubicBezTo>
                    <a:pt x="0" y="229"/>
                    <a:pt x="2" y="238"/>
                    <a:pt x="5" y="246"/>
                  </a:cubicBezTo>
                  <a:cubicBezTo>
                    <a:pt x="7" y="254"/>
                    <a:pt x="11" y="263"/>
                    <a:pt x="18" y="268"/>
                  </a:cubicBezTo>
                  <a:cubicBezTo>
                    <a:pt x="19" y="269"/>
                    <a:pt x="20" y="268"/>
                    <a:pt x="20" y="267"/>
                  </a:cubicBezTo>
                  <a:cubicBezTo>
                    <a:pt x="20" y="252"/>
                    <a:pt x="15" y="238"/>
                    <a:pt x="14" y="223"/>
                  </a:cubicBezTo>
                  <a:cubicBezTo>
                    <a:pt x="13" y="215"/>
                    <a:pt x="14" y="207"/>
                    <a:pt x="17" y="200"/>
                  </a:cubicBezTo>
                  <a:cubicBezTo>
                    <a:pt x="20" y="193"/>
                    <a:pt x="25" y="187"/>
                    <a:pt x="30" y="181"/>
                  </a:cubicBezTo>
                  <a:cubicBezTo>
                    <a:pt x="36" y="176"/>
                    <a:pt x="40" y="170"/>
                    <a:pt x="43" y="163"/>
                  </a:cubicBezTo>
                  <a:cubicBezTo>
                    <a:pt x="47" y="157"/>
                    <a:pt x="49" y="150"/>
                    <a:pt x="53" y="143"/>
                  </a:cubicBezTo>
                  <a:cubicBezTo>
                    <a:pt x="60" y="129"/>
                    <a:pt x="69" y="116"/>
                    <a:pt x="79" y="104"/>
                  </a:cubicBezTo>
                  <a:cubicBezTo>
                    <a:pt x="95" y="86"/>
                    <a:pt x="112" y="68"/>
                    <a:pt x="129" y="50"/>
                  </a:cubicBezTo>
                  <a:cubicBezTo>
                    <a:pt x="137" y="41"/>
                    <a:pt x="146" y="31"/>
                    <a:pt x="154" y="22"/>
                  </a:cubicBezTo>
                  <a:cubicBezTo>
                    <a:pt x="157" y="18"/>
                    <a:pt x="160" y="14"/>
                    <a:pt x="163" y="11"/>
                  </a:cubicBezTo>
                  <a:cubicBezTo>
                    <a:pt x="167" y="7"/>
                    <a:pt x="171" y="4"/>
                    <a:pt x="175" y="3"/>
                  </a:cubicBezTo>
                  <a:cubicBezTo>
                    <a:pt x="175" y="3"/>
                    <a:pt x="174" y="2"/>
                    <a:pt x="174" y="2"/>
                  </a:cubicBezTo>
                  <a:cubicBezTo>
                    <a:pt x="178" y="16"/>
                    <a:pt x="174" y="31"/>
                    <a:pt x="175" y="46"/>
                  </a:cubicBezTo>
                  <a:cubicBezTo>
                    <a:pt x="176" y="54"/>
                    <a:pt x="178" y="63"/>
                    <a:pt x="180" y="71"/>
                  </a:cubicBezTo>
                  <a:cubicBezTo>
                    <a:pt x="181" y="80"/>
                    <a:pt x="183" y="88"/>
                    <a:pt x="185" y="97"/>
                  </a:cubicBezTo>
                  <a:cubicBezTo>
                    <a:pt x="186" y="99"/>
                    <a:pt x="188" y="98"/>
                    <a:pt x="188" y="97"/>
                  </a:cubicBezTo>
                  <a:cubicBezTo>
                    <a:pt x="184" y="70"/>
                    <a:pt x="177" y="43"/>
                    <a:pt x="175" y="16"/>
                  </a:cubicBezTo>
                  <a:cubicBezTo>
                    <a:pt x="174" y="16"/>
                    <a:pt x="173" y="16"/>
                    <a:pt x="172" y="16"/>
                  </a:cubicBezTo>
                  <a:cubicBezTo>
                    <a:pt x="177" y="38"/>
                    <a:pt x="175" y="60"/>
                    <a:pt x="179" y="81"/>
                  </a:cubicBezTo>
                  <a:cubicBezTo>
                    <a:pt x="179" y="83"/>
                    <a:pt x="182" y="82"/>
                    <a:pt x="182" y="8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2" name="Freeform 12"/>
            <p:cNvSpPr/>
            <p:nvPr/>
          </p:nvSpPr>
          <p:spPr bwMode="auto">
            <a:xfrm>
              <a:off x="4574" y="1369"/>
              <a:ext cx="516" cy="404"/>
            </a:xfrm>
            <a:custGeom>
              <a:avLst/>
              <a:gdLst>
                <a:gd name="T0" fmla="*/ 240 w 267"/>
                <a:gd name="T1" fmla="*/ 8 h 209"/>
                <a:gd name="T2" fmla="*/ 202 w 267"/>
                <a:gd name="T3" fmla="*/ 11 h 209"/>
                <a:gd name="T4" fmla="*/ 166 w 267"/>
                <a:gd name="T5" fmla="*/ 30 h 209"/>
                <a:gd name="T6" fmla="*/ 246 w 267"/>
                <a:gd name="T7" fmla="*/ 5 h 209"/>
                <a:gd name="T8" fmla="*/ 264 w 267"/>
                <a:gd name="T9" fmla="*/ 4 h 209"/>
                <a:gd name="T10" fmla="*/ 238 w 267"/>
                <a:gd name="T11" fmla="*/ 40 h 209"/>
                <a:gd name="T12" fmla="*/ 139 w 267"/>
                <a:gd name="T13" fmla="*/ 159 h 209"/>
                <a:gd name="T14" fmla="*/ 36 w 267"/>
                <a:gd name="T15" fmla="*/ 202 h 209"/>
                <a:gd name="T16" fmla="*/ 2 w 267"/>
                <a:gd name="T17" fmla="*/ 195 h 209"/>
                <a:gd name="T18" fmla="*/ 29 w 267"/>
                <a:gd name="T19" fmla="*/ 208 h 209"/>
                <a:gd name="T20" fmla="*/ 102 w 267"/>
                <a:gd name="T21" fmla="*/ 185 h 209"/>
                <a:gd name="T22" fmla="*/ 208 w 267"/>
                <a:gd name="T23" fmla="*/ 84 h 209"/>
                <a:gd name="T24" fmla="*/ 264 w 267"/>
                <a:gd name="T25" fmla="*/ 16 h 209"/>
                <a:gd name="T26" fmla="*/ 196 w 267"/>
                <a:gd name="T27" fmla="*/ 91 h 209"/>
                <a:gd name="T28" fmla="*/ 70 w 267"/>
                <a:gd name="T29" fmla="*/ 200 h 209"/>
                <a:gd name="T30" fmla="*/ 5 w 267"/>
                <a:gd name="T31" fmla="*/ 192 h 209"/>
                <a:gd name="T32" fmla="*/ 70 w 267"/>
                <a:gd name="T33" fmla="*/ 199 h 209"/>
                <a:gd name="T34" fmla="*/ 122 w 267"/>
                <a:gd name="T35" fmla="*/ 166 h 209"/>
                <a:gd name="T36" fmla="*/ 259 w 267"/>
                <a:gd name="T37" fmla="*/ 23 h 209"/>
                <a:gd name="T38" fmla="*/ 243 w 267"/>
                <a:gd name="T39" fmla="*/ 36 h 209"/>
                <a:gd name="T40" fmla="*/ 193 w 267"/>
                <a:gd name="T41" fmla="*/ 93 h 209"/>
                <a:gd name="T42" fmla="*/ 80 w 267"/>
                <a:gd name="T43" fmla="*/ 200 h 209"/>
                <a:gd name="T44" fmla="*/ 29 w 267"/>
                <a:gd name="T45" fmla="*/ 205 h 209"/>
                <a:gd name="T46" fmla="*/ 108 w 267"/>
                <a:gd name="T47" fmla="*/ 188 h 209"/>
                <a:gd name="T48" fmla="*/ 178 w 267"/>
                <a:gd name="T49" fmla="*/ 114 h 209"/>
                <a:gd name="T50" fmla="*/ 241 w 267"/>
                <a:gd name="T51" fmla="*/ 43 h 209"/>
                <a:gd name="T52" fmla="*/ 256 w 267"/>
                <a:gd name="T53" fmla="*/ 21 h 209"/>
                <a:gd name="T54" fmla="*/ 149 w 267"/>
                <a:gd name="T55" fmla="*/ 135 h 209"/>
                <a:gd name="T56" fmla="*/ 65 w 267"/>
                <a:gd name="T57" fmla="*/ 197 h 209"/>
                <a:gd name="T58" fmla="*/ 4 w 267"/>
                <a:gd name="T59" fmla="*/ 191 h 209"/>
                <a:gd name="T60" fmla="*/ 81 w 267"/>
                <a:gd name="T61" fmla="*/ 199 h 209"/>
                <a:gd name="T62" fmla="*/ 208 w 267"/>
                <a:gd name="T63" fmla="*/ 82 h 209"/>
                <a:gd name="T64" fmla="*/ 262 w 267"/>
                <a:gd name="T65" fmla="*/ 14 h 209"/>
                <a:gd name="T66" fmla="*/ 205 w 267"/>
                <a:gd name="T67" fmla="*/ 84 h 209"/>
                <a:gd name="T68" fmla="*/ 98 w 267"/>
                <a:gd name="T69" fmla="*/ 184 h 209"/>
                <a:gd name="T70" fmla="*/ 30 w 267"/>
                <a:gd name="T71" fmla="*/ 205 h 209"/>
                <a:gd name="T72" fmla="*/ 2 w 267"/>
                <a:gd name="T73" fmla="*/ 197 h 209"/>
                <a:gd name="T74" fmla="*/ 43 w 267"/>
                <a:gd name="T75" fmla="*/ 206 h 209"/>
                <a:gd name="T76" fmla="*/ 159 w 267"/>
                <a:gd name="T77" fmla="*/ 143 h 209"/>
                <a:gd name="T78" fmla="*/ 245 w 267"/>
                <a:gd name="T79" fmla="*/ 36 h 209"/>
                <a:gd name="T80" fmla="*/ 266 w 267"/>
                <a:gd name="T81" fmla="*/ 5 h 209"/>
                <a:gd name="T82" fmla="*/ 249 w 267"/>
                <a:gd name="T83" fmla="*/ 2 h 209"/>
                <a:gd name="T84" fmla="*/ 165 w 267"/>
                <a:gd name="T85" fmla="*/ 27 h 209"/>
                <a:gd name="T86" fmla="*/ 201 w 267"/>
                <a:gd name="T87" fmla="*/ 14 h 209"/>
                <a:gd name="T88" fmla="*/ 238 w 267"/>
                <a:gd name="T89" fmla="*/ 6 h 209"/>
                <a:gd name="T90" fmla="*/ 183 w 267"/>
                <a:gd name="T91" fmla="*/ 21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7" h="209">
                  <a:moveTo>
                    <a:pt x="183" y="21"/>
                  </a:moveTo>
                  <a:cubicBezTo>
                    <a:pt x="202" y="17"/>
                    <a:pt x="223" y="18"/>
                    <a:pt x="240" y="8"/>
                  </a:cubicBezTo>
                  <a:cubicBezTo>
                    <a:pt x="241" y="7"/>
                    <a:pt x="240" y="5"/>
                    <a:pt x="239" y="5"/>
                  </a:cubicBezTo>
                  <a:cubicBezTo>
                    <a:pt x="227" y="3"/>
                    <a:pt x="214" y="7"/>
                    <a:pt x="202" y="11"/>
                  </a:cubicBezTo>
                  <a:cubicBezTo>
                    <a:pt x="189" y="15"/>
                    <a:pt x="177" y="21"/>
                    <a:pt x="165" y="27"/>
                  </a:cubicBezTo>
                  <a:cubicBezTo>
                    <a:pt x="163" y="28"/>
                    <a:pt x="164" y="30"/>
                    <a:pt x="166" y="30"/>
                  </a:cubicBezTo>
                  <a:cubicBezTo>
                    <a:pt x="186" y="24"/>
                    <a:pt x="207" y="19"/>
                    <a:pt x="226" y="12"/>
                  </a:cubicBezTo>
                  <a:cubicBezTo>
                    <a:pt x="233" y="9"/>
                    <a:pt x="239" y="7"/>
                    <a:pt x="246" y="5"/>
                  </a:cubicBezTo>
                  <a:cubicBezTo>
                    <a:pt x="251" y="4"/>
                    <a:pt x="260" y="2"/>
                    <a:pt x="264" y="6"/>
                  </a:cubicBezTo>
                  <a:cubicBezTo>
                    <a:pt x="264" y="5"/>
                    <a:pt x="264" y="4"/>
                    <a:pt x="264" y="4"/>
                  </a:cubicBezTo>
                  <a:cubicBezTo>
                    <a:pt x="262" y="11"/>
                    <a:pt x="257" y="16"/>
                    <a:pt x="252" y="22"/>
                  </a:cubicBezTo>
                  <a:cubicBezTo>
                    <a:pt x="247" y="28"/>
                    <a:pt x="243" y="34"/>
                    <a:pt x="238" y="40"/>
                  </a:cubicBezTo>
                  <a:cubicBezTo>
                    <a:pt x="228" y="54"/>
                    <a:pt x="217" y="68"/>
                    <a:pt x="205" y="82"/>
                  </a:cubicBezTo>
                  <a:cubicBezTo>
                    <a:pt x="184" y="108"/>
                    <a:pt x="164" y="135"/>
                    <a:pt x="139" y="159"/>
                  </a:cubicBezTo>
                  <a:cubicBezTo>
                    <a:pt x="121" y="177"/>
                    <a:pt x="100" y="192"/>
                    <a:pt x="75" y="199"/>
                  </a:cubicBezTo>
                  <a:cubicBezTo>
                    <a:pt x="62" y="203"/>
                    <a:pt x="49" y="204"/>
                    <a:pt x="36" y="202"/>
                  </a:cubicBezTo>
                  <a:cubicBezTo>
                    <a:pt x="29" y="201"/>
                    <a:pt x="24" y="199"/>
                    <a:pt x="18" y="197"/>
                  </a:cubicBezTo>
                  <a:cubicBezTo>
                    <a:pt x="13" y="195"/>
                    <a:pt x="7" y="194"/>
                    <a:pt x="2" y="195"/>
                  </a:cubicBezTo>
                  <a:cubicBezTo>
                    <a:pt x="1" y="195"/>
                    <a:pt x="0" y="196"/>
                    <a:pt x="1" y="197"/>
                  </a:cubicBezTo>
                  <a:cubicBezTo>
                    <a:pt x="8" y="205"/>
                    <a:pt x="19" y="207"/>
                    <a:pt x="29" y="208"/>
                  </a:cubicBezTo>
                  <a:cubicBezTo>
                    <a:pt x="40" y="209"/>
                    <a:pt x="51" y="208"/>
                    <a:pt x="61" y="205"/>
                  </a:cubicBezTo>
                  <a:cubicBezTo>
                    <a:pt x="75" y="201"/>
                    <a:pt x="89" y="193"/>
                    <a:pt x="102" y="185"/>
                  </a:cubicBezTo>
                  <a:cubicBezTo>
                    <a:pt x="116" y="176"/>
                    <a:pt x="129" y="166"/>
                    <a:pt x="141" y="155"/>
                  </a:cubicBezTo>
                  <a:cubicBezTo>
                    <a:pt x="165" y="133"/>
                    <a:pt x="187" y="109"/>
                    <a:pt x="208" y="84"/>
                  </a:cubicBezTo>
                  <a:cubicBezTo>
                    <a:pt x="218" y="73"/>
                    <a:pt x="228" y="61"/>
                    <a:pt x="237" y="48"/>
                  </a:cubicBezTo>
                  <a:cubicBezTo>
                    <a:pt x="245" y="37"/>
                    <a:pt x="253" y="25"/>
                    <a:pt x="264" y="16"/>
                  </a:cubicBezTo>
                  <a:cubicBezTo>
                    <a:pt x="263" y="15"/>
                    <a:pt x="263" y="15"/>
                    <a:pt x="262" y="14"/>
                  </a:cubicBezTo>
                  <a:cubicBezTo>
                    <a:pt x="242" y="41"/>
                    <a:pt x="218" y="65"/>
                    <a:pt x="196" y="91"/>
                  </a:cubicBezTo>
                  <a:cubicBezTo>
                    <a:pt x="174" y="117"/>
                    <a:pt x="153" y="143"/>
                    <a:pt x="128" y="166"/>
                  </a:cubicBezTo>
                  <a:cubicBezTo>
                    <a:pt x="111" y="181"/>
                    <a:pt x="92" y="194"/>
                    <a:pt x="70" y="200"/>
                  </a:cubicBezTo>
                  <a:cubicBezTo>
                    <a:pt x="48" y="206"/>
                    <a:pt x="25" y="202"/>
                    <a:pt x="6" y="189"/>
                  </a:cubicBezTo>
                  <a:cubicBezTo>
                    <a:pt x="5" y="190"/>
                    <a:pt x="5" y="191"/>
                    <a:pt x="5" y="192"/>
                  </a:cubicBezTo>
                  <a:cubicBezTo>
                    <a:pt x="20" y="190"/>
                    <a:pt x="34" y="196"/>
                    <a:pt x="48" y="198"/>
                  </a:cubicBezTo>
                  <a:cubicBezTo>
                    <a:pt x="55" y="200"/>
                    <a:pt x="63" y="200"/>
                    <a:pt x="70" y="199"/>
                  </a:cubicBezTo>
                  <a:cubicBezTo>
                    <a:pt x="76" y="198"/>
                    <a:pt x="82" y="196"/>
                    <a:pt x="88" y="192"/>
                  </a:cubicBezTo>
                  <a:cubicBezTo>
                    <a:pt x="101" y="186"/>
                    <a:pt x="111" y="176"/>
                    <a:pt x="122" y="166"/>
                  </a:cubicBezTo>
                  <a:cubicBezTo>
                    <a:pt x="133" y="155"/>
                    <a:pt x="144" y="143"/>
                    <a:pt x="155" y="132"/>
                  </a:cubicBezTo>
                  <a:cubicBezTo>
                    <a:pt x="191" y="96"/>
                    <a:pt x="226" y="61"/>
                    <a:pt x="259" y="23"/>
                  </a:cubicBezTo>
                  <a:cubicBezTo>
                    <a:pt x="260" y="21"/>
                    <a:pt x="258" y="20"/>
                    <a:pt x="257" y="21"/>
                  </a:cubicBezTo>
                  <a:cubicBezTo>
                    <a:pt x="251" y="25"/>
                    <a:pt x="247" y="31"/>
                    <a:pt x="243" y="36"/>
                  </a:cubicBezTo>
                  <a:cubicBezTo>
                    <a:pt x="238" y="43"/>
                    <a:pt x="233" y="49"/>
                    <a:pt x="228" y="55"/>
                  </a:cubicBezTo>
                  <a:cubicBezTo>
                    <a:pt x="217" y="68"/>
                    <a:pt x="205" y="80"/>
                    <a:pt x="193" y="93"/>
                  </a:cubicBezTo>
                  <a:cubicBezTo>
                    <a:pt x="170" y="119"/>
                    <a:pt x="148" y="146"/>
                    <a:pt x="123" y="171"/>
                  </a:cubicBezTo>
                  <a:cubicBezTo>
                    <a:pt x="111" y="183"/>
                    <a:pt x="97" y="194"/>
                    <a:pt x="80" y="200"/>
                  </a:cubicBezTo>
                  <a:cubicBezTo>
                    <a:pt x="64" y="206"/>
                    <a:pt x="46" y="206"/>
                    <a:pt x="29" y="202"/>
                  </a:cubicBezTo>
                  <a:cubicBezTo>
                    <a:pt x="27" y="201"/>
                    <a:pt x="27" y="204"/>
                    <a:pt x="29" y="205"/>
                  </a:cubicBezTo>
                  <a:cubicBezTo>
                    <a:pt x="43" y="208"/>
                    <a:pt x="58" y="209"/>
                    <a:pt x="72" y="206"/>
                  </a:cubicBezTo>
                  <a:cubicBezTo>
                    <a:pt x="85" y="203"/>
                    <a:pt x="97" y="196"/>
                    <a:pt x="108" y="188"/>
                  </a:cubicBezTo>
                  <a:cubicBezTo>
                    <a:pt x="121" y="178"/>
                    <a:pt x="133" y="165"/>
                    <a:pt x="144" y="154"/>
                  </a:cubicBezTo>
                  <a:cubicBezTo>
                    <a:pt x="155" y="141"/>
                    <a:pt x="167" y="128"/>
                    <a:pt x="178" y="114"/>
                  </a:cubicBezTo>
                  <a:cubicBezTo>
                    <a:pt x="192" y="98"/>
                    <a:pt x="206" y="83"/>
                    <a:pt x="221" y="67"/>
                  </a:cubicBezTo>
                  <a:cubicBezTo>
                    <a:pt x="228" y="60"/>
                    <a:pt x="235" y="52"/>
                    <a:pt x="241" y="43"/>
                  </a:cubicBezTo>
                  <a:cubicBezTo>
                    <a:pt x="246" y="36"/>
                    <a:pt x="251" y="28"/>
                    <a:pt x="258" y="23"/>
                  </a:cubicBezTo>
                  <a:cubicBezTo>
                    <a:pt x="258" y="22"/>
                    <a:pt x="257" y="22"/>
                    <a:pt x="256" y="21"/>
                  </a:cubicBezTo>
                  <a:cubicBezTo>
                    <a:pt x="234" y="48"/>
                    <a:pt x="210" y="73"/>
                    <a:pt x="186" y="97"/>
                  </a:cubicBezTo>
                  <a:cubicBezTo>
                    <a:pt x="174" y="110"/>
                    <a:pt x="161" y="122"/>
                    <a:pt x="149" y="135"/>
                  </a:cubicBezTo>
                  <a:cubicBezTo>
                    <a:pt x="138" y="146"/>
                    <a:pt x="127" y="157"/>
                    <a:pt x="116" y="168"/>
                  </a:cubicBezTo>
                  <a:cubicBezTo>
                    <a:pt x="102" y="181"/>
                    <a:pt x="85" y="195"/>
                    <a:pt x="65" y="197"/>
                  </a:cubicBezTo>
                  <a:cubicBezTo>
                    <a:pt x="44" y="198"/>
                    <a:pt x="25" y="187"/>
                    <a:pt x="5" y="189"/>
                  </a:cubicBezTo>
                  <a:cubicBezTo>
                    <a:pt x="3" y="189"/>
                    <a:pt x="3" y="191"/>
                    <a:pt x="4" y="191"/>
                  </a:cubicBezTo>
                  <a:cubicBezTo>
                    <a:pt x="15" y="199"/>
                    <a:pt x="28" y="204"/>
                    <a:pt x="43" y="206"/>
                  </a:cubicBezTo>
                  <a:cubicBezTo>
                    <a:pt x="56" y="207"/>
                    <a:pt x="69" y="204"/>
                    <a:pt x="81" y="199"/>
                  </a:cubicBezTo>
                  <a:cubicBezTo>
                    <a:pt x="108" y="189"/>
                    <a:pt x="130" y="168"/>
                    <a:pt x="151" y="147"/>
                  </a:cubicBezTo>
                  <a:cubicBezTo>
                    <a:pt x="171" y="126"/>
                    <a:pt x="189" y="104"/>
                    <a:pt x="208" y="82"/>
                  </a:cubicBezTo>
                  <a:cubicBezTo>
                    <a:pt x="227" y="60"/>
                    <a:pt x="247" y="39"/>
                    <a:pt x="264" y="16"/>
                  </a:cubicBezTo>
                  <a:cubicBezTo>
                    <a:pt x="265" y="14"/>
                    <a:pt x="264" y="13"/>
                    <a:pt x="262" y="14"/>
                  </a:cubicBezTo>
                  <a:cubicBezTo>
                    <a:pt x="251" y="23"/>
                    <a:pt x="243" y="35"/>
                    <a:pt x="234" y="47"/>
                  </a:cubicBezTo>
                  <a:cubicBezTo>
                    <a:pt x="225" y="60"/>
                    <a:pt x="215" y="72"/>
                    <a:pt x="205" y="84"/>
                  </a:cubicBezTo>
                  <a:cubicBezTo>
                    <a:pt x="183" y="110"/>
                    <a:pt x="159" y="136"/>
                    <a:pt x="133" y="158"/>
                  </a:cubicBezTo>
                  <a:cubicBezTo>
                    <a:pt x="122" y="167"/>
                    <a:pt x="110" y="176"/>
                    <a:pt x="98" y="184"/>
                  </a:cubicBezTo>
                  <a:cubicBezTo>
                    <a:pt x="86" y="191"/>
                    <a:pt x="73" y="198"/>
                    <a:pt x="60" y="202"/>
                  </a:cubicBezTo>
                  <a:cubicBezTo>
                    <a:pt x="50" y="205"/>
                    <a:pt x="40" y="206"/>
                    <a:pt x="30" y="205"/>
                  </a:cubicBezTo>
                  <a:cubicBezTo>
                    <a:pt x="21" y="205"/>
                    <a:pt x="10" y="202"/>
                    <a:pt x="3" y="195"/>
                  </a:cubicBezTo>
                  <a:cubicBezTo>
                    <a:pt x="3" y="196"/>
                    <a:pt x="3" y="197"/>
                    <a:pt x="2" y="197"/>
                  </a:cubicBezTo>
                  <a:cubicBezTo>
                    <a:pt x="9" y="196"/>
                    <a:pt x="16" y="199"/>
                    <a:pt x="23" y="201"/>
                  </a:cubicBezTo>
                  <a:cubicBezTo>
                    <a:pt x="29" y="203"/>
                    <a:pt x="36" y="205"/>
                    <a:pt x="43" y="206"/>
                  </a:cubicBezTo>
                  <a:cubicBezTo>
                    <a:pt x="58" y="207"/>
                    <a:pt x="73" y="203"/>
                    <a:pt x="87" y="198"/>
                  </a:cubicBezTo>
                  <a:cubicBezTo>
                    <a:pt x="116" y="187"/>
                    <a:pt x="139" y="165"/>
                    <a:pt x="159" y="143"/>
                  </a:cubicBezTo>
                  <a:cubicBezTo>
                    <a:pt x="179" y="120"/>
                    <a:pt x="197" y="96"/>
                    <a:pt x="216" y="73"/>
                  </a:cubicBezTo>
                  <a:cubicBezTo>
                    <a:pt x="226" y="61"/>
                    <a:pt x="235" y="49"/>
                    <a:pt x="245" y="36"/>
                  </a:cubicBezTo>
                  <a:cubicBezTo>
                    <a:pt x="248" y="31"/>
                    <a:pt x="252" y="26"/>
                    <a:pt x="257" y="21"/>
                  </a:cubicBezTo>
                  <a:cubicBezTo>
                    <a:pt x="261" y="16"/>
                    <a:pt x="264" y="11"/>
                    <a:pt x="266" y="5"/>
                  </a:cubicBezTo>
                  <a:cubicBezTo>
                    <a:pt x="267" y="4"/>
                    <a:pt x="266" y="4"/>
                    <a:pt x="266" y="3"/>
                  </a:cubicBezTo>
                  <a:cubicBezTo>
                    <a:pt x="261" y="0"/>
                    <a:pt x="254" y="1"/>
                    <a:pt x="249" y="2"/>
                  </a:cubicBezTo>
                  <a:cubicBezTo>
                    <a:pt x="242" y="3"/>
                    <a:pt x="234" y="6"/>
                    <a:pt x="227" y="9"/>
                  </a:cubicBezTo>
                  <a:cubicBezTo>
                    <a:pt x="207" y="16"/>
                    <a:pt x="186" y="21"/>
                    <a:pt x="165" y="27"/>
                  </a:cubicBezTo>
                  <a:cubicBezTo>
                    <a:pt x="165" y="28"/>
                    <a:pt x="166" y="29"/>
                    <a:pt x="166" y="30"/>
                  </a:cubicBezTo>
                  <a:cubicBezTo>
                    <a:pt x="177" y="24"/>
                    <a:pt x="189" y="19"/>
                    <a:pt x="201" y="14"/>
                  </a:cubicBezTo>
                  <a:cubicBezTo>
                    <a:pt x="213" y="10"/>
                    <a:pt x="226" y="6"/>
                    <a:pt x="239" y="8"/>
                  </a:cubicBezTo>
                  <a:cubicBezTo>
                    <a:pt x="239" y="7"/>
                    <a:pt x="239" y="6"/>
                    <a:pt x="238" y="6"/>
                  </a:cubicBezTo>
                  <a:cubicBezTo>
                    <a:pt x="222" y="16"/>
                    <a:pt x="201" y="14"/>
                    <a:pt x="183" y="18"/>
                  </a:cubicBezTo>
                  <a:cubicBezTo>
                    <a:pt x="181" y="19"/>
                    <a:pt x="181" y="21"/>
                    <a:pt x="183" y="2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3" name="Freeform 13"/>
            <p:cNvSpPr/>
            <p:nvPr/>
          </p:nvSpPr>
          <p:spPr bwMode="auto">
            <a:xfrm>
              <a:off x="4646" y="1706"/>
              <a:ext cx="121" cy="13"/>
            </a:xfrm>
            <a:custGeom>
              <a:avLst/>
              <a:gdLst>
                <a:gd name="T0" fmla="*/ 2 w 63"/>
                <a:gd name="T1" fmla="*/ 3 h 7"/>
                <a:gd name="T2" fmla="*/ 32 w 63"/>
                <a:gd name="T3" fmla="*/ 6 h 7"/>
                <a:gd name="T4" fmla="*/ 61 w 63"/>
                <a:gd name="T5" fmla="*/ 4 h 7"/>
                <a:gd name="T6" fmla="*/ 60 w 63"/>
                <a:gd name="T7" fmla="*/ 1 h 7"/>
                <a:gd name="T8" fmla="*/ 31 w 63"/>
                <a:gd name="T9" fmla="*/ 4 h 7"/>
                <a:gd name="T10" fmla="*/ 2 w 63"/>
                <a:gd name="T11" fmla="*/ 0 h 7"/>
                <a:gd name="T12" fmla="*/ 2 w 63"/>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63" h="7">
                  <a:moveTo>
                    <a:pt x="2" y="3"/>
                  </a:moveTo>
                  <a:cubicBezTo>
                    <a:pt x="12" y="4"/>
                    <a:pt x="22" y="6"/>
                    <a:pt x="32" y="6"/>
                  </a:cubicBezTo>
                  <a:cubicBezTo>
                    <a:pt x="42" y="7"/>
                    <a:pt x="52" y="7"/>
                    <a:pt x="61" y="4"/>
                  </a:cubicBezTo>
                  <a:cubicBezTo>
                    <a:pt x="63" y="3"/>
                    <a:pt x="62" y="1"/>
                    <a:pt x="60" y="1"/>
                  </a:cubicBezTo>
                  <a:cubicBezTo>
                    <a:pt x="51" y="5"/>
                    <a:pt x="41" y="4"/>
                    <a:pt x="31" y="4"/>
                  </a:cubicBezTo>
                  <a:cubicBezTo>
                    <a:pt x="22" y="3"/>
                    <a:pt x="12" y="1"/>
                    <a:pt x="2" y="0"/>
                  </a:cubicBezTo>
                  <a:cubicBezTo>
                    <a:pt x="1" y="0"/>
                    <a:pt x="0" y="3"/>
                    <a:pt x="2" y="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4" name="Freeform 14"/>
            <p:cNvSpPr/>
            <p:nvPr/>
          </p:nvSpPr>
          <p:spPr bwMode="auto">
            <a:xfrm>
              <a:off x="4661" y="1671"/>
              <a:ext cx="133" cy="21"/>
            </a:xfrm>
            <a:custGeom>
              <a:avLst/>
              <a:gdLst>
                <a:gd name="T0" fmla="*/ 2 w 69"/>
                <a:gd name="T1" fmla="*/ 5 h 11"/>
                <a:gd name="T2" fmla="*/ 67 w 69"/>
                <a:gd name="T3" fmla="*/ 4 h 11"/>
                <a:gd name="T4" fmla="*/ 66 w 69"/>
                <a:gd name="T5" fmla="*/ 1 h 11"/>
                <a:gd name="T6" fmla="*/ 2 w 69"/>
                <a:gd name="T7" fmla="*/ 2 h 11"/>
                <a:gd name="T8" fmla="*/ 2 w 69"/>
                <a:gd name="T9" fmla="*/ 5 h 11"/>
              </a:gdLst>
              <a:ahLst/>
              <a:cxnLst>
                <a:cxn ang="0">
                  <a:pos x="T0" y="T1"/>
                </a:cxn>
                <a:cxn ang="0">
                  <a:pos x="T2" y="T3"/>
                </a:cxn>
                <a:cxn ang="0">
                  <a:pos x="T4" y="T5"/>
                </a:cxn>
                <a:cxn ang="0">
                  <a:pos x="T6" y="T7"/>
                </a:cxn>
                <a:cxn ang="0">
                  <a:pos x="T8" y="T9"/>
                </a:cxn>
              </a:cxnLst>
              <a:rect l="0" t="0" r="r" b="b"/>
              <a:pathLst>
                <a:path w="69" h="11">
                  <a:moveTo>
                    <a:pt x="2" y="5"/>
                  </a:moveTo>
                  <a:cubicBezTo>
                    <a:pt x="23" y="7"/>
                    <a:pt x="46" y="11"/>
                    <a:pt x="67" y="4"/>
                  </a:cubicBezTo>
                  <a:cubicBezTo>
                    <a:pt x="69" y="3"/>
                    <a:pt x="68" y="0"/>
                    <a:pt x="66" y="1"/>
                  </a:cubicBezTo>
                  <a:cubicBezTo>
                    <a:pt x="46" y="9"/>
                    <a:pt x="23" y="4"/>
                    <a:pt x="2" y="2"/>
                  </a:cubicBezTo>
                  <a:cubicBezTo>
                    <a:pt x="0" y="2"/>
                    <a:pt x="0" y="5"/>
                    <a:pt x="2" y="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5" name="Freeform 15"/>
            <p:cNvSpPr/>
            <p:nvPr/>
          </p:nvSpPr>
          <p:spPr bwMode="auto">
            <a:xfrm>
              <a:off x="4727" y="1619"/>
              <a:ext cx="108" cy="21"/>
            </a:xfrm>
            <a:custGeom>
              <a:avLst/>
              <a:gdLst>
                <a:gd name="T0" fmla="*/ 1 w 56"/>
                <a:gd name="T1" fmla="*/ 9 h 11"/>
                <a:gd name="T2" fmla="*/ 29 w 56"/>
                <a:gd name="T3" fmla="*/ 10 h 11"/>
                <a:gd name="T4" fmla="*/ 55 w 56"/>
                <a:gd name="T5" fmla="*/ 4 h 11"/>
                <a:gd name="T6" fmla="*/ 53 w 56"/>
                <a:gd name="T7" fmla="*/ 2 h 11"/>
                <a:gd name="T8" fmla="*/ 28 w 56"/>
                <a:gd name="T9" fmla="*/ 8 h 11"/>
                <a:gd name="T10" fmla="*/ 2 w 56"/>
                <a:gd name="T11" fmla="*/ 6 h 11"/>
                <a:gd name="T12" fmla="*/ 1 w 56"/>
                <a:gd name="T13" fmla="*/ 9 h 11"/>
              </a:gdLst>
              <a:ahLst/>
              <a:cxnLst>
                <a:cxn ang="0">
                  <a:pos x="T0" y="T1"/>
                </a:cxn>
                <a:cxn ang="0">
                  <a:pos x="T2" y="T3"/>
                </a:cxn>
                <a:cxn ang="0">
                  <a:pos x="T4" y="T5"/>
                </a:cxn>
                <a:cxn ang="0">
                  <a:pos x="T6" y="T7"/>
                </a:cxn>
                <a:cxn ang="0">
                  <a:pos x="T8" y="T9"/>
                </a:cxn>
                <a:cxn ang="0">
                  <a:pos x="T10" y="T11"/>
                </a:cxn>
                <a:cxn ang="0">
                  <a:pos x="T12" y="T13"/>
                </a:cxn>
              </a:cxnLst>
              <a:rect l="0" t="0" r="r" b="b"/>
              <a:pathLst>
                <a:path w="56" h="11">
                  <a:moveTo>
                    <a:pt x="1" y="9"/>
                  </a:moveTo>
                  <a:cubicBezTo>
                    <a:pt x="10" y="10"/>
                    <a:pt x="20" y="11"/>
                    <a:pt x="29" y="10"/>
                  </a:cubicBezTo>
                  <a:cubicBezTo>
                    <a:pt x="38" y="10"/>
                    <a:pt x="48" y="9"/>
                    <a:pt x="55" y="4"/>
                  </a:cubicBezTo>
                  <a:cubicBezTo>
                    <a:pt x="56" y="3"/>
                    <a:pt x="54" y="0"/>
                    <a:pt x="53" y="2"/>
                  </a:cubicBezTo>
                  <a:cubicBezTo>
                    <a:pt x="46" y="7"/>
                    <a:pt x="36" y="7"/>
                    <a:pt x="28" y="8"/>
                  </a:cubicBezTo>
                  <a:cubicBezTo>
                    <a:pt x="19" y="8"/>
                    <a:pt x="10" y="7"/>
                    <a:pt x="2" y="6"/>
                  </a:cubicBezTo>
                  <a:cubicBezTo>
                    <a:pt x="0" y="6"/>
                    <a:pt x="0" y="9"/>
                    <a:pt x="1"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6" name="Freeform 16"/>
            <p:cNvSpPr/>
            <p:nvPr/>
          </p:nvSpPr>
          <p:spPr bwMode="auto">
            <a:xfrm>
              <a:off x="4752" y="1578"/>
              <a:ext cx="137" cy="23"/>
            </a:xfrm>
            <a:custGeom>
              <a:avLst/>
              <a:gdLst>
                <a:gd name="T0" fmla="*/ 2 w 71"/>
                <a:gd name="T1" fmla="*/ 11 h 12"/>
                <a:gd name="T2" fmla="*/ 37 w 71"/>
                <a:gd name="T3" fmla="*/ 12 h 12"/>
                <a:gd name="T4" fmla="*/ 69 w 71"/>
                <a:gd name="T5" fmla="*/ 4 h 12"/>
                <a:gd name="T6" fmla="*/ 68 w 71"/>
                <a:gd name="T7" fmla="*/ 1 h 12"/>
                <a:gd name="T8" fmla="*/ 35 w 71"/>
                <a:gd name="T9" fmla="*/ 9 h 12"/>
                <a:gd name="T10" fmla="*/ 2 w 71"/>
                <a:gd name="T11" fmla="*/ 8 h 12"/>
                <a:gd name="T12" fmla="*/ 2 w 71"/>
                <a:gd name="T13" fmla="*/ 11 h 12"/>
              </a:gdLst>
              <a:ahLst/>
              <a:cxnLst>
                <a:cxn ang="0">
                  <a:pos x="T0" y="T1"/>
                </a:cxn>
                <a:cxn ang="0">
                  <a:pos x="T2" y="T3"/>
                </a:cxn>
                <a:cxn ang="0">
                  <a:pos x="T4" y="T5"/>
                </a:cxn>
                <a:cxn ang="0">
                  <a:pos x="T6" y="T7"/>
                </a:cxn>
                <a:cxn ang="0">
                  <a:pos x="T8" y="T9"/>
                </a:cxn>
                <a:cxn ang="0">
                  <a:pos x="T10" y="T11"/>
                </a:cxn>
                <a:cxn ang="0">
                  <a:pos x="T12" y="T13"/>
                </a:cxn>
              </a:cxnLst>
              <a:rect l="0" t="0" r="r" b="b"/>
              <a:pathLst>
                <a:path w="71" h="12">
                  <a:moveTo>
                    <a:pt x="2" y="11"/>
                  </a:moveTo>
                  <a:cubicBezTo>
                    <a:pt x="13" y="12"/>
                    <a:pt x="25" y="12"/>
                    <a:pt x="37" y="12"/>
                  </a:cubicBezTo>
                  <a:cubicBezTo>
                    <a:pt x="48" y="11"/>
                    <a:pt x="60" y="10"/>
                    <a:pt x="69" y="4"/>
                  </a:cubicBezTo>
                  <a:cubicBezTo>
                    <a:pt x="71" y="3"/>
                    <a:pt x="69" y="0"/>
                    <a:pt x="68" y="1"/>
                  </a:cubicBezTo>
                  <a:cubicBezTo>
                    <a:pt x="59" y="8"/>
                    <a:pt x="46" y="9"/>
                    <a:pt x="35" y="9"/>
                  </a:cubicBezTo>
                  <a:cubicBezTo>
                    <a:pt x="24" y="10"/>
                    <a:pt x="13" y="9"/>
                    <a:pt x="2" y="8"/>
                  </a:cubicBezTo>
                  <a:cubicBezTo>
                    <a:pt x="1" y="8"/>
                    <a:pt x="0" y="11"/>
                    <a:pt x="2" y="1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7" name="Freeform 17"/>
            <p:cNvSpPr/>
            <p:nvPr/>
          </p:nvSpPr>
          <p:spPr bwMode="auto">
            <a:xfrm>
              <a:off x="4787" y="1532"/>
              <a:ext cx="127" cy="31"/>
            </a:xfrm>
            <a:custGeom>
              <a:avLst/>
              <a:gdLst>
                <a:gd name="T0" fmla="*/ 2 w 66"/>
                <a:gd name="T1" fmla="*/ 16 h 16"/>
                <a:gd name="T2" fmla="*/ 42 w 66"/>
                <a:gd name="T3" fmla="*/ 14 h 16"/>
                <a:gd name="T4" fmla="*/ 60 w 66"/>
                <a:gd name="T5" fmla="*/ 9 h 16"/>
                <a:gd name="T6" fmla="*/ 66 w 66"/>
                <a:gd name="T7" fmla="*/ 6 h 16"/>
                <a:gd name="T8" fmla="*/ 63 w 66"/>
                <a:gd name="T9" fmla="*/ 1 h 16"/>
                <a:gd name="T10" fmla="*/ 62 w 66"/>
                <a:gd name="T11" fmla="*/ 3 h 16"/>
                <a:gd name="T12" fmla="*/ 61 w 66"/>
                <a:gd name="T13" fmla="*/ 6 h 16"/>
                <a:gd name="T14" fmla="*/ 57 w 66"/>
                <a:gd name="T15" fmla="*/ 8 h 16"/>
                <a:gd name="T16" fmla="*/ 49 w 66"/>
                <a:gd name="T17" fmla="*/ 10 h 16"/>
                <a:gd name="T18" fmla="*/ 34 w 66"/>
                <a:gd name="T19" fmla="*/ 12 h 16"/>
                <a:gd name="T20" fmla="*/ 2 w 66"/>
                <a:gd name="T21" fmla="*/ 13 h 16"/>
                <a:gd name="T22" fmla="*/ 2 w 66"/>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6">
                  <a:moveTo>
                    <a:pt x="2" y="16"/>
                  </a:moveTo>
                  <a:cubicBezTo>
                    <a:pt x="16" y="15"/>
                    <a:pt x="29" y="16"/>
                    <a:pt x="42" y="14"/>
                  </a:cubicBezTo>
                  <a:cubicBezTo>
                    <a:pt x="48" y="13"/>
                    <a:pt x="54" y="12"/>
                    <a:pt x="60" y="9"/>
                  </a:cubicBezTo>
                  <a:cubicBezTo>
                    <a:pt x="62" y="9"/>
                    <a:pt x="65" y="8"/>
                    <a:pt x="66" y="6"/>
                  </a:cubicBezTo>
                  <a:cubicBezTo>
                    <a:pt x="66" y="3"/>
                    <a:pt x="65" y="2"/>
                    <a:pt x="63" y="1"/>
                  </a:cubicBezTo>
                  <a:cubicBezTo>
                    <a:pt x="61" y="0"/>
                    <a:pt x="60" y="3"/>
                    <a:pt x="62" y="3"/>
                  </a:cubicBezTo>
                  <a:cubicBezTo>
                    <a:pt x="65" y="5"/>
                    <a:pt x="62" y="6"/>
                    <a:pt x="61" y="6"/>
                  </a:cubicBezTo>
                  <a:cubicBezTo>
                    <a:pt x="60" y="7"/>
                    <a:pt x="59" y="7"/>
                    <a:pt x="57" y="8"/>
                  </a:cubicBezTo>
                  <a:cubicBezTo>
                    <a:pt x="55" y="9"/>
                    <a:pt x="52" y="9"/>
                    <a:pt x="49" y="10"/>
                  </a:cubicBezTo>
                  <a:cubicBezTo>
                    <a:pt x="44" y="11"/>
                    <a:pt x="39" y="12"/>
                    <a:pt x="34" y="12"/>
                  </a:cubicBezTo>
                  <a:cubicBezTo>
                    <a:pt x="23" y="13"/>
                    <a:pt x="13" y="13"/>
                    <a:pt x="2" y="13"/>
                  </a:cubicBezTo>
                  <a:cubicBezTo>
                    <a:pt x="0" y="13"/>
                    <a:pt x="1" y="16"/>
                    <a:pt x="2" y="1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8" name="Freeform 18"/>
            <p:cNvSpPr/>
            <p:nvPr/>
          </p:nvSpPr>
          <p:spPr bwMode="auto">
            <a:xfrm>
              <a:off x="4843" y="1493"/>
              <a:ext cx="112" cy="31"/>
            </a:xfrm>
            <a:custGeom>
              <a:avLst/>
              <a:gdLst>
                <a:gd name="T0" fmla="*/ 2 w 58"/>
                <a:gd name="T1" fmla="*/ 16 h 16"/>
                <a:gd name="T2" fmla="*/ 31 w 58"/>
                <a:gd name="T3" fmla="*/ 14 h 16"/>
                <a:gd name="T4" fmla="*/ 56 w 58"/>
                <a:gd name="T5" fmla="*/ 3 h 16"/>
                <a:gd name="T6" fmla="*/ 55 w 58"/>
                <a:gd name="T7" fmla="*/ 1 h 16"/>
                <a:gd name="T8" fmla="*/ 29 w 58"/>
                <a:gd name="T9" fmla="*/ 11 h 16"/>
                <a:gd name="T10" fmla="*/ 2 w 58"/>
                <a:gd name="T11" fmla="*/ 13 h 16"/>
                <a:gd name="T12" fmla="*/ 2 w 58"/>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8" h="16">
                  <a:moveTo>
                    <a:pt x="2" y="16"/>
                  </a:moveTo>
                  <a:cubicBezTo>
                    <a:pt x="12" y="15"/>
                    <a:pt x="21" y="15"/>
                    <a:pt x="31" y="14"/>
                  </a:cubicBezTo>
                  <a:cubicBezTo>
                    <a:pt x="40" y="12"/>
                    <a:pt x="50" y="10"/>
                    <a:pt x="56" y="3"/>
                  </a:cubicBezTo>
                  <a:cubicBezTo>
                    <a:pt x="58" y="2"/>
                    <a:pt x="56" y="0"/>
                    <a:pt x="55" y="1"/>
                  </a:cubicBezTo>
                  <a:cubicBezTo>
                    <a:pt x="48" y="7"/>
                    <a:pt x="38" y="10"/>
                    <a:pt x="29" y="11"/>
                  </a:cubicBezTo>
                  <a:cubicBezTo>
                    <a:pt x="20" y="13"/>
                    <a:pt x="11" y="13"/>
                    <a:pt x="2" y="13"/>
                  </a:cubicBezTo>
                  <a:cubicBezTo>
                    <a:pt x="0" y="13"/>
                    <a:pt x="0" y="16"/>
                    <a:pt x="2" y="1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59" name="Freeform 19"/>
            <p:cNvSpPr/>
            <p:nvPr/>
          </p:nvSpPr>
          <p:spPr bwMode="auto">
            <a:xfrm>
              <a:off x="4883" y="1452"/>
              <a:ext cx="78" cy="18"/>
            </a:xfrm>
            <a:custGeom>
              <a:avLst/>
              <a:gdLst>
                <a:gd name="T0" fmla="*/ 2 w 40"/>
                <a:gd name="T1" fmla="*/ 9 h 9"/>
                <a:gd name="T2" fmla="*/ 38 w 40"/>
                <a:gd name="T3" fmla="*/ 3 h 9"/>
                <a:gd name="T4" fmla="*/ 38 w 40"/>
                <a:gd name="T5" fmla="*/ 0 h 9"/>
                <a:gd name="T6" fmla="*/ 2 w 40"/>
                <a:gd name="T7" fmla="*/ 6 h 9"/>
                <a:gd name="T8" fmla="*/ 2 w 40"/>
                <a:gd name="T9" fmla="*/ 9 h 9"/>
              </a:gdLst>
              <a:ahLst/>
              <a:cxnLst>
                <a:cxn ang="0">
                  <a:pos x="T0" y="T1"/>
                </a:cxn>
                <a:cxn ang="0">
                  <a:pos x="T2" y="T3"/>
                </a:cxn>
                <a:cxn ang="0">
                  <a:pos x="T4" y="T5"/>
                </a:cxn>
                <a:cxn ang="0">
                  <a:pos x="T6" y="T7"/>
                </a:cxn>
                <a:cxn ang="0">
                  <a:pos x="T8" y="T9"/>
                </a:cxn>
              </a:cxnLst>
              <a:rect l="0" t="0" r="r" b="b"/>
              <a:pathLst>
                <a:path w="40" h="9">
                  <a:moveTo>
                    <a:pt x="2" y="9"/>
                  </a:moveTo>
                  <a:cubicBezTo>
                    <a:pt x="15" y="8"/>
                    <a:pt x="27" y="6"/>
                    <a:pt x="38" y="3"/>
                  </a:cubicBezTo>
                  <a:cubicBezTo>
                    <a:pt x="40" y="3"/>
                    <a:pt x="40" y="0"/>
                    <a:pt x="38" y="0"/>
                  </a:cubicBezTo>
                  <a:cubicBezTo>
                    <a:pt x="26" y="3"/>
                    <a:pt x="14" y="6"/>
                    <a:pt x="2" y="6"/>
                  </a:cubicBezTo>
                  <a:cubicBezTo>
                    <a:pt x="0" y="6"/>
                    <a:pt x="1" y="9"/>
                    <a:pt x="2"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0" name="Freeform 20"/>
            <p:cNvSpPr/>
            <p:nvPr/>
          </p:nvSpPr>
          <p:spPr bwMode="auto">
            <a:xfrm>
              <a:off x="4599" y="1404"/>
              <a:ext cx="275" cy="288"/>
            </a:xfrm>
            <a:custGeom>
              <a:avLst/>
              <a:gdLst>
                <a:gd name="T0" fmla="*/ 76 w 142"/>
                <a:gd name="T1" fmla="*/ 87 h 149"/>
                <a:gd name="T2" fmla="*/ 55 w 142"/>
                <a:gd name="T3" fmla="*/ 116 h 149"/>
                <a:gd name="T4" fmla="*/ 40 w 142"/>
                <a:gd name="T5" fmla="*/ 131 h 149"/>
                <a:gd name="T6" fmla="*/ 27 w 142"/>
                <a:gd name="T7" fmla="*/ 137 h 149"/>
                <a:gd name="T8" fmla="*/ 28 w 142"/>
                <a:gd name="T9" fmla="*/ 139 h 149"/>
                <a:gd name="T10" fmla="*/ 50 w 142"/>
                <a:gd name="T11" fmla="*/ 107 h 149"/>
                <a:gd name="T12" fmla="*/ 74 w 142"/>
                <a:gd name="T13" fmla="*/ 79 h 149"/>
                <a:gd name="T14" fmla="*/ 98 w 142"/>
                <a:gd name="T15" fmla="*/ 55 h 149"/>
                <a:gd name="T16" fmla="*/ 117 w 142"/>
                <a:gd name="T17" fmla="*/ 27 h 149"/>
                <a:gd name="T18" fmla="*/ 115 w 142"/>
                <a:gd name="T19" fmla="*/ 25 h 149"/>
                <a:gd name="T20" fmla="*/ 60 w 142"/>
                <a:gd name="T21" fmla="*/ 81 h 149"/>
                <a:gd name="T22" fmla="*/ 1 w 142"/>
                <a:gd name="T23" fmla="*/ 145 h 149"/>
                <a:gd name="T24" fmla="*/ 3 w 142"/>
                <a:gd name="T25" fmla="*/ 147 h 149"/>
                <a:gd name="T26" fmla="*/ 67 w 142"/>
                <a:gd name="T27" fmla="*/ 80 h 149"/>
                <a:gd name="T28" fmla="*/ 135 w 142"/>
                <a:gd name="T29" fmla="*/ 11 h 149"/>
                <a:gd name="T30" fmla="*/ 141 w 142"/>
                <a:gd name="T31" fmla="*/ 3 h 149"/>
                <a:gd name="T32" fmla="*/ 140 w 142"/>
                <a:gd name="T33" fmla="*/ 1 h 149"/>
                <a:gd name="T34" fmla="*/ 29 w 142"/>
                <a:gd name="T35" fmla="*/ 121 h 149"/>
                <a:gd name="T36" fmla="*/ 30 w 142"/>
                <a:gd name="T37" fmla="*/ 123 h 149"/>
                <a:gd name="T38" fmla="*/ 102 w 142"/>
                <a:gd name="T39" fmla="*/ 42 h 149"/>
                <a:gd name="T40" fmla="*/ 99 w 142"/>
                <a:gd name="T41" fmla="*/ 41 h 149"/>
                <a:gd name="T42" fmla="*/ 28 w 142"/>
                <a:gd name="T43" fmla="*/ 122 h 149"/>
                <a:gd name="T44" fmla="*/ 30 w 142"/>
                <a:gd name="T45" fmla="*/ 124 h 149"/>
                <a:gd name="T46" fmla="*/ 141 w 142"/>
                <a:gd name="T47" fmla="*/ 3 h 149"/>
                <a:gd name="T48" fmla="*/ 139 w 142"/>
                <a:gd name="T49" fmla="*/ 1 h 149"/>
                <a:gd name="T50" fmla="*/ 72 w 142"/>
                <a:gd name="T51" fmla="*/ 71 h 149"/>
                <a:gd name="T52" fmla="*/ 39 w 142"/>
                <a:gd name="T53" fmla="*/ 104 h 149"/>
                <a:gd name="T54" fmla="*/ 7 w 142"/>
                <a:gd name="T55" fmla="*/ 138 h 149"/>
                <a:gd name="T56" fmla="*/ 1 w 142"/>
                <a:gd name="T57" fmla="*/ 146 h 149"/>
                <a:gd name="T58" fmla="*/ 3 w 142"/>
                <a:gd name="T59" fmla="*/ 148 h 149"/>
                <a:gd name="T60" fmla="*/ 61 w 142"/>
                <a:gd name="T61" fmla="*/ 85 h 149"/>
                <a:gd name="T62" fmla="*/ 116 w 142"/>
                <a:gd name="T63" fmla="*/ 28 h 149"/>
                <a:gd name="T64" fmla="*/ 114 w 142"/>
                <a:gd name="T65" fmla="*/ 26 h 149"/>
                <a:gd name="T66" fmla="*/ 96 w 142"/>
                <a:gd name="T67" fmla="*/ 53 h 149"/>
                <a:gd name="T68" fmla="*/ 71 w 142"/>
                <a:gd name="T69" fmla="*/ 79 h 149"/>
                <a:gd name="T70" fmla="*/ 47 w 142"/>
                <a:gd name="T71" fmla="*/ 106 h 149"/>
                <a:gd name="T72" fmla="*/ 26 w 142"/>
                <a:gd name="T73" fmla="*/ 138 h 149"/>
                <a:gd name="T74" fmla="*/ 27 w 142"/>
                <a:gd name="T75" fmla="*/ 140 h 149"/>
                <a:gd name="T76" fmla="*/ 41 w 142"/>
                <a:gd name="T77" fmla="*/ 135 h 149"/>
                <a:gd name="T78" fmla="*/ 56 w 142"/>
                <a:gd name="T79" fmla="*/ 119 h 149"/>
                <a:gd name="T80" fmla="*/ 79 w 142"/>
                <a:gd name="T81" fmla="*/ 89 h 149"/>
                <a:gd name="T82" fmla="*/ 76 w 142"/>
                <a:gd name="T83" fmla="*/ 8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2" h="149">
                  <a:moveTo>
                    <a:pt x="76" y="87"/>
                  </a:moveTo>
                  <a:cubicBezTo>
                    <a:pt x="69" y="96"/>
                    <a:pt x="63" y="106"/>
                    <a:pt x="55" y="116"/>
                  </a:cubicBezTo>
                  <a:cubicBezTo>
                    <a:pt x="51" y="121"/>
                    <a:pt x="46" y="127"/>
                    <a:pt x="40" y="131"/>
                  </a:cubicBezTo>
                  <a:cubicBezTo>
                    <a:pt x="37" y="134"/>
                    <a:pt x="32" y="138"/>
                    <a:pt x="27" y="137"/>
                  </a:cubicBezTo>
                  <a:cubicBezTo>
                    <a:pt x="27" y="137"/>
                    <a:pt x="28" y="138"/>
                    <a:pt x="28" y="139"/>
                  </a:cubicBezTo>
                  <a:cubicBezTo>
                    <a:pt x="33" y="127"/>
                    <a:pt x="41" y="117"/>
                    <a:pt x="50" y="107"/>
                  </a:cubicBezTo>
                  <a:cubicBezTo>
                    <a:pt x="58" y="98"/>
                    <a:pt x="66" y="88"/>
                    <a:pt x="74" y="79"/>
                  </a:cubicBezTo>
                  <a:cubicBezTo>
                    <a:pt x="82" y="71"/>
                    <a:pt x="91" y="63"/>
                    <a:pt x="98" y="55"/>
                  </a:cubicBezTo>
                  <a:cubicBezTo>
                    <a:pt x="106" y="46"/>
                    <a:pt x="113" y="37"/>
                    <a:pt x="117" y="27"/>
                  </a:cubicBezTo>
                  <a:cubicBezTo>
                    <a:pt x="117" y="26"/>
                    <a:pt x="116" y="25"/>
                    <a:pt x="115" y="25"/>
                  </a:cubicBezTo>
                  <a:cubicBezTo>
                    <a:pt x="93" y="40"/>
                    <a:pt x="77" y="62"/>
                    <a:pt x="60" y="81"/>
                  </a:cubicBezTo>
                  <a:cubicBezTo>
                    <a:pt x="41" y="103"/>
                    <a:pt x="23" y="126"/>
                    <a:pt x="1" y="145"/>
                  </a:cubicBezTo>
                  <a:cubicBezTo>
                    <a:pt x="2" y="146"/>
                    <a:pt x="2" y="147"/>
                    <a:pt x="3" y="147"/>
                  </a:cubicBezTo>
                  <a:cubicBezTo>
                    <a:pt x="20" y="122"/>
                    <a:pt x="46" y="102"/>
                    <a:pt x="67" y="80"/>
                  </a:cubicBezTo>
                  <a:cubicBezTo>
                    <a:pt x="90" y="57"/>
                    <a:pt x="114" y="36"/>
                    <a:pt x="135" y="11"/>
                  </a:cubicBezTo>
                  <a:cubicBezTo>
                    <a:pt x="137" y="8"/>
                    <a:pt x="139" y="5"/>
                    <a:pt x="141" y="3"/>
                  </a:cubicBezTo>
                  <a:cubicBezTo>
                    <a:pt x="142" y="1"/>
                    <a:pt x="141" y="0"/>
                    <a:pt x="140" y="1"/>
                  </a:cubicBezTo>
                  <a:cubicBezTo>
                    <a:pt x="99" y="37"/>
                    <a:pt x="67" y="83"/>
                    <a:pt x="29" y="121"/>
                  </a:cubicBezTo>
                  <a:cubicBezTo>
                    <a:pt x="29" y="122"/>
                    <a:pt x="30" y="123"/>
                    <a:pt x="30" y="123"/>
                  </a:cubicBezTo>
                  <a:cubicBezTo>
                    <a:pt x="51" y="93"/>
                    <a:pt x="78" y="69"/>
                    <a:pt x="102" y="42"/>
                  </a:cubicBezTo>
                  <a:cubicBezTo>
                    <a:pt x="103" y="41"/>
                    <a:pt x="100" y="39"/>
                    <a:pt x="99" y="41"/>
                  </a:cubicBezTo>
                  <a:cubicBezTo>
                    <a:pt x="75" y="67"/>
                    <a:pt x="48" y="92"/>
                    <a:pt x="28" y="122"/>
                  </a:cubicBezTo>
                  <a:cubicBezTo>
                    <a:pt x="27" y="123"/>
                    <a:pt x="29" y="125"/>
                    <a:pt x="30" y="124"/>
                  </a:cubicBezTo>
                  <a:cubicBezTo>
                    <a:pt x="69" y="85"/>
                    <a:pt x="100" y="39"/>
                    <a:pt x="141" y="3"/>
                  </a:cubicBezTo>
                  <a:cubicBezTo>
                    <a:pt x="141" y="2"/>
                    <a:pt x="140" y="1"/>
                    <a:pt x="139" y="1"/>
                  </a:cubicBezTo>
                  <a:cubicBezTo>
                    <a:pt x="120" y="27"/>
                    <a:pt x="95" y="48"/>
                    <a:pt x="72" y="71"/>
                  </a:cubicBezTo>
                  <a:cubicBezTo>
                    <a:pt x="61" y="82"/>
                    <a:pt x="50" y="93"/>
                    <a:pt x="39" y="104"/>
                  </a:cubicBezTo>
                  <a:cubicBezTo>
                    <a:pt x="27" y="115"/>
                    <a:pt x="16" y="125"/>
                    <a:pt x="7" y="138"/>
                  </a:cubicBezTo>
                  <a:cubicBezTo>
                    <a:pt x="5" y="140"/>
                    <a:pt x="3" y="143"/>
                    <a:pt x="1" y="146"/>
                  </a:cubicBezTo>
                  <a:cubicBezTo>
                    <a:pt x="0" y="147"/>
                    <a:pt x="2" y="149"/>
                    <a:pt x="3" y="148"/>
                  </a:cubicBezTo>
                  <a:cubicBezTo>
                    <a:pt x="24" y="129"/>
                    <a:pt x="42" y="106"/>
                    <a:pt x="61" y="85"/>
                  </a:cubicBezTo>
                  <a:cubicBezTo>
                    <a:pt x="78" y="65"/>
                    <a:pt x="94" y="42"/>
                    <a:pt x="116" y="28"/>
                  </a:cubicBezTo>
                  <a:cubicBezTo>
                    <a:pt x="116" y="27"/>
                    <a:pt x="115" y="26"/>
                    <a:pt x="114" y="26"/>
                  </a:cubicBezTo>
                  <a:cubicBezTo>
                    <a:pt x="110" y="36"/>
                    <a:pt x="103" y="45"/>
                    <a:pt x="96" y="53"/>
                  </a:cubicBezTo>
                  <a:cubicBezTo>
                    <a:pt x="88" y="62"/>
                    <a:pt x="79" y="70"/>
                    <a:pt x="71" y="79"/>
                  </a:cubicBezTo>
                  <a:cubicBezTo>
                    <a:pt x="63" y="88"/>
                    <a:pt x="55" y="97"/>
                    <a:pt x="47" y="106"/>
                  </a:cubicBezTo>
                  <a:cubicBezTo>
                    <a:pt x="39" y="115"/>
                    <a:pt x="31" y="126"/>
                    <a:pt x="26" y="138"/>
                  </a:cubicBezTo>
                  <a:cubicBezTo>
                    <a:pt x="25" y="138"/>
                    <a:pt x="26" y="139"/>
                    <a:pt x="27" y="140"/>
                  </a:cubicBezTo>
                  <a:cubicBezTo>
                    <a:pt x="32" y="140"/>
                    <a:pt x="37" y="137"/>
                    <a:pt x="41" y="135"/>
                  </a:cubicBezTo>
                  <a:cubicBezTo>
                    <a:pt x="46" y="130"/>
                    <a:pt x="51" y="125"/>
                    <a:pt x="56" y="119"/>
                  </a:cubicBezTo>
                  <a:cubicBezTo>
                    <a:pt x="64" y="110"/>
                    <a:pt x="71" y="99"/>
                    <a:pt x="79" y="89"/>
                  </a:cubicBezTo>
                  <a:cubicBezTo>
                    <a:pt x="80" y="87"/>
                    <a:pt x="77" y="86"/>
                    <a:pt x="76" y="87"/>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1" name="Freeform 21"/>
            <p:cNvSpPr/>
            <p:nvPr/>
          </p:nvSpPr>
          <p:spPr bwMode="auto">
            <a:xfrm>
              <a:off x="4843" y="1276"/>
              <a:ext cx="118" cy="146"/>
            </a:xfrm>
            <a:custGeom>
              <a:avLst/>
              <a:gdLst>
                <a:gd name="T0" fmla="*/ 8 w 61"/>
                <a:gd name="T1" fmla="*/ 1 h 75"/>
                <a:gd name="T2" fmla="*/ 13 w 61"/>
                <a:gd name="T3" fmla="*/ 29 h 75"/>
                <a:gd name="T4" fmla="*/ 16 w 61"/>
                <a:gd name="T5" fmla="*/ 57 h 75"/>
                <a:gd name="T6" fmla="*/ 10 w 61"/>
                <a:gd name="T7" fmla="*/ 16 h 75"/>
                <a:gd name="T8" fmla="*/ 9 w 61"/>
                <a:gd name="T9" fmla="*/ 50 h 75"/>
                <a:gd name="T10" fmla="*/ 33 w 61"/>
                <a:gd name="T11" fmla="*/ 35 h 75"/>
                <a:gd name="T12" fmla="*/ 57 w 61"/>
                <a:gd name="T13" fmla="*/ 22 h 75"/>
                <a:gd name="T14" fmla="*/ 55 w 61"/>
                <a:gd name="T15" fmla="*/ 44 h 75"/>
                <a:gd name="T16" fmla="*/ 43 w 61"/>
                <a:gd name="T17" fmla="*/ 63 h 75"/>
                <a:gd name="T18" fmla="*/ 46 w 61"/>
                <a:gd name="T19" fmla="*/ 52 h 75"/>
                <a:gd name="T20" fmla="*/ 43 w 61"/>
                <a:gd name="T21" fmla="*/ 23 h 75"/>
                <a:gd name="T22" fmla="*/ 24 w 61"/>
                <a:gd name="T23" fmla="*/ 34 h 75"/>
                <a:gd name="T24" fmla="*/ 6 w 61"/>
                <a:gd name="T25" fmla="*/ 49 h 75"/>
                <a:gd name="T26" fmla="*/ 22 w 61"/>
                <a:gd name="T27" fmla="*/ 41 h 75"/>
                <a:gd name="T28" fmla="*/ 39 w 61"/>
                <a:gd name="T29" fmla="*/ 59 h 75"/>
                <a:gd name="T30" fmla="*/ 31 w 61"/>
                <a:gd name="T31" fmla="*/ 73 h 75"/>
                <a:gd name="T32" fmla="*/ 31 w 61"/>
                <a:gd name="T33" fmla="*/ 45 h 75"/>
                <a:gd name="T34" fmla="*/ 24 w 61"/>
                <a:gd name="T35" fmla="*/ 61 h 75"/>
                <a:gd name="T36" fmla="*/ 28 w 61"/>
                <a:gd name="T37" fmla="*/ 46 h 75"/>
                <a:gd name="T38" fmla="*/ 19 w 61"/>
                <a:gd name="T39" fmla="*/ 59 h 75"/>
                <a:gd name="T40" fmla="*/ 30 w 61"/>
                <a:gd name="T41" fmla="*/ 46 h 75"/>
                <a:gd name="T42" fmla="*/ 29 w 61"/>
                <a:gd name="T43" fmla="*/ 61 h 75"/>
                <a:gd name="T44" fmla="*/ 38 w 61"/>
                <a:gd name="T45" fmla="*/ 51 h 75"/>
                <a:gd name="T46" fmla="*/ 26 w 61"/>
                <a:gd name="T47" fmla="*/ 72 h 75"/>
                <a:gd name="T48" fmla="*/ 38 w 61"/>
                <a:gd name="T49" fmla="*/ 50 h 75"/>
                <a:gd name="T50" fmla="*/ 29 w 61"/>
                <a:gd name="T51" fmla="*/ 60 h 75"/>
                <a:gd name="T52" fmla="*/ 30 w 61"/>
                <a:gd name="T53" fmla="*/ 45 h 75"/>
                <a:gd name="T54" fmla="*/ 19 w 61"/>
                <a:gd name="T55" fmla="*/ 59 h 75"/>
                <a:gd name="T56" fmla="*/ 27 w 61"/>
                <a:gd name="T57" fmla="*/ 47 h 75"/>
                <a:gd name="T58" fmla="*/ 23 w 61"/>
                <a:gd name="T59" fmla="*/ 61 h 75"/>
                <a:gd name="T60" fmla="*/ 31 w 61"/>
                <a:gd name="T61" fmla="*/ 46 h 75"/>
                <a:gd name="T62" fmla="*/ 28 w 61"/>
                <a:gd name="T63" fmla="*/ 74 h 75"/>
                <a:gd name="T64" fmla="*/ 41 w 61"/>
                <a:gd name="T65" fmla="*/ 61 h 75"/>
                <a:gd name="T66" fmla="*/ 23 w 61"/>
                <a:gd name="T67" fmla="*/ 38 h 75"/>
                <a:gd name="T68" fmla="*/ 8 w 61"/>
                <a:gd name="T69" fmla="*/ 52 h 75"/>
                <a:gd name="T70" fmla="*/ 33 w 61"/>
                <a:gd name="T71" fmla="*/ 31 h 75"/>
                <a:gd name="T72" fmla="*/ 46 w 61"/>
                <a:gd name="T73" fmla="*/ 41 h 75"/>
                <a:gd name="T74" fmla="*/ 42 w 61"/>
                <a:gd name="T75" fmla="*/ 64 h 75"/>
                <a:gd name="T76" fmla="*/ 51 w 61"/>
                <a:gd name="T77" fmla="*/ 59 h 75"/>
                <a:gd name="T78" fmla="*/ 61 w 61"/>
                <a:gd name="T79" fmla="*/ 31 h 75"/>
                <a:gd name="T80" fmla="*/ 58 w 61"/>
                <a:gd name="T81" fmla="*/ 20 h 75"/>
                <a:gd name="T82" fmla="*/ 9 w 61"/>
                <a:gd name="T83" fmla="*/ 49 h 75"/>
                <a:gd name="T84" fmla="*/ 10 w 61"/>
                <a:gd name="T85" fmla="*/ 15 h 75"/>
                <a:gd name="T86" fmla="*/ 13 w 61"/>
                <a:gd name="T87" fmla="*/ 58 h 75"/>
                <a:gd name="T88" fmla="*/ 16 w 61"/>
                <a:gd name="T89" fmla="*/ 30 h 75"/>
                <a:gd name="T90" fmla="*/ 6 w 61"/>
                <a:gd name="T91" fmla="*/ 2 h 75"/>
                <a:gd name="T92" fmla="*/ 14 w 61"/>
                <a:gd name="T93" fmla="*/ 6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 h="75">
                  <a:moveTo>
                    <a:pt x="14" y="61"/>
                  </a:moveTo>
                  <a:cubicBezTo>
                    <a:pt x="13" y="41"/>
                    <a:pt x="10" y="21"/>
                    <a:pt x="8" y="1"/>
                  </a:cubicBezTo>
                  <a:cubicBezTo>
                    <a:pt x="8" y="2"/>
                    <a:pt x="7" y="2"/>
                    <a:pt x="6" y="2"/>
                  </a:cubicBezTo>
                  <a:cubicBezTo>
                    <a:pt x="9" y="11"/>
                    <a:pt x="11" y="20"/>
                    <a:pt x="13" y="29"/>
                  </a:cubicBezTo>
                  <a:cubicBezTo>
                    <a:pt x="15" y="38"/>
                    <a:pt x="16" y="49"/>
                    <a:pt x="13" y="57"/>
                  </a:cubicBezTo>
                  <a:cubicBezTo>
                    <a:pt x="14" y="57"/>
                    <a:pt x="15" y="57"/>
                    <a:pt x="16" y="57"/>
                  </a:cubicBezTo>
                  <a:cubicBezTo>
                    <a:pt x="13" y="50"/>
                    <a:pt x="10" y="44"/>
                    <a:pt x="9" y="37"/>
                  </a:cubicBezTo>
                  <a:cubicBezTo>
                    <a:pt x="7" y="30"/>
                    <a:pt x="6" y="22"/>
                    <a:pt x="10" y="16"/>
                  </a:cubicBezTo>
                  <a:cubicBezTo>
                    <a:pt x="9" y="16"/>
                    <a:pt x="8" y="16"/>
                    <a:pt x="7" y="16"/>
                  </a:cubicBezTo>
                  <a:cubicBezTo>
                    <a:pt x="11" y="27"/>
                    <a:pt x="14" y="39"/>
                    <a:pt x="9" y="50"/>
                  </a:cubicBezTo>
                  <a:cubicBezTo>
                    <a:pt x="8" y="51"/>
                    <a:pt x="10" y="52"/>
                    <a:pt x="11" y="51"/>
                  </a:cubicBezTo>
                  <a:cubicBezTo>
                    <a:pt x="19" y="47"/>
                    <a:pt x="26" y="41"/>
                    <a:pt x="33" y="35"/>
                  </a:cubicBezTo>
                  <a:cubicBezTo>
                    <a:pt x="41" y="30"/>
                    <a:pt x="49" y="24"/>
                    <a:pt x="59" y="23"/>
                  </a:cubicBezTo>
                  <a:cubicBezTo>
                    <a:pt x="58" y="22"/>
                    <a:pt x="58" y="22"/>
                    <a:pt x="57" y="22"/>
                  </a:cubicBezTo>
                  <a:cubicBezTo>
                    <a:pt x="59" y="25"/>
                    <a:pt x="58" y="28"/>
                    <a:pt x="58" y="31"/>
                  </a:cubicBezTo>
                  <a:cubicBezTo>
                    <a:pt x="58" y="35"/>
                    <a:pt x="56" y="40"/>
                    <a:pt x="55" y="44"/>
                  </a:cubicBezTo>
                  <a:cubicBezTo>
                    <a:pt x="54" y="48"/>
                    <a:pt x="52" y="52"/>
                    <a:pt x="50" y="56"/>
                  </a:cubicBezTo>
                  <a:cubicBezTo>
                    <a:pt x="48" y="59"/>
                    <a:pt x="46" y="62"/>
                    <a:pt x="43" y="63"/>
                  </a:cubicBezTo>
                  <a:cubicBezTo>
                    <a:pt x="44" y="63"/>
                    <a:pt x="44" y="63"/>
                    <a:pt x="45" y="64"/>
                  </a:cubicBezTo>
                  <a:cubicBezTo>
                    <a:pt x="44" y="60"/>
                    <a:pt x="45" y="56"/>
                    <a:pt x="46" y="52"/>
                  </a:cubicBezTo>
                  <a:cubicBezTo>
                    <a:pt x="47" y="48"/>
                    <a:pt x="48" y="43"/>
                    <a:pt x="49" y="38"/>
                  </a:cubicBezTo>
                  <a:cubicBezTo>
                    <a:pt x="50" y="33"/>
                    <a:pt x="51" y="22"/>
                    <a:pt x="43" y="23"/>
                  </a:cubicBezTo>
                  <a:cubicBezTo>
                    <a:pt x="40" y="23"/>
                    <a:pt x="37" y="25"/>
                    <a:pt x="34" y="26"/>
                  </a:cubicBezTo>
                  <a:cubicBezTo>
                    <a:pt x="31" y="29"/>
                    <a:pt x="27" y="31"/>
                    <a:pt x="24" y="34"/>
                  </a:cubicBezTo>
                  <a:cubicBezTo>
                    <a:pt x="20" y="37"/>
                    <a:pt x="17" y="40"/>
                    <a:pt x="14" y="43"/>
                  </a:cubicBezTo>
                  <a:cubicBezTo>
                    <a:pt x="11" y="45"/>
                    <a:pt x="9" y="48"/>
                    <a:pt x="6" y="49"/>
                  </a:cubicBezTo>
                  <a:cubicBezTo>
                    <a:pt x="7" y="50"/>
                    <a:pt x="7" y="51"/>
                    <a:pt x="8" y="51"/>
                  </a:cubicBezTo>
                  <a:cubicBezTo>
                    <a:pt x="11" y="47"/>
                    <a:pt x="17" y="44"/>
                    <a:pt x="22" y="41"/>
                  </a:cubicBezTo>
                  <a:cubicBezTo>
                    <a:pt x="27" y="39"/>
                    <a:pt x="34" y="38"/>
                    <a:pt x="38" y="43"/>
                  </a:cubicBezTo>
                  <a:cubicBezTo>
                    <a:pt x="42" y="47"/>
                    <a:pt x="40" y="55"/>
                    <a:pt x="39" y="59"/>
                  </a:cubicBezTo>
                  <a:cubicBezTo>
                    <a:pt x="37" y="64"/>
                    <a:pt x="34" y="71"/>
                    <a:pt x="29" y="72"/>
                  </a:cubicBezTo>
                  <a:cubicBezTo>
                    <a:pt x="30" y="73"/>
                    <a:pt x="30" y="73"/>
                    <a:pt x="31" y="73"/>
                  </a:cubicBezTo>
                  <a:cubicBezTo>
                    <a:pt x="29" y="64"/>
                    <a:pt x="36" y="55"/>
                    <a:pt x="34" y="45"/>
                  </a:cubicBezTo>
                  <a:cubicBezTo>
                    <a:pt x="33" y="44"/>
                    <a:pt x="32" y="43"/>
                    <a:pt x="31" y="45"/>
                  </a:cubicBezTo>
                  <a:cubicBezTo>
                    <a:pt x="28" y="49"/>
                    <a:pt x="25" y="55"/>
                    <a:pt x="21" y="60"/>
                  </a:cubicBezTo>
                  <a:cubicBezTo>
                    <a:pt x="22" y="60"/>
                    <a:pt x="23" y="61"/>
                    <a:pt x="24" y="61"/>
                  </a:cubicBezTo>
                  <a:cubicBezTo>
                    <a:pt x="25" y="56"/>
                    <a:pt x="28" y="52"/>
                    <a:pt x="29" y="47"/>
                  </a:cubicBezTo>
                  <a:cubicBezTo>
                    <a:pt x="30" y="46"/>
                    <a:pt x="28" y="45"/>
                    <a:pt x="28" y="46"/>
                  </a:cubicBezTo>
                  <a:cubicBezTo>
                    <a:pt x="23" y="48"/>
                    <a:pt x="20" y="53"/>
                    <a:pt x="17" y="57"/>
                  </a:cubicBezTo>
                  <a:cubicBezTo>
                    <a:pt x="16" y="59"/>
                    <a:pt x="18" y="60"/>
                    <a:pt x="19" y="59"/>
                  </a:cubicBezTo>
                  <a:cubicBezTo>
                    <a:pt x="23" y="55"/>
                    <a:pt x="27" y="50"/>
                    <a:pt x="32" y="47"/>
                  </a:cubicBezTo>
                  <a:cubicBezTo>
                    <a:pt x="31" y="46"/>
                    <a:pt x="30" y="46"/>
                    <a:pt x="30" y="46"/>
                  </a:cubicBezTo>
                  <a:cubicBezTo>
                    <a:pt x="30" y="51"/>
                    <a:pt x="27" y="55"/>
                    <a:pt x="27" y="60"/>
                  </a:cubicBezTo>
                  <a:cubicBezTo>
                    <a:pt x="27" y="61"/>
                    <a:pt x="28" y="62"/>
                    <a:pt x="29" y="61"/>
                  </a:cubicBezTo>
                  <a:cubicBezTo>
                    <a:pt x="33" y="59"/>
                    <a:pt x="36" y="56"/>
                    <a:pt x="40" y="53"/>
                  </a:cubicBezTo>
                  <a:cubicBezTo>
                    <a:pt x="39" y="52"/>
                    <a:pt x="39" y="51"/>
                    <a:pt x="38" y="51"/>
                  </a:cubicBezTo>
                  <a:cubicBezTo>
                    <a:pt x="32" y="56"/>
                    <a:pt x="30" y="65"/>
                    <a:pt x="24" y="70"/>
                  </a:cubicBezTo>
                  <a:cubicBezTo>
                    <a:pt x="23" y="71"/>
                    <a:pt x="24" y="74"/>
                    <a:pt x="26" y="72"/>
                  </a:cubicBezTo>
                  <a:cubicBezTo>
                    <a:pt x="32" y="67"/>
                    <a:pt x="34" y="58"/>
                    <a:pt x="40" y="52"/>
                  </a:cubicBezTo>
                  <a:cubicBezTo>
                    <a:pt x="41" y="51"/>
                    <a:pt x="39" y="49"/>
                    <a:pt x="38" y="50"/>
                  </a:cubicBezTo>
                  <a:cubicBezTo>
                    <a:pt x="35" y="53"/>
                    <a:pt x="32" y="57"/>
                    <a:pt x="27" y="59"/>
                  </a:cubicBezTo>
                  <a:cubicBezTo>
                    <a:pt x="28" y="59"/>
                    <a:pt x="29" y="60"/>
                    <a:pt x="29" y="60"/>
                  </a:cubicBezTo>
                  <a:cubicBezTo>
                    <a:pt x="30" y="55"/>
                    <a:pt x="33" y="51"/>
                    <a:pt x="32" y="45"/>
                  </a:cubicBezTo>
                  <a:cubicBezTo>
                    <a:pt x="32" y="44"/>
                    <a:pt x="31" y="44"/>
                    <a:pt x="30" y="45"/>
                  </a:cubicBezTo>
                  <a:cubicBezTo>
                    <a:pt x="25" y="48"/>
                    <a:pt x="21" y="53"/>
                    <a:pt x="17" y="57"/>
                  </a:cubicBezTo>
                  <a:cubicBezTo>
                    <a:pt x="18" y="58"/>
                    <a:pt x="18" y="58"/>
                    <a:pt x="19" y="59"/>
                  </a:cubicBezTo>
                  <a:cubicBezTo>
                    <a:pt x="22" y="55"/>
                    <a:pt x="24" y="51"/>
                    <a:pt x="29" y="48"/>
                  </a:cubicBezTo>
                  <a:cubicBezTo>
                    <a:pt x="28" y="48"/>
                    <a:pt x="27" y="47"/>
                    <a:pt x="27" y="47"/>
                  </a:cubicBezTo>
                  <a:cubicBezTo>
                    <a:pt x="25" y="52"/>
                    <a:pt x="23" y="56"/>
                    <a:pt x="21" y="60"/>
                  </a:cubicBezTo>
                  <a:cubicBezTo>
                    <a:pt x="21" y="61"/>
                    <a:pt x="23" y="63"/>
                    <a:pt x="23" y="61"/>
                  </a:cubicBezTo>
                  <a:cubicBezTo>
                    <a:pt x="27" y="56"/>
                    <a:pt x="30" y="51"/>
                    <a:pt x="33" y="46"/>
                  </a:cubicBezTo>
                  <a:cubicBezTo>
                    <a:pt x="33" y="46"/>
                    <a:pt x="32" y="46"/>
                    <a:pt x="31" y="46"/>
                  </a:cubicBezTo>
                  <a:cubicBezTo>
                    <a:pt x="32" y="50"/>
                    <a:pt x="30" y="55"/>
                    <a:pt x="29" y="59"/>
                  </a:cubicBezTo>
                  <a:cubicBezTo>
                    <a:pt x="28" y="64"/>
                    <a:pt x="27" y="69"/>
                    <a:pt x="28" y="74"/>
                  </a:cubicBezTo>
                  <a:cubicBezTo>
                    <a:pt x="28" y="75"/>
                    <a:pt x="29" y="75"/>
                    <a:pt x="30" y="75"/>
                  </a:cubicBezTo>
                  <a:cubicBezTo>
                    <a:pt x="35" y="73"/>
                    <a:pt x="39" y="67"/>
                    <a:pt x="41" y="61"/>
                  </a:cubicBezTo>
                  <a:cubicBezTo>
                    <a:pt x="43" y="56"/>
                    <a:pt x="45" y="48"/>
                    <a:pt x="41" y="42"/>
                  </a:cubicBezTo>
                  <a:cubicBezTo>
                    <a:pt x="37" y="36"/>
                    <a:pt x="29" y="36"/>
                    <a:pt x="23" y="38"/>
                  </a:cubicBezTo>
                  <a:cubicBezTo>
                    <a:pt x="17" y="40"/>
                    <a:pt x="10" y="44"/>
                    <a:pt x="6" y="50"/>
                  </a:cubicBezTo>
                  <a:cubicBezTo>
                    <a:pt x="5" y="51"/>
                    <a:pt x="7" y="52"/>
                    <a:pt x="8" y="52"/>
                  </a:cubicBezTo>
                  <a:cubicBezTo>
                    <a:pt x="13" y="48"/>
                    <a:pt x="18" y="43"/>
                    <a:pt x="23" y="39"/>
                  </a:cubicBezTo>
                  <a:cubicBezTo>
                    <a:pt x="26" y="36"/>
                    <a:pt x="30" y="33"/>
                    <a:pt x="33" y="31"/>
                  </a:cubicBezTo>
                  <a:cubicBezTo>
                    <a:pt x="36" y="29"/>
                    <a:pt x="39" y="26"/>
                    <a:pt x="42" y="26"/>
                  </a:cubicBezTo>
                  <a:cubicBezTo>
                    <a:pt x="50" y="24"/>
                    <a:pt x="46" y="37"/>
                    <a:pt x="46" y="41"/>
                  </a:cubicBezTo>
                  <a:cubicBezTo>
                    <a:pt x="45" y="45"/>
                    <a:pt x="44" y="49"/>
                    <a:pt x="43" y="54"/>
                  </a:cubicBezTo>
                  <a:cubicBezTo>
                    <a:pt x="42" y="57"/>
                    <a:pt x="42" y="61"/>
                    <a:pt x="42" y="64"/>
                  </a:cubicBezTo>
                  <a:cubicBezTo>
                    <a:pt x="43" y="65"/>
                    <a:pt x="43" y="66"/>
                    <a:pt x="44" y="65"/>
                  </a:cubicBezTo>
                  <a:cubicBezTo>
                    <a:pt x="47" y="64"/>
                    <a:pt x="50" y="61"/>
                    <a:pt x="51" y="59"/>
                  </a:cubicBezTo>
                  <a:cubicBezTo>
                    <a:pt x="54" y="55"/>
                    <a:pt x="56" y="50"/>
                    <a:pt x="58" y="45"/>
                  </a:cubicBezTo>
                  <a:cubicBezTo>
                    <a:pt x="59" y="41"/>
                    <a:pt x="60" y="36"/>
                    <a:pt x="61" y="31"/>
                  </a:cubicBezTo>
                  <a:cubicBezTo>
                    <a:pt x="61" y="28"/>
                    <a:pt x="61" y="24"/>
                    <a:pt x="60" y="21"/>
                  </a:cubicBezTo>
                  <a:cubicBezTo>
                    <a:pt x="59" y="20"/>
                    <a:pt x="59" y="20"/>
                    <a:pt x="58" y="20"/>
                  </a:cubicBezTo>
                  <a:cubicBezTo>
                    <a:pt x="49" y="21"/>
                    <a:pt x="41" y="27"/>
                    <a:pt x="34" y="32"/>
                  </a:cubicBezTo>
                  <a:cubicBezTo>
                    <a:pt x="26" y="37"/>
                    <a:pt x="18" y="44"/>
                    <a:pt x="9" y="49"/>
                  </a:cubicBezTo>
                  <a:cubicBezTo>
                    <a:pt x="10" y="50"/>
                    <a:pt x="11" y="50"/>
                    <a:pt x="12" y="51"/>
                  </a:cubicBezTo>
                  <a:cubicBezTo>
                    <a:pt x="17" y="39"/>
                    <a:pt x="14" y="26"/>
                    <a:pt x="10" y="15"/>
                  </a:cubicBezTo>
                  <a:cubicBezTo>
                    <a:pt x="9" y="13"/>
                    <a:pt x="8" y="14"/>
                    <a:pt x="7" y="15"/>
                  </a:cubicBezTo>
                  <a:cubicBezTo>
                    <a:pt x="0" y="28"/>
                    <a:pt x="8" y="45"/>
                    <a:pt x="13" y="58"/>
                  </a:cubicBezTo>
                  <a:cubicBezTo>
                    <a:pt x="14" y="59"/>
                    <a:pt x="15" y="59"/>
                    <a:pt x="16" y="58"/>
                  </a:cubicBezTo>
                  <a:cubicBezTo>
                    <a:pt x="19" y="49"/>
                    <a:pt x="18" y="39"/>
                    <a:pt x="16" y="30"/>
                  </a:cubicBezTo>
                  <a:cubicBezTo>
                    <a:pt x="14" y="20"/>
                    <a:pt x="12" y="10"/>
                    <a:pt x="8" y="1"/>
                  </a:cubicBezTo>
                  <a:cubicBezTo>
                    <a:pt x="8" y="0"/>
                    <a:pt x="6" y="0"/>
                    <a:pt x="6" y="2"/>
                  </a:cubicBezTo>
                  <a:cubicBezTo>
                    <a:pt x="7" y="22"/>
                    <a:pt x="11" y="41"/>
                    <a:pt x="11" y="61"/>
                  </a:cubicBezTo>
                  <a:cubicBezTo>
                    <a:pt x="11" y="63"/>
                    <a:pt x="14" y="63"/>
                    <a:pt x="14" y="6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2" name="Freeform 22"/>
            <p:cNvSpPr/>
            <p:nvPr/>
          </p:nvSpPr>
          <p:spPr bwMode="auto">
            <a:xfrm>
              <a:off x="4789" y="1358"/>
              <a:ext cx="9" cy="91"/>
            </a:xfrm>
            <a:custGeom>
              <a:avLst/>
              <a:gdLst>
                <a:gd name="T0" fmla="*/ 0 w 5"/>
                <a:gd name="T1" fmla="*/ 2 h 47"/>
                <a:gd name="T2" fmla="*/ 3 w 5"/>
                <a:gd name="T3" fmla="*/ 45 h 47"/>
                <a:gd name="T4" fmla="*/ 5 w 5"/>
                <a:gd name="T5" fmla="*/ 44 h 47"/>
                <a:gd name="T6" fmla="*/ 3 w 5"/>
                <a:gd name="T7" fmla="*/ 1 h 47"/>
                <a:gd name="T8" fmla="*/ 0 w 5"/>
                <a:gd name="T9" fmla="*/ 2 h 47"/>
              </a:gdLst>
              <a:ahLst/>
              <a:cxnLst>
                <a:cxn ang="0">
                  <a:pos x="T0" y="T1"/>
                </a:cxn>
                <a:cxn ang="0">
                  <a:pos x="T2" y="T3"/>
                </a:cxn>
                <a:cxn ang="0">
                  <a:pos x="T4" y="T5"/>
                </a:cxn>
                <a:cxn ang="0">
                  <a:pos x="T6" y="T7"/>
                </a:cxn>
                <a:cxn ang="0">
                  <a:pos x="T8" y="T9"/>
                </a:cxn>
              </a:cxnLst>
              <a:rect l="0" t="0" r="r" b="b"/>
              <a:pathLst>
                <a:path w="5" h="47">
                  <a:moveTo>
                    <a:pt x="0" y="2"/>
                  </a:moveTo>
                  <a:cubicBezTo>
                    <a:pt x="0" y="16"/>
                    <a:pt x="1" y="31"/>
                    <a:pt x="3" y="45"/>
                  </a:cubicBezTo>
                  <a:cubicBezTo>
                    <a:pt x="3" y="47"/>
                    <a:pt x="5" y="46"/>
                    <a:pt x="5" y="44"/>
                  </a:cubicBezTo>
                  <a:cubicBezTo>
                    <a:pt x="4" y="30"/>
                    <a:pt x="3" y="16"/>
                    <a:pt x="3" y="1"/>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3" name="Freeform 23"/>
            <p:cNvSpPr/>
            <p:nvPr/>
          </p:nvSpPr>
          <p:spPr bwMode="auto">
            <a:xfrm>
              <a:off x="4736" y="1396"/>
              <a:ext cx="12" cy="95"/>
            </a:xfrm>
            <a:custGeom>
              <a:avLst/>
              <a:gdLst>
                <a:gd name="T0" fmla="*/ 0 w 6"/>
                <a:gd name="T1" fmla="*/ 2 h 49"/>
                <a:gd name="T2" fmla="*/ 3 w 6"/>
                <a:gd name="T3" fmla="*/ 47 h 49"/>
                <a:gd name="T4" fmla="*/ 6 w 6"/>
                <a:gd name="T5" fmla="*/ 46 h 49"/>
                <a:gd name="T6" fmla="*/ 3 w 6"/>
                <a:gd name="T7" fmla="*/ 1 h 49"/>
                <a:gd name="T8" fmla="*/ 0 w 6"/>
                <a:gd name="T9" fmla="*/ 2 h 49"/>
              </a:gdLst>
              <a:ahLst/>
              <a:cxnLst>
                <a:cxn ang="0">
                  <a:pos x="T0" y="T1"/>
                </a:cxn>
                <a:cxn ang="0">
                  <a:pos x="T2" y="T3"/>
                </a:cxn>
                <a:cxn ang="0">
                  <a:pos x="T4" y="T5"/>
                </a:cxn>
                <a:cxn ang="0">
                  <a:pos x="T6" y="T7"/>
                </a:cxn>
                <a:cxn ang="0">
                  <a:pos x="T8" y="T9"/>
                </a:cxn>
              </a:cxnLst>
              <a:rect l="0" t="0" r="r" b="b"/>
              <a:pathLst>
                <a:path w="6" h="49">
                  <a:moveTo>
                    <a:pt x="0" y="2"/>
                  </a:moveTo>
                  <a:cubicBezTo>
                    <a:pt x="1" y="17"/>
                    <a:pt x="1" y="32"/>
                    <a:pt x="3" y="47"/>
                  </a:cubicBezTo>
                  <a:cubicBezTo>
                    <a:pt x="4" y="49"/>
                    <a:pt x="6" y="48"/>
                    <a:pt x="6" y="46"/>
                  </a:cubicBezTo>
                  <a:cubicBezTo>
                    <a:pt x="4" y="32"/>
                    <a:pt x="4" y="16"/>
                    <a:pt x="3" y="1"/>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4" name="Freeform 24"/>
            <p:cNvSpPr/>
            <p:nvPr/>
          </p:nvSpPr>
          <p:spPr bwMode="auto">
            <a:xfrm>
              <a:off x="4709" y="1435"/>
              <a:ext cx="12" cy="95"/>
            </a:xfrm>
            <a:custGeom>
              <a:avLst/>
              <a:gdLst>
                <a:gd name="T0" fmla="*/ 0 w 6"/>
                <a:gd name="T1" fmla="*/ 2 h 49"/>
                <a:gd name="T2" fmla="*/ 2 w 6"/>
                <a:gd name="T3" fmla="*/ 47 h 49"/>
                <a:gd name="T4" fmla="*/ 4 w 6"/>
                <a:gd name="T5" fmla="*/ 47 h 49"/>
                <a:gd name="T6" fmla="*/ 3 w 6"/>
                <a:gd name="T7" fmla="*/ 2 h 49"/>
                <a:gd name="T8" fmla="*/ 0 w 6"/>
                <a:gd name="T9" fmla="*/ 2 h 49"/>
              </a:gdLst>
              <a:ahLst/>
              <a:cxnLst>
                <a:cxn ang="0">
                  <a:pos x="T0" y="T1"/>
                </a:cxn>
                <a:cxn ang="0">
                  <a:pos x="T2" y="T3"/>
                </a:cxn>
                <a:cxn ang="0">
                  <a:pos x="T4" y="T5"/>
                </a:cxn>
                <a:cxn ang="0">
                  <a:pos x="T6" y="T7"/>
                </a:cxn>
                <a:cxn ang="0">
                  <a:pos x="T8" y="T9"/>
                </a:cxn>
              </a:cxnLst>
              <a:rect l="0" t="0" r="r" b="b"/>
              <a:pathLst>
                <a:path w="6" h="49">
                  <a:moveTo>
                    <a:pt x="0" y="2"/>
                  </a:moveTo>
                  <a:cubicBezTo>
                    <a:pt x="2" y="17"/>
                    <a:pt x="4" y="32"/>
                    <a:pt x="2" y="47"/>
                  </a:cubicBezTo>
                  <a:cubicBezTo>
                    <a:pt x="1" y="49"/>
                    <a:pt x="4" y="49"/>
                    <a:pt x="4" y="47"/>
                  </a:cubicBezTo>
                  <a:cubicBezTo>
                    <a:pt x="6" y="32"/>
                    <a:pt x="4" y="17"/>
                    <a:pt x="3" y="2"/>
                  </a:cubicBezTo>
                  <a:cubicBezTo>
                    <a:pt x="2"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5" name="Freeform 25"/>
            <p:cNvSpPr/>
            <p:nvPr/>
          </p:nvSpPr>
          <p:spPr bwMode="auto">
            <a:xfrm>
              <a:off x="4653" y="1489"/>
              <a:ext cx="12" cy="110"/>
            </a:xfrm>
            <a:custGeom>
              <a:avLst/>
              <a:gdLst>
                <a:gd name="T0" fmla="*/ 1 w 6"/>
                <a:gd name="T1" fmla="*/ 2 h 57"/>
                <a:gd name="T2" fmla="*/ 3 w 6"/>
                <a:gd name="T3" fmla="*/ 56 h 57"/>
                <a:gd name="T4" fmla="*/ 6 w 6"/>
                <a:gd name="T5" fmla="*/ 55 h 57"/>
                <a:gd name="T6" fmla="*/ 4 w 6"/>
                <a:gd name="T7" fmla="*/ 1 h 57"/>
                <a:gd name="T8" fmla="*/ 1 w 6"/>
                <a:gd name="T9" fmla="*/ 2 h 57"/>
              </a:gdLst>
              <a:ahLst/>
              <a:cxnLst>
                <a:cxn ang="0">
                  <a:pos x="T0" y="T1"/>
                </a:cxn>
                <a:cxn ang="0">
                  <a:pos x="T2" y="T3"/>
                </a:cxn>
                <a:cxn ang="0">
                  <a:pos x="T4" y="T5"/>
                </a:cxn>
                <a:cxn ang="0">
                  <a:pos x="T6" y="T7"/>
                </a:cxn>
                <a:cxn ang="0">
                  <a:pos x="T8" y="T9"/>
                </a:cxn>
              </a:cxnLst>
              <a:rect l="0" t="0" r="r" b="b"/>
              <a:pathLst>
                <a:path w="6" h="57">
                  <a:moveTo>
                    <a:pt x="1" y="2"/>
                  </a:moveTo>
                  <a:cubicBezTo>
                    <a:pt x="2" y="20"/>
                    <a:pt x="0" y="38"/>
                    <a:pt x="3" y="56"/>
                  </a:cubicBezTo>
                  <a:cubicBezTo>
                    <a:pt x="3" y="57"/>
                    <a:pt x="6" y="57"/>
                    <a:pt x="6" y="55"/>
                  </a:cubicBezTo>
                  <a:cubicBezTo>
                    <a:pt x="3" y="37"/>
                    <a:pt x="4" y="19"/>
                    <a:pt x="4" y="1"/>
                  </a:cubicBezTo>
                  <a:cubicBezTo>
                    <a:pt x="4" y="0"/>
                    <a:pt x="1" y="0"/>
                    <a:pt x="1"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6" name="Freeform 26"/>
            <p:cNvSpPr/>
            <p:nvPr/>
          </p:nvSpPr>
          <p:spPr bwMode="auto">
            <a:xfrm>
              <a:off x="4615" y="1536"/>
              <a:ext cx="11" cy="110"/>
            </a:xfrm>
            <a:custGeom>
              <a:avLst/>
              <a:gdLst>
                <a:gd name="T0" fmla="*/ 1 w 6"/>
                <a:gd name="T1" fmla="*/ 2 h 57"/>
                <a:gd name="T2" fmla="*/ 2 w 6"/>
                <a:gd name="T3" fmla="*/ 55 h 57"/>
                <a:gd name="T4" fmla="*/ 5 w 6"/>
                <a:gd name="T5" fmla="*/ 55 h 57"/>
                <a:gd name="T6" fmla="*/ 3 w 6"/>
                <a:gd name="T7" fmla="*/ 2 h 57"/>
                <a:gd name="T8" fmla="*/ 1 w 6"/>
                <a:gd name="T9" fmla="*/ 2 h 57"/>
              </a:gdLst>
              <a:ahLst/>
              <a:cxnLst>
                <a:cxn ang="0">
                  <a:pos x="T0" y="T1"/>
                </a:cxn>
                <a:cxn ang="0">
                  <a:pos x="T2" y="T3"/>
                </a:cxn>
                <a:cxn ang="0">
                  <a:pos x="T4" y="T5"/>
                </a:cxn>
                <a:cxn ang="0">
                  <a:pos x="T6" y="T7"/>
                </a:cxn>
                <a:cxn ang="0">
                  <a:pos x="T8" y="T9"/>
                </a:cxn>
              </a:cxnLst>
              <a:rect l="0" t="0" r="r" b="b"/>
              <a:pathLst>
                <a:path w="6" h="57">
                  <a:moveTo>
                    <a:pt x="1" y="2"/>
                  </a:moveTo>
                  <a:cubicBezTo>
                    <a:pt x="2" y="20"/>
                    <a:pt x="3" y="37"/>
                    <a:pt x="2" y="55"/>
                  </a:cubicBezTo>
                  <a:cubicBezTo>
                    <a:pt x="2" y="56"/>
                    <a:pt x="5" y="57"/>
                    <a:pt x="5" y="55"/>
                  </a:cubicBezTo>
                  <a:cubicBezTo>
                    <a:pt x="6" y="37"/>
                    <a:pt x="4" y="20"/>
                    <a:pt x="3" y="2"/>
                  </a:cubicBezTo>
                  <a:cubicBezTo>
                    <a:pt x="3" y="0"/>
                    <a:pt x="0" y="0"/>
                    <a:pt x="1"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7" name="Freeform 27"/>
            <p:cNvSpPr/>
            <p:nvPr/>
          </p:nvSpPr>
          <p:spPr bwMode="auto">
            <a:xfrm>
              <a:off x="4553" y="1582"/>
              <a:ext cx="13" cy="95"/>
            </a:xfrm>
            <a:custGeom>
              <a:avLst/>
              <a:gdLst>
                <a:gd name="T0" fmla="*/ 0 w 7"/>
                <a:gd name="T1" fmla="*/ 2 h 49"/>
                <a:gd name="T2" fmla="*/ 3 w 7"/>
                <a:gd name="T3" fmla="*/ 47 h 49"/>
                <a:gd name="T4" fmla="*/ 6 w 7"/>
                <a:gd name="T5" fmla="*/ 47 h 49"/>
                <a:gd name="T6" fmla="*/ 3 w 7"/>
                <a:gd name="T7" fmla="*/ 2 h 49"/>
                <a:gd name="T8" fmla="*/ 0 w 7"/>
                <a:gd name="T9" fmla="*/ 2 h 49"/>
              </a:gdLst>
              <a:ahLst/>
              <a:cxnLst>
                <a:cxn ang="0">
                  <a:pos x="T0" y="T1"/>
                </a:cxn>
                <a:cxn ang="0">
                  <a:pos x="T2" y="T3"/>
                </a:cxn>
                <a:cxn ang="0">
                  <a:pos x="T4" y="T5"/>
                </a:cxn>
                <a:cxn ang="0">
                  <a:pos x="T6" y="T7"/>
                </a:cxn>
                <a:cxn ang="0">
                  <a:pos x="T8" y="T9"/>
                </a:cxn>
              </a:cxnLst>
              <a:rect l="0" t="0" r="r" b="b"/>
              <a:pathLst>
                <a:path w="7" h="49">
                  <a:moveTo>
                    <a:pt x="0" y="2"/>
                  </a:moveTo>
                  <a:cubicBezTo>
                    <a:pt x="1" y="17"/>
                    <a:pt x="4" y="32"/>
                    <a:pt x="3" y="47"/>
                  </a:cubicBezTo>
                  <a:cubicBezTo>
                    <a:pt x="3" y="49"/>
                    <a:pt x="5" y="49"/>
                    <a:pt x="6" y="47"/>
                  </a:cubicBezTo>
                  <a:cubicBezTo>
                    <a:pt x="7" y="32"/>
                    <a:pt x="4" y="17"/>
                    <a:pt x="3" y="2"/>
                  </a:cubicBezTo>
                  <a:cubicBezTo>
                    <a:pt x="3" y="0"/>
                    <a:pt x="0" y="0"/>
                    <a:pt x="0" y="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8" name="Freeform 28"/>
            <p:cNvSpPr/>
            <p:nvPr/>
          </p:nvSpPr>
          <p:spPr bwMode="auto">
            <a:xfrm>
              <a:off x="4512" y="1278"/>
              <a:ext cx="257" cy="422"/>
            </a:xfrm>
            <a:custGeom>
              <a:avLst/>
              <a:gdLst>
                <a:gd name="T0" fmla="*/ 41 w 133"/>
                <a:gd name="T1" fmla="*/ 204 h 218"/>
                <a:gd name="T2" fmla="*/ 129 w 133"/>
                <a:gd name="T3" fmla="*/ 111 h 218"/>
                <a:gd name="T4" fmla="*/ 127 w 133"/>
                <a:gd name="T5" fmla="*/ 109 h 218"/>
                <a:gd name="T6" fmla="*/ 95 w 133"/>
                <a:gd name="T7" fmla="*/ 149 h 218"/>
                <a:gd name="T8" fmla="*/ 70 w 133"/>
                <a:gd name="T9" fmla="*/ 184 h 218"/>
                <a:gd name="T10" fmla="*/ 41 w 133"/>
                <a:gd name="T11" fmla="*/ 212 h 218"/>
                <a:gd name="T12" fmla="*/ 16 w 133"/>
                <a:gd name="T13" fmla="*/ 197 h 218"/>
                <a:gd name="T14" fmla="*/ 8 w 133"/>
                <a:gd name="T15" fmla="*/ 179 h 218"/>
                <a:gd name="T16" fmla="*/ 9 w 133"/>
                <a:gd name="T17" fmla="*/ 159 h 218"/>
                <a:gd name="T18" fmla="*/ 29 w 133"/>
                <a:gd name="T19" fmla="*/ 123 h 218"/>
                <a:gd name="T20" fmla="*/ 88 w 133"/>
                <a:gd name="T21" fmla="*/ 46 h 218"/>
                <a:gd name="T22" fmla="*/ 131 w 133"/>
                <a:gd name="T23" fmla="*/ 3 h 218"/>
                <a:gd name="T24" fmla="*/ 129 w 133"/>
                <a:gd name="T25" fmla="*/ 1 h 218"/>
                <a:gd name="T26" fmla="*/ 60 w 133"/>
                <a:gd name="T27" fmla="*/ 72 h 218"/>
                <a:gd name="T28" fmla="*/ 26 w 133"/>
                <a:gd name="T29" fmla="*/ 109 h 218"/>
                <a:gd name="T30" fmla="*/ 11 w 133"/>
                <a:gd name="T31" fmla="*/ 124 h 218"/>
                <a:gd name="T32" fmla="*/ 0 w 133"/>
                <a:gd name="T33" fmla="*/ 140 h 218"/>
                <a:gd name="T34" fmla="*/ 2 w 133"/>
                <a:gd name="T35" fmla="*/ 141 h 218"/>
                <a:gd name="T36" fmla="*/ 57 w 133"/>
                <a:gd name="T37" fmla="*/ 88 h 218"/>
                <a:gd name="T38" fmla="*/ 117 w 133"/>
                <a:gd name="T39" fmla="*/ 33 h 218"/>
                <a:gd name="T40" fmla="*/ 115 w 133"/>
                <a:gd name="T41" fmla="*/ 31 h 218"/>
                <a:gd name="T42" fmla="*/ 89 w 133"/>
                <a:gd name="T43" fmla="*/ 64 h 218"/>
                <a:gd name="T44" fmla="*/ 74 w 133"/>
                <a:gd name="T45" fmla="*/ 78 h 218"/>
                <a:gd name="T46" fmla="*/ 60 w 133"/>
                <a:gd name="T47" fmla="*/ 94 h 218"/>
                <a:gd name="T48" fmla="*/ 24 w 133"/>
                <a:gd name="T49" fmla="*/ 130 h 218"/>
                <a:gd name="T50" fmla="*/ 10 w 133"/>
                <a:gd name="T51" fmla="*/ 143 h 218"/>
                <a:gd name="T52" fmla="*/ 4 w 133"/>
                <a:gd name="T53" fmla="*/ 157 h 218"/>
                <a:gd name="T54" fmla="*/ 4 w 133"/>
                <a:gd name="T55" fmla="*/ 186 h 218"/>
                <a:gd name="T56" fmla="*/ 9 w 133"/>
                <a:gd name="T57" fmla="*/ 215 h 218"/>
                <a:gd name="T58" fmla="*/ 12 w 133"/>
                <a:gd name="T59" fmla="*/ 214 h 218"/>
                <a:gd name="T60" fmla="*/ 6 w 133"/>
                <a:gd name="T61" fmla="*/ 181 h 218"/>
                <a:gd name="T62" fmla="*/ 10 w 133"/>
                <a:gd name="T63" fmla="*/ 148 h 218"/>
                <a:gd name="T64" fmla="*/ 23 w 133"/>
                <a:gd name="T65" fmla="*/ 134 h 218"/>
                <a:gd name="T66" fmla="*/ 41 w 133"/>
                <a:gd name="T67" fmla="*/ 118 h 218"/>
                <a:gd name="T68" fmla="*/ 73 w 133"/>
                <a:gd name="T69" fmla="*/ 83 h 218"/>
                <a:gd name="T70" fmla="*/ 118 w 133"/>
                <a:gd name="T71" fmla="*/ 32 h 218"/>
                <a:gd name="T72" fmla="*/ 116 w 133"/>
                <a:gd name="T73" fmla="*/ 31 h 218"/>
                <a:gd name="T74" fmla="*/ 56 w 133"/>
                <a:gd name="T75" fmla="*/ 85 h 218"/>
                <a:gd name="T76" fmla="*/ 1 w 133"/>
                <a:gd name="T77" fmla="*/ 139 h 218"/>
                <a:gd name="T78" fmla="*/ 3 w 133"/>
                <a:gd name="T79" fmla="*/ 141 h 218"/>
                <a:gd name="T80" fmla="*/ 14 w 133"/>
                <a:gd name="T81" fmla="*/ 125 h 218"/>
                <a:gd name="T82" fmla="*/ 29 w 133"/>
                <a:gd name="T83" fmla="*/ 109 h 218"/>
                <a:gd name="T84" fmla="*/ 62 w 133"/>
                <a:gd name="T85" fmla="*/ 74 h 218"/>
                <a:gd name="T86" fmla="*/ 132 w 133"/>
                <a:gd name="T87" fmla="*/ 3 h 218"/>
                <a:gd name="T88" fmla="*/ 130 w 133"/>
                <a:gd name="T89" fmla="*/ 1 h 218"/>
                <a:gd name="T90" fmla="*/ 63 w 133"/>
                <a:gd name="T91" fmla="*/ 72 h 218"/>
                <a:gd name="T92" fmla="*/ 34 w 133"/>
                <a:gd name="T93" fmla="*/ 111 h 218"/>
                <a:gd name="T94" fmla="*/ 11 w 133"/>
                <a:gd name="T95" fmla="*/ 146 h 218"/>
                <a:gd name="T96" fmla="*/ 7 w 133"/>
                <a:gd name="T97" fmla="*/ 183 h 218"/>
                <a:gd name="T98" fmla="*/ 15 w 133"/>
                <a:gd name="T99" fmla="*/ 200 h 218"/>
                <a:gd name="T100" fmla="*/ 24 w 133"/>
                <a:gd name="T101" fmla="*/ 212 h 218"/>
                <a:gd name="T102" fmla="*/ 37 w 133"/>
                <a:gd name="T103" fmla="*/ 217 h 218"/>
                <a:gd name="T104" fmla="*/ 52 w 133"/>
                <a:gd name="T105" fmla="*/ 209 h 218"/>
                <a:gd name="T106" fmla="*/ 77 w 133"/>
                <a:gd name="T107" fmla="*/ 177 h 218"/>
                <a:gd name="T108" fmla="*/ 129 w 133"/>
                <a:gd name="T109" fmla="*/ 111 h 218"/>
                <a:gd name="T110" fmla="*/ 127 w 133"/>
                <a:gd name="T111" fmla="*/ 109 h 218"/>
                <a:gd name="T112" fmla="*/ 39 w 133"/>
                <a:gd name="T113" fmla="*/ 202 h 218"/>
                <a:gd name="T114" fmla="*/ 41 w 133"/>
                <a:gd name="T115" fmla="*/ 204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3" h="218">
                  <a:moveTo>
                    <a:pt x="41" y="204"/>
                  </a:moveTo>
                  <a:cubicBezTo>
                    <a:pt x="70" y="173"/>
                    <a:pt x="101" y="143"/>
                    <a:pt x="129" y="111"/>
                  </a:cubicBezTo>
                  <a:cubicBezTo>
                    <a:pt x="128" y="110"/>
                    <a:pt x="128" y="110"/>
                    <a:pt x="127" y="109"/>
                  </a:cubicBezTo>
                  <a:cubicBezTo>
                    <a:pt x="117" y="123"/>
                    <a:pt x="106" y="136"/>
                    <a:pt x="95" y="149"/>
                  </a:cubicBezTo>
                  <a:cubicBezTo>
                    <a:pt x="86" y="160"/>
                    <a:pt x="78" y="172"/>
                    <a:pt x="70" y="184"/>
                  </a:cubicBezTo>
                  <a:cubicBezTo>
                    <a:pt x="62" y="194"/>
                    <a:pt x="53" y="207"/>
                    <a:pt x="41" y="212"/>
                  </a:cubicBezTo>
                  <a:cubicBezTo>
                    <a:pt x="29" y="218"/>
                    <a:pt x="21" y="206"/>
                    <a:pt x="16" y="197"/>
                  </a:cubicBezTo>
                  <a:cubicBezTo>
                    <a:pt x="13" y="191"/>
                    <a:pt x="10" y="185"/>
                    <a:pt x="8" y="179"/>
                  </a:cubicBezTo>
                  <a:cubicBezTo>
                    <a:pt x="7" y="172"/>
                    <a:pt x="7" y="166"/>
                    <a:pt x="9" y="159"/>
                  </a:cubicBezTo>
                  <a:cubicBezTo>
                    <a:pt x="12" y="146"/>
                    <a:pt x="21" y="134"/>
                    <a:pt x="29" y="123"/>
                  </a:cubicBezTo>
                  <a:cubicBezTo>
                    <a:pt x="48" y="97"/>
                    <a:pt x="67" y="71"/>
                    <a:pt x="88" y="46"/>
                  </a:cubicBezTo>
                  <a:cubicBezTo>
                    <a:pt x="101" y="31"/>
                    <a:pt x="116" y="16"/>
                    <a:pt x="131" y="3"/>
                  </a:cubicBezTo>
                  <a:cubicBezTo>
                    <a:pt x="131" y="2"/>
                    <a:pt x="130" y="2"/>
                    <a:pt x="129" y="1"/>
                  </a:cubicBezTo>
                  <a:cubicBezTo>
                    <a:pt x="106" y="25"/>
                    <a:pt x="83" y="48"/>
                    <a:pt x="60" y="72"/>
                  </a:cubicBezTo>
                  <a:cubicBezTo>
                    <a:pt x="49" y="84"/>
                    <a:pt x="37" y="96"/>
                    <a:pt x="26" y="109"/>
                  </a:cubicBezTo>
                  <a:cubicBezTo>
                    <a:pt x="21" y="114"/>
                    <a:pt x="16" y="119"/>
                    <a:pt x="11" y="124"/>
                  </a:cubicBezTo>
                  <a:cubicBezTo>
                    <a:pt x="7" y="129"/>
                    <a:pt x="3" y="134"/>
                    <a:pt x="0" y="140"/>
                  </a:cubicBezTo>
                  <a:cubicBezTo>
                    <a:pt x="0" y="141"/>
                    <a:pt x="1" y="142"/>
                    <a:pt x="2" y="141"/>
                  </a:cubicBezTo>
                  <a:cubicBezTo>
                    <a:pt x="24" y="127"/>
                    <a:pt x="39" y="106"/>
                    <a:pt x="57" y="88"/>
                  </a:cubicBezTo>
                  <a:cubicBezTo>
                    <a:pt x="77" y="69"/>
                    <a:pt x="95" y="48"/>
                    <a:pt x="117" y="33"/>
                  </a:cubicBezTo>
                  <a:cubicBezTo>
                    <a:pt x="117" y="32"/>
                    <a:pt x="116" y="32"/>
                    <a:pt x="115" y="31"/>
                  </a:cubicBezTo>
                  <a:cubicBezTo>
                    <a:pt x="110" y="44"/>
                    <a:pt x="99" y="54"/>
                    <a:pt x="89" y="64"/>
                  </a:cubicBezTo>
                  <a:cubicBezTo>
                    <a:pt x="84" y="69"/>
                    <a:pt x="79" y="73"/>
                    <a:pt x="74" y="78"/>
                  </a:cubicBezTo>
                  <a:cubicBezTo>
                    <a:pt x="69" y="83"/>
                    <a:pt x="64" y="89"/>
                    <a:pt x="60" y="94"/>
                  </a:cubicBezTo>
                  <a:cubicBezTo>
                    <a:pt x="48" y="106"/>
                    <a:pt x="37" y="119"/>
                    <a:pt x="24" y="130"/>
                  </a:cubicBezTo>
                  <a:cubicBezTo>
                    <a:pt x="19" y="134"/>
                    <a:pt x="14" y="138"/>
                    <a:pt x="10" y="143"/>
                  </a:cubicBezTo>
                  <a:cubicBezTo>
                    <a:pt x="7" y="147"/>
                    <a:pt x="5" y="152"/>
                    <a:pt x="4" y="157"/>
                  </a:cubicBezTo>
                  <a:cubicBezTo>
                    <a:pt x="2" y="166"/>
                    <a:pt x="3" y="176"/>
                    <a:pt x="4" y="186"/>
                  </a:cubicBezTo>
                  <a:cubicBezTo>
                    <a:pt x="5" y="196"/>
                    <a:pt x="7" y="205"/>
                    <a:pt x="9" y="215"/>
                  </a:cubicBezTo>
                  <a:cubicBezTo>
                    <a:pt x="9" y="217"/>
                    <a:pt x="12" y="216"/>
                    <a:pt x="12" y="214"/>
                  </a:cubicBezTo>
                  <a:cubicBezTo>
                    <a:pt x="10" y="203"/>
                    <a:pt x="7" y="192"/>
                    <a:pt x="6" y="181"/>
                  </a:cubicBezTo>
                  <a:cubicBezTo>
                    <a:pt x="5" y="170"/>
                    <a:pt x="5" y="158"/>
                    <a:pt x="10" y="148"/>
                  </a:cubicBezTo>
                  <a:cubicBezTo>
                    <a:pt x="13" y="142"/>
                    <a:pt x="18" y="139"/>
                    <a:pt x="23" y="134"/>
                  </a:cubicBezTo>
                  <a:cubicBezTo>
                    <a:pt x="29" y="129"/>
                    <a:pt x="35" y="123"/>
                    <a:pt x="41" y="118"/>
                  </a:cubicBezTo>
                  <a:cubicBezTo>
                    <a:pt x="52" y="106"/>
                    <a:pt x="62" y="94"/>
                    <a:pt x="73" y="83"/>
                  </a:cubicBezTo>
                  <a:cubicBezTo>
                    <a:pt x="89" y="67"/>
                    <a:pt x="109" y="53"/>
                    <a:pt x="118" y="32"/>
                  </a:cubicBezTo>
                  <a:cubicBezTo>
                    <a:pt x="118" y="31"/>
                    <a:pt x="117" y="30"/>
                    <a:pt x="116" y="31"/>
                  </a:cubicBezTo>
                  <a:cubicBezTo>
                    <a:pt x="94" y="46"/>
                    <a:pt x="76" y="67"/>
                    <a:pt x="56" y="85"/>
                  </a:cubicBezTo>
                  <a:cubicBezTo>
                    <a:pt x="38" y="103"/>
                    <a:pt x="22" y="125"/>
                    <a:pt x="1" y="139"/>
                  </a:cubicBezTo>
                  <a:cubicBezTo>
                    <a:pt x="1" y="140"/>
                    <a:pt x="2" y="140"/>
                    <a:pt x="3" y="141"/>
                  </a:cubicBezTo>
                  <a:cubicBezTo>
                    <a:pt x="5" y="135"/>
                    <a:pt x="10" y="130"/>
                    <a:pt x="14" y="125"/>
                  </a:cubicBezTo>
                  <a:cubicBezTo>
                    <a:pt x="19" y="120"/>
                    <a:pt x="24" y="115"/>
                    <a:pt x="29" y="109"/>
                  </a:cubicBezTo>
                  <a:cubicBezTo>
                    <a:pt x="40" y="97"/>
                    <a:pt x="51" y="86"/>
                    <a:pt x="62" y="74"/>
                  </a:cubicBezTo>
                  <a:cubicBezTo>
                    <a:pt x="85" y="50"/>
                    <a:pt x="109" y="26"/>
                    <a:pt x="132" y="3"/>
                  </a:cubicBezTo>
                  <a:cubicBezTo>
                    <a:pt x="133" y="2"/>
                    <a:pt x="131" y="0"/>
                    <a:pt x="130" y="1"/>
                  </a:cubicBezTo>
                  <a:cubicBezTo>
                    <a:pt x="105" y="22"/>
                    <a:pt x="83" y="47"/>
                    <a:pt x="63" y="72"/>
                  </a:cubicBezTo>
                  <a:cubicBezTo>
                    <a:pt x="53" y="85"/>
                    <a:pt x="43" y="98"/>
                    <a:pt x="34" y="111"/>
                  </a:cubicBezTo>
                  <a:cubicBezTo>
                    <a:pt x="26" y="123"/>
                    <a:pt x="17" y="134"/>
                    <a:pt x="11" y="146"/>
                  </a:cubicBezTo>
                  <a:cubicBezTo>
                    <a:pt x="5" y="158"/>
                    <a:pt x="3" y="170"/>
                    <a:pt x="7" y="183"/>
                  </a:cubicBezTo>
                  <a:cubicBezTo>
                    <a:pt x="8" y="189"/>
                    <a:pt x="12" y="194"/>
                    <a:pt x="15" y="200"/>
                  </a:cubicBezTo>
                  <a:cubicBezTo>
                    <a:pt x="17" y="204"/>
                    <a:pt x="20" y="209"/>
                    <a:pt x="24" y="212"/>
                  </a:cubicBezTo>
                  <a:cubicBezTo>
                    <a:pt x="28" y="216"/>
                    <a:pt x="32" y="217"/>
                    <a:pt x="37" y="217"/>
                  </a:cubicBezTo>
                  <a:cubicBezTo>
                    <a:pt x="42" y="216"/>
                    <a:pt x="48" y="212"/>
                    <a:pt x="52" y="209"/>
                  </a:cubicBezTo>
                  <a:cubicBezTo>
                    <a:pt x="62" y="200"/>
                    <a:pt x="70" y="188"/>
                    <a:pt x="77" y="177"/>
                  </a:cubicBezTo>
                  <a:cubicBezTo>
                    <a:pt x="93" y="154"/>
                    <a:pt x="113" y="134"/>
                    <a:pt x="129" y="111"/>
                  </a:cubicBezTo>
                  <a:cubicBezTo>
                    <a:pt x="130" y="109"/>
                    <a:pt x="128" y="108"/>
                    <a:pt x="127" y="109"/>
                  </a:cubicBezTo>
                  <a:cubicBezTo>
                    <a:pt x="99" y="142"/>
                    <a:pt x="68" y="171"/>
                    <a:pt x="39" y="202"/>
                  </a:cubicBezTo>
                  <a:cubicBezTo>
                    <a:pt x="38" y="204"/>
                    <a:pt x="40" y="205"/>
                    <a:pt x="41" y="20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9" name="Freeform 29"/>
            <p:cNvSpPr/>
            <p:nvPr/>
          </p:nvSpPr>
          <p:spPr bwMode="auto">
            <a:xfrm>
              <a:off x="3695" y="2359"/>
              <a:ext cx="201" cy="147"/>
            </a:xfrm>
            <a:custGeom>
              <a:avLst/>
              <a:gdLst>
                <a:gd name="T0" fmla="*/ 31 w 104"/>
                <a:gd name="T1" fmla="*/ 10 h 76"/>
                <a:gd name="T2" fmla="*/ 65 w 104"/>
                <a:gd name="T3" fmla="*/ 69 h 76"/>
                <a:gd name="T4" fmla="*/ 88 w 104"/>
                <a:gd name="T5" fmla="*/ 35 h 76"/>
                <a:gd name="T6" fmla="*/ 96 w 104"/>
                <a:gd name="T7" fmla="*/ 52 h 76"/>
                <a:gd name="T8" fmla="*/ 86 w 104"/>
                <a:gd name="T9" fmla="*/ 65 h 76"/>
                <a:gd name="T10" fmla="*/ 21 w 104"/>
                <a:gd name="T11" fmla="*/ 17 h 76"/>
                <a:gd name="T12" fmla="*/ 66 w 104"/>
                <a:gd name="T13" fmla="*/ 13 h 76"/>
                <a:gd name="T14" fmla="*/ 35 w 104"/>
                <a:gd name="T15" fmla="*/ 4 h 76"/>
                <a:gd name="T16" fmla="*/ 26 w 104"/>
                <a:gd name="T17" fmla="*/ 35 h 76"/>
                <a:gd name="T18" fmla="*/ 78 w 104"/>
                <a:gd name="T19" fmla="*/ 73 h 76"/>
                <a:gd name="T20" fmla="*/ 85 w 104"/>
                <a:gd name="T21" fmla="*/ 35 h 76"/>
                <a:gd name="T22" fmla="*/ 91 w 104"/>
                <a:gd name="T23" fmla="*/ 67 h 76"/>
                <a:gd name="T24" fmla="*/ 60 w 104"/>
                <a:gd name="T25" fmla="*/ 61 h 76"/>
                <a:gd name="T26" fmla="*/ 24 w 104"/>
                <a:gd name="T27" fmla="*/ 20 h 76"/>
                <a:gd name="T28" fmla="*/ 58 w 104"/>
                <a:gd name="T29" fmla="*/ 11 h 76"/>
                <a:gd name="T30" fmla="*/ 29 w 104"/>
                <a:gd name="T31" fmla="*/ 17 h 76"/>
                <a:gd name="T32" fmla="*/ 62 w 104"/>
                <a:gd name="T33" fmla="*/ 64 h 76"/>
                <a:gd name="T34" fmla="*/ 96 w 104"/>
                <a:gd name="T35" fmla="*/ 53 h 76"/>
                <a:gd name="T36" fmla="*/ 86 w 104"/>
                <a:gd name="T37" fmla="*/ 34 h 76"/>
                <a:gd name="T38" fmla="*/ 85 w 104"/>
                <a:gd name="T39" fmla="*/ 66 h 76"/>
                <a:gd name="T40" fmla="*/ 98 w 104"/>
                <a:gd name="T41" fmla="*/ 48 h 76"/>
                <a:gd name="T42" fmla="*/ 84 w 104"/>
                <a:gd name="T43" fmla="*/ 33 h 76"/>
                <a:gd name="T44" fmla="*/ 65 w 104"/>
                <a:gd name="T45" fmla="*/ 63 h 76"/>
                <a:gd name="T46" fmla="*/ 34 w 104"/>
                <a:gd name="T47" fmla="*/ 14 h 76"/>
                <a:gd name="T48" fmla="*/ 59 w 104"/>
                <a:gd name="T49" fmla="*/ 11 h 76"/>
                <a:gd name="T50" fmla="*/ 29 w 104"/>
                <a:gd name="T51" fmla="*/ 13 h 76"/>
                <a:gd name="T52" fmla="*/ 46 w 104"/>
                <a:gd name="T53" fmla="*/ 56 h 76"/>
                <a:gd name="T54" fmla="*/ 97 w 104"/>
                <a:gd name="T55" fmla="*/ 64 h 76"/>
                <a:gd name="T56" fmla="*/ 83 w 104"/>
                <a:gd name="T57" fmla="*/ 37 h 76"/>
                <a:gd name="T58" fmla="*/ 60 w 104"/>
                <a:gd name="T59" fmla="*/ 63 h 76"/>
                <a:gd name="T60" fmla="*/ 25 w 104"/>
                <a:gd name="T61" fmla="*/ 24 h 76"/>
                <a:gd name="T62" fmla="*/ 66 w 104"/>
                <a:gd name="T63" fmla="*/ 13 h 76"/>
                <a:gd name="T64" fmla="*/ 45 w 104"/>
                <a:gd name="T65" fmla="*/ 9 h 76"/>
                <a:gd name="T66" fmla="*/ 12 w 104"/>
                <a:gd name="T67" fmla="*/ 26 h 76"/>
                <a:gd name="T68" fmla="*/ 29 w 104"/>
                <a:gd name="T69" fmla="*/ 49 h 76"/>
                <a:gd name="T70" fmla="*/ 99 w 104"/>
                <a:gd name="T71" fmla="*/ 57 h 76"/>
                <a:gd name="T72" fmla="*/ 86 w 104"/>
                <a:gd name="T73" fmla="*/ 38 h 76"/>
                <a:gd name="T74" fmla="*/ 86 w 104"/>
                <a:gd name="T75" fmla="*/ 70 h 76"/>
                <a:gd name="T76" fmla="*/ 52 w 104"/>
                <a:gd name="T77" fmla="*/ 56 h 76"/>
                <a:gd name="T78" fmla="*/ 38 w 104"/>
                <a:gd name="T79" fmla="*/ 7 h 76"/>
                <a:gd name="T80" fmla="*/ 55 w 104"/>
                <a:gd name="T81" fmla="*/ 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4" h="76">
                  <a:moveTo>
                    <a:pt x="55" y="9"/>
                  </a:moveTo>
                  <a:cubicBezTo>
                    <a:pt x="48" y="4"/>
                    <a:pt x="36" y="0"/>
                    <a:pt x="31" y="10"/>
                  </a:cubicBezTo>
                  <a:cubicBezTo>
                    <a:pt x="24" y="21"/>
                    <a:pt x="31" y="34"/>
                    <a:pt x="38" y="43"/>
                  </a:cubicBezTo>
                  <a:cubicBezTo>
                    <a:pt x="45" y="54"/>
                    <a:pt x="54" y="63"/>
                    <a:pt x="65" y="69"/>
                  </a:cubicBezTo>
                  <a:cubicBezTo>
                    <a:pt x="75" y="74"/>
                    <a:pt x="90" y="76"/>
                    <a:pt x="96" y="65"/>
                  </a:cubicBezTo>
                  <a:cubicBezTo>
                    <a:pt x="101" y="55"/>
                    <a:pt x="95" y="43"/>
                    <a:pt x="88" y="35"/>
                  </a:cubicBezTo>
                  <a:cubicBezTo>
                    <a:pt x="87" y="35"/>
                    <a:pt x="85" y="36"/>
                    <a:pt x="86" y="37"/>
                  </a:cubicBezTo>
                  <a:cubicBezTo>
                    <a:pt x="89" y="42"/>
                    <a:pt x="94" y="46"/>
                    <a:pt x="96" y="52"/>
                  </a:cubicBezTo>
                  <a:cubicBezTo>
                    <a:pt x="98" y="55"/>
                    <a:pt x="96" y="59"/>
                    <a:pt x="94" y="61"/>
                  </a:cubicBezTo>
                  <a:cubicBezTo>
                    <a:pt x="92" y="64"/>
                    <a:pt x="89" y="64"/>
                    <a:pt x="86" y="65"/>
                  </a:cubicBezTo>
                  <a:cubicBezTo>
                    <a:pt x="73" y="66"/>
                    <a:pt x="58" y="63"/>
                    <a:pt x="46" y="57"/>
                  </a:cubicBezTo>
                  <a:cubicBezTo>
                    <a:pt x="37" y="52"/>
                    <a:pt x="0" y="28"/>
                    <a:pt x="21" y="17"/>
                  </a:cubicBezTo>
                  <a:cubicBezTo>
                    <a:pt x="28" y="13"/>
                    <a:pt x="37" y="12"/>
                    <a:pt x="44" y="12"/>
                  </a:cubicBezTo>
                  <a:cubicBezTo>
                    <a:pt x="51" y="12"/>
                    <a:pt x="59" y="12"/>
                    <a:pt x="66" y="13"/>
                  </a:cubicBezTo>
                  <a:cubicBezTo>
                    <a:pt x="68" y="13"/>
                    <a:pt x="68" y="11"/>
                    <a:pt x="67" y="11"/>
                  </a:cubicBezTo>
                  <a:cubicBezTo>
                    <a:pt x="58" y="4"/>
                    <a:pt x="46" y="1"/>
                    <a:pt x="35" y="4"/>
                  </a:cubicBezTo>
                  <a:cubicBezTo>
                    <a:pt x="29" y="6"/>
                    <a:pt x="26" y="11"/>
                    <a:pt x="24" y="17"/>
                  </a:cubicBezTo>
                  <a:cubicBezTo>
                    <a:pt x="21" y="23"/>
                    <a:pt x="23" y="29"/>
                    <a:pt x="26" y="35"/>
                  </a:cubicBezTo>
                  <a:cubicBezTo>
                    <a:pt x="31" y="44"/>
                    <a:pt x="40" y="52"/>
                    <a:pt x="49" y="59"/>
                  </a:cubicBezTo>
                  <a:cubicBezTo>
                    <a:pt x="57" y="65"/>
                    <a:pt x="67" y="73"/>
                    <a:pt x="78" y="73"/>
                  </a:cubicBezTo>
                  <a:cubicBezTo>
                    <a:pt x="86" y="73"/>
                    <a:pt x="92" y="66"/>
                    <a:pt x="93" y="58"/>
                  </a:cubicBezTo>
                  <a:cubicBezTo>
                    <a:pt x="94" y="50"/>
                    <a:pt x="91" y="41"/>
                    <a:pt x="85" y="35"/>
                  </a:cubicBezTo>
                  <a:cubicBezTo>
                    <a:pt x="85" y="36"/>
                    <a:pt x="84" y="36"/>
                    <a:pt x="84" y="37"/>
                  </a:cubicBezTo>
                  <a:cubicBezTo>
                    <a:pt x="91" y="42"/>
                    <a:pt x="104" y="60"/>
                    <a:pt x="91" y="67"/>
                  </a:cubicBezTo>
                  <a:cubicBezTo>
                    <a:pt x="86" y="69"/>
                    <a:pt x="81" y="68"/>
                    <a:pt x="76" y="67"/>
                  </a:cubicBezTo>
                  <a:cubicBezTo>
                    <a:pt x="70" y="65"/>
                    <a:pt x="65" y="63"/>
                    <a:pt x="60" y="61"/>
                  </a:cubicBezTo>
                  <a:cubicBezTo>
                    <a:pt x="52" y="56"/>
                    <a:pt x="43" y="52"/>
                    <a:pt x="35" y="46"/>
                  </a:cubicBezTo>
                  <a:cubicBezTo>
                    <a:pt x="27" y="40"/>
                    <a:pt x="16" y="30"/>
                    <a:pt x="24" y="20"/>
                  </a:cubicBezTo>
                  <a:cubicBezTo>
                    <a:pt x="28" y="15"/>
                    <a:pt x="35" y="13"/>
                    <a:pt x="40" y="12"/>
                  </a:cubicBezTo>
                  <a:cubicBezTo>
                    <a:pt x="46" y="11"/>
                    <a:pt x="52" y="11"/>
                    <a:pt x="58" y="11"/>
                  </a:cubicBezTo>
                  <a:cubicBezTo>
                    <a:pt x="58" y="10"/>
                    <a:pt x="58" y="10"/>
                    <a:pt x="58" y="9"/>
                  </a:cubicBezTo>
                  <a:cubicBezTo>
                    <a:pt x="49" y="10"/>
                    <a:pt x="34" y="6"/>
                    <a:pt x="29" y="17"/>
                  </a:cubicBezTo>
                  <a:cubicBezTo>
                    <a:pt x="24" y="27"/>
                    <a:pt x="33" y="39"/>
                    <a:pt x="39" y="46"/>
                  </a:cubicBezTo>
                  <a:cubicBezTo>
                    <a:pt x="46" y="53"/>
                    <a:pt x="54" y="59"/>
                    <a:pt x="62" y="64"/>
                  </a:cubicBezTo>
                  <a:cubicBezTo>
                    <a:pt x="69" y="68"/>
                    <a:pt x="80" y="75"/>
                    <a:pt x="89" y="71"/>
                  </a:cubicBezTo>
                  <a:cubicBezTo>
                    <a:pt x="96" y="68"/>
                    <a:pt x="98" y="60"/>
                    <a:pt x="96" y="53"/>
                  </a:cubicBezTo>
                  <a:cubicBezTo>
                    <a:pt x="95" y="45"/>
                    <a:pt x="90" y="39"/>
                    <a:pt x="87" y="32"/>
                  </a:cubicBezTo>
                  <a:cubicBezTo>
                    <a:pt x="86" y="32"/>
                    <a:pt x="86" y="33"/>
                    <a:pt x="86" y="34"/>
                  </a:cubicBezTo>
                  <a:cubicBezTo>
                    <a:pt x="93" y="33"/>
                    <a:pt x="95" y="44"/>
                    <a:pt x="95" y="49"/>
                  </a:cubicBezTo>
                  <a:cubicBezTo>
                    <a:pt x="96" y="56"/>
                    <a:pt x="93" y="64"/>
                    <a:pt x="85" y="66"/>
                  </a:cubicBezTo>
                  <a:cubicBezTo>
                    <a:pt x="83" y="66"/>
                    <a:pt x="83" y="69"/>
                    <a:pt x="85" y="68"/>
                  </a:cubicBezTo>
                  <a:cubicBezTo>
                    <a:pt x="95" y="67"/>
                    <a:pt x="99" y="57"/>
                    <a:pt x="98" y="48"/>
                  </a:cubicBezTo>
                  <a:cubicBezTo>
                    <a:pt x="98" y="41"/>
                    <a:pt x="94" y="30"/>
                    <a:pt x="85" y="31"/>
                  </a:cubicBezTo>
                  <a:cubicBezTo>
                    <a:pt x="84" y="31"/>
                    <a:pt x="84" y="32"/>
                    <a:pt x="84" y="33"/>
                  </a:cubicBezTo>
                  <a:cubicBezTo>
                    <a:pt x="89" y="42"/>
                    <a:pt x="97" y="53"/>
                    <a:pt x="93" y="63"/>
                  </a:cubicBezTo>
                  <a:cubicBezTo>
                    <a:pt x="87" y="75"/>
                    <a:pt x="73" y="67"/>
                    <a:pt x="65" y="63"/>
                  </a:cubicBezTo>
                  <a:cubicBezTo>
                    <a:pt x="57" y="58"/>
                    <a:pt x="49" y="52"/>
                    <a:pt x="42" y="45"/>
                  </a:cubicBezTo>
                  <a:cubicBezTo>
                    <a:pt x="36" y="38"/>
                    <a:pt x="24" y="22"/>
                    <a:pt x="34" y="14"/>
                  </a:cubicBezTo>
                  <a:cubicBezTo>
                    <a:pt x="37" y="12"/>
                    <a:pt x="42" y="12"/>
                    <a:pt x="46" y="12"/>
                  </a:cubicBezTo>
                  <a:cubicBezTo>
                    <a:pt x="50" y="12"/>
                    <a:pt x="54" y="12"/>
                    <a:pt x="59" y="11"/>
                  </a:cubicBezTo>
                  <a:cubicBezTo>
                    <a:pt x="60" y="11"/>
                    <a:pt x="60" y="9"/>
                    <a:pt x="59" y="9"/>
                  </a:cubicBezTo>
                  <a:cubicBezTo>
                    <a:pt x="49" y="7"/>
                    <a:pt x="37" y="8"/>
                    <a:pt x="29" y="13"/>
                  </a:cubicBezTo>
                  <a:cubicBezTo>
                    <a:pt x="20" y="18"/>
                    <a:pt x="16" y="27"/>
                    <a:pt x="21" y="36"/>
                  </a:cubicBezTo>
                  <a:cubicBezTo>
                    <a:pt x="27" y="45"/>
                    <a:pt x="37" y="51"/>
                    <a:pt x="46" y="56"/>
                  </a:cubicBezTo>
                  <a:cubicBezTo>
                    <a:pt x="54" y="61"/>
                    <a:pt x="63" y="66"/>
                    <a:pt x="72" y="69"/>
                  </a:cubicBezTo>
                  <a:cubicBezTo>
                    <a:pt x="80" y="71"/>
                    <a:pt x="92" y="73"/>
                    <a:pt x="97" y="64"/>
                  </a:cubicBezTo>
                  <a:cubicBezTo>
                    <a:pt x="103" y="54"/>
                    <a:pt x="93" y="40"/>
                    <a:pt x="85" y="35"/>
                  </a:cubicBezTo>
                  <a:cubicBezTo>
                    <a:pt x="84" y="34"/>
                    <a:pt x="82" y="36"/>
                    <a:pt x="83" y="37"/>
                  </a:cubicBezTo>
                  <a:cubicBezTo>
                    <a:pt x="89" y="44"/>
                    <a:pt x="93" y="56"/>
                    <a:pt x="88" y="64"/>
                  </a:cubicBezTo>
                  <a:cubicBezTo>
                    <a:pt x="82" y="75"/>
                    <a:pt x="68" y="68"/>
                    <a:pt x="60" y="63"/>
                  </a:cubicBezTo>
                  <a:cubicBezTo>
                    <a:pt x="51" y="58"/>
                    <a:pt x="42" y="50"/>
                    <a:pt x="34" y="42"/>
                  </a:cubicBezTo>
                  <a:cubicBezTo>
                    <a:pt x="30" y="37"/>
                    <a:pt x="26" y="31"/>
                    <a:pt x="25" y="24"/>
                  </a:cubicBezTo>
                  <a:cubicBezTo>
                    <a:pt x="25" y="16"/>
                    <a:pt x="30" y="9"/>
                    <a:pt x="36" y="7"/>
                  </a:cubicBezTo>
                  <a:cubicBezTo>
                    <a:pt x="45" y="3"/>
                    <a:pt x="58" y="7"/>
                    <a:pt x="66" y="13"/>
                  </a:cubicBezTo>
                  <a:cubicBezTo>
                    <a:pt x="66" y="12"/>
                    <a:pt x="66" y="11"/>
                    <a:pt x="67" y="10"/>
                  </a:cubicBezTo>
                  <a:cubicBezTo>
                    <a:pt x="60" y="9"/>
                    <a:pt x="52" y="9"/>
                    <a:pt x="45" y="9"/>
                  </a:cubicBezTo>
                  <a:cubicBezTo>
                    <a:pt x="38" y="9"/>
                    <a:pt x="29" y="10"/>
                    <a:pt x="22" y="13"/>
                  </a:cubicBezTo>
                  <a:cubicBezTo>
                    <a:pt x="17" y="16"/>
                    <a:pt x="12" y="20"/>
                    <a:pt x="12" y="26"/>
                  </a:cubicBezTo>
                  <a:cubicBezTo>
                    <a:pt x="12" y="30"/>
                    <a:pt x="14" y="33"/>
                    <a:pt x="16" y="36"/>
                  </a:cubicBezTo>
                  <a:cubicBezTo>
                    <a:pt x="20" y="41"/>
                    <a:pt x="25" y="45"/>
                    <a:pt x="29" y="49"/>
                  </a:cubicBezTo>
                  <a:cubicBezTo>
                    <a:pt x="44" y="61"/>
                    <a:pt x="63" y="67"/>
                    <a:pt x="82" y="68"/>
                  </a:cubicBezTo>
                  <a:cubicBezTo>
                    <a:pt x="90" y="68"/>
                    <a:pt x="97" y="66"/>
                    <a:pt x="99" y="57"/>
                  </a:cubicBezTo>
                  <a:cubicBezTo>
                    <a:pt x="102" y="48"/>
                    <a:pt x="92" y="43"/>
                    <a:pt x="88" y="36"/>
                  </a:cubicBezTo>
                  <a:cubicBezTo>
                    <a:pt x="88" y="37"/>
                    <a:pt x="87" y="37"/>
                    <a:pt x="86" y="38"/>
                  </a:cubicBezTo>
                  <a:cubicBezTo>
                    <a:pt x="91" y="42"/>
                    <a:pt x="94" y="48"/>
                    <a:pt x="95" y="54"/>
                  </a:cubicBezTo>
                  <a:cubicBezTo>
                    <a:pt x="96" y="61"/>
                    <a:pt x="92" y="68"/>
                    <a:pt x="86" y="70"/>
                  </a:cubicBezTo>
                  <a:cubicBezTo>
                    <a:pt x="80" y="72"/>
                    <a:pt x="73" y="70"/>
                    <a:pt x="67" y="67"/>
                  </a:cubicBezTo>
                  <a:cubicBezTo>
                    <a:pt x="62" y="64"/>
                    <a:pt x="57" y="60"/>
                    <a:pt x="52" y="56"/>
                  </a:cubicBezTo>
                  <a:cubicBezTo>
                    <a:pt x="42" y="47"/>
                    <a:pt x="32" y="34"/>
                    <a:pt x="31" y="20"/>
                  </a:cubicBezTo>
                  <a:cubicBezTo>
                    <a:pt x="31" y="15"/>
                    <a:pt x="33" y="9"/>
                    <a:pt x="38" y="7"/>
                  </a:cubicBezTo>
                  <a:cubicBezTo>
                    <a:pt x="43" y="5"/>
                    <a:pt x="49" y="8"/>
                    <a:pt x="53" y="12"/>
                  </a:cubicBezTo>
                  <a:cubicBezTo>
                    <a:pt x="55" y="13"/>
                    <a:pt x="57" y="10"/>
                    <a:pt x="55" y="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0" name="Freeform 30"/>
            <p:cNvSpPr/>
            <p:nvPr/>
          </p:nvSpPr>
          <p:spPr bwMode="auto">
            <a:xfrm>
              <a:off x="3617" y="2282"/>
              <a:ext cx="377" cy="334"/>
            </a:xfrm>
            <a:custGeom>
              <a:avLst/>
              <a:gdLst>
                <a:gd name="T0" fmla="*/ 59 w 195"/>
                <a:gd name="T1" fmla="*/ 3 h 173"/>
                <a:gd name="T2" fmla="*/ 11 w 195"/>
                <a:gd name="T3" fmla="*/ 41 h 173"/>
                <a:gd name="T4" fmla="*/ 98 w 195"/>
                <a:gd name="T5" fmla="*/ 158 h 173"/>
                <a:gd name="T6" fmla="*/ 189 w 195"/>
                <a:gd name="T7" fmla="*/ 98 h 173"/>
                <a:gd name="T8" fmla="*/ 153 w 195"/>
                <a:gd name="T9" fmla="*/ 48 h 173"/>
                <a:gd name="T10" fmla="*/ 173 w 195"/>
                <a:gd name="T11" fmla="*/ 78 h 173"/>
                <a:gd name="T12" fmla="*/ 171 w 195"/>
                <a:gd name="T13" fmla="*/ 146 h 173"/>
                <a:gd name="T14" fmla="*/ 60 w 195"/>
                <a:gd name="T15" fmla="*/ 137 h 173"/>
                <a:gd name="T16" fmla="*/ 8 w 195"/>
                <a:gd name="T17" fmla="*/ 51 h 173"/>
                <a:gd name="T18" fmla="*/ 63 w 195"/>
                <a:gd name="T19" fmla="*/ 3 h 173"/>
                <a:gd name="T20" fmla="*/ 128 w 195"/>
                <a:gd name="T21" fmla="*/ 27 h 173"/>
                <a:gd name="T22" fmla="*/ 63 w 195"/>
                <a:gd name="T23" fmla="*/ 4 h 173"/>
                <a:gd name="T24" fmla="*/ 24 w 195"/>
                <a:gd name="T25" fmla="*/ 93 h 173"/>
                <a:gd name="T26" fmla="*/ 144 w 195"/>
                <a:gd name="T27" fmla="*/ 165 h 173"/>
                <a:gd name="T28" fmla="*/ 177 w 195"/>
                <a:gd name="T29" fmla="*/ 85 h 173"/>
                <a:gd name="T30" fmla="*/ 152 w 195"/>
                <a:gd name="T31" fmla="*/ 55 h 173"/>
                <a:gd name="T32" fmla="*/ 188 w 195"/>
                <a:gd name="T33" fmla="*/ 121 h 173"/>
                <a:gd name="T34" fmla="*/ 182 w 195"/>
                <a:gd name="T35" fmla="*/ 82 h 173"/>
                <a:gd name="T36" fmla="*/ 152 w 195"/>
                <a:gd name="T37" fmla="*/ 55 h 173"/>
                <a:gd name="T38" fmla="*/ 177 w 195"/>
                <a:gd name="T39" fmla="*/ 125 h 173"/>
                <a:gd name="T40" fmla="*/ 125 w 195"/>
                <a:gd name="T41" fmla="*/ 164 h 173"/>
                <a:gd name="T42" fmla="*/ 56 w 195"/>
                <a:gd name="T43" fmla="*/ 125 h 173"/>
                <a:gd name="T44" fmla="*/ 8 w 195"/>
                <a:gd name="T45" fmla="*/ 40 h 173"/>
                <a:gd name="T46" fmla="*/ 63 w 195"/>
                <a:gd name="T47" fmla="*/ 6 h 173"/>
                <a:gd name="T48" fmla="*/ 128 w 195"/>
                <a:gd name="T49" fmla="*/ 27 h 173"/>
                <a:gd name="T50" fmla="*/ 94 w 195"/>
                <a:gd name="T51" fmla="*/ 7 h 173"/>
                <a:gd name="T52" fmla="*/ 18 w 195"/>
                <a:gd name="T53" fmla="*/ 20 h 173"/>
                <a:gd name="T54" fmla="*/ 28 w 195"/>
                <a:gd name="T55" fmla="*/ 113 h 173"/>
                <a:gd name="T56" fmla="*/ 122 w 195"/>
                <a:gd name="T57" fmla="*/ 161 h 173"/>
                <a:gd name="T58" fmla="*/ 190 w 195"/>
                <a:gd name="T59" fmla="*/ 126 h 173"/>
                <a:gd name="T60" fmla="*/ 153 w 195"/>
                <a:gd name="T61" fmla="*/ 48 h 173"/>
                <a:gd name="T62" fmla="*/ 179 w 195"/>
                <a:gd name="T63" fmla="*/ 82 h 173"/>
                <a:gd name="T64" fmla="*/ 172 w 195"/>
                <a:gd name="T65" fmla="*/ 151 h 173"/>
                <a:gd name="T66" fmla="*/ 102 w 195"/>
                <a:gd name="T67" fmla="*/ 157 h 173"/>
                <a:gd name="T68" fmla="*/ 19 w 195"/>
                <a:gd name="T69" fmla="*/ 79 h 173"/>
                <a:gd name="T70" fmla="*/ 37 w 195"/>
                <a:gd name="T71" fmla="*/ 11 h 173"/>
                <a:gd name="T72" fmla="*/ 119 w 195"/>
                <a:gd name="T73" fmla="*/ 24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5" h="173">
                  <a:moveTo>
                    <a:pt x="121" y="22"/>
                  </a:moveTo>
                  <a:cubicBezTo>
                    <a:pt x="103" y="9"/>
                    <a:pt x="81" y="2"/>
                    <a:pt x="59" y="3"/>
                  </a:cubicBezTo>
                  <a:cubicBezTo>
                    <a:pt x="49" y="3"/>
                    <a:pt x="38" y="6"/>
                    <a:pt x="29" y="12"/>
                  </a:cubicBezTo>
                  <a:cubicBezTo>
                    <a:pt x="20" y="19"/>
                    <a:pt x="14" y="30"/>
                    <a:pt x="11" y="41"/>
                  </a:cubicBezTo>
                  <a:cubicBezTo>
                    <a:pt x="6" y="68"/>
                    <a:pt x="22" y="96"/>
                    <a:pt x="39" y="116"/>
                  </a:cubicBezTo>
                  <a:cubicBezTo>
                    <a:pt x="55" y="134"/>
                    <a:pt x="76" y="149"/>
                    <a:pt x="98" y="158"/>
                  </a:cubicBezTo>
                  <a:cubicBezTo>
                    <a:pt x="119" y="167"/>
                    <a:pt x="145" y="173"/>
                    <a:pt x="166" y="159"/>
                  </a:cubicBezTo>
                  <a:cubicBezTo>
                    <a:pt x="186" y="146"/>
                    <a:pt x="194" y="120"/>
                    <a:pt x="189" y="98"/>
                  </a:cubicBezTo>
                  <a:cubicBezTo>
                    <a:pt x="186" y="88"/>
                    <a:pt x="181" y="80"/>
                    <a:pt x="175" y="72"/>
                  </a:cubicBezTo>
                  <a:cubicBezTo>
                    <a:pt x="168" y="64"/>
                    <a:pt x="159" y="57"/>
                    <a:pt x="153" y="48"/>
                  </a:cubicBezTo>
                  <a:cubicBezTo>
                    <a:pt x="152" y="46"/>
                    <a:pt x="150" y="48"/>
                    <a:pt x="151" y="49"/>
                  </a:cubicBezTo>
                  <a:cubicBezTo>
                    <a:pt x="157" y="60"/>
                    <a:pt x="165" y="69"/>
                    <a:pt x="173" y="78"/>
                  </a:cubicBezTo>
                  <a:cubicBezTo>
                    <a:pt x="180" y="88"/>
                    <a:pt x="188" y="98"/>
                    <a:pt x="189" y="111"/>
                  </a:cubicBezTo>
                  <a:cubicBezTo>
                    <a:pt x="191" y="125"/>
                    <a:pt x="182" y="138"/>
                    <a:pt x="171" y="146"/>
                  </a:cubicBezTo>
                  <a:cubicBezTo>
                    <a:pt x="160" y="155"/>
                    <a:pt x="146" y="158"/>
                    <a:pt x="132" y="159"/>
                  </a:cubicBezTo>
                  <a:cubicBezTo>
                    <a:pt x="106" y="159"/>
                    <a:pt x="82" y="151"/>
                    <a:pt x="60" y="137"/>
                  </a:cubicBezTo>
                  <a:cubicBezTo>
                    <a:pt x="40" y="125"/>
                    <a:pt x="22" y="106"/>
                    <a:pt x="13" y="84"/>
                  </a:cubicBezTo>
                  <a:cubicBezTo>
                    <a:pt x="9" y="74"/>
                    <a:pt x="7" y="63"/>
                    <a:pt x="8" y="51"/>
                  </a:cubicBezTo>
                  <a:cubicBezTo>
                    <a:pt x="10" y="39"/>
                    <a:pt x="15" y="28"/>
                    <a:pt x="23" y="18"/>
                  </a:cubicBezTo>
                  <a:cubicBezTo>
                    <a:pt x="33" y="6"/>
                    <a:pt x="48" y="3"/>
                    <a:pt x="63" y="3"/>
                  </a:cubicBezTo>
                  <a:cubicBezTo>
                    <a:pt x="77" y="4"/>
                    <a:pt x="91" y="8"/>
                    <a:pt x="104" y="14"/>
                  </a:cubicBezTo>
                  <a:cubicBezTo>
                    <a:pt x="112" y="18"/>
                    <a:pt x="120" y="23"/>
                    <a:pt x="128" y="27"/>
                  </a:cubicBezTo>
                  <a:cubicBezTo>
                    <a:pt x="129" y="28"/>
                    <a:pt x="131" y="26"/>
                    <a:pt x="130" y="25"/>
                  </a:cubicBezTo>
                  <a:cubicBezTo>
                    <a:pt x="112" y="10"/>
                    <a:pt x="86" y="4"/>
                    <a:pt x="63" y="4"/>
                  </a:cubicBezTo>
                  <a:cubicBezTo>
                    <a:pt x="41" y="4"/>
                    <a:pt x="15" y="11"/>
                    <a:pt x="7" y="34"/>
                  </a:cubicBezTo>
                  <a:cubicBezTo>
                    <a:pt x="0" y="54"/>
                    <a:pt x="13" y="77"/>
                    <a:pt x="24" y="93"/>
                  </a:cubicBezTo>
                  <a:cubicBezTo>
                    <a:pt x="38" y="112"/>
                    <a:pt x="55" y="130"/>
                    <a:pt x="73" y="144"/>
                  </a:cubicBezTo>
                  <a:cubicBezTo>
                    <a:pt x="93" y="158"/>
                    <a:pt x="119" y="172"/>
                    <a:pt x="144" y="165"/>
                  </a:cubicBezTo>
                  <a:cubicBezTo>
                    <a:pt x="167" y="160"/>
                    <a:pt x="179" y="137"/>
                    <a:pt x="181" y="115"/>
                  </a:cubicBezTo>
                  <a:cubicBezTo>
                    <a:pt x="182" y="105"/>
                    <a:pt x="181" y="94"/>
                    <a:pt x="177" y="85"/>
                  </a:cubicBezTo>
                  <a:cubicBezTo>
                    <a:pt x="172" y="72"/>
                    <a:pt x="162" y="63"/>
                    <a:pt x="154" y="53"/>
                  </a:cubicBezTo>
                  <a:cubicBezTo>
                    <a:pt x="153" y="54"/>
                    <a:pt x="153" y="54"/>
                    <a:pt x="152" y="55"/>
                  </a:cubicBezTo>
                  <a:cubicBezTo>
                    <a:pt x="164" y="61"/>
                    <a:pt x="173" y="71"/>
                    <a:pt x="180" y="83"/>
                  </a:cubicBezTo>
                  <a:cubicBezTo>
                    <a:pt x="186" y="94"/>
                    <a:pt x="190" y="108"/>
                    <a:pt x="188" y="121"/>
                  </a:cubicBezTo>
                  <a:cubicBezTo>
                    <a:pt x="188" y="123"/>
                    <a:pt x="191" y="123"/>
                    <a:pt x="191" y="121"/>
                  </a:cubicBezTo>
                  <a:cubicBezTo>
                    <a:pt x="193" y="108"/>
                    <a:pt x="189" y="94"/>
                    <a:pt x="182" y="82"/>
                  </a:cubicBezTo>
                  <a:cubicBezTo>
                    <a:pt x="175" y="70"/>
                    <a:pt x="166" y="59"/>
                    <a:pt x="153" y="52"/>
                  </a:cubicBezTo>
                  <a:cubicBezTo>
                    <a:pt x="152" y="52"/>
                    <a:pt x="151" y="54"/>
                    <a:pt x="152" y="55"/>
                  </a:cubicBezTo>
                  <a:cubicBezTo>
                    <a:pt x="161" y="66"/>
                    <a:pt x="172" y="76"/>
                    <a:pt x="176" y="91"/>
                  </a:cubicBezTo>
                  <a:cubicBezTo>
                    <a:pt x="180" y="102"/>
                    <a:pt x="179" y="114"/>
                    <a:pt x="177" y="125"/>
                  </a:cubicBezTo>
                  <a:cubicBezTo>
                    <a:pt x="174" y="136"/>
                    <a:pt x="168" y="147"/>
                    <a:pt x="159" y="155"/>
                  </a:cubicBezTo>
                  <a:cubicBezTo>
                    <a:pt x="150" y="163"/>
                    <a:pt x="137" y="165"/>
                    <a:pt x="125" y="164"/>
                  </a:cubicBezTo>
                  <a:cubicBezTo>
                    <a:pt x="112" y="163"/>
                    <a:pt x="99" y="157"/>
                    <a:pt x="88" y="150"/>
                  </a:cubicBezTo>
                  <a:cubicBezTo>
                    <a:pt x="77" y="143"/>
                    <a:pt x="66" y="135"/>
                    <a:pt x="56" y="125"/>
                  </a:cubicBezTo>
                  <a:cubicBezTo>
                    <a:pt x="40" y="110"/>
                    <a:pt x="24" y="92"/>
                    <a:pt x="14" y="72"/>
                  </a:cubicBezTo>
                  <a:cubicBezTo>
                    <a:pt x="10" y="62"/>
                    <a:pt x="7" y="51"/>
                    <a:pt x="8" y="40"/>
                  </a:cubicBezTo>
                  <a:cubicBezTo>
                    <a:pt x="10" y="29"/>
                    <a:pt x="18" y="20"/>
                    <a:pt x="28" y="14"/>
                  </a:cubicBezTo>
                  <a:cubicBezTo>
                    <a:pt x="38" y="9"/>
                    <a:pt x="51" y="7"/>
                    <a:pt x="63" y="6"/>
                  </a:cubicBezTo>
                  <a:cubicBezTo>
                    <a:pt x="75" y="6"/>
                    <a:pt x="88" y="8"/>
                    <a:pt x="101" y="13"/>
                  </a:cubicBezTo>
                  <a:cubicBezTo>
                    <a:pt x="110" y="16"/>
                    <a:pt x="120" y="20"/>
                    <a:pt x="128" y="27"/>
                  </a:cubicBezTo>
                  <a:cubicBezTo>
                    <a:pt x="128" y="26"/>
                    <a:pt x="129" y="26"/>
                    <a:pt x="130" y="25"/>
                  </a:cubicBezTo>
                  <a:cubicBezTo>
                    <a:pt x="118" y="18"/>
                    <a:pt x="106" y="11"/>
                    <a:pt x="94" y="7"/>
                  </a:cubicBezTo>
                  <a:cubicBezTo>
                    <a:pt x="81" y="2"/>
                    <a:pt x="66" y="0"/>
                    <a:pt x="52" y="1"/>
                  </a:cubicBezTo>
                  <a:cubicBezTo>
                    <a:pt x="38" y="2"/>
                    <a:pt x="26" y="9"/>
                    <a:pt x="18" y="20"/>
                  </a:cubicBezTo>
                  <a:cubicBezTo>
                    <a:pt x="11" y="30"/>
                    <a:pt x="7" y="41"/>
                    <a:pt x="5" y="52"/>
                  </a:cubicBezTo>
                  <a:cubicBezTo>
                    <a:pt x="3" y="75"/>
                    <a:pt x="14" y="96"/>
                    <a:pt x="28" y="113"/>
                  </a:cubicBezTo>
                  <a:cubicBezTo>
                    <a:pt x="43" y="131"/>
                    <a:pt x="64" y="145"/>
                    <a:pt x="86" y="154"/>
                  </a:cubicBezTo>
                  <a:cubicBezTo>
                    <a:pt x="98" y="158"/>
                    <a:pt x="110" y="160"/>
                    <a:pt x="122" y="161"/>
                  </a:cubicBezTo>
                  <a:cubicBezTo>
                    <a:pt x="136" y="162"/>
                    <a:pt x="150" y="161"/>
                    <a:pt x="162" y="155"/>
                  </a:cubicBezTo>
                  <a:cubicBezTo>
                    <a:pt x="174" y="149"/>
                    <a:pt x="185" y="139"/>
                    <a:pt x="190" y="126"/>
                  </a:cubicBezTo>
                  <a:cubicBezTo>
                    <a:pt x="195" y="115"/>
                    <a:pt x="192" y="104"/>
                    <a:pt x="187" y="93"/>
                  </a:cubicBezTo>
                  <a:cubicBezTo>
                    <a:pt x="178" y="77"/>
                    <a:pt x="163" y="64"/>
                    <a:pt x="153" y="48"/>
                  </a:cubicBezTo>
                  <a:cubicBezTo>
                    <a:pt x="152" y="48"/>
                    <a:pt x="151" y="49"/>
                    <a:pt x="151" y="49"/>
                  </a:cubicBezTo>
                  <a:cubicBezTo>
                    <a:pt x="159" y="61"/>
                    <a:pt x="171" y="70"/>
                    <a:pt x="179" y="82"/>
                  </a:cubicBezTo>
                  <a:cubicBezTo>
                    <a:pt x="186" y="93"/>
                    <a:pt x="189" y="106"/>
                    <a:pt x="187" y="119"/>
                  </a:cubicBezTo>
                  <a:cubicBezTo>
                    <a:pt x="186" y="131"/>
                    <a:pt x="181" y="143"/>
                    <a:pt x="172" y="151"/>
                  </a:cubicBezTo>
                  <a:cubicBezTo>
                    <a:pt x="163" y="160"/>
                    <a:pt x="152" y="164"/>
                    <a:pt x="140" y="165"/>
                  </a:cubicBezTo>
                  <a:cubicBezTo>
                    <a:pt x="127" y="165"/>
                    <a:pt x="114" y="162"/>
                    <a:pt x="102" y="157"/>
                  </a:cubicBezTo>
                  <a:cubicBezTo>
                    <a:pt x="90" y="152"/>
                    <a:pt x="79" y="146"/>
                    <a:pt x="68" y="138"/>
                  </a:cubicBezTo>
                  <a:cubicBezTo>
                    <a:pt x="46" y="123"/>
                    <a:pt x="28" y="103"/>
                    <a:pt x="19" y="79"/>
                  </a:cubicBezTo>
                  <a:cubicBezTo>
                    <a:pt x="13" y="65"/>
                    <a:pt x="11" y="51"/>
                    <a:pt x="15" y="37"/>
                  </a:cubicBezTo>
                  <a:cubicBezTo>
                    <a:pt x="19" y="26"/>
                    <a:pt x="27" y="16"/>
                    <a:pt x="37" y="11"/>
                  </a:cubicBezTo>
                  <a:cubicBezTo>
                    <a:pt x="58" y="1"/>
                    <a:pt x="83" y="6"/>
                    <a:pt x="103" y="15"/>
                  </a:cubicBezTo>
                  <a:cubicBezTo>
                    <a:pt x="109" y="17"/>
                    <a:pt x="114" y="21"/>
                    <a:pt x="119" y="24"/>
                  </a:cubicBezTo>
                  <a:cubicBezTo>
                    <a:pt x="120" y="25"/>
                    <a:pt x="122" y="23"/>
                    <a:pt x="121" y="2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1" name="Freeform 31"/>
            <p:cNvSpPr/>
            <p:nvPr/>
          </p:nvSpPr>
          <p:spPr bwMode="auto">
            <a:xfrm>
              <a:off x="3484" y="2162"/>
              <a:ext cx="646" cy="605"/>
            </a:xfrm>
            <a:custGeom>
              <a:avLst/>
              <a:gdLst>
                <a:gd name="T0" fmla="*/ 98 w 334"/>
                <a:gd name="T1" fmla="*/ 3 h 313"/>
                <a:gd name="T2" fmla="*/ 21 w 334"/>
                <a:gd name="T3" fmla="*/ 136 h 313"/>
                <a:gd name="T4" fmla="*/ 244 w 334"/>
                <a:gd name="T5" fmla="*/ 311 h 313"/>
                <a:gd name="T6" fmla="*/ 303 w 334"/>
                <a:gd name="T7" fmla="*/ 136 h 313"/>
                <a:gd name="T8" fmla="*/ 324 w 334"/>
                <a:gd name="T9" fmla="*/ 239 h 313"/>
                <a:gd name="T10" fmla="*/ 38 w 334"/>
                <a:gd name="T11" fmla="*/ 186 h 313"/>
                <a:gd name="T12" fmla="*/ 40 w 334"/>
                <a:gd name="T13" fmla="*/ 26 h 313"/>
                <a:gd name="T14" fmla="*/ 215 w 334"/>
                <a:gd name="T15" fmla="*/ 43 h 313"/>
                <a:gd name="T16" fmla="*/ 157 w 334"/>
                <a:gd name="T17" fmla="*/ 14 h 313"/>
                <a:gd name="T18" fmla="*/ 25 w 334"/>
                <a:gd name="T19" fmla="*/ 41 h 313"/>
                <a:gd name="T20" fmla="*/ 50 w 334"/>
                <a:gd name="T21" fmla="*/ 185 h 313"/>
                <a:gd name="T22" fmla="*/ 109 w 334"/>
                <a:gd name="T23" fmla="*/ 240 h 313"/>
                <a:gd name="T24" fmla="*/ 20 w 334"/>
                <a:gd name="T25" fmla="*/ 69 h 313"/>
                <a:gd name="T26" fmla="*/ 82 w 334"/>
                <a:gd name="T27" fmla="*/ 213 h 313"/>
                <a:gd name="T28" fmla="*/ 236 w 334"/>
                <a:gd name="T29" fmla="*/ 301 h 313"/>
                <a:gd name="T30" fmla="*/ 202 w 334"/>
                <a:gd name="T31" fmla="*/ 291 h 313"/>
                <a:gd name="T32" fmla="*/ 307 w 334"/>
                <a:gd name="T33" fmla="*/ 273 h 313"/>
                <a:gd name="T34" fmla="*/ 296 w 334"/>
                <a:gd name="T35" fmla="*/ 124 h 313"/>
                <a:gd name="T36" fmla="*/ 313 w 334"/>
                <a:gd name="T37" fmla="*/ 238 h 313"/>
                <a:gd name="T38" fmla="*/ 204 w 334"/>
                <a:gd name="T39" fmla="*/ 299 h 313"/>
                <a:gd name="T40" fmla="*/ 321 w 334"/>
                <a:gd name="T41" fmla="*/ 240 h 313"/>
                <a:gd name="T42" fmla="*/ 266 w 334"/>
                <a:gd name="T43" fmla="*/ 278 h 313"/>
                <a:gd name="T44" fmla="*/ 93 w 334"/>
                <a:gd name="T45" fmla="*/ 229 h 313"/>
                <a:gd name="T46" fmla="*/ 51 w 334"/>
                <a:gd name="T47" fmla="*/ 29 h 313"/>
                <a:gd name="T48" fmla="*/ 172 w 334"/>
                <a:gd name="T49" fmla="*/ 32 h 313"/>
                <a:gd name="T50" fmla="*/ 186 w 334"/>
                <a:gd name="T51" fmla="*/ 35 h 313"/>
                <a:gd name="T52" fmla="*/ 43 w 334"/>
                <a:gd name="T53" fmla="*/ 31 h 313"/>
                <a:gd name="T54" fmla="*/ 90 w 334"/>
                <a:gd name="T55" fmla="*/ 230 h 313"/>
                <a:gd name="T56" fmla="*/ 260 w 334"/>
                <a:gd name="T57" fmla="*/ 283 h 313"/>
                <a:gd name="T58" fmla="*/ 297 w 334"/>
                <a:gd name="T59" fmla="*/ 138 h 313"/>
                <a:gd name="T60" fmla="*/ 206 w 334"/>
                <a:gd name="T61" fmla="*/ 297 h 313"/>
                <a:gd name="T62" fmla="*/ 315 w 334"/>
                <a:gd name="T63" fmla="*/ 240 h 313"/>
                <a:gd name="T64" fmla="*/ 292 w 334"/>
                <a:gd name="T65" fmla="*/ 121 h 313"/>
                <a:gd name="T66" fmla="*/ 302 w 334"/>
                <a:gd name="T67" fmla="*/ 273 h 313"/>
                <a:gd name="T68" fmla="*/ 151 w 334"/>
                <a:gd name="T69" fmla="*/ 274 h 313"/>
                <a:gd name="T70" fmla="*/ 237 w 334"/>
                <a:gd name="T71" fmla="*/ 301 h 313"/>
                <a:gd name="T72" fmla="*/ 75 w 334"/>
                <a:gd name="T73" fmla="*/ 200 h 313"/>
                <a:gd name="T74" fmla="*/ 18 w 334"/>
                <a:gd name="T75" fmla="*/ 72 h 313"/>
                <a:gd name="T76" fmla="*/ 67 w 334"/>
                <a:gd name="T77" fmla="*/ 214 h 313"/>
                <a:gd name="T78" fmla="*/ 79 w 334"/>
                <a:gd name="T79" fmla="*/ 211 h 313"/>
                <a:gd name="T80" fmla="*/ 13 w 334"/>
                <a:gd name="T81" fmla="*/ 90 h 313"/>
                <a:gd name="T82" fmla="*/ 109 w 334"/>
                <a:gd name="T83" fmla="*/ 12 h 313"/>
                <a:gd name="T84" fmla="*/ 233 w 334"/>
                <a:gd name="T85" fmla="*/ 52 h 313"/>
                <a:gd name="T86" fmla="*/ 9 w 334"/>
                <a:gd name="T87" fmla="*/ 68 h 313"/>
                <a:gd name="T88" fmla="*/ 137 w 334"/>
                <a:gd name="T89" fmla="*/ 269 h 313"/>
                <a:gd name="T90" fmla="*/ 303 w 334"/>
                <a:gd name="T91" fmla="*/ 126 h 313"/>
                <a:gd name="T92" fmla="*/ 306 w 334"/>
                <a:gd name="T93" fmla="*/ 170 h 313"/>
                <a:gd name="T94" fmla="*/ 194 w 334"/>
                <a:gd name="T95" fmla="*/ 301 h 313"/>
                <a:gd name="T96" fmla="*/ 16 w 334"/>
                <a:gd name="T97" fmla="*/ 77 h 313"/>
                <a:gd name="T98" fmla="*/ 127 w 334"/>
                <a:gd name="T99" fmla="*/ 9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4" h="313">
                  <a:moveTo>
                    <a:pt x="228" y="46"/>
                  </a:moveTo>
                  <a:cubicBezTo>
                    <a:pt x="201" y="29"/>
                    <a:pt x="172" y="17"/>
                    <a:pt x="141" y="10"/>
                  </a:cubicBezTo>
                  <a:cubicBezTo>
                    <a:pt x="133" y="8"/>
                    <a:pt x="125" y="6"/>
                    <a:pt x="118" y="5"/>
                  </a:cubicBezTo>
                  <a:cubicBezTo>
                    <a:pt x="111" y="4"/>
                    <a:pt x="105" y="3"/>
                    <a:pt x="98" y="3"/>
                  </a:cubicBezTo>
                  <a:cubicBezTo>
                    <a:pt x="87" y="3"/>
                    <a:pt x="76" y="6"/>
                    <a:pt x="65" y="9"/>
                  </a:cubicBezTo>
                  <a:cubicBezTo>
                    <a:pt x="54" y="13"/>
                    <a:pt x="44" y="19"/>
                    <a:pt x="35" y="27"/>
                  </a:cubicBezTo>
                  <a:cubicBezTo>
                    <a:pt x="27" y="34"/>
                    <a:pt x="21" y="43"/>
                    <a:pt x="17" y="54"/>
                  </a:cubicBezTo>
                  <a:cubicBezTo>
                    <a:pt x="9" y="81"/>
                    <a:pt x="11" y="109"/>
                    <a:pt x="21" y="136"/>
                  </a:cubicBezTo>
                  <a:cubicBezTo>
                    <a:pt x="30" y="163"/>
                    <a:pt x="47" y="187"/>
                    <a:pt x="66" y="208"/>
                  </a:cubicBezTo>
                  <a:cubicBezTo>
                    <a:pt x="85" y="230"/>
                    <a:pt x="106" y="248"/>
                    <a:pt x="128" y="266"/>
                  </a:cubicBezTo>
                  <a:cubicBezTo>
                    <a:pt x="151" y="283"/>
                    <a:pt x="176" y="299"/>
                    <a:pt x="203" y="307"/>
                  </a:cubicBezTo>
                  <a:cubicBezTo>
                    <a:pt x="217" y="311"/>
                    <a:pt x="230" y="313"/>
                    <a:pt x="244" y="311"/>
                  </a:cubicBezTo>
                  <a:cubicBezTo>
                    <a:pt x="257" y="309"/>
                    <a:pt x="269" y="302"/>
                    <a:pt x="279" y="293"/>
                  </a:cubicBezTo>
                  <a:cubicBezTo>
                    <a:pt x="300" y="274"/>
                    <a:pt x="314" y="246"/>
                    <a:pt x="314" y="219"/>
                  </a:cubicBezTo>
                  <a:cubicBezTo>
                    <a:pt x="315" y="203"/>
                    <a:pt x="312" y="188"/>
                    <a:pt x="310" y="173"/>
                  </a:cubicBezTo>
                  <a:cubicBezTo>
                    <a:pt x="308" y="160"/>
                    <a:pt x="306" y="148"/>
                    <a:pt x="303" y="136"/>
                  </a:cubicBezTo>
                  <a:cubicBezTo>
                    <a:pt x="298" y="112"/>
                    <a:pt x="286" y="85"/>
                    <a:pt x="261" y="78"/>
                  </a:cubicBezTo>
                  <a:cubicBezTo>
                    <a:pt x="260" y="77"/>
                    <a:pt x="259" y="79"/>
                    <a:pt x="260" y="80"/>
                  </a:cubicBezTo>
                  <a:cubicBezTo>
                    <a:pt x="283" y="101"/>
                    <a:pt x="304" y="127"/>
                    <a:pt x="317" y="155"/>
                  </a:cubicBezTo>
                  <a:cubicBezTo>
                    <a:pt x="329" y="181"/>
                    <a:pt x="334" y="212"/>
                    <a:pt x="324" y="239"/>
                  </a:cubicBezTo>
                  <a:cubicBezTo>
                    <a:pt x="315" y="262"/>
                    <a:pt x="296" y="279"/>
                    <a:pt x="273" y="287"/>
                  </a:cubicBezTo>
                  <a:cubicBezTo>
                    <a:pt x="242" y="299"/>
                    <a:pt x="209" y="294"/>
                    <a:pt x="179" y="283"/>
                  </a:cubicBezTo>
                  <a:cubicBezTo>
                    <a:pt x="151" y="273"/>
                    <a:pt x="123" y="261"/>
                    <a:pt x="98" y="244"/>
                  </a:cubicBezTo>
                  <a:cubicBezTo>
                    <a:pt x="75" y="228"/>
                    <a:pt x="55" y="208"/>
                    <a:pt x="38" y="186"/>
                  </a:cubicBezTo>
                  <a:cubicBezTo>
                    <a:pt x="19" y="161"/>
                    <a:pt x="1" y="132"/>
                    <a:pt x="3" y="100"/>
                  </a:cubicBezTo>
                  <a:cubicBezTo>
                    <a:pt x="4" y="92"/>
                    <a:pt x="6" y="84"/>
                    <a:pt x="9" y="77"/>
                  </a:cubicBezTo>
                  <a:cubicBezTo>
                    <a:pt x="11" y="71"/>
                    <a:pt x="14" y="64"/>
                    <a:pt x="16" y="58"/>
                  </a:cubicBezTo>
                  <a:cubicBezTo>
                    <a:pt x="22" y="46"/>
                    <a:pt x="30" y="35"/>
                    <a:pt x="40" y="26"/>
                  </a:cubicBezTo>
                  <a:cubicBezTo>
                    <a:pt x="51" y="16"/>
                    <a:pt x="66" y="11"/>
                    <a:pt x="80" y="8"/>
                  </a:cubicBezTo>
                  <a:cubicBezTo>
                    <a:pt x="97" y="5"/>
                    <a:pt x="113" y="5"/>
                    <a:pt x="130" y="8"/>
                  </a:cubicBezTo>
                  <a:cubicBezTo>
                    <a:pt x="145" y="10"/>
                    <a:pt x="161" y="14"/>
                    <a:pt x="176" y="20"/>
                  </a:cubicBezTo>
                  <a:cubicBezTo>
                    <a:pt x="190" y="26"/>
                    <a:pt x="202" y="35"/>
                    <a:pt x="215" y="43"/>
                  </a:cubicBezTo>
                  <a:cubicBezTo>
                    <a:pt x="220" y="47"/>
                    <a:pt x="226" y="50"/>
                    <a:pt x="231" y="54"/>
                  </a:cubicBezTo>
                  <a:cubicBezTo>
                    <a:pt x="232" y="55"/>
                    <a:pt x="234" y="53"/>
                    <a:pt x="233" y="52"/>
                  </a:cubicBezTo>
                  <a:cubicBezTo>
                    <a:pt x="224" y="42"/>
                    <a:pt x="211" y="35"/>
                    <a:pt x="199" y="30"/>
                  </a:cubicBezTo>
                  <a:cubicBezTo>
                    <a:pt x="185" y="24"/>
                    <a:pt x="171" y="18"/>
                    <a:pt x="157" y="14"/>
                  </a:cubicBezTo>
                  <a:cubicBezTo>
                    <a:pt x="141" y="10"/>
                    <a:pt x="125" y="8"/>
                    <a:pt x="109" y="9"/>
                  </a:cubicBezTo>
                  <a:cubicBezTo>
                    <a:pt x="93" y="10"/>
                    <a:pt x="76" y="16"/>
                    <a:pt x="60" y="21"/>
                  </a:cubicBezTo>
                  <a:cubicBezTo>
                    <a:pt x="53" y="23"/>
                    <a:pt x="45" y="25"/>
                    <a:pt x="39" y="29"/>
                  </a:cubicBezTo>
                  <a:cubicBezTo>
                    <a:pt x="34" y="32"/>
                    <a:pt x="29" y="36"/>
                    <a:pt x="25" y="41"/>
                  </a:cubicBezTo>
                  <a:cubicBezTo>
                    <a:pt x="17" y="52"/>
                    <a:pt x="13" y="66"/>
                    <a:pt x="11" y="80"/>
                  </a:cubicBezTo>
                  <a:cubicBezTo>
                    <a:pt x="9" y="95"/>
                    <a:pt x="9" y="110"/>
                    <a:pt x="13" y="125"/>
                  </a:cubicBezTo>
                  <a:cubicBezTo>
                    <a:pt x="17" y="140"/>
                    <a:pt x="25" y="153"/>
                    <a:pt x="34" y="165"/>
                  </a:cubicBezTo>
                  <a:cubicBezTo>
                    <a:pt x="39" y="172"/>
                    <a:pt x="44" y="179"/>
                    <a:pt x="50" y="185"/>
                  </a:cubicBezTo>
                  <a:cubicBezTo>
                    <a:pt x="57" y="192"/>
                    <a:pt x="64" y="198"/>
                    <a:pt x="70" y="205"/>
                  </a:cubicBezTo>
                  <a:cubicBezTo>
                    <a:pt x="76" y="212"/>
                    <a:pt x="82" y="219"/>
                    <a:pt x="89" y="225"/>
                  </a:cubicBezTo>
                  <a:cubicBezTo>
                    <a:pt x="95" y="230"/>
                    <a:pt x="103" y="234"/>
                    <a:pt x="107" y="242"/>
                  </a:cubicBezTo>
                  <a:cubicBezTo>
                    <a:pt x="108" y="241"/>
                    <a:pt x="108" y="241"/>
                    <a:pt x="109" y="240"/>
                  </a:cubicBezTo>
                  <a:cubicBezTo>
                    <a:pt x="84" y="234"/>
                    <a:pt x="66" y="211"/>
                    <a:pt x="54" y="190"/>
                  </a:cubicBezTo>
                  <a:cubicBezTo>
                    <a:pt x="38" y="165"/>
                    <a:pt x="27" y="136"/>
                    <a:pt x="25" y="107"/>
                  </a:cubicBezTo>
                  <a:cubicBezTo>
                    <a:pt x="25" y="100"/>
                    <a:pt x="25" y="93"/>
                    <a:pt x="25" y="86"/>
                  </a:cubicBezTo>
                  <a:cubicBezTo>
                    <a:pt x="25" y="81"/>
                    <a:pt x="24" y="73"/>
                    <a:pt x="20" y="69"/>
                  </a:cubicBezTo>
                  <a:cubicBezTo>
                    <a:pt x="19" y="69"/>
                    <a:pt x="18" y="69"/>
                    <a:pt x="18" y="70"/>
                  </a:cubicBezTo>
                  <a:cubicBezTo>
                    <a:pt x="12" y="79"/>
                    <a:pt x="14" y="91"/>
                    <a:pt x="17" y="101"/>
                  </a:cubicBezTo>
                  <a:cubicBezTo>
                    <a:pt x="21" y="112"/>
                    <a:pt x="26" y="124"/>
                    <a:pt x="30" y="135"/>
                  </a:cubicBezTo>
                  <a:cubicBezTo>
                    <a:pt x="42" y="164"/>
                    <a:pt x="61" y="190"/>
                    <a:pt x="82" y="213"/>
                  </a:cubicBezTo>
                  <a:cubicBezTo>
                    <a:pt x="102" y="236"/>
                    <a:pt x="127" y="254"/>
                    <a:pt x="152" y="270"/>
                  </a:cubicBezTo>
                  <a:cubicBezTo>
                    <a:pt x="165" y="278"/>
                    <a:pt x="178" y="286"/>
                    <a:pt x="192" y="291"/>
                  </a:cubicBezTo>
                  <a:cubicBezTo>
                    <a:pt x="206" y="296"/>
                    <a:pt x="221" y="298"/>
                    <a:pt x="236" y="303"/>
                  </a:cubicBezTo>
                  <a:cubicBezTo>
                    <a:pt x="236" y="302"/>
                    <a:pt x="236" y="301"/>
                    <a:pt x="236" y="301"/>
                  </a:cubicBezTo>
                  <a:cubicBezTo>
                    <a:pt x="195" y="302"/>
                    <a:pt x="163" y="272"/>
                    <a:pt x="126" y="260"/>
                  </a:cubicBezTo>
                  <a:cubicBezTo>
                    <a:pt x="124" y="259"/>
                    <a:pt x="123" y="261"/>
                    <a:pt x="124" y="262"/>
                  </a:cubicBezTo>
                  <a:cubicBezTo>
                    <a:pt x="135" y="271"/>
                    <a:pt x="148" y="276"/>
                    <a:pt x="161" y="280"/>
                  </a:cubicBezTo>
                  <a:cubicBezTo>
                    <a:pt x="174" y="284"/>
                    <a:pt x="188" y="288"/>
                    <a:pt x="202" y="291"/>
                  </a:cubicBezTo>
                  <a:cubicBezTo>
                    <a:pt x="218" y="295"/>
                    <a:pt x="235" y="297"/>
                    <a:pt x="251" y="294"/>
                  </a:cubicBezTo>
                  <a:cubicBezTo>
                    <a:pt x="258" y="293"/>
                    <a:pt x="265" y="291"/>
                    <a:pt x="272" y="289"/>
                  </a:cubicBezTo>
                  <a:cubicBezTo>
                    <a:pt x="278" y="288"/>
                    <a:pt x="285" y="285"/>
                    <a:pt x="291" y="283"/>
                  </a:cubicBezTo>
                  <a:cubicBezTo>
                    <a:pt x="297" y="280"/>
                    <a:pt x="302" y="277"/>
                    <a:pt x="307" y="273"/>
                  </a:cubicBezTo>
                  <a:cubicBezTo>
                    <a:pt x="311" y="268"/>
                    <a:pt x="314" y="262"/>
                    <a:pt x="317" y="256"/>
                  </a:cubicBezTo>
                  <a:cubicBezTo>
                    <a:pt x="323" y="243"/>
                    <a:pt x="326" y="228"/>
                    <a:pt x="326" y="214"/>
                  </a:cubicBezTo>
                  <a:cubicBezTo>
                    <a:pt x="325" y="197"/>
                    <a:pt x="320" y="181"/>
                    <a:pt x="314" y="166"/>
                  </a:cubicBezTo>
                  <a:cubicBezTo>
                    <a:pt x="308" y="152"/>
                    <a:pt x="302" y="138"/>
                    <a:pt x="296" y="124"/>
                  </a:cubicBezTo>
                  <a:cubicBezTo>
                    <a:pt x="289" y="108"/>
                    <a:pt x="280" y="94"/>
                    <a:pt x="267" y="83"/>
                  </a:cubicBezTo>
                  <a:cubicBezTo>
                    <a:pt x="265" y="81"/>
                    <a:pt x="264" y="84"/>
                    <a:pt x="265" y="85"/>
                  </a:cubicBezTo>
                  <a:cubicBezTo>
                    <a:pt x="287" y="103"/>
                    <a:pt x="302" y="128"/>
                    <a:pt x="311" y="155"/>
                  </a:cubicBezTo>
                  <a:cubicBezTo>
                    <a:pt x="319" y="182"/>
                    <a:pt x="319" y="211"/>
                    <a:pt x="313" y="238"/>
                  </a:cubicBezTo>
                  <a:cubicBezTo>
                    <a:pt x="310" y="250"/>
                    <a:pt x="306" y="263"/>
                    <a:pt x="298" y="273"/>
                  </a:cubicBezTo>
                  <a:cubicBezTo>
                    <a:pt x="291" y="281"/>
                    <a:pt x="281" y="286"/>
                    <a:pt x="270" y="289"/>
                  </a:cubicBezTo>
                  <a:cubicBezTo>
                    <a:pt x="249" y="294"/>
                    <a:pt x="226" y="292"/>
                    <a:pt x="205" y="296"/>
                  </a:cubicBezTo>
                  <a:cubicBezTo>
                    <a:pt x="203" y="297"/>
                    <a:pt x="203" y="298"/>
                    <a:pt x="204" y="299"/>
                  </a:cubicBezTo>
                  <a:cubicBezTo>
                    <a:pt x="211" y="306"/>
                    <a:pt x="224" y="307"/>
                    <a:pt x="233" y="308"/>
                  </a:cubicBezTo>
                  <a:cubicBezTo>
                    <a:pt x="245" y="308"/>
                    <a:pt x="256" y="307"/>
                    <a:pt x="266" y="303"/>
                  </a:cubicBezTo>
                  <a:cubicBezTo>
                    <a:pt x="279" y="298"/>
                    <a:pt x="291" y="288"/>
                    <a:pt x="300" y="278"/>
                  </a:cubicBezTo>
                  <a:cubicBezTo>
                    <a:pt x="310" y="267"/>
                    <a:pt x="317" y="254"/>
                    <a:pt x="321" y="240"/>
                  </a:cubicBezTo>
                  <a:cubicBezTo>
                    <a:pt x="330" y="204"/>
                    <a:pt x="312" y="170"/>
                    <a:pt x="300" y="137"/>
                  </a:cubicBezTo>
                  <a:cubicBezTo>
                    <a:pt x="299" y="138"/>
                    <a:pt x="298" y="138"/>
                    <a:pt x="297" y="139"/>
                  </a:cubicBezTo>
                  <a:cubicBezTo>
                    <a:pt x="315" y="158"/>
                    <a:pt x="321" y="189"/>
                    <a:pt x="317" y="214"/>
                  </a:cubicBezTo>
                  <a:cubicBezTo>
                    <a:pt x="313" y="242"/>
                    <a:pt x="292" y="267"/>
                    <a:pt x="266" y="278"/>
                  </a:cubicBezTo>
                  <a:cubicBezTo>
                    <a:pt x="252" y="284"/>
                    <a:pt x="236" y="287"/>
                    <a:pt x="221" y="286"/>
                  </a:cubicBezTo>
                  <a:cubicBezTo>
                    <a:pt x="214" y="286"/>
                    <a:pt x="206" y="284"/>
                    <a:pt x="199" y="282"/>
                  </a:cubicBezTo>
                  <a:cubicBezTo>
                    <a:pt x="191" y="280"/>
                    <a:pt x="184" y="276"/>
                    <a:pt x="177" y="273"/>
                  </a:cubicBezTo>
                  <a:cubicBezTo>
                    <a:pt x="149" y="259"/>
                    <a:pt x="118" y="248"/>
                    <a:pt x="93" y="229"/>
                  </a:cubicBezTo>
                  <a:cubicBezTo>
                    <a:pt x="69" y="210"/>
                    <a:pt x="46" y="189"/>
                    <a:pt x="31" y="163"/>
                  </a:cubicBezTo>
                  <a:cubicBezTo>
                    <a:pt x="23" y="150"/>
                    <a:pt x="18" y="135"/>
                    <a:pt x="16" y="120"/>
                  </a:cubicBezTo>
                  <a:cubicBezTo>
                    <a:pt x="14" y="107"/>
                    <a:pt x="15" y="94"/>
                    <a:pt x="18" y="81"/>
                  </a:cubicBezTo>
                  <a:cubicBezTo>
                    <a:pt x="22" y="60"/>
                    <a:pt x="32" y="40"/>
                    <a:pt x="51" y="29"/>
                  </a:cubicBezTo>
                  <a:cubicBezTo>
                    <a:pt x="62" y="23"/>
                    <a:pt x="73" y="20"/>
                    <a:pt x="84" y="19"/>
                  </a:cubicBezTo>
                  <a:cubicBezTo>
                    <a:pt x="92" y="19"/>
                    <a:pt x="100" y="19"/>
                    <a:pt x="108" y="19"/>
                  </a:cubicBezTo>
                  <a:cubicBezTo>
                    <a:pt x="117" y="19"/>
                    <a:pt x="125" y="20"/>
                    <a:pt x="133" y="21"/>
                  </a:cubicBezTo>
                  <a:cubicBezTo>
                    <a:pt x="147" y="23"/>
                    <a:pt x="159" y="27"/>
                    <a:pt x="172" y="32"/>
                  </a:cubicBezTo>
                  <a:cubicBezTo>
                    <a:pt x="178" y="34"/>
                    <a:pt x="184" y="37"/>
                    <a:pt x="190" y="40"/>
                  </a:cubicBezTo>
                  <a:cubicBezTo>
                    <a:pt x="195" y="43"/>
                    <a:pt x="200" y="46"/>
                    <a:pt x="206" y="48"/>
                  </a:cubicBezTo>
                  <a:cubicBezTo>
                    <a:pt x="208" y="49"/>
                    <a:pt x="209" y="46"/>
                    <a:pt x="207" y="46"/>
                  </a:cubicBezTo>
                  <a:cubicBezTo>
                    <a:pt x="200" y="43"/>
                    <a:pt x="193" y="39"/>
                    <a:pt x="186" y="35"/>
                  </a:cubicBezTo>
                  <a:cubicBezTo>
                    <a:pt x="179" y="31"/>
                    <a:pt x="171" y="28"/>
                    <a:pt x="164" y="26"/>
                  </a:cubicBezTo>
                  <a:cubicBezTo>
                    <a:pt x="148" y="20"/>
                    <a:pt x="131" y="17"/>
                    <a:pt x="115" y="17"/>
                  </a:cubicBezTo>
                  <a:cubicBezTo>
                    <a:pt x="100" y="16"/>
                    <a:pt x="86" y="15"/>
                    <a:pt x="72" y="18"/>
                  </a:cubicBezTo>
                  <a:cubicBezTo>
                    <a:pt x="61" y="20"/>
                    <a:pt x="51" y="25"/>
                    <a:pt x="43" y="31"/>
                  </a:cubicBezTo>
                  <a:cubicBezTo>
                    <a:pt x="26" y="44"/>
                    <a:pt x="17" y="65"/>
                    <a:pt x="14" y="86"/>
                  </a:cubicBezTo>
                  <a:cubicBezTo>
                    <a:pt x="12" y="99"/>
                    <a:pt x="12" y="112"/>
                    <a:pt x="14" y="125"/>
                  </a:cubicBezTo>
                  <a:cubicBezTo>
                    <a:pt x="16" y="139"/>
                    <a:pt x="22" y="153"/>
                    <a:pt x="29" y="165"/>
                  </a:cubicBezTo>
                  <a:cubicBezTo>
                    <a:pt x="45" y="191"/>
                    <a:pt x="67" y="212"/>
                    <a:pt x="90" y="230"/>
                  </a:cubicBezTo>
                  <a:cubicBezTo>
                    <a:pt x="116" y="250"/>
                    <a:pt x="145" y="260"/>
                    <a:pt x="174" y="274"/>
                  </a:cubicBezTo>
                  <a:cubicBezTo>
                    <a:pt x="181" y="277"/>
                    <a:pt x="188" y="281"/>
                    <a:pt x="195" y="284"/>
                  </a:cubicBezTo>
                  <a:cubicBezTo>
                    <a:pt x="202" y="286"/>
                    <a:pt x="209" y="288"/>
                    <a:pt x="216" y="289"/>
                  </a:cubicBezTo>
                  <a:cubicBezTo>
                    <a:pt x="231" y="290"/>
                    <a:pt x="246" y="287"/>
                    <a:pt x="260" y="283"/>
                  </a:cubicBezTo>
                  <a:cubicBezTo>
                    <a:pt x="287" y="275"/>
                    <a:pt x="308" y="253"/>
                    <a:pt x="317" y="227"/>
                  </a:cubicBezTo>
                  <a:cubicBezTo>
                    <a:pt x="322" y="212"/>
                    <a:pt x="322" y="195"/>
                    <a:pt x="319" y="180"/>
                  </a:cubicBezTo>
                  <a:cubicBezTo>
                    <a:pt x="316" y="164"/>
                    <a:pt x="310" y="149"/>
                    <a:pt x="299" y="137"/>
                  </a:cubicBezTo>
                  <a:cubicBezTo>
                    <a:pt x="298" y="136"/>
                    <a:pt x="296" y="137"/>
                    <a:pt x="297" y="138"/>
                  </a:cubicBezTo>
                  <a:cubicBezTo>
                    <a:pt x="308" y="168"/>
                    <a:pt x="324" y="198"/>
                    <a:pt x="320" y="231"/>
                  </a:cubicBezTo>
                  <a:cubicBezTo>
                    <a:pt x="316" y="261"/>
                    <a:pt x="293" y="288"/>
                    <a:pt x="266" y="300"/>
                  </a:cubicBezTo>
                  <a:cubicBezTo>
                    <a:pt x="256" y="304"/>
                    <a:pt x="245" y="305"/>
                    <a:pt x="234" y="305"/>
                  </a:cubicBezTo>
                  <a:cubicBezTo>
                    <a:pt x="225" y="305"/>
                    <a:pt x="213" y="304"/>
                    <a:pt x="206" y="297"/>
                  </a:cubicBezTo>
                  <a:cubicBezTo>
                    <a:pt x="205" y="298"/>
                    <a:pt x="205" y="298"/>
                    <a:pt x="205" y="299"/>
                  </a:cubicBezTo>
                  <a:cubicBezTo>
                    <a:pt x="227" y="295"/>
                    <a:pt x="251" y="297"/>
                    <a:pt x="273" y="291"/>
                  </a:cubicBezTo>
                  <a:cubicBezTo>
                    <a:pt x="283" y="288"/>
                    <a:pt x="293" y="283"/>
                    <a:pt x="300" y="275"/>
                  </a:cubicBezTo>
                  <a:cubicBezTo>
                    <a:pt x="308" y="265"/>
                    <a:pt x="312" y="252"/>
                    <a:pt x="315" y="240"/>
                  </a:cubicBezTo>
                  <a:cubicBezTo>
                    <a:pt x="328" y="186"/>
                    <a:pt x="313" y="127"/>
                    <a:pt x="273" y="88"/>
                  </a:cubicBezTo>
                  <a:cubicBezTo>
                    <a:pt x="271" y="86"/>
                    <a:pt x="269" y="85"/>
                    <a:pt x="267" y="83"/>
                  </a:cubicBezTo>
                  <a:cubicBezTo>
                    <a:pt x="266" y="83"/>
                    <a:pt x="266" y="84"/>
                    <a:pt x="265" y="85"/>
                  </a:cubicBezTo>
                  <a:cubicBezTo>
                    <a:pt x="277" y="95"/>
                    <a:pt x="285" y="107"/>
                    <a:pt x="292" y="121"/>
                  </a:cubicBezTo>
                  <a:cubicBezTo>
                    <a:pt x="298" y="135"/>
                    <a:pt x="304" y="149"/>
                    <a:pt x="309" y="163"/>
                  </a:cubicBezTo>
                  <a:cubicBezTo>
                    <a:pt x="316" y="178"/>
                    <a:pt x="321" y="194"/>
                    <a:pt x="323" y="211"/>
                  </a:cubicBezTo>
                  <a:cubicBezTo>
                    <a:pt x="324" y="226"/>
                    <a:pt x="320" y="242"/>
                    <a:pt x="314" y="256"/>
                  </a:cubicBezTo>
                  <a:cubicBezTo>
                    <a:pt x="311" y="262"/>
                    <a:pt x="308" y="268"/>
                    <a:pt x="302" y="273"/>
                  </a:cubicBezTo>
                  <a:cubicBezTo>
                    <a:pt x="297" y="277"/>
                    <a:pt x="291" y="280"/>
                    <a:pt x="285" y="282"/>
                  </a:cubicBezTo>
                  <a:cubicBezTo>
                    <a:pt x="271" y="287"/>
                    <a:pt x="256" y="291"/>
                    <a:pt x="242" y="292"/>
                  </a:cubicBezTo>
                  <a:cubicBezTo>
                    <a:pt x="225" y="294"/>
                    <a:pt x="208" y="290"/>
                    <a:pt x="191" y="286"/>
                  </a:cubicBezTo>
                  <a:cubicBezTo>
                    <a:pt x="178" y="282"/>
                    <a:pt x="164" y="279"/>
                    <a:pt x="151" y="274"/>
                  </a:cubicBezTo>
                  <a:cubicBezTo>
                    <a:pt x="142" y="270"/>
                    <a:pt x="134" y="266"/>
                    <a:pt x="126" y="260"/>
                  </a:cubicBezTo>
                  <a:cubicBezTo>
                    <a:pt x="126" y="261"/>
                    <a:pt x="125" y="261"/>
                    <a:pt x="125" y="262"/>
                  </a:cubicBezTo>
                  <a:cubicBezTo>
                    <a:pt x="162" y="275"/>
                    <a:pt x="195" y="305"/>
                    <a:pt x="236" y="303"/>
                  </a:cubicBezTo>
                  <a:cubicBezTo>
                    <a:pt x="238" y="303"/>
                    <a:pt x="238" y="301"/>
                    <a:pt x="237" y="301"/>
                  </a:cubicBezTo>
                  <a:cubicBezTo>
                    <a:pt x="222" y="296"/>
                    <a:pt x="206" y="293"/>
                    <a:pt x="191" y="288"/>
                  </a:cubicBezTo>
                  <a:cubicBezTo>
                    <a:pt x="176" y="283"/>
                    <a:pt x="162" y="273"/>
                    <a:pt x="148" y="265"/>
                  </a:cubicBezTo>
                  <a:cubicBezTo>
                    <a:pt x="135" y="256"/>
                    <a:pt x="121" y="246"/>
                    <a:pt x="109" y="235"/>
                  </a:cubicBezTo>
                  <a:cubicBezTo>
                    <a:pt x="96" y="225"/>
                    <a:pt x="85" y="213"/>
                    <a:pt x="75" y="200"/>
                  </a:cubicBezTo>
                  <a:cubicBezTo>
                    <a:pt x="57" y="179"/>
                    <a:pt x="42" y="156"/>
                    <a:pt x="31" y="130"/>
                  </a:cubicBezTo>
                  <a:cubicBezTo>
                    <a:pt x="28" y="120"/>
                    <a:pt x="23" y="111"/>
                    <a:pt x="20" y="101"/>
                  </a:cubicBezTo>
                  <a:cubicBezTo>
                    <a:pt x="17" y="92"/>
                    <a:pt x="14" y="80"/>
                    <a:pt x="20" y="71"/>
                  </a:cubicBezTo>
                  <a:cubicBezTo>
                    <a:pt x="19" y="71"/>
                    <a:pt x="19" y="72"/>
                    <a:pt x="18" y="72"/>
                  </a:cubicBezTo>
                  <a:cubicBezTo>
                    <a:pt x="22" y="74"/>
                    <a:pt x="22" y="81"/>
                    <a:pt x="22" y="85"/>
                  </a:cubicBezTo>
                  <a:cubicBezTo>
                    <a:pt x="23" y="90"/>
                    <a:pt x="22" y="96"/>
                    <a:pt x="22" y="102"/>
                  </a:cubicBezTo>
                  <a:cubicBezTo>
                    <a:pt x="22" y="116"/>
                    <a:pt x="25" y="130"/>
                    <a:pt x="29" y="143"/>
                  </a:cubicBezTo>
                  <a:cubicBezTo>
                    <a:pt x="37" y="169"/>
                    <a:pt x="50" y="194"/>
                    <a:pt x="67" y="214"/>
                  </a:cubicBezTo>
                  <a:cubicBezTo>
                    <a:pt x="78" y="227"/>
                    <a:pt x="92" y="239"/>
                    <a:pt x="108" y="243"/>
                  </a:cubicBezTo>
                  <a:cubicBezTo>
                    <a:pt x="109" y="243"/>
                    <a:pt x="110" y="242"/>
                    <a:pt x="110" y="241"/>
                  </a:cubicBezTo>
                  <a:cubicBezTo>
                    <a:pt x="107" y="235"/>
                    <a:pt x="101" y="231"/>
                    <a:pt x="96" y="227"/>
                  </a:cubicBezTo>
                  <a:cubicBezTo>
                    <a:pt x="90" y="222"/>
                    <a:pt x="84" y="217"/>
                    <a:pt x="79" y="211"/>
                  </a:cubicBezTo>
                  <a:cubicBezTo>
                    <a:pt x="73" y="205"/>
                    <a:pt x="68" y="199"/>
                    <a:pt x="62" y="193"/>
                  </a:cubicBezTo>
                  <a:cubicBezTo>
                    <a:pt x="56" y="188"/>
                    <a:pt x="51" y="182"/>
                    <a:pt x="46" y="176"/>
                  </a:cubicBezTo>
                  <a:cubicBezTo>
                    <a:pt x="36" y="164"/>
                    <a:pt x="27" y="151"/>
                    <a:pt x="20" y="137"/>
                  </a:cubicBezTo>
                  <a:cubicBezTo>
                    <a:pt x="14" y="122"/>
                    <a:pt x="12" y="106"/>
                    <a:pt x="13" y="90"/>
                  </a:cubicBezTo>
                  <a:cubicBezTo>
                    <a:pt x="13" y="75"/>
                    <a:pt x="17" y="60"/>
                    <a:pt x="25" y="47"/>
                  </a:cubicBezTo>
                  <a:cubicBezTo>
                    <a:pt x="28" y="41"/>
                    <a:pt x="32" y="37"/>
                    <a:pt x="38" y="33"/>
                  </a:cubicBezTo>
                  <a:cubicBezTo>
                    <a:pt x="44" y="29"/>
                    <a:pt x="51" y="27"/>
                    <a:pt x="58" y="24"/>
                  </a:cubicBezTo>
                  <a:cubicBezTo>
                    <a:pt x="75" y="19"/>
                    <a:pt x="91" y="13"/>
                    <a:pt x="109" y="12"/>
                  </a:cubicBezTo>
                  <a:cubicBezTo>
                    <a:pt x="126" y="10"/>
                    <a:pt x="143" y="13"/>
                    <a:pt x="159" y="18"/>
                  </a:cubicBezTo>
                  <a:cubicBezTo>
                    <a:pt x="172" y="22"/>
                    <a:pt x="184" y="27"/>
                    <a:pt x="197" y="32"/>
                  </a:cubicBezTo>
                  <a:cubicBezTo>
                    <a:pt x="209" y="37"/>
                    <a:pt x="222" y="44"/>
                    <a:pt x="231" y="54"/>
                  </a:cubicBezTo>
                  <a:cubicBezTo>
                    <a:pt x="231" y="53"/>
                    <a:pt x="232" y="52"/>
                    <a:pt x="233" y="52"/>
                  </a:cubicBezTo>
                  <a:cubicBezTo>
                    <a:pt x="220" y="43"/>
                    <a:pt x="208" y="35"/>
                    <a:pt x="195" y="27"/>
                  </a:cubicBezTo>
                  <a:cubicBezTo>
                    <a:pt x="182" y="20"/>
                    <a:pt x="168" y="14"/>
                    <a:pt x="154" y="10"/>
                  </a:cubicBezTo>
                  <a:cubicBezTo>
                    <a:pt x="123" y="1"/>
                    <a:pt x="89" y="0"/>
                    <a:pt x="59" y="11"/>
                  </a:cubicBezTo>
                  <a:cubicBezTo>
                    <a:pt x="34" y="21"/>
                    <a:pt x="19" y="44"/>
                    <a:pt x="9" y="68"/>
                  </a:cubicBezTo>
                  <a:cubicBezTo>
                    <a:pt x="7" y="75"/>
                    <a:pt x="4" y="81"/>
                    <a:pt x="2" y="88"/>
                  </a:cubicBezTo>
                  <a:cubicBezTo>
                    <a:pt x="0" y="95"/>
                    <a:pt x="0" y="103"/>
                    <a:pt x="0" y="111"/>
                  </a:cubicBezTo>
                  <a:cubicBezTo>
                    <a:pt x="1" y="127"/>
                    <a:pt x="8" y="143"/>
                    <a:pt x="15" y="156"/>
                  </a:cubicBezTo>
                  <a:cubicBezTo>
                    <a:pt x="43" y="206"/>
                    <a:pt x="86" y="246"/>
                    <a:pt x="137" y="269"/>
                  </a:cubicBezTo>
                  <a:cubicBezTo>
                    <a:pt x="165" y="282"/>
                    <a:pt x="195" y="294"/>
                    <a:pt x="226" y="296"/>
                  </a:cubicBezTo>
                  <a:cubicBezTo>
                    <a:pt x="253" y="298"/>
                    <a:pt x="282" y="291"/>
                    <a:pt x="304" y="273"/>
                  </a:cubicBezTo>
                  <a:cubicBezTo>
                    <a:pt x="322" y="257"/>
                    <a:pt x="332" y="235"/>
                    <a:pt x="332" y="211"/>
                  </a:cubicBezTo>
                  <a:cubicBezTo>
                    <a:pt x="333" y="180"/>
                    <a:pt x="320" y="151"/>
                    <a:pt x="303" y="126"/>
                  </a:cubicBezTo>
                  <a:cubicBezTo>
                    <a:pt x="291" y="108"/>
                    <a:pt x="277" y="92"/>
                    <a:pt x="262" y="78"/>
                  </a:cubicBezTo>
                  <a:cubicBezTo>
                    <a:pt x="261" y="79"/>
                    <a:pt x="261" y="79"/>
                    <a:pt x="260" y="80"/>
                  </a:cubicBezTo>
                  <a:cubicBezTo>
                    <a:pt x="284" y="87"/>
                    <a:pt x="295" y="112"/>
                    <a:pt x="300" y="134"/>
                  </a:cubicBezTo>
                  <a:cubicBezTo>
                    <a:pt x="303" y="146"/>
                    <a:pt x="305" y="158"/>
                    <a:pt x="306" y="170"/>
                  </a:cubicBezTo>
                  <a:cubicBezTo>
                    <a:pt x="309" y="186"/>
                    <a:pt x="312" y="201"/>
                    <a:pt x="312" y="217"/>
                  </a:cubicBezTo>
                  <a:cubicBezTo>
                    <a:pt x="311" y="246"/>
                    <a:pt x="296" y="275"/>
                    <a:pt x="274" y="293"/>
                  </a:cubicBezTo>
                  <a:cubicBezTo>
                    <a:pt x="264" y="303"/>
                    <a:pt x="251" y="308"/>
                    <a:pt x="236" y="309"/>
                  </a:cubicBezTo>
                  <a:cubicBezTo>
                    <a:pt x="222" y="310"/>
                    <a:pt x="207" y="306"/>
                    <a:pt x="194" y="301"/>
                  </a:cubicBezTo>
                  <a:cubicBezTo>
                    <a:pt x="167" y="291"/>
                    <a:pt x="143" y="274"/>
                    <a:pt x="121" y="256"/>
                  </a:cubicBezTo>
                  <a:cubicBezTo>
                    <a:pt x="98" y="238"/>
                    <a:pt x="77" y="218"/>
                    <a:pt x="58" y="195"/>
                  </a:cubicBezTo>
                  <a:cubicBezTo>
                    <a:pt x="40" y="173"/>
                    <a:pt x="25" y="147"/>
                    <a:pt x="19" y="119"/>
                  </a:cubicBezTo>
                  <a:cubicBezTo>
                    <a:pt x="15" y="105"/>
                    <a:pt x="14" y="91"/>
                    <a:pt x="16" y="77"/>
                  </a:cubicBezTo>
                  <a:cubicBezTo>
                    <a:pt x="17" y="64"/>
                    <a:pt x="20" y="50"/>
                    <a:pt x="27" y="39"/>
                  </a:cubicBezTo>
                  <a:cubicBezTo>
                    <a:pt x="34" y="30"/>
                    <a:pt x="44" y="23"/>
                    <a:pt x="54" y="17"/>
                  </a:cubicBezTo>
                  <a:cubicBezTo>
                    <a:pt x="64" y="12"/>
                    <a:pt x="76" y="8"/>
                    <a:pt x="88" y="7"/>
                  </a:cubicBezTo>
                  <a:cubicBezTo>
                    <a:pt x="101" y="5"/>
                    <a:pt x="114" y="7"/>
                    <a:pt x="127" y="9"/>
                  </a:cubicBezTo>
                  <a:cubicBezTo>
                    <a:pt x="143" y="12"/>
                    <a:pt x="158" y="17"/>
                    <a:pt x="174" y="22"/>
                  </a:cubicBezTo>
                  <a:cubicBezTo>
                    <a:pt x="192" y="29"/>
                    <a:pt x="210" y="38"/>
                    <a:pt x="226" y="49"/>
                  </a:cubicBezTo>
                  <a:cubicBezTo>
                    <a:pt x="228" y="50"/>
                    <a:pt x="229" y="47"/>
                    <a:pt x="228" y="4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2" name="Freeform 32"/>
            <p:cNvSpPr/>
            <p:nvPr/>
          </p:nvSpPr>
          <p:spPr bwMode="auto">
            <a:xfrm>
              <a:off x="3293" y="2019"/>
              <a:ext cx="1005" cy="926"/>
            </a:xfrm>
            <a:custGeom>
              <a:avLst/>
              <a:gdLst>
                <a:gd name="T0" fmla="*/ 123 w 520"/>
                <a:gd name="T1" fmla="*/ 16 h 479"/>
                <a:gd name="T2" fmla="*/ 9 w 520"/>
                <a:gd name="T3" fmla="*/ 116 h 479"/>
                <a:gd name="T4" fmla="*/ 42 w 520"/>
                <a:gd name="T5" fmla="*/ 240 h 479"/>
                <a:gd name="T6" fmla="*/ 98 w 520"/>
                <a:gd name="T7" fmla="*/ 317 h 479"/>
                <a:gd name="T8" fmla="*/ 211 w 520"/>
                <a:gd name="T9" fmla="*/ 414 h 479"/>
                <a:gd name="T10" fmla="*/ 468 w 520"/>
                <a:gd name="T11" fmla="*/ 449 h 479"/>
                <a:gd name="T12" fmla="*/ 507 w 520"/>
                <a:gd name="T13" fmla="*/ 309 h 479"/>
                <a:gd name="T14" fmla="*/ 478 w 520"/>
                <a:gd name="T15" fmla="*/ 230 h 479"/>
                <a:gd name="T16" fmla="*/ 397 w 520"/>
                <a:gd name="T17" fmla="*/ 116 h 479"/>
                <a:gd name="T18" fmla="*/ 424 w 520"/>
                <a:gd name="T19" fmla="*/ 148 h 479"/>
                <a:gd name="T20" fmla="*/ 503 w 520"/>
                <a:gd name="T21" fmla="*/ 274 h 479"/>
                <a:gd name="T22" fmla="*/ 515 w 520"/>
                <a:gd name="T23" fmla="*/ 358 h 479"/>
                <a:gd name="T24" fmla="*/ 453 w 520"/>
                <a:gd name="T25" fmla="*/ 456 h 479"/>
                <a:gd name="T26" fmla="*/ 360 w 520"/>
                <a:gd name="T27" fmla="*/ 465 h 479"/>
                <a:gd name="T28" fmla="*/ 265 w 520"/>
                <a:gd name="T29" fmla="*/ 447 h 479"/>
                <a:gd name="T30" fmla="*/ 145 w 520"/>
                <a:gd name="T31" fmla="*/ 362 h 479"/>
                <a:gd name="T32" fmla="*/ 11 w 520"/>
                <a:gd name="T33" fmla="*/ 132 h 479"/>
                <a:gd name="T34" fmla="*/ 76 w 520"/>
                <a:gd name="T35" fmla="*/ 41 h 479"/>
                <a:gd name="T36" fmla="*/ 213 w 520"/>
                <a:gd name="T37" fmla="*/ 19 h 479"/>
                <a:gd name="T38" fmla="*/ 332 w 520"/>
                <a:gd name="T39" fmla="*/ 77 h 479"/>
                <a:gd name="T40" fmla="*/ 370 w 520"/>
                <a:gd name="T41" fmla="*/ 99 h 479"/>
                <a:gd name="T42" fmla="*/ 296 w 520"/>
                <a:gd name="T43" fmla="*/ 52 h 479"/>
                <a:gd name="T44" fmla="*/ 52 w 520"/>
                <a:gd name="T45" fmla="*/ 49 h 479"/>
                <a:gd name="T46" fmla="*/ 15 w 520"/>
                <a:gd name="T47" fmla="*/ 191 h 479"/>
                <a:gd name="T48" fmla="*/ 117 w 520"/>
                <a:gd name="T49" fmla="*/ 335 h 479"/>
                <a:gd name="T50" fmla="*/ 256 w 520"/>
                <a:gd name="T51" fmla="*/ 445 h 479"/>
                <a:gd name="T52" fmla="*/ 379 w 520"/>
                <a:gd name="T53" fmla="*/ 479 h 479"/>
                <a:gd name="T54" fmla="*/ 454 w 520"/>
                <a:gd name="T55" fmla="*/ 464 h 479"/>
                <a:gd name="T56" fmla="*/ 497 w 520"/>
                <a:gd name="T57" fmla="*/ 412 h 479"/>
                <a:gd name="T58" fmla="*/ 479 w 520"/>
                <a:gd name="T59" fmla="*/ 443 h 479"/>
                <a:gd name="T60" fmla="*/ 406 w 520"/>
                <a:gd name="T61" fmla="*/ 475 h 479"/>
                <a:gd name="T62" fmla="*/ 274 w 520"/>
                <a:gd name="T63" fmla="*/ 452 h 479"/>
                <a:gd name="T64" fmla="*/ 133 w 520"/>
                <a:gd name="T65" fmla="*/ 346 h 479"/>
                <a:gd name="T66" fmla="*/ 23 w 520"/>
                <a:gd name="T67" fmla="*/ 203 h 479"/>
                <a:gd name="T68" fmla="*/ 49 w 520"/>
                <a:gd name="T69" fmla="*/ 55 h 479"/>
                <a:gd name="T70" fmla="*/ 208 w 520"/>
                <a:gd name="T71" fmla="*/ 21 h 479"/>
                <a:gd name="T72" fmla="*/ 338 w 520"/>
                <a:gd name="T73" fmla="*/ 78 h 479"/>
                <a:gd name="T74" fmla="*/ 369 w 520"/>
                <a:gd name="T75" fmla="*/ 99 h 479"/>
                <a:gd name="T76" fmla="*/ 289 w 520"/>
                <a:gd name="T77" fmla="*/ 46 h 479"/>
                <a:gd name="T78" fmla="*/ 107 w 520"/>
                <a:gd name="T79" fmla="*/ 25 h 479"/>
                <a:gd name="T80" fmla="*/ 32 w 520"/>
                <a:gd name="T81" fmla="*/ 70 h 479"/>
                <a:gd name="T82" fmla="*/ 26 w 520"/>
                <a:gd name="T83" fmla="*/ 212 h 479"/>
                <a:gd name="T84" fmla="*/ 217 w 520"/>
                <a:gd name="T85" fmla="*/ 423 h 479"/>
                <a:gd name="T86" fmla="*/ 304 w 520"/>
                <a:gd name="T87" fmla="*/ 462 h 479"/>
                <a:gd name="T88" fmla="*/ 400 w 520"/>
                <a:gd name="T89" fmla="*/ 469 h 479"/>
                <a:gd name="T90" fmla="*/ 483 w 520"/>
                <a:gd name="T91" fmla="*/ 442 h 479"/>
                <a:gd name="T92" fmla="*/ 511 w 520"/>
                <a:gd name="T93" fmla="*/ 294 h 479"/>
                <a:gd name="T94" fmla="*/ 443 w 520"/>
                <a:gd name="T95" fmla="*/ 165 h 479"/>
                <a:gd name="T96" fmla="*/ 412 w 520"/>
                <a:gd name="T97" fmla="*/ 130 h 479"/>
                <a:gd name="T98" fmla="*/ 394 w 520"/>
                <a:gd name="T99" fmla="*/ 118 h 479"/>
                <a:gd name="T100" fmla="*/ 478 w 520"/>
                <a:gd name="T101" fmla="*/ 235 h 479"/>
                <a:gd name="T102" fmla="*/ 512 w 520"/>
                <a:gd name="T103" fmla="*/ 356 h 479"/>
                <a:gd name="T104" fmla="*/ 485 w 520"/>
                <a:gd name="T105" fmla="*/ 430 h 479"/>
                <a:gd name="T106" fmla="*/ 360 w 520"/>
                <a:gd name="T107" fmla="*/ 470 h 479"/>
                <a:gd name="T108" fmla="*/ 153 w 520"/>
                <a:gd name="T109" fmla="*/ 367 h 479"/>
                <a:gd name="T110" fmla="*/ 82 w 520"/>
                <a:gd name="T111" fmla="*/ 295 h 479"/>
                <a:gd name="T112" fmla="*/ 10 w 520"/>
                <a:gd name="T113" fmla="*/ 131 h 479"/>
                <a:gd name="T114" fmla="*/ 116 w 520"/>
                <a:gd name="T115" fmla="*/ 21 h 479"/>
                <a:gd name="T116" fmla="*/ 305 w 520"/>
                <a:gd name="T117" fmla="*/ 51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0" h="479">
                  <a:moveTo>
                    <a:pt x="306" y="48"/>
                  </a:moveTo>
                  <a:cubicBezTo>
                    <a:pt x="249" y="23"/>
                    <a:pt x="186" y="0"/>
                    <a:pt x="123" y="16"/>
                  </a:cubicBezTo>
                  <a:cubicBezTo>
                    <a:pt x="97" y="23"/>
                    <a:pt x="72" y="36"/>
                    <a:pt x="51" y="52"/>
                  </a:cubicBezTo>
                  <a:cubicBezTo>
                    <a:pt x="31" y="69"/>
                    <a:pt x="16" y="91"/>
                    <a:pt x="9" y="116"/>
                  </a:cubicBezTo>
                  <a:cubicBezTo>
                    <a:pt x="2" y="144"/>
                    <a:pt x="10" y="174"/>
                    <a:pt x="22" y="200"/>
                  </a:cubicBezTo>
                  <a:cubicBezTo>
                    <a:pt x="28" y="214"/>
                    <a:pt x="35" y="227"/>
                    <a:pt x="42" y="240"/>
                  </a:cubicBezTo>
                  <a:cubicBezTo>
                    <a:pt x="50" y="253"/>
                    <a:pt x="57" y="266"/>
                    <a:pt x="66" y="278"/>
                  </a:cubicBezTo>
                  <a:cubicBezTo>
                    <a:pt x="76" y="292"/>
                    <a:pt x="87" y="305"/>
                    <a:pt x="98" y="317"/>
                  </a:cubicBezTo>
                  <a:cubicBezTo>
                    <a:pt x="110" y="329"/>
                    <a:pt x="121" y="341"/>
                    <a:pt x="133" y="353"/>
                  </a:cubicBezTo>
                  <a:cubicBezTo>
                    <a:pt x="157" y="376"/>
                    <a:pt x="183" y="396"/>
                    <a:pt x="211" y="414"/>
                  </a:cubicBezTo>
                  <a:cubicBezTo>
                    <a:pt x="250" y="440"/>
                    <a:pt x="293" y="460"/>
                    <a:pt x="339" y="469"/>
                  </a:cubicBezTo>
                  <a:cubicBezTo>
                    <a:pt x="383" y="479"/>
                    <a:pt x="432" y="477"/>
                    <a:pt x="468" y="449"/>
                  </a:cubicBezTo>
                  <a:cubicBezTo>
                    <a:pt x="488" y="435"/>
                    <a:pt x="503" y="413"/>
                    <a:pt x="510" y="389"/>
                  </a:cubicBezTo>
                  <a:cubicBezTo>
                    <a:pt x="518" y="363"/>
                    <a:pt x="514" y="335"/>
                    <a:pt x="507" y="309"/>
                  </a:cubicBezTo>
                  <a:cubicBezTo>
                    <a:pt x="504" y="295"/>
                    <a:pt x="499" y="282"/>
                    <a:pt x="495" y="269"/>
                  </a:cubicBezTo>
                  <a:cubicBezTo>
                    <a:pt x="489" y="256"/>
                    <a:pt x="484" y="243"/>
                    <a:pt x="478" y="230"/>
                  </a:cubicBezTo>
                  <a:cubicBezTo>
                    <a:pt x="464" y="201"/>
                    <a:pt x="446" y="175"/>
                    <a:pt x="426" y="150"/>
                  </a:cubicBezTo>
                  <a:cubicBezTo>
                    <a:pt x="417" y="139"/>
                    <a:pt x="407" y="127"/>
                    <a:pt x="397" y="116"/>
                  </a:cubicBezTo>
                  <a:cubicBezTo>
                    <a:pt x="396" y="116"/>
                    <a:pt x="395" y="117"/>
                    <a:pt x="395" y="118"/>
                  </a:cubicBezTo>
                  <a:cubicBezTo>
                    <a:pt x="407" y="125"/>
                    <a:pt x="415" y="138"/>
                    <a:pt x="424" y="148"/>
                  </a:cubicBezTo>
                  <a:cubicBezTo>
                    <a:pt x="435" y="161"/>
                    <a:pt x="446" y="174"/>
                    <a:pt x="456" y="187"/>
                  </a:cubicBezTo>
                  <a:cubicBezTo>
                    <a:pt x="475" y="214"/>
                    <a:pt x="493" y="243"/>
                    <a:pt x="503" y="274"/>
                  </a:cubicBezTo>
                  <a:cubicBezTo>
                    <a:pt x="508" y="288"/>
                    <a:pt x="510" y="303"/>
                    <a:pt x="513" y="317"/>
                  </a:cubicBezTo>
                  <a:cubicBezTo>
                    <a:pt x="514" y="331"/>
                    <a:pt x="515" y="344"/>
                    <a:pt x="515" y="358"/>
                  </a:cubicBezTo>
                  <a:cubicBezTo>
                    <a:pt x="514" y="384"/>
                    <a:pt x="507" y="411"/>
                    <a:pt x="490" y="432"/>
                  </a:cubicBezTo>
                  <a:cubicBezTo>
                    <a:pt x="480" y="443"/>
                    <a:pt x="467" y="450"/>
                    <a:pt x="453" y="456"/>
                  </a:cubicBezTo>
                  <a:cubicBezTo>
                    <a:pt x="439" y="461"/>
                    <a:pt x="423" y="464"/>
                    <a:pt x="408" y="466"/>
                  </a:cubicBezTo>
                  <a:cubicBezTo>
                    <a:pt x="392" y="468"/>
                    <a:pt x="376" y="467"/>
                    <a:pt x="360" y="465"/>
                  </a:cubicBezTo>
                  <a:cubicBezTo>
                    <a:pt x="343" y="464"/>
                    <a:pt x="327" y="462"/>
                    <a:pt x="311" y="460"/>
                  </a:cubicBezTo>
                  <a:cubicBezTo>
                    <a:pt x="295" y="458"/>
                    <a:pt x="279" y="454"/>
                    <a:pt x="265" y="447"/>
                  </a:cubicBezTo>
                  <a:cubicBezTo>
                    <a:pt x="250" y="440"/>
                    <a:pt x="235" y="431"/>
                    <a:pt x="221" y="422"/>
                  </a:cubicBezTo>
                  <a:cubicBezTo>
                    <a:pt x="194" y="404"/>
                    <a:pt x="169" y="383"/>
                    <a:pt x="145" y="362"/>
                  </a:cubicBezTo>
                  <a:cubicBezTo>
                    <a:pt x="97" y="319"/>
                    <a:pt x="54" y="269"/>
                    <a:pt x="28" y="210"/>
                  </a:cubicBezTo>
                  <a:cubicBezTo>
                    <a:pt x="18" y="185"/>
                    <a:pt x="10" y="159"/>
                    <a:pt x="11" y="132"/>
                  </a:cubicBezTo>
                  <a:cubicBezTo>
                    <a:pt x="11" y="107"/>
                    <a:pt x="21" y="84"/>
                    <a:pt x="39" y="67"/>
                  </a:cubicBezTo>
                  <a:cubicBezTo>
                    <a:pt x="50" y="56"/>
                    <a:pt x="63" y="48"/>
                    <a:pt x="76" y="41"/>
                  </a:cubicBezTo>
                  <a:cubicBezTo>
                    <a:pt x="90" y="34"/>
                    <a:pt x="104" y="28"/>
                    <a:pt x="119" y="24"/>
                  </a:cubicBezTo>
                  <a:cubicBezTo>
                    <a:pt x="150" y="15"/>
                    <a:pt x="182" y="12"/>
                    <a:pt x="213" y="19"/>
                  </a:cubicBezTo>
                  <a:cubicBezTo>
                    <a:pt x="243" y="25"/>
                    <a:pt x="270" y="38"/>
                    <a:pt x="296" y="53"/>
                  </a:cubicBezTo>
                  <a:cubicBezTo>
                    <a:pt x="309" y="60"/>
                    <a:pt x="320" y="68"/>
                    <a:pt x="332" y="77"/>
                  </a:cubicBezTo>
                  <a:cubicBezTo>
                    <a:pt x="343" y="86"/>
                    <a:pt x="355" y="95"/>
                    <a:pt x="368" y="101"/>
                  </a:cubicBezTo>
                  <a:cubicBezTo>
                    <a:pt x="369" y="102"/>
                    <a:pt x="370" y="100"/>
                    <a:pt x="370" y="99"/>
                  </a:cubicBezTo>
                  <a:cubicBezTo>
                    <a:pt x="364" y="88"/>
                    <a:pt x="351" y="82"/>
                    <a:pt x="341" y="77"/>
                  </a:cubicBezTo>
                  <a:cubicBezTo>
                    <a:pt x="326" y="69"/>
                    <a:pt x="311" y="60"/>
                    <a:pt x="296" y="52"/>
                  </a:cubicBezTo>
                  <a:cubicBezTo>
                    <a:pt x="268" y="38"/>
                    <a:pt x="240" y="26"/>
                    <a:pt x="210" y="19"/>
                  </a:cubicBezTo>
                  <a:cubicBezTo>
                    <a:pt x="156" y="7"/>
                    <a:pt x="97" y="15"/>
                    <a:pt x="52" y="49"/>
                  </a:cubicBezTo>
                  <a:cubicBezTo>
                    <a:pt x="31" y="65"/>
                    <a:pt x="13" y="87"/>
                    <a:pt x="7" y="113"/>
                  </a:cubicBezTo>
                  <a:cubicBezTo>
                    <a:pt x="0" y="139"/>
                    <a:pt x="6" y="166"/>
                    <a:pt x="15" y="191"/>
                  </a:cubicBezTo>
                  <a:cubicBezTo>
                    <a:pt x="25" y="217"/>
                    <a:pt x="41" y="241"/>
                    <a:pt x="57" y="264"/>
                  </a:cubicBezTo>
                  <a:cubicBezTo>
                    <a:pt x="76" y="289"/>
                    <a:pt x="96" y="313"/>
                    <a:pt x="117" y="335"/>
                  </a:cubicBezTo>
                  <a:cubicBezTo>
                    <a:pt x="139" y="357"/>
                    <a:pt x="163" y="376"/>
                    <a:pt x="187" y="395"/>
                  </a:cubicBezTo>
                  <a:cubicBezTo>
                    <a:pt x="209" y="412"/>
                    <a:pt x="232" y="430"/>
                    <a:pt x="256" y="445"/>
                  </a:cubicBezTo>
                  <a:cubicBezTo>
                    <a:pt x="280" y="459"/>
                    <a:pt x="306" y="471"/>
                    <a:pt x="333" y="476"/>
                  </a:cubicBezTo>
                  <a:cubicBezTo>
                    <a:pt x="348" y="478"/>
                    <a:pt x="364" y="479"/>
                    <a:pt x="379" y="479"/>
                  </a:cubicBezTo>
                  <a:cubicBezTo>
                    <a:pt x="395" y="479"/>
                    <a:pt x="411" y="478"/>
                    <a:pt x="427" y="474"/>
                  </a:cubicBezTo>
                  <a:cubicBezTo>
                    <a:pt x="436" y="472"/>
                    <a:pt x="445" y="468"/>
                    <a:pt x="454" y="464"/>
                  </a:cubicBezTo>
                  <a:cubicBezTo>
                    <a:pt x="461" y="461"/>
                    <a:pt x="468" y="457"/>
                    <a:pt x="474" y="452"/>
                  </a:cubicBezTo>
                  <a:cubicBezTo>
                    <a:pt x="486" y="442"/>
                    <a:pt x="494" y="428"/>
                    <a:pt x="497" y="412"/>
                  </a:cubicBezTo>
                  <a:cubicBezTo>
                    <a:pt x="497" y="410"/>
                    <a:pt x="494" y="410"/>
                    <a:pt x="494" y="412"/>
                  </a:cubicBezTo>
                  <a:cubicBezTo>
                    <a:pt x="492" y="424"/>
                    <a:pt x="487" y="435"/>
                    <a:pt x="479" y="443"/>
                  </a:cubicBezTo>
                  <a:cubicBezTo>
                    <a:pt x="471" y="452"/>
                    <a:pt x="460" y="458"/>
                    <a:pt x="450" y="463"/>
                  </a:cubicBezTo>
                  <a:cubicBezTo>
                    <a:pt x="436" y="470"/>
                    <a:pt x="421" y="474"/>
                    <a:pt x="406" y="475"/>
                  </a:cubicBezTo>
                  <a:cubicBezTo>
                    <a:pt x="389" y="477"/>
                    <a:pt x="373" y="477"/>
                    <a:pt x="356" y="476"/>
                  </a:cubicBezTo>
                  <a:cubicBezTo>
                    <a:pt x="327" y="474"/>
                    <a:pt x="300" y="466"/>
                    <a:pt x="274" y="452"/>
                  </a:cubicBezTo>
                  <a:cubicBezTo>
                    <a:pt x="249" y="439"/>
                    <a:pt x="226" y="422"/>
                    <a:pt x="204" y="404"/>
                  </a:cubicBezTo>
                  <a:cubicBezTo>
                    <a:pt x="180" y="386"/>
                    <a:pt x="155" y="367"/>
                    <a:pt x="133" y="346"/>
                  </a:cubicBezTo>
                  <a:cubicBezTo>
                    <a:pt x="111" y="325"/>
                    <a:pt x="90" y="302"/>
                    <a:pt x="71" y="277"/>
                  </a:cubicBezTo>
                  <a:cubicBezTo>
                    <a:pt x="53" y="254"/>
                    <a:pt x="36" y="230"/>
                    <a:pt x="23" y="203"/>
                  </a:cubicBezTo>
                  <a:cubicBezTo>
                    <a:pt x="12" y="179"/>
                    <a:pt x="4" y="152"/>
                    <a:pt x="7" y="124"/>
                  </a:cubicBezTo>
                  <a:cubicBezTo>
                    <a:pt x="11" y="96"/>
                    <a:pt x="28" y="73"/>
                    <a:pt x="49" y="55"/>
                  </a:cubicBezTo>
                  <a:cubicBezTo>
                    <a:pt x="70" y="37"/>
                    <a:pt x="96" y="26"/>
                    <a:pt x="123" y="20"/>
                  </a:cubicBezTo>
                  <a:cubicBezTo>
                    <a:pt x="151" y="14"/>
                    <a:pt x="180" y="15"/>
                    <a:pt x="208" y="21"/>
                  </a:cubicBezTo>
                  <a:cubicBezTo>
                    <a:pt x="238" y="28"/>
                    <a:pt x="267" y="41"/>
                    <a:pt x="294" y="55"/>
                  </a:cubicBezTo>
                  <a:cubicBezTo>
                    <a:pt x="309" y="62"/>
                    <a:pt x="323" y="70"/>
                    <a:pt x="338" y="78"/>
                  </a:cubicBezTo>
                  <a:cubicBezTo>
                    <a:pt x="348" y="84"/>
                    <a:pt x="362" y="89"/>
                    <a:pt x="367" y="100"/>
                  </a:cubicBezTo>
                  <a:cubicBezTo>
                    <a:pt x="368" y="100"/>
                    <a:pt x="368" y="99"/>
                    <a:pt x="369" y="99"/>
                  </a:cubicBezTo>
                  <a:cubicBezTo>
                    <a:pt x="355" y="91"/>
                    <a:pt x="342" y="81"/>
                    <a:pt x="329" y="71"/>
                  </a:cubicBezTo>
                  <a:cubicBezTo>
                    <a:pt x="316" y="62"/>
                    <a:pt x="303" y="54"/>
                    <a:pt x="289" y="46"/>
                  </a:cubicBezTo>
                  <a:cubicBezTo>
                    <a:pt x="261" y="30"/>
                    <a:pt x="230" y="17"/>
                    <a:pt x="198" y="13"/>
                  </a:cubicBezTo>
                  <a:cubicBezTo>
                    <a:pt x="167" y="10"/>
                    <a:pt x="136" y="15"/>
                    <a:pt x="107" y="25"/>
                  </a:cubicBezTo>
                  <a:cubicBezTo>
                    <a:pt x="92" y="30"/>
                    <a:pt x="78" y="37"/>
                    <a:pt x="65" y="45"/>
                  </a:cubicBezTo>
                  <a:cubicBezTo>
                    <a:pt x="53" y="52"/>
                    <a:pt x="41" y="60"/>
                    <a:pt x="32" y="70"/>
                  </a:cubicBezTo>
                  <a:cubicBezTo>
                    <a:pt x="15" y="88"/>
                    <a:pt x="8" y="112"/>
                    <a:pt x="8" y="135"/>
                  </a:cubicBezTo>
                  <a:cubicBezTo>
                    <a:pt x="8" y="162"/>
                    <a:pt x="16" y="188"/>
                    <a:pt x="26" y="212"/>
                  </a:cubicBezTo>
                  <a:cubicBezTo>
                    <a:pt x="52" y="270"/>
                    <a:pt x="94" y="320"/>
                    <a:pt x="141" y="362"/>
                  </a:cubicBezTo>
                  <a:cubicBezTo>
                    <a:pt x="165" y="384"/>
                    <a:pt x="190" y="404"/>
                    <a:pt x="217" y="423"/>
                  </a:cubicBezTo>
                  <a:cubicBezTo>
                    <a:pt x="231" y="432"/>
                    <a:pt x="245" y="440"/>
                    <a:pt x="259" y="448"/>
                  </a:cubicBezTo>
                  <a:cubicBezTo>
                    <a:pt x="273" y="455"/>
                    <a:pt x="289" y="459"/>
                    <a:pt x="304" y="462"/>
                  </a:cubicBezTo>
                  <a:cubicBezTo>
                    <a:pt x="320" y="465"/>
                    <a:pt x="336" y="466"/>
                    <a:pt x="352" y="467"/>
                  </a:cubicBezTo>
                  <a:cubicBezTo>
                    <a:pt x="368" y="469"/>
                    <a:pt x="384" y="470"/>
                    <a:pt x="400" y="469"/>
                  </a:cubicBezTo>
                  <a:cubicBezTo>
                    <a:pt x="415" y="468"/>
                    <a:pt x="430" y="465"/>
                    <a:pt x="445" y="461"/>
                  </a:cubicBezTo>
                  <a:cubicBezTo>
                    <a:pt x="459" y="457"/>
                    <a:pt x="472" y="451"/>
                    <a:pt x="483" y="442"/>
                  </a:cubicBezTo>
                  <a:cubicBezTo>
                    <a:pt x="503" y="425"/>
                    <a:pt x="513" y="399"/>
                    <a:pt x="517" y="373"/>
                  </a:cubicBezTo>
                  <a:cubicBezTo>
                    <a:pt x="520" y="347"/>
                    <a:pt x="517" y="320"/>
                    <a:pt x="511" y="294"/>
                  </a:cubicBezTo>
                  <a:cubicBezTo>
                    <a:pt x="505" y="263"/>
                    <a:pt x="490" y="234"/>
                    <a:pt x="473" y="207"/>
                  </a:cubicBezTo>
                  <a:cubicBezTo>
                    <a:pt x="464" y="192"/>
                    <a:pt x="454" y="179"/>
                    <a:pt x="443" y="165"/>
                  </a:cubicBezTo>
                  <a:cubicBezTo>
                    <a:pt x="437" y="159"/>
                    <a:pt x="432" y="153"/>
                    <a:pt x="426" y="146"/>
                  </a:cubicBezTo>
                  <a:cubicBezTo>
                    <a:pt x="421" y="141"/>
                    <a:pt x="417" y="135"/>
                    <a:pt x="412" y="130"/>
                  </a:cubicBezTo>
                  <a:cubicBezTo>
                    <a:pt x="408" y="125"/>
                    <a:pt x="403" y="119"/>
                    <a:pt x="396" y="116"/>
                  </a:cubicBezTo>
                  <a:cubicBezTo>
                    <a:pt x="395" y="115"/>
                    <a:pt x="393" y="116"/>
                    <a:pt x="394" y="118"/>
                  </a:cubicBezTo>
                  <a:cubicBezTo>
                    <a:pt x="416" y="141"/>
                    <a:pt x="436" y="166"/>
                    <a:pt x="454" y="193"/>
                  </a:cubicBezTo>
                  <a:cubicBezTo>
                    <a:pt x="463" y="206"/>
                    <a:pt x="471" y="220"/>
                    <a:pt x="478" y="235"/>
                  </a:cubicBezTo>
                  <a:cubicBezTo>
                    <a:pt x="483" y="248"/>
                    <a:pt x="489" y="261"/>
                    <a:pt x="493" y="274"/>
                  </a:cubicBezTo>
                  <a:cubicBezTo>
                    <a:pt x="503" y="301"/>
                    <a:pt x="511" y="328"/>
                    <a:pt x="512" y="356"/>
                  </a:cubicBezTo>
                  <a:cubicBezTo>
                    <a:pt x="512" y="370"/>
                    <a:pt x="510" y="384"/>
                    <a:pt x="505" y="397"/>
                  </a:cubicBezTo>
                  <a:cubicBezTo>
                    <a:pt x="500" y="409"/>
                    <a:pt x="493" y="420"/>
                    <a:pt x="485" y="430"/>
                  </a:cubicBezTo>
                  <a:cubicBezTo>
                    <a:pt x="470" y="448"/>
                    <a:pt x="450" y="460"/>
                    <a:pt x="428" y="466"/>
                  </a:cubicBezTo>
                  <a:cubicBezTo>
                    <a:pt x="406" y="473"/>
                    <a:pt x="383" y="473"/>
                    <a:pt x="360" y="470"/>
                  </a:cubicBezTo>
                  <a:cubicBezTo>
                    <a:pt x="313" y="464"/>
                    <a:pt x="267" y="446"/>
                    <a:pt x="227" y="421"/>
                  </a:cubicBezTo>
                  <a:cubicBezTo>
                    <a:pt x="201" y="406"/>
                    <a:pt x="176" y="387"/>
                    <a:pt x="153" y="367"/>
                  </a:cubicBezTo>
                  <a:cubicBezTo>
                    <a:pt x="140" y="356"/>
                    <a:pt x="128" y="345"/>
                    <a:pt x="117" y="332"/>
                  </a:cubicBezTo>
                  <a:cubicBezTo>
                    <a:pt x="105" y="320"/>
                    <a:pt x="93" y="308"/>
                    <a:pt x="82" y="295"/>
                  </a:cubicBezTo>
                  <a:cubicBezTo>
                    <a:pt x="63" y="271"/>
                    <a:pt x="47" y="244"/>
                    <a:pt x="32" y="216"/>
                  </a:cubicBezTo>
                  <a:cubicBezTo>
                    <a:pt x="19" y="190"/>
                    <a:pt x="7" y="161"/>
                    <a:pt x="10" y="131"/>
                  </a:cubicBezTo>
                  <a:cubicBezTo>
                    <a:pt x="12" y="104"/>
                    <a:pt x="27" y="78"/>
                    <a:pt x="47" y="60"/>
                  </a:cubicBezTo>
                  <a:cubicBezTo>
                    <a:pt x="66" y="42"/>
                    <a:pt x="91" y="29"/>
                    <a:pt x="116" y="21"/>
                  </a:cubicBezTo>
                  <a:cubicBezTo>
                    <a:pt x="179" y="1"/>
                    <a:pt x="245" y="24"/>
                    <a:pt x="302" y="50"/>
                  </a:cubicBezTo>
                  <a:cubicBezTo>
                    <a:pt x="303" y="50"/>
                    <a:pt x="304" y="50"/>
                    <a:pt x="305" y="51"/>
                  </a:cubicBezTo>
                  <a:cubicBezTo>
                    <a:pt x="307" y="51"/>
                    <a:pt x="308" y="49"/>
                    <a:pt x="306" y="48"/>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3" name="Freeform 33"/>
            <p:cNvSpPr/>
            <p:nvPr/>
          </p:nvSpPr>
          <p:spPr bwMode="auto">
            <a:xfrm>
              <a:off x="3073" y="1851"/>
              <a:ext cx="1408" cy="1289"/>
            </a:xfrm>
            <a:custGeom>
              <a:avLst/>
              <a:gdLst>
                <a:gd name="T0" fmla="*/ 198 w 729"/>
                <a:gd name="T1" fmla="*/ 9 h 667"/>
                <a:gd name="T2" fmla="*/ 4 w 729"/>
                <a:gd name="T3" fmla="*/ 202 h 667"/>
                <a:gd name="T4" fmla="*/ 93 w 729"/>
                <a:gd name="T5" fmla="*/ 411 h 667"/>
                <a:gd name="T6" fmla="*/ 377 w 729"/>
                <a:gd name="T7" fmla="*/ 630 h 667"/>
                <a:gd name="T8" fmla="*/ 608 w 729"/>
                <a:gd name="T9" fmla="*/ 647 h 667"/>
                <a:gd name="T10" fmla="*/ 709 w 729"/>
                <a:gd name="T11" fmla="*/ 477 h 667"/>
                <a:gd name="T12" fmla="*/ 626 w 729"/>
                <a:gd name="T13" fmla="*/ 267 h 667"/>
                <a:gd name="T14" fmla="*/ 552 w 729"/>
                <a:gd name="T15" fmla="*/ 171 h 667"/>
                <a:gd name="T16" fmla="*/ 684 w 729"/>
                <a:gd name="T17" fmla="*/ 388 h 667"/>
                <a:gd name="T18" fmla="*/ 493 w 729"/>
                <a:gd name="T19" fmla="*/ 643 h 667"/>
                <a:gd name="T20" fmla="*/ 266 w 729"/>
                <a:gd name="T21" fmla="*/ 559 h 667"/>
                <a:gd name="T22" fmla="*/ 27 w 729"/>
                <a:gd name="T23" fmla="*/ 289 h 667"/>
                <a:gd name="T24" fmla="*/ 53 w 729"/>
                <a:gd name="T25" fmla="*/ 70 h 667"/>
                <a:gd name="T26" fmla="*/ 211 w 729"/>
                <a:gd name="T27" fmla="*/ 9 h 667"/>
                <a:gd name="T28" fmla="*/ 391 w 729"/>
                <a:gd name="T29" fmla="*/ 74 h 667"/>
                <a:gd name="T30" fmla="*/ 524 w 729"/>
                <a:gd name="T31" fmla="*/ 157 h 667"/>
                <a:gd name="T32" fmla="*/ 433 w 729"/>
                <a:gd name="T33" fmla="*/ 86 h 667"/>
                <a:gd name="T34" fmla="*/ 28 w 729"/>
                <a:gd name="T35" fmla="*/ 107 h 667"/>
                <a:gd name="T36" fmla="*/ 130 w 729"/>
                <a:gd name="T37" fmla="*/ 448 h 667"/>
                <a:gd name="T38" fmla="*/ 294 w 729"/>
                <a:gd name="T39" fmla="*/ 594 h 667"/>
                <a:gd name="T40" fmla="*/ 460 w 729"/>
                <a:gd name="T41" fmla="*/ 657 h 667"/>
                <a:gd name="T42" fmla="*/ 637 w 729"/>
                <a:gd name="T43" fmla="*/ 632 h 667"/>
                <a:gd name="T44" fmla="*/ 668 w 729"/>
                <a:gd name="T45" fmla="*/ 349 h 667"/>
                <a:gd name="T46" fmla="*/ 521 w 729"/>
                <a:gd name="T47" fmla="*/ 158 h 667"/>
                <a:gd name="T48" fmla="*/ 671 w 729"/>
                <a:gd name="T49" fmla="*/ 363 h 667"/>
                <a:gd name="T50" fmla="*/ 615 w 729"/>
                <a:gd name="T51" fmla="*/ 638 h 667"/>
                <a:gd name="T52" fmla="*/ 266 w 729"/>
                <a:gd name="T53" fmla="*/ 570 h 667"/>
                <a:gd name="T54" fmla="*/ 32 w 729"/>
                <a:gd name="T55" fmla="*/ 291 h 667"/>
                <a:gd name="T56" fmla="*/ 380 w 729"/>
                <a:gd name="T57" fmla="*/ 61 h 667"/>
                <a:gd name="T58" fmla="*/ 525 w 729"/>
                <a:gd name="T59" fmla="*/ 154 h 667"/>
                <a:gd name="T60" fmla="*/ 425 w 729"/>
                <a:gd name="T61" fmla="*/ 89 h 667"/>
                <a:gd name="T62" fmla="*/ 130 w 729"/>
                <a:gd name="T63" fmla="*/ 17 h 667"/>
                <a:gd name="T64" fmla="*/ 21 w 729"/>
                <a:gd name="T65" fmla="*/ 121 h 667"/>
                <a:gd name="T66" fmla="*/ 27 w 729"/>
                <a:gd name="T67" fmla="*/ 294 h 667"/>
                <a:gd name="T68" fmla="*/ 213 w 729"/>
                <a:gd name="T69" fmla="*/ 526 h 667"/>
                <a:gd name="T70" fmla="*/ 537 w 729"/>
                <a:gd name="T71" fmla="*/ 650 h 667"/>
                <a:gd name="T72" fmla="*/ 702 w 729"/>
                <a:gd name="T73" fmla="*/ 459 h 667"/>
                <a:gd name="T74" fmla="*/ 587 w 729"/>
                <a:gd name="T75" fmla="*/ 210 h 667"/>
                <a:gd name="T76" fmla="*/ 589 w 729"/>
                <a:gd name="T77" fmla="*/ 219 h 667"/>
                <a:gd name="T78" fmla="*/ 678 w 729"/>
                <a:gd name="T79" fmla="*/ 380 h 667"/>
                <a:gd name="T80" fmla="*/ 524 w 729"/>
                <a:gd name="T81" fmla="*/ 663 h 667"/>
                <a:gd name="T82" fmla="*/ 246 w 729"/>
                <a:gd name="T83" fmla="*/ 556 h 667"/>
                <a:gd name="T84" fmla="*/ 39 w 729"/>
                <a:gd name="T85" fmla="*/ 325 h 667"/>
                <a:gd name="T86" fmla="*/ 47 w 729"/>
                <a:gd name="T87" fmla="*/ 78 h 667"/>
                <a:gd name="T88" fmla="*/ 498 w 729"/>
                <a:gd name="T89" fmla="*/ 12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9" h="667">
                  <a:moveTo>
                    <a:pt x="500" y="120"/>
                  </a:moveTo>
                  <a:cubicBezTo>
                    <a:pt x="446" y="69"/>
                    <a:pt x="376" y="37"/>
                    <a:pt x="304" y="20"/>
                  </a:cubicBezTo>
                  <a:cubicBezTo>
                    <a:pt x="269" y="11"/>
                    <a:pt x="234" y="6"/>
                    <a:pt x="198" y="9"/>
                  </a:cubicBezTo>
                  <a:cubicBezTo>
                    <a:pt x="162" y="11"/>
                    <a:pt x="126" y="21"/>
                    <a:pt x="95" y="38"/>
                  </a:cubicBezTo>
                  <a:cubicBezTo>
                    <a:pt x="65" y="54"/>
                    <a:pt x="40" y="77"/>
                    <a:pt x="24" y="107"/>
                  </a:cubicBezTo>
                  <a:cubicBezTo>
                    <a:pt x="10" y="137"/>
                    <a:pt x="4" y="170"/>
                    <a:pt x="4" y="202"/>
                  </a:cubicBezTo>
                  <a:cubicBezTo>
                    <a:pt x="4" y="237"/>
                    <a:pt x="10" y="273"/>
                    <a:pt x="25" y="305"/>
                  </a:cubicBezTo>
                  <a:cubicBezTo>
                    <a:pt x="34" y="323"/>
                    <a:pt x="45" y="341"/>
                    <a:pt x="57" y="358"/>
                  </a:cubicBezTo>
                  <a:cubicBezTo>
                    <a:pt x="69" y="376"/>
                    <a:pt x="80" y="393"/>
                    <a:pt x="93" y="411"/>
                  </a:cubicBezTo>
                  <a:cubicBezTo>
                    <a:pt x="118" y="444"/>
                    <a:pt x="145" y="476"/>
                    <a:pt x="175" y="504"/>
                  </a:cubicBezTo>
                  <a:cubicBezTo>
                    <a:pt x="205" y="531"/>
                    <a:pt x="237" y="555"/>
                    <a:pt x="271" y="576"/>
                  </a:cubicBezTo>
                  <a:cubicBezTo>
                    <a:pt x="305" y="597"/>
                    <a:pt x="341" y="614"/>
                    <a:pt x="377" y="630"/>
                  </a:cubicBezTo>
                  <a:cubicBezTo>
                    <a:pt x="413" y="646"/>
                    <a:pt x="451" y="659"/>
                    <a:pt x="491" y="664"/>
                  </a:cubicBezTo>
                  <a:cubicBezTo>
                    <a:pt x="510" y="666"/>
                    <a:pt x="530" y="667"/>
                    <a:pt x="550" y="663"/>
                  </a:cubicBezTo>
                  <a:cubicBezTo>
                    <a:pt x="570" y="660"/>
                    <a:pt x="589" y="654"/>
                    <a:pt x="608" y="647"/>
                  </a:cubicBezTo>
                  <a:cubicBezTo>
                    <a:pt x="625" y="640"/>
                    <a:pt x="642" y="632"/>
                    <a:pt x="657" y="621"/>
                  </a:cubicBezTo>
                  <a:cubicBezTo>
                    <a:pt x="672" y="610"/>
                    <a:pt x="684" y="597"/>
                    <a:pt x="693" y="581"/>
                  </a:cubicBezTo>
                  <a:cubicBezTo>
                    <a:pt x="711" y="550"/>
                    <a:pt x="714" y="512"/>
                    <a:pt x="709" y="477"/>
                  </a:cubicBezTo>
                  <a:cubicBezTo>
                    <a:pt x="704" y="440"/>
                    <a:pt x="691" y="405"/>
                    <a:pt x="677" y="371"/>
                  </a:cubicBezTo>
                  <a:cubicBezTo>
                    <a:pt x="671" y="355"/>
                    <a:pt x="664" y="339"/>
                    <a:pt x="657" y="323"/>
                  </a:cubicBezTo>
                  <a:cubicBezTo>
                    <a:pt x="648" y="304"/>
                    <a:pt x="638" y="285"/>
                    <a:pt x="626" y="267"/>
                  </a:cubicBezTo>
                  <a:cubicBezTo>
                    <a:pt x="615" y="250"/>
                    <a:pt x="603" y="233"/>
                    <a:pt x="591" y="216"/>
                  </a:cubicBezTo>
                  <a:cubicBezTo>
                    <a:pt x="579" y="200"/>
                    <a:pt x="568" y="184"/>
                    <a:pt x="555" y="170"/>
                  </a:cubicBezTo>
                  <a:cubicBezTo>
                    <a:pt x="554" y="169"/>
                    <a:pt x="551" y="170"/>
                    <a:pt x="552" y="171"/>
                  </a:cubicBezTo>
                  <a:cubicBezTo>
                    <a:pt x="562" y="188"/>
                    <a:pt x="577" y="201"/>
                    <a:pt x="589" y="217"/>
                  </a:cubicBezTo>
                  <a:cubicBezTo>
                    <a:pt x="602" y="234"/>
                    <a:pt x="614" y="252"/>
                    <a:pt x="626" y="271"/>
                  </a:cubicBezTo>
                  <a:cubicBezTo>
                    <a:pt x="648" y="308"/>
                    <a:pt x="669" y="347"/>
                    <a:pt x="684" y="388"/>
                  </a:cubicBezTo>
                  <a:cubicBezTo>
                    <a:pt x="696" y="422"/>
                    <a:pt x="702" y="458"/>
                    <a:pt x="700" y="495"/>
                  </a:cubicBezTo>
                  <a:cubicBezTo>
                    <a:pt x="698" y="530"/>
                    <a:pt x="689" y="565"/>
                    <a:pt x="669" y="595"/>
                  </a:cubicBezTo>
                  <a:cubicBezTo>
                    <a:pt x="631" y="652"/>
                    <a:pt x="555" y="653"/>
                    <a:pt x="493" y="643"/>
                  </a:cubicBezTo>
                  <a:cubicBezTo>
                    <a:pt x="475" y="640"/>
                    <a:pt x="458" y="636"/>
                    <a:pt x="440" y="631"/>
                  </a:cubicBezTo>
                  <a:cubicBezTo>
                    <a:pt x="419" y="627"/>
                    <a:pt x="399" y="621"/>
                    <a:pt x="379" y="614"/>
                  </a:cubicBezTo>
                  <a:cubicBezTo>
                    <a:pt x="339" y="601"/>
                    <a:pt x="301" y="582"/>
                    <a:pt x="266" y="559"/>
                  </a:cubicBezTo>
                  <a:cubicBezTo>
                    <a:pt x="197" y="515"/>
                    <a:pt x="137" y="459"/>
                    <a:pt x="89" y="393"/>
                  </a:cubicBezTo>
                  <a:cubicBezTo>
                    <a:pt x="77" y="377"/>
                    <a:pt x="66" y="360"/>
                    <a:pt x="56" y="343"/>
                  </a:cubicBezTo>
                  <a:cubicBezTo>
                    <a:pt x="45" y="325"/>
                    <a:pt x="35" y="308"/>
                    <a:pt x="27" y="289"/>
                  </a:cubicBezTo>
                  <a:cubicBezTo>
                    <a:pt x="11" y="250"/>
                    <a:pt x="5" y="208"/>
                    <a:pt x="11" y="167"/>
                  </a:cubicBezTo>
                  <a:cubicBezTo>
                    <a:pt x="14" y="148"/>
                    <a:pt x="20" y="129"/>
                    <a:pt x="28" y="111"/>
                  </a:cubicBezTo>
                  <a:cubicBezTo>
                    <a:pt x="34" y="96"/>
                    <a:pt x="42" y="82"/>
                    <a:pt x="53" y="70"/>
                  </a:cubicBezTo>
                  <a:cubicBezTo>
                    <a:pt x="64" y="57"/>
                    <a:pt x="79" y="45"/>
                    <a:pt x="93" y="36"/>
                  </a:cubicBezTo>
                  <a:cubicBezTo>
                    <a:pt x="110" y="25"/>
                    <a:pt x="130" y="18"/>
                    <a:pt x="150" y="14"/>
                  </a:cubicBezTo>
                  <a:cubicBezTo>
                    <a:pt x="170" y="10"/>
                    <a:pt x="190" y="8"/>
                    <a:pt x="211" y="9"/>
                  </a:cubicBezTo>
                  <a:cubicBezTo>
                    <a:pt x="232" y="10"/>
                    <a:pt x="253" y="15"/>
                    <a:pt x="273" y="22"/>
                  </a:cubicBezTo>
                  <a:cubicBezTo>
                    <a:pt x="293" y="28"/>
                    <a:pt x="312" y="37"/>
                    <a:pt x="331" y="46"/>
                  </a:cubicBezTo>
                  <a:cubicBezTo>
                    <a:pt x="351" y="55"/>
                    <a:pt x="371" y="64"/>
                    <a:pt x="391" y="74"/>
                  </a:cubicBezTo>
                  <a:cubicBezTo>
                    <a:pt x="416" y="87"/>
                    <a:pt x="441" y="101"/>
                    <a:pt x="465" y="117"/>
                  </a:cubicBezTo>
                  <a:cubicBezTo>
                    <a:pt x="475" y="124"/>
                    <a:pt x="486" y="131"/>
                    <a:pt x="496" y="139"/>
                  </a:cubicBezTo>
                  <a:cubicBezTo>
                    <a:pt x="504" y="146"/>
                    <a:pt x="513" y="154"/>
                    <a:pt x="524" y="157"/>
                  </a:cubicBezTo>
                  <a:cubicBezTo>
                    <a:pt x="525" y="157"/>
                    <a:pt x="526" y="156"/>
                    <a:pt x="525" y="155"/>
                  </a:cubicBezTo>
                  <a:cubicBezTo>
                    <a:pt x="514" y="140"/>
                    <a:pt x="499" y="129"/>
                    <a:pt x="483" y="118"/>
                  </a:cubicBezTo>
                  <a:cubicBezTo>
                    <a:pt x="467" y="108"/>
                    <a:pt x="450" y="97"/>
                    <a:pt x="433" y="86"/>
                  </a:cubicBezTo>
                  <a:cubicBezTo>
                    <a:pt x="398" y="65"/>
                    <a:pt x="360" y="47"/>
                    <a:pt x="320" y="36"/>
                  </a:cubicBezTo>
                  <a:cubicBezTo>
                    <a:pt x="244" y="13"/>
                    <a:pt x="158" y="13"/>
                    <a:pt x="88" y="53"/>
                  </a:cubicBezTo>
                  <a:cubicBezTo>
                    <a:pt x="64" y="66"/>
                    <a:pt x="43" y="84"/>
                    <a:pt x="28" y="107"/>
                  </a:cubicBezTo>
                  <a:cubicBezTo>
                    <a:pt x="15" y="127"/>
                    <a:pt x="8" y="149"/>
                    <a:pt x="5" y="172"/>
                  </a:cubicBezTo>
                  <a:cubicBezTo>
                    <a:pt x="1" y="223"/>
                    <a:pt x="19" y="274"/>
                    <a:pt x="41" y="318"/>
                  </a:cubicBezTo>
                  <a:cubicBezTo>
                    <a:pt x="65" y="365"/>
                    <a:pt x="96" y="409"/>
                    <a:pt x="130" y="448"/>
                  </a:cubicBezTo>
                  <a:cubicBezTo>
                    <a:pt x="151" y="472"/>
                    <a:pt x="173" y="494"/>
                    <a:pt x="196" y="515"/>
                  </a:cubicBezTo>
                  <a:cubicBezTo>
                    <a:pt x="213" y="529"/>
                    <a:pt x="230" y="544"/>
                    <a:pt x="247" y="558"/>
                  </a:cubicBezTo>
                  <a:cubicBezTo>
                    <a:pt x="262" y="570"/>
                    <a:pt x="278" y="583"/>
                    <a:pt x="294" y="594"/>
                  </a:cubicBezTo>
                  <a:cubicBezTo>
                    <a:pt x="310" y="605"/>
                    <a:pt x="327" y="615"/>
                    <a:pt x="344" y="623"/>
                  </a:cubicBezTo>
                  <a:cubicBezTo>
                    <a:pt x="362" y="632"/>
                    <a:pt x="382" y="639"/>
                    <a:pt x="401" y="645"/>
                  </a:cubicBezTo>
                  <a:cubicBezTo>
                    <a:pt x="420" y="651"/>
                    <a:pt x="440" y="655"/>
                    <a:pt x="460" y="657"/>
                  </a:cubicBezTo>
                  <a:cubicBezTo>
                    <a:pt x="481" y="659"/>
                    <a:pt x="501" y="657"/>
                    <a:pt x="521" y="656"/>
                  </a:cubicBezTo>
                  <a:cubicBezTo>
                    <a:pt x="542" y="655"/>
                    <a:pt x="564" y="653"/>
                    <a:pt x="584" y="649"/>
                  </a:cubicBezTo>
                  <a:cubicBezTo>
                    <a:pt x="603" y="646"/>
                    <a:pt x="621" y="641"/>
                    <a:pt x="637" y="632"/>
                  </a:cubicBezTo>
                  <a:cubicBezTo>
                    <a:pt x="664" y="616"/>
                    <a:pt x="684" y="591"/>
                    <a:pt x="697" y="562"/>
                  </a:cubicBezTo>
                  <a:cubicBezTo>
                    <a:pt x="709" y="533"/>
                    <a:pt x="714" y="501"/>
                    <a:pt x="710" y="469"/>
                  </a:cubicBezTo>
                  <a:cubicBezTo>
                    <a:pt x="705" y="427"/>
                    <a:pt x="686" y="387"/>
                    <a:pt x="668" y="349"/>
                  </a:cubicBezTo>
                  <a:cubicBezTo>
                    <a:pt x="650" y="312"/>
                    <a:pt x="628" y="277"/>
                    <a:pt x="604" y="243"/>
                  </a:cubicBezTo>
                  <a:cubicBezTo>
                    <a:pt x="580" y="212"/>
                    <a:pt x="555" y="180"/>
                    <a:pt x="523" y="156"/>
                  </a:cubicBezTo>
                  <a:cubicBezTo>
                    <a:pt x="522" y="155"/>
                    <a:pt x="520" y="157"/>
                    <a:pt x="521" y="158"/>
                  </a:cubicBezTo>
                  <a:cubicBezTo>
                    <a:pt x="555" y="183"/>
                    <a:pt x="581" y="217"/>
                    <a:pt x="606" y="250"/>
                  </a:cubicBezTo>
                  <a:cubicBezTo>
                    <a:pt x="618" y="268"/>
                    <a:pt x="631" y="287"/>
                    <a:pt x="642" y="306"/>
                  </a:cubicBezTo>
                  <a:cubicBezTo>
                    <a:pt x="653" y="324"/>
                    <a:pt x="662" y="344"/>
                    <a:pt x="671" y="363"/>
                  </a:cubicBezTo>
                  <a:cubicBezTo>
                    <a:pt x="689" y="401"/>
                    <a:pt x="706" y="440"/>
                    <a:pt x="708" y="483"/>
                  </a:cubicBezTo>
                  <a:cubicBezTo>
                    <a:pt x="710" y="515"/>
                    <a:pt x="702" y="548"/>
                    <a:pt x="687" y="576"/>
                  </a:cubicBezTo>
                  <a:cubicBezTo>
                    <a:pt x="671" y="605"/>
                    <a:pt x="646" y="627"/>
                    <a:pt x="615" y="638"/>
                  </a:cubicBezTo>
                  <a:cubicBezTo>
                    <a:pt x="575" y="652"/>
                    <a:pt x="532" y="653"/>
                    <a:pt x="490" y="655"/>
                  </a:cubicBezTo>
                  <a:cubicBezTo>
                    <a:pt x="448" y="657"/>
                    <a:pt x="407" y="645"/>
                    <a:pt x="368" y="630"/>
                  </a:cubicBezTo>
                  <a:cubicBezTo>
                    <a:pt x="331" y="616"/>
                    <a:pt x="297" y="595"/>
                    <a:pt x="266" y="570"/>
                  </a:cubicBezTo>
                  <a:cubicBezTo>
                    <a:pt x="232" y="543"/>
                    <a:pt x="199" y="515"/>
                    <a:pt x="168" y="484"/>
                  </a:cubicBezTo>
                  <a:cubicBezTo>
                    <a:pt x="150" y="467"/>
                    <a:pt x="133" y="448"/>
                    <a:pt x="117" y="428"/>
                  </a:cubicBezTo>
                  <a:cubicBezTo>
                    <a:pt x="83" y="386"/>
                    <a:pt x="53" y="341"/>
                    <a:pt x="32" y="291"/>
                  </a:cubicBezTo>
                  <a:cubicBezTo>
                    <a:pt x="12" y="246"/>
                    <a:pt x="0" y="194"/>
                    <a:pt x="13" y="146"/>
                  </a:cubicBezTo>
                  <a:cubicBezTo>
                    <a:pt x="30" y="86"/>
                    <a:pt x="85" y="50"/>
                    <a:pt x="141" y="34"/>
                  </a:cubicBezTo>
                  <a:cubicBezTo>
                    <a:pt x="221" y="11"/>
                    <a:pt x="307" y="28"/>
                    <a:pt x="380" y="61"/>
                  </a:cubicBezTo>
                  <a:cubicBezTo>
                    <a:pt x="408" y="74"/>
                    <a:pt x="434" y="89"/>
                    <a:pt x="459" y="106"/>
                  </a:cubicBezTo>
                  <a:cubicBezTo>
                    <a:pt x="481" y="121"/>
                    <a:pt x="506" y="135"/>
                    <a:pt x="523" y="157"/>
                  </a:cubicBezTo>
                  <a:cubicBezTo>
                    <a:pt x="524" y="156"/>
                    <a:pt x="524" y="155"/>
                    <a:pt x="525" y="154"/>
                  </a:cubicBezTo>
                  <a:cubicBezTo>
                    <a:pt x="516" y="152"/>
                    <a:pt x="509" y="146"/>
                    <a:pt x="502" y="141"/>
                  </a:cubicBezTo>
                  <a:cubicBezTo>
                    <a:pt x="494" y="135"/>
                    <a:pt x="487" y="129"/>
                    <a:pt x="479" y="124"/>
                  </a:cubicBezTo>
                  <a:cubicBezTo>
                    <a:pt x="462" y="111"/>
                    <a:pt x="443" y="100"/>
                    <a:pt x="425" y="89"/>
                  </a:cubicBezTo>
                  <a:cubicBezTo>
                    <a:pt x="387" y="68"/>
                    <a:pt x="347" y="49"/>
                    <a:pt x="307" y="32"/>
                  </a:cubicBezTo>
                  <a:cubicBezTo>
                    <a:pt x="269" y="16"/>
                    <a:pt x="229" y="3"/>
                    <a:pt x="188" y="6"/>
                  </a:cubicBezTo>
                  <a:cubicBezTo>
                    <a:pt x="168" y="8"/>
                    <a:pt x="148" y="11"/>
                    <a:pt x="130" y="17"/>
                  </a:cubicBezTo>
                  <a:cubicBezTo>
                    <a:pt x="111" y="22"/>
                    <a:pt x="94" y="31"/>
                    <a:pt x="78" y="43"/>
                  </a:cubicBezTo>
                  <a:cubicBezTo>
                    <a:pt x="65" y="53"/>
                    <a:pt x="54" y="64"/>
                    <a:pt x="44" y="76"/>
                  </a:cubicBezTo>
                  <a:cubicBezTo>
                    <a:pt x="34" y="90"/>
                    <a:pt x="27" y="105"/>
                    <a:pt x="21" y="121"/>
                  </a:cubicBezTo>
                  <a:cubicBezTo>
                    <a:pt x="14" y="139"/>
                    <a:pt x="10" y="157"/>
                    <a:pt x="7" y="175"/>
                  </a:cubicBezTo>
                  <a:cubicBezTo>
                    <a:pt x="5" y="195"/>
                    <a:pt x="6" y="215"/>
                    <a:pt x="9" y="235"/>
                  </a:cubicBezTo>
                  <a:cubicBezTo>
                    <a:pt x="12" y="255"/>
                    <a:pt x="18" y="275"/>
                    <a:pt x="27" y="294"/>
                  </a:cubicBezTo>
                  <a:cubicBezTo>
                    <a:pt x="35" y="313"/>
                    <a:pt x="45" y="330"/>
                    <a:pt x="55" y="347"/>
                  </a:cubicBezTo>
                  <a:cubicBezTo>
                    <a:pt x="76" y="381"/>
                    <a:pt x="100" y="414"/>
                    <a:pt x="127" y="444"/>
                  </a:cubicBezTo>
                  <a:cubicBezTo>
                    <a:pt x="153" y="474"/>
                    <a:pt x="182" y="501"/>
                    <a:pt x="213" y="526"/>
                  </a:cubicBezTo>
                  <a:cubicBezTo>
                    <a:pt x="246" y="551"/>
                    <a:pt x="280" y="574"/>
                    <a:pt x="317" y="592"/>
                  </a:cubicBezTo>
                  <a:cubicBezTo>
                    <a:pt x="355" y="611"/>
                    <a:pt x="394" y="623"/>
                    <a:pt x="435" y="633"/>
                  </a:cubicBezTo>
                  <a:cubicBezTo>
                    <a:pt x="468" y="641"/>
                    <a:pt x="502" y="649"/>
                    <a:pt x="537" y="650"/>
                  </a:cubicBezTo>
                  <a:cubicBezTo>
                    <a:pt x="568" y="652"/>
                    <a:pt x="600" y="648"/>
                    <a:pt x="628" y="634"/>
                  </a:cubicBezTo>
                  <a:cubicBezTo>
                    <a:pt x="658" y="619"/>
                    <a:pt x="677" y="593"/>
                    <a:pt x="689" y="562"/>
                  </a:cubicBezTo>
                  <a:cubicBezTo>
                    <a:pt x="702" y="530"/>
                    <a:pt x="705" y="494"/>
                    <a:pt x="702" y="459"/>
                  </a:cubicBezTo>
                  <a:cubicBezTo>
                    <a:pt x="700" y="421"/>
                    <a:pt x="687" y="386"/>
                    <a:pt x="671" y="351"/>
                  </a:cubicBezTo>
                  <a:cubicBezTo>
                    <a:pt x="656" y="318"/>
                    <a:pt x="638" y="285"/>
                    <a:pt x="619" y="255"/>
                  </a:cubicBezTo>
                  <a:cubicBezTo>
                    <a:pt x="609" y="239"/>
                    <a:pt x="599" y="224"/>
                    <a:pt x="587" y="210"/>
                  </a:cubicBezTo>
                  <a:cubicBezTo>
                    <a:pt x="577" y="197"/>
                    <a:pt x="563" y="185"/>
                    <a:pt x="555" y="170"/>
                  </a:cubicBezTo>
                  <a:cubicBezTo>
                    <a:pt x="554" y="171"/>
                    <a:pt x="553" y="171"/>
                    <a:pt x="552" y="172"/>
                  </a:cubicBezTo>
                  <a:cubicBezTo>
                    <a:pt x="567" y="186"/>
                    <a:pt x="578" y="203"/>
                    <a:pt x="589" y="219"/>
                  </a:cubicBezTo>
                  <a:cubicBezTo>
                    <a:pt x="601" y="236"/>
                    <a:pt x="614" y="253"/>
                    <a:pt x="626" y="271"/>
                  </a:cubicBezTo>
                  <a:cubicBezTo>
                    <a:pt x="638" y="290"/>
                    <a:pt x="648" y="309"/>
                    <a:pt x="657" y="330"/>
                  </a:cubicBezTo>
                  <a:cubicBezTo>
                    <a:pt x="664" y="346"/>
                    <a:pt x="671" y="363"/>
                    <a:pt x="678" y="380"/>
                  </a:cubicBezTo>
                  <a:cubicBezTo>
                    <a:pt x="704" y="445"/>
                    <a:pt x="729" y="529"/>
                    <a:pt x="682" y="593"/>
                  </a:cubicBezTo>
                  <a:cubicBezTo>
                    <a:pt x="658" y="624"/>
                    <a:pt x="621" y="640"/>
                    <a:pt x="584" y="652"/>
                  </a:cubicBezTo>
                  <a:cubicBezTo>
                    <a:pt x="565" y="658"/>
                    <a:pt x="545" y="662"/>
                    <a:pt x="524" y="663"/>
                  </a:cubicBezTo>
                  <a:cubicBezTo>
                    <a:pt x="504" y="663"/>
                    <a:pt x="484" y="661"/>
                    <a:pt x="464" y="657"/>
                  </a:cubicBezTo>
                  <a:cubicBezTo>
                    <a:pt x="425" y="648"/>
                    <a:pt x="387" y="632"/>
                    <a:pt x="351" y="615"/>
                  </a:cubicBezTo>
                  <a:cubicBezTo>
                    <a:pt x="314" y="598"/>
                    <a:pt x="279" y="579"/>
                    <a:pt x="246" y="556"/>
                  </a:cubicBezTo>
                  <a:cubicBezTo>
                    <a:pt x="212" y="534"/>
                    <a:pt x="181" y="507"/>
                    <a:pt x="153" y="478"/>
                  </a:cubicBezTo>
                  <a:cubicBezTo>
                    <a:pt x="123" y="448"/>
                    <a:pt x="98" y="414"/>
                    <a:pt x="74" y="378"/>
                  </a:cubicBezTo>
                  <a:cubicBezTo>
                    <a:pt x="62" y="361"/>
                    <a:pt x="50" y="344"/>
                    <a:pt x="39" y="325"/>
                  </a:cubicBezTo>
                  <a:cubicBezTo>
                    <a:pt x="28" y="307"/>
                    <a:pt x="19" y="288"/>
                    <a:pt x="14" y="267"/>
                  </a:cubicBezTo>
                  <a:cubicBezTo>
                    <a:pt x="7" y="235"/>
                    <a:pt x="5" y="201"/>
                    <a:pt x="9" y="168"/>
                  </a:cubicBezTo>
                  <a:cubicBezTo>
                    <a:pt x="14" y="136"/>
                    <a:pt x="25" y="103"/>
                    <a:pt x="47" y="78"/>
                  </a:cubicBezTo>
                  <a:cubicBezTo>
                    <a:pt x="71" y="51"/>
                    <a:pt x="105" y="33"/>
                    <a:pt x="139" y="22"/>
                  </a:cubicBezTo>
                  <a:cubicBezTo>
                    <a:pt x="210" y="0"/>
                    <a:pt x="286" y="13"/>
                    <a:pt x="355" y="38"/>
                  </a:cubicBezTo>
                  <a:cubicBezTo>
                    <a:pt x="408" y="56"/>
                    <a:pt x="458" y="84"/>
                    <a:pt x="498" y="123"/>
                  </a:cubicBezTo>
                  <a:cubicBezTo>
                    <a:pt x="499" y="124"/>
                    <a:pt x="501" y="122"/>
                    <a:pt x="500" y="12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4" name="Freeform 34"/>
            <p:cNvSpPr/>
            <p:nvPr/>
          </p:nvSpPr>
          <p:spPr bwMode="auto">
            <a:xfrm>
              <a:off x="2875" y="1696"/>
              <a:ext cx="1745" cy="1605"/>
            </a:xfrm>
            <a:custGeom>
              <a:avLst/>
              <a:gdLst>
                <a:gd name="T0" fmla="*/ 522 w 903"/>
                <a:gd name="T1" fmla="*/ 104 h 830"/>
                <a:gd name="T2" fmla="*/ 56 w 903"/>
                <a:gd name="T3" fmla="*/ 118 h 830"/>
                <a:gd name="T4" fmla="*/ 21 w 903"/>
                <a:gd name="T5" fmla="*/ 326 h 830"/>
                <a:gd name="T6" fmla="*/ 184 w 903"/>
                <a:gd name="T7" fmla="*/ 581 h 830"/>
                <a:gd name="T8" fmla="*/ 675 w 903"/>
                <a:gd name="T9" fmla="*/ 826 h 830"/>
                <a:gd name="T10" fmla="*/ 848 w 903"/>
                <a:gd name="T11" fmla="*/ 472 h 830"/>
                <a:gd name="T12" fmla="*/ 733 w 903"/>
                <a:gd name="T13" fmla="*/ 287 h 830"/>
                <a:gd name="T14" fmla="*/ 673 w 903"/>
                <a:gd name="T15" fmla="*/ 222 h 830"/>
                <a:gd name="T16" fmla="*/ 709 w 903"/>
                <a:gd name="T17" fmla="*/ 273 h 830"/>
                <a:gd name="T18" fmla="*/ 890 w 903"/>
                <a:gd name="T19" fmla="*/ 625 h 830"/>
                <a:gd name="T20" fmla="*/ 746 w 903"/>
                <a:gd name="T21" fmla="*/ 803 h 830"/>
                <a:gd name="T22" fmla="*/ 454 w 903"/>
                <a:gd name="T23" fmla="*/ 782 h 830"/>
                <a:gd name="T24" fmla="*/ 261 w 903"/>
                <a:gd name="T25" fmla="*/ 663 h 830"/>
                <a:gd name="T26" fmla="*/ 180 w 903"/>
                <a:gd name="T27" fmla="*/ 581 h 830"/>
                <a:gd name="T28" fmla="*/ 111 w 903"/>
                <a:gd name="T29" fmla="*/ 488 h 830"/>
                <a:gd name="T30" fmla="*/ 15 w 903"/>
                <a:gd name="T31" fmla="*/ 272 h 830"/>
                <a:gd name="T32" fmla="*/ 139 w 903"/>
                <a:gd name="T33" fmla="*/ 41 h 830"/>
                <a:gd name="T34" fmla="*/ 495 w 903"/>
                <a:gd name="T35" fmla="*/ 109 h 830"/>
                <a:gd name="T36" fmla="*/ 628 w 903"/>
                <a:gd name="T37" fmla="*/ 201 h 830"/>
                <a:gd name="T38" fmla="*/ 590 w 903"/>
                <a:gd name="T39" fmla="*/ 157 h 830"/>
                <a:gd name="T40" fmla="*/ 387 w 903"/>
                <a:gd name="T41" fmla="*/ 45 h 830"/>
                <a:gd name="T42" fmla="*/ 10 w 903"/>
                <a:gd name="T43" fmla="*/ 320 h 830"/>
                <a:gd name="T44" fmla="*/ 171 w 903"/>
                <a:gd name="T45" fmla="*/ 580 h 830"/>
                <a:gd name="T46" fmla="*/ 541 w 903"/>
                <a:gd name="T47" fmla="*/ 812 h 830"/>
                <a:gd name="T48" fmla="*/ 699 w 903"/>
                <a:gd name="T49" fmla="*/ 814 h 830"/>
                <a:gd name="T50" fmla="*/ 888 w 903"/>
                <a:gd name="T51" fmla="*/ 632 h 830"/>
                <a:gd name="T52" fmla="*/ 791 w 903"/>
                <a:gd name="T53" fmla="*/ 348 h 830"/>
                <a:gd name="T54" fmla="*/ 670 w 903"/>
                <a:gd name="T55" fmla="*/ 223 h 830"/>
                <a:gd name="T56" fmla="*/ 821 w 903"/>
                <a:gd name="T57" fmla="*/ 401 h 830"/>
                <a:gd name="T58" fmla="*/ 831 w 903"/>
                <a:gd name="T59" fmla="*/ 748 h 830"/>
                <a:gd name="T60" fmla="*/ 653 w 903"/>
                <a:gd name="T61" fmla="*/ 819 h 830"/>
                <a:gd name="T62" fmla="*/ 394 w 903"/>
                <a:gd name="T63" fmla="*/ 754 h 830"/>
                <a:gd name="T64" fmla="*/ 70 w 903"/>
                <a:gd name="T65" fmla="*/ 440 h 830"/>
                <a:gd name="T66" fmla="*/ 10 w 903"/>
                <a:gd name="T67" fmla="*/ 296 h 830"/>
                <a:gd name="T68" fmla="*/ 145 w 903"/>
                <a:gd name="T69" fmla="*/ 43 h 830"/>
                <a:gd name="T70" fmla="*/ 568 w 903"/>
                <a:gd name="T71" fmla="*/ 144 h 830"/>
                <a:gd name="T72" fmla="*/ 627 w 903"/>
                <a:gd name="T73" fmla="*/ 200 h 830"/>
                <a:gd name="T74" fmla="*/ 605 w 903"/>
                <a:gd name="T75" fmla="*/ 181 h 830"/>
                <a:gd name="T76" fmla="*/ 439 w 903"/>
                <a:gd name="T77" fmla="*/ 77 h 830"/>
                <a:gd name="T78" fmla="*/ 156 w 903"/>
                <a:gd name="T79" fmla="*/ 31 h 830"/>
                <a:gd name="T80" fmla="*/ 9 w 903"/>
                <a:gd name="T81" fmla="*/ 236 h 830"/>
                <a:gd name="T82" fmla="*/ 82 w 903"/>
                <a:gd name="T83" fmla="*/ 451 h 830"/>
                <a:gd name="T84" fmla="*/ 174 w 903"/>
                <a:gd name="T85" fmla="*/ 578 h 830"/>
                <a:gd name="T86" fmla="*/ 281 w 903"/>
                <a:gd name="T87" fmla="*/ 684 h 830"/>
                <a:gd name="T88" fmla="*/ 702 w 903"/>
                <a:gd name="T89" fmla="*/ 819 h 830"/>
                <a:gd name="T90" fmla="*/ 874 w 903"/>
                <a:gd name="T91" fmla="*/ 554 h 830"/>
                <a:gd name="T92" fmla="*/ 740 w 903"/>
                <a:gd name="T93" fmla="*/ 310 h 830"/>
                <a:gd name="T94" fmla="*/ 673 w 903"/>
                <a:gd name="T95" fmla="*/ 223 h 830"/>
                <a:gd name="T96" fmla="*/ 720 w 903"/>
                <a:gd name="T97" fmla="*/ 277 h 830"/>
                <a:gd name="T98" fmla="*/ 842 w 903"/>
                <a:gd name="T99" fmla="*/ 465 h 830"/>
                <a:gd name="T100" fmla="*/ 667 w 903"/>
                <a:gd name="T101" fmla="*/ 823 h 830"/>
                <a:gd name="T102" fmla="*/ 397 w 903"/>
                <a:gd name="T103" fmla="*/ 760 h 830"/>
                <a:gd name="T104" fmla="*/ 78 w 903"/>
                <a:gd name="T105" fmla="*/ 444 h 830"/>
                <a:gd name="T106" fmla="*/ 21 w 903"/>
                <a:gd name="T107" fmla="*/ 220 h 830"/>
                <a:gd name="T108" fmla="*/ 79 w 903"/>
                <a:gd name="T109" fmla="*/ 92 h 830"/>
                <a:gd name="T110" fmla="*/ 433 w 903"/>
                <a:gd name="T111" fmla="*/ 64 h 830"/>
                <a:gd name="T112" fmla="*/ 636 w 903"/>
                <a:gd name="T113" fmla="*/ 198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830">
                  <a:moveTo>
                    <a:pt x="638" y="197"/>
                  </a:moveTo>
                  <a:cubicBezTo>
                    <a:pt x="622" y="178"/>
                    <a:pt x="602" y="163"/>
                    <a:pt x="583" y="148"/>
                  </a:cubicBezTo>
                  <a:cubicBezTo>
                    <a:pt x="563" y="133"/>
                    <a:pt x="543" y="117"/>
                    <a:pt x="522" y="104"/>
                  </a:cubicBezTo>
                  <a:cubicBezTo>
                    <a:pt x="480" y="78"/>
                    <a:pt x="433" y="59"/>
                    <a:pt x="386" y="45"/>
                  </a:cubicBezTo>
                  <a:cubicBezTo>
                    <a:pt x="295" y="16"/>
                    <a:pt x="185" y="7"/>
                    <a:pt x="103" y="66"/>
                  </a:cubicBezTo>
                  <a:cubicBezTo>
                    <a:pt x="84" y="80"/>
                    <a:pt x="69" y="99"/>
                    <a:pt x="56" y="118"/>
                  </a:cubicBezTo>
                  <a:cubicBezTo>
                    <a:pt x="43" y="137"/>
                    <a:pt x="31" y="156"/>
                    <a:pt x="25" y="178"/>
                  </a:cubicBezTo>
                  <a:cubicBezTo>
                    <a:pt x="19" y="201"/>
                    <a:pt x="17" y="224"/>
                    <a:pt x="16" y="248"/>
                  </a:cubicBezTo>
                  <a:cubicBezTo>
                    <a:pt x="15" y="274"/>
                    <a:pt x="16" y="300"/>
                    <a:pt x="21" y="326"/>
                  </a:cubicBezTo>
                  <a:cubicBezTo>
                    <a:pt x="31" y="377"/>
                    <a:pt x="59" y="421"/>
                    <a:pt x="87" y="464"/>
                  </a:cubicBezTo>
                  <a:cubicBezTo>
                    <a:pt x="101" y="485"/>
                    <a:pt x="116" y="506"/>
                    <a:pt x="133" y="526"/>
                  </a:cubicBezTo>
                  <a:cubicBezTo>
                    <a:pt x="149" y="545"/>
                    <a:pt x="166" y="563"/>
                    <a:pt x="184" y="581"/>
                  </a:cubicBezTo>
                  <a:cubicBezTo>
                    <a:pt x="251" y="651"/>
                    <a:pt x="322" y="723"/>
                    <a:pt x="409" y="769"/>
                  </a:cubicBezTo>
                  <a:cubicBezTo>
                    <a:pt x="450" y="791"/>
                    <a:pt x="494" y="806"/>
                    <a:pt x="539" y="815"/>
                  </a:cubicBezTo>
                  <a:cubicBezTo>
                    <a:pt x="583" y="824"/>
                    <a:pt x="630" y="829"/>
                    <a:pt x="675" y="826"/>
                  </a:cubicBezTo>
                  <a:cubicBezTo>
                    <a:pt x="755" y="819"/>
                    <a:pt x="843" y="780"/>
                    <a:pt x="873" y="700"/>
                  </a:cubicBezTo>
                  <a:cubicBezTo>
                    <a:pt x="887" y="664"/>
                    <a:pt x="886" y="624"/>
                    <a:pt x="880" y="586"/>
                  </a:cubicBezTo>
                  <a:cubicBezTo>
                    <a:pt x="874" y="547"/>
                    <a:pt x="862" y="509"/>
                    <a:pt x="848" y="472"/>
                  </a:cubicBezTo>
                  <a:cubicBezTo>
                    <a:pt x="840" y="452"/>
                    <a:pt x="832" y="432"/>
                    <a:pt x="822" y="413"/>
                  </a:cubicBezTo>
                  <a:cubicBezTo>
                    <a:pt x="810" y="390"/>
                    <a:pt x="796" y="369"/>
                    <a:pt x="781" y="348"/>
                  </a:cubicBezTo>
                  <a:cubicBezTo>
                    <a:pt x="765" y="327"/>
                    <a:pt x="750" y="306"/>
                    <a:pt x="733" y="287"/>
                  </a:cubicBezTo>
                  <a:cubicBezTo>
                    <a:pt x="724" y="277"/>
                    <a:pt x="715" y="267"/>
                    <a:pt x="706" y="257"/>
                  </a:cubicBezTo>
                  <a:cubicBezTo>
                    <a:pt x="698" y="249"/>
                    <a:pt x="692" y="240"/>
                    <a:pt x="684" y="231"/>
                  </a:cubicBezTo>
                  <a:cubicBezTo>
                    <a:pt x="680" y="228"/>
                    <a:pt x="677" y="225"/>
                    <a:pt x="673" y="222"/>
                  </a:cubicBezTo>
                  <a:cubicBezTo>
                    <a:pt x="672" y="222"/>
                    <a:pt x="670" y="222"/>
                    <a:pt x="671" y="224"/>
                  </a:cubicBezTo>
                  <a:cubicBezTo>
                    <a:pt x="673" y="233"/>
                    <a:pt x="680" y="240"/>
                    <a:pt x="686" y="246"/>
                  </a:cubicBezTo>
                  <a:cubicBezTo>
                    <a:pt x="695" y="255"/>
                    <a:pt x="702" y="264"/>
                    <a:pt x="709" y="273"/>
                  </a:cubicBezTo>
                  <a:cubicBezTo>
                    <a:pt x="726" y="295"/>
                    <a:pt x="742" y="317"/>
                    <a:pt x="758" y="339"/>
                  </a:cubicBezTo>
                  <a:cubicBezTo>
                    <a:pt x="790" y="382"/>
                    <a:pt x="815" y="429"/>
                    <a:pt x="838" y="478"/>
                  </a:cubicBezTo>
                  <a:cubicBezTo>
                    <a:pt x="860" y="525"/>
                    <a:pt x="883" y="573"/>
                    <a:pt x="890" y="625"/>
                  </a:cubicBezTo>
                  <a:cubicBezTo>
                    <a:pt x="893" y="648"/>
                    <a:pt x="892" y="672"/>
                    <a:pt x="884" y="694"/>
                  </a:cubicBezTo>
                  <a:cubicBezTo>
                    <a:pt x="878" y="713"/>
                    <a:pt x="865" y="730"/>
                    <a:pt x="851" y="744"/>
                  </a:cubicBezTo>
                  <a:cubicBezTo>
                    <a:pt x="822" y="772"/>
                    <a:pt x="784" y="790"/>
                    <a:pt x="746" y="803"/>
                  </a:cubicBezTo>
                  <a:cubicBezTo>
                    <a:pt x="725" y="810"/>
                    <a:pt x="704" y="816"/>
                    <a:pt x="682" y="820"/>
                  </a:cubicBezTo>
                  <a:cubicBezTo>
                    <a:pt x="656" y="824"/>
                    <a:pt x="630" y="823"/>
                    <a:pt x="604" y="821"/>
                  </a:cubicBezTo>
                  <a:cubicBezTo>
                    <a:pt x="553" y="816"/>
                    <a:pt x="502" y="800"/>
                    <a:pt x="454" y="782"/>
                  </a:cubicBezTo>
                  <a:cubicBezTo>
                    <a:pt x="430" y="772"/>
                    <a:pt x="407" y="762"/>
                    <a:pt x="384" y="749"/>
                  </a:cubicBezTo>
                  <a:cubicBezTo>
                    <a:pt x="362" y="737"/>
                    <a:pt x="339" y="725"/>
                    <a:pt x="318" y="710"/>
                  </a:cubicBezTo>
                  <a:cubicBezTo>
                    <a:pt x="298" y="696"/>
                    <a:pt x="279" y="680"/>
                    <a:pt x="261" y="663"/>
                  </a:cubicBezTo>
                  <a:cubicBezTo>
                    <a:pt x="253" y="654"/>
                    <a:pt x="244" y="646"/>
                    <a:pt x="235" y="637"/>
                  </a:cubicBezTo>
                  <a:cubicBezTo>
                    <a:pt x="225" y="629"/>
                    <a:pt x="216" y="620"/>
                    <a:pt x="207" y="611"/>
                  </a:cubicBezTo>
                  <a:cubicBezTo>
                    <a:pt x="198" y="601"/>
                    <a:pt x="189" y="591"/>
                    <a:pt x="180" y="581"/>
                  </a:cubicBezTo>
                  <a:cubicBezTo>
                    <a:pt x="172" y="572"/>
                    <a:pt x="163" y="562"/>
                    <a:pt x="156" y="552"/>
                  </a:cubicBezTo>
                  <a:cubicBezTo>
                    <a:pt x="149" y="541"/>
                    <a:pt x="142" y="531"/>
                    <a:pt x="135" y="520"/>
                  </a:cubicBezTo>
                  <a:cubicBezTo>
                    <a:pt x="127" y="510"/>
                    <a:pt x="119" y="499"/>
                    <a:pt x="111" y="488"/>
                  </a:cubicBezTo>
                  <a:cubicBezTo>
                    <a:pt x="95" y="466"/>
                    <a:pt x="80" y="443"/>
                    <a:pt x="66" y="419"/>
                  </a:cubicBezTo>
                  <a:cubicBezTo>
                    <a:pt x="53" y="396"/>
                    <a:pt x="43" y="373"/>
                    <a:pt x="35" y="348"/>
                  </a:cubicBezTo>
                  <a:cubicBezTo>
                    <a:pt x="27" y="323"/>
                    <a:pt x="19" y="298"/>
                    <a:pt x="15" y="272"/>
                  </a:cubicBezTo>
                  <a:cubicBezTo>
                    <a:pt x="10" y="247"/>
                    <a:pt x="11" y="221"/>
                    <a:pt x="17" y="196"/>
                  </a:cubicBezTo>
                  <a:cubicBezTo>
                    <a:pt x="27" y="152"/>
                    <a:pt x="53" y="111"/>
                    <a:pt x="85" y="80"/>
                  </a:cubicBezTo>
                  <a:cubicBezTo>
                    <a:pt x="101" y="64"/>
                    <a:pt x="119" y="51"/>
                    <a:pt x="139" y="41"/>
                  </a:cubicBezTo>
                  <a:cubicBezTo>
                    <a:pt x="161" y="31"/>
                    <a:pt x="184" y="26"/>
                    <a:pt x="207" y="23"/>
                  </a:cubicBezTo>
                  <a:cubicBezTo>
                    <a:pt x="258" y="18"/>
                    <a:pt x="309" y="28"/>
                    <a:pt x="357" y="45"/>
                  </a:cubicBezTo>
                  <a:cubicBezTo>
                    <a:pt x="405" y="61"/>
                    <a:pt x="451" y="84"/>
                    <a:pt x="495" y="109"/>
                  </a:cubicBezTo>
                  <a:cubicBezTo>
                    <a:pt x="521" y="123"/>
                    <a:pt x="545" y="139"/>
                    <a:pt x="569" y="156"/>
                  </a:cubicBezTo>
                  <a:cubicBezTo>
                    <a:pt x="581" y="165"/>
                    <a:pt x="592" y="175"/>
                    <a:pt x="604" y="185"/>
                  </a:cubicBezTo>
                  <a:cubicBezTo>
                    <a:pt x="611" y="190"/>
                    <a:pt x="619" y="201"/>
                    <a:pt x="628" y="201"/>
                  </a:cubicBezTo>
                  <a:cubicBezTo>
                    <a:pt x="629" y="201"/>
                    <a:pt x="630" y="201"/>
                    <a:pt x="630" y="200"/>
                  </a:cubicBezTo>
                  <a:cubicBezTo>
                    <a:pt x="630" y="192"/>
                    <a:pt x="622" y="185"/>
                    <a:pt x="617" y="180"/>
                  </a:cubicBezTo>
                  <a:cubicBezTo>
                    <a:pt x="608" y="172"/>
                    <a:pt x="599" y="164"/>
                    <a:pt x="590" y="157"/>
                  </a:cubicBezTo>
                  <a:cubicBezTo>
                    <a:pt x="569" y="141"/>
                    <a:pt x="547" y="126"/>
                    <a:pt x="525" y="113"/>
                  </a:cubicBezTo>
                  <a:cubicBezTo>
                    <a:pt x="502" y="100"/>
                    <a:pt x="479" y="88"/>
                    <a:pt x="456" y="76"/>
                  </a:cubicBezTo>
                  <a:cubicBezTo>
                    <a:pt x="434" y="65"/>
                    <a:pt x="411" y="54"/>
                    <a:pt x="387" y="45"/>
                  </a:cubicBezTo>
                  <a:cubicBezTo>
                    <a:pt x="300" y="11"/>
                    <a:pt x="193" y="0"/>
                    <a:pt x="114" y="59"/>
                  </a:cubicBezTo>
                  <a:cubicBezTo>
                    <a:pt x="75" y="88"/>
                    <a:pt x="49" y="132"/>
                    <a:pt x="30" y="175"/>
                  </a:cubicBezTo>
                  <a:cubicBezTo>
                    <a:pt x="10" y="220"/>
                    <a:pt x="0" y="271"/>
                    <a:pt x="10" y="320"/>
                  </a:cubicBezTo>
                  <a:cubicBezTo>
                    <a:pt x="16" y="345"/>
                    <a:pt x="28" y="368"/>
                    <a:pt x="40" y="390"/>
                  </a:cubicBezTo>
                  <a:cubicBezTo>
                    <a:pt x="52" y="414"/>
                    <a:pt x="65" y="437"/>
                    <a:pt x="79" y="459"/>
                  </a:cubicBezTo>
                  <a:cubicBezTo>
                    <a:pt x="105" y="502"/>
                    <a:pt x="136" y="543"/>
                    <a:pt x="171" y="580"/>
                  </a:cubicBezTo>
                  <a:cubicBezTo>
                    <a:pt x="205" y="616"/>
                    <a:pt x="243" y="649"/>
                    <a:pt x="282" y="680"/>
                  </a:cubicBezTo>
                  <a:cubicBezTo>
                    <a:pt x="320" y="710"/>
                    <a:pt x="361" y="739"/>
                    <a:pt x="403" y="762"/>
                  </a:cubicBezTo>
                  <a:cubicBezTo>
                    <a:pt x="446" y="786"/>
                    <a:pt x="492" y="804"/>
                    <a:pt x="541" y="812"/>
                  </a:cubicBezTo>
                  <a:cubicBezTo>
                    <a:pt x="554" y="814"/>
                    <a:pt x="568" y="815"/>
                    <a:pt x="581" y="816"/>
                  </a:cubicBezTo>
                  <a:cubicBezTo>
                    <a:pt x="594" y="816"/>
                    <a:pt x="608" y="818"/>
                    <a:pt x="621" y="820"/>
                  </a:cubicBezTo>
                  <a:cubicBezTo>
                    <a:pt x="647" y="823"/>
                    <a:pt x="674" y="820"/>
                    <a:pt x="699" y="814"/>
                  </a:cubicBezTo>
                  <a:cubicBezTo>
                    <a:pt x="724" y="807"/>
                    <a:pt x="749" y="798"/>
                    <a:pt x="772" y="787"/>
                  </a:cubicBezTo>
                  <a:cubicBezTo>
                    <a:pt x="794" y="778"/>
                    <a:pt x="815" y="766"/>
                    <a:pt x="833" y="750"/>
                  </a:cubicBezTo>
                  <a:cubicBezTo>
                    <a:pt x="867" y="720"/>
                    <a:pt x="883" y="676"/>
                    <a:pt x="888" y="632"/>
                  </a:cubicBezTo>
                  <a:cubicBezTo>
                    <a:pt x="893" y="581"/>
                    <a:pt x="883" y="531"/>
                    <a:pt x="865" y="484"/>
                  </a:cubicBezTo>
                  <a:cubicBezTo>
                    <a:pt x="855" y="459"/>
                    <a:pt x="844" y="436"/>
                    <a:pt x="831" y="413"/>
                  </a:cubicBezTo>
                  <a:cubicBezTo>
                    <a:pt x="819" y="391"/>
                    <a:pt x="805" y="369"/>
                    <a:pt x="791" y="348"/>
                  </a:cubicBezTo>
                  <a:cubicBezTo>
                    <a:pt x="773" y="324"/>
                    <a:pt x="753" y="301"/>
                    <a:pt x="732" y="279"/>
                  </a:cubicBezTo>
                  <a:cubicBezTo>
                    <a:pt x="713" y="259"/>
                    <a:pt x="695" y="237"/>
                    <a:pt x="672" y="221"/>
                  </a:cubicBezTo>
                  <a:cubicBezTo>
                    <a:pt x="670" y="220"/>
                    <a:pt x="669" y="222"/>
                    <a:pt x="670" y="223"/>
                  </a:cubicBezTo>
                  <a:cubicBezTo>
                    <a:pt x="691" y="238"/>
                    <a:pt x="707" y="257"/>
                    <a:pt x="724" y="275"/>
                  </a:cubicBezTo>
                  <a:cubicBezTo>
                    <a:pt x="743" y="294"/>
                    <a:pt x="761" y="314"/>
                    <a:pt x="777" y="335"/>
                  </a:cubicBezTo>
                  <a:cubicBezTo>
                    <a:pt x="793" y="356"/>
                    <a:pt x="807" y="378"/>
                    <a:pt x="821" y="401"/>
                  </a:cubicBezTo>
                  <a:cubicBezTo>
                    <a:pt x="834" y="423"/>
                    <a:pt x="846" y="446"/>
                    <a:pt x="856" y="470"/>
                  </a:cubicBezTo>
                  <a:cubicBezTo>
                    <a:pt x="877" y="519"/>
                    <a:pt x="889" y="571"/>
                    <a:pt x="886" y="624"/>
                  </a:cubicBezTo>
                  <a:cubicBezTo>
                    <a:pt x="883" y="670"/>
                    <a:pt x="867" y="716"/>
                    <a:pt x="831" y="748"/>
                  </a:cubicBezTo>
                  <a:cubicBezTo>
                    <a:pt x="813" y="764"/>
                    <a:pt x="791" y="776"/>
                    <a:pt x="768" y="786"/>
                  </a:cubicBezTo>
                  <a:cubicBezTo>
                    <a:pt x="744" y="797"/>
                    <a:pt x="719" y="806"/>
                    <a:pt x="693" y="812"/>
                  </a:cubicBezTo>
                  <a:cubicBezTo>
                    <a:pt x="680" y="816"/>
                    <a:pt x="666" y="818"/>
                    <a:pt x="653" y="819"/>
                  </a:cubicBezTo>
                  <a:cubicBezTo>
                    <a:pt x="639" y="819"/>
                    <a:pt x="625" y="818"/>
                    <a:pt x="612" y="816"/>
                  </a:cubicBezTo>
                  <a:cubicBezTo>
                    <a:pt x="585" y="813"/>
                    <a:pt x="558" y="812"/>
                    <a:pt x="532" y="808"/>
                  </a:cubicBezTo>
                  <a:cubicBezTo>
                    <a:pt x="483" y="799"/>
                    <a:pt x="437" y="778"/>
                    <a:pt x="394" y="754"/>
                  </a:cubicBezTo>
                  <a:cubicBezTo>
                    <a:pt x="351" y="729"/>
                    <a:pt x="311" y="700"/>
                    <a:pt x="272" y="669"/>
                  </a:cubicBezTo>
                  <a:cubicBezTo>
                    <a:pt x="233" y="637"/>
                    <a:pt x="195" y="602"/>
                    <a:pt x="161" y="565"/>
                  </a:cubicBezTo>
                  <a:cubicBezTo>
                    <a:pt x="126" y="526"/>
                    <a:pt x="96" y="484"/>
                    <a:pt x="70" y="440"/>
                  </a:cubicBezTo>
                  <a:cubicBezTo>
                    <a:pt x="57" y="417"/>
                    <a:pt x="44" y="393"/>
                    <a:pt x="32" y="369"/>
                  </a:cubicBezTo>
                  <a:cubicBezTo>
                    <a:pt x="27" y="357"/>
                    <a:pt x="21" y="346"/>
                    <a:pt x="17" y="333"/>
                  </a:cubicBezTo>
                  <a:cubicBezTo>
                    <a:pt x="13" y="321"/>
                    <a:pt x="11" y="308"/>
                    <a:pt x="10" y="296"/>
                  </a:cubicBezTo>
                  <a:cubicBezTo>
                    <a:pt x="5" y="244"/>
                    <a:pt x="23" y="193"/>
                    <a:pt x="47" y="148"/>
                  </a:cubicBezTo>
                  <a:cubicBezTo>
                    <a:pt x="58" y="126"/>
                    <a:pt x="71" y="105"/>
                    <a:pt x="88" y="86"/>
                  </a:cubicBezTo>
                  <a:cubicBezTo>
                    <a:pt x="104" y="68"/>
                    <a:pt x="123" y="53"/>
                    <a:pt x="145" y="43"/>
                  </a:cubicBezTo>
                  <a:cubicBezTo>
                    <a:pt x="190" y="21"/>
                    <a:pt x="240" y="16"/>
                    <a:pt x="289" y="22"/>
                  </a:cubicBezTo>
                  <a:cubicBezTo>
                    <a:pt x="338" y="28"/>
                    <a:pt x="385" y="45"/>
                    <a:pt x="430" y="66"/>
                  </a:cubicBezTo>
                  <a:cubicBezTo>
                    <a:pt x="477" y="89"/>
                    <a:pt x="525" y="114"/>
                    <a:pt x="568" y="144"/>
                  </a:cubicBezTo>
                  <a:cubicBezTo>
                    <a:pt x="581" y="153"/>
                    <a:pt x="593" y="163"/>
                    <a:pt x="605" y="173"/>
                  </a:cubicBezTo>
                  <a:cubicBezTo>
                    <a:pt x="610" y="177"/>
                    <a:pt x="615" y="181"/>
                    <a:pt x="619" y="186"/>
                  </a:cubicBezTo>
                  <a:cubicBezTo>
                    <a:pt x="623" y="190"/>
                    <a:pt x="627" y="194"/>
                    <a:pt x="627" y="200"/>
                  </a:cubicBezTo>
                  <a:cubicBezTo>
                    <a:pt x="628" y="199"/>
                    <a:pt x="628" y="199"/>
                    <a:pt x="629" y="198"/>
                  </a:cubicBezTo>
                  <a:cubicBezTo>
                    <a:pt x="624" y="198"/>
                    <a:pt x="620" y="195"/>
                    <a:pt x="617" y="192"/>
                  </a:cubicBezTo>
                  <a:cubicBezTo>
                    <a:pt x="613" y="188"/>
                    <a:pt x="609" y="185"/>
                    <a:pt x="605" y="181"/>
                  </a:cubicBezTo>
                  <a:cubicBezTo>
                    <a:pt x="594" y="173"/>
                    <a:pt x="584" y="164"/>
                    <a:pt x="573" y="156"/>
                  </a:cubicBezTo>
                  <a:cubicBezTo>
                    <a:pt x="553" y="140"/>
                    <a:pt x="531" y="126"/>
                    <a:pt x="508" y="113"/>
                  </a:cubicBezTo>
                  <a:cubicBezTo>
                    <a:pt x="486" y="100"/>
                    <a:pt x="463" y="88"/>
                    <a:pt x="439" y="77"/>
                  </a:cubicBezTo>
                  <a:cubicBezTo>
                    <a:pt x="417" y="66"/>
                    <a:pt x="394" y="56"/>
                    <a:pt x="371" y="47"/>
                  </a:cubicBezTo>
                  <a:cubicBezTo>
                    <a:pt x="325" y="30"/>
                    <a:pt x="276" y="18"/>
                    <a:pt x="226" y="19"/>
                  </a:cubicBezTo>
                  <a:cubicBezTo>
                    <a:pt x="203" y="20"/>
                    <a:pt x="178" y="23"/>
                    <a:pt x="156" y="31"/>
                  </a:cubicBezTo>
                  <a:cubicBezTo>
                    <a:pt x="136" y="38"/>
                    <a:pt x="117" y="50"/>
                    <a:pt x="100" y="63"/>
                  </a:cubicBezTo>
                  <a:cubicBezTo>
                    <a:pt x="66" y="90"/>
                    <a:pt x="39" y="127"/>
                    <a:pt x="23" y="168"/>
                  </a:cubicBezTo>
                  <a:cubicBezTo>
                    <a:pt x="14" y="189"/>
                    <a:pt x="9" y="213"/>
                    <a:pt x="9" y="236"/>
                  </a:cubicBezTo>
                  <a:cubicBezTo>
                    <a:pt x="9" y="261"/>
                    <a:pt x="14" y="285"/>
                    <a:pt x="20" y="309"/>
                  </a:cubicBezTo>
                  <a:cubicBezTo>
                    <a:pt x="27" y="334"/>
                    <a:pt x="35" y="359"/>
                    <a:pt x="45" y="382"/>
                  </a:cubicBezTo>
                  <a:cubicBezTo>
                    <a:pt x="55" y="406"/>
                    <a:pt x="68" y="429"/>
                    <a:pt x="82" y="451"/>
                  </a:cubicBezTo>
                  <a:cubicBezTo>
                    <a:pt x="97" y="473"/>
                    <a:pt x="113" y="495"/>
                    <a:pt x="129" y="517"/>
                  </a:cubicBezTo>
                  <a:cubicBezTo>
                    <a:pt x="136" y="527"/>
                    <a:pt x="143" y="538"/>
                    <a:pt x="150" y="548"/>
                  </a:cubicBezTo>
                  <a:cubicBezTo>
                    <a:pt x="157" y="559"/>
                    <a:pt x="165" y="569"/>
                    <a:pt x="174" y="578"/>
                  </a:cubicBezTo>
                  <a:cubicBezTo>
                    <a:pt x="183" y="588"/>
                    <a:pt x="191" y="598"/>
                    <a:pt x="200" y="608"/>
                  </a:cubicBezTo>
                  <a:cubicBezTo>
                    <a:pt x="209" y="617"/>
                    <a:pt x="218" y="625"/>
                    <a:pt x="227" y="634"/>
                  </a:cubicBezTo>
                  <a:cubicBezTo>
                    <a:pt x="245" y="651"/>
                    <a:pt x="262" y="668"/>
                    <a:pt x="281" y="684"/>
                  </a:cubicBezTo>
                  <a:cubicBezTo>
                    <a:pt x="318" y="717"/>
                    <a:pt x="362" y="742"/>
                    <a:pt x="406" y="764"/>
                  </a:cubicBezTo>
                  <a:cubicBezTo>
                    <a:pt x="452" y="786"/>
                    <a:pt x="501" y="803"/>
                    <a:pt x="550" y="815"/>
                  </a:cubicBezTo>
                  <a:cubicBezTo>
                    <a:pt x="600" y="826"/>
                    <a:pt x="652" y="830"/>
                    <a:pt x="702" y="819"/>
                  </a:cubicBezTo>
                  <a:cubicBezTo>
                    <a:pt x="740" y="810"/>
                    <a:pt x="779" y="796"/>
                    <a:pt x="813" y="776"/>
                  </a:cubicBezTo>
                  <a:cubicBezTo>
                    <a:pt x="847" y="756"/>
                    <a:pt x="878" y="727"/>
                    <a:pt x="889" y="689"/>
                  </a:cubicBezTo>
                  <a:cubicBezTo>
                    <a:pt x="903" y="644"/>
                    <a:pt x="890" y="596"/>
                    <a:pt x="874" y="554"/>
                  </a:cubicBezTo>
                  <a:cubicBezTo>
                    <a:pt x="864" y="528"/>
                    <a:pt x="853" y="503"/>
                    <a:pt x="841" y="478"/>
                  </a:cubicBezTo>
                  <a:cubicBezTo>
                    <a:pt x="830" y="454"/>
                    <a:pt x="818" y="430"/>
                    <a:pt x="805" y="407"/>
                  </a:cubicBezTo>
                  <a:cubicBezTo>
                    <a:pt x="786" y="373"/>
                    <a:pt x="764" y="341"/>
                    <a:pt x="740" y="310"/>
                  </a:cubicBezTo>
                  <a:cubicBezTo>
                    <a:pt x="728" y="293"/>
                    <a:pt x="716" y="277"/>
                    <a:pt x="703" y="261"/>
                  </a:cubicBezTo>
                  <a:cubicBezTo>
                    <a:pt x="698" y="255"/>
                    <a:pt x="693" y="249"/>
                    <a:pt x="687" y="243"/>
                  </a:cubicBezTo>
                  <a:cubicBezTo>
                    <a:pt x="682" y="237"/>
                    <a:pt x="675" y="231"/>
                    <a:pt x="673" y="223"/>
                  </a:cubicBezTo>
                  <a:cubicBezTo>
                    <a:pt x="673" y="224"/>
                    <a:pt x="672" y="224"/>
                    <a:pt x="671" y="225"/>
                  </a:cubicBezTo>
                  <a:cubicBezTo>
                    <a:pt x="681" y="230"/>
                    <a:pt x="687" y="240"/>
                    <a:pt x="694" y="248"/>
                  </a:cubicBezTo>
                  <a:cubicBezTo>
                    <a:pt x="702" y="258"/>
                    <a:pt x="711" y="267"/>
                    <a:pt x="720" y="277"/>
                  </a:cubicBezTo>
                  <a:cubicBezTo>
                    <a:pt x="737" y="296"/>
                    <a:pt x="753" y="316"/>
                    <a:pt x="769" y="337"/>
                  </a:cubicBezTo>
                  <a:cubicBezTo>
                    <a:pt x="785" y="358"/>
                    <a:pt x="800" y="380"/>
                    <a:pt x="813" y="403"/>
                  </a:cubicBezTo>
                  <a:cubicBezTo>
                    <a:pt x="825" y="423"/>
                    <a:pt x="834" y="444"/>
                    <a:pt x="842" y="465"/>
                  </a:cubicBezTo>
                  <a:cubicBezTo>
                    <a:pt x="856" y="502"/>
                    <a:pt x="869" y="540"/>
                    <a:pt x="876" y="580"/>
                  </a:cubicBezTo>
                  <a:cubicBezTo>
                    <a:pt x="883" y="618"/>
                    <a:pt x="884" y="660"/>
                    <a:pt x="871" y="697"/>
                  </a:cubicBezTo>
                  <a:cubicBezTo>
                    <a:pt x="842" y="781"/>
                    <a:pt x="749" y="819"/>
                    <a:pt x="667" y="823"/>
                  </a:cubicBezTo>
                  <a:cubicBezTo>
                    <a:pt x="644" y="825"/>
                    <a:pt x="621" y="824"/>
                    <a:pt x="598" y="821"/>
                  </a:cubicBezTo>
                  <a:cubicBezTo>
                    <a:pt x="575" y="819"/>
                    <a:pt x="552" y="815"/>
                    <a:pt x="529" y="810"/>
                  </a:cubicBezTo>
                  <a:cubicBezTo>
                    <a:pt x="483" y="800"/>
                    <a:pt x="438" y="783"/>
                    <a:pt x="397" y="760"/>
                  </a:cubicBezTo>
                  <a:cubicBezTo>
                    <a:pt x="310" y="711"/>
                    <a:pt x="240" y="636"/>
                    <a:pt x="171" y="564"/>
                  </a:cubicBezTo>
                  <a:cubicBezTo>
                    <a:pt x="154" y="546"/>
                    <a:pt x="137" y="528"/>
                    <a:pt x="122" y="507"/>
                  </a:cubicBezTo>
                  <a:cubicBezTo>
                    <a:pt x="106" y="487"/>
                    <a:pt x="92" y="466"/>
                    <a:pt x="78" y="444"/>
                  </a:cubicBezTo>
                  <a:cubicBezTo>
                    <a:pt x="64" y="422"/>
                    <a:pt x="50" y="399"/>
                    <a:pt x="40" y="374"/>
                  </a:cubicBezTo>
                  <a:cubicBezTo>
                    <a:pt x="29" y="350"/>
                    <a:pt x="23" y="324"/>
                    <a:pt x="20" y="297"/>
                  </a:cubicBezTo>
                  <a:cubicBezTo>
                    <a:pt x="17" y="272"/>
                    <a:pt x="18" y="245"/>
                    <a:pt x="21" y="220"/>
                  </a:cubicBezTo>
                  <a:cubicBezTo>
                    <a:pt x="23" y="196"/>
                    <a:pt x="27" y="173"/>
                    <a:pt x="38" y="152"/>
                  </a:cubicBezTo>
                  <a:cubicBezTo>
                    <a:pt x="43" y="141"/>
                    <a:pt x="50" y="131"/>
                    <a:pt x="57" y="121"/>
                  </a:cubicBezTo>
                  <a:cubicBezTo>
                    <a:pt x="64" y="111"/>
                    <a:pt x="71" y="101"/>
                    <a:pt x="79" y="92"/>
                  </a:cubicBezTo>
                  <a:cubicBezTo>
                    <a:pt x="96" y="73"/>
                    <a:pt x="116" y="59"/>
                    <a:pt x="139" y="48"/>
                  </a:cubicBezTo>
                  <a:cubicBezTo>
                    <a:pt x="185" y="26"/>
                    <a:pt x="238" y="22"/>
                    <a:pt x="287" y="27"/>
                  </a:cubicBezTo>
                  <a:cubicBezTo>
                    <a:pt x="338" y="32"/>
                    <a:pt x="386" y="46"/>
                    <a:pt x="433" y="64"/>
                  </a:cubicBezTo>
                  <a:cubicBezTo>
                    <a:pt x="471" y="79"/>
                    <a:pt x="508" y="97"/>
                    <a:pt x="542" y="120"/>
                  </a:cubicBezTo>
                  <a:cubicBezTo>
                    <a:pt x="558" y="132"/>
                    <a:pt x="574" y="144"/>
                    <a:pt x="590" y="156"/>
                  </a:cubicBezTo>
                  <a:cubicBezTo>
                    <a:pt x="606" y="169"/>
                    <a:pt x="622" y="183"/>
                    <a:pt x="636" y="198"/>
                  </a:cubicBezTo>
                  <a:cubicBezTo>
                    <a:pt x="637" y="200"/>
                    <a:pt x="639" y="198"/>
                    <a:pt x="638" y="197"/>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5" name="Freeform 35"/>
            <p:cNvSpPr/>
            <p:nvPr/>
          </p:nvSpPr>
          <p:spPr bwMode="auto">
            <a:xfrm>
              <a:off x="4023" y="2013"/>
              <a:ext cx="52" cy="37"/>
            </a:xfrm>
            <a:custGeom>
              <a:avLst/>
              <a:gdLst>
                <a:gd name="T0" fmla="*/ 14 w 27"/>
                <a:gd name="T1" fmla="*/ 10 h 19"/>
                <a:gd name="T2" fmla="*/ 13 w 27"/>
                <a:gd name="T3" fmla="*/ 9 h 19"/>
                <a:gd name="T4" fmla="*/ 15 w 27"/>
                <a:gd name="T5" fmla="*/ 10 h 19"/>
                <a:gd name="T6" fmla="*/ 18 w 27"/>
                <a:gd name="T7" fmla="*/ 13 h 19"/>
                <a:gd name="T8" fmla="*/ 25 w 27"/>
                <a:gd name="T9" fmla="*/ 18 h 19"/>
                <a:gd name="T10" fmla="*/ 26 w 27"/>
                <a:gd name="T11" fmla="*/ 16 h 19"/>
                <a:gd name="T12" fmla="*/ 3 w 27"/>
                <a:gd name="T13" fmla="*/ 1 h 19"/>
                <a:gd name="T14" fmla="*/ 1 w 27"/>
                <a:gd name="T15" fmla="*/ 3 h 19"/>
                <a:gd name="T16" fmla="*/ 25 w 27"/>
                <a:gd name="T17" fmla="*/ 18 h 19"/>
                <a:gd name="T18" fmla="*/ 26 w 27"/>
                <a:gd name="T19" fmla="*/ 16 h 19"/>
                <a:gd name="T20" fmla="*/ 20 w 27"/>
                <a:gd name="T21" fmla="*/ 11 h 19"/>
                <a:gd name="T22" fmla="*/ 14 w 27"/>
                <a:gd name="T23" fmla="*/ 7 h 19"/>
                <a:gd name="T24" fmla="*/ 12 w 27"/>
                <a:gd name="T25" fmla="*/ 11 h 19"/>
                <a:gd name="T26" fmla="*/ 14 w 27"/>
                <a:gd name="T27"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9">
                  <a:moveTo>
                    <a:pt x="14" y="10"/>
                  </a:moveTo>
                  <a:cubicBezTo>
                    <a:pt x="14" y="9"/>
                    <a:pt x="14" y="9"/>
                    <a:pt x="13" y="9"/>
                  </a:cubicBezTo>
                  <a:cubicBezTo>
                    <a:pt x="14" y="10"/>
                    <a:pt x="15" y="10"/>
                    <a:pt x="15" y="10"/>
                  </a:cubicBezTo>
                  <a:cubicBezTo>
                    <a:pt x="16" y="11"/>
                    <a:pt x="17" y="12"/>
                    <a:pt x="18" y="13"/>
                  </a:cubicBezTo>
                  <a:cubicBezTo>
                    <a:pt x="21" y="15"/>
                    <a:pt x="23" y="16"/>
                    <a:pt x="25" y="18"/>
                  </a:cubicBezTo>
                  <a:cubicBezTo>
                    <a:pt x="25" y="17"/>
                    <a:pt x="25" y="17"/>
                    <a:pt x="26" y="16"/>
                  </a:cubicBezTo>
                  <a:cubicBezTo>
                    <a:pt x="18" y="12"/>
                    <a:pt x="10" y="7"/>
                    <a:pt x="3" y="1"/>
                  </a:cubicBezTo>
                  <a:cubicBezTo>
                    <a:pt x="2" y="0"/>
                    <a:pt x="0" y="2"/>
                    <a:pt x="1" y="3"/>
                  </a:cubicBezTo>
                  <a:cubicBezTo>
                    <a:pt x="9" y="9"/>
                    <a:pt x="16" y="15"/>
                    <a:pt x="25" y="18"/>
                  </a:cubicBezTo>
                  <a:cubicBezTo>
                    <a:pt x="26" y="19"/>
                    <a:pt x="27" y="17"/>
                    <a:pt x="26" y="16"/>
                  </a:cubicBezTo>
                  <a:cubicBezTo>
                    <a:pt x="24" y="14"/>
                    <a:pt x="22" y="12"/>
                    <a:pt x="20" y="11"/>
                  </a:cubicBezTo>
                  <a:cubicBezTo>
                    <a:pt x="19" y="9"/>
                    <a:pt x="16" y="7"/>
                    <a:pt x="14" y="7"/>
                  </a:cubicBezTo>
                  <a:cubicBezTo>
                    <a:pt x="11" y="6"/>
                    <a:pt x="10" y="8"/>
                    <a:pt x="12" y="11"/>
                  </a:cubicBezTo>
                  <a:cubicBezTo>
                    <a:pt x="13" y="13"/>
                    <a:pt x="15" y="12"/>
                    <a:pt x="14" y="1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6" name="Freeform 36"/>
            <p:cNvSpPr/>
            <p:nvPr/>
          </p:nvSpPr>
          <p:spPr bwMode="auto">
            <a:xfrm>
              <a:off x="3954" y="2061"/>
              <a:ext cx="65" cy="58"/>
            </a:xfrm>
            <a:custGeom>
              <a:avLst/>
              <a:gdLst>
                <a:gd name="T0" fmla="*/ 23 w 34"/>
                <a:gd name="T1" fmla="*/ 13 h 30"/>
                <a:gd name="T2" fmla="*/ 9 w 34"/>
                <a:gd name="T3" fmla="*/ 4 h 30"/>
                <a:gd name="T4" fmla="*/ 7 w 34"/>
                <a:gd name="T5" fmla="*/ 6 h 30"/>
                <a:gd name="T6" fmla="*/ 31 w 34"/>
                <a:gd name="T7" fmla="*/ 22 h 30"/>
                <a:gd name="T8" fmla="*/ 32 w 34"/>
                <a:gd name="T9" fmla="*/ 20 h 30"/>
                <a:gd name="T10" fmla="*/ 16 w 34"/>
                <a:gd name="T11" fmla="*/ 11 h 30"/>
                <a:gd name="T12" fmla="*/ 2 w 34"/>
                <a:gd name="T13" fmla="*/ 1 h 30"/>
                <a:gd name="T14" fmla="*/ 0 w 34"/>
                <a:gd name="T15" fmla="*/ 3 h 30"/>
                <a:gd name="T16" fmla="*/ 30 w 34"/>
                <a:gd name="T17" fmla="*/ 29 h 30"/>
                <a:gd name="T18" fmla="*/ 32 w 34"/>
                <a:gd name="T19" fmla="*/ 27 h 30"/>
                <a:gd name="T20" fmla="*/ 17 w 34"/>
                <a:gd name="T21" fmla="*/ 17 h 30"/>
                <a:gd name="T22" fmla="*/ 16 w 34"/>
                <a:gd name="T23" fmla="*/ 19 h 30"/>
                <a:gd name="T24" fmla="*/ 31 w 34"/>
                <a:gd name="T25" fmla="*/ 29 h 30"/>
                <a:gd name="T26" fmla="*/ 33 w 34"/>
                <a:gd name="T27" fmla="*/ 27 h 30"/>
                <a:gd name="T28" fmla="*/ 3 w 34"/>
                <a:gd name="T29" fmla="*/ 1 h 30"/>
                <a:gd name="T30" fmla="*/ 1 w 34"/>
                <a:gd name="T31" fmla="*/ 3 h 30"/>
                <a:gd name="T32" fmla="*/ 31 w 34"/>
                <a:gd name="T33" fmla="*/ 23 h 30"/>
                <a:gd name="T34" fmla="*/ 32 w 34"/>
                <a:gd name="T35" fmla="*/ 20 h 30"/>
                <a:gd name="T36" fmla="*/ 9 w 34"/>
                <a:gd name="T37" fmla="*/ 4 h 30"/>
                <a:gd name="T38" fmla="*/ 7 w 34"/>
                <a:gd name="T39" fmla="*/ 6 h 30"/>
                <a:gd name="T40" fmla="*/ 22 w 34"/>
                <a:gd name="T41" fmla="*/ 15 h 30"/>
                <a:gd name="T42" fmla="*/ 23 w 34"/>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30">
                  <a:moveTo>
                    <a:pt x="23" y="13"/>
                  </a:moveTo>
                  <a:cubicBezTo>
                    <a:pt x="18" y="10"/>
                    <a:pt x="13" y="7"/>
                    <a:pt x="9" y="4"/>
                  </a:cubicBezTo>
                  <a:cubicBezTo>
                    <a:pt x="8" y="4"/>
                    <a:pt x="8" y="5"/>
                    <a:pt x="7" y="6"/>
                  </a:cubicBezTo>
                  <a:cubicBezTo>
                    <a:pt x="15" y="12"/>
                    <a:pt x="23" y="17"/>
                    <a:pt x="31" y="22"/>
                  </a:cubicBezTo>
                  <a:cubicBezTo>
                    <a:pt x="31" y="22"/>
                    <a:pt x="31" y="21"/>
                    <a:pt x="32" y="20"/>
                  </a:cubicBezTo>
                  <a:cubicBezTo>
                    <a:pt x="26" y="19"/>
                    <a:pt x="21" y="15"/>
                    <a:pt x="16" y="11"/>
                  </a:cubicBezTo>
                  <a:cubicBezTo>
                    <a:pt x="12" y="7"/>
                    <a:pt x="7" y="3"/>
                    <a:pt x="2" y="1"/>
                  </a:cubicBezTo>
                  <a:cubicBezTo>
                    <a:pt x="1" y="0"/>
                    <a:pt x="0" y="2"/>
                    <a:pt x="0" y="3"/>
                  </a:cubicBezTo>
                  <a:cubicBezTo>
                    <a:pt x="9" y="13"/>
                    <a:pt x="21" y="19"/>
                    <a:pt x="30" y="29"/>
                  </a:cubicBezTo>
                  <a:cubicBezTo>
                    <a:pt x="31" y="28"/>
                    <a:pt x="31" y="27"/>
                    <a:pt x="32" y="27"/>
                  </a:cubicBezTo>
                  <a:cubicBezTo>
                    <a:pt x="27" y="24"/>
                    <a:pt x="22" y="19"/>
                    <a:pt x="17" y="17"/>
                  </a:cubicBezTo>
                  <a:cubicBezTo>
                    <a:pt x="15" y="16"/>
                    <a:pt x="14" y="19"/>
                    <a:pt x="16" y="19"/>
                  </a:cubicBezTo>
                  <a:cubicBezTo>
                    <a:pt x="21" y="22"/>
                    <a:pt x="26" y="26"/>
                    <a:pt x="31" y="29"/>
                  </a:cubicBezTo>
                  <a:cubicBezTo>
                    <a:pt x="32" y="30"/>
                    <a:pt x="34" y="28"/>
                    <a:pt x="33" y="27"/>
                  </a:cubicBezTo>
                  <a:cubicBezTo>
                    <a:pt x="23" y="18"/>
                    <a:pt x="11" y="11"/>
                    <a:pt x="3" y="1"/>
                  </a:cubicBezTo>
                  <a:cubicBezTo>
                    <a:pt x="2" y="2"/>
                    <a:pt x="2" y="2"/>
                    <a:pt x="1" y="3"/>
                  </a:cubicBezTo>
                  <a:cubicBezTo>
                    <a:pt x="11" y="9"/>
                    <a:pt x="19" y="20"/>
                    <a:pt x="31" y="23"/>
                  </a:cubicBezTo>
                  <a:cubicBezTo>
                    <a:pt x="33" y="23"/>
                    <a:pt x="33" y="21"/>
                    <a:pt x="32" y="20"/>
                  </a:cubicBezTo>
                  <a:cubicBezTo>
                    <a:pt x="24" y="15"/>
                    <a:pt x="16" y="9"/>
                    <a:pt x="9" y="4"/>
                  </a:cubicBezTo>
                  <a:cubicBezTo>
                    <a:pt x="7" y="3"/>
                    <a:pt x="6" y="5"/>
                    <a:pt x="7" y="6"/>
                  </a:cubicBezTo>
                  <a:cubicBezTo>
                    <a:pt x="12" y="9"/>
                    <a:pt x="17" y="12"/>
                    <a:pt x="22" y="15"/>
                  </a:cubicBezTo>
                  <a:cubicBezTo>
                    <a:pt x="23" y="16"/>
                    <a:pt x="25" y="14"/>
                    <a:pt x="23" y="1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7" name="Freeform 37"/>
            <p:cNvSpPr/>
            <p:nvPr/>
          </p:nvSpPr>
          <p:spPr bwMode="auto">
            <a:xfrm>
              <a:off x="3681" y="1957"/>
              <a:ext cx="342" cy="215"/>
            </a:xfrm>
            <a:custGeom>
              <a:avLst/>
              <a:gdLst>
                <a:gd name="T0" fmla="*/ 123 w 177"/>
                <a:gd name="T1" fmla="*/ 90 h 111"/>
                <a:gd name="T2" fmla="*/ 120 w 177"/>
                <a:gd name="T3" fmla="*/ 88 h 111"/>
                <a:gd name="T4" fmla="*/ 154 w 177"/>
                <a:gd name="T5" fmla="*/ 107 h 111"/>
                <a:gd name="T6" fmla="*/ 157 w 177"/>
                <a:gd name="T7" fmla="*/ 102 h 111"/>
                <a:gd name="T8" fmla="*/ 166 w 177"/>
                <a:gd name="T9" fmla="*/ 108 h 111"/>
                <a:gd name="T10" fmla="*/ 169 w 177"/>
                <a:gd name="T11" fmla="*/ 103 h 111"/>
                <a:gd name="T12" fmla="*/ 174 w 177"/>
                <a:gd name="T13" fmla="*/ 99 h 111"/>
                <a:gd name="T14" fmla="*/ 170 w 177"/>
                <a:gd name="T15" fmla="*/ 91 h 111"/>
                <a:gd name="T16" fmla="*/ 123 w 177"/>
                <a:gd name="T17" fmla="*/ 57 h 111"/>
                <a:gd name="T18" fmla="*/ 72 w 177"/>
                <a:gd name="T19" fmla="*/ 27 h 111"/>
                <a:gd name="T20" fmla="*/ 33 w 177"/>
                <a:gd name="T21" fmla="*/ 3 h 111"/>
                <a:gd name="T22" fmla="*/ 127 w 177"/>
                <a:gd name="T23" fmla="*/ 51 h 111"/>
                <a:gd name="T24" fmla="*/ 128 w 177"/>
                <a:gd name="T25" fmla="*/ 54 h 111"/>
                <a:gd name="T26" fmla="*/ 28 w 177"/>
                <a:gd name="T27" fmla="*/ 5 h 111"/>
                <a:gd name="T28" fmla="*/ 123 w 177"/>
                <a:gd name="T29" fmla="*/ 62 h 111"/>
                <a:gd name="T30" fmla="*/ 50 w 177"/>
                <a:gd name="T31" fmla="*/ 27 h 111"/>
                <a:gd name="T32" fmla="*/ 56 w 177"/>
                <a:gd name="T33" fmla="*/ 22 h 111"/>
                <a:gd name="T34" fmla="*/ 122 w 177"/>
                <a:gd name="T35" fmla="*/ 68 h 111"/>
                <a:gd name="T36" fmla="*/ 41 w 177"/>
                <a:gd name="T37" fmla="*/ 39 h 111"/>
                <a:gd name="T38" fmla="*/ 62 w 177"/>
                <a:gd name="T39" fmla="*/ 41 h 111"/>
                <a:gd name="T40" fmla="*/ 105 w 177"/>
                <a:gd name="T41" fmla="*/ 58 h 111"/>
                <a:gd name="T42" fmla="*/ 3 w 177"/>
                <a:gd name="T43" fmla="*/ 13 h 111"/>
                <a:gd name="T44" fmla="*/ 98 w 177"/>
                <a:gd name="T45" fmla="*/ 62 h 111"/>
                <a:gd name="T46" fmla="*/ 4 w 177"/>
                <a:gd name="T47" fmla="*/ 22 h 111"/>
                <a:gd name="T48" fmla="*/ 83 w 177"/>
                <a:gd name="T49" fmla="*/ 65 h 111"/>
                <a:gd name="T50" fmla="*/ 9 w 177"/>
                <a:gd name="T51" fmla="*/ 46 h 111"/>
                <a:gd name="T52" fmla="*/ 10 w 177"/>
                <a:gd name="T53" fmla="*/ 46 h 111"/>
                <a:gd name="T54" fmla="*/ 84 w 177"/>
                <a:gd name="T55" fmla="*/ 67 h 111"/>
                <a:gd name="T56" fmla="*/ 31 w 177"/>
                <a:gd name="T57" fmla="*/ 31 h 111"/>
                <a:gd name="T58" fmla="*/ 76 w 177"/>
                <a:gd name="T59" fmla="*/ 60 h 111"/>
                <a:gd name="T60" fmla="*/ 2 w 177"/>
                <a:gd name="T61" fmla="*/ 13 h 111"/>
                <a:gd name="T62" fmla="*/ 106 w 177"/>
                <a:gd name="T63" fmla="*/ 59 h 111"/>
                <a:gd name="T64" fmla="*/ 26 w 177"/>
                <a:gd name="T65" fmla="*/ 20 h 111"/>
                <a:gd name="T66" fmla="*/ 40 w 177"/>
                <a:gd name="T67" fmla="*/ 42 h 111"/>
                <a:gd name="T68" fmla="*/ 124 w 177"/>
                <a:gd name="T69" fmla="*/ 68 h 111"/>
                <a:gd name="T70" fmla="*/ 42 w 177"/>
                <a:gd name="T71" fmla="*/ 12 h 111"/>
                <a:gd name="T72" fmla="*/ 73 w 177"/>
                <a:gd name="T73" fmla="*/ 41 h 111"/>
                <a:gd name="T74" fmla="*/ 106 w 177"/>
                <a:gd name="T75" fmla="*/ 44 h 111"/>
                <a:gd name="T76" fmla="*/ 28 w 177"/>
                <a:gd name="T77" fmla="*/ 5 h 111"/>
                <a:gd name="T78" fmla="*/ 82 w 177"/>
                <a:gd name="T79" fmla="*/ 24 h 111"/>
                <a:gd name="T80" fmla="*/ 127 w 177"/>
                <a:gd name="T81" fmla="*/ 51 h 111"/>
                <a:gd name="T82" fmla="*/ 85 w 177"/>
                <a:gd name="T83" fmla="*/ 35 h 111"/>
                <a:gd name="T84" fmla="*/ 72 w 177"/>
                <a:gd name="T85" fmla="*/ 27 h 111"/>
                <a:gd name="T86" fmla="*/ 123 w 177"/>
                <a:gd name="T87" fmla="*/ 57 h 111"/>
                <a:gd name="T88" fmla="*/ 139 w 177"/>
                <a:gd name="T89" fmla="*/ 70 h 111"/>
                <a:gd name="T90" fmla="*/ 157 w 177"/>
                <a:gd name="T91" fmla="*/ 82 h 111"/>
                <a:gd name="T92" fmla="*/ 169 w 177"/>
                <a:gd name="T93" fmla="*/ 102 h 111"/>
                <a:gd name="T94" fmla="*/ 165 w 177"/>
                <a:gd name="T95" fmla="*/ 107 h 111"/>
                <a:gd name="T96" fmla="*/ 155 w 177"/>
                <a:gd name="T97" fmla="*/ 105 h 111"/>
                <a:gd name="T98" fmla="*/ 153 w 177"/>
                <a:gd name="T99" fmla="*/ 109 h 111"/>
                <a:gd name="T100" fmla="*/ 120 w 177"/>
                <a:gd name="T101" fmla="*/ 91 h 111"/>
                <a:gd name="T102" fmla="*/ 94 w 177"/>
                <a:gd name="T103" fmla="*/ 6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111">
                  <a:moveTo>
                    <a:pt x="118" y="85"/>
                  </a:moveTo>
                  <a:cubicBezTo>
                    <a:pt x="110" y="79"/>
                    <a:pt x="102" y="74"/>
                    <a:pt x="94" y="68"/>
                  </a:cubicBezTo>
                  <a:cubicBezTo>
                    <a:pt x="94" y="69"/>
                    <a:pt x="93" y="70"/>
                    <a:pt x="93" y="71"/>
                  </a:cubicBezTo>
                  <a:cubicBezTo>
                    <a:pt x="105" y="74"/>
                    <a:pt x="113" y="84"/>
                    <a:pt x="123" y="90"/>
                  </a:cubicBezTo>
                  <a:cubicBezTo>
                    <a:pt x="133" y="96"/>
                    <a:pt x="144" y="101"/>
                    <a:pt x="151" y="110"/>
                  </a:cubicBezTo>
                  <a:cubicBezTo>
                    <a:pt x="152" y="109"/>
                    <a:pt x="152" y="109"/>
                    <a:pt x="153" y="108"/>
                  </a:cubicBezTo>
                  <a:cubicBezTo>
                    <a:pt x="146" y="106"/>
                    <a:pt x="141" y="102"/>
                    <a:pt x="136" y="99"/>
                  </a:cubicBezTo>
                  <a:cubicBezTo>
                    <a:pt x="130" y="95"/>
                    <a:pt x="126" y="91"/>
                    <a:pt x="120" y="88"/>
                  </a:cubicBezTo>
                  <a:cubicBezTo>
                    <a:pt x="106" y="81"/>
                    <a:pt x="93" y="72"/>
                    <a:pt x="79" y="65"/>
                  </a:cubicBezTo>
                  <a:cubicBezTo>
                    <a:pt x="78" y="64"/>
                    <a:pt x="77" y="66"/>
                    <a:pt x="78" y="67"/>
                  </a:cubicBezTo>
                  <a:cubicBezTo>
                    <a:pt x="102" y="83"/>
                    <a:pt x="125" y="100"/>
                    <a:pt x="153" y="109"/>
                  </a:cubicBezTo>
                  <a:cubicBezTo>
                    <a:pt x="155" y="110"/>
                    <a:pt x="155" y="108"/>
                    <a:pt x="154" y="107"/>
                  </a:cubicBezTo>
                  <a:cubicBezTo>
                    <a:pt x="131" y="95"/>
                    <a:pt x="107" y="83"/>
                    <a:pt x="88" y="66"/>
                  </a:cubicBezTo>
                  <a:cubicBezTo>
                    <a:pt x="87" y="67"/>
                    <a:pt x="87" y="67"/>
                    <a:pt x="86" y="68"/>
                  </a:cubicBezTo>
                  <a:cubicBezTo>
                    <a:pt x="111" y="78"/>
                    <a:pt x="130" y="98"/>
                    <a:pt x="156" y="105"/>
                  </a:cubicBezTo>
                  <a:cubicBezTo>
                    <a:pt x="157" y="105"/>
                    <a:pt x="158" y="103"/>
                    <a:pt x="157" y="102"/>
                  </a:cubicBezTo>
                  <a:cubicBezTo>
                    <a:pt x="141" y="88"/>
                    <a:pt x="122" y="79"/>
                    <a:pt x="104" y="70"/>
                  </a:cubicBezTo>
                  <a:cubicBezTo>
                    <a:pt x="102" y="69"/>
                    <a:pt x="101" y="72"/>
                    <a:pt x="103" y="72"/>
                  </a:cubicBezTo>
                  <a:cubicBezTo>
                    <a:pt x="124" y="83"/>
                    <a:pt x="140" y="104"/>
                    <a:pt x="164" y="110"/>
                  </a:cubicBezTo>
                  <a:cubicBezTo>
                    <a:pt x="165" y="110"/>
                    <a:pt x="166" y="109"/>
                    <a:pt x="166" y="108"/>
                  </a:cubicBezTo>
                  <a:cubicBezTo>
                    <a:pt x="153" y="93"/>
                    <a:pt x="134" y="85"/>
                    <a:pt x="119" y="73"/>
                  </a:cubicBezTo>
                  <a:cubicBezTo>
                    <a:pt x="118" y="74"/>
                    <a:pt x="118" y="75"/>
                    <a:pt x="118" y="76"/>
                  </a:cubicBezTo>
                  <a:cubicBezTo>
                    <a:pt x="136" y="83"/>
                    <a:pt x="150" y="98"/>
                    <a:pt x="168" y="105"/>
                  </a:cubicBezTo>
                  <a:cubicBezTo>
                    <a:pt x="169" y="105"/>
                    <a:pt x="170" y="104"/>
                    <a:pt x="169" y="103"/>
                  </a:cubicBezTo>
                  <a:cubicBezTo>
                    <a:pt x="160" y="91"/>
                    <a:pt x="146" y="85"/>
                    <a:pt x="137" y="73"/>
                  </a:cubicBezTo>
                  <a:cubicBezTo>
                    <a:pt x="136" y="74"/>
                    <a:pt x="136" y="75"/>
                    <a:pt x="135" y="75"/>
                  </a:cubicBezTo>
                  <a:cubicBezTo>
                    <a:pt x="143" y="76"/>
                    <a:pt x="150" y="81"/>
                    <a:pt x="156" y="85"/>
                  </a:cubicBezTo>
                  <a:cubicBezTo>
                    <a:pt x="162" y="89"/>
                    <a:pt x="168" y="94"/>
                    <a:pt x="174" y="99"/>
                  </a:cubicBezTo>
                  <a:cubicBezTo>
                    <a:pt x="174" y="98"/>
                    <a:pt x="175" y="97"/>
                    <a:pt x="175" y="97"/>
                  </a:cubicBezTo>
                  <a:cubicBezTo>
                    <a:pt x="162" y="89"/>
                    <a:pt x="151" y="80"/>
                    <a:pt x="139" y="70"/>
                  </a:cubicBezTo>
                  <a:cubicBezTo>
                    <a:pt x="139" y="71"/>
                    <a:pt x="138" y="71"/>
                    <a:pt x="138" y="72"/>
                  </a:cubicBezTo>
                  <a:cubicBezTo>
                    <a:pt x="150" y="76"/>
                    <a:pt x="159" y="85"/>
                    <a:pt x="170" y="91"/>
                  </a:cubicBezTo>
                  <a:cubicBezTo>
                    <a:pt x="171" y="91"/>
                    <a:pt x="173" y="90"/>
                    <a:pt x="172" y="89"/>
                  </a:cubicBezTo>
                  <a:cubicBezTo>
                    <a:pt x="167" y="81"/>
                    <a:pt x="159" y="75"/>
                    <a:pt x="151" y="69"/>
                  </a:cubicBezTo>
                  <a:cubicBezTo>
                    <a:pt x="143" y="64"/>
                    <a:pt x="133" y="59"/>
                    <a:pt x="124" y="54"/>
                  </a:cubicBezTo>
                  <a:cubicBezTo>
                    <a:pt x="123" y="53"/>
                    <a:pt x="122" y="56"/>
                    <a:pt x="123" y="57"/>
                  </a:cubicBezTo>
                  <a:cubicBezTo>
                    <a:pt x="136" y="68"/>
                    <a:pt x="152" y="77"/>
                    <a:pt x="168" y="86"/>
                  </a:cubicBezTo>
                  <a:cubicBezTo>
                    <a:pt x="169" y="86"/>
                    <a:pt x="170" y="84"/>
                    <a:pt x="169" y="83"/>
                  </a:cubicBezTo>
                  <a:cubicBezTo>
                    <a:pt x="140" y="60"/>
                    <a:pt x="106" y="44"/>
                    <a:pt x="73" y="25"/>
                  </a:cubicBezTo>
                  <a:cubicBezTo>
                    <a:pt x="73" y="25"/>
                    <a:pt x="73" y="26"/>
                    <a:pt x="72" y="27"/>
                  </a:cubicBezTo>
                  <a:cubicBezTo>
                    <a:pt x="96" y="40"/>
                    <a:pt x="120" y="50"/>
                    <a:pt x="142" y="66"/>
                  </a:cubicBezTo>
                  <a:cubicBezTo>
                    <a:pt x="143" y="65"/>
                    <a:pt x="143" y="65"/>
                    <a:pt x="144" y="64"/>
                  </a:cubicBezTo>
                  <a:cubicBezTo>
                    <a:pt x="123" y="57"/>
                    <a:pt x="106" y="43"/>
                    <a:pt x="87" y="33"/>
                  </a:cubicBezTo>
                  <a:cubicBezTo>
                    <a:pt x="69" y="24"/>
                    <a:pt x="49" y="17"/>
                    <a:pt x="33" y="3"/>
                  </a:cubicBezTo>
                  <a:cubicBezTo>
                    <a:pt x="33" y="4"/>
                    <a:pt x="32" y="5"/>
                    <a:pt x="32" y="6"/>
                  </a:cubicBezTo>
                  <a:cubicBezTo>
                    <a:pt x="49" y="11"/>
                    <a:pt x="65" y="18"/>
                    <a:pt x="81" y="26"/>
                  </a:cubicBezTo>
                  <a:cubicBezTo>
                    <a:pt x="96" y="34"/>
                    <a:pt x="111" y="42"/>
                    <a:pt x="125" y="53"/>
                  </a:cubicBezTo>
                  <a:cubicBezTo>
                    <a:pt x="126" y="52"/>
                    <a:pt x="126" y="51"/>
                    <a:pt x="127" y="51"/>
                  </a:cubicBezTo>
                  <a:cubicBezTo>
                    <a:pt x="96" y="32"/>
                    <a:pt x="63" y="18"/>
                    <a:pt x="32" y="0"/>
                  </a:cubicBezTo>
                  <a:cubicBezTo>
                    <a:pt x="31" y="1"/>
                    <a:pt x="31" y="2"/>
                    <a:pt x="31" y="3"/>
                  </a:cubicBezTo>
                  <a:cubicBezTo>
                    <a:pt x="49" y="7"/>
                    <a:pt x="65" y="18"/>
                    <a:pt x="81" y="26"/>
                  </a:cubicBezTo>
                  <a:cubicBezTo>
                    <a:pt x="97" y="34"/>
                    <a:pt x="114" y="42"/>
                    <a:pt x="128" y="54"/>
                  </a:cubicBezTo>
                  <a:cubicBezTo>
                    <a:pt x="129" y="53"/>
                    <a:pt x="129" y="52"/>
                    <a:pt x="129" y="51"/>
                  </a:cubicBezTo>
                  <a:cubicBezTo>
                    <a:pt x="110" y="46"/>
                    <a:pt x="93" y="37"/>
                    <a:pt x="76" y="29"/>
                  </a:cubicBezTo>
                  <a:cubicBezTo>
                    <a:pt x="60" y="21"/>
                    <a:pt x="43" y="14"/>
                    <a:pt x="29" y="3"/>
                  </a:cubicBezTo>
                  <a:cubicBezTo>
                    <a:pt x="29" y="4"/>
                    <a:pt x="29" y="4"/>
                    <a:pt x="28" y="5"/>
                  </a:cubicBezTo>
                  <a:cubicBezTo>
                    <a:pt x="38" y="6"/>
                    <a:pt x="47" y="11"/>
                    <a:pt x="55" y="16"/>
                  </a:cubicBezTo>
                  <a:cubicBezTo>
                    <a:pt x="63" y="21"/>
                    <a:pt x="71" y="27"/>
                    <a:pt x="80" y="33"/>
                  </a:cubicBezTo>
                  <a:cubicBezTo>
                    <a:pt x="87" y="37"/>
                    <a:pt x="94" y="41"/>
                    <a:pt x="101" y="45"/>
                  </a:cubicBezTo>
                  <a:cubicBezTo>
                    <a:pt x="109" y="49"/>
                    <a:pt x="118" y="54"/>
                    <a:pt x="123" y="62"/>
                  </a:cubicBezTo>
                  <a:cubicBezTo>
                    <a:pt x="123" y="61"/>
                    <a:pt x="123" y="61"/>
                    <a:pt x="124" y="60"/>
                  </a:cubicBezTo>
                  <a:cubicBezTo>
                    <a:pt x="114" y="60"/>
                    <a:pt x="105" y="55"/>
                    <a:pt x="97" y="51"/>
                  </a:cubicBezTo>
                  <a:cubicBezTo>
                    <a:pt x="89" y="47"/>
                    <a:pt x="82" y="42"/>
                    <a:pt x="74" y="39"/>
                  </a:cubicBezTo>
                  <a:cubicBezTo>
                    <a:pt x="66" y="35"/>
                    <a:pt x="58" y="31"/>
                    <a:pt x="50" y="27"/>
                  </a:cubicBezTo>
                  <a:cubicBezTo>
                    <a:pt x="43" y="23"/>
                    <a:pt x="34" y="19"/>
                    <a:pt x="31" y="12"/>
                  </a:cubicBezTo>
                  <a:cubicBezTo>
                    <a:pt x="30" y="12"/>
                    <a:pt x="30" y="13"/>
                    <a:pt x="30" y="13"/>
                  </a:cubicBezTo>
                  <a:cubicBezTo>
                    <a:pt x="34" y="13"/>
                    <a:pt x="38" y="14"/>
                    <a:pt x="41" y="15"/>
                  </a:cubicBezTo>
                  <a:cubicBezTo>
                    <a:pt x="46" y="17"/>
                    <a:pt x="51" y="19"/>
                    <a:pt x="56" y="22"/>
                  </a:cubicBezTo>
                  <a:cubicBezTo>
                    <a:pt x="64" y="27"/>
                    <a:pt x="72" y="32"/>
                    <a:pt x="81" y="37"/>
                  </a:cubicBezTo>
                  <a:cubicBezTo>
                    <a:pt x="88" y="42"/>
                    <a:pt x="96" y="46"/>
                    <a:pt x="103" y="50"/>
                  </a:cubicBezTo>
                  <a:cubicBezTo>
                    <a:pt x="107" y="53"/>
                    <a:pt x="111" y="56"/>
                    <a:pt x="115" y="59"/>
                  </a:cubicBezTo>
                  <a:cubicBezTo>
                    <a:pt x="118" y="61"/>
                    <a:pt x="121" y="65"/>
                    <a:pt x="122" y="68"/>
                  </a:cubicBezTo>
                  <a:cubicBezTo>
                    <a:pt x="122" y="68"/>
                    <a:pt x="122" y="67"/>
                    <a:pt x="122" y="67"/>
                  </a:cubicBezTo>
                  <a:cubicBezTo>
                    <a:pt x="115" y="69"/>
                    <a:pt x="108" y="66"/>
                    <a:pt x="101" y="64"/>
                  </a:cubicBezTo>
                  <a:cubicBezTo>
                    <a:pt x="94" y="61"/>
                    <a:pt x="88" y="59"/>
                    <a:pt x="82" y="57"/>
                  </a:cubicBezTo>
                  <a:cubicBezTo>
                    <a:pt x="68" y="52"/>
                    <a:pt x="54" y="47"/>
                    <a:pt x="41" y="39"/>
                  </a:cubicBezTo>
                  <a:cubicBezTo>
                    <a:pt x="41" y="40"/>
                    <a:pt x="41" y="41"/>
                    <a:pt x="40" y="42"/>
                  </a:cubicBezTo>
                  <a:cubicBezTo>
                    <a:pt x="60" y="47"/>
                    <a:pt x="77" y="57"/>
                    <a:pt x="96" y="64"/>
                  </a:cubicBezTo>
                  <a:cubicBezTo>
                    <a:pt x="98" y="65"/>
                    <a:pt x="98" y="63"/>
                    <a:pt x="97" y="62"/>
                  </a:cubicBezTo>
                  <a:cubicBezTo>
                    <a:pt x="87" y="52"/>
                    <a:pt x="74" y="47"/>
                    <a:pt x="62" y="41"/>
                  </a:cubicBezTo>
                  <a:cubicBezTo>
                    <a:pt x="50" y="36"/>
                    <a:pt x="37" y="30"/>
                    <a:pt x="28" y="19"/>
                  </a:cubicBezTo>
                  <a:cubicBezTo>
                    <a:pt x="28" y="19"/>
                    <a:pt x="28" y="20"/>
                    <a:pt x="27" y="21"/>
                  </a:cubicBezTo>
                  <a:cubicBezTo>
                    <a:pt x="42" y="21"/>
                    <a:pt x="56" y="30"/>
                    <a:pt x="69" y="37"/>
                  </a:cubicBezTo>
                  <a:cubicBezTo>
                    <a:pt x="82" y="42"/>
                    <a:pt x="96" y="47"/>
                    <a:pt x="105" y="58"/>
                  </a:cubicBezTo>
                  <a:cubicBezTo>
                    <a:pt x="106" y="58"/>
                    <a:pt x="106" y="57"/>
                    <a:pt x="106" y="56"/>
                  </a:cubicBezTo>
                  <a:cubicBezTo>
                    <a:pt x="86" y="56"/>
                    <a:pt x="68" y="43"/>
                    <a:pt x="50" y="36"/>
                  </a:cubicBezTo>
                  <a:cubicBezTo>
                    <a:pt x="41" y="33"/>
                    <a:pt x="33" y="30"/>
                    <a:pt x="24" y="27"/>
                  </a:cubicBezTo>
                  <a:cubicBezTo>
                    <a:pt x="17" y="24"/>
                    <a:pt x="9" y="20"/>
                    <a:pt x="3" y="13"/>
                  </a:cubicBezTo>
                  <a:cubicBezTo>
                    <a:pt x="3" y="14"/>
                    <a:pt x="2" y="15"/>
                    <a:pt x="2" y="15"/>
                  </a:cubicBezTo>
                  <a:cubicBezTo>
                    <a:pt x="19" y="20"/>
                    <a:pt x="36" y="27"/>
                    <a:pt x="52" y="36"/>
                  </a:cubicBezTo>
                  <a:cubicBezTo>
                    <a:pt x="68" y="44"/>
                    <a:pt x="84" y="53"/>
                    <a:pt x="98" y="65"/>
                  </a:cubicBezTo>
                  <a:cubicBezTo>
                    <a:pt x="98" y="64"/>
                    <a:pt x="98" y="63"/>
                    <a:pt x="98" y="62"/>
                  </a:cubicBezTo>
                  <a:cubicBezTo>
                    <a:pt x="90" y="63"/>
                    <a:pt x="82" y="60"/>
                    <a:pt x="75" y="57"/>
                  </a:cubicBezTo>
                  <a:cubicBezTo>
                    <a:pt x="67" y="53"/>
                    <a:pt x="60" y="49"/>
                    <a:pt x="53" y="45"/>
                  </a:cubicBezTo>
                  <a:cubicBezTo>
                    <a:pt x="37" y="37"/>
                    <a:pt x="19" y="31"/>
                    <a:pt x="5" y="19"/>
                  </a:cubicBezTo>
                  <a:cubicBezTo>
                    <a:pt x="5" y="20"/>
                    <a:pt x="5" y="21"/>
                    <a:pt x="4" y="22"/>
                  </a:cubicBezTo>
                  <a:cubicBezTo>
                    <a:pt x="20" y="28"/>
                    <a:pt x="35" y="36"/>
                    <a:pt x="50" y="44"/>
                  </a:cubicBezTo>
                  <a:cubicBezTo>
                    <a:pt x="56" y="47"/>
                    <a:pt x="62" y="50"/>
                    <a:pt x="68" y="53"/>
                  </a:cubicBezTo>
                  <a:cubicBezTo>
                    <a:pt x="73" y="57"/>
                    <a:pt x="79" y="60"/>
                    <a:pt x="82" y="66"/>
                  </a:cubicBezTo>
                  <a:cubicBezTo>
                    <a:pt x="82" y="66"/>
                    <a:pt x="83" y="65"/>
                    <a:pt x="83" y="65"/>
                  </a:cubicBezTo>
                  <a:cubicBezTo>
                    <a:pt x="78" y="67"/>
                    <a:pt x="72" y="65"/>
                    <a:pt x="67" y="64"/>
                  </a:cubicBezTo>
                  <a:cubicBezTo>
                    <a:pt x="62" y="62"/>
                    <a:pt x="57" y="60"/>
                    <a:pt x="51" y="58"/>
                  </a:cubicBezTo>
                  <a:cubicBezTo>
                    <a:pt x="45" y="55"/>
                    <a:pt x="38" y="53"/>
                    <a:pt x="31" y="51"/>
                  </a:cubicBezTo>
                  <a:cubicBezTo>
                    <a:pt x="24" y="49"/>
                    <a:pt x="17" y="47"/>
                    <a:pt x="9" y="46"/>
                  </a:cubicBezTo>
                  <a:cubicBezTo>
                    <a:pt x="8" y="45"/>
                    <a:pt x="7" y="47"/>
                    <a:pt x="8" y="48"/>
                  </a:cubicBezTo>
                  <a:cubicBezTo>
                    <a:pt x="16" y="53"/>
                    <a:pt x="24" y="56"/>
                    <a:pt x="32" y="60"/>
                  </a:cubicBezTo>
                  <a:cubicBezTo>
                    <a:pt x="33" y="61"/>
                    <a:pt x="34" y="58"/>
                    <a:pt x="33" y="57"/>
                  </a:cubicBezTo>
                  <a:cubicBezTo>
                    <a:pt x="25" y="54"/>
                    <a:pt x="17" y="50"/>
                    <a:pt x="10" y="46"/>
                  </a:cubicBezTo>
                  <a:cubicBezTo>
                    <a:pt x="10" y="47"/>
                    <a:pt x="9" y="48"/>
                    <a:pt x="9" y="48"/>
                  </a:cubicBezTo>
                  <a:cubicBezTo>
                    <a:pt x="17" y="50"/>
                    <a:pt x="25" y="53"/>
                    <a:pt x="33" y="55"/>
                  </a:cubicBezTo>
                  <a:cubicBezTo>
                    <a:pt x="40" y="57"/>
                    <a:pt x="47" y="59"/>
                    <a:pt x="53" y="61"/>
                  </a:cubicBezTo>
                  <a:cubicBezTo>
                    <a:pt x="62" y="65"/>
                    <a:pt x="74" y="71"/>
                    <a:pt x="84" y="67"/>
                  </a:cubicBezTo>
                  <a:cubicBezTo>
                    <a:pt x="85" y="67"/>
                    <a:pt x="85" y="66"/>
                    <a:pt x="85" y="65"/>
                  </a:cubicBezTo>
                  <a:cubicBezTo>
                    <a:pt x="82" y="60"/>
                    <a:pt x="77" y="56"/>
                    <a:pt x="72" y="53"/>
                  </a:cubicBezTo>
                  <a:cubicBezTo>
                    <a:pt x="66" y="49"/>
                    <a:pt x="60" y="46"/>
                    <a:pt x="54" y="43"/>
                  </a:cubicBezTo>
                  <a:cubicBezTo>
                    <a:pt x="46" y="39"/>
                    <a:pt x="39" y="35"/>
                    <a:pt x="31" y="31"/>
                  </a:cubicBezTo>
                  <a:cubicBezTo>
                    <a:pt x="23" y="26"/>
                    <a:pt x="14" y="23"/>
                    <a:pt x="5" y="19"/>
                  </a:cubicBezTo>
                  <a:cubicBezTo>
                    <a:pt x="4" y="19"/>
                    <a:pt x="3" y="21"/>
                    <a:pt x="4" y="22"/>
                  </a:cubicBezTo>
                  <a:cubicBezTo>
                    <a:pt x="18" y="34"/>
                    <a:pt x="36" y="40"/>
                    <a:pt x="52" y="48"/>
                  </a:cubicBezTo>
                  <a:cubicBezTo>
                    <a:pt x="60" y="52"/>
                    <a:pt x="68" y="56"/>
                    <a:pt x="76" y="60"/>
                  </a:cubicBezTo>
                  <a:cubicBezTo>
                    <a:pt x="83" y="63"/>
                    <a:pt x="91" y="66"/>
                    <a:pt x="99" y="65"/>
                  </a:cubicBezTo>
                  <a:cubicBezTo>
                    <a:pt x="100" y="65"/>
                    <a:pt x="100" y="63"/>
                    <a:pt x="99" y="63"/>
                  </a:cubicBezTo>
                  <a:cubicBezTo>
                    <a:pt x="85" y="51"/>
                    <a:pt x="70" y="41"/>
                    <a:pt x="53" y="33"/>
                  </a:cubicBezTo>
                  <a:cubicBezTo>
                    <a:pt x="37" y="25"/>
                    <a:pt x="20" y="18"/>
                    <a:pt x="2" y="13"/>
                  </a:cubicBezTo>
                  <a:cubicBezTo>
                    <a:pt x="1" y="12"/>
                    <a:pt x="0" y="14"/>
                    <a:pt x="1" y="15"/>
                  </a:cubicBezTo>
                  <a:cubicBezTo>
                    <a:pt x="6" y="21"/>
                    <a:pt x="14" y="25"/>
                    <a:pt x="21" y="29"/>
                  </a:cubicBezTo>
                  <a:cubicBezTo>
                    <a:pt x="30" y="32"/>
                    <a:pt x="39" y="35"/>
                    <a:pt x="47" y="38"/>
                  </a:cubicBezTo>
                  <a:cubicBezTo>
                    <a:pt x="67" y="45"/>
                    <a:pt x="85" y="58"/>
                    <a:pt x="106" y="59"/>
                  </a:cubicBezTo>
                  <a:cubicBezTo>
                    <a:pt x="107" y="59"/>
                    <a:pt x="108" y="58"/>
                    <a:pt x="107" y="57"/>
                  </a:cubicBezTo>
                  <a:cubicBezTo>
                    <a:pt x="98" y="45"/>
                    <a:pt x="83" y="40"/>
                    <a:pt x="70" y="34"/>
                  </a:cubicBezTo>
                  <a:cubicBezTo>
                    <a:pt x="56" y="28"/>
                    <a:pt x="43" y="18"/>
                    <a:pt x="27" y="18"/>
                  </a:cubicBezTo>
                  <a:cubicBezTo>
                    <a:pt x="26" y="18"/>
                    <a:pt x="25" y="20"/>
                    <a:pt x="26" y="20"/>
                  </a:cubicBezTo>
                  <a:cubicBezTo>
                    <a:pt x="43" y="43"/>
                    <a:pt x="75" y="45"/>
                    <a:pt x="96" y="64"/>
                  </a:cubicBezTo>
                  <a:cubicBezTo>
                    <a:pt x="96" y="63"/>
                    <a:pt x="97" y="62"/>
                    <a:pt x="97" y="61"/>
                  </a:cubicBezTo>
                  <a:cubicBezTo>
                    <a:pt x="78" y="55"/>
                    <a:pt x="61" y="45"/>
                    <a:pt x="41" y="39"/>
                  </a:cubicBezTo>
                  <a:cubicBezTo>
                    <a:pt x="40" y="39"/>
                    <a:pt x="38" y="41"/>
                    <a:pt x="40" y="42"/>
                  </a:cubicBezTo>
                  <a:cubicBezTo>
                    <a:pt x="53" y="50"/>
                    <a:pt x="68" y="55"/>
                    <a:pt x="82" y="60"/>
                  </a:cubicBezTo>
                  <a:cubicBezTo>
                    <a:pt x="89" y="62"/>
                    <a:pt x="96" y="65"/>
                    <a:pt x="103" y="68"/>
                  </a:cubicBezTo>
                  <a:cubicBezTo>
                    <a:pt x="110" y="70"/>
                    <a:pt x="117" y="71"/>
                    <a:pt x="123" y="69"/>
                  </a:cubicBezTo>
                  <a:cubicBezTo>
                    <a:pt x="124" y="69"/>
                    <a:pt x="124" y="68"/>
                    <a:pt x="124" y="68"/>
                  </a:cubicBezTo>
                  <a:cubicBezTo>
                    <a:pt x="123" y="60"/>
                    <a:pt x="113" y="54"/>
                    <a:pt x="107" y="50"/>
                  </a:cubicBezTo>
                  <a:cubicBezTo>
                    <a:pt x="99" y="44"/>
                    <a:pt x="90" y="40"/>
                    <a:pt x="82" y="35"/>
                  </a:cubicBezTo>
                  <a:cubicBezTo>
                    <a:pt x="74" y="30"/>
                    <a:pt x="66" y="24"/>
                    <a:pt x="57" y="19"/>
                  </a:cubicBezTo>
                  <a:cubicBezTo>
                    <a:pt x="52" y="17"/>
                    <a:pt x="47" y="14"/>
                    <a:pt x="42" y="12"/>
                  </a:cubicBezTo>
                  <a:cubicBezTo>
                    <a:pt x="38" y="11"/>
                    <a:pt x="34" y="10"/>
                    <a:pt x="29" y="11"/>
                  </a:cubicBezTo>
                  <a:cubicBezTo>
                    <a:pt x="29" y="11"/>
                    <a:pt x="28" y="12"/>
                    <a:pt x="28" y="13"/>
                  </a:cubicBezTo>
                  <a:cubicBezTo>
                    <a:pt x="32" y="20"/>
                    <a:pt x="40" y="24"/>
                    <a:pt x="46" y="28"/>
                  </a:cubicBezTo>
                  <a:cubicBezTo>
                    <a:pt x="55" y="33"/>
                    <a:pt x="64" y="37"/>
                    <a:pt x="73" y="41"/>
                  </a:cubicBezTo>
                  <a:cubicBezTo>
                    <a:pt x="81" y="45"/>
                    <a:pt x="88" y="49"/>
                    <a:pt x="96" y="54"/>
                  </a:cubicBezTo>
                  <a:cubicBezTo>
                    <a:pt x="105" y="58"/>
                    <a:pt x="114" y="63"/>
                    <a:pt x="124" y="63"/>
                  </a:cubicBezTo>
                  <a:cubicBezTo>
                    <a:pt x="125" y="63"/>
                    <a:pt x="126" y="62"/>
                    <a:pt x="125" y="61"/>
                  </a:cubicBezTo>
                  <a:cubicBezTo>
                    <a:pt x="121" y="53"/>
                    <a:pt x="113" y="49"/>
                    <a:pt x="106" y="44"/>
                  </a:cubicBezTo>
                  <a:cubicBezTo>
                    <a:pt x="98" y="40"/>
                    <a:pt x="89" y="36"/>
                    <a:pt x="81" y="30"/>
                  </a:cubicBezTo>
                  <a:cubicBezTo>
                    <a:pt x="73" y="25"/>
                    <a:pt x="65" y="18"/>
                    <a:pt x="56" y="13"/>
                  </a:cubicBezTo>
                  <a:cubicBezTo>
                    <a:pt x="47" y="8"/>
                    <a:pt x="38" y="3"/>
                    <a:pt x="29" y="2"/>
                  </a:cubicBezTo>
                  <a:cubicBezTo>
                    <a:pt x="27" y="2"/>
                    <a:pt x="26" y="4"/>
                    <a:pt x="28" y="5"/>
                  </a:cubicBezTo>
                  <a:cubicBezTo>
                    <a:pt x="41" y="17"/>
                    <a:pt x="58" y="24"/>
                    <a:pt x="75" y="31"/>
                  </a:cubicBezTo>
                  <a:cubicBezTo>
                    <a:pt x="92" y="40"/>
                    <a:pt x="110" y="49"/>
                    <a:pt x="129" y="54"/>
                  </a:cubicBezTo>
                  <a:cubicBezTo>
                    <a:pt x="130" y="54"/>
                    <a:pt x="131" y="52"/>
                    <a:pt x="130" y="52"/>
                  </a:cubicBezTo>
                  <a:cubicBezTo>
                    <a:pt x="116" y="40"/>
                    <a:pt x="99" y="32"/>
                    <a:pt x="82" y="24"/>
                  </a:cubicBezTo>
                  <a:cubicBezTo>
                    <a:pt x="66" y="15"/>
                    <a:pt x="50" y="4"/>
                    <a:pt x="31" y="0"/>
                  </a:cubicBezTo>
                  <a:cubicBezTo>
                    <a:pt x="30" y="0"/>
                    <a:pt x="29" y="2"/>
                    <a:pt x="31" y="3"/>
                  </a:cubicBezTo>
                  <a:cubicBezTo>
                    <a:pt x="62" y="20"/>
                    <a:pt x="94" y="35"/>
                    <a:pt x="125" y="53"/>
                  </a:cubicBezTo>
                  <a:cubicBezTo>
                    <a:pt x="126" y="54"/>
                    <a:pt x="128" y="52"/>
                    <a:pt x="127" y="51"/>
                  </a:cubicBezTo>
                  <a:cubicBezTo>
                    <a:pt x="113" y="40"/>
                    <a:pt x="99" y="32"/>
                    <a:pt x="83" y="24"/>
                  </a:cubicBezTo>
                  <a:cubicBezTo>
                    <a:pt x="67" y="16"/>
                    <a:pt x="50" y="9"/>
                    <a:pt x="33" y="3"/>
                  </a:cubicBezTo>
                  <a:cubicBezTo>
                    <a:pt x="32" y="3"/>
                    <a:pt x="30" y="5"/>
                    <a:pt x="32" y="6"/>
                  </a:cubicBezTo>
                  <a:cubicBezTo>
                    <a:pt x="47" y="19"/>
                    <a:pt x="67" y="26"/>
                    <a:pt x="85" y="35"/>
                  </a:cubicBezTo>
                  <a:cubicBezTo>
                    <a:pt x="104" y="45"/>
                    <a:pt x="122" y="60"/>
                    <a:pt x="143" y="66"/>
                  </a:cubicBezTo>
                  <a:cubicBezTo>
                    <a:pt x="144" y="67"/>
                    <a:pt x="145" y="65"/>
                    <a:pt x="144" y="64"/>
                  </a:cubicBezTo>
                  <a:cubicBezTo>
                    <a:pt x="122" y="48"/>
                    <a:pt x="97" y="37"/>
                    <a:pt x="73" y="24"/>
                  </a:cubicBezTo>
                  <a:cubicBezTo>
                    <a:pt x="72" y="24"/>
                    <a:pt x="70" y="26"/>
                    <a:pt x="72" y="27"/>
                  </a:cubicBezTo>
                  <a:cubicBezTo>
                    <a:pt x="104" y="46"/>
                    <a:pt x="138" y="62"/>
                    <a:pt x="167" y="85"/>
                  </a:cubicBezTo>
                  <a:cubicBezTo>
                    <a:pt x="168" y="85"/>
                    <a:pt x="168" y="84"/>
                    <a:pt x="169" y="83"/>
                  </a:cubicBezTo>
                  <a:cubicBezTo>
                    <a:pt x="153" y="75"/>
                    <a:pt x="138" y="66"/>
                    <a:pt x="125" y="54"/>
                  </a:cubicBezTo>
                  <a:cubicBezTo>
                    <a:pt x="124" y="55"/>
                    <a:pt x="124" y="56"/>
                    <a:pt x="123" y="57"/>
                  </a:cubicBezTo>
                  <a:cubicBezTo>
                    <a:pt x="132" y="61"/>
                    <a:pt x="140" y="66"/>
                    <a:pt x="148" y="71"/>
                  </a:cubicBezTo>
                  <a:cubicBezTo>
                    <a:pt x="156" y="76"/>
                    <a:pt x="165" y="82"/>
                    <a:pt x="169" y="90"/>
                  </a:cubicBezTo>
                  <a:cubicBezTo>
                    <a:pt x="170" y="89"/>
                    <a:pt x="171" y="89"/>
                    <a:pt x="171" y="88"/>
                  </a:cubicBezTo>
                  <a:cubicBezTo>
                    <a:pt x="160" y="82"/>
                    <a:pt x="151" y="74"/>
                    <a:pt x="139" y="70"/>
                  </a:cubicBezTo>
                  <a:cubicBezTo>
                    <a:pt x="137" y="69"/>
                    <a:pt x="136" y="71"/>
                    <a:pt x="137" y="72"/>
                  </a:cubicBezTo>
                  <a:cubicBezTo>
                    <a:pt x="149" y="82"/>
                    <a:pt x="161" y="91"/>
                    <a:pt x="174" y="99"/>
                  </a:cubicBezTo>
                  <a:cubicBezTo>
                    <a:pt x="175" y="100"/>
                    <a:pt x="177" y="98"/>
                    <a:pt x="175" y="97"/>
                  </a:cubicBezTo>
                  <a:cubicBezTo>
                    <a:pt x="169" y="91"/>
                    <a:pt x="163" y="86"/>
                    <a:pt x="157" y="82"/>
                  </a:cubicBezTo>
                  <a:cubicBezTo>
                    <a:pt x="151" y="78"/>
                    <a:pt x="143" y="73"/>
                    <a:pt x="136" y="73"/>
                  </a:cubicBezTo>
                  <a:cubicBezTo>
                    <a:pt x="135" y="73"/>
                    <a:pt x="134" y="74"/>
                    <a:pt x="134" y="75"/>
                  </a:cubicBezTo>
                  <a:cubicBezTo>
                    <a:pt x="144" y="86"/>
                    <a:pt x="158" y="93"/>
                    <a:pt x="167" y="105"/>
                  </a:cubicBezTo>
                  <a:cubicBezTo>
                    <a:pt x="168" y="104"/>
                    <a:pt x="168" y="103"/>
                    <a:pt x="169" y="102"/>
                  </a:cubicBezTo>
                  <a:cubicBezTo>
                    <a:pt x="151" y="95"/>
                    <a:pt x="137" y="80"/>
                    <a:pt x="119" y="73"/>
                  </a:cubicBezTo>
                  <a:cubicBezTo>
                    <a:pt x="117" y="73"/>
                    <a:pt x="116" y="75"/>
                    <a:pt x="117" y="76"/>
                  </a:cubicBezTo>
                  <a:cubicBezTo>
                    <a:pt x="133" y="87"/>
                    <a:pt x="151" y="95"/>
                    <a:pt x="163" y="110"/>
                  </a:cubicBezTo>
                  <a:cubicBezTo>
                    <a:pt x="164" y="109"/>
                    <a:pt x="164" y="108"/>
                    <a:pt x="165" y="107"/>
                  </a:cubicBezTo>
                  <a:cubicBezTo>
                    <a:pt x="153" y="105"/>
                    <a:pt x="143" y="97"/>
                    <a:pt x="133" y="90"/>
                  </a:cubicBezTo>
                  <a:cubicBezTo>
                    <a:pt x="124" y="83"/>
                    <a:pt x="115" y="75"/>
                    <a:pt x="104" y="70"/>
                  </a:cubicBezTo>
                  <a:cubicBezTo>
                    <a:pt x="103" y="71"/>
                    <a:pt x="103" y="71"/>
                    <a:pt x="103" y="72"/>
                  </a:cubicBezTo>
                  <a:cubicBezTo>
                    <a:pt x="121" y="81"/>
                    <a:pt x="140" y="91"/>
                    <a:pt x="155" y="105"/>
                  </a:cubicBezTo>
                  <a:cubicBezTo>
                    <a:pt x="155" y="104"/>
                    <a:pt x="156" y="103"/>
                    <a:pt x="156" y="102"/>
                  </a:cubicBezTo>
                  <a:cubicBezTo>
                    <a:pt x="130" y="96"/>
                    <a:pt x="111" y="75"/>
                    <a:pt x="87" y="66"/>
                  </a:cubicBezTo>
                  <a:cubicBezTo>
                    <a:pt x="86" y="65"/>
                    <a:pt x="85" y="67"/>
                    <a:pt x="86" y="68"/>
                  </a:cubicBezTo>
                  <a:cubicBezTo>
                    <a:pt x="106" y="86"/>
                    <a:pt x="130" y="97"/>
                    <a:pt x="153" y="109"/>
                  </a:cubicBezTo>
                  <a:cubicBezTo>
                    <a:pt x="153" y="109"/>
                    <a:pt x="154" y="108"/>
                    <a:pt x="154" y="107"/>
                  </a:cubicBezTo>
                  <a:cubicBezTo>
                    <a:pt x="127" y="98"/>
                    <a:pt x="103" y="81"/>
                    <a:pt x="80" y="65"/>
                  </a:cubicBezTo>
                  <a:cubicBezTo>
                    <a:pt x="79" y="66"/>
                    <a:pt x="79" y="66"/>
                    <a:pt x="78" y="67"/>
                  </a:cubicBezTo>
                  <a:cubicBezTo>
                    <a:pt x="93" y="74"/>
                    <a:pt x="106" y="83"/>
                    <a:pt x="120" y="91"/>
                  </a:cubicBezTo>
                  <a:cubicBezTo>
                    <a:pt x="131" y="97"/>
                    <a:pt x="140" y="108"/>
                    <a:pt x="152" y="111"/>
                  </a:cubicBezTo>
                  <a:cubicBezTo>
                    <a:pt x="153" y="111"/>
                    <a:pt x="154" y="109"/>
                    <a:pt x="153" y="108"/>
                  </a:cubicBezTo>
                  <a:cubicBezTo>
                    <a:pt x="146" y="99"/>
                    <a:pt x="135" y="94"/>
                    <a:pt x="125" y="88"/>
                  </a:cubicBezTo>
                  <a:cubicBezTo>
                    <a:pt x="114" y="82"/>
                    <a:pt x="106" y="72"/>
                    <a:pt x="94" y="68"/>
                  </a:cubicBezTo>
                  <a:cubicBezTo>
                    <a:pt x="93" y="68"/>
                    <a:pt x="91" y="69"/>
                    <a:pt x="93" y="70"/>
                  </a:cubicBezTo>
                  <a:cubicBezTo>
                    <a:pt x="101" y="76"/>
                    <a:pt x="109" y="81"/>
                    <a:pt x="116" y="87"/>
                  </a:cubicBezTo>
                  <a:cubicBezTo>
                    <a:pt x="118" y="88"/>
                    <a:pt x="119" y="86"/>
                    <a:pt x="118" y="8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8" name="Freeform 38"/>
            <p:cNvSpPr/>
            <p:nvPr/>
          </p:nvSpPr>
          <p:spPr bwMode="auto">
            <a:xfrm>
              <a:off x="3789" y="2036"/>
              <a:ext cx="252" cy="155"/>
            </a:xfrm>
            <a:custGeom>
              <a:avLst/>
              <a:gdLst>
                <a:gd name="T0" fmla="*/ 72 w 130"/>
                <a:gd name="T1" fmla="*/ 27 h 80"/>
                <a:gd name="T2" fmla="*/ 34 w 130"/>
                <a:gd name="T3" fmla="*/ 21 h 80"/>
                <a:gd name="T4" fmla="*/ 2 w 130"/>
                <a:gd name="T5" fmla="*/ 2 h 80"/>
                <a:gd name="T6" fmla="*/ 63 w 130"/>
                <a:gd name="T7" fmla="*/ 35 h 80"/>
                <a:gd name="T8" fmla="*/ 24 w 130"/>
                <a:gd name="T9" fmla="*/ 2 h 80"/>
                <a:gd name="T10" fmla="*/ 79 w 130"/>
                <a:gd name="T11" fmla="*/ 36 h 80"/>
                <a:gd name="T12" fmla="*/ 61 w 130"/>
                <a:gd name="T13" fmla="*/ 30 h 80"/>
                <a:gd name="T14" fmla="*/ 101 w 130"/>
                <a:gd name="T15" fmla="*/ 64 h 80"/>
                <a:gd name="T16" fmla="*/ 108 w 130"/>
                <a:gd name="T17" fmla="*/ 71 h 80"/>
                <a:gd name="T18" fmla="*/ 117 w 130"/>
                <a:gd name="T19" fmla="*/ 65 h 80"/>
                <a:gd name="T20" fmla="*/ 122 w 130"/>
                <a:gd name="T21" fmla="*/ 64 h 80"/>
                <a:gd name="T22" fmla="*/ 109 w 130"/>
                <a:gd name="T23" fmla="*/ 52 h 80"/>
                <a:gd name="T24" fmla="*/ 112 w 130"/>
                <a:gd name="T25" fmla="*/ 42 h 80"/>
                <a:gd name="T26" fmla="*/ 128 w 130"/>
                <a:gd name="T27" fmla="*/ 56 h 80"/>
                <a:gd name="T28" fmla="*/ 127 w 130"/>
                <a:gd name="T29" fmla="*/ 51 h 80"/>
                <a:gd name="T30" fmla="*/ 111 w 130"/>
                <a:gd name="T31" fmla="*/ 41 h 80"/>
                <a:gd name="T32" fmla="*/ 120 w 130"/>
                <a:gd name="T33" fmla="*/ 49 h 80"/>
                <a:gd name="T34" fmla="*/ 128 w 130"/>
                <a:gd name="T35" fmla="*/ 59 h 80"/>
                <a:gd name="T36" fmla="*/ 122 w 130"/>
                <a:gd name="T37" fmla="*/ 64 h 80"/>
                <a:gd name="T38" fmla="*/ 111 w 130"/>
                <a:gd name="T39" fmla="*/ 59 h 80"/>
                <a:gd name="T40" fmla="*/ 109 w 130"/>
                <a:gd name="T41" fmla="*/ 62 h 80"/>
                <a:gd name="T42" fmla="*/ 111 w 130"/>
                <a:gd name="T43" fmla="*/ 69 h 80"/>
                <a:gd name="T44" fmla="*/ 102 w 130"/>
                <a:gd name="T45" fmla="*/ 72 h 80"/>
                <a:gd name="T46" fmla="*/ 86 w 130"/>
                <a:gd name="T47" fmla="*/ 62 h 80"/>
                <a:gd name="T48" fmla="*/ 115 w 130"/>
                <a:gd name="T49" fmla="*/ 68 h 80"/>
                <a:gd name="T50" fmla="*/ 113 w 130"/>
                <a:gd name="T51" fmla="*/ 78 h 80"/>
                <a:gd name="T52" fmla="*/ 113 w 130"/>
                <a:gd name="T53" fmla="*/ 68 h 80"/>
                <a:gd name="T54" fmla="*/ 98 w 130"/>
                <a:gd name="T55" fmla="*/ 69 h 80"/>
                <a:gd name="T56" fmla="*/ 123 w 130"/>
                <a:gd name="T57" fmla="*/ 59 h 80"/>
                <a:gd name="T58" fmla="*/ 116 w 130"/>
                <a:gd name="T59" fmla="*/ 67 h 80"/>
                <a:gd name="T60" fmla="*/ 102 w 130"/>
                <a:gd name="T61" fmla="*/ 75 h 80"/>
                <a:gd name="T62" fmla="*/ 102 w 130"/>
                <a:gd name="T63" fmla="*/ 72 h 80"/>
                <a:gd name="T64" fmla="*/ 94 w 130"/>
                <a:gd name="T65" fmla="*/ 63 h 80"/>
                <a:gd name="T66" fmla="*/ 110 w 130"/>
                <a:gd name="T67" fmla="*/ 63 h 80"/>
                <a:gd name="T68" fmla="*/ 118 w 130"/>
                <a:gd name="T69" fmla="*/ 67 h 80"/>
                <a:gd name="T70" fmla="*/ 122 w 130"/>
                <a:gd name="T71" fmla="*/ 64 h 80"/>
                <a:gd name="T72" fmla="*/ 117 w 130"/>
                <a:gd name="T73" fmla="*/ 56 h 80"/>
                <a:gd name="T74" fmla="*/ 120 w 130"/>
                <a:gd name="T75" fmla="*/ 49 h 80"/>
                <a:gd name="T76" fmla="*/ 129 w 130"/>
                <a:gd name="T77" fmla="*/ 55 h 80"/>
                <a:gd name="T78" fmla="*/ 128 w 130"/>
                <a:gd name="T79" fmla="*/ 52 h 80"/>
                <a:gd name="T80" fmla="*/ 119 w 130"/>
                <a:gd name="T81" fmla="*/ 47 h 80"/>
                <a:gd name="T82" fmla="*/ 112 w 130"/>
                <a:gd name="T83" fmla="*/ 42 h 80"/>
                <a:gd name="T84" fmla="*/ 123 w 130"/>
                <a:gd name="T85" fmla="*/ 55 h 80"/>
                <a:gd name="T86" fmla="*/ 120 w 130"/>
                <a:gd name="T87" fmla="*/ 63 h 80"/>
                <a:gd name="T88" fmla="*/ 116 w 130"/>
                <a:gd name="T89" fmla="*/ 68 h 80"/>
                <a:gd name="T90" fmla="*/ 109 w 130"/>
                <a:gd name="T91" fmla="*/ 71 h 80"/>
                <a:gd name="T92" fmla="*/ 115 w 130"/>
                <a:gd name="T93" fmla="*/ 65 h 80"/>
                <a:gd name="T94" fmla="*/ 103 w 130"/>
                <a:gd name="T95" fmla="*/ 58 h 80"/>
                <a:gd name="T96" fmla="*/ 62 w 130"/>
                <a:gd name="T97" fmla="*/ 28 h 80"/>
                <a:gd name="T98" fmla="*/ 81 w 130"/>
                <a:gd name="T99" fmla="*/ 34 h 80"/>
                <a:gd name="T100" fmla="*/ 22 w 130"/>
                <a:gd name="T101" fmla="*/ 4 h 80"/>
                <a:gd name="T102" fmla="*/ 64 w 130"/>
                <a:gd name="T103" fmla="*/ 33 h 80"/>
                <a:gd name="T104" fmla="*/ 1 w 130"/>
                <a:gd name="T105" fmla="*/ 5 h 80"/>
                <a:gd name="T106" fmla="*/ 38 w 130"/>
                <a:gd name="T107" fmla="*/ 20 h 80"/>
                <a:gd name="T108" fmla="*/ 14 w 130"/>
                <a:gd name="T109" fmla="*/ 3 h 80"/>
                <a:gd name="T110" fmla="*/ 36 w 130"/>
                <a:gd name="T111" fmla="*/ 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 h="80">
                  <a:moveTo>
                    <a:pt x="35" y="11"/>
                  </a:moveTo>
                  <a:cubicBezTo>
                    <a:pt x="47" y="16"/>
                    <a:pt x="61" y="20"/>
                    <a:pt x="71" y="29"/>
                  </a:cubicBezTo>
                  <a:cubicBezTo>
                    <a:pt x="71" y="28"/>
                    <a:pt x="72" y="27"/>
                    <a:pt x="72" y="27"/>
                  </a:cubicBezTo>
                  <a:cubicBezTo>
                    <a:pt x="51" y="22"/>
                    <a:pt x="35" y="5"/>
                    <a:pt x="14" y="1"/>
                  </a:cubicBezTo>
                  <a:cubicBezTo>
                    <a:pt x="13" y="0"/>
                    <a:pt x="13" y="1"/>
                    <a:pt x="13" y="2"/>
                  </a:cubicBezTo>
                  <a:cubicBezTo>
                    <a:pt x="15" y="12"/>
                    <a:pt x="26" y="17"/>
                    <a:pt x="34" y="21"/>
                  </a:cubicBezTo>
                  <a:cubicBezTo>
                    <a:pt x="44" y="27"/>
                    <a:pt x="54" y="30"/>
                    <a:pt x="64" y="36"/>
                  </a:cubicBezTo>
                  <a:cubicBezTo>
                    <a:pt x="64" y="35"/>
                    <a:pt x="64" y="35"/>
                    <a:pt x="65" y="34"/>
                  </a:cubicBezTo>
                  <a:cubicBezTo>
                    <a:pt x="41" y="31"/>
                    <a:pt x="25" y="9"/>
                    <a:pt x="2" y="2"/>
                  </a:cubicBezTo>
                  <a:cubicBezTo>
                    <a:pt x="2" y="3"/>
                    <a:pt x="2" y="4"/>
                    <a:pt x="2" y="5"/>
                  </a:cubicBezTo>
                  <a:cubicBezTo>
                    <a:pt x="13" y="4"/>
                    <a:pt x="25" y="11"/>
                    <a:pt x="34" y="17"/>
                  </a:cubicBezTo>
                  <a:cubicBezTo>
                    <a:pt x="43" y="23"/>
                    <a:pt x="53" y="30"/>
                    <a:pt x="63" y="35"/>
                  </a:cubicBezTo>
                  <a:cubicBezTo>
                    <a:pt x="63" y="34"/>
                    <a:pt x="64" y="33"/>
                    <a:pt x="64" y="33"/>
                  </a:cubicBezTo>
                  <a:cubicBezTo>
                    <a:pt x="56" y="30"/>
                    <a:pt x="49" y="26"/>
                    <a:pt x="42" y="21"/>
                  </a:cubicBezTo>
                  <a:cubicBezTo>
                    <a:pt x="35" y="16"/>
                    <a:pt x="28" y="10"/>
                    <a:pt x="24" y="2"/>
                  </a:cubicBezTo>
                  <a:cubicBezTo>
                    <a:pt x="24" y="3"/>
                    <a:pt x="24" y="4"/>
                    <a:pt x="23" y="4"/>
                  </a:cubicBezTo>
                  <a:cubicBezTo>
                    <a:pt x="34" y="3"/>
                    <a:pt x="45" y="9"/>
                    <a:pt x="54" y="15"/>
                  </a:cubicBezTo>
                  <a:cubicBezTo>
                    <a:pt x="63" y="20"/>
                    <a:pt x="72" y="27"/>
                    <a:pt x="79" y="36"/>
                  </a:cubicBezTo>
                  <a:cubicBezTo>
                    <a:pt x="79" y="35"/>
                    <a:pt x="79" y="34"/>
                    <a:pt x="80" y="34"/>
                  </a:cubicBezTo>
                  <a:cubicBezTo>
                    <a:pt x="73" y="35"/>
                    <a:pt x="67" y="32"/>
                    <a:pt x="62" y="28"/>
                  </a:cubicBezTo>
                  <a:cubicBezTo>
                    <a:pt x="62" y="29"/>
                    <a:pt x="62" y="30"/>
                    <a:pt x="61" y="30"/>
                  </a:cubicBezTo>
                  <a:cubicBezTo>
                    <a:pt x="74" y="32"/>
                    <a:pt x="87" y="41"/>
                    <a:pt x="96" y="50"/>
                  </a:cubicBezTo>
                  <a:cubicBezTo>
                    <a:pt x="97" y="52"/>
                    <a:pt x="100" y="55"/>
                    <a:pt x="101" y="58"/>
                  </a:cubicBezTo>
                  <a:cubicBezTo>
                    <a:pt x="101" y="60"/>
                    <a:pt x="99" y="62"/>
                    <a:pt x="101" y="64"/>
                  </a:cubicBezTo>
                  <a:cubicBezTo>
                    <a:pt x="104" y="69"/>
                    <a:pt x="111" y="68"/>
                    <a:pt x="115" y="68"/>
                  </a:cubicBezTo>
                  <a:cubicBezTo>
                    <a:pt x="115" y="67"/>
                    <a:pt x="114" y="66"/>
                    <a:pt x="114" y="66"/>
                  </a:cubicBezTo>
                  <a:cubicBezTo>
                    <a:pt x="112" y="67"/>
                    <a:pt x="111" y="70"/>
                    <a:pt x="108" y="71"/>
                  </a:cubicBezTo>
                  <a:cubicBezTo>
                    <a:pt x="107" y="72"/>
                    <a:pt x="108" y="74"/>
                    <a:pt x="109" y="74"/>
                  </a:cubicBezTo>
                  <a:cubicBezTo>
                    <a:pt x="114" y="73"/>
                    <a:pt x="117" y="70"/>
                    <a:pt x="119" y="67"/>
                  </a:cubicBezTo>
                  <a:cubicBezTo>
                    <a:pt x="120" y="66"/>
                    <a:pt x="119" y="64"/>
                    <a:pt x="117" y="65"/>
                  </a:cubicBezTo>
                  <a:cubicBezTo>
                    <a:pt x="116" y="65"/>
                    <a:pt x="115" y="65"/>
                    <a:pt x="114" y="66"/>
                  </a:cubicBezTo>
                  <a:cubicBezTo>
                    <a:pt x="113" y="66"/>
                    <a:pt x="114" y="69"/>
                    <a:pt x="116" y="68"/>
                  </a:cubicBezTo>
                  <a:cubicBezTo>
                    <a:pt x="118" y="67"/>
                    <a:pt x="119" y="66"/>
                    <a:pt x="122" y="64"/>
                  </a:cubicBezTo>
                  <a:cubicBezTo>
                    <a:pt x="122" y="63"/>
                    <a:pt x="122" y="62"/>
                    <a:pt x="122" y="62"/>
                  </a:cubicBezTo>
                  <a:cubicBezTo>
                    <a:pt x="118" y="57"/>
                    <a:pt x="114" y="54"/>
                    <a:pt x="111" y="50"/>
                  </a:cubicBezTo>
                  <a:cubicBezTo>
                    <a:pt x="110" y="51"/>
                    <a:pt x="110" y="52"/>
                    <a:pt x="109" y="52"/>
                  </a:cubicBezTo>
                  <a:cubicBezTo>
                    <a:pt x="114" y="54"/>
                    <a:pt x="118" y="57"/>
                    <a:pt x="123" y="58"/>
                  </a:cubicBezTo>
                  <a:cubicBezTo>
                    <a:pt x="124" y="58"/>
                    <a:pt x="125" y="57"/>
                    <a:pt x="124" y="56"/>
                  </a:cubicBezTo>
                  <a:cubicBezTo>
                    <a:pt x="121" y="50"/>
                    <a:pt x="116" y="47"/>
                    <a:pt x="112" y="42"/>
                  </a:cubicBezTo>
                  <a:cubicBezTo>
                    <a:pt x="111" y="43"/>
                    <a:pt x="111" y="44"/>
                    <a:pt x="110" y="44"/>
                  </a:cubicBezTo>
                  <a:cubicBezTo>
                    <a:pt x="116" y="49"/>
                    <a:pt x="121" y="53"/>
                    <a:pt x="127" y="58"/>
                  </a:cubicBezTo>
                  <a:cubicBezTo>
                    <a:pt x="128" y="59"/>
                    <a:pt x="129" y="57"/>
                    <a:pt x="128" y="56"/>
                  </a:cubicBezTo>
                  <a:cubicBezTo>
                    <a:pt x="126" y="52"/>
                    <a:pt x="123" y="49"/>
                    <a:pt x="121" y="45"/>
                  </a:cubicBezTo>
                  <a:cubicBezTo>
                    <a:pt x="121" y="46"/>
                    <a:pt x="120" y="47"/>
                    <a:pt x="120" y="47"/>
                  </a:cubicBezTo>
                  <a:cubicBezTo>
                    <a:pt x="123" y="48"/>
                    <a:pt x="125" y="49"/>
                    <a:pt x="127" y="51"/>
                  </a:cubicBezTo>
                  <a:cubicBezTo>
                    <a:pt x="128" y="51"/>
                    <a:pt x="128" y="50"/>
                    <a:pt x="129" y="49"/>
                  </a:cubicBezTo>
                  <a:cubicBezTo>
                    <a:pt x="123" y="46"/>
                    <a:pt x="118" y="43"/>
                    <a:pt x="113" y="39"/>
                  </a:cubicBezTo>
                  <a:cubicBezTo>
                    <a:pt x="112" y="39"/>
                    <a:pt x="112" y="40"/>
                    <a:pt x="111" y="41"/>
                  </a:cubicBezTo>
                  <a:cubicBezTo>
                    <a:pt x="117" y="46"/>
                    <a:pt x="123" y="50"/>
                    <a:pt x="127" y="56"/>
                  </a:cubicBezTo>
                  <a:cubicBezTo>
                    <a:pt x="128" y="56"/>
                    <a:pt x="128" y="55"/>
                    <a:pt x="129" y="54"/>
                  </a:cubicBezTo>
                  <a:cubicBezTo>
                    <a:pt x="125" y="54"/>
                    <a:pt x="122" y="52"/>
                    <a:pt x="120" y="49"/>
                  </a:cubicBezTo>
                  <a:cubicBezTo>
                    <a:pt x="119" y="50"/>
                    <a:pt x="119" y="50"/>
                    <a:pt x="118" y="51"/>
                  </a:cubicBezTo>
                  <a:cubicBezTo>
                    <a:pt x="122" y="53"/>
                    <a:pt x="125" y="56"/>
                    <a:pt x="126" y="61"/>
                  </a:cubicBezTo>
                  <a:cubicBezTo>
                    <a:pt x="127" y="60"/>
                    <a:pt x="127" y="60"/>
                    <a:pt x="128" y="59"/>
                  </a:cubicBezTo>
                  <a:cubicBezTo>
                    <a:pt x="125" y="58"/>
                    <a:pt x="122" y="56"/>
                    <a:pt x="119" y="54"/>
                  </a:cubicBezTo>
                  <a:cubicBezTo>
                    <a:pt x="117" y="53"/>
                    <a:pt x="116" y="55"/>
                    <a:pt x="117" y="56"/>
                  </a:cubicBezTo>
                  <a:cubicBezTo>
                    <a:pt x="119" y="58"/>
                    <a:pt x="120" y="61"/>
                    <a:pt x="122" y="64"/>
                  </a:cubicBezTo>
                  <a:cubicBezTo>
                    <a:pt x="122" y="63"/>
                    <a:pt x="122" y="62"/>
                    <a:pt x="123" y="62"/>
                  </a:cubicBezTo>
                  <a:cubicBezTo>
                    <a:pt x="119" y="61"/>
                    <a:pt x="116" y="59"/>
                    <a:pt x="112" y="57"/>
                  </a:cubicBezTo>
                  <a:cubicBezTo>
                    <a:pt x="111" y="56"/>
                    <a:pt x="110" y="58"/>
                    <a:pt x="111" y="59"/>
                  </a:cubicBezTo>
                  <a:cubicBezTo>
                    <a:pt x="113" y="62"/>
                    <a:pt x="115" y="65"/>
                    <a:pt x="116" y="68"/>
                  </a:cubicBezTo>
                  <a:cubicBezTo>
                    <a:pt x="116" y="67"/>
                    <a:pt x="117" y="66"/>
                    <a:pt x="117" y="66"/>
                  </a:cubicBezTo>
                  <a:cubicBezTo>
                    <a:pt x="114" y="65"/>
                    <a:pt x="112" y="65"/>
                    <a:pt x="109" y="62"/>
                  </a:cubicBezTo>
                  <a:cubicBezTo>
                    <a:pt x="108" y="61"/>
                    <a:pt x="107" y="62"/>
                    <a:pt x="107" y="64"/>
                  </a:cubicBezTo>
                  <a:cubicBezTo>
                    <a:pt x="108" y="66"/>
                    <a:pt x="108" y="69"/>
                    <a:pt x="109" y="71"/>
                  </a:cubicBezTo>
                  <a:cubicBezTo>
                    <a:pt x="109" y="71"/>
                    <a:pt x="110" y="70"/>
                    <a:pt x="111" y="69"/>
                  </a:cubicBezTo>
                  <a:cubicBezTo>
                    <a:pt x="105" y="68"/>
                    <a:pt x="100" y="64"/>
                    <a:pt x="96" y="60"/>
                  </a:cubicBezTo>
                  <a:cubicBezTo>
                    <a:pt x="94" y="60"/>
                    <a:pt x="93" y="61"/>
                    <a:pt x="94" y="62"/>
                  </a:cubicBezTo>
                  <a:cubicBezTo>
                    <a:pt x="96" y="66"/>
                    <a:pt x="99" y="69"/>
                    <a:pt x="102" y="72"/>
                  </a:cubicBezTo>
                  <a:cubicBezTo>
                    <a:pt x="102" y="71"/>
                    <a:pt x="102" y="70"/>
                    <a:pt x="103" y="70"/>
                  </a:cubicBezTo>
                  <a:cubicBezTo>
                    <a:pt x="97" y="68"/>
                    <a:pt x="92" y="65"/>
                    <a:pt x="88" y="61"/>
                  </a:cubicBezTo>
                  <a:cubicBezTo>
                    <a:pt x="87" y="59"/>
                    <a:pt x="85" y="61"/>
                    <a:pt x="86" y="62"/>
                  </a:cubicBezTo>
                  <a:cubicBezTo>
                    <a:pt x="89" y="69"/>
                    <a:pt x="95" y="72"/>
                    <a:pt x="100" y="77"/>
                  </a:cubicBezTo>
                  <a:cubicBezTo>
                    <a:pt x="101" y="78"/>
                    <a:pt x="102" y="78"/>
                    <a:pt x="102" y="77"/>
                  </a:cubicBezTo>
                  <a:cubicBezTo>
                    <a:pt x="105" y="73"/>
                    <a:pt x="110" y="69"/>
                    <a:pt x="115" y="68"/>
                  </a:cubicBezTo>
                  <a:cubicBezTo>
                    <a:pt x="115" y="68"/>
                    <a:pt x="114" y="67"/>
                    <a:pt x="114" y="67"/>
                  </a:cubicBezTo>
                  <a:cubicBezTo>
                    <a:pt x="113" y="70"/>
                    <a:pt x="112" y="74"/>
                    <a:pt x="111" y="77"/>
                  </a:cubicBezTo>
                  <a:cubicBezTo>
                    <a:pt x="110" y="79"/>
                    <a:pt x="112" y="80"/>
                    <a:pt x="113" y="78"/>
                  </a:cubicBezTo>
                  <a:cubicBezTo>
                    <a:pt x="116" y="72"/>
                    <a:pt x="121" y="67"/>
                    <a:pt x="125" y="61"/>
                  </a:cubicBezTo>
                  <a:cubicBezTo>
                    <a:pt x="126" y="60"/>
                    <a:pt x="125" y="58"/>
                    <a:pt x="124" y="59"/>
                  </a:cubicBezTo>
                  <a:cubicBezTo>
                    <a:pt x="120" y="61"/>
                    <a:pt x="117" y="64"/>
                    <a:pt x="113" y="68"/>
                  </a:cubicBezTo>
                  <a:cubicBezTo>
                    <a:pt x="112" y="69"/>
                    <a:pt x="110" y="71"/>
                    <a:pt x="108" y="71"/>
                  </a:cubicBezTo>
                  <a:cubicBezTo>
                    <a:pt x="105" y="72"/>
                    <a:pt x="102" y="69"/>
                    <a:pt x="100" y="67"/>
                  </a:cubicBezTo>
                  <a:cubicBezTo>
                    <a:pt x="99" y="66"/>
                    <a:pt x="97" y="68"/>
                    <a:pt x="98" y="69"/>
                  </a:cubicBezTo>
                  <a:cubicBezTo>
                    <a:pt x="102" y="73"/>
                    <a:pt x="106" y="75"/>
                    <a:pt x="111" y="72"/>
                  </a:cubicBezTo>
                  <a:cubicBezTo>
                    <a:pt x="116" y="70"/>
                    <a:pt x="120" y="64"/>
                    <a:pt x="125" y="61"/>
                  </a:cubicBezTo>
                  <a:cubicBezTo>
                    <a:pt x="124" y="61"/>
                    <a:pt x="124" y="60"/>
                    <a:pt x="123" y="59"/>
                  </a:cubicBezTo>
                  <a:cubicBezTo>
                    <a:pt x="119" y="65"/>
                    <a:pt x="114" y="71"/>
                    <a:pt x="111" y="77"/>
                  </a:cubicBezTo>
                  <a:cubicBezTo>
                    <a:pt x="111" y="78"/>
                    <a:pt x="112" y="78"/>
                    <a:pt x="113" y="78"/>
                  </a:cubicBezTo>
                  <a:cubicBezTo>
                    <a:pt x="115" y="75"/>
                    <a:pt x="116" y="71"/>
                    <a:pt x="116" y="67"/>
                  </a:cubicBezTo>
                  <a:cubicBezTo>
                    <a:pt x="117" y="66"/>
                    <a:pt x="116" y="66"/>
                    <a:pt x="115" y="66"/>
                  </a:cubicBezTo>
                  <a:cubicBezTo>
                    <a:pt x="109" y="66"/>
                    <a:pt x="104" y="70"/>
                    <a:pt x="100" y="75"/>
                  </a:cubicBezTo>
                  <a:cubicBezTo>
                    <a:pt x="101" y="75"/>
                    <a:pt x="101" y="75"/>
                    <a:pt x="102" y="75"/>
                  </a:cubicBezTo>
                  <a:cubicBezTo>
                    <a:pt x="97" y="71"/>
                    <a:pt x="91" y="67"/>
                    <a:pt x="89" y="61"/>
                  </a:cubicBezTo>
                  <a:cubicBezTo>
                    <a:pt x="88" y="61"/>
                    <a:pt x="87" y="62"/>
                    <a:pt x="86" y="62"/>
                  </a:cubicBezTo>
                  <a:cubicBezTo>
                    <a:pt x="90" y="67"/>
                    <a:pt x="96" y="71"/>
                    <a:pt x="102" y="72"/>
                  </a:cubicBezTo>
                  <a:cubicBezTo>
                    <a:pt x="104" y="73"/>
                    <a:pt x="104" y="71"/>
                    <a:pt x="104" y="70"/>
                  </a:cubicBezTo>
                  <a:cubicBezTo>
                    <a:pt x="101" y="67"/>
                    <a:pt x="98" y="64"/>
                    <a:pt x="96" y="61"/>
                  </a:cubicBezTo>
                  <a:cubicBezTo>
                    <a:pt x="95" y="61"/>
                    <a:pt x="95" y="62"/>
                    <a:pt x="94" y="63"/>
                  </a:cubicBezTo>
                  <a:cubicBezTo>
                    <a:pt x="99" y="66"/>
                    <a:pt x="104" y="70"/>
                    <a:pt x="110" y="72"/>
                  </a:cubicBezTo>
                  <a:cubicBezTo>
                    <a:pt x="111" y="72"/>
                    <a:pt x="112" y="71"/>
                    <a:pt x="111" y="70"/>
                  </a:cubicBezTo>
                  <a:cubicBezTo>
                    <a:pt x="110" y="68"/>
                    <a:pt x="110" y="65"/>
                    <a:pt x="110" y="63"/>
                  </a:cubicBezTo>
                  <a:cubicBezTo>
                    <a:pt x="109" y="63"/>
                    <a:pt x="108" y="64"/>
                    <a:pt x="107" y="64"/>
                  </a:cubicBezTo>
                  <a:cubicBezTo>
                    <a:pt x="110" y="67"/>
                    <a:pt x="113" y="68"/>
                    <a:pt x="117" y="69"/>
                  </a:cubicBezTo>
                  <a:cubicBezTo>
                    <a:pt x="118" y="69"/>
                    <a:pt x="118" y="68"/>
                    <a:pt x="118" y="67"/>
                  </a:cubicBezTo>
                  <a:cubicBezTo>
                    <a:pt x="117" y="63"/>
                    <a:pt x="115" y="60"/>
                    <a:pt x="113" y="57"/>
                  </a:cubicBezTo>
                  <a:cubicBezTo>
                    <a:pt x="112" y="58"/>
                    <a:pt x="112" y="59"/>
                    <a:pt x="111" y="59"/>
                  </a:cubicBezTo>
                  <a:cubicBezTo>
                    <a:pt x="115" y="61"/>
                    <a:pt x="118" y="64"/>
                    <a:pt x="122" y="64"/>
                  </a:cubicBezTo>
                  <a:cubicBezTo>
                    <a:pt x="124" y="65"/>
                    <a:pt x="124" y="63"/>
                    <a:pt x="124" y="62"/>
                  </a:cubicBezTo>
                  <a:cubicBezTo>
                    <a:pt x="122" y="60"/>
                    <a:pt x="121" y="57"/>
                    <a:pt x="119" y="54"/>
                  </a:cubicBezTo>
                  <a:cubicBezTo>
                    <a:pt x="118" y="55"/>
                    <a:pt x="118" y="56"/>
                    <a:pt x="117" y="56"/>
                  </a:cubicBezTo>
                  <a:cubicBezTo>
                    <a:pt x="120" y="59"/>
                    <a:pt x="123" y="60"/>
                    <a:pt x="127" y="62"/>
                  </a:cubicBezTo>
                  <a:cubicBezTo>
                    <a:pt x="128" y="62"/>
                    <a:pt x="129" y="61"/>
                    <a:pt x="129" y="60"/>
                  </a:cubicBezTo>
                  <a:cubicBezTo>
                    <a:pt x="127" y="55"/>
                    <a:pt x="124" y="51"/>
                    <a:pt x="120" y="49"/>
                  </a:cubicBezTo>
                  <a:cubicBezTo>
                    <a:pt x="118" y="48"/>
                    <a:pt x="117" y="49"/>
                    <a:pt x="118" y="51"/>
                  </a:cubicBezTo>
                  <a:cubicBezTo>
                    <a:pt x="121" y="54"/>
                    <a:pt x="124" y="56"/>
                    <a:pt x="128" y="57"/>
                  </a:cubicBezTo>
                  <a:cubicBezTo>
                    <a:pt x="129" y="57"/>
                    <a:pt x="130" y="56"/>
                    <a:pt x="129" y="55"/>
                  </a:cubicBezTo>
                  <a:cubicBezTo>
                    <a:pt x="125" y="48"/>
                    <a:pt x="119" y="44"/>
                    <a:pt x="113" y="39"/>
                  </a:cubicBezTo>
                  <a:cubicBezTo>
                    <a:pt x="111" y="37"/>
                    <a:pt x="110" y="40"/>
                    <a:pt x="111" y="41"/>
                  </a:cubicBezTo>
                  <a:cubicBezTo>
                    <a:pt x="116" y="45"/>
                    <a:pt x="122" y="49"/>
                    <a:pt x="128" y="52"/>
                  </a:cubicBezTo>
                  <a:cubicBezTo>
                    <a:pt x="129" y="52"/>
                    <a:pt x="130" y="50"/>
                    <a:pt x="129" y="49"/>
                  </a:cubicBezTo>
                  <a:cubicBezTo>
                    <a:pt x="126" y="47"/>
                    <a:pt x="123" y="46"/>
                    <a:pt x="120" y="45"/>
                  </a:cubicBezTo>
                  <a:cubicBezTo>
                    <a:pt x="119" y="44"/>
                    <a:pt x="118" y="46"/>
                    <a:pt x="119" y="47"/>
                  </a:cubicBezTo>
                  <a:cubicBezTo>
                    <a:pt x="121" y="50"/>
                    <a:pt x="124" y="54"/>
                    <a:pt x="126" y="57"/>
                  </a:cubicBezTo>
                  <a:cubicBezTo>
                    <a:pt x="127" y="57"/>
                    <a:pt x="128" y="56"/>
                    <a:pt x="128" y="55"/>
                  </a:cubicBezTo>
                  <a:cubicBezTo>
                    <a:pt x="123" y="51"/>
                    <a:pt x="117" y="46"/>
                    <a:pt x="112" y="42"/>
                  </a:cubicBezTo>
                  <a:cubicBezTo>
                    <a:pt x="111" y="41"/>
                    <a:pt x="109" y="43"/>
                    <a:pt x="110" y="44"/>
                  </a:cubicBezTo>
                  <a:cubicBezTo>
                    <a:pt x="114" y="48"/>
                    <a:pt x="119" y="52"/>
                    <a:pt x="122" y="57"/>
                  </a:cubicBezTo>
                  <a:cubicBezTo>
                    <a:pt x="122" y="56"/>
                    <a:pt x="123" y="56"/>
                    <a:pt x="123" y="55"/>
                  </a:cubicBezTo>
                  <a:cubicBezTo>
                    <a:pt x="118" y="54"/>
                    <a:pt x="114" y="51"/>
                    <a:pt x="110" y="50"/>
                  </a:cubicBezTo>
                  <a:cubicBezTo>
                    <a:pt x="109" y="49"/>
                    <a:pt x="108" y="51"/>
                    <a:pt x="108" y="52"/>
                  </a:cubicBezTo>
                  <a:cubicBezTo>
                    <a:pt x="112" y="56"/>
                    <a:pt x="116" y="59"/>
                    <a:pt x="120" y="63"/>
                  </a:cubicBezTo>
                  <a:cubicBezTo>
                    <a:pt x="120" y="63"/>
                    <a:pt x="120" y="62"/>
                    <a:pt x="120" y="61"/>
                  </a:cubicBezTo>
                  <a:cubicBezTo>
                    <a:pt x="118" y="63"/>
                    <a:pt x="117" y="65"/>
                    <a:pt x="114" y="66"/>
                  </a:cubicBezTo>
                  <a:cubicBezTo>
                    <a:pt x="115" y="67"/>
                    <a:pt x="115" y="68"/>
                    <a:pt x="116" y="68"/>
                  </a:cubicBezTo>
                  <a:cubicBezTo>
                    <a:pt x="116" y="68"/>
                    <a:pt x="118" y="68"/>
                    <a:pt x="118" y="67"/>
                  </a:cubicBezTo>
                  <a:cubicBezTo>
                    <a:pt x="118" y="66"/>
                    <a:pt x="117" y="66"/>
                    <a:pt x="117" y="65"/>
                  </a:cubicBezTo>
                  <a:cubicBezTo>
                    <a:pt x="115" y="68"/>
                    <a:pt x="112" y="70"/>
                    <a:pt x="109" y="71"/>
                  </a:cubicBezTo>
                  <a:cubicBezTo>
                    <a:pt x="109" y="72"/>
                    <a:pt x="110" y="72"/>
                    <a:pt x="110" y="73"/>
                  </a:cubicBezTo>
                  <a:cubicBezTo>
                    <a:pt x="112" y="72"/>
                    <a:pt x="114" y="70"/>
                    <a:pt x="116" y="68"/>
                  </a:cubicBezTo>
                  <a:cubicBezTo>
                    <a:pt x="117" y="67"/>
                    <a:pt x="116" y="65"/>
                    <a:pt x="115" y="65"/>
                  </a:cubicBezTo>
                  <a:cubicBezTo>
                    <a:pt x="112" y="65"/>
                    <a:pt x="109" y="65"/>
                    <a:pt x="106" y="65"/>
                  </a:cubicBezTo>
                  <a:cubicBezTo>
                    <a:pt x="105" y="64"/>
                    <a:pt x="103" y="63"/>
                    <a:pt x="103" y="62"/>
                  </a:cubicBezTo>
                  <a:cubicBezTo>
                    <a:pt x="103" y="60"/>
                    <a:pt x="104" y="59"/>
                    <a:pt x="103" y="58"/>
                  </a:cubicBezTo>
                  <a:cubicBezTo>
                    <a:pt x="103" y="56"/>
                    <a:pt x="102" y="54"/>
                    <a:pt x="100" y="52"/>
                  </a:cubicBezTo>
                  <a:cubicBezTo>
                    <a:pt x="98" y="49"/>
                    <a:pt x="96" y="47"/>
                    <a:pt x="94" y="45"/>
                  </a:cubicBezTo>
                  <a:cubicBezTo>
                    <a:pt x="86" y="37"/>
                    <a:pt x="74" y="29"/>
                    <a:pt x="62" y="28"/>
                  </a:cubicBezTo>
                  <a:cubicBezTo>
                    <a:pt x="60" y="27"/>
                    <a:pt x="60" y="29"/>
                    <a:pt x="61" y="30"/>
                  </a:cubicBezTo>
                  <a:cubicBezTo>
                    <a:pt x="66" y="34"/>
                    <a:pt x="73" y="38"/>
                    <a:pt x="80" y="36"/>
                  </a:cubicBezTo>
                  <a:cubicBezTo>
                    <a:pt x="81" y="36"/>
                    <a:pt x="82" y="35"/>
                    <a:pt x="81" y="34"/>
                  </a:cubicBezTo>
                  <a:cubicBezTo>
                    <a:pt x="74" y="25"/>
                    <a:pt x="64" y="18"/>
                    <a:pt x="54" y="12"/>
                  </a:cubicBezTo>
                  <a:cubicBezTo>
                    <a:pt x="45" y="6"/>
                    <a:pt x="34" y="0"/>
                    <a:pt x="23" y="2"/>
                  </a:cubicBezTo>
                  <a:cubicBezTo>
                    <a:pt x="22" y="2"/>
                    <a:pt x="22" y="3"/>
                    <a:pt x="22" y="4"/>
                  </a:cubicBezTo>
                  <a:cubicBezTo>
                    <a:pt x="25" y="12"/>
                    <a:pt x="32" y="18"/>
                    <a:pt x="39" y="23"/>
                  </a:cubicBezTo>
                  <a:cubicBezTo>
                    <a:pt x="46" y="28"/>
                    <a:pt x="55" y="32"/>
                    <a:pt x="63" y="35"/>
                  </a:cubicBezTo>
                  <a:cubicBezTo>
                    <a:pt x="65" y="36"/>
                    <a:pt x="66" y="33"/>
                    <a:pt x="64" y="33"/>
                  </a:cubicBezTo>
                  <a:cubicBezTo>
                    <a:pt x="53" y="27"/>
                    <a:pt x="44" y="20"/>
                    <a:pt x="33" y="13"/>
                  </a:cubicBezTo>
                  <a:cubicBezTo>
                    <a:pt x="24" y="8"/>
                    <a:pt x="13" y="1"/>
                    <a:pt x="2" y="2"/>
                  </a:cubicBezTo>
                  <a:cubicBezTo>
                    <a:pt x="0" y="2"/>
                    <a:pt x="0" y="4"/>
                    <a:pt x="1" y="5"/>
                  </a:cubicBezTo>
                  <a:cubicBezTo>
                    <a:pt x="24" y="12"/>
                    <a:pt x="40" y="33"/>
                    <a:pt x="64" y="36"/>
                  </a:cubicBezTo>
                  <a:cubicBezTo>
                    <a:pt x="66" y="37"/>
                    <a:pt x="67" y="35"/>
                    <a:pt x="65" y="34"/>
                  </a:cubicBezTo>
                  <a:cubicBezTo>
                    <a:pt x="57" y="29"/>
                    <a:pt x="47" y="25"/>
                    <a:pt x="38" y="20"/>
                  </a:cubicBezTo>
                  <a:cubicBezTo>
                    <a:pt x="33" y="18"/>
                    <a:pt x="28" y="15"/>
                    <a:pt x="24" y="12"/>
                  </a:cubicBezTo>
                  <a:cubicBezTo>
                    <a:pt x="21" y="9"/>
                    <a:pt x="17" y="6"/>
                    <a:pt x="15" y="2"/>
                  </a:cubicBezTo>
                  <a:cubicBezTo>
                    <a:pt x="15" y="2"/>
                    <a:pt x="14" y="3"/>
                    <a:pt x="14" y="3"/>
                  </a:cubicBezTo>
                  <a:cubicBezTo>
                    <a:pt x="35" y="8"/>
                    <a:pt x="51" y="24"/>
                    <a:pt x="72" y="29"/>
                  </a:cubicBezTo>
                  <a:cubicBezTo>
                    <a:pt x="73" y="30"/>
                    <a:pt x="74" y="28"/>
                    <a:pt x="73" y="27"/>
                  </a:cubicBezTo>
                  <a:cubicBezTo>
                    <a:pt x="62" y="18"/>
                    <a:pt x="49" y="14"/>
                    <a:pt x="36" y="8"/>
                  </a:cubicBezTo>
                  <a:cubicBezTo>
                    <a:pt x="35" y="8"/>
                    <a:pt x="34" y="10"/>
                    <a:pt x="35" y="11"/>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79" name="Freeform 39"/>
            <p:cNvSpPr/>
            <p:nvPr/>
          </p:nvSpPr>
          <p:spPr bwMode="auto">
            <a:xfrm>
              <a:off x="3297" y="1901"/>
              <a:ext cx="512" cy="184"/>
            </a:xfrm>
            <a:custGeom>
              <a:avLst/>
              <a:gdLst>
                <a:gd name="T0" fmla="*/ 138 w 265"/>
                <a:gd name="T1" fmla="*/ 7 h 95"/>
                <a:gd name="T2" fmla="*/ 100 w 265"/>
                <a:gd name="T3" fmla="*/ 10 h 95"/>
                <a:gd name="T4" fmla="*/ 171 w 265"/>
                <a:gd name="T5" fmla="*/ 18 h 95"/>
                <a:gd name="T6" fmla="*/ 211 w 265"/>
                <a:gd name="T7" fmla="*/ 39 h 95"/>
                <a:gd name="T8" fmla="*/ 121 w 265"/>
                <a:gd name="T9" fmla="*/ 9 h 95"/>
                <a:gd name="T10" fmla="*/ 2 w 265"/>
                <a:gd name="T11" fmla="*/ 29 h 95"/>
                <a:gd name="T12" fmla="*/ 176 w 265"/>
                <a:gd name="T13" fmla="*/ 26 h 95"/>
                <a:gd name="T14" fmla="*/ 11 w 265"/>
                <a:gd name="T15" fmla="*/ 33 h 95"/>
                <a:gd name="T16" fmla="*/ 143 w 265"/>
                <a:gd name="T17" fmla="*/ 23 h 95"/>
                <a:gd name="T18" fmla="*/ 164 w 265"/>
                <a:gd name="T19" fmla="*/ 30 h 95"/>
                <a:gd name="T20" fmla="*/ 66 w 265"/>
                <a:gd name="T21" fmla="*/ 28 h 95"/>
                <a:gd name="T22" fmla="*/ 208 w 265"/>
                <a:gd name="T23" fmla="*/ 44 h 95"/>
                <a:gd name="T24" fmla="*/ 23 w 265"/>
                <a:gd name="T25" fmla="*/ 45 h 95"/>
                <a:gd name="T26" fmla="*/ 220 w 265"/>
                <a:gd name="T27" fmla="*/ 45 h 95"/>
                <a:gd name="T28" fmla="*/ 130 w 265"/>
                <a:gd name="T29" fmla="*/ 40 h 95"/>
                <a:gd name="T30" fmla="*/ 253 w 265"/>
                <a:gd name="T31" fmla="*/ 66 h 95"/>
                <a:gd name="T32" fmla="*/ 60 w 265"/>
                <a:gd name="T33" fmla="*/ 61 h 95"/>
                <a:gd name="T34" fmla="*/ 249 w 265"/>
                <a:gd name="T35" fmla="*/ 76 h 95"/>
                <a:gd name="T36" fmla="*/ 142 w 265"/>
                <a:gd name="T37" fmla="*/ 59 h 95"/>
                <a:gd name="T38" fmla="*/ 246 w 265"/>
                <a:gd name="T39" fmla="*/ 78 h 95"/>
                <a:gd name="T40" fmla="*/ 241 w 265"/>
                <a:gd name="T41" fmla="*/ 80 h 95"/>
                <a:gd name="T42" fmla="*/ 215 w 265"/>
                <a:gd name="T43" fmla="*/ 83 h 95"/>
                <a:gd name="T44" fmla="*/ 122 w 265"/>
                <a:gd name="T45" fmla="*/ 66 h 95"/>
                <a:gd name="T46" fmla="*/ 253 w 265"/>
                <a:gd name="T47" fmla="*/ 79 h 95"/>
                <a:gd name="T48" fmla="*/ 56 w 265"/>
                <a:gd name="T49" fmla="*/ 60 h 95"/>
                <a:gd name="T50" fmla="*/ 50 w 265"/>
                <a:gd name="T51" fmla="*/ 61 h 95"/>
                <a:gd name="T52" fmla="*/ 100 w 265"/>
                <a:gd name="T53" fmla="*/ 60 h 95"/>
                <a:gd name="T54" fmla="*/ 214 w 265"/>
                <a:gd name="T55" fmla="*/ 66 h 95"/>
                <a:gd name="T56" fmla="*/ 140 w 265"/>
                <a:gd name="T57" fmla="*/ 76 h 95"/>
                <a:gd name="T58" fmla="*/ 264 w 265"/>
                <a:gd name="T59" fmla="*/ 92 h 95"/>
                <a:gd name="T60" fmla="*/ 48 w 265"/>
                <a:gd name="T61" fmla="*/ 75 h 95"/>
                <a:gd name="T62" fmla="*/ 210 w 265"/>
                <a:gd name="T63" fmla="*/ 67 h 95"/>
                <a:gd name="T64" fmla="*/ 237 w 265"/>
                <a:gd name="T65" fmla="*/ 73 h 95"/>
                <a:gd name="T66" fmla="*/ 39 w 265"/>
                <a:gd name="T67" fmla="*/ 67 h 95"/>
                <a:gd name="T68" fmla="*/ 240 w 265"/>
                <a:gd name="T69" fmla="*/ 67 h 95"/>
                <a:gd name="T70" fmla="*/ 170 w 265"/>
                <a:gd name="T71" fmla="*/ 36 h 95"/>
                <a:gd name="T72" fmla="*/ 182 w 265"/>
                <a:gd name="T73" fmla="*/ 44 h 95"/>
                <a:gd name="T74" fmla="*/ 88 w 265"/>
                <a:gd name="T75" fmla="*/ 32 h 95"/>
                <a:gd name="T76" fmla="*/ 110 w 265"/>
                <a:gd name="T77" fmla="*/ 30 h 95"/>
                <a:gd name="T78" fmla="*/ 32 w 265"/>
                <a:gd name="T79" fmla="*/ 37 h 95"/>
                <a:gd name="T80" fmla="*/ 211 w 265"/>
                <a:gd name="T81" fmla="*/ 41 h 95"/>
                <a:gd name="T82" fmla="*/ 28 w 265"/>
                <a:gd name="T83" fmla="*/ 40 h 95"/>
                <a:gd name="T84" fmla="*/ 209 w 265"/>
                <a:gd name="T85" fmla="*/ 37 h 95"/>
                <a:gd name="T86" fmla="*/ 11 w 265"/>
                <a:gd name="T87" fmla="*/ 33 h 95"/>
                <a:gd name="T88" fmla="*/ 18 w 265"/>
                <a:gd name="T89" fmla="*/ 20 h 95"/>
                <a:gd name="T90" fmla="*/ 203 w 265"/>
                <a:gd name="T91" fmla="*/ 36 h 95"/>
                <a:gd name="T92" fmla="*/ 204 w 265"/>
                <a:gd name="T93" fmla="*/ 36 h 95"/>
                <a:gd name="T94" fmla="*/ 79 w 265"/>
                <a:gd name="T95" fmla="*/ 12 h 95"/>
                <a:gd name="T96" fmla="*/ 240 w 265"/>
                <a:gd name="T97" fmla="*/ 36 h 95"/>
                <a:gd name="T98" fmla="*/ 249 w 265"/>
                <a:gd name="T99" fmla="*/ 38 h 95"/>
                <a:gd name="T100" fmla="*/ 178 w 265"/>
                <a:gd name="T101" fmla="*/ 1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5" h="95">
                  <a:moveTo>
                    <a:pt x="222" y="30"/>
                  </a:moveTo>
                  <a:cubicBezTo>
                    <a:pt x="208" y="25"/>
                    <a:pt x="194" y="19"/>
                    <a:pt x="179" y="14"/>
                  </a:cubicBezTo>
                  <a:cubicBezTo>
                    <a:pt x="172" y="12"/>
                    <a:pt x="166" y="11"/>
                    <a:pt x="159" y="10"/>
                  </a:cubicBezTo>
                  <a:cubicBezTo>
                    <a:pt x="152" y="9"/>
                    <a:pt x="145" y="8"/>
                    <a:pt x="139" y="5"/>
                  </a:cubicBezTo>
                  <a:cubicBezTo>
                    <a:pt x="139" y="6"/>
                    <a:pt x="138" y="7"/>
                    <a:pt x="138" y="7"/>
                  </a:cubicBezTo>
                  <a:cubicBezTo>
                    <a:pt x="177" y="8"/>
                    <a:pt x="214" y="23"/>
                    <a:pt x="249" y="38"/>
                  </a:cubicBezTo>
                  <a:cubicBezTo>
                    <a:pt x="250" y="37"/>
                    <a:pt x="250" y="37"/>
                    <a:pt x="251" y="36"/>
                  </a:cubicBezTo>
                  <a:cubicBezTo>
                    <a:pt x="227" y="26"/>
                    <a:pt x="202" y="16"/>
                    <a:pt x="177" y="9"/>
                  </a:cubicBezTo>
                  <a:cubicBezTo>
                    <a:pt x="152" y="3"/>
                    <a:pt x="125" y="0"/>
                    <a:pt x="100" y="7"/>
                  </a:cubicBezTo>
                  <a:cubicBezTo>
                    <a:pt x="98" y="7"/>
                    <a:pt x="98" y="9"/>
                    <a:pt x="100" y="10"/>
                  </a:cubicBezTo>
                  <a:cubicBezTo>
                    <a:pt x="126" y="11"/>
                    <a:pt x="152" y="11"/>
                    <a:pt x="178" y="16"/>
                  </a:cubicBezTo>
                  <a:cubicBezTo>
                    <a:pt x="198" y="20"/>
                    <a:pt x="221" y="25"/>
                    <a:pt x="238" y="38"/>
                  </a:cubicBezTo>
                  <a:cubicBezTo>
                    <a:pt x="238" y="37"/>
                    <a:pt x="238" y="37"/>
                    <a:pt x="239" y="36"/>
                  </a:cubicBezTo>
                  <a:cubicBezTo>
                    <a:pt x="227" y="38"/>
                    <a:pt x="215" y="34"/>
                    <a:pt x="205" y="30"/>
                  </a:cubicBezTo>
                  <a:cubicBezTo>
                    <a:pt x="193" y="26"/>
                    <a:pt x="183" y="21"/>
                    <a:pt x="171" y="18"/>
                  </a:cubicBezTo>
                  <a:cubicBezTo>
                    <a:pt x="157" y="15"/>
                    <a:pt x="141" y="13"/>
                    <a:pt x="126" y="11"/>
                  </a:cubicBezTo>
                  <a:cubicBezTo>
                    <a:pt x="111" y="9"/>
                    <a:pt x="95" y="9"/>
                    <a:pt x="79" y="9"/>
                  </a:cubicBezTo>
                  <a:cubicBezTo>
                    <a:pt x="77" y="10"/>
                    <a:pt x="78" y="12"/>
                    <a:pt x="79" y="12"/>
                  </a:cubicBezTo>
                  <a:cubicBezTo>
                    <a:pt x="100" y="17"/>
                    <a:pt x="122" y="15"/>
                    <a:pt x="144" y="20"/>
                  </a:cubicBezTo>
                  <a:cubicBezTo>
                    <a:pt x="166" y="25"/>
                    <a:pt x="189" y="32"/>
                    <a:pt x="211" y="39"/>
                  </a:cubicBezTo>
                  <a:cubicBezTo>
                    <a:pt x="212" y="40"/>
                    <a:pt x="213" y="38"/>
                    <a:pt x="212" y="37"/>
                  </a:cubicBezTo>
                  <a:cubicBezTo>
                    <a:pt x="160" y="8"/>
                    <a:pt x="97" y="0"/>
                    <a:pt x="39" y="9"/>
                  </a:cubicBezTo>
                  <a:cubicBezTo>
                    <a:pt x="36" y="9"/>
                    <a:pt x="32" y="10"/>
                    <a:pt x="29" y="10"/>
                  </a:cubicBezTo>
                  <a:cubicBezTo>
                    <a:pt x="29" y="11"/>
                    <a:pt x="30" y="12"/>
                    <a:pt x="30" y="13"/>
                  </a:cubicBezTo>
                  <a:cubicBezTo>
                    <a:pt x="59" y="3"/>
                    <a:pt x="91" y="4"/>
                    <a:pt x="121" y="9"/>
                  </a:cubicBezTo>
                  <a:cubicBezTo>
                    <a:pt x="150" y="14"/>
                    <a:pt x="176" y="29"/>
                    <a:pt x="204" y="36"/>
                  </a:cubicBezTo>
                  <a:cubicBezTo>
                    <a:pt x="205" y="37"/>
                    <a:pt x="206" y="35"/>
                    <a:pt x="205" y="34"/>
                  </a:cubicBezTo>
                  <a:cubicBezTo>
                    <a:pt x="190" y="17"/>
                    <a:pt x="165" y="13"/>
                    <a:pt x="144" y="11"/>
                  </a:cubicBezTo>
                  <a:cubicBezTo>
                    <a:pt x="118" y="8"/>
                    <a:pt x="90" y="9"/>
                    <a:pt x="64" y="14"/>
                  </a:cubicBezTo>
                  <a:cubicBezTo>
                    <a:pt x="43" y="17"/>
                    <a:pt x="23" y="24"/>
                    <a:pt x="2" y="29"/>
                  </a:cubicBezTo>
                  <a:cubicBezTo>
                    <a:pt x="2" y="30"/>
                    <a:pt x="2" y="31"/>
                    <a:pt x="3" y="32"/>
                  </a:cubicBezTo>
                  <a:cubicBezTo>
                    <a:pt x="15" y="24"/>
                    <a:pt x="28" y="19"/>
                    <a:pt x="42" y="16"/>
                  </a:cubicBezTo>
                  <a:cubicBezTo>
                    <a:pt x="56" y="12"/>
                    <a:pt x="71" y="11"/>
                    <a:pt x="85" y="10"/>
                  </a:cubicBezTo>
                  <a:cubicBezTo>
                    <a:pt x="100" y="10"/>
                    <a:pt x="116" y="11"/>
                    <a:pt x="131" y="14"/>
                  </a:cubicBezTo>
                  <a:cubicBezTo>
                    <a:pt x="146" y="17"/>
                    <a:pt x="161" y="22"/>
                    <a:pt x="176" y="26"/>
                  </a:cubicBezTo>
                  <a:cubicBezTo>
                    <a:pt x="181" y="28"/>
                    <a:pt x="187" y="30"/>
                    <a:pt x="192" y="31"/>
                  </a:cubicBezTo>
                  <a:cubicBezTo>
                    <a:pt x="194" y="31"/>
                    <a:pt x="194" y="29"/>
                    <a:pt x="193" y="28"/>
                  </a:cubicBezTo>
                  <a:cubicBezTo>
                    <a:pt x="168" y="15"/>
                    <a:pt x="139" y="16"/>
                    <a:pt x="112" y="18"/>
                  </a:cubicBezTo>
                  <a:cubicBezTo>
                    <a:pt x="78" y="19"/>
                    <a:pt x="43" y="21"/>
                    <a:pt x="10" y="31"/>
                  </a:cubicBezTo>
                  <a:cubicBezTo>
                    <a:pt x="8" y="31"/>
                    <a:pt x="9" y="34"/>
                    <a:pt x="11" y="33"/>
                  </a:cubicBezTo>
                  <a:cubicBezTo>
                    <a:pt x="43" y="24"/>
                    <a:pt x="77" y="19"/>
                    <a:pt x="111" y="20"/>
                  </a:cubicBezTo>
                  <a:cubicBezTo>
                    <a:pt x="144" y="21"/>
                    <a:pt x="177" y="27"/>
                    <a:pt x="209" y="37"/>
                  </a:cubicBezTo>
                  <a:cubicBezTo>
                    <a:pt x="211" y="38"/>
                    <a:pt x="212" y="36"/>
                    <a:pt x="211" y="35"/>
                  </a:cubicBezTo>
                  <a:cubicBezTo>
                    <a:pt x="202" y="29"/>
                    <a:pt x="191" y="26"/>
                    <a:pt x="180" y="24"/>
                  </a:cubicBezTo>
                  <a:cubicBezTo>
                    <a:pt x="168" y="23"/>
                    <a:pt x="155" y="22"/>
                    <a:pt x="143" y="23"/>
                  </a:cubicBezTo>
                  <a:cubicBezTo>
                    <a:pt x="113" y="23"/>
                    <a:pt x="83" y="26"/>
                    <a:pt x="54" y="32"/>
                  </a:cubicBezTo>
                  <a:cubicBezTo>
                    <a:pt x="41" y="35"/>
                    <a:pt x="28" y="39"/>
                    <a:pt x="16" y="43"/>
                  </a:cubicBezTo>
                  <a:cubicBezTo>
                    <a:pt x="14" y="43"/>
                    <a:pt x="15" y="46"/>
                    <a:pt x="17" y="46"/>
                  </a:cubicBezTo>
                  <a:cubicBezTo>
                    <a:pt x="50" y="37"/>
                    <a:pt x="85" y="28"/>
                    <a:pt x="120" y="27"/>
                  </a:cubicBezTo>
                  <a:cubicBezTo>
                    <a:pt x="134" y="27"/>
                    <a:pt x="149" y="28"/>
                    <a:pt x="164" y="30"/>
                  </a:cubicBezTo>
                  <a:cubicBezTo>
                    <a:pt x="178" y="31"/>
                    <a:pt x="192" y="34"/>
                    <a:pt x="206" y="39"/>
                  </a:cubicBezTo>
                  <a:cubicBezTo>
                    <a:pt x="207" y="39"/>
                    <a:pt x="209" y="40"/>
                    <a:pt x="211" y="41"/>
                  </a:cubicBezTo>
                  <a:cubicBezTo>
                    <a:pt x="211" y="40"/>
                    <a:pt x="211" y="39"/>
                    <a:pt x="211" y="38"/>
                  </a:cubicBezTo>
                  <a:cubicBezTo>
                    <a:pt x="178" y="38"/>
                    <a:pt x="146" y="28"/>
                    <a:pt x="113" y="26"/>
                  </a:cubicBezTo>
                  <a:cubicBezTo>
                    <a:pt x="97" y="25"/>
                    <a:pt x="82" y="26"/>
                    <a:pt x="66" y="28"/>
                  </a:cubicBezTo>
                  <a:cubicBezTo>
                    <a:pt x="51" y="30"/>
                    <a:pt x="36" y="33"/>
                    <a:pt x="21" y="40"/>
                  </a:cubicBezTo>
                  <a:cubicBezTo>
                    <a:pt x="18" y="41"/>
                    <a:pt x="15" y="43"/>
                    <a:pt x="13" y="44"/>
                  </a:cubicBezTo>
                  <a:cubicBezTo>
                    <a:pt x="11" y="45"/>
                    <a:pt x="12" y="48"/>
                    <a:pt x="14" y="47"/>
                  </a:cubicBezTo>
                  <a:cubicBezTo>
                    <a:pt x="44" y="34"/>
                    <a:pt x="78" y="26"/>
                    <a:pt x="111" y="26"/>
                  </a:cubicBezTo>
                  <a:cubicBezTo>
                    <a:pt x="144" y="27"/>
                    <a:pt x="175" y="38"/>
                    <a:pt x="208" y="44"/>
                  </a:cubicBezTo>
                  <a:cubicBezTo>
                    <a:pt x="213" y="45"/>
                    <a:pt x="218" y="46"/>
                    <a:pt x="224" y="47"/>
                  </a:cubicBezTo>
                  <a:cubicBezTo>
                    <a:pt x="226" y="47"/>
                    <a:pt x="226" y="44"/>
                    <a:pt x="225" y="44"/>
                  </a:cubicBezTo>
                  <a:cubicBezTo>
                    <a:pt x="197" y="35"/>
                    <a:pt x="169" y="30"/>
                    <a:pt x="140" y="28"/>
                  </a:cubicBezTo>
                  <a:cubicBezTo>
                    <a:pt x="110" y="26"/>
                    <a:pt x="80" y="27"/>
                    <a:pt x="52" y="35"/>
                  </a:cubicBezTo>
                  <a:cubicBezTo>
                    <a:pt x="42" y="37"/>
                    <a:pt x="32" y="41"/>
                    <a:pt x="23" y="45"/>
                  </a:cubicBezTo>
                  <a:cubicBezTo>
                    <a:pt x="22" y="46"/>
                    <a:pt x="23" y="48"/>
                    <a:pt x="24" y="48"/>
                  </a:cubicBezTo>
                  <a:cubicBezTo>
                    <a:pt x="32" y="47"/>
                    <a:pt x="40" y="44"/>
                    <a:pt x="48" y="42"/>
                  </a:cubicBezTo>
                  <a:cubicBezTo>
                    <a:pt x="56" y="39"/>
                    <a:pt x="66" y="38"/>
                    <a:pt x="75" y="36"/>
                  </a:cubicBezTo>
                  <a:cubicBezTo>
                    <a:pt x="93" y="34"/>
                    <a:pt x="111" y="33"/>
                    <a:pt x="130" y="33"/>
                  </a:cubicBezTo>
                  <a:cubicBezTo>
                    <a:pt x="160" y="33"/>
                    <a:pt x="192" y="35"/>
                    <a:pt x="220" y="45"/>
                  </a:cubicBezTo>
                  <a:cubicBezTo>
                    <a:pt x="223" y="46"/>
                    <a:pt x="225" y="47"/>
                    <a:pt x="228" y="48"/>
                  </a:cubicBezTo>
                  <a:cubicBezTo>
                    <a:pt x="228" y="47"/>
                    <a:pt x="228" y="47"/>
                    <a:pt x="228" y="46"/>
                  </a:cubicBezTo>
                  <a:cubicBezTo>
                    <a:pt x="221" y="47"/>
                    <a:pt x="213" y="45"/>
                    <a:pt x="206" y="44"/>
                  </a:cubicBezTo>
                  <a:cubicBezTo>
                    <a:pt x="197" y="43"/>
                    <a:pt x="189" y="42"/>
                    <a:pt x="181" y="41"/>
                  </a:cubicBezTo>
                  <a:cubicBezTo>
                    <a:pt x="164" y="40"/>
                    <a:pt x="147" y="39"/>
                    <a:pt x="130" y="40"/>
                  </a:cubicBezTo>
                  <a:cubicBezTo>
                    <a:pt x="95" y="42"/>
                    <a:pt x="61" y="51"/>
                    <a:pt x="26" y="53"/>
                  </a:cubicBezTo>
                  <a:cubicBezTo>
                    <a:pt x="26" y="54"/>
                    <a:pt x="27" y="55"/>
                    <a:pt x="27" y="56"/>
                  </a:cubicBezTo>
                  <a:cubicBezTo>
                    <a:pt x="57" y="42"/>
                    <a:pt x="90" y="36"/>
                    <a:pt x="123" y="36"/>
                  </a:cubicBezTo>
                  <a:cubicBezTo>
                    <a:pt x="157" y="35"/>
                    <a:pt x="191" y="41"/>
                    <a:pt x="222" y="52"/>
                  </a:cubicBezTo>
                  <a:cubicBezTo>
                    <a:pt x="233" y="56"/>
                    <a:pt x="245" y="58"/>
                    <a:pt x="253" y="66"/>
                  </a:cubicBezTo>
                  <a:cubicBezTo>
                    <a:pt x="253" y="65"/>
                    <a:pt x="254" y="65"/>
                    <a:pt x="254" y="64"/>
                  </a:cubicBezTo>
                  <a:cubicBezTo>
                    <a:pt x="248" y="66"/>
                    <a:pt x="241" y="64"/>
                    <a:pt x="235" y="63"/>
                  </a:cubicBezTo>
                  <a:cubicBezTo>
                    <a:pt x="228" y="61"/>
                    <a:pt x="222" y="59"/>
                    <a:pt x="216" y="58"/>
                  </a:cubicBezTo>
                  <a:cubicBezTo>
                    <a:pt x="199" y="55"/>
                    <a:pt x="181" y="54"/>
                    <a:pt x="164" y="54"/>
                  </a:cubicBezTo>
                  <a:cubicBezTo>
                    <a:pt x="129" y="54"/>
                    <a:pt x="94" y="54"/>
                    <a:pt x="60" y="61"/>
                  </a:cubicBezTo>
                  <a:cubicBezTo>
                    <a:pt x="53" y="63"/>
                    <a:pt x="46" y="65"/>
                    <a:pt x="38" y="67"/>
                  </a:cubicBezTo>
                  <a:cubicBezTo>
                    <a:pt x="37" y="67"/>
                    <a:pt x="38" y="70"/>
                    <a:pt x="39" y="70"/>
                  </a:cubicBezTo>
                  <a:cubicBezTo>
                    <a:pt x="73" y="63"/>
                    <a:pt x="105" y="50"/>
                    <a:pt x="139" y="49"/>
                  </a:cubicBezTo>
                  <a:cubicBezTo>
                    <a:pt x="173" y="48"/>
                    <a:pt x="206" y="60"/>
                    <a:pt x="237" y="72"/>
                  </a:cubicBezTo>
                  <a:cubicBezTo>
                    <a:pt x="241" y="73"/>
                    <a:pt x="245" y="75"/>
                    <a:pt x="249" y="76"/>
                  </a:cubicBezTo>
                  <a:cubicBezTo>
                    <a:pt x="249" y="76"/>
                    <a:pt x="250" y="75"/>
                    <a:pt x="250" y="74"/>
                  </a:cubicBezTo>
                  <a:cubicBezTo>
                    <a:pt x="189" y="57"/>
                    <a:pt x="124" y="53"/>
                    <a:pt x="62" y="65"/>
                  </a:cubicBezTo>
                  <a:cubicBezTo>
                    <a:pt x="56" y="67"/>
                    <a:pt x="51" y="68"/>
                    <a:pt x="46" y="69"/>
                  </a:cubicBezTo>
                  <a:cubicBezTo>
                    <a:pt x="46" y="70"/>
                    <a:pt x="47" y="71"/>
                    <a:pt x="47" y="72"/>
                  </a:cubicBezTo>
                  <a:cubicBezTo>
                    <a:pt x="76" y="58"/>
                    <a:pt x="110" y="56"/>
                    <a:pt x="142" y="59"/>
                  </a:cubicBezTo>
                  <a:cubicBezTo>
                    <a:pt x="159" y="60"/>
                    <a:pt x="176" y="63"/>
                    <a:pt x="193" y="66"/>
                  </a:cubicBezTo>
                  <a:cubicBezTo>
                    <a:pt x="201" y="68"/>
                    <a:pt x="210" y="70"/>
                    <a:pt x="218" y="72"/>
                  </a:cubicBezTo>
                  <a:cubicBezTo>
                    <a:pt x="225" y="73"/>
                    <a:pt x="231" y="74"/>
                    <a:pt x="238" y="76"/>
                  </a:cubicBezTo>
                  <a:cubicBezTo>
                    <a:pt x="240" y="77"/>
                    <a:pt x="243" y="78"/>
                    <a:pt x="245" y="80"/>
                  </a:cubicBezTo>
                  <a:cubicBezTo>
                    <a:pt x="246" y="79"/>
                    <a:pt x="246" y="79"/>
                    <a:pt x="246" y="78"/>
                  </a:cubicBezTo>
                  <a:cubicBezTo>
                    <a:pt x="180" y="77"/>
                    <a:pt x="114" y="60"/>
                    <a:pt x="48" y="75"/>
                  </a:cubicBezTo>
                  <a:cubicBezTo>
                    <a:pt x="47" y="76"/>
                    <a:pt x="47" y="78"/>
                    <a:pt x="49" y="78"/>
                  </a:cubicBezTo>
                  <a:cubicBezTo>
                    <a:pt x="83" y="74"/>
                    <a:pt x="117" y="64"/>
                    <a:pt x="152" y="63"/>
                  </a:cubicBezTo>
                  <a:cubicBezTo>
                    <a:pt x="168" y="63"/>
                    <a:pt x="183" y="65"/>
                    <a:pt x="198" y="68"/>
                  </a:cubicBezTo>
                  <a:cubicBezTo>
                    <a:pt x="213" y="70"/>
                    <a:pt x="227" y="74"/>
                    <a:pt x="241" y="80"/>
                  </a:cubicBezTo>
                  <a:cubicBezTo>
                    <a:pt x="248" y="83"/>
                    <a:pt x="256" y="87"/>
                    <a:pt x="262" y="92"/>
                  </a:cubicBezTo>
                  <a:cubicBezTo>
                    <a:pt x="262" y="91"/>
                    <a:pt x="263" y="91"/>
                    <a:pt x="263" y="90"/>
                  </a:cubicBezTo>
                  <a:cubicBezTo>
                    <a:pt x="259" y="92"/>
                    <a:pt x="255" y="90"/>
                    <a:pt x="252" y="89"/>
                  </a:cubicBezTo>
                  <a:cubicBezTo>
                    <a:pt x="248" y="88"/>
                    <a:pt x="245" y="87"/>
                    <a:pt x="241" y="87"/>
                  </a:cubicBezTo>
                  <a:cubicBezTo>
                    <a:pt x="232" y="85"/>
                    <a:pt x="223" y="84"/>
                    <a:pt x="215" y="83"/>
                  </a:cubicBezTo>
                  <a:cubicBezTo>
                    <a:pt x="204" y="81"/>
                    <a:pt x="193" y="79"/>
                    <a:pt x="182" y="79"/>
                  </a:cubicBezTo>
                  <a:cubicBezTo>
                    <a:pt x="171" y="78"/>
                    <a:pt x="161" y="77"/>
                    <a:pt x="150" y="75"/>
                  </a:cubicBezTo>
                  <a:cubicBezTo>
                    <a:pt x="141" y="74"/>
                    <a:pt x="131" y="73"/>
                    <a:pt x="124" y="67"/>
                  </a:cubicBezTo>
                  <a:cubicBezTo>
                    <a:pt x="123" y="66"/>
                    <a:pt x="123" y="65"/>
                    <a:pt x="122" y="64"/>
                  </a:cubicBezTo>
                  <a:cubicBezTo>
                    <a:pt x="122" y="65"/>
                    <a:pt x="122" y="65"/>
                    <a:pt x="122" y="66"/>
                  </a:cubicBezTo>
                  <a:cubicBezTo>
                    <a:pt x="130" y="60"/>
                    <a:pt x="140" y="59"/>
                    <a:pt x="150" y="59"/>
                  </a:cubicBezTo>
                  <a:cubicBezTo>
                    <a:pt x="160" y="59"/>
                    <a:pt x="170" y="61"/>
                    <a:pt x="180" y="62"/>
                  </a:cubicBezTo>
                  <a:cubicBezTo>
                    <a:pt x="191" y="64"/>
                    <a:pt x="203" y="66"/>
                    <a:pt x="214" y="69"/>
                  </a:cubicBezTo>
                  <a:cubicBezTo>
                    <a:pt x="227" y="72"/>
                    <a:pt x="239" y="77"/>
                    <a:pt x="252" y="81"/>
                  </a:cubicBezTo>
                  <a:cubicBezTo>
                    <a:pt x="253" y="82"/>
                    <a:pt x="255" y="80"/>
                    <a:pt x="253" y="79"/>
                  </a:cubicBezTo>
                  <a:cubicBezTo>
                    <a:pt x="230" y="65"/>
                    <a:pt x="202" y="63"/>
                    <a:pt x="175" y="61"/>
                  </a:cubicBezTo>
                  <a:cubicBezTo>
                    <a:pt x="143" y="58"/>
                    <a:pt x="111" y="56"/>
                    <a:pt x="78" y="58"/>
                  </a:cubicBezTo>
                  <a:cubicBezTo>
                    <a:pt x="74" y="58"/>
                    <a:pt x="70" y="59"/>
                    <a:pt x="66" y="59"/>
                  </a:cubicBezTo>
                  <a:cubicBezTo>
                    <a:pt x="64" y="59"/>
                    <a:pt x="61" y="60"/>
                    <a:pt x="59" y="60"/>
                  </a:cubicBezTo>
                  <a:cubicBezTo>
                    <a:pt x="58" y="60"/>
                    <a:pt x="57" y="60"/>
                    <a:pt x="56" y="60"/>
                  </a:cubicBezTo>
                  <a:cubicBezTo>
                    <a:pt x="55" y="60"/>
                    <a:pt x="53" y="61"/>
                    <a:pt x="52" y="61"/>
                  </a:cubicBezTo>
                  <a:cubicBezTo>
                    <a:pt x="52" y="61"/>
                    <a:pt x="52" y="62"/>
                    <a:pt x="52" y="62"/>
                  </a:cubicBezTo>
                  <a:cubicBezTo>
                    <a:pt x="52" y="64"/>
                    <a:pt x="54" y="62"/>
                    <a:pt x="54" y="62"/>
                  </a:cubicBezTo>
                  <a:cubicBezTo>
                    <a:pt x="55" y="60"/>
                    <a:pt x="53" y="59"/>
                    <a:pt x="52" y="60"/>
                  </a:cubicBezTo>
                  <a:cubicBezTo>
                    <a:pt x="51" y="61"/>
                    <a:pt x="50" y="60"/>
                    <a:pt x="50" y="61"/>
                  </a:cubicBezTo>
                  <a:cubicBezTo>
                    <a:pt x="50" y="62"/>
                    <a:pt x="50" y="62"/>
                    <a:pt x="50" y="63"/>
                  </a:cubicBezTo>
                  <a:cubicBezTo>
                    <a:pt x="51" y="64"/>
                    <a:pt x="52" y="64"/>
                    <a:pt x="53" y="63"/>
                  </a:cubicBezTo>
                  <a:cubicBezTo>
                    <a:pt x="55" y="63"/>
                    <a:pt x="58" y="63"/>
                    <a:pt x="60" y="62"/>
                  </a:cubicBezTo>
                  <a:cubicBezTo>
                    <a:pt x="64" y="62"/>
                    <a:pt x="69" y="61"/>
                    <a:pt x="73" y="61"/>
                  </a:cubicBezTo>
                  <a:cubicBezTo>
                    <a:pt x="82" y="60"/>
                    <a:pt x="91" y="60"/>
                    <a:pt x="100" y="60"/>
                  </a:cubicBezTo>
                  <a:cubicBezTo>
                    <a:pt x="118" y="60"/>
                    <a:pt x="136" y="60"/>
                    <a:pt x="153" y="62"/>
                  </a:cubicBezTo>
                  <a:cubicBezTo>
                    <a:pt x="181" y="64"/>
                    <a:pt x="208" y="64"/>
                    <a:pt x="234" y="73"/>
                  </a:cubicBezTo>
                  <a:cubicBezTo>
                    <a:pt x="240" y="75"/>
                    <a:pt x="246" y="78"/>
                    <a:pt x="252" y="81"/>
                  </a:cubicBezTo>
                  <a:cubicBezTo>
                    <a:pt x="252" y="80"/>
                    <a:pt x="253" y="79"/>
                    <a:pt x="253" y="79"/>
                  </a:cubicBezTo>
                  <a:cubicBezTo>
                    <a:pt x="240" y="74"/>
                    <a:pt x="227" y="70"/>
                    <a:pt x="214" y="66"/>
                  </a:cubicBezTo>
                  <a:cubicBezTo>
                    <a:pt x="203" y="63"/>
                    <a:pt x="191" y="61"/>
                    <a:pt x="179" y="59"/>
                  </a:cubicBezTo>
                  <a:cubicBezTo>
                    <a:pt x="168" y="58"/>
                    <a:pt x="158" y="57"/>
                    <a:pt x="147" y="57"/>
                  </a:cubicBezTo>
                  <a:cubicBezTo>
                    <a:pt x="138" y="57"/>
                    <a:pt x="128" y="58"/>
                    <a:pt x="120" y="64"/>
                  </a:cubicBezTo>
                  <a:cubicBezTo>
                    <a:pt x="119" y="64"/>
                    <a:pt x="119" y="65"/>
                    <a:pt x="120" y="66"/>
                  </a:cubicBezTo>
                  <a:cubicBezTo>
                    <a:pt x="124" y="72"/>
                    <a:pt x="133" y="75"/>
                    <a:pt x="140" y="76"/>
                  </a:cubicBezTo>
                  <a:cubicBezTo>
                    <a:pt x="150" y="79"/>
                    <a:pt x="161" y="80"/>
                    <a:pt x="172" y="81"/>
                  </a:cubicBezTo>
                  <a:cubicBezTo>
                    <a:pt x="180" y="81"/>
                    <a:pt x="189" y="81"/>
                    <a:pt x="198" y="83"/>
                  </a:cubicBezTo>
                  <a:cubicBezTo>
                    <a:pt x="206" y="84"/>
                    <a:pt x="215" y="85"/>
                    <a:pt x="224" y="87"/>
                  </a:cubicBezTo>
                  <a:cubicBezTo>
                    <a:pt x="232" y="88"/>
                    <a:pt x="241" y="89"/>
                    <a:pt x="249" y="91"/>
                  </a:cubicBezTo>
                  <a:cubicBezTo>
                    <a:pt x="254" y="93"/>
                    <a:pt x="259" y="95"/>
                    <a:pt x="264" y="92"/>
                  </a:cubicBezTo>
                  <a:cubicBezTo>
                    <a:pt x="265" y="92"/>
                    <a:pt x="265" y="91"/>
                    <a:pt x="264" y="90"/>
                  </a:cubicBezTo>
                  <a:cubicBezTo>
                    <a:pt x="241" y="73"/>
                    <a:pt x="212" y="66"/>
                    <a:pt x="184" y="63"/>
                  </a:cubicBezTo>
                  <a:cubicBezTo>
                    <a:pt x="168" y="61"/>
                    <a:pt x="152" y="60"/>
                    <a:pt x="136" y="61"/>
                  </a:cubicBezTo>
                  <a:cubicBezTo>
                    <a:pt x="119" y="63"/>
                    <a:pt x="102" y="66"/>
                    <a:pt x="85" y="69"/>
                  </a:cubicBezTo>
                  <a:cubicBezTo>
                    <a:pt x="73" y="72"/>
                    <a:pt x="61" y="74"/>
                    <a:pt x="48" y="75"/>
                  </a:cubicBezTo>
                  <a:cubicBezTo>
                    <a:pt x="48" y="76"/>
                    <a:pt x="49" y="77"/>
                    <a:pt x="49" y="78"/>
                  </a:cubicBezTo>
                  <a:cubicBezTo>
                    <a:pt x="114" y="63"/>
                    <a:pt x="180" y="79"/>
                    <a:pt x="246" y="80"/>
                  </a:cubicBezTo>
                  <a:cubicBezTo>
                    <a:pt x="247" y="81"/>
                    <a:pt x="248" y="79"/>
                    <a:pt x="247" y="78"/>
                  </a:cubicBezTo>
                  <a:cubicBezTo>
                    <a:pt x="242" y="74"/>
                    <a:pt x="236" y="73"/>
                    <a:pt x="231" y="72"/>
                  </a:cubicBezTo>
                  <a:cubicBezTo>
                    <a:pt x="224" y="70"/>
                    <a:pt x="217" y="69"/>
                    <a:pt x="210" y="67"/>
                  </a:cubicBezTo>
                  <a:cubicBezTo>
                    <a:pt x="192" y="63"/>
                    <a:pt x="175" y="60"/>
                    <a:pt x="157" y="58"/>
                  </a:cubicBezTo>
                  <a:cubicBezTo>
                    <a:pt x="126" y="54"/>
                    <a:pt x="93" y="54"/>
                    <a:pt x="63" y="63"/>
                  </a:cubicBezTo>
                  <a:cubicBezTo>
                    <a:pt x="57" y="64"/>
                    <a:pt x="51" y="66"/>
                    <a:pt x="46" y="69"/>
                  </a:cubicBezTo>
                  <a:cubicBezTo>
                    <a:pt x="44" y="70"/>
                    <a:pt x="45" y="72"/>
                    <a:pt x="47" y="72"/>
                  </a:cubicBezTo>
                  <a:cubicBezTo>
                    <a:pt x="108" y="56"/>
                    <a:pt x="175" y="58"/>
                    <a:pt x="237" y="73"/>
                  </a:cubicBezTo>
                  <a:cubicBezTo>
                    <a:pt x="241" y="74"/>
                    <a:pt x="245" y="75"/>
                    <a:pt x="249" y="76"/>
                  </a:cubicBezTo>
                  <a:cubicBezTo>
                    <a:pt x="251" y="77"/>
                    <a:pt x="252" y="75"/>
                    <a:pt x="250" y="74"/>
                  </a:cubicBezTo>
                  <a:cubicBezTo>
                    <a:pt x="220" y="62"/>
                    <a:pt x="189" y="50"/>
                    <a:pt x="156" y="47"/>
                  </a:cubicBezTo>
                  <a:cubicBezTo>
                    <a:pt x="122" y="44"/>
                    <a:pt x="89" y="55"/>
                    <a:pt x="56" y="63"/>
                  </a:cubicBezTo>
                  <a:cubicBezTo>
                    <a:pt x="50" y="65"/>
                    <a:pt x="45" y="66"/>
                    <a:pt x="39" y="67"/>
                  </a:cubicBezTo>
                  <a:cubicBezTo>
                    <a:pt x="39" y="68"/>
                    <a:pt x="39" y="69"/>
                    <a:pt x="40" y="70"/>
                  </a:cubicBezTo>
                  <a:cubicBezTo>
                    <a:pt x="73" y="59"/>
                    <a:pt x="109" y="57"/>
                    <a:pt x="144" y="57"/>
                  </a:cubicBezTo>
                  <a:cubicBezTo>
                    <a:pt x="162" y="56"/>
                    <a:pt x="179" y="57"/>
                    <a:pt x="197" y="58"/>
                  </a:cubicBezTo>
                  <a:cubicBezTo>
                    <a:pt x="205" y="59"/>
                    <a:pt x="213" y="60"/>
                    <a:pt x="220" y="62"/>
                  </a:cubicBezTo>
                  <a:cubicBezTo>
                    <a:pt x="227" y="63"/>
                    <a:pt x="233" y="65"/>
                    <a:pt x="240" y="67"/>
                  </a:cubicBezTo>
                  <a:cubicBezTo>
                    <a:pt x="245" y="68"/>
                    <a:pt x="250" y="68"/>
                    <a:pt x="254" y="67"/>
                  </a:cubicBezTo>
                  <a:cubicBezTo>
                    <a:pt x="255" y="66"/>
                    <a:pt x="256" y="65"/>
                    <a:pt x="255" y="65"/>
                  </a:cubicBezTo>
                  <a:cubicBezTo>
                    <a:pt x="251" y="60"/>
                    <a:pt x="245" y="57"/>
                    <a:pt x="239" y="55"/>
                  </a:cubicBezTo>
                  <a:cubicBezTo>
                    <a:pt x="232" y="52"/>
                    <a:pt x="225" y="50"/>
                    <a:pt x="218" y="48"/>
                  </a:cubicBezTo>
                  <a:cubicBezTo>
                    <a:pt x="203" y="42"/>
                    <a:pt x="187" y="38"/>
                    <a:pt x="170" y="36"/>
                  </a:cubicBezTo>
                  <a:cubicBezTo>
                    <a:pt x="138" y="31"/>
                    <a:pt x="105" y="32"/>
                    <a:pt x="73" y="38"/>
                  </a:cubicBezTo>
                  <a:cubicBezTo>
                    <a:pt x="57" y="42"/>
                    <a:pt x="41" y="47"/>
                    <a:pt x="26" y="53"/>
                  </a:cubicBezTo>
                  <a:cubicBezTo>
                    <a:pt x="24" y="54"/>
                    <a:pt x="25" y="56"/>
                    <a:pt x="27" y="56"/>
                  </a:cubicBezTo>
                  <a:cubicBezTo>
                    <a:pt x="61" y="54"/>
                    <a:pt x="95" y="45"/>
                    <a:pt x="130" y="43"/>
                  </a:cubicBezTo>
                  <a:cubicBezTo>
                    <a:pt x="147" y="41"/>
                    <a:pt x="165" y="43"/>
                    <a:pt x="182" y="44"/>
                  </a:cubicBezTo>
                  <a:cubicBezTo>
                    <a:pt x="190" y="45"/>
                    <a:pt x="198" y="46"/>
                    <a:pt x="206" y="47"/>
                  </a:cubicBezTo>
                  <a:cubicBezTo>
                    <a:pt x="213" y="48"/>
                    <a:pt x="221" y="50"/>
                    <a:pt x="228" y="48"/>
                  </a:cubicBezTo>
                  <a:cubicBezTo>
                    <a:pt x="230" y="48"/>
                    <a:pt x="230" y="46"/>
                    <a:pt x="229" y="46"/>
                  </a:cubicBezTo>
                  <a:cubicBezTo>
                    <a:pt x="201" y="34"/>
                    <a:pt x="170" y="31"/>
                    <a:pt x="140" y="31"/>
                  </a:cubicBezTo>
                  <a:cubicBezTo>
                    <a:pt x="123" y="30"/>
                    <a:pt x="105" y="30"/>
                    <a:pt x="88" y="32"/>
                  </a:cubicBezTo>
                  <a:cubicBezTo>
                    <a:pt x="79" y="33"/>
                    <a:pt x="70" y="34"/>
                    <a:pt x="61" y="36"/>
                  </a:cubicBezTo>
                  <a:cubicBezTo>
                    <a:pt x="53" y="37"/>
                    <a:pt x="45" y="40"/>
                    <a:pt x="37" y="42"/>
                  </a:cubicBezTo>
                  <a:cubicBezTo>
                    <a:pt x="33" y="44"/>
                    <a:pt x="28" y="45"/>
                    <a:pt x="24" y="45"/>
                  </a:cubicBezTo>
                  <a:cubicBezTo>
                    <a:pt x="24" y="46"/>
                    <a:pt x="24" y="47"/>
                    <a:pt x="24" y="47"/>
                  </a:cubicBezTo>
                  <a:cubicBezTo>
                    <a:pt x="51" y="35"/>
                    <a:pt x="81" y="30"/>
                    <a:pt x="110" y="30"/>
                  </a:cubicBezTo>
                  <a:cubicBezTo>
                    <a:pt x="140" y="29"/>
                    <a:pt x="170" y="33"/>
                    <a:pt x="199" y="40"/>
                  </a:cubicBezTo>
                  <a:cubicBezTo>
                    <a:pt x="207" y="42"/>
                    <a:pt x="216" y="44"/>
                    <a:pt x="224" y="47"/>
                  </a:cubicBezTo>
                  <a:cubicBezTo>
                    <a:pt x="224" y="46"/>
                    <a:pt x="224" y="45"/>
                    <a:pt x="224" y="44"/>
                  </a:cubicBezTo>
                  <a:cubicBezTo>
                    <a:pt x="192" y="40"/>
                    <a:pt x="161" y="28"/>
                    <a:pt x="128" y="25"/>
                  </a:cubicBezTo>
                  <a:cubicBezTo>
                    <a:pt x="96" y="21"/>
                    <a:pt x="62" y="27"/>
                    <a:pt x="32" y="37"/>
                  </a:cubicBezTo>
                  <a:cubicBezTo>
                    <a:pt x="25" y="39"/>
                    <a:pt x="19" y="42"/>
                    <a:pt x="13" y="44"/>
                  </a:cubicBezTo>
                  <a:cubicBezTo>
                    <a:pt x="13" y="45"/>
                    <a:pt x="13" y="46"/>
                    <a:pt x="14" y="47"/>
                  </a:cubicBezTo>
                  <a:cubicBezTo>
                    <a:pt x="41" y="31"/>
                    <a:pt x="75" y="28"/>
                    <a:pt x="106" y="29"/>
                  </a:cubicBezTo>
                  <a:cubicBezTo>
                    <a:pt x="139" y="29"/>
                    <a:pt x="171" y="39"/>
                    <a:pt x="204" y="41"/>
                  </a:cubicBezTo>
                  <a:cubicBezTo>
                    <a:pt x="206" y="41"/>
                    <a:pt x="209" y="41"/>
                    <a:pt x="211" y="41"/>
                  </a:cubicBezTo>
                  <a:cubicBezTo>
                    <a:pt x="212" y="41"/>
                    <a:pt x="213" y="39"/>
                    <a:pt x="212" y="38"/>
                  </a:cubicBezTo>
                  <a:cubicBezTo>
                    <a:pt x="199" y="33"/>
                    <a:pt x="185" y="30"/>
                    <a:pt x="172" y="28"/>
                  </a:cubicBezTo>
                  <a:cubicBezTo>
                    <a:pt x="158" y="26"/>
                    <a:pt x="144" y="25"/>
                    <a:pt x="129" y="25"/>
                  </a:cubicBezTo>
                  <a:cubicBezTo>
                    <a:pt x="112" y="24"/>
                    <a:pt x="95" y="26"/>
                    <a:pt x="79" y="28"/>
                  </a:cubicBezTo>
                  <a:cubicBezTo>
                    <a:pt x="61" y="31"/>
                    <a:pt x="44" y="36"/>
                    <a:pt x="28" y="40"/>
                  </a:cubicBezTo>
                  <a:cubicBezTo>
                    <a:pt x="24" y="41"/>
                    <a:pt x="20" y="42"/>
                    <a:pt x="16" y="43"/>
                  </a:cubicBezTo>
                  <a:cubicBezTo>
                    <a:pt x="16" y="44"/>
                    <a:pt x="17" y="45"/>
                    <a:pt x="17" y="46"/>
                  </a:cubicBezTo>
                  <a:cubicBezTo>
                    <a:pt x="50" y="35"/>
                    <a:pt x="84" y="28"/>
                    <a:pt x="119" y="26"/>
                  </a:cubicBezTo>
                  <a:cubicBezTo>
                    <a:pt x="143" y="25"/>
                    <a:pt x="168" y="24"/>
                    <a:pt x="191" y="29"/>
                  </a:cubicBezTo>
                  <a:cubicBezTo>
                    <a:pt x="197" y="31"/>
                    <a:pt x="204" y="33"/>
                    <a:pt x="209" y="37"/>
                  </a:cubicBezTo>
                  <a:cubicBezTo>
                    <a:pt x="209" y="36"/>
                    <a:pt x="210" y="35"/>
                    <a:pt x="210" y="35"/>
                  </a:cubicBezTo>
                  <a:cubicBezTo>
                    <a:pt x="179" y="25"/>
                    <a:pt x="146" y="19"/>
                    <a:pt x="113" y="17"/>
                  </a:cubicBezTo>
                  <a:cubicBezTo>
                    <a:pt x="80" y="16"/>
                    <a:pt x="47" y="21"/>
                    <a:pt x="15" y="29"/>
                  </a:cubicBezTo>
                  <a:cubicBezTo>
                    <a:pt x="14" y="30"/>
                    <a:pt x="12" y="30"/>
                    <a:pt x="10" y="31"/>
                  </a:cubicBezTo>
                  <a:cubicBezTo>
                    <a:pt x="10" y="32"/>
                    <a:pt x="11" y="32"/>
                    <a:pt x="11" y="33"/>
                  </a:cubicBezTo>
                  <a:cubicBezTo>
                    <a:pt x="43" y="23"/>
                    <a:pt x="77" y="22"/>
                    <a:pt x="111" y="21"/>
                  </a:cubicBezTo>
                  <a:cubicBezTo>
                    <a:pt x="138" y="19"/>
                    <a:pt x="167" y="18"/>
                    <a:pt x="192" y="31"/>
                  </a:cubicBezTo>
                  <a:cubicBezTo>
                    <a:pt x="192" y="30"/>
                    <a:pt x="192" y="29"/>
                    <a:pt x="193" y="28"/>
                  </a:cubicBezTo>
                  <a:cubicBezTo>
                    <a:pt x="162" y="20"/>
                    <a:pt x="132" y="8"/>
                    <a:pt x="100" y="7"/>
                  </a:cubicBezTo>
                  <a:cubicBezTo>
                    <a:pt x="73" y="7"/>
                    <a:pt x="43" y="10"/>
                    <a:pt x="18" y="20"/>
                  </a:cubicBezTo>
                  <a:cubicBezTo>
                    <a:pt x="12" y="23"/>
                    <a:pt x="6" y="26"/>
                    <a:pt x="1" y="29"/>
                  </a:cubicBezTo>
                  <a:cubicBezTo>
                    <a:pt x="0" y="30"/>
                    <a:pt x="1" y="32"/>
                    <a:pt x="2" y="32"/>
                  </a:cubicBezTo>
                  <a:cubicBezTo>
                    <a:pt x="35" y="23"/>
                    <a:pt x="68" y="13"/>
                    <a:pt x="103" y="12"/>
                  </a:cubicBezTo>
                  <a:cubicBezTo>
                    <a:pt x="126" y="12"/>
                    <a:pt x="150" y="12"/>
                    <a:pt x="172" y="18"/>
                  </a:cubicBezTo>
                  <a:cubicBezTo>
                    <a:pt x="183" y="22"/>
                    <a:pt x="195" y="27"/>
                    <a:pt x="203" y="36"/>
                  </a:cubicBezTo>
                  <a:cubicBezTo>
                    <a:pt x="204" y="35"/>
                    <a:pt x="204" y="34"/>
                    <a:pt x="204" y="34"/>
                  </a:cubicBezTo>
                  <a:cubicBezTo>
                    <a:pt x="176" y="27"/>
                    <a:pt x="150" y="11"/>
                    <a:pt x="120" y="6"/>
                  </a:cubicBezTo>
                  <a:cubicBezTo>
                    <a:pt x="90" y="1"/>
                    <a:pt x="58" y="1"/>
                    <a:pt x="29" y="11"/>
                  </a:cubicBezTo>
                  <a:cubicBezTo>
                    <a:pt x="27" y="11"/>
                    <a:pt x="28" y="13"/>
                    <a:pt x="29" y="13"/>
                  </a:cubicBezTo>
                  <a:cubicBezTo>
                    <a:pt x="88" y="2"/>
                    <a:pt x="151" y="8"/>
                    <a:pt x="204" y="36"/>
                  </a:cubicBezTo>
                  <a:cubicBezTo>
                    <a:pt x="207" y="37"/>
                    <a:pt x="209" y="38"/>
                    <a:pt x="211" y="39"/>
                  </a:cubicBezTo>
                  <a:cubicBezTo>
                    <a:pt x="211" y="38"/>
                    <a:pt x="211" y="38"/>
                    <a:pt x="212" y="37"/>
                  </a:cubicBezTo>
                  <a:cubicBezTo>
                    <a:pt x="190" y="29"/>
                    <a:pt x="168" y="23"/>
                    <a:pt x="146" y="17"/>
                  </a:cubicBezTo>
                  <a:cubicBezTo>
                    <a:pt x="124" y="12"/>
                    <a:pt x="101" y="14"/>
                    <a:pt x="79" y="9"/>
                  </a:cubicBezTo>
                  <a:cubicBezTo>
                    <a:pt x="79" y="10"/>
                    <a:pt x="79" y="11"/>
                    <a:pt x="79" y="12"/>
                  </a:cubicBezTo>
                  <a:cubicBezTo>
                    <a:pt x="95" y="11"/>
                    <a:pt x="111" y="12"/>
                    <a:pt x="127" y="14"/>
                  </a:cubicBezTo>
                  <a:cubicBezTo>
                    <a:pt x="142" y="15"/>
                    <a:pt x="157" y="17"/>
                    <a:pt x="172" y="21"/>
                  </a:cubicBezTo>
                  <a:cubicBezTo>
                    <a:pt x="183" y="25"/>
                    <a:pt x="194" y="30"/>
                    <a:pt x="206" y="33"/>
                  </a:cubicBezTo>
                  <a:cubicBezTo>
                    <a:pt x="216" y="37"/>
                    <a:pt x="228" y="41"/>
                    <a:pt x="239" y="38"/>
                  </a:cubicBezTo>
                  <a:cubicBezTo>
                    <a:pt x="240" y="38"/>
                    <a:pt x="241" y="37"/>
                    <a:pt x="240" y="36"/>
                  </a:cubicBezTo>
                  <a:cubicBezTo>
                    <a:pt x="223" y="23"/>
                    <a:pt x="201" y="18"/>
                    <a:pt x="180" y="14"/>
                  </a:cubicBezTo>
                  <a:cubicBezTo>
                    <a:pt x="154" y="9"/>
                    <a:pt x="127" y="8"/>
                    <a:pt x="100" y="7"/>
                  </a:cubicBezTo>
                  <a:cubicBezTo>
                    <a:pt x="100" y="8"/>
                    <a:pt x="100" y="9"/>
                    <a:pt x="100" y="10"/>
                  </a:cubicBezTo>
                  <a:cubicBezTo>
                    <a:pt x="125" y="3"/>
                    <a:pt x="152" y="6"/>
                    <a:pt x="177" y="12"/>
                  </a:cubicBezTo>
                  <a:cubicBezTo>
                    <a:pt x="202" y="18"/>
                    <a:pt x="226" y="28"/>
                    <a:pt x="249" y="38"/>
                  </a:cubicBezTo>
                  <a:cubicBezTo>
                    <a:pt x="251" y="39"/>
                    <a:pt x="252" y="36"/>
                    <a:pt x="251" y="36"/>
                  </a:cubicBezTo>
                  <a:cubicBezTo>
                    <a:pt x="215" y="21"/>
                    <a:pt x="178" y="5"/>
                    <a:pt x="138" y="5"/>
                  </a:cubicBezTo>
                  <a:cubicBezTo>
                    <a:pt x="137" y="5"/>
                    <a:pt x="136" y="7"/>
                    <a:pt x="138" y="7"/>
                  </a:cubicBezTo>
                  <a:cubicBezTo>
                    <a:pt x="143" y="10"/>
                    <a:pt x="150" y="11"/>
                    <a:pt x="156" y="12"/>
                  </a:cubicBezTo>
                  <a:cubicBezTo>
                    <a:pt x="163" y="13"/>
                    <a:pt x="171" y="15"/>
                    <a:pt x="178" y="17"/>
                  </a:cubicBezTo>
                  <a:cubicBezTo>
                    <a:pt x="193" y="21"/>
                    <a:pt x="207" y="27"/>
                    <a:pt x="221" y="33"/>
                  </a:cubicBezTo>
                  <a:cubicBezTo>
                    <a:pt x="222" y="34"/>
                    <a:pt x="224" y="31"/>
                    <a:pt x="222" y="3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0" name="Freeform 40"/>
            <p:cNvSpPr/>
            <p:nvPr/>
          </p:nvSpPr>
          <p:spPr bwMode="auto">
            <a:xfrm>
              <a:off x="3132" y="1899"/>
              <a:ext cx="578" cy="495"/>
            </a:xfrm>
            <a:custGeom>
              <a:avLst/>
              <a:gdLst>
                <a:gd name="T0" fmla="*/ 269 w 299"/>
                <a:gd name="T1" fmla="*/ 69 h 256"/>
                <a:gd name="T2" fmla="*/ 167 w 299"/>
                <a:gd name="T3" fmla="*/ 87 h 256"/>
                <a:gd name="T4" fmla="*/ 134 w 299"/>
                <a:gd name="T5" fmla="*/ 89 h 256"/>
                <a:gd name="T6" fmla="*/ 298 w 299"/>
                <a:gd name="T7" fmla="*/ 68 h 256"/>
                <a:gd name="T8" fmla="*/ 228 w 299"/>
                <a:gd name="T9" fmla="*/ 56 h 256"/>
                <a:gd name="T10" fmla="*/ 121 w 299"/>
                <a:gd name="T11" fmla="*/ 97 h 256"/>
                <a:gd name="T12" fmla="*/ 101 w 299"/>
                <a:gd name="T13" fmla="*/ 116 h 256"/>
                <a:gd name="T14" fmla="*/ 208 w 299"/>
                <a:gd name="T15" fmla="*/ 59 h 256"/>
                <a:gd name="T16" fmla="*/ 200 w 299"/>
                <a:gd name="T17" fmla="*/ 44 h 256"/>
                <a:gd name="T18" fmla="*/ 205 w 299"/>
                <a:gd name="T19" fmla="*/ 24 h 256"/>
                <a:gd name="T20" fmla="*/ 187 w 299"/>
                <a:gd name="T21" fmla="*/ 13 h 256"/>
                <a:gd name="T22" fmla="*/ 129 w 299"/>
                <a:gd name="T23" fmla="*/ 14 h 256"/>
                <a:gd name="T24" fmla="*/ 46 w 299"/>
                <a:gd name="T25" fmla="*/ 49 h 256"/>
                <a:gd name="T26" fmla="*/ 25 w 299"/>
                <a:gd name="T27" fmla="*/ 59 h 256"/>
                <a:gd name="T28" fmla="*/ 56 w 299"/>
                <a:gd name="T29" fmla="*/ 60 h 256"/>
                <a:gd name="T30" fmla="*/ 55 w 299"/>
                <a:gd name="T31" fmla="*/ 72 h 256"/>
                <a:gd name="T32" fmla="*/ 73 w 299"/>
                <a:gd name="T33" fmla="*/ 37 h 256"/>
                <a:gd name="T34" fmla="*/ 72 w 299"/>
                <a:gd name="T35" fmla="*/ 49 h 256"/>
                <a:gd name="T36" fmla="*/ 36 w 299"/>
                <a:gd name="T37" fmla="*/ 117 h 256"/>
                <a:gd name="T38" fmla="*/ 35 w 299"/>
                <a:gd name="T39" fmla="*/ 117 h 256"/>
                <a:gd name="T40" fmla="*/ 61 w 299"/>
                <a:gd name="T41" fmla="*/ 88 h 256"/>
                <a:gd name="T42" fmla="*/ 105 w 299"/>
                <a:gd name="T43" fmla="*/ 51 h 256"/>
                <a:gd name="T44" fmla="*/ 114 w 299"/>
                <a:gd name="T45" fmla="*/ 53 h 256"/>
                <a:gd name="T46" fmla="*/ 58 w 299"/>
                <a:gd name="T47" fmla="*/ 166 h 256"/>
                <a:gd name="T48" fmla="*/ 84 w 299"/>
                <a:gd name="T49" fmla="*/ 142 h 256"/>
                <a:gd name="T50" fmla="*/ 78 w 299"/>
                <a:gd name="T51" fmla="*/ 232 h 256"/>
                <a:gd name="T52" fmla="*/ 82 w 299"/>
                <a:gd name="T53" fmla="*/ 130 h 256"/>
                <a:gd name="T54" fmla="*/ 53 w 299"/>
                <a:gd name="T55" fmla="*/ 122 h 256"/>
                <a:gd name="T56" fmla="*/ 74 w 299"/>
                <a:gd name="T57" fmla="*/ 254 h 256"/>
                <a:gd name="T58" fmla="*/ 78 w 299"/>
                <a:gd name="T59" fmla="*/ 178 h 256"/>
                <a:gd name="T60" fmla="*/ 102 w 299"/>
                <a:gd name="T61" fmla="*/ 88 h 256"/>
                <a:gd name="T62" fmla="*/ 107 w 299"/>
                <a:gd name="T63" fmla="*/ 80 h 256"/>
                <a:gd name="T64" fmla="*/ 52 w 299"/>
                <a:gd name="T65" fmla="*/ 149 h 256"/>
                <a:gd name="T66" fmla="*/ 43 w 299"/>
                <a:gd name="T67" fmla="*/ 140 h 256"/>
                <a:gd name="T68" fmla="*/ 102 w 299"/>
                <a:gd name="T69" fmla="*/ 54 h 256"/>
                <a:gd name="T70" fmla="*/ 97 w 299"/>
                <a:gd name="T71" fmla="*/ 51 h 256"/>
                <a:gd name="T72" fmla="*/ 91 w 299"/>
                <a:gd name="T73" fmla="*/ 56 h 256"/>
                <a:gd name="T74" fmla="*/ 62 w 299"/>
                <a:gd name="T75" fmla="*/ 84 h 256"/>
                <a:gd name="T76" fmla="*/ 14 w 299"/>
                <a:gd name="T77" fmla="*/ 92 h 256"/>
                <a:gd name="T78" fmla="*/ 27 w 299"/>
                <a:gd name="T79" fmla="*/ 88 h 256"/>
                <a:gd name="T80" fmla="*/ 73 w 299"/>
                <a:gd name="T81" fmla="*/ 45 h 256"/>
                <a:gd name="T82" fmla="*/ 48 w 299"/>
                <a:gd name="T83" fmla="*/ 51 h 256"/>
                <a:gd name="T84" fmla="*/ 40 w 299"/>
                <a:gd name="T85" fmla="*/ 56 h 256"/>
                <a:gd name="T86" fmla="*/ 95 w 299"/>
                <a:gd name="T87" fmla="*/ 15 h 256"/>
                <a:gd name="T88" fmla="*/ 69 w 299"/>
                <a:gd name="T89" fmla="*/ 37 h 256"/>
                <a:gd name="T90" fmla="*/ 83 w 299"/>
                <a:gd name="T91" fmla="*/ 47 h 256"/>
                <a:gd name="T92" fmla="*/ 122 w 299"/>
                <a:gd name="T93" fmla="*/ 55 h 256"/>
                <a:gd name="T94" fmla="*/ 70 w 299"/>
                <a:gd name="T95" fmla="*/ 125 h 256"/>
                <a:gd name="T96" fmla="*/ 96 w 299"/>
                <a:gd name="T97" fmla="*/ 111 h 256"/>
                <a:gd name="T98" fmla="*/ 202 w 299"/>
                <a:gd name="T99" fmla="*/ 69 h 256"/>
                <a:gd name="T100" fmla="*/ 82 w 299"/>
                <a:gd name="T101" fmla="*/ 145 h 256"/>
                <a:gd name="T102" fmla="*/ 92 w 299"/>
                <a:gd name="T103" fmla="*/ 113 h 256"/>
                <a:gd name="T104" fmla="*/ 272 w 299"/>
                <a:gd name="T105" fmla="*/ 63 h 256"/>
                <a:gd name="T106" fmla="*/ 247 w 299"/>
                <a:gd name="T107" fmla="*/ 60 h 256"/>
                <a:gd name="T108" fmla="*/ 103 w 299"/>
                <a:gd name="T109" fmla="*/ 123 h 256"/>
                <a:gd name="T110" fmla="*/ 127 w 299"/>
                <a:gd name="T111" fmla="*/ 9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9" h="256">
                  <a:moveTo>
                    <a:pt x="249" y="55"/>
                  </a:moveTo>
                  <a:cubicBezTo>
                    <a:pt x="228" y="58"/>
                    <a:pt x="207" y="62"/>
                    <a:pt x="187" y="69"/>
                  </a:cubicBezTo>
                  <a:cubicBezTo>
                    <a:pt x="177" y="73"/>
                    <a:pt x="167" y="77"/>
                    <a:pt x="157" y="81"/>
                  </a:cubicBezTo>
                  <a:cubicBezTo>
                    <a:pt x="147" y="86"/>
                    <a:pt x="137" y="91"/>
                    <a:pt x="127" y="93"/>
                  </a:cubicBezTo>
                  <a:cubicBezTo>
                    <a:pt x="127" y="94"/>
                    <a:pt x="128" y="95"/>
                    <a:pt x="128" y="96"/>
                  </a:cubicBezTo>
                  <a:cubicBezTo>
                    <a:pt x="145" y="79"/>
                    <a:pt x="169" y="71"/>
                    <a:pt x="191" y="66"/>
                  </a:cubicBezTo>
                  <a:cubicBezTo>
                    <a:pt x="214" y="61"/>
                    <a:pt x="240" y="60"/>
                    <a:pt x="262" y="67"/>
                  </a:cubicBezTo>
                  <a:cubicBezTo>
                    <a:pt x="264" y="68"/>
                    <a:pt x="267" y="69"/>
                    <a:pt x="269" y="69"/>
                  </a:cubicBezTo>
                  <a:cubicBezTo>
                    <a:pt x="269" y="69"/>
                    <a:pt x="269" y="68"/>
                    <a:pt x="269" y="67"/>
                  </a:cubicBezTo>
                  <a:cubicBezTo>
                    <a:pt x="262" y="70"/>
                    <a:pt x="255" y="70"/>
                    <a:pt x="248" y="70"/>
                  </a:cubicBezTo>
                  <a:cubicBezTo>
                    <a:pt x="240" y="70"/>
                    <a:pt x="233" y="71"/>
                    <a:pt x="226" y="72"/>
                  </a:cubicBezTo>
                  <a:cubicBezTo>
                    <a:pt x="210" y="74"/>
                    <a:pt x="194" y="77"/>
                    <a:pt x="179" y="81"/>
                  </a:cubicBezTo>
                  <a:cubicBezTo>
                    <a:pt x="151" y="89"/>
                    <a:pt x="124" y="103"/>
                    <a:pt x="101" y="121"/>
                  </a:cubicBezTo>
                  <a:cubicBezTo>
                    <a:pt x="101" y="121"/>
                    <a:pt x="102" y="122"/>
                    <a:pt x="103" y="123"/>
                  </a:cubicBezTo>
                  <a:cubicBezTo>
                    <a:pt x="110" y="113"/>
                    <a:pt x="121" y="106"/>
                    <a:pt x="131" y="101"/>
                  </a:cubicBezTo>
                  <a:cubicBezTo>
                    <a:pt x="143" y="96"/>
                    <a:pt x="155" y="91"/>
                    <a:pt x="167" y="87"/>
                  </a:cubicBezTo>
                  <a:cubicBezTo>
                    <a:pt x="180" y="83"/>
                    <a:pt x="194" y="79"/>
                    <a:pt x="209" y="77"/>
                  </a:cubicBezTo>
                  <a:cubicBezTo>
                    <a:pt x="225" y="74"/>
                    <a:pt x="241" y="72"/>
                    <a:pt x="256" y="66"/>
                  </a:cubicBezTo>
                  <a:cubicBezTo>
                    <a:pt x="257" y="66"/>
                    <a:pt x="257" y="66"/>
                    <a:pt x="258" y="65"/>
                  </a:cubicBezTo>
                  <a:cubicBezTo>
                    <a:pt x="259" y="65"/>
                    <a:pt x="259" y="64"/>
                    <a:pt x="258" y="63"/>
                  </a:cubicBezTo>
                  <a:cubicBezTo>
                    <a:pt x="254" y="57"/>
                    <a:pt x="244" y="56"/>
                    <a:pt x="237" y="56"/>
                  </a:cubicBezTo>
                  <a:cubicBezTo>
                    <a:pt x="227" y="57"/>
                    <a:pt x="217" y="59"/>
                    <a:pt x="207" y="61"/>
                  </a:cubicBezTo>
                  <a:cubicBezTo>
                    <a:pt x="197" y="64"/>
                    <a:pt x="187" y="66"/>
                    <a:pt x="178" y="69"/>
                  </a:cubicBezTo>
                  <a:cubicBezTo>
                    <a:pt x="162" y="74"/>
                    <a:pt x="148" y="82"/>
                    <a:pt x="134" y="89"/>
                  </a:cubicBezTo>
                  <a:cubicBezTo>
                    <a:pt x="124" y="94"/>
                    <a:pt x="114" y="99"/>
                    <a:pt x="104" y="103"/>
                  </a:cubicBezTo>
                  <a:cubicBezTo>
                    <a:pt x="104" y="104"/>
                    <a:pt x="105" y="105"/>
                    <a:pt x="105" y="105"/>
                  </a:cubicBezTo>
                  <a:cubicBezTo>
                    <a:pt x="131" y="87"/>
                    <a:pt x="160" y="74"/>
                    <a:pt x="191" y="67"/>
                  </a:cubicBezTo>
                  <a:cubicBezTo>
                    <a:pt x="207" y="63"/>
                    <a:pt x="223" y="62"/>
                    <a:pt x="239" y="62"/>
                  </a:cubicBezTo>
                  <a:cubicBezTo>
                    <a:pt x="248" y="63"/>
                    <a:pt x="256" y="63"/>
                    <a:pt x="265" y="65"/>
                  </a:cubicBezTo>
                  <a:cubicBezTo>
                    <a:pt x="273" y="66"/>
                    <a:pt x="281" y="68"/>
                    <a:pt x="289" y="70"/>
                  </a:cubicBezTo>
                  <a:cubicBezTo>
                    <a:pt x="292" y="70"/>
                    <a:pt x="294" y="70"/>
                    <a:pt x="297" y="70"/>
                  </a:cubicBezTo>
                  <a:cubicBezTo>
                    <a:pt x="298" y="70"/>
                    <a:pt x="299" y="69"/>
                    <a:pt x="298" y="68"/>
                  </a:cubicBezTo>
                  <a:cubicBezTo>
                    <a:pt x="283" y="53"/>
                    <a:pt x="258" y="52"/>
                    <a:pt x="238" y="53"/>
                  </a:cubicBezTo>
                  <a:cubicBezTo>
                    <a:pt x="214" y="54"/>
                    <a:pt x="190" y="60"/>
                    <a:pt x="168" y="69"/>
                  </a:cubicBezTo>
                  <a:cubicBezTo>
                    <a:pt x="138" y="82"/>
                    <a:pt x="113" y="103"/>
                    <a:pt x="88" y="123"/>
                  </a:cubicBezTo>
                  <a:cubicBezTo>
                    <a:pt x="89" y="124"/>
                    <a:pt x="90" y="124"/>
                    <a:pt x="90" y="125"/>
                  </a:cubicBezTo>
                  <a:cubicBezTo>
                    <a:pt x="92" y="114"/>
                    <a:pt x="101" y="106"/>
                    <a:pt x="108" y="99"/>
                  </a:cubicBezTo>
                  <a:cubicBezTo>
                    <a:pt x="117" y="91"/>
                    <a:pt x="127" y="84"/>
                    <a:pt x="138" y="78"/>
                  </a:cubicBezTo>
                  <a:cubicBezTo>
                    <a:pt x="162" y="63"/>
                    <a:pt x="190" y="55"/>
                    <a:pt x="219" y="55"/>
                  </a:cubicBezTo>
                  <a:cubicBezTo>
                    <a:pt x="222" y="56"/>
                    <a:pt x="225" y="56"/>
                    <a:pt x="228" y="56"/>
                  </a:cubicBezTo>
                  <a:cubicBezTo>
                    <a:pt x="228" y="55"/>
                    <a:pt x="228" y="54"/>
                    <a:pt x="228" y="53"/>
                  </a:cubicBezTo>
                  <a:cubicBezTo>
                    <a:pt x="198" y="53"/>
                    <a:pt x="167" y="62"/>
                    <a:pt x="141" y="76"/>
                  </a:cubicBezTo>
                  <a:cubicBezTo>
                    <a:pt x="128" y="83"/>
                    <a:pt x="117" y="92"/>
                    <a:pt x="108" y="103"/>
                  </a:cubicBezTo>
                  <a:cubicBezTo>
                    <a:pt x="99" y="114"/>
                    <a:pt x="92" y="127"/>
                    <a:pt x="83" y="138"/>
                  </a:cubicBezTo>
                  <a:cubicBezTo>
                    <a:pt x="82" y="140"/>
                    <a:pt x="81" y="142"/>
                    <a:pt x="79" y="143"/>
                  </a:cubicBezTo>
                  <a:cubicBezTo>
                    <a:pt x="80" y="143"/>
                    <a:pt x="81" y="144"/>
                    <a:pt x="82" y="144"/>
                  </a:cubicBezTo>
                  <a:cubicBezTo>
                    <a:pt x="81" y="134"/>
                    <a:pt x="88" y="125"/>
                    <a:pt x="94" y="119"/>
                  </a:cubicBezTo>
                  <a:cubicBezTo>
                    <a:pt x="102" y="110"/>
                    <a:pt x="111" y="103"/>
                    <a:pt x="121" y="97"/>
                  </a:cubicBezTo>
                  <a:cubicBezTo>
                    <a:pt x="131" y="90"/>
                    <a:pt x="141" y="84"/>
                    <a:pt x="153" y="80"/>
                  </a:cubicBezTo>
                  <a:cubicBezTo>
                    <a:pt x="161" y="77"/>
                    <a:pt x="169" y="75"/>
                    <a:pt x="178" y="73"/>
                  </a:cubicBezTo>
                  <a:cubicBezTo>
                    <a:pt x="185" y="72"/>
                    <a:pt x="192" y="73"/>
                    <a:pt x="199" y="71"/>
                  </a:cubicBezTo>
                  <a:cubicBezTo>
                    <a:pt x="201" y="71"/>
                    <a:pt x="202" y="70"/>
                    <a:pt x="203" y="69"/>
                  </a:cubicBezTo>
                  <a:cubicBezTo>
                    <a:pt x="204" y="69"/>
                    <a:pt x="204" y="67"/>
                    <a:pt x="203" y="67"/>
                  </a:cubicBezTo>
                  <a:cubicBezTo>
                    <a:pt x="190" y="64"/>
                    <a:pt x="177" y="66"/>
                    <a:pt x="165" y="70"/>
                  </a:cubicBezTo>
                  <a:cubicBezTo>
                    <a:pt x="152" y="75"/>
                    <a:pt x="140" y="82"/>
                    <a:pt x="129" y="90"/>
                  </a:cubicBezTo>
                  <a:cubicBezTo>
                    <a:pt x="119" y="97"/>
                    <a:pt x="109" y="106"/>
                    <a:pt x="101" y="116"/>
                  </a:cubicBezTo>
                  <a:cubicBezTo>
                    <a:pt x="93" y="127"/>
                    <a:pt x="86" y="140"/>
                    <a:pt x="77" y="151"/>
                  </a:cubicBezTo>
                  <a:cubicBezTo>
                    <a:pt x="74" y="156"/>
                    <a:pt x="70" y="160"/>
                    <a:pt x="65" y="164"/>
                  </a:cubicBezTo>
                  <a:cubicBezTo>
                    <a:pt x="66" y="164"/>
                    <a:pt x="67" y="164"/>
                    <a:pt x="68" y="165"/>
                  </a:cubicBezTo>
                  <a:cubicBezTo>
                    <a:pt x="69" y="152"/>
                    <a:pt x="75" y="141"/>
                    <a:pt x="83" y="130"/>
                  </a:cubicBezTo>
                  <a:cubicBezTo>
                    <a:pt x="90" y="120"/>
                    <a:pt x="100" y="110"/>
                    <a:pt x="110" y="101"/>
                  </a:cubicBezTo>
                  <a:cubicBezTo>
                    <a:pt x="120" y="91"/>
                    <a:pt x="131" y="82"/>
                    <a:pt x="144" y="76"/>
                  </a:cubicBezTo>
                  <a:cubicBezTo>
                    <a:pt x="157" y="70"/>
                    <a:pt x="172" y="67"/>
                    <a:pt x="186" y="64"/>
                  </a:cubicBezTo>
                  <a:cubicBezTo>
                    <a:pt x="194" y="62"/>
                    <a:pt x="201" y="61"/>
                    <a:pt x="208" y="59"/>
                  </a:cubicBezTo>
                  <a:cubicBezTo>
                    <a:pt x="209" y="58"/>
                    <a:pt x="209" y="57"/>
                    <a:pt x="208" y="56"/>
                  </a:cubicBezTo>
                  <a:cubicBezTo>
                    <a:pt x="198" y="51"/>
                    <a:pt x="186" y="53"/>
                    <a:pt x="175" y="56"/>
                  </a:cubicBezTo>
                  <a:cubicBezTo>
                    <a:pt x="163" y="60"/>
                    <a:pt x="152" y="65"/>
                    <a:pt x="141" y="71"/>
                  </a:cubicBezTo>
                  <a:cubicBezTo>
                    <a:pt x="115" y="86"/>
                    <a:pt x="91" y="104"/>
                    <a:pt x="70" y="125"/>
                  </a:cubicBezTo>
                  <a:cubicBezTo>
                    <a:pt x="71" y="126"/>
                    <a:pt x="71" y="126"/>
                    <a:pt x="72" y="127"/>
                  </a:cubicBezTo>
                  <a:cubicBezTo>
                    <a:pt x="90" y="108"/>
                    <a:pt x="107" y="87"/>
                    <a:pt x="127" y="70"/>
                  </a:cubicBezTo>
                  <a:cubicBezTo>
                    <a:pt x="148" y="53"/>
                    <a:pt x="173" y="41"/>
                    <a:pt x="200" y="47"/>
                  </a:cubicBezTo>
                  <a:cubicBezTo>
                    <a:pt x="200" y="46"/>
                    <a:pt x="200" y="45"/>
                    <a:pt x="200" y="44"/>
                  </a:cubicBezTo>
                  <a:cubicBezTo>
                    <a:pt x="173" y="47"/>
                    <a:pt x="147" y="54"/>
                    <a:pt x="123" y="66"/>
                  </a:cubicBezTo>
                  <a:cubicBezTo>
                    <a:pt x="99" y="78"/>
                    <a:pt x="78" y="94"/>
                    <a:pt x="57" y="112"/>
                  </a:cubicBezTo>
                  <a:cubicBezTo>
                    <a:pt x="58" y="112"/>
                    <a:pt x="59" y="113"/>
                    <a:pt x="59" y="114"/>
                  </a:cubicBezTo>
                  <a:cubicBezTo>
                    <a:pt x="77" y="90"/>
                    <a:pt x="100" y="71"/>
                    <a:pt x="125" y="56"/>
                  </a:cubicBezTo>
                  <a:cubicBezTo>
                    <a:pt x="139" y="48"/>
                    <a:pt x="153" y="42"/>
                    <a:pt x="168" y="38"/>
                  </a:cubicBezTo>
                  <a:cubicBezTo>
                    <a:pt x="176" y="36"/>
                    <a:pt x="183" y="34"/>
                    <a:pt x="191" y="33"/>
                  </a:cubicBezTo>
                  <a:cubicBezTo>
                    <a:pt x="196" y="32"/>
                    <a:pt x="202" y="31"/>
                    <a:pt x="205" y="26"/>
                  </a:cubicBezTo>
                  <a:cubicBezTo>
                    <a:pt x="206" y="26"/>
                    <a:pt x="206" y="25"/>
                    <a:pt x="205" y="24"/>
                  </a:cubicBezTo>
                  <a:cubicBezTo>
                    <a:pt x="199" y="19"/>
                    <a:pt x="189" y="18"/>
                    <a:pt x="180" y="18"/>
                  </a:cubicBezTo>
                  <a:cubicBezTo>
                    <a:pt x="169" y="19"/>
                    <a:pt x="158" y="21"/>
                    <a:pt x="147" y="23"/>
                  </a:cubicBezTo>
                  <a:cubicBezTo>
                    <a:pt x="124" y="28"/>
                    <a:pt x="102" y="35"/>
                    <a:pt x="81" y="45"/>
                  </a:cubicBezTo>
                  <a:cubicBezTo>
                    <a:pt x="69" y="52"/>
                    <a:pt x="57" y="59"/>
                    <a:pt x="48" y="70"/>
                  </a:cubicBezTo>
                  <a:cubicBezTo>
                    <a:pt x="48" y="70"/>
                    <a:pt x="48" y="72"/>
                    <a:pt x="50" y="72"/>
                  </a:cubicBezTo>
                  <a:cubicBezTo>
                    <a:pt x="73" y="66"/>
                    <a:pt x="92" y="50"/>
                    <a:pt x="114" y="39"/>
                  </a:cubicBezTo>
                  <a:cubicBezTo>
                    <a:pt x="137" y="27"/>
                    <a:pt x="163" y="25"/>
                    <a:pt x="186" y="15"/>
                  </a:cubicBezTo>
                  <a:cubicBezTo>
                    <a:pt x="187" y="14"/>
                    <a:pt x="187" y="13"/>
                    <a:pt x="187" y="13"/>
                  </a:cubicBezTo>
                  <a:cubicBezTo>
                    <a:pt x="185" y="6"/>
                    <a:pt x="177" y="5"/>
                    <a:pt x="171" y="4"/>
                  </a:cubicBezTo>
                  <a:cubicBezTo>
                    <a:pt x="162" y="3"/>
                    <a:pt x="153" y="5"/>
                    <a:pt x="144" y="7"/>
                  </a:cubicBezTo>
                  <a:cubicBezTo>
                    <a:pt x="134" y="9"/>
                    <a:pt x="126" y="12"/>
                    <a:pt x="117" y="15"/>
                  </a:cubicBezTo>
                  <a:cubicBezTo>
                    <a:pt x="107" y="18"/>
                    <a:pt x="97" y="20"/>
                    <a:pt x="88" y="24"/>
                  </a:cubicBezTo>
                  <a:cubicBezTo>
                    <a:pt x="66" y="33"/>
                    <a:pt x="47" y="47"/>
                    <a:pt x="26" y="59"/>
                  </a:cubicBezTo>
                  <a:cubicBezTo>
                    <a:pt x="27" y="60"/>
                    <a:pt x="27" y="60"/>
                    <a:pt x="28" y="61"/>
                  </a:cubicBezTo>
                  <a:cubicBezTo>
                    <a:pt x="48" y="48"/>
                    <a:pt x="68" y="33"/>
                    <a:pt x="91" y="23"/>
                  </a:cubicBezTo>
                  <a:cubicBezTo>
                    <a:pt x="103" y="18"/>
                    <a:pt x="115" y="15"/>
                    <a:pt x="129" y="14"/>
                  </a:cubicBezTo>
                  <a:cubicBezTo>
                    <a:pt x="142" y="13"/>
                    <a:pt x="155" y="13"/>
                    <a:pt x="168" y="10"/>
                  </a:cubicBezTo>
                  <a:cubicBezTo>
                    <a:pt x="168" y="10"/>
                    <a:pt x="169" y="9"/>
                    <a:pt x="169" y="8"/>
                  </a:cubicBezTo>
                  <a:cubicBezTo>
                    <a:pt x="166" y="2"/>
                    <a:pt x="157" y="1"/>
                    <a:pt x="151" y="1"/>
                  </a:cubicBezTo>
                  <a:cubicBezTo>
                    <a:pt x="141" y="0"/>
                    <a:pt x="132" y="2"/>
                    <a:pt x="122" y="4"/>
                  </a:cubicBezTo>
                  <a:cubicBezTo>
                    <a:pt x="104" y="8"/>
                    <a:pt x="85" y="14"/>
                    <a:pt x="68" y="22"/>
                  </a:cubicBezTo>
                  <a:cubicBezTo>
                    <a:pt x="54" y="29"/>
                    <a:pt x="39" y="38"/>
                    <a:pt x="31" y="52"/>
                  </a:cubicBezTo>
                  <a:cubicBezTo>
                    <a:pt x="31" y="53"/>
                    <a:pt x="32" y="54"/>
                    <a:pt x="33" y="54"/>
                  </a:cubicBezTo>
                  <a:cubicBezTo>
                    <a:pt x="37" y="54"/>
                    <a:pt x="42" y="52"/>
                    <a:pt x="46" y="49"/>
                  </a:cubicBezTo>
                  <a:cubicBezTo>
                    <a:pt x="52" y="46"/>
                    <a:pt x="57" y="41"/>
                    <a:pt x="62" y="37"/>
                  </a:cubicBezTo>
                  <a:cubicBezTo>
                    <a:pt x="71" y="28"/>
                    <a:pt x="79" y="19"/>
                    <a:pt x="89" y="10"/>
                  </a:cubicBezTo>
                  <a:cubicBezTo>
                    <a:pt x="88" y="9"/>
                    <a:pt x="88" y="9"/>
                    <a:pt x="87" y="8"/>
                  </a:cubicBezTo>
                  <a:cubicBezTo>
                    <a:pt x="71" y="23"/>
                    <a:pt x="54" y="37"/>
                    <a:pt x="39" y="53"/>
                  </a:cubicBezTo>
                  <a:cubicBezTo>
                    <a:pt x="26" y="67"/>
                    <a:pt x="17" y="84"/>
                    <a:pt x="2" y="96"/>
                  </a:cubicBezTo>
                  <a:cubicBezTo>
                    <a:pt x="3" y="97"/>
                    <a:pt x="4" y="97"/>
                    <a:pt x="4" y="98"/>
                  </a:cubicBezTo>
                  <a:cubicBezTo>
                    <a:pt x="11" y="85"/>
                    <a:pt x="16" y="71"/>
                    <a:pt x="27" y="61"/>
                  </a:cubicBezTo>
                  <a:cubicBezTo>
                    <a:pt x="26" y="60"/>
                    <a:pt x="25" y="59"/>
                    <a:pt x="25" y="59"/>
                  </a:cubicBezTo>
                  <a:cubicBezTo>
                    <a:pt x="15" y="76"/>
                    <a:pt x="8" y="95"/>
                    <a:pt x="1" y="114"/>
                  </a:cubicBezTo>
                  <a:cubicBezTo>
                    <a:pt x="0" y="116"/>
                    <a:pt x="3" y="117"/>
                    <a:pt x="3" y="115"/>
                  </a:cubicBezTo>
                  <a:cubicBezTo>
                    <a:pt x="9" y="103"/>
                    <a:pt x="15" y="91"/>
                    <a:pt x="23" y="81"/>
                  </a:cubicBezTo>
                  <a:cubicBezTo>
                    <a:pt x="30" y="70"/>
                    <a:pt x="38" y="60"/>
                    <a:pt x="50" y="53"/>
                  </a:cubicBezTo>
                  <a:cubicBezTo>
                    <a:pt x="49" y="52"/>
                    <a:pt x="48" y="52"/>
                    <a:pt x="47" y="51"/>
                  </a:cubicBezTo>
                  <a:cubicBezTo>
                    <a:pt x="39" y="71"/>
                    <a:pt x="23" y="87"/>
                    <a:pt x="13" y="106"/>
                  </a:cubicBezTo>
                  <a:cubicBezTo>
                    <a:pt x="12" y="107"/>
                    <a:pt x="14" y="108"/>
                    <a:pt x="15" y="108"/>
                  </a:cubicBezTo>
                  <a:cubicBezTo>
                    <a:pt x="32" y="95"/>
                    <a:pt x="41" y="75"/>
                    <a:pt x="56" y="60"/>
                  </a:cubicBezTo>
                  <a:cubicBezTo>
                    <a:pt x="55" y="60"/>
                    <a:pt x="55" y="59"/>
                    <a:pt x="54" y="58"/>
                  </a:cubicBezTo>
                  <a:cubicBezTo>
                    <a:pt x="42" y="73"/>
                    <a:pt x="30" y="89"/>
                    <a:pt x="18" y="105"/>
                  </a:cubicBezTo>
                  <a:cubicBezTo>
                    <a:pt x="19" y="105"/>
                    <a:pt x="20" y="106"/>
                    <a:pt x="21" y="107"/>
                  </a:cubicBezTo>
                  <a:cubicBezTo>
                    <a:pt x="36" y="85"/>
                    <a:pt x="54" y="64"/>
                    <a:pt x="74" y="47"/>
                  </a:cubicBezTo>
                  <a:cubicBezTo>
                    <a:pt x="74" y="46"/>
                    <a:pt x="73" y="46"/>
                    <a:pt x="72" y="45"/>
                  </a:cubicBezTo>
                  <a:cubicBezTo>
                    <a:pt x="60" y="68"/>
                    <a:pt x="41" y="86"/>
                    <a:pt x="23" y="104"/>
                  </a:cubicBezTo>
                  <a:cubicBezTo>
                    <a:pt x="22" y="105"/>
                    <a:pt x="24" y="107"/>
                    <a:pt x="25" y="106"/>
                  </a:cubicBezTo>
                  <a:cubicBezTo>
                    <a:pt x="36" y="95"/>
                    <a:pt x="45" y="84"/>
                    <a:pt x="55" y="72"/>
                  </a:cubicBezTo>
                  <a:cubicBezTo>
                    <a:pt x="62" y="64"/>
                    <a:pt x="73" y="57"/>
                    <a:pt x="76" y="45"/>
                  </a:cubicBezTo>
                  <a:cubicBezTo>
                    <a:pt x="76" y="44"/>
                    <a:pt x="74" y="43"/>
                    <a:pt x="73" y="44"/>
                  </a:cubicBezTo>
                  <a:cubicBezTo>
                    <a:pt x="57" y="58"/>
                    <a:pt x="39" y="71"/>
                    <a:pt x="26" y="89"/>
                  </a:cubicBezTo>
                  <a:cubicBezTo>
                    <a:pt x="25" y="90"/>
                    <a:pt x="26" y="91"/>
                    <a:pt x="27" y="91"/>
                  </a:cubicBezTo>
                  <a:cubicBezTo>
                    <a:pt x="32" y="90"/>
                    <a:pt x="35" y="86"/>
                    <a:pt x="38" y="83"/>
                  </a:cubicBezTo>
                  <a:cubicBezTo>
                    <a:pt x="42" y="79"/>
                    <a:pt x="45" y="74"/>
                    <a:pt x="49" y="70"/>
                  </a:cubicBezTo>
                  <a:cubicBezTo>
                    <a:pt x="59" y="61"/>
                    <a:pt x="70" y="52"/>
                    <a:pt x="75" y="39"/>
                  </a:cubicBezTo>
                  <a:cubicBezTo>
                    <a:pt x="75" y="38"/>
                    <a:pt x="74" y="37"/>
                    <a:pt x="73" y="37"/>
                  </a:cubicBezTo>
                  <a:cubicBezTo>
                    <a:pt x="66" y="38"/>
                    <a:pt x="61" y="42"/>
                    <a:pt x="55" y="47"/>
                  </a:cubicBezTo>
                  <a:cubicBezTo>
                    <a:pt x="50" y="52"/>
                    <a:pt x="45" y="57"/>
                    <a:pt x="39" y="62"/>
                  </a:cubicBezTo>
                  <a:cubicBezTo>
                    <a:pt x="29" y="71"/>
                    <a:pt x="15" y="80"/>
                    <a:pt x="13" y="94"/>
                  </a:cubicBezTo>
                  <a:cubicBezTo>
                    <a:pt x="12" y="95"/>
                    <a:pt x="13" y="95"/>
                    <a:pt x="14" y="95"/>
                  </a:cubicBezTo>
                  <a:cubicBezTo>
                    <a:pt x="19" y="95"/>
                    <a:pt x="24" y="92"/>
                    <a:pt x="28" y="89"/>
                  </a:cubicBezTo>
                  <a:cubicBezTo>
                    <a:pt x="33" y="85"/>
                    <a:pt x="37" y="81"/>
                    <a:pt x="42" y="77"/>
                  </a:cubicBezTo>
                  <a:cubicBezTo>
                    <a:pt x="53" y="68"/>
                    <a:pt x="64" y="60"/>
                    <a:pt x="74" y="50"/>
                  </a:cubicBezTo>
                  <a:cubicBezTo>
                    <a:pt x="73" y="50"/>
                    <a:pt x="73" y="49"/>
                    <a:pt x="72" y="49"/>
                  </a:cubicBezTo>
                  <a:cubicBezTo>
                    <a:pt x="68" y="59"/>
                    <a:pt x="58" y="67"/>
                    <a:pt x="51" y="75"/>
                  </a:cubicBezTo>
                  <a:cubicBezTo>
                    <a:pt x="44" y="83"/>
                    <a:pt x="35" y="92"/>
                    <a:pt x="35" y="103"/>
                  </a:cubicBezTo>
                  <a:cubicBezTo>
                    <a:pt x="35" y="104"/>
                    <a:pt x="36" y="105"/>
                    <a:pt x="37" y="105"/>
                  </a:cubicBezTo>
                  <a:cubicBezTo>
                    <a:pt x="47" y="100"/>
                    <a:pt x="55" y="94"/>
                    <a:pt x="63" y="87"/>
                  </a:cubicBezTo>
                  <a:cubicBezTo>
                    <a:pt x="72" y="79"/>
                    <a:pt x="79" y="71"/>
                    <a:pt x="87" y="63"/>
                  </a:cubicBezTo>
                  <a:cubicBezTo>
                    <a:pt x="88" y="62"/>
                    <a:pt x="86" y="60"/>
                    <a:pt x="84" y="62"/>
                  </a:cubicBezTo>
                  <a:cubicBezTo>
                    <a:pt x="68" y="79"/>
                    <a:pt x="44" y="93"/>
                    <a:pt x="35" y="116"/>
                  </a:cubicBezTo>
                  <a:cubicBezTo>
                    <a:pt x="34" y="117"/>
                    <a:pt x="35" y="118"/>
                    <a:pt x="36" y="117"/>
                  </a:cubicBezTo>
                  <a:cubicBezTo>
                    <a:pt x="42" y="115"/>
                    <a:pt x="47" y="111"/>
                    <a:pt x="51" y="107"/>
                  </a:cubicBezTo>
                  <a:cubicBezTo>
                    <a:pt x="56" y="102"/>
                    <a:pt x="60" y="96"/>
                    <a:pt x="65" y="91"/>
                  </a:cubicBezTo>
                  <a:cubicBezTo>
                    <a:pt x="75" y="81"/>
                    <a:pt x="86" y="70"/>
                    <a:pt x="94" y="57"/>
                  </a:cubicBezTo>
                  <a:cubicBezTo>
                    <a:pt x="94" y="55"/>
                    <a:pt x="93" y="54"/>
                    <a:pt x="92" y="55"/>
                  </a:cubicBezTo>
                  <a:cubicBezTo>
                    <a:pt x="77" y="60"/>
                    <a:pt x="68" y="74"/>
                    <a:pt x="57" y="85"/>
                  </a:cubicBezTo>
                  <a:cubicBezTo>
                    <a:pt x="52" y="90"/>
                    <a:pt x="47" y="94"/>
                    <a:pt x="42" y="99"/>
                  </a:cubicBezTo>
                  <a:cubicBezTo>
                    <a:pt x="38" y="104"/>
                    <a:pt x="34" y="109"/>
                    <a:pt x="33" y="115"/>
                  </a:cubicBezTo>
                  <a:cubicBezTo>
                    <a:pt x="33" y="116"/>
                    <a:pt x="34" y="117"/>
                    <a:pt x="35" y="117"/>
                  </a:cubicBezTo>
                  <a:cubicBezTo>
                    <a:pt x="50" y="111"/>
                    <a:pt x="59" y="98"/>
                    <a:pt x="69" y="87"/>
                  </a:cubicBezTo>
                  <a:cubicBezTo>
                    <a:pt x="79" y="75"/>
                    <a:pt x="92" y="65"/>
                    <a:pt x="98" y="51"/>
                  </a:cubicBezTo>
                  <a:cubicBezTo>
                    <a:pt x="99" y="49"/>
                    <a:pt x="98" y="48"/>
                    <a:pt x="96" y="49"/>
                  </a:cubicBezTo>
                  <a:cubicBezTo>
                    <a:pt x="80" y="54"/>
                    <a:pt x="68" y="69"/>
                    <a:pt x="56" y="81"/>
                  </a:cubicBezTo>
                  <a:cubicBezTo>
                    <a:pt x="50" y="87"/>
                    <a:pt x="43" y="92"/>
                    <a:pt x="37" y="98"/>
                  </a:cubicBezTo>
                  <a:cubicBezTo>
                    <a:pt x="32" y="103"/>
                    <a:pt x="26" y="109"/>
                    <a:pt x="23" y="116"/>
                  </a:cubicBezTo>
                  <a:cubicBezTo>
                    <a:pt x="22" y="118"/>
                    <a:pt x="24" y="119"/>
                    <a:pt x="25" y="118"/>
                  </a:cubicBezTo>
                  <a:cubicBezTo>
                    <a:pt x="39" y="112"/>
                    <a:pt x="50" y="99"/>
                    <a:pt x="61" y="88"/>
                  </a:cubicBezTo>
                  <a:cubicBezTo>
                    <a:pt x="67" y="83"/>
                    <a:pt x="73" y="78"/>
                    <a:pt x="79" y="72"/>
                  </a:cubicBezTo>
                  <a:cubicBezTo>
                    <a:pt x="87" y="66"/>
                    <a:pt x="94" y="59"/>
                    <a:pt x="102" y="54"/>
                  </a:cubicBezTo>
                  <a:cubicBezTo>
                    <a:pt x="101" y="54"/>
                    <a:pt x="100" y="53"/>
                    <a:pt x="100" y="53"/>
                  </a:cubicBezTo>
                  <a:cubicBezTo>
                    <a:pt x="91" y="69"/>
                    <a:pt x="77" y="80"/>
                    <a:pt x="65" y="94"/>
                  </a:cubicBezTo>
                  <a:cubicBezTo>
                    <a:pt x="54" y="108"/>
                    <a:pt x="47" y="125"/>
                    <a:pt x="34" y="138"/>
                  </a:cubicBezTo>
                  <a:cubicBezTo>
                    <a:pt x="34" y="138"/>
                    <a:pt x="35" y="139"/>
                    <a:pt x="36" y="140"/>
                  </a:cubicBezTo>
                  <a:cubicBezTo>
                    <a:pt x="60" y="111"/>
                    <a:pt x="82" y="80"/>
                    <a:pt x="107" y="52"/>
                  </a:cubicBezTo>
                  <a:cubicBezTo>
                    <a:pt x="106" y="52"/>
                    <a:pt x="106" y="51"/>
                    <a:pt x="105" y="51"/>
                  </a:cubicBezTo>
                  <a:cubicBezTo>
                    <a:pt x="95" y="68"/>
                    <a:pt x="80" y="81"/>
                    <a:pt x="68" y="97"/>
                  </a:cubicBezTo>
                  <a:cubicBezTo>
                    <a:pt x="63" y="104"/>
                    <a:pt x="57" y="110"/>
                    <a:pt x="52" y="117"/>
                  </a:cubicBezTo>
                  <a:cubicBezTo>
                    <a:pt x="47" y="124"/>
                    <a:pt x="43" y="131"/>
                    <a:pt x="40" y="139"/>
                  </a:cubicBezTo>
                  <a:cubicBezTo>
                    <a:pt x="40" y="140"/>
                    <a:pt x="42" y="141"/>
                    <a:pt x="43" y="140"/>
                  </a:cubicBezTo>
                  <a:cubicBezTo>
                    <a:pt x="56" y="129"/>
                    <a:pt x="65" y="113"/>
                    <a:pt x="76" y="99"/>
                  </a:cubicBezTo>
                  <a:cubicBezTo>
                    <a:pt x="82" y="91"/>
                    <a:pt x="88" y="84"/>
                    <a:pt x="95" y="77"/>
                  </a:cubicBezTo>
                  <a:cubicBezTo>
                    <a:pt x="101" y="69"/>
                    <a:pt x="108" y="61"/>
                    <a:pt x="116" y="55"/>
                  </a:cubicBezTo>
                  <a:cubicBezTo>
                    <a:pt x="115" y="54"/>
                    <a:pt x="114" y="54"/>
                    <a:pt x="114" y="53"/>
                  </a:cubicBezTo>
                  <a:cubicBezTo>
                    <a:pt x="106" y="71"/>
                    <a:pt x="93" y="86"/>
                    <a:pt x="82" y="102"/>
                  </a:cubicBezTo>
                  <a:cubicBezTo>
                    <a:pt x="72" y="117"/>
                    <a:pt x="66" y="135"/>
                    <a:pt x="53" y="148"/>
                  </a:cubicBezTo>
                  <a:cubicBezTo>
                    <a:pt x="53" y="148"/>
                    <a:pt x="54" y="149"/>
                    <a:pt x="55" y="149"/>
                  </a:cubicBezTo>
                  <a:cubicBezTo>
                    <a:pt x="55" y="142"/>
                    <a:pt x="59" y="136"/>
                    <a:pt x="62" y="130"/>
                  </a:cubicBezTo>
                  <a:cubicBezTo>
                    <a:pt x="66" y="125"/>
                    <a:pt x="69" y="119"/>
                    <a:pt x="73" y="113"/>
                  </a:cubicBezTo>
                  <a:cubicBezTo>
                    <a:pt x="81" y="100"/>
                    <a:pt x="90" y="86"/>
                    <a:pt x="101" y="75"/>
                  </a:cubicBezTo>
                  <a:cubicBezTo>
                    <a:pt x="101" y="74"/>
                    <a:pt x="100" y="73"/>
                    <a:pt x="99" y="73"/>
                  </a:cubicBezTo>
                  <a:cubicBezTo>
                    <a:pt x="82" y="102"/>
                    <a:pt x="65" y="132"/>
                    <a:pt x="58" y="166"/>
                  </a:cubicBezTo>
                  <a:cubicBezTo>
                    <a:pt x="58" y="167"/>
                    <a:pt x="59" y="168"/>
                    <a:pt x="60" y="167"/>
                  </a:cubicBezTo>
                  <a:cubicBezTo>
                    <a:pt x="81" y="141"/>
                    <a:pt x="88" y="107"/>
                    <a:pt x="107" y="80"/>
                  </a:cubicBezTo>
                  <a:cubicBezTo>
                    <a:pt x="106" y="80"/>
                    <a:pt x="105" y="79"/>
                    <a:pt x="104" y="79"/>
                  </a:cubicBezTo>
                  <a:cubicBezTo>
                    <a:pt x="98" y="101"/>
                    <a:pt x="88" y="121"/>
                    <a:pt x="84" y="144"/>
                  </a:cubicBezTo>
                  <a:cubicBezTo>
                    <a:pt x="80" y="162"/>
                    <a:pt x="81" y="182"/>
                    <a:pt x="72" y="199"/>
                  </a:cubicBezTo>
                  <a:cubicBezTo>
                    <a:pt x="73" y="199"/>
                    <a:pt x="74" y="199"/>
                    <a:pt x="75" y="199"/>
                  </a:cubicBezTo>
                  <a:cubicBezTo>
                    <a:pt x="72" y="189"/>
                    <a:pt x="74" y="179"/>
                    <a:pt x="76" y="169"/>
                  </a:cubicBezTo>
                  <a:cubicBezTo>
                    <a:pt x="78" y="160"/>
                    <a:pt x="81" y="151"/>
                    <a:pt x="84" y="142"/>
                  </a:cubicBezTo>
                  <a:cubicBezTo>
                    <a:pt x="86" y="133"/>
                    <a:pt x="88" y="123"/>
                    <a:pt x="91" y="114"/>
                  </a:cubicBezTo>
                  <a:cubicBezTo>
                    <a:pt x="93" y="105"/>
                    <a:pt x="96" y="96"/>
                    <a:pt x="101" y="89"/>
                  </a:cubicBezTo>
                  <a:cubicBezTo>
                    <a:pt x="101" y="89"/>
                    <a:pt x="100" y="88"/>
                    <a:pt x="99" y="88"/>
                  </a:cubicBezTo>
                  <a:cubicBezTo>
                    <a:pt x="98" y="94"/>
                    <a:pt x="97" y="99"/>
                    <a:pt x="95" y="105"/>
                  </a:cubicBezTo>
                  <a:cubicBezTo>
                    <a:pt x="93" y="110"/>
                    <a:pt x="91" y="116"/>
                    <a:pt x="90" y="122"/>
                  </a:cubicBezTo>
                  <a:cubicBezTo>
                    <a:pt x="86" y="133"/>
                    <a:pt x="84" y="145"/>
                    <a:pt x="82" y="157"/>
                  </a:cubicBezTo>
                  <a:cubicBezTo>
                    <a:pt x="80" y="169"/>
                    <a:pt x="79" y="182"/>
                    <a:pt x="78" y="194"/>
                  </a:cubicBezTo>
                  <a:cubicBezTo>
                    <a:pt x="78" y="207"/>
                    <a:pt x="79" y="219"/>
                    <a:pt x="78" y="232"/>
                  </a:cubicBezTo>
                  <a:cubicBezTo>
                    <a:pt x="79" y="232"/>
                    <a:pt x="80" y="232"/>
                    <a:pt x="81" y="231"/>
                  </a:cubicBezTo>
                  <a:cubicBezTo>
                    <a:pt x="76" y="224"/>
                    <a:pt x="76" y="213"/>
                    <a:pt x="77" y="205"/>
                  </a:cubicBezTo>
                  <a:cubicBezTo>
                    <a:pt x="78" y="195"/>
                    <a:pt x="80" y="186"/>
                    <a:pt x="81" y="176"/>
                  </a:cubicBezTo>
                  <a:cubicBezTo>
                    <a:pt x="82" y="171"/>
                    <a:pt x="83" y="167"/>
                    <a:pt x="84" y="162"/>
                  </a:cubicBezTo>
                  <a:cubicBezTo>
                    <a:pt x="85" y="155"/>
                    <a:pt x="87" y="149"/>
                    <a:pt x="89" y="143"/>
                  </a:cubicBezTo>
                  <a:cubicBezTo>
                    <a:pt x="93" y="131"/>
                    <a:pt x="96" y="119"/>
                    <a:pt x="98" y="107"/>
                  </a:cubicBezTo>
                  <a:cubicBezTo>
                    <a:pt x="98" y="106"/>
                    <a:pt x="97" y="105"/>
                    <a:pt x="96" y="106"/>
                  </a:cubicBezTo>
                  <a:cubicBezTo>
                    <a:pt x="88" y="111"/>
                    <a:pt x="85" y="122"/>
                    <a:pt x="82" y="130"/>
                  </a:cubicBezTo>
                  <a:cubicBezTo>
                    <a:pt x="79" y="141"/>
                    <a:pt x="77" y="152"/>
                    <a:pt x="75" y="164"/>
                  </a:cubicBezTo>
                  <a:cubicBezTo>
                    <a:pt x="74" y="176"/>
                    <a:pt x="72" y="188"/>
                    <a:pt x="71" y="200"/>
                  </a:cubicBezTo>
                  <a:cubicBezTo>
                    <a:pt x="70" y="217"/>
                    <a:pt x="69" y="234"/>
                    <a:pt x="73" y="250"/>
                  </a:cubicBezTo>
                  <a:cubicBezTo>
                    <a:pt x="73" y="251"/>
                    <a:pt x="73" y="252"/>
                    <a:pt x="74" y="254"/>
                  </a:cubicBezTo>
                  <a:cubicBezTo>
                    <a:pt x="75" y="254"/>
                    <a:pt x="75" y="253"/>
                    <a:pt x="76" y="253"/>
                  </a:cubicBezTo>
                  <a:cubicBezTo>
                    <a:pt x="68" y="232"/>
                    <a:pt x="63" y="211"/>
                    <a:pt x="60" y="189"/>
                  </a:cubicBezTo>
                  <a:cubicBezTo>
                    <a:pt x="56" y="167"/>
                    <a:pt x="55" y="144"/>
                    <a:pt x="56" y="122"/>
                  </a:cubicBezTo>
                  <a:cubicBezTo>
                    <a:pt x="56" y="120"/>
                    <a:pt x="54" y="120"/>
                    <a:pt x="53" y="122"/>
                  </a:cubicBezTo>
                  <a:cubicBezTo>
                    <a:pt x="52" y="132"/>
                    <a:pt x="53" y="143"/>
                    <a:pt x="55" y="153"/>
                  </a:cubicBezTo>
                  <a:cubicBezTo>
                    <a:pt x="57" y="163"/>
                    <a:pt x="61" y="174"/>
                    <a:pt x="67" y="182"/>
                  </a:cubicBezTo>
                  <a:cubicBezTo>
                    <a:pt x="68" y="183"/>
                    <a:pt x="71" y="181"/>
                    <a:pt x="69" y="180"/>
                  </a:cubicBezTo>
                  <a:cubicBezTo>
                    <a:pt x="63" y="172"/>
                    <a:pt x="60" y="162"/>
                    <a:pt x="58" y="153"/>
                  </a:cubicBezTo>
                  <a:cubicBezTo>
                    <a:pt x="55" y="143"/>
                    <a:pt x="55" y="132"/>
                    <a:pt x="56" y="122"/>
                  </a:cubicBezTo>
                  <a:cubicBezTo>
                    <a:pt x="55" y="122"/>
                    <a:pt x="54" y="122"/>
                    <a:pt x="53" y="122"/>
                  </a:cubicBezTo>
                  <a:cubicBezTo>
                    <a:pt x="52" y="144"/>
                    <a:pt x="53" y="167"/>
                    <a:pt x="57" y="189"/>
                  </a:cubicBezTo>
                  <a:cubicBezTo>
                    <a:pt x="60" y="211"/>
                    <a:pt x="66" y="233"/>
                    <a:pt x="74" y="254"/>
                  </a:cubicBezTo>
                  <a:cubicBezTo>
                    <a:pt x="74" y="256"/>
                    <a:pt x="77" y="255"/>
                    <a:pt x="76" y="253"/>
                  </a:cubicBezTo>
                  <a:cubicBezTo>
                    <a:pt x="72" y="237"/>
                    <a:pt x="72" y="220"/>
                    <a:pt x="74" y="204"/>
                  </a:cubicBezTo>
                  <a:cubicBezTo>
                    <a:pt x="75" y="191"/>
                    <a:pt x="76" y="179"/>
                    <a:pt x="78" y="166"/>
                  </a:cubicBezTo>
                  <a:cubicBezTo>
                    <a:pt x="79" y="155"/>
                    <a:pt x="81" y="144"/>
                    <a:pt x="84" y="133"/>
                  </a:cubicBezTo>
                  <a:cubicBezTo>
                    <a:pt x="86" y="124"/>
                    <a:pt x="90" y="114"/>
                    <a:pt x="98" y="108"/>
                  </a:cubicBezTo>
                  <a:cubicBezTo>
                    <a:pt x="97" y="108"/>
                    <a:pt x="96" y="107"/>
                    <a:pt x="95" y="107"/>
                  </a:cubicBezTo>
                  <a:cubicBezTo>
                    <a:pt x="93" y="120"/>
                    <a:pt x="89" y="132"/>
                    <a:pt x="86" y="145"/>
                  </a:cubicBezTo>
                  <a:cubicBezTo>
                    <a:pt x="82" y="156"/>
                    <a:pt x="80" y="167"/>
                    <a:pt x="78" y="178"/>
                  </a:cubicBezTo>
                  <a:cubicBezTo>
                    <a:pt x="76" y="188"/>
                    <a:pt x="74" y="198"/>
                    <a:pt x="74" y="207"/>
                  </a:cubicBezTo>
                  <a:cubicBezTo>
                    <a:pt x="73" y="216"/>
                    <a:pt x="74" y="226"/>
                    <a:pt x="78" y="233"/>
                  </a:cubicBezTo>
                  <a:cubicBezTo>
                    <a:pt x="79" y="234"/>
                    <a:pt x="81" y="234"/>
                    <a:pt x="81" y="232"/>
                  </a:cubicBezTo>
                  <a:cubicBezTo>
                    <a:pt x="81" y="220"/>
                    <a:pt x="81" y="208"/>
                    <a:pt x="81" y="195"/>
                  </a:cubicBezTo>
                  <a:cubicBezTo>
                    <a:pt x="81" y="183"/>
                    <a:pt x="82" y="170"/>
                    <a:pt x="84" y="158"/>
                  </a:cubicBezTo>
                  <a:cubicBezTo>
                    <a:pt x="86" y="146"/>
                    <a:pt x="89" y="134"/>
                    <a:pt x="92" y="122"/>
                  </a:cubicBezTo>
                  <a:cubicBezTo>
                    <a:pt x="94" y="116"/>
                    <a:pt x="96" y="110"/>
                    <a:pt x="98" y="105"/>
                  </a:cubicBezTo>
                  <a:cubicBezTo>
                    <a:pt x="99" y="99"/>
                    <a:pt x="101" y="94"/>
                    <a:pt x="102" y="88"/>
                  </a:cubicBezTo>
                  <a:cubicBezTo>
                    <a:pt x="102" y="87"/>
                    <a:pt x="100" y="86"/>
                    <a:pt x="99" y="87"/>
                  </a:cubicBezTo>
                  <a:cubicBezTo>
                    <a:pt x="94" y="95"/>
                    <a:pt x="91" y="104"/>
                    <a:pt x="88" y="113"/>
                  </a:cubicBezTo>
                  <a:cubicBezTo>
                    <a:pt x="85" y="122"/>
                    <a:pt x="83" y="132"/>
                    <a:pt x="81" y="142"/>
                  </a:cubicBezTo>
                  <a:cubicBezTo>
                    <a:pt x="78" y="151"/>
                    <a:pt x="75" y="161"/>
                    <a:pt x="73" y="170"/>
                  </a:cubicBezTo>
                  <a:cubicBezTo>
                    <a:pt x="71" y="180"/>
                    <a:pt x="69" y="190"/>
                    <a:pt x="72" y="200"/>
                  </a:cubicBezTo>
                  <a:cubicBezTo>
                    <a:pt x="72" y="201"/>
                    <a:pt x="74" y="201"/>
                    <a:pt x="75" y="200"/>
                  </a:cubicBezTo>
                  <a:cubicBezTo>
                    <a:pt x="83" y="184"/>
                    <a:pt x="83" y="163"/>
                    <a:pt x="86" y="145"/>
                  </a:cubicBezTo>
                  <a:cubicBezTo>
                    <a:pt x="90" y="123"/>
                    <a:pt x="101" y="102"/>
                    <a:pt x="107" y="80"/>
                  </a:cubicBezTo>
                  <a:cubicBezTo>
                    <a:pt x="107" y="78"/>
                    <a:pt x="106" y="77"/>
                    <a:pt x="105" y="79"/>
                  </a:cubicBezTo>
                  <a:cubicBezTo>
                    <a:pt x="86" y="105"/>
                    <a:pt x="79" y="139"/>
                    <a:pt x="58" y="165"/>
                  </a:cubicBezTo>
                  <a:cubicBezTo>
                    <a:pt x="59" y="165"/>
                    <a:pt x="60" y="166"/>
                    <a:pt x="61" y="166"/>
                  </a:cubicBezTo>
                  <a:cubicBezTo>
                    <a:pt x="68" y="133"/>
                    <a:pt x="84" y="103"/>
                    <a:pt x="101" y="74"/>
                  </a:cubicBezTo>
                  <a:cubicBezTo>
                    <a:pt x="102" y="73"/>
                    <a:pt x="101" y="71"/>
                    <a:pt x="100" y="72"/>
                  </a:cubicBezTo>
                  <a:cubicBezTo>
                    <a:pt x="88" y="84"/>
                    <a:pt x="79" y="98"/>
                    <a:pt x="71" y="112"/>
                  </a:cubicBezTo>
                  <a:cubicBezTo>
                    <a:pt x="67" y="118"/>
                    <a:pt x="63" y="123"/>
                    <a:pt x="60" y="129"/>
                  </a:cubicBezTo>
                  <a:cubicBezTo>
                    <a:pt x="56" y="135"/>
                    <a:pt x="53" y="142"/>
                    <a:pt x="52" y="149"/>
                  </a:cubicBezTo>
                  <a:cubicBezTo>
                    <a:pt x="52" y="150"/>
                    <a:pt x="53" y="151"/>
                    <a:pt x="54" y="150"/>
                  </a:cubicBezTo>
                  <a:cubicBezTo>
                    <a:pt x="68" y="138"/>
                    <a:pt x="74" y="119"/>
                    <a:pt x="84" y="104"/>
                  </a:cubicBezTo>
                  <a:cubicBezTo>
                    <a:pt x="94" y="88"/>
                    <a:pt x="108" y="73"/>
                    <a:pt x="116" y="54"/>
                  </a:cubicBezTo>
                  <a:cubicBezTo>
                    <a:pt x="117" y="53"/>
                    <a:pt x="115" y="52"/>
                    <a:pt x="114" y="53"/>
                  </a:cubicBezTo>
                  <a:cubicBezTo>
                    <a:pt x="107" y="59"/>
                    <a:pt x="100" y="66"/>
                    <a:pt x="94" y="74"/>
                  </a:cubicBezTo>
                  <a:cubicBezTo>
                    <a:pt x="87" y="81"/>
                    <a:pt x="81" y="88"/>
                    <a:pt x="75" y="96"/>
                  </a:cubicBezTo>
                  <a:cubicBezTo>
                    <a:pt x="63" y="110"/>
                    <a:pt x="55" y="126"/>
                    <a:pt x="41" y="138"/>
                  </a:cubicBezTo>
                  <a:cubicBezTo>
                    <a:pt x="42" y="139"/>
                    <a:pt x="42" y="139"/>
                    <a:pt x="43" y="140"/>
                  </a:cubicBezTo>
                  <a:cubicBezTo>
                    <a:pt x="45" y="131"/>
                    <a:pt x="50" y="124"/>
                    <a:pt x="55" y="117"/>
                  </a:cubicBezTo>
                  <a:cubicBezTo>
                    <a:pt x="60" y="111"/>
                    <a:pt x="66" y="104"/>
                    <a:pt x="71" y="97"/>
                  </a:cubicBezTo>
                  <a:cubicBezTo>
                    <a:pt x="83" y="82"/>
                    <a:pt x="98" y="69"/>
                    <a:pt x="107" y="52"/>
                  </a:cubicBezTo>
                  <a:cubicBezTo>
                    <a:pt x="108" y="50"/>
                    <a:pt x="106" y="49"/>
                    <a:pt x="105" y="51"/>
                  </a:cubicBezTo>
                  <a:cubicBezTo>
                    <a:pt x="80" y="79"/>
                    <a:pt x="58" y="109"/>
                    <a:pt x="34" y="138"/>
                  </a:cubicBezTo>
                  <a:cubicBezTo>
                    <a:pt x="33" y="139"/>
                    <a:pt x="34" y="141"/>
                    <a:pt x="35" y="140"/>
                  </a:cubicBezTo>
                  <a:cubicBezTo>
                    <a:pt x="49" y="127"/>
                    <a:pt x="56" y="111"/>
                    <a:pt x="67" y="96"/>
                  </a:cubicBezTo>
                  <a:cubicBezTo>
                    <a:pt x="78" y="82"/>
                    <a:pt x="93" y="70"/>
                    <a:pt x="102" y="54"/>
                  </a:cubicBezTo>
                  <a:cubicBezTo>
                    <a:pt x="103" y="52"/>
                    <a:pt x="101" y="52"/>
                    <a:pt x="100" y="52"/>
                  </a:cubicBezTo>
                  <a:cubicBezTo>
                    <a:pt x="92" y="57"/>
                    <a:pt x="85" y="63"/>
                    <a:pt x="78" y="69"/>
                  </a:cubicBezTo>
                  <a:cubicBezTo>
                    <a:pt x="72" y="75"/>
                    <a:pt x="66" y="80"/>
                    <a:pt x="60" y="86"/>
                  </a:cubicBezTo>
                  <a:cubicBezTo>
                    <a:pt x="49" y="96"/>
                    <a:pt x="38" y="110"/>
                    <a:pt x="24" y="116"/>
                  </a:cubicBezTo>
                  <a:cubicBezTo>
                    <a:pt x="24" y="116"/>
                    <a:pt x="25" y="117"/>
                    <a:pt x="25" y="117"/>
                  </a:cubicBezTo>
                  <a:cubicBezTo>
                    <a:pt x="29" y="110"/>
                    <a:pt x="34" y="104"/>
                    <a:pt x="40" y="99"/>
                  </a:cubicBezTo>
                  <a:cubicBezTo>
                    <a:pt x="46" y="93"/>
                    <a:pt x="52" y="88"/>
                    <a:pt x="58" y="82"/>
                  </a:cubicBezTo>
                  <a:cubicBezTo>
                    <a:pt x="70" y="71"/>
                    <a:pt x="81" y="56"/>
                    <a:pt x="97" y="51"/>
                  </a:cubicBezTo>
                  <a:cubicBezTo>
                    <a:pt x="97" y="51"/>
                    <a:pt x="96" y="50"/>
                    <a:pt x="96" y="50"/>
                  </a:cubicBezTo>
                  <a:cubicBezTo>
                    <a:pt x="90" y="64"/>
                    <a:pt x="77" y="73"/>
                    <a:pt x="67" y="85"/>
                  </a:cubicBezTo>
                  <a:cubicBezTo>
                    <a:pt x="57" y="96"/>
                    <a:pt x="48" y="109"/>
                    <a:pt x="34" y="114"/>
                  </a:cubicBezTo>
                  <a:cubicBezTo>
                    <a:pt x="35" y="115"/>
                    <a:pt x="36" y="115"/>
                    <a:pt x="36" y="116"/>
                  </a:cubicBezTo>
                  <a:cubicBezTo>
                    <a:pt x="37" y="110"/>
                    <a:pt x="41" y="105"/>
                    <a:pt x="45" y="100"/>
                  </a:cubicBezTo>
                  <a:cubicBezTo>
                    <a:pt x="50" y="95"/>
                    <a:pt x="55" y="91"/>
                    <a:pt x="60" y="86"/>
                  </a:cubicBezTo>
                  <a:cubicBezTo>
                    <a:pt x="70" y="76"/>
                    <a:pt x="79" y="62"/>
                    <a:pt x="93" y="57"/>
                  </a:cubicBezTo>
                  <a:cubicBezTo>
                    <a:pt x="92" y="57"/>
                    <a:pt x="92" y="56"/>
                    <a:pt x="91" y="56"/>
                  </a:cubicBezTo>
                  <a:cubicBezTo>
                    <a:pt x="84" y="68"/>
                    <a:pt x="73" y="79"/>
                    <a:pt x="63" y="89"/>
                  </a:cubicBezTo>
                  <a:cubicBezTo>
                    <a:pt x="59" y="94"/>
                    <a:pt x="55" y="98"/>
                    <a:pt x="51" y="103"/>
                  </a:cubicBezTo>
                  <a:cubicBezTo>
                    <a:pt x="47" y="108"/>
                    <a:pt x="42" y="113"/>
                    <a:pt x="35" y="115"/>
                  </a:cubicBezTo>
                  <a:cubicBezTo>
                    <a:pt x="36" y="115"/>
                    <a:pt x="37" y="116"/>
                    <a:pt x="37" y="117"/>
                  </a:cubicBezTo>
                  <a:cubicBezTo>
                    <a:pt x="42" y="105"/>
                    <a:pt x="51" y="96"/>
                    <a:pt x="60" y="88"/>
                  </a:cubicBezTo>
                  <a:cubicBezTo>
                    <a:pt x="69" y="80"/>
                    <a:pt x="78" y="72"/>
                    <a:pt x="87" y="63"/>
                  </a:cubicBezTo>
                  <a:cubicBezTo>
                    <a:pt x="86" y="63"/>
                    <a:pt x="85" y="62"/>
                    <a:pt x="84" y="62"/>
                  </a:cubicBezTo>
                  <a:cubicBezTo>
                    <a:pt x="77" y="70"/>
                    <a:pt x="70" y="77"/>
                    <a:pt x="62" y="84"/>
                  </a:cubicBezTo>
                  <a:cubicBezTo>
                    <a:pt x="54" y="91"/>
                    <a:pt x="45" y="98"/>
                    <a:pt x="36" y="102"/>
                  </a:cubicBezTo>
                  <a:cubicBezTo>
                    <a:pt x="36" y="103"/>
                    <a:pt x="37" y="103"/>
                    <a:pt x="38" y="104"/>
                  </a:cubicBezTo>
                  <a:cubicBezTo>
                    <a:pt x="38" y="93"/>
                    <a:pt x="47" y="84"/>
                    <a:pt x="54" y="76"/>
                  </a:cubicBezTo>
                  <a:cubicBezTo>
                    <a:pt x="61" y="68"/>
                    <a:pt x="70" y="60"/>
                    <a:pt x="75" y="50"/>
                  </a:cubicBezTo>
                  <a:cubicBezTo>
                    <a:pt x="75" y="48"/>
                    <a:pt x="73" y="47"/>
                    <a:pt x="72" y="48"/>
                  </a:cubicBezTo>
                  <a:cubicBezTo>
                    <a:pt x="63" y="57"/>
                    <a:pt x="53" y="65"/>
                    <a:pt x="43" y="73"/>
                  </a:cubicBezTo>
                  <a:cubicBezTo>
                    <a:pt x="38" y="77"/>
                    <a:pt x="33" y="81"/>
                    <a:pt x="29" y="85"/>
                  </a:cubicBezTo>
                  <a:cubicBezTo>
                    <a:pt x="24" y="88"/>
                    <a:pt x="20" y="92"/>
                    <a:pt x="14" y="92"/>
                  </a:cubicBezTo>
                  <a:cubicBezTo>
                    <a:pt x="14" y="93"/>
                    <a:pt x="15" y="93"/>
                    <a:pt x="15" y="94"/>
                  </a:cubicBezTo>
                  <a:cubicBezTo>
                    <a:pt x="18" y="81"/>
                    <a:pt x="31" y="72"/>
                    <a:pt x="41" y="64"/>
                  </a:cubicBezTo>
                  <a:cubicBezTo>
                    <a:pt x="46" y="59"/>
                    <a:pt x="51" y="55"/>
                    <a:pt x="56" y="50"/>
                  </a:cubicBezTo>
                  <a:cubicBezTo>
                    <a:pt x="61" y="46"/>
                    <a:pt x="67" y="41"/>
                    <a:pt x="74" y="40"/>
                  </a:cubicBezTo>
                  <a:cubicBezTo>
                    <a:pt x="73" y="39"/>
                    <a:pt x="73" y="39"/>
                    <a:pt x="72" y="38"/>
                  </a:cubicBezTo>
                  <a:cubicBezTo>
                    <a:pt x="67" y="50"/>
                    <a:pt x="57" y="59"/>
                    <a:pt x="48" y="68"/>
                  </a:cubicBezTo>
                  <a:cubicBezTo>
                    <a:pt x="44" y="72"/>
                    <a:pt x="42" y="75"/>
                    <a:pt x="39" y="79"/>
                  </a:cubicBezTo>
                  <a:cubicBezTo>
                    <a:pt x="36" y="82"/>
                    <a:pt x="32" y="88"/>
                    <a:pt x="27" y="88"/>
                  </a:cubicBezTo>
                  <a:cubicBezTo>
                    <a:pt x="27" y="89"/>
                    <a:pt x="28" y="90"/>
                    <a:pt x="28" y="91"/>
                  </a:cubicBezTo>
                  <a:cubicBezTo>
                    <a:pt x="41" y="73"/>
                    <a:pt x="59" y="60"/>
                    <a:pt x="75" y="46"/>
                  </a:cubicBezTo>
                  <a:cubicBezTo>
                    <a:pt x="74" y="45"/>
                    <a:pt x="74" y="45"/>
                    <a:pt x="73" y="45"/>
                  </a:cubicBezTo>
                  <a:cubicBezTo>
                    <a:pt x="70" y="56"/>
                    <a:pt x="60" y="63"/>
                    <a:pt x="52" y="71"/>
                  </a:cubicBezTo>
                  <a:cubicBezTo>
                    <a:pt x="43" y="82"/>
                    <a:pt x="34" y="93"/>
                    <a:pt x="24" y="104"/>
                  </a:cubicBezTo>
                  <a:cubicBezTo>
                    <a:pt x="24" y="104"/>
                    <a:pt x="25" y="105"/>
                    <a:pt x="26" y="106"/>
                  </a:cubicBezTo>
                  <a:cubicBezTo>
                    <a:pt x="43" y="87"/>
                    <a:pt x="62" y="69"/>
                    <a:pt x="75" y="46"/>
                  </a:cubicBezTo>
                  <a:cubicBezTo>
                    <a:pt x="75" y="45"/>
                    <a:pt x="74" y="44"/>
                    <a:pt x="73" y="45"/>
                  </a:cubicBezTo>
                  <a:cubicBezTo>
                    <a:pt x="52" y="62"/>
                    <a:pt x="34" y="83"/>
                    <a:pt x="18" y="105"/>
                  </a:cubicBezTo>
                  <a:cubicBezTo>
                    <a:pt x="17" y="106"/>
                    <a:pt x="20" y="108"/>
                    <a:pt x="21" y="107"/>
                  </a:cubicBezTo>
                  <a:cubicBezTo>
                    <a:pt x="32" y="91"/>
                    <a:pt x="44" y="75"/>
                    <a:pt x="56" y="60"/>
                  </a:cubicBezTo>
                  <a:cubicBezTo>
                    <a:pt x="57" y="59"/>
                    <a:pt x="55" y="57"/>
                    <a:pt x="54" y="58"/>
                  </a:cubicBezTo>
                  <a:cubicBezTo>
                    <a:pt x="39" y="73"/>
                    <a:pt x="30" y="93"/>
                    <a:pt x="13" y="105"/>
                  </a:cubicBezTo>
                  <a:cubicBezTo>
                    <a:pt x="14" y="106"/>
                    <a:pt x="15" y="107"/>
                    <a:pt x="15" y="107"/>
                  </a:cubicBezTo>
                  <a:cubicBezTo>
                    <a:pt x="25" y="88"/>
                    <a:pt x="41" y="72"/>
                    <a:pt x="50" y="52"/>
                  </a:cubicBezTo>
                  <a:cubicBezTo>
                    <a:pt x="51" y="51"/>
                    <a:pt x="49" y="50"/>
                    <a:pt x="48" y="51"/>
                  </a:cubicBezTo>
                  <a:cubicBezTo>
                    <a:pt x="37" y="58"/>
                    <a:pt x="28" y="68"/>
                    <a:pt x="20" y="79"/>
                  </a:cubicBezTo>
                  <a:cubicBezTo>
                    <a:pt x="13" y="90"/>
                    <a:pt x="6" y="102"/>
                    <a:pt x="1" y="114"/>
                  </a:cubicBezTo>
                  <a:cubicBezTo>
                    <a:pt x="2" y="114"/>
                    <a:pt x="3" y="115"/>
                    <a:pt x="3" y="115"/>
                  </a:cubicBezTo>
                  <a:cubicBezTo>
                    <a:pt x="11" y="97"/>
                    <a:pt x="17" y="78"/>
                    <a:pt x="27" y="61"/>
                  </a:cubicBezTo>
                  <a:cubicBezTo>
                    <a:pt x="28" y="59"/>
                    <a:pt x="26" y="57"/>
                    <a:pt x="25" y="59"/>
                  </a:cubicBezTo>
                  <a:cubicBezTo>
                    <a:pt x="14" y="69"/>
                    <a:pt x="8" y="83"/>
                    <a:pt x="2" y="97"/>
                  </a:cubicBezTo>
                  <a:cubicBezTo>
                    <a:pt x="1" y="98"/>
                    <a:pt x="3" y="99"/>
                    <a:pt x="4" y="98"/>
                  </a:cubicBezTo>
                  <a:cubicBezTo>
                    <a:pt x="19" y="87"/>
                    <a:pt x="28" y="70"/>
                    <a:pt x="40" y="56"/>
                  </a:cubicBezTo>
                  <a:cubicBezTo>
                    <a:pt x="55" y="39"/>
                    <a:pt x="72" y="25"/>
                    <a:pt x="89" y="10"/>
                  </a:cubicBezTo>
                  <a:cubicBezTo>
                    <a:pt x="90" y="9"/>
                    <a:pt x="88" y="7"/>
                    <a:pt x="87" y="8"/>
                  </a:cubicBezTo>
                  <a:cubicBezTo>
                    <a:pt x="78" y="16"/>
                    <a:pt x="70" y="25"/>
                    <a:pt x="62" y="33"/>
                  </a:cubicBezTo>
                  <a:cubicBezTo>
                    <a:pt x="57" y="38"/>
                    <a:pt x="52" y="42"/>
                    <a:pt x="47" y="46"/>
                  </a:cubicBezTo>
                  <a:cubicBezTo>
                    <a:pt x="43" y="48"/>
                    <a:pt x="38" y="51"/>
                    <a:pt x="33" y="51"/>
                  </a:cubicBezTo>
                  <a:cubicBezTo>
                    <a:pt x="33" y="52"/>
                    <a:pt x="34" y="53"/>
                    <a:pt x="34" y="53"/>
                  </a:cubicBezTo>
                  <a:cubicBezTo>
                    <a:pt x="40" y="42"/>
                    <a:pt x="50" y="35"/>
                    <a:pt x="61" y="29"/>
                  </a:cubicBezTo>
                  <a:cubicBezTo>
                    <a:pt x="72" y="23"/>
                    <a:pt x="83" y="18"/>
                    <a:pt x="95" y="15"/>
                  </a:cubicBezTo>
                  <a:cubicBezTo>
                    <a:pt x="111" y="9"/>
                    <a:pt x="129" y="4"/>
                    <a:pt x="146" y="3"/>
                  </a:cubicBezTo>
                  <a:cubicBezTo>
                    <a:pt x="152" y="3"/>
                    <a:pt x="163" y="3"/>
                    <a:pt x="166" y="9"/>
                  </a:cubicBezTo>
                  <a:cubicBezTo>
                    <a:pt x="167" y="9"/>
                    <a:pt x="167" y="8"/>
                    <a:pt x="167" y="7"/>
                  </a:cubicBezTo>
                  <a:cubicBezTo>
                    <a:pt x="154" y="10"/>
                    <a:pt x="141" y="10"/>
                    <a:pt x="128" y="11"/>
                  </a:cubicBezTo>
                  <a:cubicBezTo>
                    <a:pt x="115" y="12"/>
                    <a:pt x="103" y="15"/>
                    <a:pt x="91" y="21"/>
                  </a:cubicBezTo>
                  <a:cubicBezTo>
                    <a:pt x="67" y="30"/>
                    <a:pt x="47" y="45"/>
                    <a:pt x="26" y="59"/>
                  </a:cubicBezTo>
                  <a:cubicBezTo>
                    <a:pt x="25" y="60"/>
                    <a:pt x="26" y="62"/>
                    <a:pt x="28" y="61"/>
                  </a:cubicBezTo>
                  <a:cubicBezTo>
                    <a:pt x="42" y="53"/>
                    <a:pt x="55" y="44"/>
                    <a:pt x="69" y="37"/>
                  </a:cubicBezTo>
                  <a:cubicBezTo>
                    <a:pt x="82" y="30"/>
                    <a:pt x="95" y="24"/>
                    <a:pt x="109" y="20"/>
                  </a:cubicBezTo>
                  <a:cubicBezTo>
                    <a:pt x="126" y="15"/>
                    <a:pt x="143" y="9"/>
                    <a:pt x="161" y="7"/>
                  </a:cubicBezTo>
                  <a:cubicBezTo>
                    <a:pt x="168" y="6"/>
                    <a:pt x="181" y="5"/>
                    <a:pt x="185" y="14"/>
                  </a:cubicBezTo>
                  <a:cubicBezTo>
                    <a:pt x="185" y="13"/>
                    <a:pt x="185" y="13"/>
                    <a:pt x="185" y="12"/>
                  </a:cubicBezTo>
                  <a:cubicBezTo>
                    <a:pt x="162" y="22"/>
                    <a:pt x="136" y="25"/>
                    <a:pt x="114" y="36"/>
                  </a:cubicBezTo>
                  <a:cubicBezTo>
                    <a:pt x="92" y="47"/>
                    <a:pt x="73" y="63"/>
                    <a:pt x="49" y="69"/>
                  </a:cubicBezTo>
                  <a:cubicBezTo>
                    <a:pt x="50" y="70"/>
                    <a:pt x="50" y="71"/>
                    <a:pt x="50" y="71"/>
                  </a:cubicBezTo>
                  <a:cubicBezTo>
                    <a:pt x="59" y="61"/>
                    <a:pt x="71" y="54"/>
                    <a:pt x="83" y="47"/>
                  </a:cubicBezTo>
                  <a:cubicBezTo>
                    <a:pt x="95" y="41"/>
                    <a:pt x="108" y="36"/>
                    <a:pt x="121" y="32"/>
                  </a:cubicBezTo>
                  <a:cubicBezTo>
                    <a:pt x="130" y="29"/>
                    <a:pt x="140" y="27"/>
                    <a:pt x="149" y="25"/>
                  </a:cubicBezTo>
                  <a:cubicBezTo>
                    <a:pt x="160" y="23"/>
                    <a:pt x="172" y="21"/>
                    <a:pt x="183" y="21"/>
                  </a:cubicBezTo>
                  <a:cubicBezTo>
                    <a:pt x="190" y="21"/>
                    <a:pt x="198" y="22"/>
                    <a:pt x="204" y="27"/>
                  </a:cubicBezTo>
                  <a:cubicBezTo>
                    <a:pt x="203" y="26"/>
                    <a:pt x="203" y="25"/>
                    <a:pt x="203" y="25"/>
                  </a:cubicBezTo>
                  <a:cubicBezTo>
                    <a:pt x="200" y="30"/>
                    <a:pt x="192" y="30"/>
                    <a:pt x="186" y="31"/>
                  </a:cubicBezTo>
                  <a:cubicBezTo>
                    <a:pt x="179" y="33"/>
                    <a:pt x="171" y="34"/>
                    <a:pt x="163" y="37"/>
                  </a:cubicBezTo>
                  <a:cubicBezTo>
                    <a:pt x="149" y="41"/>
                    <a:pt x="135" y="47"/>
                    <a:pt x="122" y="55"/>
                  </a:cubicBezTo>
                  <a:cubicBezTo>
                    <a:pt x="97" y="69"/>
                    <a:pt x="74" y="89"/>
                    <a:pt x="57" y="112"/>
                  </a:cubicBezTo>
                  <a:cubicBezTo>
                    <a:pt x="56" y="113"/>
                    <a:pt x="58" y="115"/>
                    <a:pt x="59" y="114"/>
                  </a:cubicBezTo>
                  <a:cubicBezTo>
                    <a:pt x="79" y="97"/>
                    <a:pt x="100" y="81"/>
                    <a:pt x="124" y="69"/>
                  </a:cubicBezTo>
                  <a:cubicBezTo>
                    <a:pt x="148" y="57"/>
                    <a:pt x="173" y="50"/>
                    <a:pt x="200" y="47"/>
                  </a:cubicBezTo>
                  <a:cubicBezTo>
                    <a:pt x="202" y="47"/>
                    <a:pt x="201" y="45"/>
                    <a:pt x="200" y="44"/>
                  </a:cubicBezTo>
                  <a:cubicBezTo>
                    <a:pt x="174" y="38"/>
                    <a:pt x="149" y="49"/>
                    <a:pt x="129" y="65"/>
                  </a:cubicBezTo>
                  <a:cubicBezTo>
                    <a:pt x="108" y="82"/>
                    <a:pt x="91" y="103"/>
                    <a:pt x="73" y="122"/>
                  </a:cubicBezTo>
                  <a:cubicBezTo>
                    <a:pt x="72" y="123"/>
                    <a:pt x="71" y="124"/>
                    <a:pt x="70" y="125"/>
                  </a:cubicBezTo>
                  <a:cubicBezTo>
                    <a:pt x="69" y="126"/>
                    <a:pt x="71" y="128"/>
                    <a:pt x="72" y="127"/>
                  </a:cubicBezTo>
                  <a:cubicBezTo>
                    <a:pt x="92" y="106"/>
                    <a:pt x="116" y="88"/>
                    <a:pt x="141" y="74"/>
                  </a:cubicBezTo>
                  <a:cubicBezTo>
                    <a:pt x="152" y="68"/>
                    <a:pt x="162" y="63"/>
                    <a:pt x="173" y="60"/>
                  </a:cubicBezTo>
                  <a:cubicBezTo>
                    <a:pt x="184" y="56"/>
                    <a:pt x="197" y="54"/>
                    <a:pt x="207" y="59"/>
                  </a:cubicBezTo>
                  <a:cubicBezTo>
                    <a:pt x="207" y="58"/>
                    <a:pt x="207" y="57"/>
                    <a:pt x="207" y="56"/>
                  </a:cubicBezTo>
                  <a:cubicBezTo>
                    <a:pt x="192" y="60"/>
                    <a:pt x="177" y="63"/>
                    <a:pt x="163" y="67"/>
                  </a:cubicBezTo>
                  <a:cubicBezTo>
                    <a:pt x="148" y="71"/>
                    <a:pt x="135" y="77"/>
                    <a:pt x="123" y="86"/>
                  </a:cubicBezTo>
                  <a:cubicBezTo>
                    <a:pt x="113" y="94"/>
                    <a:pt x="104" y="102"/>
                    <a:pt x="96" y="111"/>
                  </a:cubicBezTo>
                  <a:cubicBezTo>
                    <a:pt x="86" y="120"/>
                    <a:pt x="78" y="131"/>
                    <a:pt x="72" y="142"/>
                  </a:cubicBezTo>
                  <a:cubicBezTo>
                    <a:pt x="68" y="149"/>
                    <a:pt x="66" y="157"/>
                    <a:pt x="65" y="164"/>
                  </a:cubicBezTo>
                  <a:cubicBezTo>
                    <a:pt x="65" y="166"/>
                    <a:pt x="66" y="167"/>
                    <a:pt x="67" y="166"/>
                  </a:cubicBezTo>
                  <a:cubicBezTo>
                    <a:pt x="78" y="157"/>
                    <a:pt x="85" y="145"/>
                    <a:pt x="93" y="134"/>
                  </a:cubicBezTo>
                  <a:cubicBezTo>
                    <a:pt x="100" y="122"/>
                    <a:pt x="108" y="111"/>
                    <a:pt x="118" y="102"/>
                  </a:cubicBezTo>
                  <a:cubicBezTo>
                    <a:pt x="128" y="93"/>
                    <a:pt x="140" y="85"/>
                    <a:pt x="152" y="79"/>
                  </a:cubicBezTo>
                  <a:cubicBezTo>
                    <a:pt x="164" y="73"/>
                    <a:pt x="178" y="68"/>
                    <a:pt x="191" y="68"/>
                  </a:cubicBezTo>
                  <a:cubicBezTo>
                    <a:pt x="195" y="68"/>
                    <a:pt x="199" y="69"/>
                    <a:pt x="202" y="69"/>
                  </a:cubicBezTo>
                  <a:cubicBezTo>
                    <a:pt x="202" y="69"/>
                    <a:pt x="202" y="68"/>
                    <a:pt x="202" y="67"/>
                  </a:cubicBezTo>
                  <a:cubicBezTo>
                    <a:pt x="195" y="70"/>
                    <a:pt x="188" y="69"/>
                    <a:pt x="180" y="70"/>
                  </a:cubicBezTo>
                  <a:cubicBezTo>
                    <a:pt x="172" y="71"/>
                    <a:pt x="164" y="73"/>
                    <a:pt x="156" y="76"/>
                  </a:cubicBezTo>
                  <a:cubicBezTo>
                    <a:pt x="144" y="79"/>
                    <a:pt x="133" y="85"/>
                    <a:pt x="123" y="92"/>
                  </a:cubicBezTo>
                  <a:cubicBezTo>
                    <a:pt x="113" y="98"/>
                    <a:pt x="104" y="105"/>
                    <a:pt x="96" y="113"/>
                  </a:cubicBezTo>
                  <a:cubicBezTo>
                    <a:pt x="89" y="120"/>
                    <a:pt x="82" y="128"/>
                    <a:pt x="80" y="137"/>
                  </a:cubicBezTo>
                  <a:cubicBezTo>
                    <a:pt x="79" y="139"/>
                    <a:pt x="79" y="142"/>
                    <a:pt x="79" y="144"/>
                  </a:cubicBezTo>
                  <a:cubicBezTo>
                    <a:pt x="79" y="145"/>
                    <a:pt x="81" y="146"/>
                    <a:pt x="82" y="145"/>
                  </a:cubicBezTo>
                  <a:cubicBezTo>
                    <a:pt x="90" y="133"/>
                    <a:pt x="98" y="121"/>
                    <a:pt x="106" y="110"/>
                  </a:cubicBezTo>
                  <a:cubicBezTo>
                    <a:pt x="116" y="97"/>
                    <a:pt x="127" y="88"/>
                    <a:pt x="140" y="80"/>
                  </a:cubicBezTo>
                  <a:cubicBezTo>
                    <a:pt x="166" y="65"/>
                    <a:pt x="197" y="56"/>
                    <a:pt x="228" y="56"/>
                  </a:cubicBezTo>
                  <a:cubicBezTo>
                    <a:pt x="228" y="56"/>
                    <a:pt x="228" y="56"/>
                    <a:pt x="229" y="56"/>
                  </a:cubicBezTo>
                  <a:cubicBezTo>
                    <a:pt x="230" y="56"/>
                    <a:pt x="230" y="53"/>
                    <a:pt x="229" y="53"/>
                  </a:cubicBezTo>
                  <a:cubicBezTo>
                    <a:pt x="200" y="50"/>
                    <a:pt x="170" y="57"/>
                    <a:pt x="144" y="71"/>
                  </a:cubicBezTo>
                  <a:cubicBezTo>
                    <a:pt x="134" y="76"/>
                    <a:pt x="125" y="82"/>
                    <a:pt x="116" y="89"/>
                  </a:cubicBezTo>
                  <a:cubicBezTo>
                    <a:pt x="107" y="96"/>
                    <a:pt x="98" y="104"/>
                    <a:pt x="92" y="113"/>
                  </a:cubicBezTo>
                  <a:cubicBezTo>
                    <a:pt x="90" y="117"/>
                    <a:pt x="88" y="120"/>
                    <a:pt x="88" y="124"/>
                  </a:cubicBezTo>
                  <a:cubicBezTo>
                    <a:pt x="88" y="126"/>
                    <a:pt x="89" y="126"/>
                    <a:pt x="90" y="126"/>
                  </a:cubicBezTo>
                  <a:cubicBezTo>
                    <a:pt x="113" y="106"/>
                    <a:pt x="136" y="87"/>
                    <a:pt x="164" y="74"/>
                  </a:cubicBezTo>
                  <a:cubicBezTo>
                    <a:pt x="186" y="64"/>
                    <a:pt x="210" y="58"/>
                    <a:pt x="235" y="56"/>
                  </a:cubicBezTo>
                  <a:cubicBezTo>
                    <a:pt x="246" y="55"/>
                    <a:pt x="257" y="56"/>
                    <a:pt x="268" y="58"/>
                  </a:cubicBezTo>
                  <a:cubicBezTo>
                    <a:pt x="278" y="59"/>
                    <a:pt x="288" y="63"/>
                    <a:pt x="296" y="70"/>
                  </a:cubicBezTo>
                  <a:cubicBezTo>
                    <a:pt x="296" y="69"/>
                    <a:pt x="296" y="68"/>
                    <a:pt x="297" y="68"/>
                  </a:cubicBezTo>
                  <a:cubicBezTo>
                    <a:pt x="288" y="68"/>
                    <a:pt x="280" y="65"/>
                    <a:pt x="272" y="63"/>
                  </a:cubicBezTo>
                  <a:cubicBezTo>
                    <a:pt x="264" y="61"/>
                    <a:pt x="255" y="60"/>
                    <a:pt x="247" y="60"/>
                  </a:cubicBezTo>
                  <a:cubicBezTo>
                    <a:pt x="231" y="59"/>
                    <a:pt x="215" y="60"/>
                    <a:pt x="199" y="62"/>
                  </a:cubicBezTo>
                  <a:cubicBezTo>
                    <a:pt x="169" y="68"/>
                    <a:pt x="139" y="80"/>
                    <a:pt x="113" y="96"/>
                  </a:cubicBezTo>
                  <a:cubicBezTo>
                    <a:pt x="110" y="99"/>
                    <a:pt x="107" y="101"/>
                    <a:pt x="103" y="103"/>
                  </a:cubicBezTo>
                  <a:cubicBezTo>
                    <a:pt x="102" y="104"/>
                    <a:pt x="103" y="106"/>
                    <a:pt x="105" y="106"/>
                  </a:cubicBezTo>
                  <a:cubicBezTo>
                    <a:pt x="135" y="94"/>
                    <a:pt x="162" y="75"/>
                    <a:pt x="193" y="68"/>
                  </a:cubicBezTo>
                  <a:cubicBezTo>
                    <a:pt x="201" y="66"/>
                    <a:pt x="209" y="63"/>
                    <a:pt x="218" y="62"/>
                  </a:cubicBezTo>
                  <a:cubicBezTo>
                    <a:pt x="227" y="60"/>
                    <a:pt x="238" y="58"/>
                    <a:pt x="247" y="60"/>
                  </a:cubicBezTo>
                  <a:cubicBezTo>
                    <a:pt x="251" y="61"/>
                    <a:pt x="254" y="62"/>
                    <a:pt x="256" y="65"/>
                  </a:cubicBezTo>
                  <a:cubicBezTo>
                    <a:pt x="256" y="64"/>
                    <a:pt x="256" y="64"/>
                    <a:pt x="257" y="63"/>
                  </a:cubicBezTo>
                  <a:cubicBezTo>
                    <a:pt x="241" y="69"/>
                    <a:pt x="225" y="72"/>
                    <a:pt x="208" y="74"/>
                  </a:cubicBezTo>
                  <a:cubicBezTo>
                    <a:pt x="194" y="77"/>
                    <a:pt x="181" y="80"/>
                    <a:pt x="167" y="84"/>
                  </a:cubicBezTo>
                  <a:cubicBezTo>
                    <a:pt x="155" y="88"/>
                    <a:pt x="143" y="93"/>
                    <a:pt x="132" y="98"/>
                  </a:cubicBezTo>
                  <a:cubicBezTo>
                    <a:pt x="121" y="103"/>
                    <a:pt x="111" y="109"/>
                    <a:pt x="103" y="118"/>
                  </a:cubicBezTo>
                  <a:cubicBezTo>
                    <a:pt x="102" y="119"/>
                    <a:pt x="101" y="120"/>
                    <a:pt x="101" y="121"/>
                  </a:cubicBezTo>
                  <a:cubicBezTo>
                    <a:pt x="100" y="122"/>
                    <a:pt x="101" y="124"/>
                    <a:pt x="103" y="123"/>
                  </a:cubicBezTo>
                  <a:cubicBezTo>
                    <a:pt x="126" y="105"/>
                    <a:pt x="153" y="92"/>
                    <a:pt x="181" y="84"/>
                  </a:cubicBezTo>
                  <a:cubicBezTo>
                    <a:pt x="197" y="79"/>
                    <a:pt x="213" y="76"/>
                    <a:pt x="229" y="74"/>
                  </a:cubicBezTo>
                  <a:cubicBezTo>
                    <a:pt x="242" y="72"/>
                    <a:pt x="257" y="75"/>
                    <a:pt x="270" y="69"/>
                  </a:cubicBezTo>
                  <a:cubicBezTo>
                    <a:pt x="271" y="69"/>
                    <a:pt x="271" y="67"/>
                    <a:pt x="270" y="67"/>
                  </a:cubicBezTo>
                  <a:cubicBezTo>
                    <a:pt x="249" y="58"/>
                    <a:pt x="224" y="58"/>
                    <a:pt x="202" y="61"/>
                  </a:cubicBezTo>
                  <a:cubicBezTo>
                    <a:pt x="179" y="65"/>
                    <a:pt x="155" y="72"/>
                    <a:pt x="135" y="86"/>
                  </a:cubicBezTo>
                  <a:cubicBezTo>
                    <a:pt x="132" y="88"/>
                    <a:pt x="129" y="91"/>
                    <a:pt x="126" y="93"/>
                  </a:cubicBezTo>
                  <a:cubicBezTo>
                    <a:pt x="125" y="94"/>
                    <a:pt x="126" y="96"/>
                    <a:pt x="127" y="96"/>
                  </a:cubicBezTo>
                  <a:cubicBezTo>
                    <a:pt x="137" y="93"/>
                    <a:pt x="147" y="89"/>
                    <a:pt x="156" y="85"/>
                  </a:cubicBezTo>
                  <a:cubicBezTo>
                    <a:pt x="166" y="80"/>
                    <a:pt x="176" y="76"/>
                    <a:pt x="186" y="72"/>
                  </a:cubicBezTo>
                  <a:cubicBezTo>
                    <a:pt x="207" y="65"/>
                    <a:pt x="228" y="61"/>
                    <a:pt x="249" y="58"/>
                  </a:cubicBezTo>
                  <a:cubicBezTo>
                    <a:pt x="251" y="58"/>
                    <a:pt x="250" y="55"/>
                    <a:pt x="249" y="5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1" name="Freeform 41"/>
            <p:cNvSpPr/>
            <p:nvPr/>
          </p:nvSpPr>
          <p:spPr bwMode="auto">
            <a:xfrm>
              <a:off x="3096" y="2032"/>
              <a:ext cx="311" cy="586"/>
            </a:xfrm>
            <a:custGeom>
              <a:avLst/>
              <a:gdLst>
                <a:gd name="T0" fmla="*/ 53 w 161"/>
                <a:gd name="T1" fmla="*/ 142 h 303"/>
                <a:gd name="T2" fmla="*/ 49 w 161"/>
                <a:gd name="T3" fmla="*/ 48 h 303"/>
                <a:gd name="T4" fmla="*/ 70 w 161"/>
                <a:gd name="T5" fmla="*/ 183 h 303"/>
                <a:gd name="T6" fmla="*/ 39 w 161"/>
                <a:gd name="T7" fmla="*/ 122 h 303"/>
                <a:gd name="T8" fmla="*/ 54 w 161"/>
                <a:gd name="T9" fmla="*/ 160 h 303"/>
                <a:gd name="T10" fmla="*/ 38 w 161"/>
                <a:gd name="T11" fmla="*/ 91 h 303"/>
                <a:gd name="T12" fmla="*/ 62 w 161"/>
                <a:gd name="T13" fmla="*/ 173 h 303"/>
                <a:gd name="T14" fmla="*/ 14 w 161"/>
                <a:gd name="T15" fmla="*/ 156 h 303"/>
                <a:gd name="T16" fmla="*/ 23 w 161"/>
                <a:gd name="T17" fmla="*/ 162 h 303"/>
                <a:gd name="T18" fmla="*/ 66 w 161"/>
                <a:gd name="T19" fmla="*/ 261 h 303"/>
                <a:gd name="T20" fmla="*/ 21 w 161"/>
                <a:gd name="T21" fmla="*/ 157 h 303"/>
                <a:gd name="T22" fmla="*/ 75 w 161"/>
                <a:gd name="T23" fmla="*/ 259 h 303"/>
                <a:gd name="T24" fmla="*/ 25 w 161"/>
                <a:gd name="T25" fmla="*/ 60 h 303"/>
                <a:gd name="T26" fmla="*/ 66 w 161"/>
                <a:gd name="T27" fmla="*/ 230 h 303"/>
                <a:gd name="T28" fmla="*/ 24 w 161"/>
                <a:gd name="T29" fmla="*/ 37 h 303"/>
                <a:gd name="T30" fmla="*/ 17 w 161"/>
                <a:gd name="T31" fmla="*/ 118 h 303"/>
                <a:gd name="T32" fmla="*/ 28 w 161"/>
                <a:gd name="T33" fmla="*/ 100 h 303"/>
                <a:gd name="T34" fmla="*/ 70 w 161"/>
                <a:gd name="T35" fmla="*/ 207 h 303"/>
                <a:gd name="T36" fmla="*/ 42 w 161"/>
                <a:gd name="T37" fmla="*/ 106 h 303"/>
                <a:gd name="T38" fmla="*/ 108 w 161"/>
                <a:gd name="T39" fmla="*/ 273 h 303"/>
                <a:gd name="T40" fmla="*/ 71 w 161"/>
                <a:gd name="T41" fmla="*/ 17 h 303"/>
                <a:gd name="T42" fmla="*/ 92 w 161"/>
                <a:gd name="T43" fmla="*/ 238 h 303"/>
                <a:gd name="T44" fmla="*/ 69 w 161"/>
                <a:gd name="T45" fmla="*/ 77 h 303"/>
                <a:gd name="T46" fmla="*/ 96 w 161"/>
                <a:gd name="T47" fmla="*/ 245 h 303"/>
                <a:gd name="T48" fmla="*/ 70 w 161"/>
                <a:gd name="T49" fmla="*/ 49 h 303"/>
                <a:gd name="T50" fmla="*/ 89 w 161"/>
                <a:gd name="T51" fmla="*/ 144 h 303"/>
                <a:gd name="T52" fmla="*/ 93 w 161"/>
                <a:gd name="T53" fmla="*/ 155 h 303"/>
                <a:gd name="T54" fmla="*/ 131 w 161"/>
                <a:gd name="T55" fmla="*/ 227 h 303"/>
                <a:gd name="T56" fmla="*/ 90 w 161"/>
                <a:gd name="T57" fmla="*/ 113 h 303"/>
                <a:gd name="T58" fmla="*/ 94 w 161"/>
                <a:gd name="T59" fmla="*/ 119 h 303"/>
                <a:gd name="T60" fmla="*/ 84 w 161"/>
                <a:gd name="T61" fmla="*/ 113 h 303"/>
                <a:gd name="T62" fmla="*/ 157 w 161"/>
                <a:gd name="T63" fmla="*/ 293 h 303"/>
                <a:gd name="T64" fmla="*/ 65 w 161"/>
                <a:gd name="T65" fmla="*/ 57 h 303"/>
                <a:gd name="T66" fmla="*/ 148 w 161"/>
                <a:gd name="T67" fmla="*/ 294 h 303"/>
                <a:gd name="T68" fmla="*/ 106 w 161"/>
                <a:gd name="T69" fmla="*/ 232 h 303"/>
                <a:gd name="T70" fmla="*/ 65 w 161"/>
                <a:gd name="T71" fmla="*/ 44 h 303"/>
                <a:gd name="T72" fmla="*/ 130 w 161"/>
                <a:gd name="T73" fmla="*/ 271 h 303"/>
                <a:gd name="T74" fmla="*/ 76 w 161"/>
                <a:gd name="T75" fmla="*/ 36 h 303"/>
                <a:gd name="T76" fmla="*/ 96 w 161"/>
                <a:gd name="T77" fmla="*/ 250 h 303"/>
                <a:gd name="T78" fmla="*/ 49 w 161"/>
                <a:gd name="T79" fmla="*/ 137 h 303"/>
                <a:gd name="T80" fmla="*/ 42 w 161"/>
                <a:gd name="T81" fmla="*/ 139 h 303"/>
                <a:gd name="T82" fmla="*/ 91 w 161"/>
                <a:gd name="T83" fmla="*/ 268 h 303"/>
                <a:gd name="T84" fmla="*/ 10 w 161"/>
                <a:gd name="T85" fmla="*/ 84 h 303"/>
                <a:gd name="T86" fmla="*/ 20 w 161"/>
                <a:gd name="T87" fmla="*/ 70 h 303"/>
                <a:gd name="T88" fmla="*/ 16 w 161"/>
                <a:gd name="T89" fmla="*/ 96 h 303"/>
                <a:gd name="T90" fmla="*/ 28 w 161"/>
                <a:gd name="T91" fmla="*/ 108 h 303"/>
                <a:gd name="T92" fmla="*/ 79 w 161"/>
                <a:gd name="T93" fmla="*/ 282 h 303"/>
                <a:gd name="T94" fmla="*/ 13 w 161"/>
                <a:gd name="T95" fmla="*/ 51 h 303"/>
                <a:gd name="T96" fmla="*/ 21 w 161"/>
                <a:gd name="T97" fmla="*/ 175 h 303"/>
                <a:gd name="T98" fmla="*/ 34 w 161"/>
                <a:gd name="T99" fmla="*/ 193 h 303"/>
                <a:gd name="T100" fmla="*/ 14 w 161"/>
                <a:gd name="T101" fmla="*/ 125 h 303"/>
                <a:gd name="T102" fmla="*/ 108 w 161"/>
                <a:gd name="T103" fmla="*/ 265 h 303"/>
                <a:gd name="T104" fmla="*/ 32 w 161"/>
                <a:gd name="T105" fmla="*/ 44 h 303"/>
                <a:gd name="T106" fmla="*/ 118 w 161"/>
                <a:gd name="T107" fmla="*/ 261 h 303"/>
                <a:gd name="T108" fmla="*/ 39 w 161"/>
                <a:gd name="T109" fmla="*/ 24 h 303"/>
                <a:gd name="T110" fmla="*/ 60 w 161"/>
                <a:gd name="T111" fmla="*/ 168 h 303"/>
                <a:gd name="T112" fmla="*/ 49 w 161"/>
                <a:gd name="T113" fmla="*/ 25 h 303"/>
                <a:gd name="T114" fmla="*/ 73 w 161"/>
                <a:gd name="T115" fmla="*/ 17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1" h="303">
                  <a:moveTo>
                    <a:pt x="70" y="30"/>
                  </a:moveTo>
                  <a:cubicBezTo>
                    <a:pt x="57" y="50"/>
                    <a:pt x="49" y="71"/>
                    <a:pt x="49" y="95"/>
                  </a:cubicBezTo>
                  <a:cubicBezTo>
                    <a:pt x="49" y="108"/>
                    <a:pt x="51" y="121"/>
                    <a:pt x="55" y="133"/>
                  </a:cubicBezTo>
                  <a:cubicBezTo>
                    <a:pt x="59" y="146"/>
                    <a:pt x="66" y="159"/>
                    <a:pt x="70" y="173"/>
                  </a:cubicBezTo>
                  <a:cubicBezTo>
                    <a:pt x="71" y="172"/>
                    <a:pt x="72" y="171"/>
                    <a:pt x="72" y="171"/>
                  </a:cubicBezTo>
                  <a:cubicBezTo>
                    <a:pt x="63" y="164"/>
                    <a:pt x="58" y="152"/>
                    <a:pt x="53" y="142"/>
                  </a:cubicBezTo>
                  <a:cubicBezTo>
                    <a:pt x="48" y="131"/>
                    <a:pt x="44" y="119"/>
                    <a:pt x="42" y="107"/>
                  </a:cubicBezTo>
                  <a:cubicBezTo>
                    <a:pt x="39" y="95"/>
                    <a:pt x="38" y="83"/>
                    <a:pt x="38" y="70"/>
                  </a:cubicBezTo>
                  <a:cubicBezTo>
                    <a:pt x="39" y="58"/>
                    <a:pt x="41" y="44"/>
                    <a:pt x="47" y="33"/>
                  </a:cubicBezTo>
                  <a:cubicBezTo>
                    <a:pt x="48" y="31"/>
                    <a:pt x="49" y="29"/>
                    <a:pt x="51" y="27"/>
                  </a:cubicBezTo>
                  <a:cubicBezTo>
                    <a:pt x="50" y="27"/>
                    <a:pt x="49" y="27"/>
                    <a:pt x="49" y="26"/>
                  </a:cubicBezTo>
                  <a:cubicBezTo>
                    <a:pt x="51" y="33"/>
                    <a:pt x="49" y="41"/>
                    <a:pt x="49" y="48"/>
                  </a:cubicBezTo>
                  <a:cubicBezTo>
                    <a:pt x="47" y="56"/>
                    <a:pt x="47" y="64"/>
                    <a:pt x="47" y="72"/>
                  </a:cubicBezTo>
                  <a:cubicBezTo>
                    <a:pt x="47" y="89"/>
                    <a:pt x="48" y="105"/>
                    <a:pt x="50" y="121"/>
                  </a:cubicBezTo>
                  <a:cubicBezTo>
                    <a:pt x="53" y="145"/>
                    <a:pt x="54" y="172"/>
                    <a:pt x="67" y="193"/>
                  </a:cubicBezTo>
                  <a:cubicBezTo>
                    <a:pt x="69" y="197"/>
                    <a:pt x="72" y="200"/>
                    <a:pt x="75" y="203"/>
                  </a:cubicBezTo>
                  <a:cubicBezTo>
                    <a:pt x="76" y="204"/>
                    <a:pt x="77" y="203"/>
                    <a:pt x="77" y="202"/>
                  </a:cubicBezTo>
                  <a:cubicBezTo>
                    <a:pt x="77" y="195"/>
                    <a:pt x="73" y="189"/>
                    <a:pt x="70" y="183"/>
                  </a:cubicBezTo>
                  <a:cubicBezTo>
                    <a:pt x="66" y="176"/>
                    <a:pt x="62" y="169"/>
                    <a:pt x="59" y="161"/>
                  </a:cubicBezTo>
                  <a:cubicBezTo>
                    <a:pt x="52" y="147"/>
                    <a:pt x="45" y="131"/>
                    <a:pt x="42" y="115"/>
                  </a:cubicBezTo>
                  <a:cubicBezTo>
                    <a:pt x="35" y="86"/>
                    <a:pt x="35" y="54"/>
                    <a:pt x="42" y="25"/>
                  </a:cubicBezTo>
                  <a:cubicBezTo>
                    <a:pt x="41" y="25"/>
                    <a:pt x="40" y="25"/>
                    <a:pt x="39" y="25"/>
                  </a:cubicBezTo>
                  <a:cubicBezTo>
                    <a:pt x="43" y="40"/>
                    <a:pt x="37" y="55"/>
                    <a:pt x="36" y="70"/>
                  </a:cubicBezTo>
                  <a:cubicBezTo>
                    <a:pt x="35" y="87"/>
                    <a:pt x="37" y="105"/>
                    <a:pt x="39" y="122"/>
                  </a:cubicBezTo>
                  <a:cubicBezTo>
                    <a:pt x="42" y="139"/>
                    <a:pt x="46" y="155"/>
                    <a:pt x="53" y="171"/>
                  </a:cubicBezTo>
                  <a:cubicBezTo>
                    <a:pt x="59" y="185"/>
                    <a:pt x="67" y="198"/>
                    <a:pt x="75" y="210"/>
                  </a:cubicBezTo>
                  <a:cubicBezTo>
                    <a:pt x="88" y="228"/>
                    <a:pt x="104" y="244"/>
                    <a:pt x="118" y="261"/>
                  </a:cubicBezTo>
                  <a:cubicBezTo>
                    <a:pt x="119" y="260"/>
                    <a:pt x="119" y="260"/>
                    <a:pt x="120" y="259"/>
                  </a:cubicBezTo>
                  <a:cubicBezTo>
                    <a:pt x="98" y="244"/>
                    <a:pt x="83" y="219"/>
                    <a:pt x="71" y="196"/>
                  </a:cubicBezTo>
                  <a:cubicBezTo>
                    <a:pt x="65" y="184"/>
                    <a:pt x="60" y="172"/>
                    <a:pt x="54" y="160"/>
                  </a:cubicBezTo>
                  <a:cubicBezTo>
                    <a:pt x="48" y="145"/>
                    <a:pt x="42" y="129"/>
                    <a:pt x="37" y="112"/>
                  </a:cubicBezTo>
                  <a:cubicBezTo>
                    <a:pt x="34" y="100"/>
                    <a:pt x="32" y="87"/>
                    <a:pt x="30" y="75"/>
                  </a:cubicBezTo>
                  <a:cubicBezTo>
                    <a:pt x="29" y="66"/>
                    <a:pt x="26" y="54"/>
                    <a:pt x="32" y="45"/>
                  </a:cubicBezTo>
                  <a:cubicBezTo>
                    <a:pt x="31" y="45"/>
                    <a:pt x="30" y="45"/>
                    <a:pt x="29" y="45"/>
                  </a:cubicBezTo>
                  <a:cubicBezTo>
                    <a:pt x="33" y="52"/>
                    <a:pt x="34" y="60"/>
                    <a:pt x="35" y="67"/>
                  </a:cubicBezTo>
                  <a:cubicBezTo>
                    <a:pt x="36" y="75"/>
                    <a:pt x="36" y="83"/>
                    <a:pt x="38" y="91"/>
                  </a:cubicBezTo>
                  <a:cubicBezTo>
                    <a:pt x="41" y="108"/>
                    <a:pt x="44" y="125"/>
                    <a:pt x="49" y="142"/>
                  </a:cubicBezTo>
                  <a:cubicBezTo>
                    <a:pt x="53" y="156"/>
                    <a:pt x="58" y="170"/>
                    <a:pt x="62" y="184"/>
                  </a:cubicBezTo>
                  <a:cubicBezTo>
                    <a:pt x="66" y="197"/>
                    <a:pt x="70" y="209"/>
                    <a:pt x="75" y="221"/>
                  </a:cubicBezTo>
                  <a:cubicBezTo>
                    <a:pt x="83" y="238"/>
                    <a:pt x="93" y="255"/>
                    <a:pt x="108" y="266"/>
                  </a:cubicBezTo>
                  <a:cubicBezTo>
                    <a:pt x="109" y="267"/>
                    <a:pt x="111" y="265"/>
                    <a:pt x="110" y="264"/>
                  </a:cubicBezTo>
                  <a:cubicBezTo>
                    <a:pt x="94" y="234"/>
                    <a:pt x="77" y="204"/>
                    <a:pt x="62" y="173"/>
                  </a:cubicBezTo>
                  <a:cubicBezTo>
                    <a:pt x="48" y="142"/>
                    <a:pt x="38" y="109"/>
                    <a:pt x="34" y="75"/>
                  </a:cubicBezTo>
                  <a:cubicBezTo>
                    <a:pt x="33" y="57"/>
                    <a:pt x="33" y="40"/>
                    <a:pt x="34" y="23"/>
                  </a:cubicBezTo>
                  <a:cubicBezTo>
                    <a:pt x="35" y="21"/>
                    <a:pt x="33" y="20"/>
                    <a:pt x="32" y="22"/>
                  </a:cubicBezTo>
                  <a:cubicBezTo>
                    <a:pt x="25" y="33"/>
                    <a:pt x="22" y="47"/>
                    <a:pt x="20" y="60"/>
                  </a:cubicBezTo>
                  <a:cubicBezTo>
                    <a:pt x="17" y="76"/>
                    <a:pt x="14" y="92"/>
                    <a:pt x="12" y="108"/>
                  </a:cubicBezTo>
                  <a:cubicBezTo>
                    <a:pt x="10" y="124"/>
                    <a:pt x="10" y="140"/>
                    <a:pt x="14" y="156"/>
                  </a:cubicBezTo>
                  <a:cubicBezTo>
                    <a:pt x="18" y="171"/>
                    <a:pt x="24" y="184"/>
                    <a:pt x="31" y="197"/>
                  </a:cubicBezTo>
                  <a:cubicBezTo>
                    <a:pt x="42" y="216"/>
                    <a:pt x="57" y="233"/>
                    <a:pt x="74" y="247"/>
                  </a:cubicBezTo>
                  <a:cubicBezTo>
                    <a:pt x="75" y="248"/>
                    <a:pt x="77" y="247"/>
                    <a:pt x="76" y="245"/>
                  </a:cubicBezTo>
                  <a:cubicBezTo>
                    <a:pt x="71" y="239"/>
                    <a:pt x="66" y="233"/>
                    <a:pt x="61" y="227"/>
                  </a:cubicBezTo>
                  <a:cubicBezTo>
                    <a:pt x="55" y="221"/>
                    <a:pt x="50" y="215"/>
                    <a:pt x="46" y="208"/>
                  </a:cubicBezTo>
                  <a:cubicBezTo>
                    <a:pt x="37" y="193"/>
                    <a:pt x="29" y="178"/>
                    <a:pt x="23" y="162"/>
                  </a:cubicBezTo>
                  <a:cubicBezTo>
                    <a:pt x="10" y="130"/>
                    <a:pt x="3" y="95"/>
                    <a:pt x="6" y="60"/>
                  </a:cubicBezTo>
                  <a:cubicBezTo>
                    <a:pt x="7" y="55"/>
                    <a:pt x="8" y="51"/>
                    <a:pt x="8" y="46"/>
                  </a:cubicBezTo>
                  <a:cubicBezTo>
                    <a:pt x="7" y="46"/>
                    <a:pt x="7" y="46"/>
                    <a:pt x="6" y="45"/>
                  </a:cubicBezTo>
                  <a:cubicBezTo>
                    <a:pt x="5" y="79"/>
                    <a:pt x="1" y="112"/>
                    <a:pt x="8" y="145"/>
                  </a:cubicBezTo>
                  <a:cubicBezTo>
                    <a:pt x="15" y="177"/>
                    <a:pt x="31" y="205"/>
                    <a:pt x="48" y="232"/>
                  </a:cubicBezTo>
                  <a:cubicBezTo>
                    <a:pt x="54" y="242"/>
                    <a:pt x="60" y="252"/>
                    <a:pt x="66" y="261"/>
                  </a:cubicBezTo>
                  <a:cubicBezTo>
                    <a:pt x="67" y="261"/>
                    <a:pt x="68" y="260"/>
                    <a:pt x="68" y="260"/>
                  </a:cubicBezTo>
                  <a:cubicBezTo>
                    <a:pt x="48" y="238"/>
                    <a:pt x="35" y="210"/>
                    <a:pt x="25" y="182"/>
                  </a:cubicBezTo>
                  <a:cubicBezTo>
                    <a:pt x="14" y="155"/>
                    <a:pt x="8" y="125"/>
                    <a:pt x="7" y="96"/>
                  </a:cubicBezTo>
                  <a:cubicBezTo>
                    <a:pt x="7" y="81"/>
                    <a:pt x="8" y="66"/>
                    <a:pt x="13" y="52"/>
                  </a:cubicBezTo>
                  <a:cubicBezTo>
                    <a:pt x="12" y="52"/>
                    <a:pt x="11" y="52"/>
                    <a:pt x="10" y="52"/>
                  </a:cubicBezTo>
                  <a:cubicBezTo>
                    <a:pt x="14" y="87"/>
                    <a:pt x="13" y="122"/>
                    <a:pt x="21" y="157"/>
                  </a:cubicBezTo>
                  <a:cubicBezTo>
                    <a:pt x="25" y="173"/>
                    <a:pt x="30" y="190"/>
                    <a:pt x="35" y="205"/>
                  </a:cubicBezTo>
                  <a:cubicBezTo>
                    <a:pt x="38" y="213"/>
                    <a:pt x="42" y="221"/>
                    <a:pt x="45" y="229"/>
                  </a:cubicBezTo>
                  <a:cubicBezTo>
                    <a:pt x="49" y="236"/>
                    <a:pt x="52" y="243"/>
                    <a:pt x="56" y="249"/>
                  </a:cubicBezTo>
                  <a:cubicBezTo>
                    <a:pt x="63" y="261"/>
                    <a:pt x="68" y="274"/>
                    <a:pt x="79" y="282"/>
                  </a:cubicBezTo>
                  <a:cubicBezTo>
                    <a:pt x="80" y="283"/>
                    <a:pt x="81" y="282"/>
                    <a:pt x="81" y="281"/>
                  </a:cubicBezTo>
                  <a:cubicBezTo>
                    <a:pt x="81" y="273"/>
                    <a:pt x="78" y="266"/>
                    <a:pt x="75" y="259"/>
                  </a:cubicBezTo>
                  <a:cubicBezTo>
                    <a:pt x="71" y="252"/>
                    <a:pt x="67" y="245"/>
                    <a:pt x="64" y="238"/>
                  </a:cubicBezTo>
                  <a:cubicBezTo>
                    <a:pt x="56" y="222"/>
                    <a:pt x="50" y="205"/>
                    <a:pt x="45" y="188"/>
                  </a:cubicBezTo>
                  <a:cubicBezTo>
                    <a:pt x="34" y="156"/>
                    <a:pt x="27" y="122"/>
                    <a:pt x="25" y="87"/>
                  </a:cubicBezTo>
                  <a:cubicBezTo>
                    <a:pt x="25" y="69"/>
                    <a:pt x="26" y="51"/>
                    <a:pt x="28" y="34"/>
                  </a:cubicBezTo>
                  <a:cubicBezTo>
                    <a:pt x="27" y="34"/>
                    <a:pt x="26" y="34"/>
                    <a:pt x="25" y="34"/>
                  </a:cubicBezTo>
                  <a:cubicBezTo>
                    <a:pt x="27" y="42"/>
                    <a:pt x="26" y="51"/>
                    <a:pt x="25" y="60"/>
                  </a:cubicBezTo>
                  <a:cubicBezTo>
                    <a:pt x="25" y="68"/>
                    <a:pt x="24" y="77"/>
                    <a:pt x="24" y="86"/>
                  </a:cubicBezTo>
                  <a:cubicBezTo>
                    <a:pt x="24" y="103"/>
                    <a:pt x="25" y="121"/>
                    <a:pt x="28" y="138"/>
                  </a:cubicBezTo>
                  <a:cubicBezTo>
                    <a:pt x="33" y="166"/>
                    <a:pt x="42" y="194"/>
                    <a:pt x="54" y="220"/>
                  </a:cubicBezTo>
                  <a:cubicBezTo>
                    <a:pt x="63" y="239"/>
                    <a:pt x="75" y="258"/>
                    <a:pt x="90" y="272"/>
                  </a:cubicBezTo>
                  <a:cubicBezTo>
                    <a:pt x="91" y="273"/>
                    <a:pt x="93" y="272"/>
                    <a:pt x="93" y="270"/>
                  </a:cubicBezTo>
                  <a:cubicBezTo>
                    <a:pt x="86" y="256"/>
                    <a:pt x="74" y="244"/>
                    <a:pt x="66" y="230"/>
                  </a:cubicBezTo>
                  <a:cubicBezTo>
                    <a:pt x="56" y="215"/>
                    <a:pt x="48" y="200"/>
                    <a:pt x="42" y="185"/>
                  </a:cubicBezTo>
                  <a:cubicBezTo>
                    <a:pt x="28" y="153"/>
                    <a:pt x="19" y="119"/>
                    <a:pt x="18" y="84"/>
                  </a:cubicBezTo>
                  <a:cubicBezTo>
                    <a:pt x="17" y="71"/>
                    <a:pt x="18" y="58"/>
                    <a:pt x="20" y="45"/>
                  </a:cubicBezTo>
                  <a:cubicBezTo>
                    <a:pt x="21" y="34"/>
                    <a:pt x="24" y="22"/>
                    <a:pt x="32" y="13"/>
                  </a:cubicBezTo>
                  <a:cubicBezTo>
                    <a:pt x="31" y="13"/>
                    <a:pt x="30" y="13"/>
                    <a:pt x="29" y="13"/>
                  </a:cubicBezTo>
                  <a:cubicBezTo>
                    <a:pt x="29" y="21"/>
                    <a:pt x="26" y="29"/>
                    <a:pt x="24" y="37"/>
                  </a:cubicBezTo>
                  <a:cubicBezTo>
                    <a:pt x="21" y="45"/>
                    <a:pt x="20" y="53"/>
                    <a:pt x="18" y="61"/>
                  </a:cubicBezTo>
                  <a:cubicBezTo>
                    <a:pt x="16" y="78"/>
                    <a:pt x="15" y="95"/>
                    <a:pt x="15" y="111"/>
                  </a:cubicBezTo>
                  <a:cubicBezTo>
                    <a:pt x="15" y="144"/>
                    <a:pt x="26" y="175"/>
                    <a:pt x="43" y="203"/>
                  </a:cubicBezTo>
                  <a:cubicBezTo>
                    <a:pt x="46" y="207"/>
                    <a:pt x="48" y="211"/>
                    <a:pt x="51" y="215"/>
                  </a:cubicBezTo>
                  <a:cubicBezTo>
                    <a:pt x="52" y="216"/>
                    <a:pt x="54" y="215"/>
                    <a:pt x="53" y="213"/>
                  </a:cubicBezTo>
                  <a:cubicBezTo>
                    <a:pt x="39" y="183"/>
                    <a:pt x="24" y="152"/>
                    <a:pt x="17" y="118"/>
                  </a:cubicBezTo>
                  <a:cubicBezTo>
                    <a:pt x="12" y="91"/>
                    <a:pt x="11" y="61"/>
                    <a:pt x="15" y="33"/>
                  </a:cubicBezTo>
                  <a:cubicBezTo>
                    <a:pt x="16" y="23"/>
                    <a:pt x="19" y="12"/>
                    <a:pt x="23" y="2"/>
                  </a:cubicBezTo>
                  <a:cubicBezTo>
                    <a:pt x="22" y="2"/>
                    <a:pt x="21" y="2"/>
                    <a:pt x="20" y="2"/>
                  </a:cubicBezTo>
                  <a:cubicBezTo>
                    <a:pt x="24" y="18"/>
                    <a:pt x="24" y="34"/>
                    <a:pt x="24" y="50"/>
                  </a:cubicBezTo>
                  <a:cubicBezTo>
                    <a:pt x="24" y="59"/>
                    <a:pt x="24" y="67"/>
                    <a:pt x="25" y="75"/>
                  </a:cubicBezTo>
                  <a:cubicBezTo>
                    <a:pt x="25" y="83"/>
                    <a:pt x="27" y="92"/>
                    <a:pt x="28" y="100"/>
                  </a:cubicBezTo>
                  <a:cubicBezTo>
                    <a:pt x="34" y="135"/>
                    <a:pt x="43" y="170"/>
                    <a:pt x="56" y="203"/>
                  </a:cubicBezTo>
                  <a:cubicBezTo>
                    <a:pt x="63" y="223"/>
                    <a:pt x="73" y="242"/>
                    <a:pt x="84" y="261"/>
                  </a:cubicBezTo>
                  <a:cubicBezTo>
                    <a:pt x="88" y="269"/>
                    <a:pt x="93" y="276"/>
                    <a:pt x="97" y="284"/>
                  </a:cubicBezTo>
                  <a:cubicBezTo>
                    <a:pt x="101" y="290"/>
                    <a:pt x="105" y="297"/>
                    <a:pt x="112" y="301"/>
                  </a:cubicBezTo>
                  <a:cubicBezTo>
                    <a:pt x="113" y="302"/>
                    <a:pt x="115" y="301"/>
                    <a:pt x="114" y="300"/>
                  </a:cubicBezTo>
                  <a:cubicBezTo>
                    <a:pt x="103" y="267"/>
                    <a:pt x="85" y="238"/>
                    <a:pt x="70" y="207"/>
                  </a:cubicBezTo>
                  <a:cubicBezTo>
                    <a:pt x="54" y="176"/>
                    <a:pt x="43" y="142"/>
                    <a:pt x="38" y="107"/>
                  </a:cubicBezTo>
                  <a:cubicBezTo>
                    <a:pt x="37" y="99"/>
                    <a:pt x="36" y="90"/>
                    <a:pt x="36" y="82"/>
                  </a:cubicBezTo>
                  <a:cubicBezTo>
                    <a:pt x="36" y="74"/>
                    <a:pt x="36" y="65"/>
                    <a:pt x="40" y="59"/>
                  </a:cubicBezTo>
                  <a:cubicBezTo>
                    <a:pt x="39" y="58"/>
                    <a:pt x="38" y="58"/>
                    <a:pt x="38" y="58"/>
                  </a:cubicBezTo>
                  <a:cubicBezTo>
                    <a:pt x="41" y="65"/>
                    <a:pt x="40" y="74"/>
                    <a:pt x="40" y="81"/>
                  </a:cubicBezTo>
                  <a:cubicBezTo>
                    <a:pt x="40" y="89"/>
                    <a:pt x="41" y="98"/>
                    <a:pt x="42" y="106"/>
                  </a:cubicBezTo>
                  <a:cubicBezTo>
                    <a:pt x="44" y="123"/>
                    <a:pt x="47" y="141"/>
                    <a:pt x="51" y="158"/>
                  </a:cubicBezTo>
                  <a:cubicBezTo>
                    <a:pt x="54" y="172"/>
                    <a:pt x="58" y="185"/>
                    <a:pt x="62" y="199"/>
                  </a:cubicBezTo>
                  <a:cubicBezTo>
                    <a:pt x="66" y="212"/>
                    <a:pt x="70" y="224"/>
                    <a:pt x="75" y="237"/>
                  </a:cubicBezTo>
                  <a:cubicBezTo>
                    <a:pt x="83" y="257"/>
                    <a:pt x="93" y="277"/>
                    <a:pt x="110" y="292"/>
                  </a:cubicBezTo>
                  <a:cubicBezTo>
                    <a:pt x="111" y="292"/>
                    <a:pt x="112" y="292"/>
                    <a:pt x="112" y="291"/>
                  </a:cubicBezTo>
                  <a:cubicBezTo>
                    <a:pt x="112" y="285"/>
                    <a:pt x="110" y="279"/>
                    <a:pt x="108" y="273"/>
                  </a:cubicBezTo>
                  <a:cubicBezTo>
                    <a:pt x="106" y="267"/>
                    <a:pt x="103" y="261"/>
                    <a:pt x="100" y="255"/>
                  </a:cubicBezTo>
                  <a:cubicBezTo>
                    <a:pt x="94" y="238"/>
                    <a:pt x="89" y="221"/>
                    <a:pt x="83" y="204"/>
                  </a:cubicBezTo>
                  <a:cubicBezTo>
                    <a:pt x="72" y="170"/>
                    <a:pt x="62" y="135"/>
                    <a:pt x="60" y="99"/>
                  </a:cubicBezTo>
                  <a:cubicBezTo>
                    <a:pt x="59" y="84"/>
                    <a:pt x="60" y="68"/>
                    <a:pt x="62" y="53"/>
                  </a:cubicBezTo>
                  <a:cubicBezTo>
                    <a:pt x="63" y="41"/>
                    <a:pt x="64" y="27"/>
                    <a:pt x="73" y="18"/>
                  </a:cubicBezTo>
                  <a:cubicBezTo>
                    <a:pt x="73" y="18"/>
                    <a:pt x="72" y="17"/>
                    <a:pt x="71" y="17"/>
                  </a:cubicBezTo>
                  <a:cubicBezTo>
                    <a:pt x="74" y="22"/>
                    <a:pt x="74" y="28"/>
                    <a:pt x="74" y="33"/>
                  </a:cubicBezTo>
                  <a:cubicBezTo>
                    <a:pt x="73" y="39"/>
                    <a:pt x="72" y="45"/>
                    <a:pt x="71" y="51"/>
                  </a:cubicBezTo>
                  <a:cubicBezTo>
                    <a:pt x="69" y="57"/>
                    <a:pt x="68" y="62"/>
                    <a:pt x="67" y="68"/>
                  </a:cubicBezTo>
                  <a:cubicBezTo>
                    <a:pt x="66" y="76"/>
                    <a:pt x="65" y="84"/>
                    <a:pt x="64" y="93"/>
                  </a:cubicBezTo>
                  <a:cubicBezTo>
                    <a:pt x="62" y="125"/>
                    <a:pt x="62" y="158"/>
                    <a:pt x="70" y="189"/>
                  </a:cubicBezTo>
                  <a:cubicBezTo>
                    <a:pt x="75" y="206"/>
                    <a:pt x="83" y="223"/>
                    <a:pt x="92" y="238"/>
                  </a:cubicBezTo>
                  <a:cubicBezTo>
                    <a:pt x="102" y="252"/>
                    <a:pt x="115" y="265"/>
                    <a:pt x="131" y="272"/>
                  </a:cubicBezTo>
                  <a:cubicBezTo>
                    <a:pt x="132" y="272"/>
                    <a:pt x="133" y="271"/>
                    <a:pt x="133" y="270"/>
                  </a:cubicBezTo>
                  <a:cubicBezTo>
                    <a:pt x="129" y="263"/>
                    <a:pt x="124" y="257"/>
                    <a:pt x="120" y="250"/>
                  </a:cubicBezTo>
                  <a:cubicBezTo>
                    <a:pt x="115" y="244"/>
                    <a:pt x="110" y="236"/>
                    <a:pt x="106" y="229"/>
                  </a:cubicBezTo>
                  <a:cubicBezTo>
                    <a:pt x="99" y="214"/>
                    <a:pt x="93" y="199"/>
                    <a:pt x="88" y="183"/>
                  </a:cubicBezTo>
                  <a:cubicBezTo>
                    <a:pt x="78" y="148"/>
                    <a:pt x="71" y="113"/>
                    <a:pt x="69" y="77"/>
                  </a:cubicBezTo>
                  <a:cubicBezTo>
                    <a:pt x="68" y="67"/>
                    <a:pt x="64" y="55"/>
                    <a:pt x="68" y="45"/>
                  </a:cubicBezTo>
                  <a:cubicBezTo>
                    <a:pt x="67" y="45"/>
                    <a:pt x="66" y="45"/>
                    <a:pt x="65" y="44"/>
                  </a:cubicBezTo>
                  <a:cubicBezTo>
                    <a:pt x="67" y="53"/>
                    <a:pt x="67" y="62"/>
                    <a:pt x="67" y="71"/>
                  </a:cubicBezTo>
                  <a:cubicBezTo>
                    <a:pt x="67" y="79"/>
                    <a:pt x="67" y="88"/>
                    <a:pt x="67" y="96"/>
                  </a:cubicBezTo>
                  <a:cubicBezTo>
                    <a:pt x="68" y="114"/>
                    <a:pt x="70" y="132"/>
                    <a:pt x="72" y="150"/>
                  </a:cubicBezTo>
                  <a:cubicBezTo>
                    <a:pt x="77" y="183"/>
                    <a:pt x="84" y="215"/>
                    <a:pt x="96" y="245"/>
                  </a:cubicBezTo>
                  <a:cubicBezTo>
                    <a:pt x="103" y="265"/>
                    <a:pt x="113" y="285"/>
                    <a:pt x="126" y="302"/>
                  </a:cubicBezTo>
                  <a:cubicBezTo>
                    <a:pt x="127" y="303"/>
                    <a:pt x="129" y="302"/>
                    <a:pt x="129" y="301"/>
                  </a:cubicBezTo>
                  <a:cubicBezTo>
                    <a:pt x="124" y="268"/>
                    <a:pt x="110" y="237"/>
                    <a:pt x="99" y="205"/>
                  </a:cubicBezTo>
                  <a:cubicBezTo>
                    <a:pt x="93" y="190"/>
                    <a:pt x="89" y="175"/>
                    <a:pt x="84" y="159"/>
                  </a:cubicBezTo>
                  <a:cubicBezTo>
                    <a:pt x="80" y="144"/>
                    <a:pt x="76" y="128"/>
                    <a:pt x="74" y="113"/>
                  </a:cubicBezTo>
                  <a:cubicBezTo>
                    <a:pt x="70" y="92"/>
                    <a:pt x="67" y="70"/>
                    <a:pt x="70" y="49"/>
                  </a:cubicBezTo>
                  <a:cubicBezTo>
                    <a:pt x="69" y="49"/>
                    <a:pt x="68" y="48"/>
                    <a:pt x="67" y="48"/>
                  </a:cubicBezTo>
                  <a:cubicBezTo>
                    <a:pt x="66" y="114"/>
                    <a:pt x="82" y="180"/>
                    <a:pt x="112" y="239"/>
                  </a:cubicBezTo>
                  <a:cubicBezTo>
                    <a:pt x="122" y="258"/>
                    <a:pt x="133" y="277"/>
                    <a:pt x="145" y="296"/>
                  </a:cubicBezTo>
                  <a:cubicBezTo>
                    <a:pt x="146" y="297"/>
                    <a:pt x="148" y="296"/>
                    <a:pt x="148" y="294"/>
                  </a:cubicBezTo>
                  <a:cubicBezTo>
                    <a:pt x="134" y="261"/>
                    <a:pt x="122" y="227"/>
                    <a:pt x="108" y="194"/>
                  </a:cubicBezTo>
                  <a:cubicBezTo>
                    <a:pt x="102" y="177"/>
                    <a:pt x="95" y="161"/>
                    <a:pt x="89" y="144"/>
                  </a:cubicBezTo>
                  <a:cubicBezTo>
                    <a:pt x="83" y="127"/>
                    <a:pt x="79" y="109"/>
                    <a:pt x="74" y="92"/>
                  </a:cubicBezTo>
                  <a:cubicBezTo>
                    <a:pt x="71" y="81"/>
                    <a:pt x="68" y="69"/>
                    <a:pt x="65" y="57"/>
                  </a:cubicBezTo>
                  <a:cubicBezTo>
                    <a:pt x="64" y="58"/>
                    <a:pt x="64" y="58"/>
                    <a:pt x="63" y="58"/>
                  </a:cubicBezTo>
                  <a:cubicBezTo>
                    <a:pt x="67" y="65"/>
                    <a:pt x="69" y="73"/>
                    <a:pt x="71" y="80"/>
                  </a:cubicBezTo>
                  <a:cubicBezTo>
                    <a:pt x="73" y="88"/>
                    <a:pt x="75" y="96"/>
                    <a:pt x="78" y="103"/>
                  </a:cubicBezTo>
                  <a:cubicBezTo>
                    <a:pt x="83" y="121"/>
                    <a:pt x="87" y="138"/>
                    <a:pt x="93" y="155"/>
                  </a:cubicBezTo>
                  <a:cubicBezTo>
                    <a:pt x="104" y="187"/>
                    <a:pt x="116" y="220"/>
                    <a:pt x="131" y="250"/>
                  </a:cubicBezTo>
                  <a:cubicBezTo>
                    <a:pt x="139" y="266"/>
                    <a:pt x="147" y="281"/>
                    <a:pt x="157" y="295"/>
                  </a:cubicBezTo>
                  <a:cubicBezTo>
                    <a:pt x="157" y="296"/>
                    <a:pt x="158" y="296"/>
                    <a:pt x="159" y="295"/>
                  </a:cubicBezTo>
                  <a:cubicBezTo>
                    <a:pt x="161" y="292"/>
                    <a:pt x="160" y="287"/>
                    <a:pt x="159" y="284"/>
                  </a:cubicBezTo>
                  <a:cubicBezTo>
                    <a:pt x="157" y="279"/>
                    <a:pt x="154" y="274"/>
                    <a:pt x="152" y="269"/>
                  </a:cubicBezTo>
                  <a:cubicBezTo>
                    <a:pt x="144" y="255"/>
                    <a:pt x="138" y="241"/>
                    <a:pt x="131" y="227"/>
                  </a:cubicBezTo>
                  <a:cubicBezTo>
                    <a:pt x="116" y="195"/>
                    <a:pt x="103" y="162"/>
                    <a:pt x="91" y="128"/>
                  </a:cubicBezTo>
                  <a:cubicBezTo>
                    <a:pt x="88" y="118"/>
                    <a:pt x="85" y="108"/>
                    <a:pt x="82" y="97"/>
                  </a:cubicBezTo>
                  <a:cubicBezTo>
                    <a:pt x="79" y="88"/>
                    <a:pt x="76" y="78"/>
                    <a:pt x="77" y="67"/>
                  </a:cubicBezTo>
                  <a:cubicBezTo>
                    <a:pt x="76" y="68"/>
                    <a:pt x="76" y="68"/>
                    <a:pt x="75" y="68"/>
                  </a:cubicBezTo>
                  <a:cubicBezTo>
                    <a:pt x="84" y="74"/>
                    <a:pt x="86" y="87"/>
                    <a:pt x="88" y="97"/>
                  </a:cubicBezTo>
                  <a:cubicBezTo>
                    <a:pt x="89" y="102"/>
                    <a:pt x="90" y="108"/>
                    <a:pt x="90" y="113"/>
                  </a:cubicBezTo>
                  <a:cubicBezTo>
                    <a:pt x="91" y="119"/>
                    <a:pt x="93" y="125"/>
                    <a:pt x="94" y="130"/>
                  </a:cubicBezTo>
                  <a:cubicBezTo>
                    <a:pt x="102" y="162"/>
                    <a:pt x="110" y="194"/>
                    <a:pt x="124" y="224"/>
                  </a:cubicBezTo>
                  <a:cubicBezTo>
                    <a:pt x="126" y="228"/>
                    <a:pt x="128" y="232"/>
                    <a:pt x="130" y="235"/>
                  </a:cubicBezTo>
                  <a:cubicBezTo>
                    <a:pt x="131" y="237"/>
                    <a:pt x="133" y="236"/>
                    <a:pt x="132" y="234"/>
                  </a:cubicBezTo>
                  <a:cubicBezTo>
                    <a:pt x="117" y="205"/>
                    <a:pt x="107" y="173"/>
                    <a:pt x="99" y="141"/>
                  </a:cubicBezTo>
                  <a:cubicBezTo>
                    <a:pt x="97" y="134"/>
                    <a:pt x="96" y="126"/>
                    <a:pt x="94" y="119"/>
                  </a:cubicBezTo>
                  <a:cubicBezTo>
                    <a:pt x="93" y="114"/>
                    <a:pt x="93" y="109"/>
                    <a:pt x="92" y="104"/>
                  </a:cubicBezTo>
                  <a:cubicBezTo>
                    <a:pt x="90" y="93"/>
                    <a:pt x="89" y="82"/>
                    <a:pt x="83" y="72"/>
                  </a:cubicBezTo>
                  <a:cubicBezTo>
                    <a:pt x="81" y="70"/>
                    <a:pt x="79" y="68"/>
                    <a:pt x="77" y="66"/>
                  </a:cubicBezTo>
                  <a:cubicBezTo>
                    <a:pt x="76" y="65"/>
                    <a:pt x="75" y="66"/>
                    <a:pt x="74" y="67"/>
                  </a:cubicBezTo>
                  <a:cubicBezTo>
                    <a:pt x="74" y="75"/>
                    <a:pt x="75" y="82"/>
                    <a:pt x="77" y="90"/>
                  </a:cubicBezTo>
                  <a:cubicBezTo>
                    <a:pt x="79" y="97"/>
                    <a:pt x="82" y="105"/>
                    <a:pt x="84" y="113"/>
                  </a:cubicBezTo>
                  <a:cubicBezTo>
                    <a:pt x="89" y="130"/>
                    <a:pt x="95" y="146"/>
                    <a:pt x="101" y="163"/>
                  </a:cubicBezTo>
                  <a:cubicBezTo>
                    <a:pt x="108" y="179"/>
                    <a:pt x="114" y="196"/>
                    <a:pt x="122" y="212"/>
                  </a:cubicBezTo>
                  <a:cubicBezTo>
                    <a:pt x="129" y="228"/>
                    <a:pt x="137" y="245"/>
                    <a:pt x="145" y="261"/>
                  </a:cubicBezTo>
                  <a:cubicBezTo>
                    <a:pt x="147" y="266"/>
                    <a:pt x="150" y="272"/>
                    <a:pt x="153" y="278"/>
                  </a:cubicBezTo>
                  <a:cubicBezTo>
                    <a:pt x="154" y="280"/>
                    <a:pt x="156" y="283"/>
                    <a:pt x="156" y="286"/>
                  </a:cubicBezTo>
                  <a:cubicBezTo>
                    <a:pt x="157" y="288"/>
                    <a:pt x="158" y="291"/>
                    <a:pt x="157" y="293"/>
                  </a:cubicBezTo>
                  <a:cubicBezTo>
                    <a:pt x="157" y="293"/>
                    <a:pt x="158" y="293"/>
                    <a:pt x="159" y="293"/>
                  </a:cubicBezTo>
                  <a:cubicBezTo>
                    <a:pt x="140" y="265"/>
                    <a:pt x="125" y="234"/>
                    <a:pt x="113" y="202"/>
                  </a:cubicBezTo>
                  <a:cubicBezTo>
                    <a:pt x="107" y="186"/>
                    <a:pt x="101" y="169"/>
                    <a:pt x="95" y="153"/>
                  </a:cubicBezTo>
                  <a:cubicBezTo>
                    <a:pt x="90" y="136"/>
                    <a:pt x="85" y="118"/>
                    <a:pt x="80" y="101"/>
                  </a:cubicBezTo>
                  <a:cubicBezTo>
                    <a:pt x="77" y="93"/>
                    <a:pt x="75" y="85"/>
                    <a:pt x="73" y="77"/>
                  </a:cubicBezTo>
                  <a:cubicBezTo>
                    <a:pt x="71" y="70"/>
                    <a:pt x="69" y="63"/>
                    <a:pt x="65" y="57"/>
                  </a:cubicBezTo>
                  <a:cubicBezTo>
                    <a:pt x="64" y="56"/>
                    <a:pt x="62" y="56"/>
                    <a:pt x="63" y="58"/>
                  </a:cubicBezTo>
                  <a:cubicBezTo>
                    <a:pt x="71" y="92"/>
                    <a:pt x="79" y="126"/>
                    <a:pt x="91" y="159"/>
                  </a:cubicBezTo>
                  <a:cubicBezTo>
                    <a:pt x="98" y="176"/>
                    <a:pt x="105" y="192"/>
                    <a:pt x="111" y="209"/>
                  </a:cubicBezTo>
                  <a:cubicBezTo>
                    <a:pt x="118" y="226"/>
                    <a:pt x="124" y="242"/>
                    <a:pt x="131" y="259"/>
                  </a:cubicBezTo>
                  <a:cubicBezTo>
                    <a:pt x="135" y="271"/>
                    <a:pt x="140" y="283"/>
                    <a:pt x="145" y="295"/>
                  </a:cubicBezTo>
                  <a:cubicBezTo>
                    <a:pt x="146" y="295"/>
                    <a:pt x="147" y="294"/>
                    <a:pt x="148" y="294"/>
                  </a:cubicBezTo>
                  <a:cubicBezTo>
                    <a:pt x="110" y="239"/>
                    <a:pt x="84" y="176"/>
                    <a:pt x="74" y="110"/>
                  </a:cubicBezTo>
                  <a:cubicBezTo>
                    <a:pt x="71" y="90"/>
                    <a:pt x="70" y="69"/>
                    <a:pt x="70" y="49"/>
                  </a:cubicBezTo>
                  <a:cubicBezTo>
                    <a:pt x="70" y="47"/>
                    <a:pt x="67" y="47"/>
                    <a:pt x="67" y="48"/>
                  </a:cubicBezTo>
                  <a:cubicBezTo>
                    <a:pt x="63" y="79"/>
                    <a:pt x="69" y="111"/>
                    <a:pt x="77" y="140"/>
                  </a:cubicBezTo>
                  <a:cubicBezTo>
                    <a:pt x="80" y="155"/>
                    <a:pt x="84" y="170"/>
                    <a:pt x="89" y="184"/>
                  </a:cubicBezTo>
                  <a:cubicBezTo>
                    <a:pt x="94" y="201"/>
                    <a:pt x="100" y="216"/>
                    <a:pt x="106" y="232"/>
                  </a:cubicBezTo>
                  <a:cubicBezTo>
                    <a:pt x="114" y="255"/>
                    <a:pt x="122" y="277"/>
                    <a:pt x="126" y="301"/>
                  </a:cubicBezTo>
                  <a:cubicBezTo>
                    <a:pt x="127" y="301"/>
                    <a:pt x="127" y="301"/>
                    <a:pt x="128" y="300"/>
                  </a:cubicBezTo>
                  <a:cubicBezTo>
                    <a:pt x="89" y="246"/>
                    <a:pt x="76" y="177"/>
                    <a:pt x="71" y="111"/>
                  </a:cubicBezTo>
                  <a:cubicBezTo>
                    <a:pt x="70" y="99"/>
                    <a:pt x="69" y="88"/>
                    <a:pt x="69" y="76"/>
                  </a:cubicBezTo>
                  <a:cubicBezTo>
                    <a:pt x="69" y="65"/>
                    <a:pt x="70" y="55"/>
                    <a:pt x="68" y="44"/>
                  </a:cubicBezTo>
                  <a:cubicBezTo>
                    <a:pt x="68" y="43"/>
                    <a:pt x="66" y="42"/>
                    <a:pt x="65" y="44"/>
                  </a:cubicBezTo>
                  <a:cubicBezTo>
                    <a:pt x="63" y="50"/>
                    <a:pt x="64" y="57"/>
                    <a:pt x="64" y="63"/>
                  </a:cubicBezTo>
                  <a:cubicBezTo>
                    <a:pt x="65" y="70"/>
                    <a:pt x="66" y="78"/>
                    <a:pt x="66" y="85"/>
                  </a:cubicBezTo>
                  <a:cubicBezTo>
                    <a:pt x="68" y="103"/>
                    <a:pt x="71" y="121"/>
                    <a:pt x="74" y="139"/>
                  </a:cubicBezTo>
                  <a:cubicBezTo>
                    <a:pt x="81" y="172"/>
                    <a:pt x="90" y="205"/>
                    <a:pt x="106" y="234"/>
                  </a:cubicBezTo>
                  <a:cubicBezTo>
                    <a:pt x="110" y="241"/>
                    <a:pt x="113" y="246"/>
                    <a:pt x="117" y="252"/>
                  </a:cubicBezTo>
                  <a:cubicBezTo>
                    <a:pt x="122" y="258"/>
                    <a:pt x="127" y="264"/>
                    <a:pt x="130" y="271"/>
                  </a:cubicBezTo>
                  <a:cubicBezTo>
                    <a:pt x="131" y="270"/>
                    <a:pt x="131" y="270"/>
                    <a:pt x="132" y="269"/>
                  </a:cubicBezTo>
                  <a:cubicBezTo>
                    <a:pt x="108" y="259"/>
                    <a:pt x="93" y="236"/>
                    <a:pt x="82" y="214"/>
                  </a:cubicBezTo>
                  <a:cubicBezTo>
                    <a:pt x="70" y="187"/>
                    <a:pt x="66" y="158"/>
                    <a:pt x="66" y="129"/>
                  </a:cubicBezTo>
                  <a:cubicBezTo>
                    <a:pt x="66" y="117"/>
                    <a:pt x="66" y="104"/>
                    <a:pt x="67" y="92"/>
                  </a:cubicBezTo>
                  <a:cubicBezTo>
                    <a:pt x="68" y="82"/>
                    <a:pt x="69" y="71"/>
                    <a:pt x="71" y="61"/>
                  </a:cubicBezTo>
                  <a:cubicBezTo>
                    <a:pt x="73" y="53"/>
                    <a:pt x="75" y="45"/>
                    <a:pt x="76" y="36"/>
                  </a:cubicBezTo>
                  <a:cubicBezTo>
                    <a:pt x="77" y="30"/>
                    <a:pt x="78" y="22"/>
                    <a:pt x="74" y="16"/>
                  </a:cubicBezTo>
                  <a:cubicBezTo>
                    <a:pt x="73" y="15"/>
                    <a:pt x="72" y="15"/>
                    <a:pt x="72" y="15"/>
                  </a:cubicBezTo>
                  <a:cubicBezTo>
                    <a:pt x="63" y="24"/>
                    <a:pt x="61" y="37"/>
                    <a:pt x="59" y="48"/>
                  </a:cubicBezTo>
                  <a:cubicBezTo>
                    <a:pt x="58" y="63"/>
                    <a:pt x="57" y="78"/>
                    <a:pt x="57" y="93"/>
                  </a:cubicBezTo>
                  <a:cubicBezTo>
                    <a:pt x="58" y="129"/>
                    <a:pt x="67" y="163"/>
                    <a:pt x="78" y="197"/>
                  </a:cubicBezTo>
                  <a:cubicBezTo>
                    <a:pt x="83" y="215"/>
                    <a:pt x="90" y="232"/>
                    <a:pt x="96" y="250"/>
                  </a:cubicBezTo>
                  <a:cubicBezTo>
                    <a:pt x="98" y="257"/>
                    <a:pt x="101" y="264"/>
                    <a:pt x="104" y="271"/>
                  </a:cubicBezTo>
                  <a:cubicBezTo>
                    <a:pt x="107" y="277"/>
                    <a:pt x="110" y="284"/>
                    <a:pt x="109" y="290"/>
                  </a:cubicBezTo>
                  <a:cubicBezTo>
                    <a:pt x="110" y="290"/>
                    <a:pt x="111" y="290"/>
                    <a:pt x="111" y="289"/>
                  </a:cubicBezTo>
                  <a:cubicBezTo>
                    <a:pt x="91" y="272"/>
                    <a:pt x="81" y="246"/>
                    <a:pt x="72" y="222"/>
                  </a:cubicBezTo>
                  <a:cubicBezTo>
                    <a:pt x="68" y="210"/>
                    <a:pt x="65" y="197"/>
                    <a:pt x="61" y="185"/>
                  </a:cubicBezTo>
                  <a:cubicBezTo>
                    <a:pt x="56" y="169"/>
                    <a:pt x="52" y="153"/>
                    <a:pt x="49" y="137"/>
                  </a:cubicBezTo>
                  <a:cubicBezTo>
                    <a:pt x="46" y="123"/>
                    <a:pt x="45" y="108"/>
                    <a:pt x="43" y="94"/>
                  </a:cubicBezTo>
                  <a:cubicBezTo>
                    <a:pt x="43" y="88"/>
                    <a:pt x="43" y="81"/>
                    <a:pt x="43" y="75"/>
                  </a:cubicBezTo>
                  <a:cubicBezTo>
                    <a:pt x="43" y="69"/>
                    <a:pt x="43" y="63"/>
                    <a:pt x="40" y="57"/>
                  </a:cubicBezTo>
                  <a:cubicBezTo>
                    <a:pt x="40" y="56"/>
                    <a:pt x="38" y="56"/>
                    <a:pt x="38" y="57"/>
                  </a:cubicBezTo>
                  <a:cubicBezTo>
                    <a:pt x="32" y="67"/>
                    <a:pt x="33" y="80"/>
                    <a:pt x="34" y="92"/>
                  </a:cubicBezTo>
                  <a:cubicBezTo>
                    <a:pt x="35" y="108"/>
                    <a:pt x="38" y="124"/>
                    <a:pt x="42" y="139"/>
                  </a:cubicBezTo>
                  <a:cubicBezTo>
                    <a:pt x="46" y="156"/>
                    <a:pt x="52" y="173"/>
                    <a:pt x="58" y="189"/>
                  </a:cubicBezTo>
                  <a:cubicBezTo>
                    <a:pt x="65" y="205"/>
                    <a:pt x="73" y="220"/>
                    <a:pt x="81" y="235"/>
                  </a:cubicBezTo>
                  <a:cubicBezTo>
                    <a:pt x="92" y="256"/>
                    <a:pt x="103" y="278"/>
                    <a:pt x="112" y="301"/>
                  </a:cubicBezTo>
                  <a:cubicBezTo>
                    <a:pt x="112" y="300"/>
                    <a:pt x="113" y="300"/>
                    <a:pt x="114" y="299"/>
                  </a:cubicBezTo>
                  <a:cubicBezTo>
                    <a:pt x="108" y="296"/>
                    <a:pt x="104" y="290"/>
                    <a:pt x="101" y="285"/>
                  </a:cubicBezTo>
                  <a:cubicBezTo>
                    <a:pt x="97" y="279"/>
                    <a:pt x="94" y="273"/>
                    <a:pt x="91" y="268"/>
                  </a:cubicBezTo>
                  <a:cubicBezTo>
                    <a:pt x="82" y="253"/>
                    <a:pt x="73" y="237"/>
                    <a:pt x="66" y="221"/>
                  </a:cubicBezTo>
                  <a:cubicBezTo>
                    <a:pt x="52" y="188"/>
                    <a:pt x="41" y="154"/>
                    <a:pt x="34" y="119"/>
                  </a:cubicBezTo>
                  <a:cubicBezTo>
                    <a:pt x="30" y="99"/>
                    <a:pt x="27" y="79"/>
                    <a:pt x="27" y="59"/>
                  </a:cubicBezTo>
                  <a:cubicBezTo>
                    <a:pt x="27" y="40"/>
                    <a:pt x="28" y="20"/>
                    <a:pt x="23" y="2"/>
                  </a:cubicBezTo>
                  <a:cubicBezTo>
                    <a:pt x="23" y="0"/>
                    <a:pt x="21" y="0"/>
                    <a:pt x="20" y="1"/>
                  </a:cubicBezTo>
                  <a:cubicBezTo>
                    <a:pt x="10" y="27"/>
                    <a:pt x="9" y="56"/>
                    <a:pt x="10" y="84"/>
                  </a:cubicBezTo>
                  <a:cubicBezTo>
                    <a:pt x="11" y="98"/>
                    <a:pt x="13" y="112"/>
                    <a:pt x="16" y="126"/>
                  </a:cubicBezTo>
                  <a:cubicBezTo>
                    <a:pt x="19" y="142"/>
                    <a:pt x="25" y="158"/>
                    <a:pt x="32" y="173"/>
                  </a:cubicBezTo>
                  <a:cubicBezTo>
                    <a:pt x="38" y="187"/>
                    <a:pt x="44" y="201"/>
                    <a:pt x="51" y="215"/>
                  </a:cubicBezTo>
                  <a:cubicBezTo>
                    <a:pt x="51" y="214"/>
                    <a:pt x="52" y="214"/>
                    <a:pt x="53" y="213"/>
                  </a:cubicBezTo>
                  <a:cubicBezTo>
                    <a:pt x="34" y="186"/>
                    <a:pt x="20" y="154"/>
                    <a:pt x="18" y="121"/>
                  </a:cubicBezTo>
                  <a:cubicBezTo>
                    <a:pt x="17" y="104"/>
                    <a:pt x="18" y="87"/>
                    <a:pt x="20" y="70"/>
                  </a:cubicBezTo>
                  <a:cubicBezTo>
                    <a:pt x="21" y="61"/>
                    <a:pt x="23" y="53"/>
                    <a:pt x="25" y="45"/>
                  </a:cubicBezTo>
                  <a:cubicBezTo>
                    <a:pt x="27" y="37"/>
                    <a:pt x="30" y="29"/>
                    <a:pt x="31" y="21"/>
                  </a:cubicBezTo>
                  <a:cubicBezTo>
                    <a:pt x="32" y="18"/>
                    <a:pt x="32" y="15"/>
                    <a:pt x="32" y="12"/>
                  </a:cubicBezTo>
                  <a:cubicBezTo>
                    <a:pt x="32" y="11"/>
                    <a:pt x="30" y="11"/>
                    <a:pt x="29" y="11"/>
                  </a:cubicBezTo>
                  <a:cubicBezTo>
                    <a:pt x="21" y="21"/>
                    <a:pt x="18" y="35"/>
                    <a:pt x="17" y="48"/>
                  </a:cubicBezTo>
                  <a:cubicBezTo>
                    <a:pt x="15" y="63"/>
                    <a:pt x="14" y="80"/>
                    <a:pt x="16" y="96"/>
                  </a:cubicBezTo>
                  <a:cubicBezTo>
                    <a:pt x="18" y="130"/>
                    <a:pt x="29" y="163"/>
                    <a:pt x="43" y="194"/>
                  </a:cubicBezTo>
                  <a:cubicBezTo>
                    <a:pt x="49" y="208"/>
                    <a:pt x="56" y="221"/>
                    <a:pt x="64" y="233"/>
                  </a:cubicBezTo>
                  <a:cubicBezTo>
                    <a:pt x="73" y="246"/>
                    <a:pt x="83" y="258"/>
                    <a:pt x="90" y="271"/>
                  </a:cubicBezTo>
                  <a:cubicBezTo>
                    <a:pt x="91" y="271"/>
                    <a:pt x="91" y="270"/>
                    <a:pt x="92" y="270"/>
                  </a:cubicBezTo>
                  <a:cubicBezTo>
                    <a:pt x="71" y="251"/>
                    <a:pt x="58" y="225"/>
                    <a:pt x="48" y="199"/>
                  </a:cubicBezTo>
                  <a:cubicBezTo>
                    <a:pt x="36" y="170"/>
                    <a:pt x="30" y="139"/>
                    <a:pt x="28" y="108"/>
                  </a:cubicBezTo>
                  <a:cubicBezTo>
                    <a:pt x="27" y="95"/>
                    <a:pt x="27" y="82"/>
                    <a:pt x="27" y="69"/>
                  </a:cubicBezTo>
                  <a:cubicBezTo>
                    <a:pt x="28" y="57"/>
                    <a:pt x="30" y="45"/>
                    <a:pt x="28" y="33"/>
                  </a:cubicBezTo>
                  <a:cubicBezTo>
                    <a:pt x="28" y="32"/>
                    <a:pt x="26" y="32"/>
                    <a:pt x="25" y="33"/>
                  </a:cubicBezTo>
                  <a:cubicBezTo>
                    <a:pt x="15" y="102"/>
                    <a:pt x="32" y="170"/>
                    <a:pt x="58" y="233"/>
                  </a:cubicBezTo>
                  <a:cubicBezTo>
                    <a:pt x="62" y="241"/>
                    <a:pt x="66" y="249"/>
                    <a:pt x="70" y="257"/>
                  </a:cubicBezTo>
                  <a:cubicBezTo>
                    <a:pt x="74" y="265"/>
                    <a:pt x="78" y="273"/>
                    <a:pt x="79" y="282"/>
                  </a:cubicBezTo>
                  <a:cubicBezTo>
                    <a:pt x="79" y="281"/>
                    <a:pt x="80" y="281"/>
                    <a:pt x="81" y="280"/>
                  </a:cubicBezTo>
                  <a:cubicBezTo>
                    <a:pt x="70" y="271"/>
                    <a:pt x="64" y="258"/>
                    <a:pt x="57" y="246"/>
                  </a:cubicBezTo>
                  <a:cubicBezTo>
                    <a:pt x="49" y="231"/>
                    <a:pt x="42" y="216"/>
                    <a:pt x="37" y="200"/>
                  </a:cubicBezTo>
                  <a:cubicBezTo>
                    <a:pt x="31" y="184"/>
                    <a:pt x="26" y="167"/>
                    <a:pt x="23" y="150"/>
                  </a:cubicBezTo>
                  <a:cubicBezTo>
                    <a:pt x="19" y="133"/>
                    <a:pt x="18" y="115"/>
                    <a:pt x="17" y="98"/>
                  </a:cubicBezTo>
                  <a:cubicBezTo>
                    <a:pt x="16" y="82"/>
                    <a:pt x="15" y="67"/>
                    <a:pt x="13" y="51"/>
                  </a:cubicBezTo>
                  <a:cubicBezTo>
                    <a:pt x="13" y="50"/>
                    <a:pt x="10" y="50"/>
                    <a:pt x="10" y="51"/>
                  </a:cubicBezTo>
                  <a:cubicBezTo>
                    <a:pt x="2" y="79"/>
                    <a:pt x="4" y="110"/>
                    <a:pt x="9" y="139"/>
                  </a:cubicBezTo>
                  <a:cubicBezTo>
                    <a:pt x="15" y="167"/>
                    <a:pt x="25" y="195"/>
                    <a:pt x="38" y="221"/>
                  </a:cubicBezTo>
                  <a:cubicBezTo>
                    <a:pt x="46" y="235"/>
                    <a:pt x="55" y="249"/>
                    <a:pt x="66" y="261"/>
                  </a:cubicBezTo>
                  <a:cubicBezTo>
                    <a:pt x="67" y="263"/>
                    <a:pt x="69" y="261"/>
                    <a:pt x="68" y="260"/>
                  </a:cubicBezTo>
                  <a:cubicBezTo>
                    <a:pt x="51" y="232"/>
                    <a:pt x="33" y="205"/>
                    <a:pt x="21" y="175"/>
                  </a:cubicBezTo>
                  <a:cubicBezTo>
                    <a:pt x="14" y="159"/>
                    <a:pt x="10" y="143"/>
                    <a:pt x="8" y="125"/>
                  </a:cubicBezTo>
                  <a:cubicBezTo>
                    <a:pt x="6" y="109"/>
                    <a:pt x="7" y="92"/>
                    <a:pt x="7" y="75"/>
                  </a:cubicBezTo>
                  <a:cubicBezTo>
                    <a:pt x="8" y="66"/>
                    <a:pt x="8" y="56"/>
                    <a:pt x="8" y="46"/>
                  </a:cubicBezTo>
                  <a:cubicBezTo>
                    <a:pt x="8" y="44"/>
                    <a:pt x="6" y="44"/>
                    <a:pt x="6" y="45"/>
                  </a:cubicBezTo>
                  <a:cubicBezTo>
                    <a:pt x="0" y="79"/>
                    <a:pt x="4" y="114"/>
                    <a:pt x="14" y="146"/>
                  </a:cubicBezTo>
                  <a:cubicBezTo>
                    <a:pt x="20" y="162"/>
                    <a:pt x="26" y="178"/>
                    <a:pt x="34" y="193"/>
                  </a:cubicBezTo>
                  <a:cubicBezTo>
                    <a:pt x="38" y="200"/>
                    <a:pt x="42" y="207"/>
                    <a:pt x="47" y="214"/>
                  </a:cubicBezTo>
                  <a:cubicBezTo>
                    <a:pt x="51" y="220"/>
                    <a:pt x="56" y="227"/>
                    <a:pt x="62" y="233"/>
                  </a:cubicBezTo>
                  <a:cubicBezTo>
                    <a:pt x="66" y="237"/>
                    <a:pt x="70" y="242"/>
                    <a:pt x="74" y="247"/>
                  </a:cubicBezTo>
                  <a:cubicBezTo>
                    <a:pt x="74" y="247"/>
                    <a:pt x="75" y="246"/>
                    <a:pt x="76" y="245"/>
                  </a:cubicBezTo>
                  <a:cubicBezTo>
                    <a:pt x="52" y="226"/>
                    <a:pt x="33" y="200"/>
                    <a:pt x="22" y="172"/>
                  </a:cubicBezTo>
                  <a:cubicBezTo>
                    <a:pt x="16" y="157"/>
                    <a:pt x="14" y="142"/>
                    <a:pt x="14" y="125"/>
                  </a:cubicBezTo>
                  <a:cubicBezTo>
                    <a:pt x="14" y="108"/>
                    <a:pt x="17" y="91"/>
                    <a:pt x="20" y="74"/>
                  </a:cubicBezTo>
                  <a:cubicBezTo>
                    <a:pt x="24" y="57"/>
                    <a:pt x="25" y="38"/>
                    <a:pt x="34" y="23"/>
                  </a:cubicBezTo>
                  <a:cubicBezTo>
                    <a:pt x="33" y="23"/>
                    <a:pt x="32" y="23"/>
                    <a:pt x="32" y="22"/>
                  </a:cubicBezTo>
                  <a:cubicBezTo>
                    <a:pt x="29" y="56"/>
                    <a:pt x="32" y="89"/>
                    <a:pt x="41" y="122"/>
                  </a:cubicBezTo>
                  <a:cubicBezTo>
                    <a:pt x="50" y="155"/>
                    <a:pt x="65" y="186"/>
                    <a:pt x="81" y="217"/>
                  </a:cubicBezTo>
                  <a:cubicBezTo>
                    <a:pt x="90" y="233"/>
                    <a:pt x="99" y="249"/>
                    <a:pt x="108" y="265"/>
                  </a:cubicBezTo>
                  <a:cubicBezTo>
                    <a:pt x="108" y="265"/>
                    <a:pt x="109" y="264"/>
                    <a:pt x="110" y="264"/>
                  </a:cubicBezTo>
                  <a:cubicBezTo>
                    <a:pt x="88" y="248"/>
                    <a:pt x="78" y="222"/>
                    <a:pt x="70" y="198"/>
                  </a:cubicBezTo>
                  <a:cubicBezTo>
                    <a:pt x="66" y="187"/>
                    <a:pt x="62" y="175"/>
                    <a:pt x="58" y="163"/>
                  </a:cubicBezTo>
                  <a:cubicBezTo>
                    <a:pt x="53" y="146"/>
                    <a:pt x="48" y="128"/>
                    <a:pt x="44" y="110"/>
                  </a:cubicBezTo>
                  <a:cubicBezTo>
                    <a:pt x="42" y="99"/>
                    <a:pt x="40" y="87"/>
                    <a:pt x="38" y="75"/>
                  </a:cubicBezTo>
                  <a:cubicBezTo>
                    <a:pt x="38" y="65"/>
                    <a:pt x="37" y="54"/>
                    <a:pt x="32" y="44"/>
                  </a:cubicBezTo>
                  <a:cubicBezTo>
                    <a:pt x="31" y="43"/>
                    <a:pt x="30" y="43"/>
                    <a:pt x="30" y="44"/>
                  </a:cubicBezTo>
                  <a:cubicBezTo>
                    <a:pt x="23" y="53"/>
                    <a:pt x="26" y="67"/>
                    <a:pt x="28" y="78"/>
                  </a:cubicBezTo>
                  <a:cubicBezTo>
                    <a:pt x="30" y="95"/>
                    <a:pt x="33" y="111"/>
                    <a:pt x="39" y="127"/>
                  </a:cubicBezTo>
                  <a:cubicBezTo>
                    <a:pt x="43" y="142"/>
                    <a:pt x="50" y="156"/>
                    <a:pt x="56" y="170"/>
                  </a:cubicBezTo>
                  <a:cubicBezTo>
                    <a:pt x="61" y="182"/>
                    <a:pt x="67" y="194"/>
                    <a:pt x="74" y="206"/>
                  </a:cubicBezTo>
                  <a:cubicBezTo>
                    <a:pt x="85" y="227"/>
                    <a:pt x="99" y="248"/>
                    <a:pt x="118" y="261"/>
                  </a:cubicBezTo>
                  <a:cubicBezTo>
                    <a:pt x="120" y="262"/>
                    <a:pt x="121" y="261"/>
                    <a:pt x="120" y="259"/>
                  </a:cubicBezTo>
                  <a:cubicBezTo>
                    <a:pt x="100" y="236"/>
                    <a:pt x="79" y="214"/>
                    <a:pt x="64" y="187"/>
                  </a:cubicBezTo>
                  <a:cubicBezTo>
                    <a:pt x="47" y="157"/>
                    <a:pt x="40" y="123"/>
                    <a:pt x="39" y="89"/>
                  </a:cubicBezTo>
                  <a:cubicBezTo>
                    <a:pt x="39" y="77"/>
                    <a:pt x="39" y="66"/>
                    <a:pt x="41" y="55"/>
                  </a:cubicBezTo>
                  <a:cubicBezTo>
                    <a:pt x="42" y="45"/>
                    <a:pt x="44" y="35"/>
                    <a:pt x="42" y="24"/>
                  </a:cubicBezTo>
                  <a:cubicBezTo>
                    <a:pt x="42" y="23"/>
                    <a:pt x="40" y="23"/>
                    <a:pt x="39" y="24"/>
                  </a:cubicBezTo>
                  <a:cubicBezTo>
                    <a:pt x="32" y="53"/>
                    <a:pt x="33" y="85"/>
                    <a:pt x="39" y="114"/>
                  </a:cubicBezTo>
                  <a:cubicBezTo>
                    <a:pt x="42" y="130"/>
                    <a:pt x="48" y="145"/>
                    <a:pt x="55" y="160"/>
                  </a:cubicBezTo>
                  <a:cubicBezTo>
                    <a:pt x="58" y="167"/>
                    <a:pt x="62" y="175"/>
                    <a:pt x="66" y="182"/>
                  </a:cubicBezTo>
                  <a:cubicBezTo>
                    <a:pt x="69" y="189"/>
                    <a:pt x="74" y="195"/>
                    <a:pt x="75" y="202"/>
                  </a:cubicBezTo>
                  <a:cubicBezTo>
                    <a:pt x="75" y="202"/>
                    <a:pt x="76" y="201"/>
                    <a:pt x="77" y="201"/>
                  </a:cubicBezTo>
                  <a:cubicBezTo>
                    <a:pt x="67" y="192"/>
                    <a:pt x="63" y="180"/>
                    <a:pt x="60" y="168"/>
                  </a:cubicBezTo>
                  <a:cubicBezTo>
                    <a:pt x="57" y="155"/>
                    <a:pt x="55" y="142"/>
                    <a:pt x="54" y="129"/>
                  </a:cubicBezTo>
                  <a:cubicBezTo>
                    <a:pt x="52" y="114"/>
                    <a:pt x="50" y="100"/>
                    <a:pt x="50" y="85"/>
                  </a:cubicBezTo>
                  <a:cubicBezTo>
                    <a:pt x="50" y="76"/>
                    <a:pt x="50" y="67"/>
                    <a:pt x="50" y="58"/>
                  </a:cubicBezTo>
                  <a:cubicBezTo>
                    <a:pt x="51" y="51"/>
                    <a:pt x="52" y="44"/>
                    <a:pt x="53" y="36"/>
                  </a:cubicBezTo>
                  <a:cubicBezTo>
                    <a:pt x="53" y="33"/>
                    <a:pt x="53" y="29"/>
                    <a:pt x="51" y="25"/>
                  </a:cubicBezTo>
                  <a:cubicBezTo>
                    <a:pt x="51" y="24"/>
                    <a:pt x="49" y="24"/>
                    <a:pt x="49" y="25"/>
                  </a:cubicBezTo>
                  <a:cubicBezTo>
                    <a:pt x="41" y="35"/>
                    <a:pt x="38" y="47"/>
                    <a:pt x="36" y="59"/>
                  </a:cubicBezTo>
                  <a:cubicBezTo>
                    <a:pt x="35" y="72"/>
                    <a:pt x="35" y="85"/>
                    <a:pt x="37" y="97"/>
                  </a:cubicBezTo>
                  <a:cubicBezTo>
                    <a:pt x="39" y="108"/>
                    <a:pt x="42" y="119"/>
                    <a:pt x="45" y="130"/>
                  </a:cubicBezTo>
                  <a:cubicBezTo>
                    <a:pt x="49" y="141"/>
                    <a:pt x="54" y="153"/>
                    <a:pt x="62" y="163"/>
                  </a:cubicBezTo>
                  <a:cubicBezTo>
                    <a:pt x="64" y="167"/>
                    <a:pt x="67" y="170"/>
                    <a:pt x="71" y="173"/>
                  </a:cubicBezTo>
                  <a:cubicBezTo>
                    <a:pt x="72" y="174"/>
                    <a:pt x="73" y="173"/>
                    <a:pt x="73" y="171"/>
                  </a:cubicBezTo>
                  <a:cubicBezTo>
                    <a:pt x="69" y="159"/>
                    <a:pt x="63" y="147"/>
                    <a:pt x="58" y="135"/>
                  </a:cubicBezTo>
                  <a:cubicBezTo>
                    <a:pt x="54" y="123"/>
                    <a:pt x="52" y="110"/>
                    <a:pt x="52" y="97"/>
                  </a:cubicBezTo>
                  <a:cubicBezTo>
                    <a:pt x="51" y="73"/>
                    <a:pt x="60" y="51"/>
                    <a:pt x="72" y="31"/>
                  </a:cubicBezTo>
                  <a:cubicBezTo>
                    <a:pt x="73" y="30"/>
                    <a:pt x="71" y="28"/>
                    <a:pt x="70" y="3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2" name="Freeform 42"/>
            <p:cNvSpPr/>
            <p:nvPr/>
          </p:nvSpPr>
          <p:spPr bwMode="auto">
            <a:xfrm>
              <a:off x="3129" y="1882"/>
              <a:ext cx="548" cy="991"/>
            </a:xfrm>
            <a:custGeom>
              <a:avLst/>
              <a:gdLst>
                <a:gd name="T0" fmla="*/ 66 w 284"/>
                <a:gd name="T1" fmla="*/ 262 h 513"/>
                <a:gd name="T2" fmla="*/ 176 w 284"/>
                <a:gd name="T3" fmla="*/ 393 h 513"/>
                <a:gd name="T4" fmla="*/ 251 w 284"/>
                <a:gd name="T5" fmla="*/ 474 h 513"/>
                <a:gd name="T6" fmla="*/ 253 w 284"/>
                <a:gd name="T7" fmla="*/ 477 h 513"/>
                <a:gd name="T8" fmla="*/ 216 w 284"/>
                <a:gd name="T9" fmla="*/ 447 h 513"/>
                <a:gd name="T10" fmla="*/ 213 w 284"/>
                <a:gd name="T11" fmla="*/ 444 h 513"/>
                <a:gd name="T12" fmla="*/ 96 w 284"/>
                <a:gd name="T13" fmla="*/ 342 h 513"/>
                <a:gd name="T14" fmla="*/ 36 w 284"/>
                <a:gd name="T15" fmla="*/ 278 h 513"/>
                <a:gd name="T16" fmla="*/ 23 w 284"/>
                <a:gd name="T17" fmla="*/ 278 h 513"/>
                <a:gd name="T18" fmla="*/ 41 w 284"/>
                <a:gd name="T19" fmla="*/ 326 h 513"/>
                <a:gd name="T20" fmla="*/ 120 w 284"/>
                <a:gd name="T21" fmla="*/ 447 h 513"/>
                <a:gd name="T22" fmla="*/ 197 w 284"/>
                <a:gd name="T23" fmla="*/ 511 h 513"/>
                <a:gd name="T24" fmla="*/ 128 w 284"/>
                <a:gd name="T25" fmla="*/ 418 h 513"/>
                <a:gd name="T26" fmla="*/ 69 w 284"/>
                <a:gd name="T27" fmla="*/ 335 h 513"/>
                <a:gd name="T28" fmla="*/ 90 w 284"/>
                <a:gd name="T29" fmla="*/ 344 h 513"/>
                <a:gd name="T30" fmla="*/ 48 w 284"/>
                <a:gd name="T31" fmla="*/ 227 h 513"/>
                <a:gd name="T32" fmla="*/ 90 w 284"/>
                <a:gd name="T33" fmla="*/ 338 h 513"/>
                <a:gd name="T34" fmla="*/ 33 w 284"/>
                <a:gd name="T35" fmla="*/ 227 h 513"/>
                <a:gd name="T36" fmla="*/ 28 w 284"/>
                <a:gd name="T37" fmla="*/ 214 h 513"/>
                <a:gd name="T38" fmla="*/ 134 w 284"/>
                <a:gd name="T39" fmla="*/ 89 h 513"/>
                <a:gd name="T40" fmla="*/ 146 w 284"/>
                <a:gd name="T41" fmla="*/ 102 h 513"/>
                <a:gd name="T42" fmla="*/ 74 w 284"/>
                <a:gd name="T43" fmla="*/ 210 h 513"/>
                <a:gd name="T44" fmla="*/ 60 w 284"/>
                <a:gd name="T45" fmla="*/ 235 h 513"/>
                <a:gd name="T46" fmla="*/ 9 w 284"/>
                <a:gd name="T47" fmla="*/ 176 h 513"/>
                <a:gd name="T48" fmla="*/ 15 w 284"/>
                <a:gd name="T49" fmla="*/ 242 h 513"/>
                <a:gd name="T50" fmla="*/ 45 w 284"/>
                <a:gd name="T51" fmla="*/ 102 h 513"/>
                <a:gd name="T52" fmla="*/ 52 w 284"/>
                <a:gd name="T53" fmla="*/ 75 h 513"/>
                <a:gd name="T54" fmla="*/ 51 w 284"/>
                <a:gd name="T55" fmla="*/ 55 h 513"/>
                <a:gd name="T56" fmla="*/ 82 w 284"/>
                <a:gd name="T57" fmla="*/ 52 h 513"/>
                <a:gd name="T58" fmla="*/ 61 w 284"/>
                <a:gd name="T59" fmla="*/ 50 h 513"/>
                <a:gd name="T60" fmla="*/ 51 w 284"/>
                <a:gd name="T61" fmla="*/ 55 h 513"/>
                <a:gd name="T62" fmla="*/ 51 w 284"/>
                <a:gd name="T63" fmla="*/ 80 h 513"/>
                <a:gd name="T64" fmla="*/ 35 w 284"/>
                <a:gd name="T65" fmla="*/ 121 h 513"/>
                <a:gd name="T66" fmla="*/ 14 w 284"/>
                <a:gd name="T67" fmla="*/ 171 h 513"/>
                <a:gd name="T68" fmla="*/ 39 w 284"/>
                <a:gd name="T69" fmla="*/ 301 h 513"/>
                <a:gd name="T70" fmla="*/ 68 w 284"/>
                <a:gd name="T71" fmla="*/ 278 h 513"/>
                <a:gd name="T72" fmla="*/ 94 w 284"/>
                <a:gd name="T73" fmla="*/ 163 h 513"/>
                <a:gd name="T74" fmla="*/ 135 w 284"/>
                <a:gd name="T75" fmla="*/ 100 h 513"/>
                <a:gd name="T76" fmla="*/ 53 w 284"/>
                <a:gd name="T77" fmla="*/ 192 h 513"/>
                <a:gd name="T78" fmla="*/ 61 w 284"/>
                <a:gd name="T79" fmla="*/ 101 h 513"/>
                <a:gd name="T80" fmla="*/ 44 w 284"/>
                <a:gd name="T81" fmla="*/ 269 h 513"/>
                <a:gd name="T82" fmla="*/ 79 w 284"/>
                <a:gd name="T83" fmla="*/ 286 h 513"/>
                <a:gd name="T84" fmla="*/ 199 w 284"/>
                <a:gd name="T85" fmla="*/ 479 h 513"/>
                <a:gd name="T86" fmla="*/ 216 w 284"/>
                <a:gd name="T87" fmla="*/ 477 h 513"/>
                <a:gd name="T88" fmla="*/ 172 w 284"/>
                <a:gd name="T89" fmla="*/ 449 h 513"/>
                <a:gd name="T90" fmla="*/ 84 w 284"/>
                <a:gd name="T91" fmla="*/ 383 h 513"/>
                <a:gd name="T92" fmla="*/ 11 w 284"/>
                <a:gd name="T93" fmla="*/ 294 h 513"/>
                <a:gd name="T94" fmla="*/ 123 w 284"/>
                <a:gd name="T95" fmla="*/ 453 h 513"/>
                <a:gd name="T96" fmla="*/ 173 w 284"/>
                <a:gd name="T97" fmla="*/ 483 h 513"/>
                <a:gd name="T98" fmla="*/ 180 w 284"/>
                <a:gd name="T99" fmla="*/ 459 h 513"/>
                <a:gd name="T100" fmla="*/ 176 w 284"/>
                <a:gd name="T101" fmla="*/ 429 h 513"/>
                <a:gd name="T102" fmla="*/ 187 w 284"/>
                <a:gd name="T103" fmla="*/ 429 h 513"/>
                <a:gd name="T104" fmla="*/ 222 w 284"/>
                <a:gd name="T105" fmla="*/ 455 h 513"/>
                <a:gd name="T106" fmla="*/ 247 w 284"/>
                <a:gd name="T107" fmla="*/ 473 h 513"/>
                <a:gd name="T108" fmla="*/ 283 w 284"/>
                <a:gd name="T109" fmla="*/ 505 h 513"/>
                <a:gd name="T110" fmla="*/ 276 w 284"/>
                <a:gd name="T111" fmla="*/ 508 h 513"/>
                <a:gd name="T112" fmla="*/ 166 w 284"/>
                <a:gd name="T113" fmla="*/ 386 h 513"/>
                <a:gd name="T114" fmla="*/ 87 w 284"/>
                <a:gd name="T115" fmla="*/ 301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4" h="513">
                  <a:moveTo>
                    <a:pt x="95" y="260"/>
                  </a:moveTo>
                  <a:cubicBezTo>
                    <a:pt x="109" y="288"/>
                    <a:pt x="123" y="316"/>
                    <a:pt x="137" y="344"/>
                  </a:cubicBezTo>
                  <a:cubicBezTo>
                    <a:pt x="145" y="358"/>
                    <a:pt x="152" y="372"/>
                    <a:pt x="160" y="386"/>
                  </a:cubicBezTo>
                  <a:cubicBezTo>
                    <a:pt x="163" y="392"/>
                    <a:pt x="167" y="398"/>
                    <a:pt x="171" y="405"/>
                  </a:cubicBezTo>
                  <a:cubicBezTo>
                    <a:pt x="175" y="411"/>
                    <a:pt x="179" y="418"/>
                    <a:pt x="182" y="425"/>
                  </a:cubicBezTo>
                  <a:cubicBezTo>
                    <a:pt x="182" y="425"/>
                    <a:pt x="183" y="424"/>
                    <a:pt x="183" y="423"/>
                  </a:cubicBezTo>
                  <a:cubicBezTo>
                    <a:pt x="178" y="420"/>
                    <a:pt x="173" y="415"/>
                    <a:pt x="169" y="410"/>
                  </a:cubicBezTo>
                  <a:cubicBezTo>
                    <a:pt x="165" y="404"/>
                    <a:pt x="161" y="399"/>
                    <a:pt x="157" y="393"/>
                  </a:cubicBezTo>
                  <a:cubicBezTo>
                    <a:pt x="146" y="379"/>
                    <a:pt x="136" y="365"/>
                    <a:pt x="126" y="351"/>
                  </a:cubicBezTo>
                  <a:cubicBezTo>
                    <a:pt x="115" y="336"/>
                    <a:pt x="105" y="322"/>
                    <a:pt x="95" y="307"/>
                  </a:cubicBezTo>
                  <a:cubicBezTo>
                    <a:pt x="85" y="292"/>
                    <a:pt x="75" y="277"/>
                    <a:pt x="66" y="262"/>
                  </a:cubicBezTo>
                  <a:cubicBezTo>
                    <a:pt x="61" y="255"/>
                    <a:pt x="56" y="247"/>
                    <a:pt x="52" y="239"/>
                  </a:cubicBezTo>
                  <a:cubicBezTo>
                    <a:pt x="46" y="231"/>
                    <a:pt x="42" y="223"/>
                    <a:pt x="39" y="214"/>
                  </a:cubicBezTo>
                  <a:cubicBezTo>
                    <a:pt x="39" y="214"/>
                    <a:pt x="38" y="215"/>
                    <a:pt x="37" y="215"/>
                  </a:cubicBezTo>
                  <a:cubicBezTo>
                    <a:pt x="48" y="227"/>
                    <a:pt x="56" y="241"/>
                    <a:pt x="65" y="255"/>
                  </a:cubicBezTo>
                  <a:cubicBezTo>
                    <a:pt x="73" y="269"/>
                    <a:pt x="82" y="283"/>
                    <a:pt x="92" y="297"/>
                  </a:cubicBezTo>
                  <a:cubicBezTo>
                    <a:pt x="111" y="325"/>
                    <a:pt x="133" y="353"/>
                    <a:pt x="156" y="378"/>
                  </a:cubicBezTo>
                  <a:cubicBezTo>
                    <a:pt x="172" y="396"/>
                    <a:pt x="189" y="413"/>
                    <a:pt x="205" y="430"/>
                  </a:cubicBezTo>
                  <a:cubicBezTo>
                    <a:pt x="211" y="437"/>
                    <a:pt x="217" y="445"/>
                    <a:pt x="224" y="453"/>
                  </a:cubicBezTo>
                  <a:cubicBezTo>
                    <a:pt x="229" y="459"/>
                    <a:pt x="235" y="466"/>
                    <a:pt x="243" y="470"/>
                  </a:cubicBezTo>
                  <a:cubicBezTo>
                    <a:pt x="244" y="471"/>
                    <a:pt x="245" y="469"/>
                    <a:pt x="244" y="468"/>
                  </a:cubicBezTo>
                  <a:cubicBezTo>
                    <a:pt x="224" y="441"/>
                    <a:pt x="199" y="417"/>
                    <a:pt x="176" y="393"/>
                  </a:cubicBezTo>
                  <a:cubicBezTo>
                    <a:pt x="151" y="368"/>
                    <a:pt x="127" y="342"/>
                    <a:pt x="103" y="316"/>
                  </a:cubicBezTo>
                  <a:cubicBezTo>
                    <a:pt x="97" y="309"/>
                    <a:pt x="91" y="302"/>
                    <a:pt x="84" y="295"/>
                  </a:cubicBezTo>
                  <a:cubicBezTo>
                    <a:pt x="79" y="289"/>
                    <a:pt x="72" y="282"/>
                    <a:pt x="69" y="273"/>
                  </a:cubicBezTo>
                  <a:cubicBezTo>
                    <a:pt x="69" y="274"/>
                    <a:pt x="68" y="275"/>
                    <a:pt x="67" y="275"/>
                  </a:cubicBezTo>
                  <a:cubicBezTo>
                    <a:pt x="80" y="281"/>
                    <a:pt x="89" y="293"/>
                    <a:pt x="97" y="303"/>
                  </a:cubicBezTo>
                  <a:cubicBezTo>
                    <a:pt x="108" y="315"/>
                    <a:pt x="120" y="328"/>
                    <a:pt x="131" y="340"/>
                  </a:cubicBezTo>
                  <a:cubicBezTo>
                    <a:pt x="143" y="354"/>
                    <a:pt x="155" y="367"/>
                    <a:pt x="166" y="381"/>
                  </a:cubicBezTo>
                  <a:cubicBezTo>
                    <a:pt x="177" y="393"/>
                    <a:pt x="188" y="405"/>
                    <a:pt x="198" y="418"/>
                  </a:cubicBezTo>
                  <a:cubicBezTo>
                    <a:pt x="223" y="449"/>
                    <a:pt x="246" y="482"/>
                    <a:pt x="276" y="509"/>
                  </a:cubicBezTo>
                  <a:cubicBezTo>
                    <a:pt x="277" y="509"/>
                    <a:pt x="279" y="508"/>
                    <a:pt x="278" y="507"/>
                  </a:cubicBezTo>
                  <a:cubicBezTo>
                    <a:pt x="272" y="494"/>
                    <a:pt x="261" y="484"/>
                    <a:pt x="251" y="474"/>
                  </a:cubicBezTo>
                  <a:cubicBezTo>
                    <a:pt x="240" y="460"/>
                    <a:pt x="227" y="447"/>
                    <a:pt x="215" y="435"/>
                  </a:cubicBezTo>
                  <a:cubicBezTo>
                    <a:pt x="190" y="409"/>
                    <a:pt x="165" y="383"/>
                    <a:pt x="140" y="357"/>
                  </a:cubicBezTo>
                  <a:cubicBezTo>
                    <a:pt x="127" y="344"/>
                    <a:pt x="113" y="333"/>
                    <a:pt x="104" y="318"/>
                  </a:cubicBezTo>
                  <a:cubicBezTo>
                    <a:pt x="103" y="319"/>
                    <a:pt x="103" y="320"/>
                    <a:pt x="102" y="320"/>
                  </a:cubicBezTo>
                  <a:cubicBezTo>
                    <a:pt x="109" y="324"/>
                    <a:pt x="114" y="329"/>
                    <a:pt x="119" y="334"/>
                  </a:cubicBezTo>
                  <a:cubicBezTo>
                    <a:pt x="124" y="340"/>
                    <a:pt x="129" y="345"/>
                    <a:pt x="134" y="351"/>
                  </a:cubicBezTo>
                  <a:cubicBezTo>
                    <a:pt x="147" y="364"/>
                    <a:pt x="160" y="377"/>
                    <a:pt x="172" y="390"/>
                  </a:cubicBezTo>
                  <a:cubicBezTo>
                    <a:pt x="198" y="415"/>
                    <a:pt x="222" y="442"/>
                    <a:pt x="247" y="467"/>
                  </a:cubicBezTo>
                  <a:cubicBezTo>
                    <a:pt x="259" y="479"/>
                    <a:pt x="274" y="490"/>
                    <a:pt x="281" y="506"/>
                  </a:cubicBezTo>
                  <a:cubicBezTo>
                    <a:pt x="281" y="505"/>
                    <a:pt x="282" y="505"/>
                    <a:pt x="283" y="504"/>
                  </a:cubicBezTo>
                  <a:cubicBezTo>
                    <a:pt x="270" y="499"/>
                    <a:pt x="261" y="487"/>
                    <a:pt x="253" y="477"/>
                  </a:cubicBezTo>
                  <a:cubicBezTo>
                    <a:pt x="242" y="464"/>
                    <a:pt x="231" y="453"/>
                    <a:pt x="220" y="440"/>
                  </a:cubicBezTo>
                  <a:cubicBezTo>
                    <a:pt x="196" y="414"/>
                    <a:pt x="174" y="387"/>
                    <a:pt x="153" y="359"/>
                  </a:cubicBezTo>
                  <a:cubicBezTo>
                    <a:pt x="122" y="318"/>
                    <a:pt x="92" y="277"/>
                    <a:pt x="66" y="232"/>
                  </a:cubicBezTo>
                  <a:cubicBezTo>
                    <a:pt x="65" y="233"/>
                    <a:pt x="65" y="233"/>
                    <a:pt x="64" y="234"/>
                  </a:cubicBezTo>
                  <a:cubicBezTo>
                    <a:pt x="84" y="261"/>
                    <a:pt x="100" y="290"/>
                    <a:pt x="117" y="319"/>
                  </a:cubicBezTo>
                  <a:cubicBezTo>
                    <a:pt x="126" y="333"/>
                    <a:pt x="135" y="347"/>
                    <a:pt x="145" y="360"/>
                  </a:cubicBezTo>
                  <a:cubicBezTo>
                    <a:pt x="155" y="373"/>
                    <a:pt x="166" y="385"/>
                    <a:pt x="177" y="397"/>
                  </a:cubicBezTo>
                  <a:cubicBezTo>
                    <a:pt x="201" y="422"/>
                    <a:pt x="226" y="446"/>
                    <a:pt x="245" y="475"/>
                  </a:cubicBezTo>
                  <a:cubicBezTo>
                    <a:pt x="245" y="474"/>
                    <a:pt x="246" y="473"/>
                    <a:pt x="246" y="473"/>
                  </a:cubicBezTo>
                  <a:cubicBezTo>
                    <a:pt x="240" y="471"/>
                    <a:pt x="235" y="466"/>
                    <a:pt x="231" y="461"/>
                  </a:cubicBezTo>
                  <a:cubicBezTo>
                    <a:pt x="226" y="457"/>
                    <a:pt x="221" y="452"/>
                    <a:pt x="216" y="447"/>
                  </a:cubicBezTo>
                  <a:cubicBezTo>
                    <a:pt x="203" y="435"/>
                    <a:pt x="190" y="423"/>
                    <a:pt x="178" y="410"/>
                  </a:cubicBezTo>
                  <a:cubicBezTo>
                    <a:pt x="153" y="384"/>
                    <a:pt x="131" y="357"/>
                    <a:pt x="108" y="329"/>
                  </a:cubicBezTo>
                  <a:cubicBezTo>
                    <a:pt x="94" y="311"/>
                    <a:pt x="80" y="294"/>
                    <a:pt x="65" y="276"/>
                  </a:cubicBezTo>
                  <a:cubicBezTo>
                    <a:pt x="64" y="274"/>
                    <a:pt x="62" y="276"/>
                    <a:pt x="63" y="278"/>
                  </a:cubicBezTo>
                  <a:cubicBezTo>
                    <a:pt x="82" y="306"/>
                    <a:pt x="105" y="333"/>
                    <a:pt x="127" y="359"/>
                  </a:cubicBezTo>
                  <a:cubicBezTo>
                    <a:pt x="150" y="385"/>
                    <a:pt x="172" y="412"/>
                    <a:pt x="197" y="437"/>
                  </a:cubicBezTo>
                  <a:cubicBezTo>
                    <a:pt x="204" y="444"/>
                    <a:pt x="211" y="452"/>
                    <a:pt x="219" y="459"/>
                  </a:cubicBezTo>
                  <a:cubicBezTo>
                    <a:pt x="227" y="466"/>
                    <a:pt x="235" y="473"/>
                    <a:pt x="245" y="477"/>
                  </a:cubicBezTo>
                  <a:cubicBezTo>
                    <a:pt x="246" y="477"/>
                    <a:pt x="247" y="476"/>
                    <a:pt x="246" y="475"/>
                  </a:cubicBezTo>
                  <a:cubicBezTo>
                    <a:pt x="242" y="469"/>
                    <a:pt x="237" y="464"/>
                    <a:pt x="231" y="459"/>
                  </a:cubicBezTo>
                  <a:cubicBezTo>
                    <a:pt x="225" y="454"/>
                    <a:pt x="219" y="449"/>
                    <a:pt x="213" y="444"/>
                  </a:cubicBezTo>
                  <a:cubicBezTo>
                    <a:pt x="199" y="432"/>
                    <a:pt x="186" y="420"/>
                    <a:pt x="174" y="408"/>
                  </a:cubicBezTo>
                  <a:cubicBezTo>
                    <a:pt x="149" y="384"/>
                    <a:pt x="125" y="359"/>
                    <a:pt x="102" y="333"/>
                  </a:cubicBezTo>
                  <a:cubicBezTo>
                    <a:pt x="87" y="316"/>
                    <a:pt x="73" y="298"/>
                    <a:pt x="60" y="278"/>
                  </a:cubicBezTo>
                  <a:cubicBezTo>
                    <a:pt x="59" y="279"/>
                    <a:pt x="58" y="280"/>
                    <a:pt x="57" y="280"/>
                  </a:cubicBezTo>
                  <a:cubicBezTo>
                    <a:pt x="77" y="308"/>
                    <a:pt x="99" y="334"/>
                    <a:pt x="122" y="359"/>
                  </a:cubicBezTo>
                  <a:cubicBezTo>
                    <a:pt x="146" y="385"/>
                    <a:pt x="168" y="411"/>
                    <a:pt x="193" y="436"/>
                  </a:cubicBezTo>
                  <a:cubicBezTo>
                    <a:pt x="201" y="445"/>
                    <a:pt x="210" y="453"/>
                    <a:pt x="218" y="462"/>
                  </a:cubicBezTo>
                  <a:cubicBezTo>
                    <a:pt x="226" y="469"/>
                    <a:pt x="233" y="477"/>
                    <a:pt x="243" y="481"/>
                  </a:cubicBezTo>
                  <a:cubicBezTo>
                    <a:pt x="244" y="481"/>
                    <a:pt x="246" y="480"/>
                    <a:pt x="245" y="479"/>
                  </a:cubicBezTo>
                  <a:cubicBezTo>
                    <a:pt x="222" y="455"/>
                    <a:pt x="197" y="434"/>
                    <a:pt x="171" y="413"/>
                  </a:cubicBezTo>
                  <a:cubicBezTo>
                    <a:pt x="145" y="391"/>
                    <a:pt x="120" y="367"/>
                    <a:pt x="96" y="342"/>
                  </a:cubicBezTo>
                  <a:cubicBezTo>
                    <a:pt x="88" y="333"/>
                    <a:pt x="80" y="324"/>
                    <a:pt x="72" y="315"/>
                  </a:cubicBezTo>
                  <a:cubicBezTo>
                    <a:pt x="65" y="307"/>
                    <a:pt x="58" y="299"/>
                    <a:pt x="49" y="294"/>
                  </a:cubicBezTo>
                  <a:cubicBezTo>
                    <a:pt x="48" y="294"/>
                    <a:pt x="47" y="295"/>
                    <a:pt x="47" y="296"/>
                  </a:cubicBezTo>
                  <a:cubicBezTo>
                    <a:pt x="61" y="323"/>
                    <a:pt x="84" y="344"/>
                    <a:pt x="105" y="365"/>
                  </a:cubicBezTo>
                  <a:cubicBezTo>
                    <a:pt x="129" y="387"/>
                    <a:pt x="152" y="410"/>
                    <a:pt x="176" y="431"/>
                  </a:cubicBezTo>
                  <a:cubicBezTo>
                    <a:pt x="193" y="446"/>
                    <a:pt x="211" y="461"/>
                    <a:pt x="229" y="475"/>
                  </a:cubicBezTo>
                  <a:cubicBezTo>
                    <a:pt x="230" y="476"/>
                    <a:pt x="232" y="474"/>
                    <a:pt x="230" y="472"/>
                  </a:cubicBezTo>
                  <a:cubicBezTo>
                    <a:pt x="205" y="449"/>
                    <a:pt x="179" y="428"/>
                    <a:pt x="153" y="405"/>
                  </a:cubicBezTo>
                  <a:cubicBezTo>
                    <a:pt x="128" y="381"/>
                    <a:pt x="104" y="356"/>
                    <a:pt x="81" y="330"/>
                  </a:cubicBezTo>
                  <a:cubicBezTo>
                    <a:pt x="66" y="312"/>
                    <a:pt x="52" y="294"/>
                    <a:pt x="38" y="276"/>
                  </a:cubicBezTo>
                  <a:cubicBezTo>
                    <a:pt x="38" y="277"/>
                    <a:pt x="37" y="277"/>
                    <a:pt x="36" y="278"/>
                  </a:cubicBezTo>
                  <a:cubicBezTo>
                    <a:pt x="48" y="289"/>
                    <a:pt x="56" y="304"/>
                    <a:pt x="65" y="317"/>
                  </a:cubicBezTo>
                  <a:cubicBezTo>
                    <a:pt x="75" y="332"/>
                    <a:pt x="85" y="346"/>
                    <a:pt x="96" y="360"/>
                  </a:cubicBezTo>
                  <a:cubicBezTo>
                    <a:pt x="106" y="374"/>
                    <a:pt x="116" y="386"/>
                    <a:pt x="126" y="400"/>
                  </a:cubicBezTo>
                  <a:cubicBezTo>
                    <a:pt x="134" y="410"/>
                    <a:pt x="142" y="422"/>
                    <a:pt x="150" y="432"/>
                  </a:cubicBezTo>
                  <a:cubicBezTo>
                    <a:pt x="167" y="454"/>
                    <a:pt x="187" y="476"/>
                    <a:pt x="212" y="487"/>
                  </a:cubicBezTo>
                  <a:cubicBezTo>
                    <a:pt x="213" y="488"/>
                    <a:pt x="214" y="487"/>
                    <a:pt x="214" y="486"/>
                  </a:cubicBezTo>
                  <a:cubicBezTo>
                    <a:pt x="208" y="474"/>
                    <a:pt x="196" y="467"/>
                    <a:pt x="186" y="460"/>
                  </a:cubicBezTo>
                  <a:cubicBezTo>
                    <a:pt x="172" y="451"/>
                    <a:pt x="160" y="440"/>
                    <a:pt x="148" y="429"/>
                  </a:cubicBezTo>
                  <a:cubicBezTo>
                    <a:pt x="122" y="406"/>
                    <a:pt x="100" y="379"/>
                    <a:pt x="79" y="352"/>
                  </a:cubicBezTo>
                  <a:cubicBezTo>
                    <a:pt x="68" y="338"/>
                    <a:pt x="58" y="325"/>
                    <a:pt x="48" y="310"/>
                  </a:cubicBezTo>
                  <a:cubicBezTo>
                    <a:pt x="42" y="299"/>
                    <a:pt x="34" y="285"/>
                    <a:pt x="23" y="278"/>
                  </a:cubicBezTo>
                  <a:cubicBezTo>
                    <a:pt x="22" y="278"/>
                    <a:pt x="20" y="278"/>
                    <a:pt x="21" y="280"/>
                  </a:cubicBezTo>
                  <a:cubicBezTo>
                    <a:pt x="22" y="286"/>
                    <a:pt x="25" y="292"/>
                    <a:pt x="28" y="297"/>
                  </a:cubicBezTo>
                  <a:cubicBezTo>
                    <a:pt x="32" y="303"/>
                    <a:pt x="37" y="309"/>
                    <a:pt x="40" y="315"/>
                  </a:cubicBezTo>
                  <a:cubicBezTo>
                    <a:pt x="50" y="330"/>
                    <a:pt x="60" y="344"/>
                    <a:pt x="71" y="359"/>
                  </a:cubicBezTo>
                  <a:cubicBezTo>
                    <a:pt x="92" y="388"/>
                    <a:pt x="114" y="416"/>
                    <a:pt x="137" y="443"/>
                  </a:cubicBezTo>
                  <a:cubicBezTo>
                    <a:pt x="143" y="451"/>
                    <a:pt x="148" y="458"/>
                    <a:pt x="155" y="464"/>
                  </a:cubicBezTo>
                  <a:cubicBezTo>
                    <a:pt x="161" y="470"/>
                    <a:pt x="167" y="476"/>
                    <a:pt x="171" y="484"/>
                  </a:cubicBezTo>
                  <a:cubicBezTo>
                    <a:pt x="171" y="484"/>
                    <a:pt x="172" y="483"/>
                    <a:pt x="173" y="483"/>
                  </a:cubicBezTo>
                  <a:cubicBezTo>
                    <a:pt x="150" y="457"/>
                    <a:pt x="125" y="434"/>
                    <a:pt x="101" y="408"/>
                  </a:cubicBezTo>
                  <a:cubicBezTo>
                    <a:pt x="90" y="396"/>
                    <a:pt x="79" y="382"/>
                    <a:pt x="69" y="368"/>
                  </a:cubicBezTo>
                  <a:cubicBezTo>
                    <a:pt x="59" y="354"/>
                    <a:pt x="51" y="340"/>
                    <a:pt x="41" y="326"/>
                  </a:cubicBezTo>
                  <a:cubicBezTo>
                    <a:pt x="35" y="317"/>
                    <a:pt x="28" y="308"/>
                    <a:pt x="24" y="297"/>
                  </a:cubicBezTo>
                  <a:cubicBezTo>
                    <a:pt x="24" y="298"/>
                    <a:pt x="23" y="298"/>
                    <a:pt x="22" y="299"/>
                  </a:cubicBezTo>
                  <a:cubicBezTo>
                    <a:pt x="43" y="323"/>
                    <a:pt x="57" y="353"/>
                    <a:pt x="75" y="380"/>
                  </a:cubicBezTo>
                  <a:cubicBezTo>
                    <a:pt x="94" y="409"/>
                    <a:pt x="116" y="435"/>
                    <a:pt x="134" y="465"/>
                  </a:cubicBezTo>
                  <a:cubicBezTo>
                    <a:pt x="135" y="464"/>
                    <a:pt x="135" y="464"/>
                    <a:pt x="136" y="463"/>
                  </a:cubicBezTo>
                  <a:cubicBezTo>
                    <a:pt x="113" y="441"/>
                    <a:pt x="97" y="414"/>
                    <a:pt x="79" y="389"/>
                  </a:cubicBezTo>
                  <a:cubicBezTo>
                    <a:pt x="59" y="361"/>
                    <a:pt x="37" y="335"/>
                    <a:pt x="21" y="306"/>
                  </a:cubicBezTo>
                  <a:cubicBezTo>
                    <a:pt x="18" y="301"/>
                    <a:pt x="16" y="297"/>
                    <a:pt x="14" y="292"/>
                  </a:cubicBezTo>
                  <a:cubicBezTo>
                    <a:pt x="13" y="293"/>
                    <a:pt x="12" y="293"/>
                    <a:pt x="11" y="294"/>
                  </a:cubicBezTo>
                  <a:cubicBezTo>
                    <a:pt x="33" y="316"/>
                    <a:pt x="48" y="344"/>
                    <a:pt x="65" y="369"/>
                  </a:cubicBezTo>
                  <a:cubicBezTo>
                    <a:pt x="83" y="395"/>
                    <a:pt x="107" y="418"/>
                    <a:pt x="120" y="447"/>
                  </a:cubicBezTo>
                  <a:cubicBezTo>
                    <a:pt x="120" y="447"/>
                    <a:pt x="121" y="447"/>
                    <a:pt x="122" y="446"/>
                  </a:cubicBezTo>
                  <a:cubicBezTo>
                    <a:pt x="100" y="422"/>
                    <a:pt x="83" y="394"/>
                    <a:pt x="65" y="367"/>
                  </a:cubicBezTo>
                  <a:cubicBezTo>
                    <a:pt x="55" y="352"/>
                    <a:pt x="45" y="337"/>
                    <a:pt x="35" y="322"/>
                  </a:cubicBezTo>
                  <a:cubicBezTo>
                    <a:pt x="30" y="315"/>
                    <a:pt x="25" y="307"/>
                    <a:pt x="20" y="300"/>
                  </a:cubicBezTo>
                  <a:cubicBezTo>
                    <a:pt x="16" y="294"/>
                    <a:pt x="10" y="289"/>
                    <a:pt x="6" y="283"/>
                  </a:cubicBezTo>
                  <a:cubicBezTo>
                    <a:pt x="5" y="281"/>
                    <a:pt x="4" y="279"/>
                    <a:pt x="3" y="276"/>
                  </a:cubicBezTo>
                  <a:cubicBezTo>
                    <a:pt x="3" y="277"/>
                    <a:pt x="2" y="277"/>
                    <a:pt x="1" y="277"/>
                  </a:cubicBezTo>
                  <a:cubicBezTo>
                    <a:pt x="23" y="303"/>
                    <a:pt x="42" y="330"/>
                    <a:pt x="62" y="358"/>
                  </a:cubicBezTo>
                  <a:cubicBezTo>
                    <a:pt x="81" y="384"/>
                    <a:pt x="101" y="408"/>
                    <a:pt x="121" y="433"/>
                  </a:cubicBezTo>
                  <a:cubicBezTo>
                    <a:pt x="143" y="462"/>
                    <a:pt x="166" y="490"/>
                    <a:pt x="195" y="512"/>
                  </a:cubicBezTo>
                  <a:cubicBezTo>
                    <a:pt x="196" y="513"/>
                    <a:pt x="198" y="512"/>
                    <a:pt x="197" y="511"/>
                  </a:cubicBezTo>
                  <a:cubicBezTo>
                    <a:pt x="195" y="504"/>
                    <a:pt x="190" y="498"/>
                    <a:pt x="185" y="493"/>
                  </a:cubicBezTo>
                  <a:cubicBezTo>
                    <a:pt x="179" y="487"/>
                    <a:pt x="174" y="480"/>
                    <a:pt x="168" y="474"/>
                  </a:cubicBezTo>
                  <a:cubicBezTo>
                    <a:pt x="156" y="460"/>
                    <a:pt x="144" y="447"/>
                    <a:pt x="133" y="433"/>
                  </a:cubicBezTo>
                  <a:cubicBezTo>
                    <a:pt x="121" y="420"/>
                    <a:pt x="110" y="407"/>
                    <a:pt x="98" y="394"/>
                  </a:cubicBezTo>
                  <a:cubicBezTo>
                    <a:pt x="92" y="387"/>
                    <a:pt x="85" y="381"/>
                    <a:pt x="79" y="374"/>
                  </a:cubicBezTo>
                  <a:cubicBezTo>
                    <a:pt x="74" y="369"/>
                    <a:pt x="68" y="364"/>
                    <a:pt x="63" y="359"/>
                  </a:cubicBezTo>
                  <a:cubicBezTo>
                    <a:pt x="60" y="356"/>
                    <a:pt x="58" y="352"/>
                    <a:pt x="56" y="349"/>
                  </a:cubicBezTo>
                  <a:cubicBezTo>
                    <a:pt x="55" y="349"/>
                    <a:pt x="54" y="350"/>
                    <a:pt x="54" y="350"/>
                  </a:cubicBezTo>
                  <a:cubicBezTo>
                    <a:pt x="60" y="353"/>
                    <a:pt x="65" y="359"/>
                    <a:pt x="70" y="364"/>
                  </a:cubicBezTo>
                  <a:cubicBezTo>
                    <a:pt x="76" y="370"/>
                    <a:pt x="82" y="375"/>
                    <a:pt x="89" y="381"/>
                  </a:cubicBezTo>
                  <a:cubicBezTo>
                    <a:pt x="102" y="393"/>
                    <a:pt x="115" y="405"/>
                    <a:pt x="128" y="418"/>
                  </a:cubicBezTo>
                  <a:cubicBezTo>
                    <a:pt x="149" y="438"/>
                    <a:pt x="167" y="461"/>
                    <a:pt x="191" y="478"/>
                  </a:cubicBezTo>
                  <a:cubicBezTo>
                    <a:pt x="194" y="481"/>
                    <a:pt x="197" y="483"/>
                    <a:pt x="201" y="485"/>
                  </a:cubicBezTo>
                  <a:cubicBezTo>
                    <a:pt x="202" y="485"/>
                    <a:pt x="203" y="484"/>
                    <a:pt x="202" y="483"/>
                  </a:cubicBezTo>
                  <a:cubicBezTo>
                    <a:pt x="200" y="476"/>
                    <a:pt x="195" y="470"/>
                    <a:pt x="190" y="465"/>
                  </a:cubicBezTo>
                  <a:cubicBezTo>
                    <a:pt x="184" y="459"/>
                    <a:pt x="179" y="453"/>
                    <a:pt x="173" y="447"/>
                  </a:cubicBezTo>
                  <a:cubicBezTo>
                    <a:pt x="161" y="434"/>
                    <a:pt x="149" y="420"/>
                    <a:pt x="137" y="407"/>
                  </a:cubicBezTo>
                  <a:cubicBezTo>
                    <a:pt x="114" y="383"/>
                    <a:pt x="89" y="361"/>
                    <a:pt x="66" y="337"/>
                  </a:cubicBezTo>
                  <a:cubicBezTo>
                    <a:pt x="55" y="326"/>
                    <a:pt x="45" y="314"/>
                    <a:pt x="36" y="300"/>
                  </a:cubicBezTo>
                  <a:cubicBezTo>
                    <a:pt x="35" y="301"/>
                    <a:pt x="35" y="302"/>
                    <a:pt x="34" y="303"/>
                  </a:cubicBezTo>
                  <a:cubicBezTo>
                    <a:pt x="41" y="306"/>
                    <a:pt x="47" y="312"/>
                    <a:pt x="52" y="317"/>
                  </a:cubicBezTo>
                  <a:cubicBezTo>
                    <a:pt x="58" y="323"/>
                    <a:pt x="63" y="329"/>
                    <a:pt x="69" y="335"/>
                  </a:cubicBezTo>
                  <a:cubicBezTo>
                    <a:pt x="81" y="348"/>
                    <a:pt x="93" y="361"/>
                    <a:pt x="105" y="374"/>
                  </a:cubicBezTo>
                  <a:cubicBezTo>
                    <a:pt x="128" y="400"/>
                    <a:pt x="152" y="427"/>
                    <a:pt x="177" y="452"/>
                  </a:cubicBezTo>
                  <a:cubicBezTo>
                    <a:pt x="186" y="461"/>
                    <a:pt x="195" y="470"/>
                    <a:pt x="205" y="478"/>
                  </a:cubicBezTo>
                  <a:cubicBezTo>
                    <a:pt x="212" y="485"/>
                    <a:pt x="219" y="494"/>
                    <a:pt x="228" y="498"/>
                  </a:cubicBezTo>
                  <a:cubicBezTo>
                    <a:pt x="229" y="498"/>
                    <a:pt x="230" y="497"/>
                    <a:pt x="230" y="496"/>
                  </a:cubicBezTo>
                  <a:cubicBezTo>
                    <a:pt x="229" y="489"/>
                    <a:pt x="225" y="483"/>
                    <a:pt x="220" y="478"/>
                  </a:cubicBezTo>
                  <a:cubicBezTo>
                    <a:pt x="215" y="472"/>
                    <a:pt x="210" y="465"/>
                    <a:pt x="205" y="459"/>
                  </a:cubicBezTo>
                  <a:cubicBezTo>
                    <a:pt x="193" y="445"/>
                    <a:pt x="182" y="432"/>
                    <a:pt x="170" y="419"/>
                  </a:cubicBezTo>
                  <a:cubicBezTo>
                    <a:pt x="146" y="393"/>
                    <a:pt x="121" y="370"/>
                    <a:pt x="96" y="346"/>
                  </a:cubicBezTo>
                  <a:cubicBezTo>
                    <a:pt x="95" y="345"/>
                    <a:pt x="93" y="343"/>
                    <a:pt x="92" y="342"/>
                  </a:cubicBezTo>
                  <a:cubicBezTo>
                    <a:pt x="91" y="341"/>
                    <a:pt x="89" y="343"/>
                    <a:pt x="90" y="344"/>
                  </a:cubicBezTo>
                  <a:cubicBezTo>
                    <a:pt x="114" y="370"/>
                    <a:pt x="139" y="394"/>
                    <a:pt x="163" y="420"/>
                  </a:cubicBezTo>
                  <a:cubicBezTo>
                    <a:pt x="175" y="433"/>
                    <a:pt x="186" y="447"/>
                    <a:pt x="196" y="461"/>
                  </a:cubicBezTo>
                  <a:cubicBezTo>
                    <a:pt x="201" y="468"/>
                    <a:pt x="206" y="475"/>
                    <a:pt x="212" y="482"/>
                  </a:cubicBezTo>
                  <a:cubicBezTo>
                    <a:pt x="216" y="487"/>
                    <a:pt x="220" y="492"/>
                    <a:pt x="224" y="498"/>
                  </a:cubicBezTo>
                  <a:cubicBezTo>
                    <a:pt x="227" y="502"/>
                    <a:pt x="231" y="506"/>
                    <a:pt x="232" y="512"/>
                  </a:cubicBezTo>
                  <a:cubicBezTo>
                    <a:pt x="232" y="511"/>
                    <a:pt x="233" y="511"/>
                    <a:pt x="233" y="510"/>
                  </a:cubicBezTo>
                  <a:cubicBezTo>
                    <a:pt x="222" y="504"/>
                    <a:pt x="213" y="493"/>
                    <a:pt x="205" y="483"/>
                  </a:cubicBezTo>
                  <a:cubicBezTo>
                    <a:pt x="197" y="472"/>
                    <a:pt x="189" y="460"/>
                    <a:pt x="181" y="449"/>
                  </a:cubicBezTo>
                  <a:cubicBezTo>
                    <a:pt x="160" y="421"/>
                    <a:pt x="139" y="392"/>
                    <a:pt x="120" y="362"/>
                  </a:cubicBezTo>
                  <a:cubicBezTo>
                    <a:pt x="101" y="332"/>
                    <a:pt x="84" y="301"/>
                    <a:pt x="68" y="269"/>
                  </a:cubicBezTo>
                  <a:cubicBezTo>
                    <a:pt x="61" y="255"/>
                    <a:pt x="54" y="241"/>
                    <a:pt x="48" y="227"/>
                  </a:cubicBezTo>
                  <a:cubicBezTo>
                    <a:pt x="45" y="221"/>
                    <a:pt x="42" y="215"/>
                    <a:pt x="40" y="208"/>
                  </a:cubicBezTo>
                  <a:cubicBezTo>
                    <a:pt x="38" y="203"/>
                    <a:pt x="36" y="197"/>
                    <a:pt x="37" y="191"/>
                  </a:cubicBezTo>
                  <a:cubicBezTo>
                    <a:pt x="37" y="190"/>
                    <a:pt x="37" y="190"/>
                    <a:pt x="37" y="190"/>
                  </a:cubicBezTo>
                  <a:cubicBezTo>
                    <a:pt x="36" y="190"/>
                    <a:pt x="35" y="190"/>
                    <a:pt x="35" y="190"/>
                  </a:cubicBezTo>
                  <a:cubicBezTo>
                    <a:pt x="40" y="196"/>
                    <a:pt x="43" y="203"/>
                    <a:pt x="46" y="210"/>
                  </a:cubicBezTo>
                  <a:cubicBezTo>
                    <a:pt x="49" y="218"/>
                    <a:pt x="52" y="226"/>
                    <a:pt x="56" y="234"/>
                  </a:cubicBezTo>
                  <a:cubicBezTo>
                    <a:pt x="62" y="250"/>
                    <a:pt x="69" y="267"/>
                    <a:pt x="75" y="283"/>
                  </a:cubicBezTo>
                  <a:cubicBezTo>
                    <a:pt x="88" y="314"/>
                    <a:pt x="105" y="344"/>
                    <a:pt x="113" y="377"/>
                  </a:cubicBezTo>
                  <a:cubicBezTo>
                    <a:pt x="113" y="378"/>
                    <a:pt x="113" y="379"/>
                    <a:pt x="113" y="379"/>
                  </a:cubicBezTo>
                  <a:cubicBezTo>
                    <a:pt x="114" y="379"/>
                    <a:pt x="115" y="379"/>
                    <a:pt x="116" y="378"/>
                  </a:cubicBezTo>
                  <a:cubicBezTo>
                    <a:pt x="104" y="367"/>
                    <a:pt x="97" y="352"/>
                    <a:pt x="90" y="338"/>
                  </a:cubicBezTo>
                  <a:cubicBezTo>
                    <a:pt x="82" y="323"/>
                    <a:pt x="74" y="307"/>
                    <a:pt x="67" y="290"/>
                  </a:cubicBezTo>
                  <a:cubicBezTo>
                    <a:pt x="53" y="258"/>
                    <a:pt x="40" y="224"/>
                    <a:pt x="33" y="189"/>
                  </a:cubicBezTo>
                  <a:cubicBezTo>
                    <a:pt x="30" y="172"/>
                    <a:pt x="28" y="155"/>
                    <a:pt x="28" y="137"/>
                  </a:cubicBezTo>
                  <a:cubicBezTo>
                    <a:pt x="28" y="123"/>
                    <a:pt x="27" y="107"/>
                    <a:pt x="34" y="94"/>
                  </a:cubicBezTo>
                  <a:cubicBezTo>
                    <a:pt x="33" y="94"/>
                    <a:pt x="32" y="94"/>
                    <a:pt x="31" y="94"/>
                  </a:cubicBezTo>
                  <a:cubicBezTo>
                    <a:pt x="32" y="123"/>
                    <a:pt x="27" y="151"/>
                    <a:pt x="28" y="181"/>
                  </a:cubicBezTo>
                  <a:cubicBezTo>
                    <a:pt x="28" y="196"/>
                    <a:pt x="31" y="210"/>
                    <a:pt x="34" y="225"/>
                  </a:cubicBezTo>
                  <a:cubicBezTo>
                    <a:pt x="37" y="240"/>
                    <a:pt x="41" y="254"/>
                    <a:pt x="42" y="269"/>
                  </a:cubicBezTo>
                  <a:cubicBezTo>
                    <a:pt x="42" y="269"/>
                    <a:pt x="43" y="269"/>
                    <a:pt x="44" y="268"/>
                  </a:cubicBezTo>
                  <a:cubicBezTo>
                    <a:pt x="40" y="264"/>
                    <a:pt x="39" y="257"/>
                    <a:pt x="38" y="251"/>
                  </a:cubicBezTo>
                  <a:cubicBezTo>
                    <a:pt x="36" y="243"/>
                    <a:pt x="34" y="235"/>
                    <a:pt x="33" y="227"/>
                  </a:cubicBezTo>
                  <a:cubicBezTo>
                    <a:pt x="30" y="211"/>
                    <a:pt x="29" y="196"/>
                    <a:pt x="29" y="180"/>
                  </a:cubicBezTo>
                  <a:cubicBezTo>
                    <a:pt x="28" y="152"/>
                    <a:pt x="29" y="122"/>
                    <a:pt x="38" y="95"/>
                  </a:cubicBezTo>
                  <a:cubicBezTo>
                    <a:pt x="37" y="95"/>
                    <a:pt x="36" y="95"/>
                    <a:pt x="35" y="95"/>
                  </a:cubicBezTo>
                  <a:cubicBezTo>
                    <a:pt x="40" y="145"/>
                    <a:pt x="22" y="195"/>
                    <a:pt x="26" y="245"/>
                  </a:cubicBezTo>
                  <a:cubicBezTo>
                    <a:pt x="26" y="247"/>
                    <a:pt x="28" y="247"/>
                    <a:pt x="28" y="246"/>
                  </a:cubicBezTo>
                  <a:cubicBezTo>
                    <a:pt x="36" y="221"/>
                    <a:pt x="38" y="196"/>
                    <a:pt x="43" y="171"/>
                  </a:cubicBezTo>
                  <a:cubicBezTo>
                    <a:pt x="48" y="148"/>
                    <a:pt x="50" y="123"/>
                    <a:pt x="61" y="102"/>
                  </a:cubicBezTo>
                  <a:cubicBezTo>
                    <a:pt x="60" y="101"/>
                    <a:pt x="59" y="101"/>
                    <a:pt x="58" y="101"/>
                  </a:cubicBezTo>
                  <a:cubicBezTo>
                    <a:pt x="59" y="109"/>
                    <a:pt x="57" y="118"/>
                    <a:pt x="54" y="126"/>
                  </a:cubicBezTo>
                  <a:cubicBezTo>
                    <a:pt x="51" y="134"/>
                    <a:pt x="48" y="142"/>
                    <a:pt x="45" y="150"/>
                  </a:cubicBezTo>
                  <a:cubicBezTo>
                    <a:pt x="39" y="171"/>
                    <a:pt x="32" y="192"/>
                    <a:pt x="28" y="214"/>
                  </a:cubicBezTo>
                  <a:cubicBezTo>
                    <a:pt x="28" y="215"/>
                    <a:pt x="30" y="216"/>
                    <a:pt x="31" y="214"/>
                  </a:cubicBezTo>
                  <a:cubicBezTo>
                    <a:pt x="42" y="189"/>
                    <a:pt x="54" y="164"/>
                    <a:pt x="67" y="140"/>
                  </a:cubicBezTo>
                  <a:cubicBezTo>
                    <a:pt x="78" y="119"/>
                    <a:pt x="89" y="97"/>
                    <a:pt x="109" y="84"/>
                  </a:cubicBezTo>
                  <a:cubicBezTo>
                    <a:pt x="108" y="84"/>
                    <a:pt x="107" y="84"/>
                    <a:pt x="107" y="83"/>
                  </a:cubicBezTo>
                  <a:cubicBezTo>
                    <a:pt x="109" y="90"/>
                    <a:pt x="104" y="99"/>
                    <a:pt x="101" y="105"/>
                  </a:cubicBezTo>
                  <a:cubicBezTo>
                    <a:pt x="97" y="114"/>
                    <a:pt x="91" y="122"/>
                    <a:pt x="86" y="130"/>
                  </a:cubicBezTo>
                  <a:cubicBezTo>
                    <a:pt x="73" y="149"/>
                    <a:pt x="65" y="171"/>
                    <a:pt x="51" y="190"/>
                  </a:cubicBezTo>
                  <a:cubicBezTo>
                    <a:pt x="52" y="190"/>
                    <a:pt x="53" y="191"/>
                    <a:pt x="54" y="191"/>
                  </a:cubicBezTo>
                  <a:cubicBezTo>
                    <a:pt x="64" y="169"/>
                    <a:pt x="80" y="151"/>
                    <a:pt x="94" y="132"/>
                  </a:cubicBezTo>
                  <a:cubicBezTo>
                    <a:pt x="100" y="124"/>
                    <a:pt x="106" y="116"/>
                    <a:pt x="112" y="108"/>
                  </a:cubicBezTo>
                  <a:cubicBezTo>
                    <a:pt x="118" y="101"/>
                    <a:pt x="125" y="93"/>
                    <a:pt x="134" y="89"/>
                  </a:cubicBezTo>
                  <a:cubicBezTo>
                    <a:pt x="133" y="89"/>
                    <a:pt x="133" y="88"/>
                    <a:pt x="132" y="88"/>
                  </a:cubicBezTo>
                  <a:cubicBezTo>
                    <a:pt x="124" y="103"/>
                    <a:pt x="111" y="116"/>
                    <a:pt x="99" y="129"/>
                  </a:cubicBezTo>
                  <a:cubicBezTo>
                    <a:pt x="86" y="144"/>
                    <a:pt x="73" y="160"/>
                    <a:pt x="59" y="174"/>
                  </a:cubicBezTo>
                  <a:cubicBezTo>
                    <a:pt x="59" y="174"/>
                    <a:pt x="60" y="175"/>
                    <a:pt x="61" y="176"/>
                  </a:cubicBezTo>
                  <a:cubicBezTo>
                    <a:pt x="69" y="165"/>
                    <a:pt x="79" y="155"/>
                    <a:pt x="89" y="145"/>
                  </a:cubicBezTo>
                  <a:cubicBezTo>
                    <a:pt x="97" y="137"/>
                    <a:pt x="106" y="130"/>
                    <a:pt x="115" y="122"/>
                  </a:cubicBezTo>
                  <a:cubicBezTo>
                    <a:pt x="121" y="116"/>
                    <a:pt x="128" y="109"/>
                    <a:pt x="135" y="103"/>
                  </a:cubicBezTo>
                  <a:cubicBezTo>
                    <a:pt x="138" y="101"/>
                    <a:pt x="142" y="98"/>
                    <a:pt x="146" y="95"/>
                  </a:cubicBezTo>
                  <a:cubicBezTo>
                    <a:pt x="149" y="94"/>
                    <a:pt x="152" y="92"/>
                    <a:pt x="155" y="92"/>
                  </a:cubicBezTo>
                  <a:cubicBezTo>
                    <a:pt x="155" y="92"/>
                    <a:pt x="155" y="91"/>
                    <a:pt x="154" y="91"/>
                  </a:cubicBezTo>
                  <a:cubicBezTo>
                    <a:pt x="153" y="95"/>
                    <a:pt x="149" y="99"/>
                    <a:pt x="146" y="102"/>
                  </a:cubicBezTo>
                  <a:cubicBezTo>
                    <a:pt x="142" y="105"/>
                    <a:pt x="138" y="108"/>
                    <a:pt x="135" y="112"/>
                  </a:cubicBezTo>
                  <a:cubicBezTo>
                    <a:pt x="124" y="122"/>
                    <a:pt x="114" y="132"/>
                    <a:pt x="103" y="142"/>
                  </a:cubicBezTo>
                  <a:cubicBezTo>
                    <a:pt x="84" y="160"/>
                    <a:pt x="68" y="182"/>
                    <a:pt x="46" y="197"/>
                  </a:cubicBezTo>
                  <a:cubicBezTo>
                    <a:pt x="46" y="197"/>
                    <a:pt x="47" y="198"/>
                    <a:pt x="48" y="199"/>
                  </a:cubicBezTo>
                  <a:cubicBezTo>
                    <a:pt x="61" y="181"/>
                    <a:pt x="75" y="162"/>
                    <a:pt x="90" y="145"/>
                  </a:cubicBezTo>
                  <a:cubicBezTo>
                    <a:pt x="104" y="129"/>
                    <a:pt x="117" y="112"/>
                    <a:pt x="134" y="98"/>
                  </a:cubicBezTo>
                  <a:cubicBezTo>
                    <a:pt x="133" y="98"/>
                    <a:pt x="132" y="97"/>
                    <a:pt x="132" y="97"/>
                  </a:cubicBezTo>
                  <a:cubicBezTo>
                    <a:pt x="121" y="120"/>
                    <a:pt x="104" y="140"/>
                    <a:pt x="91" y="162"/>
                  </a:cubicBezTo>
                  <a:cubicBezTo>
                    <a:pt x="77" y="185"/>
                    <a:pt x="66" y="210"/>
                    <a:pt x="58" y="235"/>
                  </a:cubicBezTo>
                  <a:cubicBezTo>
                    <a:pt x="57" y="237"/>
                    <a:pt x="59" y="238"/>
                    <a:pt x="60" y="237"/>
                  </a:cubicBezTo>
                  <a:cubicBezTo>
                    <a:pt x="67" y="229"/>
                    <a:pt x="71" y="220"/>
                    <a:pt x="74" y="210"/>
                  </a:cubicBezTo>
                  <a:cubicBezTo>
                    <a:pt x="78" y="201"/>
                    <a:pt x="81" y="191"/>
                    <a:pt x="84" y="181"/>
                  </a:cubicBezTo>
                  <a:cubicBezTo>
                    <a:pt x="87" y="172"/>
                    <a:pt x="92" y="163"/>
                    <a:pt x="95" y="154"/>
                  </a:cubicBezTo>
                  <a:cubicBezTo>
                    <a:pt x="97" y="145"/>
                    <a:pt x="99" y="136"/>
                    <a:pt x="97" y="127"/>
                  </a:cubicBezTo>
                  <a:cubicBezTo>
                    <a:pt x="96" y="126"/>
                    <a:pt x="95" y="126"/>
                    <a:pt x="94" y="127"/>
                  </a:cubicBezTo>
                  <a:cubicBezTo>
                    <a:pt x="87" y="135"/>
                    <a:pt x="84" y="146"/>
                    <a:pt x="82" y="156"/>
                  </a:cubicBezTo>
                  <a:cubicBezTo>
                    <a:pt x="79" y="168"/>
                    <a:pt x="78" y="180"/>
                    <a:pt x="77" y="193"/>
                  </a:cubicBezTo>
                  <a:cubicBezTo>
                    <a:pt x="76" y="203"/>
                    <a:pt x="75" y="214"/>
                    <a:pt x="74" y="225"/>
                  </a:cubicBezTo>
                  <a:cubicBezTo>
                    <a:pt x="73" y="238"/>
                    <a:pt x="73" y="251"/>
                    <a:pt x="70" y="264"/>
                  </a:cubicBezTo>
                  <a:cubicBezTo>
                    <a:pt x="69" y="268"/>
                    <a:pt x="68" y="273"/>
                    <a:pt x="66" y="277"/>
                  </a:cubicBezTo>
                  <a:cubicBezTo>
                    <a:pt x="67" y="277"/>
                    <a:pt x="67" y="277"/>
                    <a:pt x="68" y="277"/>
                  </a:cubicBezTo>
                  <a:cubicBezTo>
                    <a:pt x="63" y="264"/>
                    <a:pt x="61" y="249"/>
                    <a:pt x="60" y="235"/>
                  </a:cubicBezTo>
                  <a:cubicBezTo>
                    <a:pt x="59" y="223"/>
                    <a:pt x="57" y="212"/>
                    <a:pt x="54" y="201"/>
                  </a:cubicBezTo>
                  <a:cubicBezTo>
                    <a:pt x="52" y="191"/>
                    <a:pt x="50" y="181"/>
                    <a:pt x="46" y="172"/>
                  </a:cubicBezTo>
                  <a:cubicBezTo>
                    <a:pt x="43" y="164"/>
                    <a:pt x="38" y="155"/>
                    <a:pt x="30" y="152"/>
                  </a:cubicBezTo>
                  <a:cubicBezTo>
                    <a:pt x="30" y="152"/>
                    <a:pt x="29" y="152"/>
                    <a:pt x="29" y="152"/>
                  </a:cubicBezTo>
                  <a:cubicBezTo>
                    <a:pt x="22" y="158"/>
                    <a:pt x="20" y="168"/>
                    <a:pt x="20" y="177"/>
                  </a:cubicBezTo>
                  <a:cubicBezTo>
                    <a:pt x="20" y="188"/>
                    <a:pt x="21" y="199"/>
                    <a:pt x="22" y="209"/>
                  </a:cubicBezTo>
                  <a:cubicBezTo>
                    <a:pt x="26" y="238"/>
                    <a:pt x="26" y="267"/>
                    <a:pt x="36" y="295"/>
                  </a:cubicBezTo>
                  <a:cubicBezTo>
                    <a:pt x="37" y="297"/>
                    <a:pt x="38" y="300"/>
                    <a:pt x="39" y="302"/>
                  </a:cubicBezTo>
                  <a:cubicBezTo>
                    <a:pt x="40" y="303"/>
                    <a:pt x="42" y="303"/>
                    <a:pt x="42" y="302"/>
                  </a:cubicBezTo>
                  <a:cubicBezTo>
                    <a:pt x="43" y="278"/>
                    <a:pt x="37" y="255"/>
                    <a:pt x="32" y="233"/>
                  </a:cubicBezTo>
                  <a:cubicBezTo>
                    <a:pt x="28" y="213"/>
                    <a:pt x="23" y="191"/>
                    <a:pt x="9" y="176"/>
                  </a:cubicBezTo>
                  <a:cubicBezTo>
                    <a:pt x="8" y="175"/>
                    <a:pt x="7" y="175"/>
                    <a:pt x="6" y="176"/>
                  </a:cubicBezTo>
                  <a:cubicBezTo>
                    <a:pt x="2" y="181"/>
                    <a:pt x="4" y="190"/>
                    <a:pt x="5" y="197"/>
                  </a:cubicBezTo>
                  <a:cubicBezTo>
                    <a:pt x="7" y="206"/>
                    <a:pt x="11" y="214"/>
                    <a:pt x="14" y="223"/>
                  </a:cubicBezTo>
                  <a:cubicBezTo>
                    <a:pt x="18" y="234"/>
                    <a:pt x="20" y="246"/>
                    <a:pt x="23" y="257"/>
                  </a:cubicBezTo>
                  <a:cubicBezTo>
                    <a:pt x="26" y="271"/>
                    <a:pt x="30" y="285"/>
                    <a:pt x="36" y="299"/>
                  </a:cubicBezTo>
                  <a:cubicBezTo>
                    <a:pt x="36" y="300"/>
                    <a:pt x="38" y="300"/>
                    <a:pt x="38" y="298"/>
                  </a:cubicBezTo>
                  <a:cubicBezTo>
                    <a:pt x="40" y="279"/>
                    <a:pt x="31" y="260"/>
                    <a:pt x="26" y="241"/>
                  </a:cubicBezTo>
                  <a:cubicBezTo>
                    <a:pt x="20" y="218"/>
                    <a:pt x="17" y="194"/>
                    <a:pt x="14" y="171"/>
                  </a:cubicBezTo>
                  <a:cubicBezTo>
                    <a:pt x="14" y="169"/>
                    <a:pt x="11" y="169"/>
                    <a:pt x="11" y="171"/>
                  </a:cubicBezTo>
                  <a:cubicBezTo>
                    <a:pt x="11" y="183"/>
                    <a:pt x="11" y="195"/>
                    <a:pt x="12" y="207"/>
                  </a:cubicBezTo>
                  <a:cubicBezTo>
                    <a:pt x="13" y="219"/>
                    <a:pt x="14" y="230"/>
                    <a:pt x="15" y="242"/>
                  </a:cubicBezTo>
                  <a:cubicBezTo>
                    <a:pt x="17" y="251"/>
                    <a:pt x="18" y="261"/>
                    <a:pt x="19" y="270"/>
                  </a:cubicBezTo>
                  <a:cubicBezTo>
                    <a:pt x="20" y="279"/>
                    <a:pt x="21" y="288"/>
                    <a:pt x="18" y="297"/>
                  </a:cubicBezTo>
                  <a:cubicBezTo>
                    <a:pt x="19" y="296"/>
                    <a:pt x="20" y="296"/>
                    <a:pt x="21" y="296"/>
                  </a:cubicBezTo>
                  <a:cubicBezTo>
                    <a:pt x="16" y="291"/>
                    <a:pt x="15" y="284"/>
                    <a:pt x="15" y="278"/>
                  </a:cubicBezTo>
                  <a:cubicBezTo>
                    <a:pt x="14" y="271"/>
                    <a:pt x="14" y="263"/>
                    <a:pt x="13" y="256"/>
                  </a:cubicBezTo>
                  <a:cubicBezTo>
                    <a:pt x="12" y="238"/>
                    <a:pt x="13" y="221"/>
                    <a:pt x="14" y="203"/>
                  </a:cubicBezTo>
                  <a:cubicBezTo>
                    <a:pt x="15" y="189"/>
                    <a:pt x="17" y="176"/>
                    <a:pt x="19" y="162"/>
                  </a:cubicBezTo>
                  <a:cubicBezTo>
                    <a:pt x="21" y="150"/>
                    <a:pt x="24" y="137"/>
                    <a:pt x="27" y="125"/>
                  </a:cubicBezTo>
                  <a:cubicBezTo>
                    <a:pt x="32" y="109"/>
                    <a:pt x="40" y="91"/>
                    <a:pt x="54" y="81"/>
                  </a:cubicBezTo>
                  <a:cubicBezTo>
                    <a:pt x="53" y="80"/>
                    <a:pt x="52" y="80"/>
                    <a:pt x="52" y="80"/>
                  </a:cubicBezTo>
                  <a:cubicBezTo>
                    <a:pt x="53" y="88"/>
                    <a:pt x="49" y="95"/>
                    <a:pt x="45" y="102"/>
                  </a:cubicBezTo>
                  <a:cubicBezTo>
                    <a:pt x="41" y="108"/>
                    <a:pt x="37" y="113"/>
                    <a:pt x="33" y="119"/>
                  </a:cubicBezTo>
                  <a:cubicBezTo>
                    <a:pt x="30" y="124"/>
                    <a:pt x="27" y="130"/>
                    <a:pt x="24" y="135"/>
                  </a:cubicBezTo>
                  <a:cubicBezTo>
                    <a:pt x="21" y="140"/>
                    <a:pt x="17" y="147"/>
                    <a:pt x="11" y="148"/>
                  </a:cubicBezTo>
                  <a:cubicBezTo>
                    <a:pt x="12" y="149"/>
                    <a:pt x="13" y="149"/>
                    <a:pt x="13" y="150"/>
                  </a:cubicBezTo>
                  <a:cubicBezTo>
                    <a:pt x="13" y="138"/>
                    <a:pt x="19" y="127"/>
                    <a:pt x="25" y="117"/>
                  </a:cubicBezTo>
                  <a:cubicBezTo>
                    <a:pt x="32" y="106"/>
                    <a:pt x="40" y="96"/>
                    <a:pt x="49" y="87"/>
                  </a:cubicBezTo>
                  <a:cubicBezTo>
                    <a:pt x="69" y="65"/>
                    <a:pt x="93" y="48"/>
                    <a:pt x="121" y="40"/>
                  </a:cubicBezTo>
                  <a:cubicBezTo>
                    <a:pt x="122" y="39"/>
                    <a:pt x="123" y="39"/>
                    <a:pt x="124" y="39"/>
                  </a:cubicBezTo>
                  <a:cubicBezTo>
                    <a:pt x="126" y="38"/>
                    <a:pt x="126" y="36"/>
                    <a:pt x="124" y="36"/>
                  </a:cubicBezTo>
                  <a:cubicBezTo>
                    <a:pt x="104" y="38"/>
                    <a:pt x="88" y="50"/>
                    <a:pt x="72" y="61"/>
                  </a:cubicBezTo>
                  <a:cubicBezTo>
                    <a:pt x="65" y="65"/>
                    <a:pt x="58" y="70"/>
                    <a:pt x="52" y="75"/>
                  </a:cubicBezTo>
                  <a:cubicBezTo>
                    <a:pt x="45" y="80"/>
                    <a:pt x="38" y="86"/>
                    <a:pt x="30" y="87"/>
                  </a:cubicBezTo>
                  <a:cubicBezTo>
                    <a:pt x="31" y="88"/>
                    <a:pt x="31" y="89"/>
                    <a:pt x="32" y="89"/>
                  </a:cubicBezTo>
                  <a:cubicBezTo>
                    <a:pt x="46" y="66"/>
                    <a:pt x="69" y="48"/>
                    <a:pt x="93" y="36"/>
                  </a:cubicBezTo>
                  <a:cubicBezTo>
                    <a:pt x="107" y="29"/>
                    <a:pt x="122" y="25"/>
                    <a:pt x="137" y="22"/>
                  </a:cubicBezTo>
                  <a:cubicBezTo>
                    <a:pt x="145" y="21"/>
                    <a:pt x="154" y="20"/>
                    <a:pt x="162" y="19"/>
                  </a:cubicBezTo>
                  <a:cubicBezTo>
                    <a:pt x="169" y="19"/>
                    <a:pt x="176" y="19"/>
                    <a:pt x="182" y="15"/>
                  </a:cubicBezTo>
                  <a:cubicBezTo>
                    <a:pt x="182" y="14"/>
                    <a:pt x="182" y="14"/>
                    <a:pt x="182" y="13"/>
                  </a:cubicBezTo>
                  <a:cubicBezTo>
                    <a:pt x="177" y="1"/>
                    <a:pt x="161" y="3"/>
                    <a:pt x="150" y="5"/>
                  </a:cubicBezTo>
                  <a:cubicBezTo>
                    <a:pt x="132" y="9"/>
                    <a:pt x="115" y="17"/>
                    <a:pt x="98" y="25"/>
                  </a:cubicBezTo>
                  <a:cubicBezTo>
                    <a:pt x="81" y="33"/>
                    <a:pt x="65" y="42"/>
                    <a:pt x="49" y="53"/>
                  </a:cubicBezTo>
                  <a:cubicBezTo>
                    <a:pt x="48" y="53"/>
                    <a:pt x="49" y="56"/>
                    <a:pt x="51" y="55"/>
                  </a:cubicBezTo>
                  <a:cubicBezTo>
                    <a:pt x="80" y="41"/>
                    <a:pt x="105" y="21"/>
                    <a:pt x="136" y="12"/>
                  </a:cubicBezTo>
                  <a:cubicBezTo>
                    <a:pt x="167" y="2"/>
                    <a:pt x="200" y="6"/>
                    <a:pt x="231" y="12"/>
                  </a:cubicBezTo>
                  <a:cubicBezTo>
                    <a:pt x="232" y="12"/>
                    <a:pt x="233" y="13"/>
                    <a:pt x="233" y="13"/>
                  </a:cubicBezTo>
                  <a:cubicBezTo>
                    <a:pt x="235" y="13"/>
                    <a:pt x="236" y="11"/>
                    <a:pt x="234" y="10"/>
                  </a:cubicBezTo>
                  <a:cubicBezTo>
                    <a:pt x="224" y="5"/>
                    <a:pt x="211" y="4"/>
                    <a:pt x="200" y="3"/>
                  </a:cubicBezTo>
                  <a:cubicBezTo>
                    <a:pt x="187" y="3"/>
                    <a:pt x="174" y="4"/>
                    <a:pt x="161" y="5"/>
                  </a:cubicBezTo>
                  <a:cubicBezTo>
                    <a:pt x="141" y="8"/>
                    <a:pt x="121" y="12"/>
                    <a:pt x="101" y="19"/>
                  </a:cubicBezTo>
                  <a:cubicBezTo>
                    <a:pt x="92" y="22"/>
                    <a:pt x="83" y="26"/>
                    <a:pt x="74" y="31"/>
                  </a:cubicBezTo>
                  <a:cubicBezTo>
                    <a:pt x="67" y="36"/>
                    <a:pt x="61" y="42"/>
                    <a:pt x="59" y="51"/>
                  </a:cubicBezTo>
                  <a:cubicBezTo>
                    <a:pt x="59" y="51"/>
                    <a:pt x="59" y="52"/>
                    <a:pt x="60" y="52"/>
                  </a:cubicBezTo>
                  <a:cubicBezTo>
                    <a:pt x="66" y="56"/>
                    <a:pt x="75" y="54"/>
                    <a:pt x="82" y="52"/>
                  </a:cubicBezTo>
                  <a:cubicBezTo>
                    <a:pt x="92" y="48"/>
                    <a:pt x="101" y="44"/>
                    <a:pt x="111" y="39"/>
                  </a:cubicBezTo>
                  <a:cubicBezTo>
                    <a:pt x="136" y="27"/>
                    <a:pt x="164" y="22"/>
                    <a:pt x="192" y="19"/>
                  </a:cubicBezTo>
                  <a:cubicBezTo>
                    <a:pt x="191" y="18"/>
                    <a:pt x="191" y="17"/>
                    <a:pt x="191" y="16"/>
                  </a:cubicBezTo>
                  <a:cubicBezTo>
                    <a:pt x="164" y="33"/>
                    <a:pt x="135" y="43"/>
                    <a:pt x="110" y="61"/>
                  </a:cubicBezTo>
                  <a:cubicBezTo>
                    <a:pt x="108" y="62"/>
                    <a:pt x="110" y="64"/>
                    <a:pt x="111" y="63"/>
                  </a:cubicBezTo>
                  <a:cubicBezTo>
                    <a:pt x="137" y="45"/>
                    <a:pt x="166" y="35"/>
                    <a:pt x="192" y="18"/>
                  </a:cubicBezTo>
                  <a:cubicBezTo>
                    <a:pt x="193" y="18"/>
                    <a:pt x="192" y="16"/>
                    <a:pt x="191" y="16"/>
                  </a:cubicBezTo>
                  <a:cubicBezTo>
                    <a:pt x="164" y="19"/>
                    <a:pt x="137" y="24"/>
                    <a:pt x="112" y="36"/>
                  </a:cubicBezTo>
                  <a:cubicBezTo>
                    <a:pt x="103" y="40"/>
                    <a:pt x="95" y="44"/>
                    <a:pt x="85" y="48"/>
                  </a:cubicBezTo>
                  <a:cubicBezTo>
                    <a:pt x="81" y="49"/>
                    <a:pt x="76" y="51"/>
                    <a:pt x="72" y="51"/>
                  </a:cubicBezTo>
                  <a:cubicBezTo>
                    <a:pt x="68" y="52"/>
                    <a:pt x="64" y="52"/>
                    <a:pt x="61" y="50"/>
                  </a:cubicBezTo>
                  <a:cubicBezTo>
                    <a:pt x="62" y="50"/>
                    <a:pt x="62" y="51"/>
                    <a:pt x="62" y="51"/>
                  </a:cubicBezTo>
                  <a:cubicBezTo>
                    <a:pt x="64" y="42"/>
                    <a:pt x="73" y="35"/>
                    <a:pt x="80" y="31"/>
                  </a:cubicBezTo>
                  <a:cubicBezTo>
                    <a:pt x="90" y="25"/>
                    <a:pt x="100" y="22"/>
                    <a:pt x="111" y="19"/>
                  </a:cubicBezTo>
                  <a:cubicBezTo>
                    <a:pt x="131" y="13"/>
                    <a:pt x="152" y="9"/>
                    <a:pt x="173" y="7"/>
                  </a:cubicBezTo>
                  <a:cubicBezTo>
                    <a:pt x="183" y="6"/>
                    <a:pt x="194" y="5"/>
                    <a:pt x="205" y="6"/>
                  </a:cubicBezTo>
                  <a:cubicBezTo>
                    <a:pt x="215" y="7"/>
                    <a:pt x="224" y="9"/>
                    <a:pt x="233" y="13"/>
                  </a:cubicBezTo>
                  <a:cubicBezTo>
                    <a:pt x="233" y="12"/>
                    <a:pt x="234" y="11"/>
                    <a:pt x="234" y="10"/>
                  </a:cubicBezTo>
                  <a:cubicBezTo>
                    <a:pt x="204" y="3"/>
                    <a:pt x="171" y="0"/>
                    <a:pt x="141" y="7"/>
                  </a:cubicBezTo>
                  <a:cubicBezTo>
                    <a:pt x="110" y="15"/>
                    <a:pt x="84" y="35"/>
                    <a:pt x="56" y="49"/>
                  </a:cubicBezTo>
                  <a:cubicBezTo>
                    <a:pt x="54" y="51"/>
                    <a:pt x="52" y="51"/>
                    <a:pt x="50" y="52"/>
                  </a:cubicBezTo>
                  <a:cubicBezTo>
                    <a:pt x="50" y="53"/>
                    <a:pt x="51" y="54"/>
                    <a:pt x="51" y="55"/>
                  </a:cubicBezTo>
                  <a:cubicBezTo>
                    <a:pt x="63" y="47"/>
                    <a:pt x="75" y="40"/>
                    <a:pt x="87" y="34"/>
                  </a:cubicBezTo>
                  <a:cubicBezTo>
                    <a:pt x="105" y="25"/>
                    <a:pt x="122" y="16"/>
                    <a:pt x="141" y="11"/>
                  </a:cubicBezTo>
                  <a:cubicBezTo>
                    <a:pt x="149" y="8"/>
                    <a:pt x="157" y="6"/>
                    <a:pt x="166" y="6"/>
                  </a:cubicBezTo>
                  <a:cubicBezTo>
                    <a:pt x="171" y="7"/>
                    <a:pt x="177" y="9"/>
                    <a:pt x="180" y="14"/>
                  </a:cubicBezTo>
                  <a:cubicBezTo>
                    <a:pt x="180" y="14"/>
                    <a:pt x="180" y="13"/>
                    <a:pt x="180" y="13"/>
                  </a:cubicBezTo>
                  <a:cubicBezTo>
                    <a:pt x="174" y="17"/>
                    <a:pt x="166" y="16"/>
                    <a:pt x="159" y="17"/>
                  </a:cubicBezTo>
                  <a:cubicBezTo>
                    <a:pt x="150" y="18"/>
                    <a:pt x="142" y="19"/>
                    <a:pt x="133" y="20"/>
                  </a:cubicBezTo>
                  <a:cubicBezTo>
                    <a:pt x="118" y="23"/>
                    <a:pt x="104" y="27"/>
                    <a:pt x="91" y="34"/>
                  </a:cubicBezTo>
                  <a:cubicBezTo>
                    <a:pt x="66" y="46"/>
                    <a:pt x="44" y="64"/>
                    <a:pt x="29" y="88"/>
                  </a:cubicBezTo>
                  <a:cubicBezTo>
                    <a:pt x="29" y="89"/>
                    <a:pt x="29" y="90"/>
                    <a:pt x="31" y="90"/>
                  </a:cubicBezTo>
                  <a:cubicBezTo>
                    <a:pt x="38" y="88"/>
                    <a:pt x="45" y="84"/>
                    <a:pt x="51" y="80"/>
                  </a:cubicBezTo>
                  <a:cubicBezTo>
                    <a:pt x="58" y="75"/>
                    <a:pt x="64" y="69"/>
                    <a:pt x="71" y="64"/>
                  </a:cubicBezTo>
                  <a:cubicBezTo>
                    <a:pt x="79" y="59"/>
                    <a:pt x="87" y="54"/>
                    <a:pt x="96" y="49"/>
                  </a:cubicBezTo>
                  <a:cubicBezTo>
                    <a:pt x="105" y="44"/>
                    <a:pt x="114" y="40"/>
                    <a:pt x="124" y="39"/>
                  </a:cubicBezTo>
                  <a:cubicBezTo>
                    <a:pt x="124" y="38"/>
                    <a:pt x="124" y="37"/>
                    <a:pt x="124" y="36"/>
                  </a:cubicBezTo>
                  <a:cubicBezTo>
                    <a:pt x="96" y="44"/>
                    <a:pt x="72" y="60"/>
                    <a:pt x="51" y="81"/>
                  </a:cubicBezTo>
                  <a:cubicBezTo>
                    <a:pt x="42" y="90"/>
                    <a:pt x="34" y="99"/>
                    <a:pt x="27" y="110"/>
                  </a:cubicBezTo>
                  <a:cubicBezTo>
                    <a:pt x="20" y="119"/>
                    <a:pt x="14" y="130"/>
                    <a:pt x="11" y="141"/>
                  </a:cubicBezTo>
                  <a:cubicBezTo>
                    <a:pt x="11" y="144"/>
                    <a:pt x="10" y="147"/>
                    <a:pt x="10" y="150"/>
                  </a:cubicBezTo>
                  <a:cubicBezTo>
                    <a:pt x="10" y="151"/>
                    <a:pt x="12" y="151"/>
                    <a:pt x="12" y="151"/>
                  </a:cubicBezTo>
                  <a:cubicBezTo>
                    <a:pt x="18" y="149"/>
                    <a:pt x="22" y="143"/>
                    <a:pt x="25" y="139"/>
                  </a:cubicBezTo>
                  <a:cubicBezTo>
                    <a:pt x="29" y="133"/>
                    <a:pt x="32" y="127"/>
                    <a:pt x="35" y="121"/>
                  </a:cubicBezTo>
                  <a:cubicBezTo>
                    <a:pt x="43" y="108"/>
                    <a:pt x="56" y="95"/>
                    <a:pt x="54" y="79"/>
                  </a:cubicBezTo>
                  <a:cubicBezTo>
                    <a:pt x="54" y="78"/>
                    <a:pt x="53" y="78"/>
                    <a:pt x="52" y="78"/>
                  </a:cubicBezTo>
                  <a:cubicBezTo>
                    <a:pt x="33" y="93"/>
                    <a:pt x="26" y="118"/>
                    <a:pt x="21" y="140"/>
                  </a:cubicBezTo>
                  <a:cubicBezTo>
                    <a:pt x="15" y="167"/>
                    <a:pt x="11" y="196"/>
                    <a:pt x="10" y="224"/>
                  </a:cubicBezTo>
                  <a:cubicBezTo>
                    <a:pt x="10" y="238"/>
                    <a:pt x="10" y="253"/>
                    <a:pt x="11" y="268"/>
                  </a:cubicBezTo>
                  <a:cubicBezTo>
                    <a:pt x="12" y="278"/>
                    <a:pt x="11" y="290"/>
                    <a:pt x="19" y="298"/>
                  </a:cubicBezTo>
                  <a:cubicBezTo>
                    <a:pt x="19" y="299"/>
                    <a:pt x="21" y="299"/>
                    <a:pt x="21" y="298"/>
                  </a:cubicBezTo>
                  <a:cubicBezTo>
                    <a:pt x="24" y="290"/>
                    <a:pt x="23" y="281"/>
                    <a:pt x="22" y="273"/>
                  </a:cubicBezTo>
                  <a:cubicBezTo>
                    <a:pt x="22" y="263"/>
                    <a:pt x="20" y="253"/>
                    <a:pt x="18" y="244"/>
                  </a:cubicBezTo>
                  <a:cubicBezTo>
                    <a:pt x="17" y="233"/>
                    <a:pt x="16" y="221"/>
                    <a:pt x="15" y="210"/>
                  </a:cubicBezTo>
                  <a:cubicBezTo>
                    <a:pt x="14" y="197"/>
                    <a:pt x="13" y="184"/>
                    <a:pt x="14" y="171"/>
                  </a:cubicBezTo>
                  <a:cubicBezTo>
                    <a:pt x="13" y="171"/>
                    <a:pt x="12" y="171"/>
                    <a:pt x="11" y="171"/>
                  </a:cubicBezTo>
                  <a:cubicBezTo>
                    <a:pt x="14" y="195"/>
                    <a:pt x="17" y="218"/>
                    <a:pt x="23" y="241"/>
                  </a:cubicBezTo>
                  <a:cubicBezTo>
                    <a:pt x="28" y="260"/>
                    <a:pt x="37" y="278"/>
                    <a:pt x="36" y="298"/>
                  </a:cubicBezTo>
                  <a:cubicBezTo>
                    <a:pt x="37" y="298"/>
                    <a:pt x="37" y="298"/>
                    <a:pt x="38" y="297"/>
                  </a:cubicBezTo>
                  <a:cubicBezTo>
                    <a:pt x="33" y="284"/>
                    <a:pt x="29" y="270"/>
                    <a:pt x="25" y="256"/>
                  </a:cubicBezTo>
                  <a:cubicBezTo>
                    <a:pt x="23" y="246"/>
                    <a:pt x="21" y="234"/>
                    <a:pt x="17" y="224"/>
                  </a:cubicBezTo>
                  <a:cubicBezTo>
                    <a:pt x="14" y="216"/>
                    <a:pt x="11" y="207"/>
                    <a:pt x="9" y="199"/>
                  </a:cubicBezTo>
                  <a:cubicBezTo>
                    <a:pt x="7" y="193"/>
                    <a:pt x="4" y="183"/>
                    <a:pt x="9" y="177"/>
                  </a:cubicBezTo>
                  <a:cubicBezTo>
                    <a:pt x="8" y="177"/>
                    <a:pt x="7" y="177"/>
                    <a:pt x="6" y="177"/>
                  </a:cubicBezTo>
                  <a:cubicBezTo>
                    <a:pt x="20" y="192"/>
                    <a:pt x="25" y="213"/>
                    <a:pt x="29" y="233"/>
                  </a:cubicBezTo>
                  <a:cubicBezTo>
                    <a:pt x="34" y="255"/>
                    <a:pt x="40" y="278"/>
                    <a:pt x="39" y="301"/>
                  </a:cubicBezTo>
                  <a:cubicBezTo>
                    <a:pt x="40" y="301"/>
                    <a:pt x="41" y="301"/>
                    <a:pt x="42" y="301"/>
                  </a:cubicBezTo>
                  <a:cubicBezTo>
                    <a:pt x="35" y="286"/>
                    <a:pt x="31" y="269"/>
                    <a:pt x="29" y="253"/>
                  </a:cubicBezTo>
                  <a:cubicBezTo>
                    <a:pt x="28" y="239"/>
                    <a:pt x="27" y="226"/>
                    <a:pt x="26" y="213"/>
                  </a:cubicBezTo>
                  <a:cubicBezTo>
                    <a:pt x="24" y="203"/>
                    <a:pt x="23" y="192"/>
                    <a:pt x="23" y="181"/>
                  </a:cubicBezTo>
                  <a:cubicBezTo>
                    <a:pt x="23" y="172"/>
                    <a:pt x="23" y="160"/>
                    <a:pt x="30" y="154"/>
                  </a:cubicBezTo>
                  <a:cubicBezTo>
                    <a:pt x="30" y="154"/>
                    <a:pt x="30" y="154"/>
                    <a:pt x="29" y="154"/>
                  </a:cubicBezTo>
                  <a:cubicBezTo>
                    <a:pt x="37" y="158"/>
                    <a:pt x="41" y="167"/>
                    <a:pt x="44" y="175"/>
                  </a:cubicBezTo>
                  <a:cubicBezTo>
                    <a:pt x="48" y="185"/>
                    <a:pt x="50" y="194"/>
                    <a:pt x="52" y="204"/>
                  </a:cubicBezTo>
                  <a:cubicBezTo>
                    <a:pt x="55" y="215"/>
                    <a:pt x="56" y="227"/>
                    <a:pt x="58" y="238"/>
                  </a:cubicBezTo>
                  <a:cubicBezTo>
                    <a:pt x="59" y="251"/>
                    <a:pt x="60" y="265"/>
                    <a:pt x="66" y="278"/>
                  </a:cubicBezTo>
                  <a:cubicBezTo>
                    <a:pt x="66" y="279"/>
                    <a:pt x="68" y="279"/>
                    <a:pt x="68" y="278"/>
                  </a:cubicBezTo>
                  <a:cubicBezTo>
                    <a:pt x="74" y="268"/>
                    <a:pt x="75" y="255"/>
                    <a:pt x="76" y="243"/>
                  </a:cubicBezTo>
                  <a:cubicBezTo>
                    <a:pt x="77" y="231"/>
                    <a:pt x="77" y="219"/>
                    <a:pt x="78" y="207"/>
                  </a:cubicBezTo>
                  <a:cubicBezTo>
                    <a:pt x="81" y="184"/>
                    <a:pt x="81" y="160"/>
                    <a:pt x="90" y="138"/>
                  </a:cubicBezTo>
                  <a:cubicBezTo>
                    <a:pt x="92" y="135"/>
                    <a:pt x="94" y="131"/>
                    <a:pt x="97" y="128"/>
                  </a:cubicBezTo>
                  <a:cubicBezTo>
                    <a:pt x="96" y="128"/>
                    <a:pt x="95" y="128"/>
                    <a:pt x="94" y="128"/>
                  </a:cubicBezTo>
                  <a:cubicBezTo>
                    <a:pt x="97" y="137"/>
                    <a:pt x="94" y="147"/>
                    <a:pt x="91" y="155"/>
                  </a:cubicBezTo>
                  <a:cubicBezTo>
                    <a:pt x="88" y="164"/>
                    <a:pt x="85" y="172"/>
                    <a:pt x="81" y="181"/>
                  </a:cubicBezTo>
                  <a:cubicBezTo>
                    <a:pt x="78" y="190"/>
                    <a:pt x="75" y="199"/>
                    <a:pt x="72" y="209"/>
                  </a:cubicBezTo>
                  <a:cubicBezTo>
                    <a:pt x="69" y="218"/>
                    <a:pt x="65" y="227"/>
                    <a:pt x="58" y="235"/>
                  </a:cubicBezTo>
                  <a:cubicBezTo>
                    <a:pt x="59" y="236"/>
                    <a:pt x="60" y="236"/>
                    <a:pt x="61" y="236"/>
                  </a:cubicBezTo>
                  <a:cubicBezTo>
                    <a:pt x="69" y="211"/>
                    <a:pt x="79" y="186"/>
                    <a:pt x="94" y="163"/>
                  </a:cubicBezTo>
                  <a:cubicBezTo>
                    <a:pt x="107" y="141"/>
                    <a:pt x="124" y="121"/>
                    <a:pt x="134" y="98"/>
                  </a:cubicBezTo>
                  <a:cubicBezTo>
                    <a:pt x="135" y="96"/>
                    <a:pt x="133" y="95"/>
                    <a:pt x="132" y="96"/>
                  </a:cubicBezTo>
                  <a:cubicBezTo>
                    <a:pt x="116" y="109"/>
                    <a:pt x="103" y="127"/>
                    <a:pt x="89" y="143"/>
                  </a:cubicBezTo>
                  <a:cubicBezTo>
                    <a:pt x="74" y="160"/>
                    <a:pt x="59" y="179"/>
                    <a:pt x="45" y="197"/>
                  </a:cubicBezTo>
                  <a:cubicBezTo>
                    <a:pt x="44" y="198"/>
                    <a:pt x="46" y="200"/>
                    <a:pt x="47" y="199"/>
                  </a:cubicBezTo>
                  <a:cubicBezTo>
                    <a:pt x="70" y="183"/>
                    <a:pt x="87" y="162"/>
                    <a:pt x="106" y="143"/>
                  </a:cubicBezTo>
                  <a:cubicBezTo>
                    <a:pt x="117" y="132"/>
                    <a:pt x="128" y="122"/>
                    <a:pt x="139" y="112"/>
                  </a:cubicBezTo>
                  <a:cubicBezTo>
                    <a:pt x="142" y="108"/>
                    <a:pt x="146" y="105"/>
                    <a:pt x="150" y="102"/>
                  </a:cubicBezTo>
                  <a:cubicBezTo>
                    <a:pt x="153" y="99"/>
                    <a:pt x="156" y="95"/>
                    <a:pt x="157" y="91"/>
                  </a:cubicBezTo>
                  <a:cubicBezTo>
                    <a:pt x="157" y="90"/>
                    <a:pt x="156" y="89"/>
                    <a:pt x="156" y="89"/>
                  </a:cubicBezTo>
                  <a:cubicBezTo>
                    <a:pt x="148" y="89"/>
                    <a:pt x="141" y="95"/>
                    <a:pt x="135" y="100"/>
                  </a:cubicBezTo>
                  <a:cubicBezTo>
                    <a:pt x="128" y="106"/>
                    <a:pt x="121" y="113"/>
                    <a:pt x="114" y="119"/>
                  </a:cubicBezTo>
                  <a:cubicBezTo>
                    <a:pt x="105" y="127"/>
                    <a:pt x="96" y="135"/>
                    <a:pt x="87" y="143"/>
                  </a:cubicBezTo>
                  <a:cubicBezTo>
                    <a:pt x="77" y="152"/>
                    <a:pt x="67" y="163"/>
                    <a:pt x="59" y="174"/>
                  </a:cubicBezTo>
                  <a:cubicBezTo>
                    <a:pt x="58" y="175"/>
                    <a:pt x="59" y="177"/>
                    <a:pt x="61" y="176"/>
                  </a:cubicBezTo>
                  <a:cubicBezTo>
                    <a:pt x="75" y="162"/>
                    <a:pt x="88" y="146"/>
                    <a:pt x="101" y="131"/>
                  </a:cubicBezTo>
                  <a:cubicBezTo>
                    <a:pt x="113" y="118"/>
                    <a:pt x="127" y="105"/>
                    <a:pt x="135" y="89"/>
                  </a:cubicBezTo>
                  <a:cubicBezTo>
                    <a:pt x="135" y="88"/>
                    <a:pt x="134" y="87"/>
                    <a:pt x="133" y="87"/>
                  </a:cubicBezTo>
                  <a:cubicBezTo>
                    <a:pt x="124" y="90"/>
                    <a:pt x="117" y="97"/>
                    <a:pt x="111" y="104"/>
                  </a:cubicBezTo>
                  <a:cubicBezTo>
                    <a:pt x="104" y="112"/>
                    <a:pt x="99" y="121"/>
                    <a:pt x="92" y="130"/>
                  </a:cubicBezTo>
                  <a:cubicBezTo>
                    <a:pt x="78" y="150"/>
                    <a:pt x="61" y="168"/>
                    <a:pt x="51" y="190"/>
                  </a:cubicBezTo>
                  <a:cubicBezTo>
                    <a:pt x="50" y="192"/>
                    <a:pt x="52" y="193"/>
                    <a:pt x="53" y="192"/>
                  </a:cubicBezTo>
                  <a:cubicBezTo>
                    <a:pt x="62" y="180"/>
                    <a:pt x="69" y="168"/>
                    <a:pt x="75" y="155"/>
                  </a:cubicBezTo>
                  <a:cubicBezTo>
                    <a:pt x="79" y="146"/>
                    <a:pt x="84" y="138"/>
                    <a:pt x="90" y="129"/>
                  </a:cubicBezTo>
                  <a:cubicBezTo>
                    <a:pt x="95" y="121"/>
                    <a:pt x="100" y="113"/>
                    <a:pt x="105" y="104"/>
                  </a:cubicBezTo>
                  <a:cubicBezTo>
                    <a:pt x="108" y="98"/>
                    <a:pt x="111" y="89"/>
                    <a:pt x="109" y="82"/>
                  </a:cubicBezTo>
                  <a:cubicBezTo>
                    <a:pt x="109" y="81"/>
                    <a:pt x="108" y="81"/>
                    <a:pt x="107" y="82"/>
                  </a:cubicBezTo>
                  <a:cubicBezTo>
                    <a:pt x="88" y="95"/>
                    <a:pt x="76" y="116"/>
                    <a:pt x="65" y="136"/>
                  </a:cubicBezTo>
                  <a:cubicBezTo>
                    <a:pt x="52" y="161"/>
                    <a:pt x="40" y="187"/>
                    <a:pt x="28" y="213"/>
                  </a:cubicBezTo>
                  <a:cubicBezTo>
                    <a:pt x="29" y="213"/>
                    <a:pt x="30" y="214"/>
                    <a:pt x="31" y="214"/>
                  </a:cubicBezTo>
                  <a:cubicBezTo>
                    <a:pt x="35" y="192"/>
                    <a:pt x="42" y="171"/>
                    <a:pt x="48" y="150"/>
                  </a:cubicBezTo>
                  <a:cubicBezTo>
                    <a:pt x="51" y="141"/>
                    <a:pt x="54" y="133"/>
                    <a:pt x="57" y="125"/>
                  </a:cubicBezTo>
                  <a:cubicBezTo>
                    <a:pt x="60" y="117"/>
                    <a:pt x="62" y="109"/>
                    <a:pt x="61" y="101"/>
                  </a:cubicBezTo>
                  <a:cubicBezTo>
                    <a:pt x="61" y="99"/>
                    <a:pt x="59" y="99"/>
                    <a:pt x="58" y="100"/>
                  </a:cubicBezTo>
                  <a:cubicBezTo>
                    <a:pt x="48" y="122"/>
                    <a:pt x="45" y="146"/>
                    <a:pt x="41" y="169"/>
                  </a:cubicBezTo>
                  <a:cubicBezTo>
                    <a:pt x="36" y="194"/>
                    <a:pt x="34" y="220"/>
                    <a:pt x="26" y="244"/>
                  </a:cubicBezTo>
                  <a:cubicBezTo>
                    <a:pt x="27" y="245"/>
                    <a:pt x="27" y="245"/>
                    <a:pt x="28" y="245"/>
                  </a:cubicBezTo>
                  <a:cubicBezTo>
                    <a:pt x="25" y="194"/>
                    <a:pt x="42" y="145"/>
                    <a:pt x="38" y="95"/>
                  </a:cubicBezTo>
                  <a:cubicBezTo>
                    <a:pt x="38" y="93"/>
                    <a:pt x="36" y="93"/>
                    <a:pt x="36" y="94"/>
                  </a:cubicBezTo>
                  <a:cubicBezTo>
                    <a:pt x="26" y="122"/>
                    <a:pt x="26" y="151"/>
                    <a:pt x="26" y="180"/>
                  </a:cubicBezTo>
                  <a:cubicBezTo>
                    <a:pt x="27" y="197"/>
                    <a:pt x="28" y="213"/>
                    <a:pt x="30" y="229"/>
                  </a:cubicBezTo>
                  <a:cubicBezTo>
                    <a:pt x="32" y="237"/>
                    <a:pt x="34" y="245"/>
                    <a:pt x="36" y="253"/>
                  </a:cubicBezTo>
                  <a:cubicBezTo>
                    <a:pt x="37" y="259"/>
                    <a:pt x="38" y="266"/>
                    <a:pt x="42" y="270"/>
                  </a:cubicBezTo>
                  <a:cubicBezTo>
                    <a:pt x="43" y="271"/>
                    <a:pt x="44" y="270"/>
                    <a:pt x="44" y="269"/>
                  </a:cubicBezTo>
                  <a:cubicBezTo>
                    <a:pt x="44" y="254"/>
                    <a:pt x="40" y="240"/>
                    <a:pt x="37" y="226"/>
                  </a:cubicBezTo>
                  <a:cubicBezTo>
                    <a:pt x="34" y="211"/>
                    <a:pt x="31" y="196"/>
                    <a:pt x="30" y="181"/>
                  </a:cubicBezTo>
                  <a:cubicBezTo>
                    <a:pt x="29" y="152"/>
                    <a:pt x="35" y="123"/>
                    <a:pt x="34" y="93"/>
                  </a:cubicBezTo>
                  <a:cubicBezTo>
                    <a:pt x="34" y="92"/>
                    <a:pt x="32" y="92"/>
                    <a:pt x="31" y="93"/>
                  </a:cubicBezTo>
                  <a:cubicBezTo>
                    <a:pt x="25" y="106"/>
                    <a:pt x="25" y="122"/>
                    <a:pt x="25" y="136"/>
                  </a:cubicBezTo>
                  <a:cubicBezTo>
                    <a:pt x="25" y="153"/>
                    <a:pt x="27" y="171"/>
                    <a:pt x="30" y="188"/>
                  </a:cubicBezTo>
                  <a:cubicBezTo>
                    <a:pt x="37" y="223"/>
                    <a:pt x="50" y="256"/>
                    <a:pt x="63" y="289"/>
                  </a:cubicBezTo>
                  <a:cubicBezTo>
                    <a:pt x="70" y="306"/>
                    <a:pt x="78" y="322"/>
                    <a:pt x="87" y="338"/>
                  </a:cubicBezTo>
                  <a:cubicBezTo>
                    <a:pt x="94" y="353"/>
                    <a:pt x="102" y="368"/>
                    <a:pt x="113" y="380"/>
                  </a:cubicBezTo>
                  <a:cubicBezTo>
                    <a:pt x="114" y="381"/>
                    <a:pt x="116" y="380"/>
                    <a:pt x="116" y="379"/>
                  </a:cubicBezTo>
                  <a:cubicBezTo>
                    <a:pt x="109" y="346"/>
                    <a:pt x="92" y="316"/>
                    <a:pt x="79" y="286"/>
                  </a:cubicBezTo>
                  <a:cubicBezTo>
                    <a:pt x="72" y="270"/>
                    <a:pt x="67" y="253"/>
                    <a:pt x="60" y="237"/>
                  </a:cubicBezTo>
                  <a:cubicBezTo>
                    <a:pt x="57" y="228"/>
                    <a:pt x="53" y="220"/>
                    <a:pt x="50" y="212"/>
                  </a:cubicBezTo>
                  <a:cubicBezTo>
                    <a:pt x="47" y="205"/>
                    <a:pt x="44" y="199"/>
                    <a:pt x="40" y="193"/>
                  </a:cubicBezTo>
                  <a:cubicBezTo>
                    <a:pt x="39" y="191"/>
                    <a:pt x="38" y="190"/>
                    <a:pt x="37" y="189"/>
                  </a:cubicBezTo>
                  <a:cubicBezTo>
                    <a:pt x="36" y="188"/>
                    <a:pt x="35" y="188"/>
                    <a:pt x="34" y="189"/>
                  </a:cubicBezTo>
                  <a:cubicBezTo>
                    <a:pt x="33" y="195"/>
                    <a:pt x="35" y="200"/>
                    <a:pt x="36" y="205"/>
                  </a:cubicBezTo>
                  <a:cubicBezTo>
                    <a:pt x="38" y="211"/>
                    <a:pt x="40" y="217"/>
                    <a:pt x="43" y="223"/>
                  </a:cubicBezTo>
                  <a:cubicBezTo>
                    <a:pt x="49" y="237"/>
                    <a:pt x="56" y="251"/>
                    <a:pt x="62" y="264"/>
                  </a:cubicBezTo>
                  <a:cubicBezTo>
                    <a:pt x="78" y="296"/>
                    <a:pt x="95" y="327"/>
                    <a:pt x="113" y="357"/>
                  </a:cubicBezTo>
                  <a:cubicBezTo>
                    <a:pt x="132" y="387"/>
                    <a:pt x="153" y="416"/>
                    <a:pt x="174" y="444"/>
                  </a:cubicBezTo>
                  <a:cubicBezTo>
                    <a:pt x="182" y="456"/>
                    <a:pt x="190" y="468"/>
                    <a:pt x="199" y="479"/>
                  </a:cubicBezTo>
                  <a:cubicBezTo>
                    <a:pt x="206" y="490"/>
                    <a:pt x="215" y="501"/>
                    <a:pt x="225" y="508"/>
                  </a:cubicBezTo>
                  <a:cubicBezTo>
                    <a:pt x="228" y="510"/>
                    <a:pt x="230" y="512"/>
                    <a:pt x="232" y="513"/>
                  </a:cubicBezTo>
                  <a:cubicBezTo>
                    <a:pt x="233" y="513"/>
                    <a:pt x="234" y="512"/>
                    <a:pt x="234" y="511"/>
                  </a:cubicBezTo>
                  <a:cubicBezTo>
                    <a:pt x="232" y="499"/>
                    <a:pt x="221" y="490"/>
                    <a:pt x="213" y="480"/>
                  </a:cubicBezTo>
                  <a:cubicBezTo>
                    <a:pt x="203" y="466"/>
                    <a:pt x="193" y="451"/>
                    <a:pt x="182" y="438"/>
                  </a:cubicBezTo>
                  <a:cubicBezTo>
                    <a:pt x="159" y="411"/>
                    <a:pt x="134" y="386"/>
                    <a:pt x="110" y="361"/>
                  </a:cubicBezTo>
                  <a:cubicBezTo>
                    <a:pt x="104" y="355"/>
                    <a:pt x="98" y="348"/>
                    <a:pt x="92" y="342"/>
                  </a:cubicBezTo>
                  <a:cubicBezTo>
                    <a:pt x="92" y="343"/>
                    <a:pt x="91" y="343"/>
                    <a:pt x="90" y="344"/>
                  </a:cubicBezTo>
                  <a:cubicBezTo>
                    <a:pt x="115" y="368"/>
                    <a:pt x="141" y="392"/>
                    <a:pt x="165" y="418"/>
                  </a:cubicBezTo>
                  <a:cubicBezTo>
                    <a:pt x="177" y="431"/>
                    <a:pt x="188" y="444"/>
                    <a:pt x="200" y="457"/>
                  </a:cubicBezTo>
                  <a:cubicBezTo>
                    <a:pt x="205" y="464"/>
                    <a:pt x="210" y="470"/>
                    <a:pt x="216" y="477"/>
                  </a:cubicBezTo>
                  <a:cubicBezTo>
                    <a:pt x="220" y="483"/>
                    <a:pt x="226" y="489"/>
                    <a:pt x="228" y="497"/>
                  </a:cubicBezTo>
                  <a:cubicBezTo>
                    <a:pt x="228" y="496"/>
                    <a:pt x="229" y="496"/>
                    <a:pt x="229" y="495"/>
                  </a:cubicBezTo>
                  <a:cubicBezTo>
                    <a:pt x="223" y="493"/>
                    <a:pt x="218" y="487"/>
                    <a:pt x="213" y="482"/>
                  </a:cubicBezTo>
                  <a:cubicBezTo>
                    <a:pt x="207" y="477"/>
                    <a:pt x="202" y="472"/>
                    <a:pt x="196" y="467"/>
                  </a:cubicBezTo>
                  <a:cubicBezTo>
                    <a:pt x="183" y="455"/>
                    <a:pt x="171" y="442"/>
                    <a:pt x="159" y="429"/>
                  </a:cubicBezTo>
                  <a:cubicBezTo>
                    <a:pt x="134" y="403"/>
                    <a:pt x="111" y="376"/>
                    <a:pt x="87" y="350"/>
                  </a:cubicBezTo>
                  <a:cubicBezTo>
                    <a:pt x="78" y="341"/>
                    <a:pt x="69" y="331"/>
                    <a:pt x="60" y="321"/>
                  </a:cubicBezTo>
                  <a:cubicBezTo>
                    <a:pt x="53" y="313"/>
                    <a:pt x="45" y="305"/>
                    <a:pt x="35" y="300"/>
                  </a:cubicBezTo>
                  <a:cubicBezTo>
                    <a:pt x="34" y="299"/>
                    <a:pt x="33" y="301"/>
                    <a:pt x="34" y="302"/>
                  </a:cubicBezTo>
                  <a:cubicBezTo>
                    <a:pt x="52" y="329"/>
                    <a:pt x="76" y="351"/>
                    <a:pt x="99" y="374"/>
                  </a:cubicBezTo>
                  <a:cubicBezTo>
                    <a:pt x="124" y="398"/>
                    <a:pt x="148" y="423"/>
                    <a:pt x="172" y="449"/>
                  </a:cubicBezTo>
                  <a:cubicBezTo>
                    <a:pt x="177" y="455"/>
                    <a:pt x="182" y="460"/>
                    <a:pt x="187" y="466"/>
                  </a:cubicBezTo>
                  <a:cubicBezTo>
                    <a:pt x="192" y="471"/>
                    <a:pt x="197" y="477"/>
                    <a:pt x="200" y="484"/>
                  </a:cubicBezTo>
                  <a:cubicBezTo>
                    <a:pt x="201" y="483"/>
                    <a:pt x="201" y="483"/>
                    <a:pt x="202" y="482"/>
                  </a:cubicBezTo>
                  <a:cubicBezTo>
                    <a:pt x="176" y="468"/>
                    <a:pt x="157" y="444"/>
                    <a:pt x="137" y="423"/>
                  </a:cubicBezTo>
                  <a:cubicBezTo>
                    <a:pt x="125" y="411"/>
                    <a:pt x="113" y="399"/>
                    <a:pt x="101" y="388"/>
                  </a:cubicBezTo>
                  <a:cubicBezTo>
                    <a:pt x="94" y="382"/>
                    <a:pt x="87" y="376"/>
                    <a:pt x="81" y="370"/>
                  </a:cubicBezTo>
                  <a:cubicBezTo>
                    <a:pt x="75" y="365"/>
                    <a:pt x="70" y="359"/>
                    <a:pt x="64" y="354"/>
                  </a:cubicBezTo>
                  <a:cubicBezTo>
                    <a:pt x="62" y="352"/>
                    <a:pt x="58" y="349"/>
                    <a:pt x="55" y="348"/>
                  </a:cubicBezTo>
                  <a:cubicBezTo>
                    <a:pt x="54" y="347"/>
                    <a:pt x="52" y="349"/>
                    <a:pt x="53" y="350"/>
                  </a:cubicBezTo>
                  <a:cubicBezTo>
                    <a:pt x="56" y="356"/>
                    <a:pt x="61" y="361"/>
                    <a:pt x="66" y="366"/>
                  </a:cubicBezTo>
                  <a:cubicBezTo>
                    <a:pt x="72" y="371"/>
                    <a:pt x="78" y="377"/>
                    <a:pt x="84" y="383"/>
                  </a:cubicBezTo>
                  <a:cubicBezTo>
                    <a:pt x="96" y="396"/>
                    <a:pt x="108" y="409"/>
                    <a:pt x="120" y="422"/>
                  </a:cubicBezTo>
                  <a:cubicBezTo>
                    <a:pt x="131" y="435"/>
                    <a:pt x="143" y="449"/>
                    <a:pt x="155" y="463"/>
                  </a:cubicBezTo>
                  <a:cubicBezTo>
                    <a:pt x="166" y="475"/>
                    <a:pt x="177" y="488"/>
                    <a:pt x="188" y="501"/>
                  </a:cubicBezTo>
                  <a:cubicBezTo>
                    <a:pt x="191" y="504"/>
                    <a:pt x="193" y="508"/>
                    <a:pt x="195" y="512"/>
                  </a:cubicBezTo>
                  <a:cubicBezTo>
                    <a:pt x="196" y="511"/>
                    <a:pt x="196" y="511"/>
                    <a:pt x="197" y="510"/>
                  </a:cubicBezTo>
                  <a:cubicBezTo>
                    <a:pt x="172" y="491"/>
                    <a:pt x="152" y="468"/>
                    <a:pt x="132" y="444"/>
                  </a:cubicBezTo>
                  <a:cubicBezTo>
                    <a:pt x="123" y="432"/>
                    <a:pt x="113" y="419"/>
                    <a:pt x="104" y="407"/>
                  </a:cubicBezTo>
                  <a:cubicBezTo>
                    <a:pt x="94" y="394"/>
                    <a:pt x="84" y="382"/>
                    <a:pt x="74" y="369"/>
                  </a:cubicBezTo>
                  <a:cubicBezTo>
                    <a:pt x="51" y="338"/>
                    <a:pt x="29" y="305"/>
                    <a:pt x="3" y="276"/>
                  </a:cubicBezTo>
                  <a:cubicBezTo>
                    <a:pt x="2" y="275"/>
                    <a:pt x="0" y="275"/>
                    <a:pt x="1" y="277"/>
                  </a:cubicBezTo>
                  <a:cubicBezTo>
                    <a:pt x="2" y="283"/>
                    <a:pt x="7" y="289"/>
                    <a:pt x="11" y="294"/>
                  </a:cubicBezTo>
                  <a:cubicBezTo>
                    <a:pt x="17" y="300"/>
                    <a:pt x="21" y="307"/>
                    <a:pt x="25" y="313"/>
                  </a:cubicBezTo>
                  <a:cubicBezTo>
                    <a:pt x="35" y="328"/>
                    <a:pt x="45" y="344"/>
                    <a:pt x="55" y="359"/>
                  </a:cubicBezTo>
                  <a:cubicBezTo>
                    <a:pt x="74" y="386"/>
                    <a:pt x="91" y="414"/>
                    <a:pt x="112" y="439"/>
                  </a:cubicBezTo>
                  <a:cubicBezTo>
                    <a:pt x="115" y="442"/>
                    <a:pt x="117" y="445"/>
                    <a:pt x="120" y="448"/>
                  </a:cubicBezTo>
                  <a:cubicBezTo>
                    <a:pt x="121" y="449"/>
                    <a:pt x="123" y="448"/>
                    <a:pt x="122" y="446"/>
                  </a:cubicBezTo>
                  <a:cubicBezTo>
                    <a:pt x="110" y="417"/>
                    <a:pt x="86" y="395"/>
                    <a:pt x="68" y="369"/>
                  </a:cubicBezTo>
                  <a:cubicBezTo>
                    <a:pt x="51" y="344"/>
                    <a:pt x="36" y="316"/>
                    <a:pt x="15" y="293"/>
                  </a:cubicBezTo>
                  <a:cubicBezTo>
                    <a:pt x="14" y="293"/>
                    <a:pt x="14" y="292"/>
                    <a:pt x="14" y="292"/>
                  </a:cubicBezTo>
                  <a:cubicBezTo>
                    <a:pt x="12" y="291"/>
                    <a:pt x="10" y="292"/>
                    <a:pt x="11" y="293"/>
                  </a:cubicBezTo>
                  <a:cubicBezTo>
                    <a:pt x="26" y="324"/>
                    <a:pt x="47" y="351"/>
                    <a:pt x="68" y="378"/>
                  </a:cubicBezTo>
                  <a:cubicBezTo>
                    <a:pt x="87" y="403"/>
                    <a:pt x="102" y="430"/>
                    <a:pt x="123" y="453"/>
                  </a:cubicBezTo>
                  <a:cubicBezTo>
                    <a:pt x="126" y="457"/>
                    <a:pt x="130" y="461"/>
                    <a:pt x="134" y="465"/>
                  </a:cubicBezTo>
                  <a:cubicBezTo>
                    <a:pt x="136" y="466"/>
                    <a:pt x="137" y="464"/>
                    <a:pt x="136" y="463"/>
                  </a:cubicBezTo>
                  <a:cubicBezTo>
                    <a:pt x="119" y="434"/>
                    <a:pt x="96" y="407"/>
                    <a:pt x="77" y="378"/>
                  </a:cubicBezTo>
                  <a:cubicBezTo>
                    <a:pt x="59" y="351"/>
                    <a:pt x="45" y="322"/>
                    <a:pt x="24" y="297"/>
                  </a:cubicBezTo>
                  <a:cubicBezTo>
                    <a:pt x="23" y="296"/>
                    <a:pt x="21" y="297"/>
                    <a:pt x="22" y="298"/>
                  </a:cubicBezTo>
                  <a:cubicBezTo>
                    <a:pt x="25" y="306"/>
                    <a:pt x="29" y="313"/>
                    <a:pt x="33" y="319"/>
                  </a:cubicBezTo>
                  <a:cubicBezTo>
                    <a:pt x="38" y="326"/>
                    <a:pt x="43" y="333"/>
                    <a:pt x="47" y="340"/>
                  </a:cubicBezTo>
                  <a:cubicBezTo>
                    <a:pt x="56" y="355"/>
                    <a:pt x="66" y="369"/>
                    <a:pt x="76" y="382"/>
                  </a:cubicBezTo>
                  <a:cubicBezTo>
                    <a:pt x="97" y="410"/>
                    <a:pt x="122" y="434"/>
                    <a:pt x="146" y="458"/>
                  </a:cubicBezTo>
                  <a:cubicBezTo>
                    <a:pt x="154" y="467"/>
                    <a:pt x="163" y="475"/>
                    <a:pt x="171" y="484"/>
                  </a:cubicBezTo>
                  <a:cubicBezTo>
                    <a:pt x="172" y="486"/>
                    <a:pt x="174" y="485"/>
                    <a:pt x="173" y="483"/>
                  </a:cubicBezTo>
                  <a:cubicBezTo>
                    <a:pt x="170" y="477"/>
                    <a:pt x="166" y="471"/>
                    <a:pt x="161" y="466"/>
                  </a:cubicBezTo>
                  <a:cubicBezTo>
                    <a:pt x="155" y="461"/>
                    <a:pt x="150" y="455"/>
                    <a:pt x="145" y="449"/>
                  </a:cubicBezTo>
                  <a:cubicBezTo>
                    <a:pt x="133" y="435"/>
                    <a:pt x="122" y="421"/>
                    <a:pt x="111" y="407"/>
                  </a:cubicBezTo>
                  <a:cubicBezTo>
                    <a:pt x="89" y="379"/>
                    <a:pt x="68" y="351"/>
                    <a:pt x="48" y="321"/>
                  </a:cubicBezTo>
                  <a:cubicBezTo>
                    <a:pt x="43" y="315"/>
                    <a:pt x="39" y="308"/>
                    <a:pt x="34" y="301"/>
                  </a:cubicBezTo>
                  <a:cubicBezTo>
                    <a:pt x="29" y="294"/>
                    <a:pt x="24" y="287"/>
                    <a:pt x="23" y="279"/>
                  </a:cubicBezTo>
                  <a:cubicBezTo>
                    <a:pt x="23" y="280"/>
                    <a:pt x="22" y="280"/>
                    <a:pt x="21" y="281"/>
                  </a:cubicBezTo>
                  <a:cubicBezTo>
                    <a:pt x="32" y="287"/>
                    <a:pt x="39" y="299"/>
                    <a:pt x="45" y="310"/>
                  </a:cubicBezTo>
                  <a:cubicBezTo>
                    <a:pt x="53" y="323"/>
                    <a:pt x="62" y="335"/>
                    <a:pt x="71" y="347"/>
                  </a:cubicBezTo>
                  <a:cubicBezTo>
                    <a:pt x="92" y="374"/>
                    <a:pt x="114" y="401"/>
                    <a:pt x="139" y="425"/>
                  </a:cubicBezTo>
                  <a:cubicBezTo>
                    <a:pt x="152" y="437"/>
                    <a:pt x="166" y="449"/>
                    <a:pt x="180" y="459"/>
                  </a:cubicBezTo>
                  <a:cubicBezTo>
                    <a:pt x="185" y="463"/>
                    <a:pt x="191" y="467"/>
                    <a:pt x="197" y="471"/>
                  </a:cubicBezTo>
                  <a:cubicBezTo>
                    <a:pt x="202" y="475"/>
                    <a:pt x="208" y="480"/>
                    <a:pt x="211" y="487"/>
                  </a:cubicBezTo>
                  <a:cubicBezTo>
                    <a:pt x="212" y="486"/>
                    <a:pt x="212" y="485"/>
                    <a:pt x="213" y="485"/>
                  </a:cubicBezTo>
                  <a:cubicBezTo>
                    <a:pt x="188" y="473"/>
                    <a:pt x="169" y="451"/>
                    <a:pt x="152" y="430"/>
                  </a:cubicBezTo>
                  <a:cubicBezTo>
                    <a:pt x="144" y="419"/>
                    <a:pt x="136" y="408"/>
                    <a:pt x="128" y="397"/>
                  </a:cubicBezTo>
                  <a:cubicBezTo>
                    <a:pt x="118" y="384"/>
                    <a:pt x="107" y="371"/>
                    <a:pt x="97" y="358"/>
                  </a:cubicBezTo>
                  <a:cubicBezTo>
                    <a:pt x="87" y="344"/>
                    <a:pt x="77" y="329"/>
                    <a:pt x="67" y="315"/>
                  </a:cubicBezTo>
                  <a:cubicBezTo>
                    <a:pt x="58" y="301"/>
                    <a:pt x="50" y="287"/>
                    <a:pt x="38" y="276"/>
                  </a:cubicBezTo>
                  <a:cubicBezTo>
                    <a:pt x="37" y="275"/>
                    <a:pt x="35" y="277"/>
                    <a:pt x="36" y="278"/>
                  </a:cubicBezTo>
                  <a:cubicBezTo>
                    <a:pt x="57" y="306"/>
                    <a:pt x="79" y="332"/>
                    <a:pt x="102" y="358"/>
                  </a:cubicBezTo>
                  <a:cubicBezTo>
                    <a:pt x="126" y="383"/>
                    <a:pt x="150" y="406"/>
                    <a:pt x="176" y="429"/>
                  </a:cubicBezTo>
                  <a:cubicBezTo>
                    <a:pt x="194" y="444"/>
                    <a:pt x="212" y="459"/>
                    <a:pt x="229" y="475"/>
                  </a:cubicBezTo>
                  <a:cubicBezTo>
                    <a:pt x="229" y="474"/>
                    <a:pt x="230" y="473"/>
                    <a:pt x="230" y="472"/>
                  </a:cubicBezTo>
                  <a:cubicBezTo>
                    <a:pt x="203" y="451"/>
                    <a:pt x="177" y="429"/>
                    <a:pt x="152" y="406"/>
                  </a:cubicBezTo>
                  <a:cubicBezTo>
                    <a:pt x="140" y="395"/>
                    <a:pt x="129" y="383"/>
                    <a:pt x="118" y="373"/>
                  </a:cubicBezTo>
                  <a:cubicBezTo>
                    <a:pt x="106" y="362"/>
                    <a:pt x="95" y="351"/>
                    <a:pt x="84" y="340"/>
                  </a:cubicBezTo>
                  <a:cubicBezTo>
                    <a:pt x="71" y="326"/>
                    <a:pt x="58" y="312"/>
                    <a:pt x="50" y="295"/>
                  </a:cubicBezTo>
                  <a:cubicBezTo>
                    <a:pt x="49" y="295"/>
                    <a:pt x="49" y="296"/>
                    <a:pt x="48" y="297"/>
                  </a:cubicBezTo>
                  <a:cubicBezTo>
                    <a:pt x="60" y="303"/>
                    <a:pt x="69" y="315"/>
                    <a:pt x="77" y="326"/>
                  </a:cubicBezTo>
                  <a:cubicBezTo>
                    <a:pt x="88" y="338"/>
                    <a:pt x="100" y="350"/>
                    <a:pt x="112" y="362"/>
                  </a:cubicBezTo>
                  <a:cubicBezTo>
                    <a:pt x="124" y="374"/>
                    <a:pt x="136" y="385"/>
                    <a:pt x="149" y="397"/>
                  </a:cubicBezTo>
                  <a:cubicBezTo>
                    <a:pt x="161" y="408"/>
                    <a:pt x="174" y="419"/>
                    <a:pt x="187" y="429"/>
                  </a:cubicBezTo>
                  <a:cubicBezTo>
                    <a:pt x="206" y="446"/>
                    <a:pt x="225" y="462"/>
                    <a:pt x="243" y="480"/>
                  </a:cubicBezTo>
                  <a:cubicBezTo>
                    <a:pt x="243" y="480"/>
                    <a:pt x="244" y="479"/>
                    <a:pt x="244" y="478"/>
                  </a:cubicBezTo>
                  <a:cubicBezTo>
                    <a:pt x="231" y="473"/>
                    <a:pt x="221" y="461"/>
                    <a:pt x="211" y="451"/>
                  </a:cubicBezTo>
                  <a:cubicBezTo>
                    <a:pt x="198" y="439"/>
                    <a:pt x="186" y="425"/>
                    <a:pt x="174" y="412"/>
                  </a:cubicBezTo>
                  <a:cubicBezTo>
                    <a:pt x="162" y="399"/>
                    <a:pt x="150" y="386"/>
                    <a:pt x="139" y="373"/>
                  </a:cubicBezTo>
                  <a:cubicBezTo>
                    <a:pt x="127" y="361"/>
                    <a:pt x="116" y="348"/>
                    <a:pt x="105" y="335"/>
                  </a:cubicBezTo>
                  <a:cubicBezTo>
                    <a:pt x="89" y="317"/>
                    <a:pt x="73" y="298"/>
                    <a:pt x="60" y="278"/>
                  </a:cubicBezTo>
                  <a:cubicBezTo>
                    <a:pt x="59" y="277"/>
                    <a:pt x="57" y="279"/>
                    <a:pt x="57" y="280"/>
                  </a:cubicBezTo>
                  <a:cubicBezTo>
                    <a:pt x="77" y="309"/>
                    <a:pt x="99" y="335"/>
                    <a:pt x="123" y="360"/>
                  </a:cubicBezTo>
                  <a:cubicBezTo>
                    <a:pt x="146" y="385"/>
                    <a:pt x="170" y="409"/>
                    <a:pt x="196" y="433"/>
                  </a:cubicBezTo>
                  <a:cubicBezTo>
                    <a:pt x="204" y="440"/>
                    <a:pt x="213" y="448"/>
                    <a:pt x="222" y="455"/>
                  </a:cubicBezTo>
                  <a:cubicBezTo>
                    <a:pt x="229" y="462"/>
                    <a:pt x="238" y="468"/>
                    <a:pt x="244" y="476"/>
                  </a:cubicBezTo>
                  <a:cubicBezTo>
                    <a:pt x="244" y="476"/>
                    <a:pt x="245" y="475"/>
                    <a:pt x="246" y="474"/>
                  </a:cubicBezTo>
                  <a:cubicBezTo>
                    <a:pt x="232" y="469"/>
                    <a:pt x="221" y="458"/>
                    <a:pt x="211" y="448"/>
                  </a:cubicBezTo>
                  <a:cubicBezTo>
                    <a:pt x="199" y="436"/>
                    <a:pt x="188" y="424"/>
                    <a:pt x="177" y="411"/>
                  </a:cubicBezTo>
                  <a:cubicBezTo>
                    <a:pt x="154" y="385"/>
                    <a:pt x="131" y="359"/>
                    <a:pt x="108" y="332"/>
                  </a:cubicBezTo>
                  <a:cubicBezTo>
                    <a:pt x="93" y="314"/>
                    <a:pt x="78" y="296"/>
                    <a:pt x="65" y="276"/>
                  </a:cubicBezTo>
                  <a:cubicBezTo>
                    <a:pt x="64" y="276"/>
                    <a:pt x="64" y="277"/>
                    <a:pt x="63" y="278"/>
                  </a:cubicBezTo>
                  <a:cubicBezTo>
                    <a:pt x="108" y="332"/>
                    <a:pt x="151" y="389"/>
                    <a:pt x="202" y="438"/>
                  </a:cubicBezTo>
                  <a:cubicBezTo>
                    <a:pt x="210" y="446"/>
                    <a:pt x="219" y="453"/>
                    <a:pt x="226" y="461"/>
                  </a:cubicBezTo>
                  <a:cubicBezTo>
                    <a:pt x="232" y="466"/>
                    <a:pt x="238" y="474"/>
                    <a:pt x="246" y="475"/>
                  </a:cubicBezTo>
                  <a:cubicBezTo>
                    <a:pt x="247" y="476"/>
                    <a:pt x="248" y="474"/>
                    <a:pt x="247" y="473"/>
                  </a:cubicBezTo>
                  <a:cubicBezTo>
                    <a:pt x="229" y="446"/>
                    <a:pt x="206" y="423"/>
                    <a:pt x="184" y="400"/>
                  </a:cubicBezTo>
                  <a:cubicBezTo>
                    <a:pt x="173" y="389"/>
                    <a:pt x="162" y="377"/>
                    <a:pt x="152" y="364"/>
                  </a:cubicBezTo>
                  <a:cubicBezTo>
                    <a:pt x="141" y="351"/>
                    <a:pt x="132" y="337"/>
                    <a:pt x="123" y="323"/>
                  </a:cubicBezTo>
                  <a:cubicBezTo>
                    <a:pt x="104" y="293"/>
                    <a:pt x="87" y="261"/>
                    <a:pt x="66" y="232"/>
                  </a:cubicBezTo>
                  <a:cubicBezTo>
                    <a:pt x="65" y="231"/>
                    <a:pt x="63" y="232"/>
                    <a:pt x="64" y="234"/>
                  </a:cubicBezTo>
                  <a:cubicBezTo>
                    <a:pt x="81" y="263"/>
                    <a:pt x="101" y="292"/>
                    <a:pt x="121" y="320"/>
                  </a:cubicBezTo>
                  <a:cubicBezTo>
                    <a:pt x="141" y="349"/>
                    <a:pt x="162" y="377"/>
                    <a:pt x="185" y="404"/>
                  </a:cubicBezTo>
                  <a:cubicBezTo>
                    <a:pt x="202" y="425"/>
                    <a:pt x="220" y="444"/>
                    <a:pt x="238" y="464"/>
                  </a:cubicBezTo>
                  <a:cubicBezTo>
                    <a:pt x="245" y="472"/>
                    <a:pt x="252" y="480"/>
                    <a:pt x="259" y="489"/>
                  </a:cubicBezTo>
                  <a:cubicBezTo>
                    <a:pt x="265" y="496"/>
                    <a:pt x="273" y="503"/>
                    <a:pt x="281" y="507"/>
                  </a:cubicBezTo>
                  <a:cubicBezTo>
                    <a:pt x="283" y="507"/>
                    <a:pt x="284" y="506"/>
                    <a:pt x="283" y="505"/>
                  </a:cubicBezTo>
                  <a:cubicBezTo>
                    <a:pt x="278" y="491"/>
                    <a:pt x="266" y="481"/>
                    <a:pt x="256" y="472"/>
                  </a:cubicBezTo>
                  <a:cubicBezTo>
                    <a:pt x="244" y="460"/>
                    <a:pt x="232" y="447"/>
                    <a:pt x="220" y="435"/>
                  </a:cubicBezTo>
                  <a:cubicBezTo>
                    <a:pt x="195" y="408"/>
                    <a:pt x="169" y="383"/>
                    <a:pt x="144" y="357"/>
                  </a:cubicBezTo>
                  <a:cubicBezTo>
                    <a:pt x="137" y="350"/>
                    <a:pt x="129" y="342"/>
                    <a:pt x="123" y="335"/>
                  </a:cubicBezTo>
                  <a:cubicBezTo>
                    <a:pt x="117" y="328"/>
                    <a:pt x="111" y="322"/>
                    <a:pt x="103" y="318"/>
                  </a:cubicBezTo>
                  <a:cubicBezTo>
                    <a:pt x="102" y="317"/>
                    <a:pt x="101" y="319"/>
                    <a:pt x="102" y="320"/>
                  </a:cubicBezTo>
                  <a:cubicBezTo>
                    <a:pt x="110" y="333"/>
                    <a:pt x="122" y="343"/>
                    <a:pt x="133" y="354"/>
                  </a:cubicBezTo>
                  <a:cubicBezTo>
                    <a:pt x="146" y="367"/>
                    <a:pt x="159" y="380"/>
                    <a:pt x="171" y="393"/>
                  </a:cubicBezTo>
                  <a:cubicBezTo>
                    <a:pt x="196" y="418"/>
                    <a:pt x="221" y="444"/>
                    <a:pt x="245" y="470"/>
                  </a:cubicBezTo>
                  <a:cubicBezTo>
                    <a:pt x="250" y="476"/>
                    <a:pt x="256" y="482"/>
                    <a:pt x="262" y="488"/>
                  </a:cubicBezTo>
                  <a:cubicBezTo>
                    <a:pt x="267" y="494"/>
                    <a:pt x="272" y="501"/>
                    <a:pt x="276" y="508"/>
                  </a:cubicBezTo>
                  <a:cubicBezTo>
                    <a:pt x="276" y="507"/>
                    <a:pt x="277" y="507"/>
                    <a:pt x="278" y="506"/>
                  </a:cubicBezTo>
                  <a:cubicBezTo>
                    <a:pt x="254" y="485"/>
                    <a:pt x="234" y="460"/>
                    <a:pt x="215" y="434"/>
                  </a:cubicBezTo>
                  <a:cubicBezTo>
                    <a:pt x="205" y="422"/>
                    <a:pt x="195" y="409"/>
                    <a:pt x="185" y="397"/>
                  </a:cubicBezTo>
                  <a:cubicBezTo>
                    <a:pt x="173" y="384"/>
                    <a:pt x="162" y="371"/>
                    <a:pt x="150" y="358"/>
                  </a:cubicBezTo>
                  <a:cubicBezTo>
                    <a:pt x="135" y="341"/>
                    <a:pt x="120" y="324"/>
                    <a:pt x="105" y="307"/>
                  </a:cubicBezTo>
                  <a:cubicBezTo>
                    <a:pt x="99" y="300"/>
                    <a:pt x="93" y="294"/>
                    <a:pt x="87" y="287"/>
                  </a:cubicBezTo>
                  <a:cubicBezTo>
                    <a:pt x="82" y="282"/>
                    <a:pt x="76" y="276"/>
                    <a:pt x="68" y="273"/>
                  </a:cubicBezTo>
                  <a:cubicBezTo>
                    <a:pt x="67" y="272"/>
                    <a:pt x="66" y="273"/>
                    <a:pt x="67" y="274"/>
                  </a:cubicBezTo>
                  <a:cubicBezTo>
                    <a:pt x="72" y="288"/>
                    <a:pt x="83" y="298"/>
                    <a:pt x="93" y="308"/>
                  </a:cubicBezTo>
                  <a:cubicBezTo>
                    <a:pt x="105" y="322"/>
                    <a:pt x="117" y="335"/>
                    <a:pt x="130" y="348"/>
                  </a:cubicBezTo>
                  <a:cubicBezTo>
                    <a:pt x="141" y="361"/>
                    <a:pt x="153" y="374"/>
                    <a:pt x="166" y="386"/>
                  </a:cubicBezTo>
                  <a:cubicBezTo>
                    <a:pt x="177" y="399"/>
                    <a:pt x="190" y="411"/>
                    <a:pt x="201" y="423"/>
                  </a:cubicBezTo>
                  <a:cubicBezTo>
                    <a:pt x="216" y="438"/>
                    <a:pt x="230" y="453"/>
                    <a:pt x="242" y="470"/>
                  </a:cubicBezTo>
                  <a:cubicBezTo>
                    <a:pt x="243" y="469"/>
                    <a:pt x="243" y="468"/>
                    <a:pt x="244" y="468"/>
                  </a:cubicBezTo>
                  <a:cubicBezTo>
                    <a:pt x="232" y="461"/>
                    <a:pt x="224" y="449"/>
                    <a:pt x="216" y="438"/>
                  </a:cubicBezTo>
                  <a:cubicBezTo>
                    <a:pt x="205" y="425"/>
                    <a:pt x="193" y="413"/>
                    <a:pt x="181" y="401"/>
                  </a:cubicBezTo>
                  <a:cubicBezTo>
                    <a:pt x="157" y="375"/>
                    <a:pt x="134" y="349"/>
                    <a:pt x="113" y="321"/>
                  </a:cubicBezTo>
                  <a:cubicBezTo>
                    <a:pt x="99" y="304"/>
                    <a:pt x="86" y="285"/>
                    <a:pt x="75" y="267"/>
                  </a:cubicBezTo>
                  <a:cubicBezTo>
                    <a:pt x="64" y="248"/>
                    <a:pt x="53" y="230"/>
                    <a:pt x="39" y="213"/>
                  </a:cubicBezTo>
                  <a:cubicBezTo>
                    <a:pt x="38" y="212"/>
                    <a:pt x="36" y="213"/>
                    <a:pt x="37" y="214"/>
                  </a:cubicBezTo>
                  <a:cubicBezTo>
                    <a:pt x="40" y="230"/>
                    <a:pt x="51" y="242"/>
                    <a:pt x="59" y="256"/>
                  </a:cubicBezTo>
                  <a:cubicBezTo>
                    <a:pt x="68" y="271"/>
                    <a:pt x="77" y="286"/>
                    <a:pt x="87" y="301"/>
                  </a:cubicBezTo>
                  <a:cubicBezTo>
                    <a:pt x="97" y="316"/>
                    <a:pt x="108" y="330"/>
                    <a:pt x="118" y="344"/>
                  </a:cubicBezTo>
                  <a:cubicBezTo>
                    <a:pt x="128" y="359"/>
                    <a:pt x="139" y="373"/>
                    <a:pt x="149" y="388"/>
                  </a:cubicBezTo>
                  <a:cubicBezTo>
                    <a:pt x="155" y="395"/>
                    <a:pt x="160" y="402"/>
                    <a:pt x="165" y="409"/>
                  </a:cubicBezTo>
                  <a:cubicBezTo>
                    <a:pt x="170" y="416"/>
                    <a:pt x="175" y="422"/>
                    <a:pt x="182" y="426"/>
                  </a:cubicBezTo>
                  <a:cubicBezTo>
                    <a:pt x="184" y="426"/>
                    <a:pt x="185" y="425"/>
                    <a:pt x="184" y="424"/>
                  </a:cubicBezTo>
                  <a:cubicBezTo>
                    <a:pt x="182" y="417"/>
                    <a:pt x="178" y="411"/>
                    <a:pt x="174" y="405"/>
                  </a:cubicBezTo>
                  <a:cubicBezTo>
                    <a:pt x="170" y="398"/>
                    <a:pt x="166" y="391"/>
                    <a:pt x="162" y="384"/>
                  </a:cubicBezTo>
                  <a:cubicBezTo>
                    <a:pt x="155" y="371"/>
                    <a:pt x="147" y="357"/>
                    <a:pt x="140" y="343"/>
                  </a:cubicBezTo>
                  <a:cubicBezTo>
                    <a:pt x="125" y="315"/>
                    <a:pt x="111" y="287"/>
                    <a:pt x="97" y="258"/>
                  </a:cubicBezTo>
                  <a:cubicBezTo>
                    <a:pt x="96" y="257"/>
                    <a:pt x="94" y="258"/>
                    <a:pt x="95" y="26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3" name="Freeform 43"/>
            <p:cNvSpPr/>
            <p:nvPr/>
          </p:nvSpPr>
          <p:spPr bwMode="auto">
            <a:xfrm>
              <a:off x="3304" y="2556"/>
              <a:ext cx="1044" cy="577"/>
            </a:xfrm>
            <a:custGeom>
              <a:avLst/>
              <a:gdLst>
                <a:gd name="T0" fmla="*/ 78 w 540"/>
                <a:gd name="T1" fmla="*/ 52 h 298"/>
                <a:gd name="T2" fmla="*/ 338 w 540"/>
                <a:gd name="T3" fmla="*/ 216 h 298"/>
                <a:gd name="T4" fmla="*/ 217 w 540"/>
                <a:gd name="T5" fmla="*/ 180 h 298"/>
                <a:gd name="T6" fmla="*/ 41 w 540"/>
                <a:gd name="T7" fmla="*/ 56 h 298"/>
                <a:gd name="T8" fmla="*/ 51 w 540"/>
                <a:gd name="T9" fmla="*/ 43 h 298"/>
                <a:gd name="T10" fmla="*/ 2 w 540"/>
                <a:gd name="T11" fmla="*/ 39 h 298"/>
                <a:gd name="T12" fmla="*/ 141 w 540"/>
                <a:gd name="T13" fmla="*/ 189 h 298"/>
                <a:gd name="T14" fmla="*/ 92 w 540"/>
                <a:gd name="T15" fmla="*/ 153 h 298"/>
                <a:gd name="T16" fmla="*/ 297 w 540"/>
                <a:gd name="T17" fmla="*/ 249 h 298"/>
                <a:gd name="T18" fmla="*/ 335 w 540"/>
                <a:gd name="T19" fmla="*/ 244 h 298"/>
                <a:gd name="T20" fmla="*/ 136 w 540"/>
                <a:gd name="T21" fmla="*/ 165 h 298"/>
                <a:gd name="T22" fmla="*/ 331 w 540"/>
                <a:gd name="T23" fmla="*/ 283 h 298"/>
                <a:gd name="T24" fmla="*/ 305 w 540"/>
                <a:gd name="T25" fmla="*/ 280 h 298"/>
                <a:gd name="T26" fmla="*/ 301 w 540"/>
                <a:gd name="T27" fmla="*/ 250 h 298"/>
                <a:gd name="T28" fmla="*/ 246 w 540"/>
                <a:gd name="T29" fmla="*/ 250 h 298"/>
                <a:gd name="T30" fmla="*/ 225 w 540"/>
                <a:gd name="T31" fmla="*/ 237 h 298"/>
                <a:gd name="T32" fmla="*/ 208 w 540"/>
                <a:gd name="T33" fmla="*/ 219 h 298"/>
                <a:gd name="T34" fmla="*/ 192 w 540"/>
                <a:gd name="T35" fmla="*/ 198 h 298"/>
                <a:gd name="T36" fmla="*/ 175 w 540"/>
                <a:gd name="T37" fmla="*/ 183 h 298"/>
                <a:gd name="T38" fmla="*/ 189 w 540"/>
                <a:gd name="T39" fmla="*/ 185 h 298"/>
                <a:gd name="T40" fmla="*/ 179 w 540"/>
                <a:gd name="T41" fmla="*/ 184 h 298"/>
                <a:gd name="T42" fmla="*/ 167 w 540"/>
                <a:gd name="T43" fmla="*/ 174 h 298"/>
                <a:gd name="T44" fmla="*/ 213 w 540"/>
                <a:gd name="T45" fmla="*/ 190 h 298"/>
                <a:gd name="T46" fmla="*/ 298 w 540"/>
                <a:gd name="T47" fmla="*/ 197 h 298"/>
                <a:gd name="T48" fmla="*/ 441 w 540"/>
                <a:gd name="T49" fmla="*/ 217 h 298"/>
                <a:gd name="T50" fmla="*/ 311 w 540"/>
                <a:gd name="T51" fmla="*/ 251 h 298"/>
                <a:gd name="T52" fmla="*/ 426 w 540"/>
                <a:gd name="T53" fmla="*/ 233 h 298"/>
                <a:gd name="T54" fmla="*/ 453 w 540"/>
                <a:gd name="T55" fmla="*/ 215 h 298"/>
                <a:gd name="T56" fmla="*/ 360 w 540"/>
                <a:gd name="T57" fmla="*/ 247 h 298"/>
                <a:gd name="T58" fmla="*/ 529 w 540"/>
                <a:gd name="T59" fmla="*/ 240 h 298"/>
                <a:gd name="T60" fmla="*/ 393 w 540"/>
                <a:gd name="T61" fmla="*/ 281 h 298"/>
                <a:gd name="T62" fmla="*/ 537 w 540"/>
                <a:gd name="T63" fmla="*/ 227 h 298"/>
                <a:gd name="T64" fmla="*/ 401 w 540"/>
                <a:gd name="T65" fmla="*/ 242 h 298"/>
                <a:gd name="T66" fmla="*/ 395 w 540"/>
                <a:gd name="T67" fmla="*/ 242 h 298"/>
                <a:gd name="T68" fmla="*/ 505 w 540"/>
                <a:gd name="T69" fmla="*/ 178 h 298"/>
                <a:gd name="T70" fmla="*/ 397 w 540"/>
                <a:gd name="T71" fmla="*/ 252 h 298"/>
                <a:gd name="T72" fmla="*/ 420 w 540"/>
                <a:gd name="T73" fmla="*/ 220 h 298"/>
                <a:gd name="T74" fmla="*/ 360 w 540"/>
                <a:gd name="T75" fmla="*/ 203 h 298"/>
                <a:gd name="T76" fmla="*/ 212 w 540"/>
                <a:gd name="T77" fmla="*/ 187 h 298"/>
                <a:gd name="T78" fmla="*/ 178 w 540"/>
                <a:gd name="T79" fmla="*/ 168 h 298"/>
                <a:gd name="T80" fmla="*/ 229 w 540"/>
                <a:gd name="T81" fmla="*/ 190 h 298"/>
                <a:gd name="T82" fmla="*/ 224 w 540"/>
                <a:gd name="T83" fmla="*/ 196 h 298"/>
                <a:gd name="T84" fmla="*/ 221 w 540"/>
                <a:gd name="T85" fmla="*/ 191 h 298"/>
                <a:gd name="T86" fmla="*/ 169 w 540"/>
                <a:gd name="T87" fmla="*/ 181 h 298"/>
                <a:gd name="T88" fmla="*/ 193 w 540"/>
                <a:gd name="T89" fmla="*/ 206 h 298"/>
                <a:gd name="T90" fmla="*/ 241 w 540"/>
                <a:gd name="T91" fmla="*/ 230 h 298"/>
                <a:gd name="T92" fmla="*/ 274 w 540"/>
                <a:gd name="T93" fmla="*/ 262 h 298"/>
                <a:gd name="T94" fmla="*/ 108 w 540"/>
                <a:gd name="T95" fmla="*/ 163 h 298"/>
                <a:gd name="T96" fmla="*/ 290 w 540"/>
                <a:gd name="T97" fmla="*/ 275 h 298"/>
                <a:gd name="T98" fmla="*/ 344 w 540"/>
                <a:gd name="T99" fmla="*/ 283 h 298"/>
                <a:gd name="T100" fmla="*/ 136 w 540"/>
                <a:gd name="T101" fmla="*/ 165 h 298"/>
                <a:gd name="T102" fmla="*/ 186 w 540"/>
                <a:gd name="T103" fmla="*/ 199 h 298"/>
                <a:gd name="T104" fmla="*/ 115 w 540"/>
                <a:gd name="T105" fmla="*/ 157 h 298"/>
                <a:gd name="T106" fmla="*/ 115 w 540"/>
                <a:gd name="T107" fmla="*/ 167 h 298"/>
                <a:gd name="T108" fmla="*/ 28 w 540"/>
                <a:gd name="T109" fmla="*/ 94 h 298"/>
                <a:gd name="T110" fmla="*/ 3 w 540"/>
                <a:gd name="T111" fmla="*/ 39 h 298"/>
                <a:gd name="T112" fmla="*/ 78 w 540"/>
                <a:gd name="T113" fmla="*/ 72 h 298"/>
                <a:gd name="T114" fmla="*/ 200 w 540"/>
                <a:gd name="T115" fmla="*/ 186 h 298"/>
                <a:gd name="T116" fmla="*/ 219 w 540"/>
                <a:gd name="T117" fmla="*/ 178 h 298"/>
                <a:gd name="T118" fmla="*/ 177 w 540"/>
                <a:gd name="T119" fmla="*/ 130 h 298"/>
                <a:gd name="T120" fmla="*/ 105 w 540"/>
                <a:gd name="T121" fmla="*/ 8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0" h="298">
                  <a:moveTo>
                    <a:pt x="75" y="74"/>
                  </a:moveTo>
                  <a:cubicBezTo>
                    <a:pt x="101" y="97"/>
                    <a:pt x="128" y="117"/>
                    <a:pt x="156" y="137"/>
                  </a:cubicBezTo>
                  <a:cubicBezTo>
                    <a:pt x="170" y="147"/>
                    <a:pt x="184" y="157"/>
                    <a:pt x="199" y="166"/>
                  </a:cubicBezTo>
                  <a:cubicBezTo>
                    <a:pt x="213" y="174"/>
                    <a:pt x="229" y="182"/>
                    <a:pt x="244" y="189"/>
                  </a:cubicBezTo>
                  <a:cubicBezTo>
                    <a:pt x="252" y="192"/>
                    <a:pt x="260" y="196"/>
                    <a:pt x="267" y="199"/>
                  </a:cubicBezTo>
                  <a:cubicBezTo>
                    <a:pt x="274" y="202"/>
                    <a:pt x="282" y="205"/>
                    <a:pt x="289" y="205"/>
                  </a:cubicBezTo>
                  <a:cubicBezTo>
                    <a:pt x="290" y="206"/>
                    <a:pt x="291" y="204"/>
                    <a:pt x="290" y="203"/>
                  </a:cubicBezTo>
                  <a:cubicBezTo>
                    <a:pt x="283" y="193"/>
                    <a:pt x="270" y="189"/>
                    <a:pt x="259" y="183"/>
                  </a:cubicBezTo>
                  <a:cubicBezTo>
                    <a:pt x="243" y="174"/>
                    <a:pt x="228" y="165"/>
                    <a:pt x="212" y="155"/>
                  </a:cubicBezTo>
                  <a:cubicBezTo>
                    <a:pt x="197" y="146"/>
                    <a:pt x="182" y="138"/>
                    <a:pt x="167" y="127"/>
                  </a:cubicBezTo>
                  <a:cubicBezTo>
                    <a:pt x="153" y="118"/>
                    <a:pt x="140" y="107"/>
                    <a:pt x="127" y="96"/>
                  </a:cubicBezTo>
                  <a:cubicBezTo>
                    <a:pt x="118" y="89"/>
                    <a:pt x="110" y="81"/>
                    <a:pt x="101" y="74"/>
                  </a:cubicBezTo>
                  <a:cubicBezTo>
                    <a:pt x="93" y="67"/>
                    <a:pt x="84" y="60"/>
                    <a:pt x="80" y="50"/>
                  </a:cubicBezTo>
                  <a:cubicBezTo>
                    <a:pt x="79" y="51"/>
                    <a:pt x="79" y="51"/>
                    <a:pt x="78" y="52"/>
                  </a:cubicBezTo>
                  <a:cubicBezTo>
                    <a:pt x="92" y="55"/>
                    <a:pt x="103" y="66"/>
                    <a:pt x="113" y="74"/>
                  </a:cubicBezTo>
                  <a:cubicBezTo>
                    <a:pt x="127" y="86"/>
                    <a:pt x="141" y="97"/>
                    <a:pt x="155" y="108"/>
                  </a:cubicBezTo>
                  <a:cubicBezTo>
                    <a:pt x="182" y="130"/>
                    <a:pt x="209" y="152"/>
                    <a:pt x="238" y="171"/>
                  </a:cubicBezTo>
                  <a:cubicBezTo>
                    <a:pt x="249" y="179"/>
                    <a:pt x="261" y="186"/>
                    <a:pt x="272" y="192"/>
                  </a:cubicBezTo>
                  <a:cubicBezTo>
                    <a:pt x="284" y="199"/>
                    <a:pt x="296" y="206"/>
                    <a:pt x="307" y="215"/>
                  </a:cubicBezTo>
                  <a:cubicBezTo>
                    <a:pt x="307" y="214"/>
                    <a:pt x="308" y="213"/>
                    <a:pt x="308" y="212"/>
                  </a:cubicBezTo>
                  <a:cubicBezTo>
                    <a:pt x="280" y="201"/>
                    <a:pt x="257" y="179"/>
                    <a:pt x="233" y="162"/>
                  </a:cubicBezTo>
                  <a:cubicBezTo>
                    <a:pt x="206" y="141"/>
                    <a:pt x="176" y="125"/>
                    <a:pt x="148" y="108"/>
                  </a:cubicBezTo>
                  <a:cubicBezTo>
                    <a:pt x="139" y="102"/>
                    <a:pt x="130" y="96"/>
                    <a:pt x="121" y="90"/>
                  </a:cubicBezTo>
                  <a:cubicBezTo>
                    <a:pt x="119" y="89"/>
                    <a:pt x="118" y="91"/>
                    <a:pt x="119" y="92"/>
                  </a:cubicBezTo>
                  <a:cubicBezTo>
                    <a:pt x="145" y="113"/>
                    <a:pt x="174" y="131"/>
                    <a:pt x="202" y="148"/>
                  </a:cubicBezTo>
                  <a:cubicBezTo>
                    <a:pt x="216" y="156"/>
                    <a:pt x="229" y="164"/>
                    <a:pt x="242" y="172"/>
                  </a:cubicBezTo>
                  <a:cubicBezTo>
                    <a:pt x="255" y="180"/>
                    <a:pt x="267" y="188"/>
                    <a:pt x="280" y="195"/>
                  </a:cubicBezTo>
                  <a:cubicBezTo>
                    <a:pt x="298" y="205"/>
                    <a:pt x="318" y="214"/>
                    <a:pt x="338" y="216"/>
                  </a:cubicBezTo>
                  <a:cubicBezTo>
                    <a:pt x="340" y="216"/>
                    <a:pt x="341" y="215"/>
                    <a:pt x="339" y="214"/>
                  </a:cubicBezTo>
                  <a:cubicBezTo>
                    <a:pt x="333" y="210"/>
                    <a:pt x="326" y="207"/>
                    <a:pt x="318" y="204"/>
                  </a:cubicBezTo>
                  <a:cubicBezTo>
                    <a:pt x="311" y="202"/>
                    <a:pt x="303" y="199"/>
                    <a:pt x="295" y="195"/>
                  </a:cubicBezTo>
                  <a:cubicBezTo>
                    <a:pt x="279" y="188"/>
                    <a:pt x="262" y="181"/>
                    <a:pt x="246" y="174"/>
                  </a:cubicBezTo>
                  <a:cubicBezTo>
                    <a:pt x="216" y="160"/>
                    <a:pt x="185" y="146"/>
                    <a:pt x="156" y="130"/>
                  </a:cubicBezTo>
                  <a:cubicBezTo>
                    <a:pt x="129" y="116"/>
                    <a:pt x="102" y="101"/>
                    <a:pt x="78" y="82"/>
                  </a:cubicBezTo>
                  <a:cubicBezTo>
                    <a:pt x="78" y="83"/>
                    <a:pt x="77" y="84"/>
                    <a:pt x="76" y="85"/>
                  </a:cubicBezTo>
                  <a:cubicBezTo>
                    <a:pt x="105" y="103"/>
                    <a:pt x="131" y="125"/>
                    <a:pt x="160" y="145"/>
                  </a:cubicBezTo>
                  <a:cubicBezTo>
                    <a:pt x="174" y="154"/>
                    <a:pt x="188" y="164"/>
                    <a:pt x="204" y="173"/>
                  </a:cubicBezTo>
                  <a:cubicBezTo>
                    <a:pt x="211" y="177"/>
                    <a:pt x="218" y="181"/>
                    <a:pt x="226" y="185"/>
                  </a:cubicBezTo>
                  <a:cubicBezTo>
                    <a:pt x="232" y="188"/>
                    <a:pt x="239" y="192"/>
                    <a:pt x="246" y="196"/>
                  </a:cubicBezTo>
                  <a:cubicBezTo>
                    <a:pt x="251" y="198"/>
                    <a:pt x="256" y="200"/>
                    <a:pt x="261" y="201"/>
                  </a:cubicBezTo>
                  <a:cubicBezTo>
                    <a:pt x="263" y="202"/>
                    <a:pt x="263" y="199"/>
                    <a:pt x="262" y="199"/>
                  </a:cubicBezTo>
                  <a:cubicBezTo>
                    <a:pt x="248" y="191"/>
                    <a:pt x="232" y="186"/>
                    <a:pt x="217" y="180"/>
                  </a:cubicBezTo>
                  <a:cubicBezTo>
                    <a:pt x="201" y="173"/>
                    <a:pt x="186" y="165"/>
                    <a:pt x="171" y="157"/>
                  </a:cubicBezTo>
                  <a:cubicBezTo>
                    <a:pt x="141" y="141"/>
                    <a:pt x="113" y="122"/>
                    <a:pt x="87" y="100"/>
                  </a:cubicBezTo>
                  <a:cubicBezTo>
                    <a:pt x="66" y="83"/>
                    <a:pt x="47" y="65"/>
                    <a:pt x="27" y="47"/>
                  </a:cubicBezTo>
                  <a:cubicBezTo>
                    <a:pt x="26" y="48"/>
                    <a:pt x="26" y="49"/>
                    <a:pt x="25" y="49"/>
                  </a:cubicBezTo>
                  <a:cubicBezTo>
                    <a:pt x="52" y="73"/>
                    <a:pt x="80" y="95"/>
                    <a:pt x="107" y="118"/>
                  </a:cubicBezTo>
                  <a:cubicBezTo>
                    <a:pt x="120" y="128"/>
                    <a:pt x="133" y="139"/>
                    <a:pt x="145" y="150"/>
                  </a:cubicBezTo>
                  <a:cubicBezTo>
                    <a:pt x="156" y="160"/>
                    <a:pt x="168" y="171"/>
                    <a:pt x="180" y="180"/>
                  </a:cubicBezTo>
                  <a:cubicBezTo>
                    <a:pt x="193" y="191"/>
                    <a:pt x="206" y="201"/>
                    <a:pt x="221" y="208"/>
                  </a:cubicBezTo>
                  <a:cubicBezTo>
                    <a:pt x="222" y="209"/>
                    <a:pt x="223" y="208"/>
                    <a:pt x="223" y="207"/>
                  </a:cubicBezTo>
                  <a:cubicBezTo>
                    <a:pt x="223" y="201"/>
                    <a:pt x="217" y="197"/>
                    <a:pt x="212" y="193"/>
                  </a:cubicBezTo>
                  <a:cubicBezTo>
                    <a:pt x="206" y="188"/>
                    <a:pt x="199" y="182"/>
                    <a:pt x="193" y="177"/>
                  </a:cubicBezTo>
                  <a:cubicBezTo>
                    <a:pt x="179" y="166"/>
                    <a:pt x="165" y="155"/>
                    <a:pt x="151" y="145"/>
                  </a:cubicBezTo>
                  <a:cubicBezTo>
                    <a:pt x="122" y="124"/>
                    <a:pt x="95" y="101"/>
                    <a:pt x="67" y="79"/>
                  </a:cubicBezTo>
                  <a:cubicBezTo>
                    <a:pt x="58" y="71"/>
                    <a:pt x="50" y="64"/>
                    <a:pt x="41" y="56"/>
                  </a:cubicBezTo>
                  <a:cubicBezTo>
                    <a:pt x="34" y="49"/>
                    <a:pt x="25" y="42"/>
                    <a:pt x="16" y="37"/>
                  </a:cubicBezTo>
                  <a:cubicBezTo>
                    <a:pt x="15" y="37"/>
                    <a:pt x="14" y="38"/>
                    <a:pt x="14" y="39"/>
                  </a:cubicBezTo>
                  <a:cubicBezTo>
                    <a:pt x="18" y="46"/>
                    <a:pt x="23" y="51"/>
                    <a:pt x="28" y="56"/>
                  </a:cubicBezTo>
                  <a:cubicBezTo>
                    <a:pt x="34" y="61"/>
                    <a:pt x="40" y="67"/>
                    <a:pt x="46" y="73"/>
                  </a:cubicBezTo>
                  <a:cubicBezTo>
                    <a:pt x="59" y="85"/>
                    <a:pt x="72" y="97"/>
                    <a:pt x="85" y="109"/>
                  </a:cubicBezTo>
                  <a:cubicBezTo>
                    <a:pt x="99" y="120"/>
                    <a:pt x="112" y="132"/>
                    <a:pt x="126" y="142"/>
                  </a:cubicBezTo>
                  <a:cubicBezTo>
                    <a:pt x="133" y="148"/>
                    <a:pt x="140" y="153"/>
                    <a:pt x="147" y="158"/>
                  </a:cubicBezTo>
                  <a:cubicBezTo>
                    <a:pt x="153" y="162"/>
                    <a:pt x="159" y="167"/>
                    <a:pt x="165" y="171"/>
                  </a:cubicBezTo>
                  <a:cubicBezTo>
                    <a:pt x="171" y="175"/>
                    <a:pt x="178" y="179"/>
                    <a:pt x="185" y="180"/>
                  </a:cubicBezTo>
                  <a:cubicBezTo>
                    <a:pt x="186" y="181"/>
                    <a:pt x="187" y="180"/>
                    <a:pt x="187" y="179"/>
                  </a:cubicBezTo>
                  <a:cubicBezTo>
                    <a:pt x="187" y="174"/>
                    <a:pt x="184" y="169"/>
                    <a:pt x="181" y="165"/>
                  </a:cubicBezTo>
                  <a:cubicBezTo>
                    <a:pt x="177" y="161"/>
                    <a:pt x="173" y="157"/>
                    <a:pt x="168" y="153"/>
                  </a:cubicBezTo>
                  <a:cubicBezTo>
                    <a:pt x="156" y="141"/>
                    <a:pt x="143" y="128"/>
                    <a:pt x="130" y="116"/>
                  </a:cubicBezTo>
                  <a:cubicBezTo>
                    <a:pt x="104" y="92"/>
                    <a:pt x="77" y="68"/>
                    <a:pt x="51" y="43"/>
                  </a:cubicBezTo>
                  <a:cubicBezTo>
                    <a:pt x="43" y="36"/>
                    <a:pt x="36" y="28"/>
                    <a:pt x="29" y="20"/>
                  </a:cubicBezTo>
                  <a:cubicBezTo>
                    <a:pt x="22" y="13"/>
                    <a:pt x="15" y="6"/>
                    <a:pt x="8" y="0"/>
                  </a:cubicBezTo>
                  <a:cubicBezTo>
                    <a:pt x="6" y="0"/>
                    <a:pt x="5" y="1"/>
                    <a:pt x="5" y="2"/>
                  </a:cubicBezTo>
                  <a:cubicBezTo>
                    <a:pt x="9" y="9"/>
                    <a:pt x="14" y="14"/>
                    <a:pt x="20" y="20"/>
                  </a:cubicBezTo>
                  <a:cubicBezTo>
                    <a:pt x="26" y="26"/>
                    <a:pt x="32" y="32"/>
                    <a:pt x="38" y="39"/>
                  </a:cubicBezTo>
                  <a:cubicBezTo>
                    <a:pt x="50" y="52"/>
                    <a:pt x="63" y="65"/>
                    <a:pt x="76" y="78"/>
                  </a:cubicBezTo>
                  <a:cubicBezTo>
                    <a:pt x="99" y="102"/>
                    <a:pt x="125" y="124"/>
                    <a:pt x="149" y="147"/>
                  </a:cubicBezTo>
                  <a:cubicBezTo>
                    <a:pt x="154" y="152"/>
                    <a:pt x="160" y="158"/>
                    <a:pt x="165" y="163"/>
                  </a:cubicBezTo>
                  <a:cubicBezTo>
                    <a:pt x="165" y="163"/>
                    <a:pt x="166" y="162"/>
                    <a:pt x="166" y="161"/>
                  </a:cubicBezTo>
                  <a:cubicBezTo>
                    <a:pt x="159" y="159"/>
                    <a:pt x="153" y="154"/>
                    <a:pt x="147" y="149"/>
                  </a:cubicBezTo>
                  <a:cubicBezTo>
                    <a:pt x="141" y="144"/>
                    <a:pt x="135" y="140"/>
                    <a:pt x="128" y="135"/>
                  </a:cubicBezTo>
                  <a:cubicBezTo>
                    <a:pt x="114" y="124"/>
                    <a:pt x="100" y="113"/>
                    <a:pt x="86" y="102"/>
                  </a:cubicBezTo>
                  <a:cubicBezTo>
                    <a:pt x="60" y="82"/>
                    <a:pt x="36" y="59"/>
                    <a:pt x="8" y="42"/>
                  </a:cubicBezTo>
                  <a:cubicBezTo>
                    <a:pt x="6" y="41"/>
                    <a:pt x="4" y="40"/>
                    <a:pt x="2" y="39"/>
                  </a:cubicBezTo>
                  <a:cubicBezTo>
                    <a:pt x="1" y="38"/>
                    <a:pt x="0" y="39"/>
                    <a:pt x="0" y="40"/>
                  </a:cubicBezTo>
                  <a:cubicBezTo>
                    <a:pt x="3" y="47"/>
                    <a:pt x="9" y="51"/>
                    <a:pt x="14" y="56"/>
                  </a:cubicBezTo>
                  <a:cubicBezTo>
                    <a:pt x="20" y="62"/>
                    <a:pt x="26" y="68"/>
                    <a:pt x="33" y="74"/>
                  </a:cubicBezTo>
                  <a:cubicBezTo>
                    <a:pt x="46" y="86"/>
                    <a:pt x="59" y="98"/>
                    <a:pt x="73" y="110"/>
                  </a:cubicBezTo>
                  <a:cubicBezTo>
                    <a:pt x="99" y="135"/>
                    <a:pt x="126" y="157"/>
                    <a:pt x="153" y="181"/>
                  </a:cubicBezTo>
                  <a:cubicBezTo>
                    <a:pt x="155" y="183"/>
                    <a:pt x="157" y="185"/>
                    <a:pt x="159" y="187"/>
                  </a:cubicBezTo>
                  <a:cubicBezTo>
                    <a:pt x="161" y="188"/>
                    <a:pt x="162" y="186"/>
                    <a:pt x="161" y="185"/>
                  </a:cubicBezTo>
                  <a:cubicBezTo>
                    <a:pt x="142" y="163"/>
                    <a:pt x="117" y="148"/>
                    <a:pt x="94" y="131"/>
                  </a:cubicBezTo>
                  <a:cubicBezTo>
                    <a:pt x="70" y="113"/>
                    <a:pt x="48" y="92"/>
                    <a:pt x="22" y="77"/>
                  </a:cubicBezTo>
                  <a:cubicBezTo>
                    <a:pt x="21" y="76"/>
                    <a:pt x="20" y="78"/>
                    <a:pt x="20" y="79"/>
                  </a:cubicBezTo>
                  <a:cubicBezTo>
                    <a:pt x="28" y="90"/>
                    <a:pt x="38" y="100"/>
                    <a:pt x="48" y="109"/>
                  </a:cubicBezTo>
                  <a:cubicBezTo>
                    <a:pt x="59" y="118"/>
                    <a:pt x="69" y="127"/>
                    <a:pt x="80" y="136"/>
                  </a:cubicBezTo>
                  <a:cubicBezTo>
                    <a:pt x="100" y="154"/>
                    <a:pt x="124" y="169"/>
                    <a:pt x="139" y="191"/>
                  </a:cubicBezTo>
                  <a:cubicBezTo>
                    <a:pt x="140" y="191"/>
                    <a:pt x="140" y="190"/>
                    <a:pt x="141" y="189"/>
                  </a:cubicBezTo>
                  <a:cubicBezTo>
                    <a:pt x="97" y="165"/>
                    <a:pt x="69" y="122"/>
                    <a:pt x="30" y="92"/>
                  </a:cubicBezTo>
                  <a:cubicBezTo>
                    <a:pt x="29" y="93"/>
                    <a:pt x="29" y="94"/>
                    <a:pt x="28" y="94"/>
                  </a:cubicBezTo>
                  <a:cubicBezTo>
                    <a:pt x="55" y="115"/>
                    <a:pt x="78" y="139"/>
                    <a:pt x="104" y="161"/>
                  </a:cubicBezTo>
                  <a:cubicBezTo>
                    <a:pt x="117" y="172"/>
                    <a:pt x="131" y="183"/>
                    <a:pt x="145" y="192"/>
                  </a:cubicBezTo>
                  <a:cubicBezTo>
                    <a:pt x="152" y="197"/>
                    <a:pt x="160" y="201"/>
                    <a:pt x="167" y="206"/>
                  </a:cubicBezTo>
                  <a:cubicBezTo>
                    <a:pt x="174" y="210"/>
                    <a:pt x="180" y="214"/>
                    <a:pt x="186" y="218"/>
                  </a:cubicBezTo>
                  <a:cubicBezTo>
                    <a:pt x="192" y="221"/>
                    <a:pt x="197" y="224"/>
                    <a:pt x="203" y="226"/>
                  </a:cubicBezTo>
                  <a:cubicBezTo>
                    <a:pt x="204" y="226"/>
                    <a:pt x="205" y="224"/>
                    <a:pt x="204" y="223"/>
                  </a:cubicBezTo>
                  <a:cubicBezTo>
                    <a:pt x="193" y="214"/>
                    <a:pt x="181" y="207"/>
                    <a:pt x="169" y="200"/>
                  </a:cubicBezTo>
                  <a:cubicBezTo>
                    <a:pt x="157" y="193"/>
                    <a:pt x="145" y="186"/>
                    <a:pt x="133" y="179"/>
                  </a:cubicBezTo>
                  <a:cubicBezTo>
                    <a:pt x="123" y="173"/>
                    <a:pt x="112" y="167"/>
                    <a:pt x="102" y="161"/>
                  </a:cubicBezTo>
                  <a:cubicBezTo>
                    <a:pt x="92" y="154"/>
                    <a:pt x="82" y="147"/>
                    <a:pt x="76" y="137"/>
                  </a:cubicBezTo>
                  <a:cubicBezTo>
                    <a:pt x="75" y="138"/>
                    <a:pt x="75" y="139"/>
                    <a:pt x="74" y="139"/>
                  </a:cubicBezTo>
                  <a:cubicBezTo>
                    <a:pt x="81" y="142"/>
                    <a:pt x="87" y="148"/>
                    <a:pt x="92" y="153"/>
                  </a:cubicBezTo>
                  <a:cubicBezTo>
                    <a:pt x="98" y="158"/>
                    <a:pt x="105" y="163"/>
                    <a:pt x="111" y="168"/>
                  </a:cubicBezTo>
                  <a:cubicBezTo>
                    <a:pt x="125" y="178"/>
                    <a:pt x="138" y="188"/>
                    <a:pt x="153" y="197"/>
                  </a:cubicBezTo>
                  <a:cubicBezTo>
                    <a:pt x="166" y="205"/>
                    <a:pt x="180" y="213"/>
                    <a:pt x="194" y="221"/>
                  </a:cubicBezTo>
                  <a:cubicBezTo>
                    <a:pt x="209" y="229"/>
                    <a:pt x="224" y="237"/>
                    <a:pt x="239" y="243"/>
                  </a:cubicBezTo>
                  <a:cubicBezTo>
                    <a:pt x="255" y="251"/>
                    <a:pt x="272" y="257"/>
                    <a:pt x="290" y="261"/>
                  </a:cubicBezTo>
                  <a:cubicBezTo>
                    <a:pt x="291" y="262"/>
                    <a:pt x="292" y="259"/>
                    <a:pt x="290" y="259"/>
                  </a:cubicBezTo>
                  <a:cubicBezTo>
                    <a:pt x="234" y="228"/>
                    <a:pt x="177" y="200"/>
                    <a:pt x="126" y="161"/>
                  </a:cubicBezTo>
                  <a:cubicBezTo>
                    <a:pt x="113" y="151"/>
                    <a:pt x="100" y="140"/>
                    <a:pt x="88" y="129"/>
                  </a:cubicBezTo>
                  <a:cubicBezTo>
                    <a:pt x="88" y="130"/>
                    <a:pt x="87" y="130"/>
                    <a:pt x="87" y="131"/>
                  </a:cubicBezTo>
                  <a:cubicBezTo>
                    <a:pt x="95" y="133"/>
                    <a:pt x="102" y="137"/>
                    <a:pt x="108" y="141"/>
                  </a:cubicBezTo>
                  <a:cubicBezTo>
                    <a:pt x="115" y="145"/>
                    <a:pt x="121" y="150"/>
                    <a:pt x="128" y="154"/>
                  </a:cubicBezTo>
                  <a:cubicBezTo>
                    <a:pt x="143" y="164"/>
                    <a:pt x="158" y="174"/>
                    <a:pt x="172" y="184"/>
                  </a:cubicBezTo>
                  <a:cubicBezTo>
                    <a:pt x="200" y="203"/>
                    <a:pt x="229" y="220"/>
                    <a:pt x="260" y="234"/>
                  </a:cubicBezTo>
                  <a:cubicBezTo>
                    <a:pt x="272" y="239"/>
                    <a:pt x="285" y="244"/>
                    <a:pt x="297" y="249"/>
                  </a:cubicBezTo>
                  <a:cubicBezTo>
                    <a:pt x="297" y="248"/>
                    <a:pt x="298" y="247"/>
                    <a:pt x="298" y="246"/>
                  </a:cubicBezTo>
                  <a:cubicBezTo>
                    <a:pt x="266" y="236"/>
                    <a:pt x="234" y="224"/>
                    <a:pt x="204" y="209"/>
                  </a:cubicBezTo>
                  <a:cubicBezTo>
                    <a:pt x="189" y="201"/>
                    <a:pt x="174" y="192"/>
                    <a:pt x="159" y="184"/>
                  </a:cubicBezTo>
                  <a:cubicBezTo>
                    <a:pt x="146" y="176"/>
                    <a:pt x="134" y="168"/>
                    <a:pt x="122" y="159"/>
                  </a:cubicBezTo>
                  <a:cubicBezTo>
                    <a:pt x="118" y="156"/>
                    <a:pt x="110" y="151"/>
                    <a:pt x="110" y="145"/>
                  </a:cubicBezTo>
                  <a:cubicBezTo>
                    <a:pt x="109" y="146"/>
                    <a:pt x="109" y="146"/>
                    <a:pt x="108" y="147"/>
                  </a:cubicBezTo>
                  <a:cubicBezTo>
                    <a:pt x="116" y="149"/>
                    <a:pt x="123" y="153"/>
                    <a:pt x="130" y="156"/>
                  </a:cubicBezTo>
                  <a:cubicBezTo>
                    <a:pt x="136" y="160"/>
                    <a:pt x="143" y="164"/>
                    <a:pt x="150" y="168"/>
                  </a:cubicBezTo>
                  <a:cubicBezTo>
                    <a:pt x="166" y="176"/>
                    <a:pt x="181" y="185"/>
                    <a:pt x="196" y="193"/>
                  </a:cubicBezTo>
                  <a:cubicBezTo>
                    <a:pt x="227" y="210"/>
                    <a:pt x="258" y="225"/>
                    <a:pt x="290" y="238"/>
                  </a:cubicBezTo>
                  <a:cubicBezTo>
                    <a:pt x="301" y="242"/>
                    <a:pt x="314" y="246"/>
                    <a:pt x="326" y="250"/>
                  </a:cubicBezTo>
                  <a:cubicBezTo>
                    <a:pt x="334" y="252"/>
                    <a:pt x="345" y="257"/>
                    <a:pt x="353" y="252"/>
                  </a:cubicBezTo>
                  <a:cubicBezTo>
                    <a:pt x="354" y="252"/>
                    <a:pt x="354" y="251"/>
                    <a:pt x="353" y="250"/>
                  </a:cubicBezTo>
                  <a:cubicBezTo>
                    <a:pt x="348" y="247"/>
                    <a:pt x="342" y="245"/>
                    <a:pt x="335" y="244"/>
                  </a:cubicBezTo>
                  <a:cubicBezTo>
                    <a:pt x="328" y="243"/>
                    <a:pt x="321" y="241"/>
                    <a:pt x="313" y="240"/>
                  </a:cubicBezTo>
                  <a:cubicBezTo>
                    <a:pt x="296" y="236"/>
                    <a:pt x="279" y="233"/>
                    <a:pt x="263" y="227"/>
                  </a:cubicBezTo>
                  <a:cubicBezTo>
                    <a:pt x="249" y="223"/>
                    <a:pt x="235" y="218"/>
                    <a:pt x="222" y="212"/>
                  </a:cubicBezTo>
                  <a:cubicBezTo>
                    <a:pt x="208" y="207"/>
                    <a:pt x="194" y="201"/>
                    <a:pt x="181" y="194"/>
                  </a:cubicBezTo>
                  <a:cubicBezTo>
                    <a:pt x="158" y="182"/>
                    <a:pt x="136" y="168"/>
                    <a:pt x="118" y="149"/>
                  </a:cubicBezTo>
                  <a:cubicBezTo>
                    <a:pt x="117" y="150"/>
                    <a:pt x="117" y="150"/>
                    <a:pt x="116" y="151"/>
                  </a:cubicBezTo>
                  <a:cubicBezTo>
                    <a:pt x="145" y="169"/>
                    <a:pt x="173" y="188"/>
                    <a:pt x="204" y="204"/>
                  </a:cubicBezTo>
                  <a:cubicBezTo>
                    <a:pt x="234" y="220"/>
                    <a:pt x="267" y="232"/>
                    <a:pt x="299" y="243"/>
                  </a:cubicBezTo>
                  <a:cubicBezTo>
                    <a:pt x="309" y="246"/>
                    <a:pt x="322" y="248"/>
                    <a:pt x="330" y="255"/>
                  </a:cubicBezTo>
                  <a:cubicBezTo>
                    <a:pt x="330" y="254"/>
                    <a:pt x="330" y="254"/>
                    <a:pt x="330" y="253"/>
                  </a:cubicBezTo>
                  <a:cubicBezTo>
                    <a:pt x="321" y="257"/>
                    <a:pt x="310" y="255"/>
                    <a:pt x="300" y="253"/>
                  </a:cubicBezTo>
                  <a:cubicBezTo>
                    <a:pt x="288" y="250"/>
                    <a:pt x="277" y="245"/>
                    <a:pt x="266" y="240"/>
                  </a:cubicBezTo>
                  <a:cubicBezTo>
                    <a:pt x="241" y="228"/>
                    <a:pt x="218" y="216"/>
                    <a:pt x="195" y="201"/>
                  </a:cubicBezTo>
                  <a:cubicBezTo>
                    <a:pt x="176" y="188"/>
                    <a:pt x="157" y="175"/>
                    <a:pt x="136" y="165"/>
                  </a:cubicBezTo>
                  <a:cubicBezTo>
                    <a:pt x="135" y="164"/>
                    <a:pt x="133" y="166"/>
                    <a:pt x="134" y="167"/>
                  </a:cubicBezTo>
                  <a:cubicBezTo>
                    <a:pt x="155" y="191"/>
                    <a:pt x="180" y="211"/>
                    <a:pt x="207" y="228"/>
                  </a:cubicBezTo>
                  <a:cubicBezTo>
                    <a:pt x="219" y="237"/>
                    <a:pt x="233" y="245"/>
                    <a:pt x="246" y="252"/>
                  </a:cubicBezTo>
                  <a:cubicBezTo>
                    <a:pt x="260" y="260"/>
                    <a:pt x="275" y="266"/>
                    <a:pt x="291" y="270"/>
                  </a:cubicBezTo>
                  <a:cubicBezTo>
                    <a:pt x="309" y="276"/>
                    <a:pt x="328" y="280"/>
                    <a:pt x="347" y="283"/>
                  </a:cubicBezTo>
                  <a:cubicBezTo>
                    <a:pt x="349" y="283"/>
                    <a:pt x="349" y="281"/>
                    <a:pt x="348" y="280"/>
                  </a:cubicBezTo>
                  <a:cubicBezTo>
                    <a:pt x="292" y="265"/>
                    <a:pt x="233" y="250"/>
                    <a:pt x="187" y="211"/>
                  </a:cubicBezTo>
                  <a:cubicBezTo>
                    <a:pt x="184" y="209"/>
                    <a:pt x="181" y="206"/>
                    <a:pt x="179" y="203"/>
                  </a:cubicBezTo>
                  <a:cubicBezTo>
                    <a:pt x="178" y="204"/>
                    <a:pt x="178" y="205"/>
                    <a:pt x="177" y="206"/>
                  </a:cubicBezTo>
                  <a:cubicBezTo>
                    <a:pt x="185" y="208"/>
                    <a:pt x="191" y="213"/>
                    <a:pt x="197" y="217"/>
                  </a:cubicBezTo>
                  <a:cubicBezTo>
                    <a:pt x="204" y="222"/>
                    <a:pt x="210" y="226"/>
                    <a:pt x="217" y="231"/>
                  </a:cubicBezTo>
                  <a:cubicBezTo>
                    <a:pt x="230" y="240"/>
                    <a:pt x="245" y="250"/>
                    <a:pt x="260" y="258"/>
                  </a:cubicBezTo>
                  <a:cubicBezTo>
                    <a:pt x="275" y="266"/>
                    <a:pt x="290" y="272"/>
                    <a:pt x="307" y="277"/>
                  </a:cubicBezTo>
                  <a:cubicBezTo>
                    <a:pt x="315" y="280"/>
                    <a:pt x="323" y="282"/>
                    <a:pt x="331" y="283"/>
                  </a:cubicBezTo>
                  <a:cubicBezTo>
                    <a:pt x="339" y="285"/>
                    <a:pt x="347" y="286"/>
                    <a:pt x="355" y="287"/>
                  </a:cubicBezTo>
                  <a:cubicBezTo>
                    <a:pt x="359" y="287"/>
                    <a:pt x="362" y="288"/>
                    <a:pt x="366" y="289"/>
                  </a:cubicBezTo>
                  <a:cubicBezTo>
                    <a:pt x="366" y="288"/>
                    <a:pt x="366" y="287"/>
                    <a:pt x="366" y="286"/>
                  </a:cubicBezTo>
                  <a:cubicBezTo>
                    <a:pt x="359" y="289"/>
                    <a:pt x="351" y="287"/>
                    <a:pt x="345" y="285"/>
                  </a:cubicBezTo>
                  <a:cubicBezTo>
                    <a:pt x="337" y="283"/>
                    <a:pt x="331" y="280"/>
                    <a:pt x="324" y="278"/>
                  </a:cubicBezTo>
                  <a:cubicBezTo>
                    <a:pt x="308" y="272"/>
                    <a:pt x="292" y="266"/>
                    <a:pt x="277" y="258"/>
                  </a:cubicBezTo>
                  <a:cubicBezTo>
                    <a:pt x="245" y="242"/>
                    <a:pt x="214" y="224"/>
                    <a:pt x="183" y="207"/>
                  </a:cubicBezTo>
                  <a:cubicBezTo>
                    <a:pt x="172" y="201"/>
                    <a:pt x="162" y="194"/>
                    <a:pt x="151" y="188"/>
                  </a:cubicBezTo>
                  <a:cubicBezTo>
                    <a:pt x="150" y="188"/>
                    <a:pt x="149" y="189"/>
                    <a:pt x="149" y="190"/>
                  </a:cubicBezTo>
                  <a:cubicBezTo>
                    <a:pt x="151" y="195"/>
                    <a:pt x="156" y="199"/>
                    <a:pt x="160" y="202"/>
                  </a:cubicBezTo>
                  <a:cubicBezTo>
                    <a:pt x="165" y="206"/>
                    <a:pt x="171" y="209"/>
                    <a:pt x="176" y="212"/>
                  </a:cubicBezTo>
                  <a:cubicBezTo>
                    <a:pt x="183" y="216"/>
                    <a:pt x="189" y="221"/>
                    <a:pt x="196" y="226"/>
                  </a:cubicBezTo>
                  <a:cubicBezTo>
                    <a:pt x="203" y="230"/>
                    <a:pt x="210" y="235"/>
                    <a:pt x="218" y="239"/>
                  </a:cubicBezTo>
                  <a:cubicBezTo>
                    <a:pt x="245" y="256"/>
                    <a:pt x="274" y="270"/>
                    <a:pt x="305" y="280"/>
                  </a:cubicBezTo>
                  <a:cubicBezTo>
                    <a:pt x="328" y="287"/>
                    <a:pt x="352" y="293"/>
                    <a:pt x="376" y="291"/>
                  </a:cubicBezTo>
                  <a:cubicBezTo>
                    <a:pt x="378" y="291"/>
                    <a:pt x="378" y="289"/>
                    <a:pt x="376" y="289"/>
                  </a:cubicBezTo>
                  <a:cubicBezTo>
                    <a:pt x="345" y="283"/>
                    <a:pt x="313" y="280"/>
                    <a:pt x="282" y="269"/>
                  </a:cubicBezTo>
                  <a:cubicBezTo>
                    <a:pt x="268" y="264"/>
                    <a:pt x="254" y="257"/>
                    <a:pt x="240" y="249"/>
                  </a:cubicBezTo>
                  <a:cubicBezTo>
                    <a:pt x="226" y="242"/>
                    <a:pt x="212" y="233"/>
                    <a:pt x="199" y="225"/>
                  </a:cubicBezTo>
                  <a:cubicBezTo>
                    <a:pt x="176" y="210"/>
                    <a:pt x="155" y="193"/>
                    <a:pt x="137" y="172"/>
                  </a:cubicBezTo>
                  <a:cubicBezTo>
                    <a:pt x="136" y="173"/>
                    <a:pt x="136" y="173"/>
                    <a:pt x="135" y="174"/>
                  </a:cubicBezTo>
                  <a:cubicBezTo>
                    <a:pt x="143" y="174"/>
                    <a:pt x="149" y="181"/>
                    <a:pt x="155" y="184"/>
                  </a:cubicBezTo>
                  <a:cubicBezTo>
                    <a:pt x="162" y="189"/>
                    <a:pt x="169" y="193"/>
                    <a:pt x="177" y="198"/>
                  </a:cubicBezTo>
                  <a:cubicBezTo>
                    <a:pt x="191" y="206"/>
                    <a:pt x="206" y="214"/>
                    <a:pt x="221" y="221"/>
                  </a:cubicBezTo>
                  <a:cubicBezTo>
                    <a:pt x="252" y="236"/>
                    <a:pt x="283" y="249"/>
                    <a:pt x="316" y="258"/>
                  </a:cubicBezTo>
                  <a:cubicBezTo>
                    <a:pt x="323" y="260"/>
                    <a:pt x="331" y="261"/>
                    <a:pt x="339" y="263"/>
                  </a:cubicBezTo>
                  <a:cubicBezTo>
                    <a:pt x="341" y="263"/>
                    <a:pt x="341" y="261"/>
                    <a:pt x="340" y="260"/>
                  </a:cubicBezTo>
                  <a:cubicBezTo>
                    <a:pt x="329" y="253"/>
                    <a:pt x="314" y="253"/>
                    <a:pt x="301" y="250"/>
                  </a:cubicBezTo>
                  <a:cubicBezTo>
                    <a:pt x="284" y="246"/>
                    <a:pt x="267" y="242"/>
                    <a:pt x="251" y="237"/>
                  </a:cubicBezTo>
                  <a:cubicBezTo>
                    <a:pt x="218" y="226"/>
                    <a:pt x="186" y="213"/>
                    <a:pt x="157" y="195"/>
                  </a:cubicBezTo>
                  <a:cubicBezTo>
                    <a:pt x="149" y="190"/>
                    <a:pt x="141" y="185"/>
                    <a:pt x="132" y="179"/>
                  </a:cubicBezTo>
                  <a:cubicBezTo>
                    <a:pt x="124" y="174"/>
                    <a:pt x="116" y="169"/>
                    <a:pt x="111" y="161"/>
                  </a:cubicBezTo>
                  <a:cubicBezTo>
                    <a:pt x="110" y="162"/>
                    <a:pt x="110" y="162"/>
                    <a:pt x="109" y="163"/>
                  </a:cubicBezTo>
                  <a:cubicBezTo>
                    <a:pt x="139" y="179"/>
                    <a:pt x="168" y="197"/>
                    <a:pt x="198" y="214"/>
                  </a:cubicBezTo>
                  <a:cubicBezTo>
                    <a:pt x="226" y="230"/>
                    <a:pt x="255" y="244"/>
                    <a:pt x="284" y="257"/>
                  </a:cubicBezTo>
                  <a:cubicBezTo>
                    <a:pt x="300" y="264"/>
                    <a:pt x="317" y="271"/>
                    <a:pt x="334" y="276"/>
                  </a:cubicBezTo>
                  <a:cubicBezTo>
                    <a:pt x="349" y="281"/>
                    <a:pt x="366" y="284"/>
                    <a:pt x="382" y="282"/>
                  </a:cubicBezTo>
                  <a:cubicBezTo>
                    <a:pt x="384" y="282"/>
                    <a:pt x="384" y="280"/>
                    <a:pt x="383" y="280"/>
                  </a:cubicBezTo>
                  <a:cubicBezTo>
                    <a:pt x="376" y="278"/>
                    <a:pt x="368" y="278"/>
                    <a:pt x="361" y="278"/>
                  </a:cubicBezTo>
                  <a:cubicBezTo>
                    <a:pt x="353" y="278"/>
                    <a:pt x="345" y="277"/>
                    <a:pt x="337" y="276"/>
                  </a:cubicBezTo>
                  <a:cubicBezTo>
                    <a:pt x="320" y="273"/>
                    <a:pt x="303" y="269"/>
                    <a:pt x="287" y="264"/>
                  </a:cubicBezTo>
                  <a:cubicBezTo>
                    <a:pt x="273" y="260"/>
                    <a:pt x="260" y="255"/>
                    <a:pt x="246" y="250"/>
                  </a:cubicBezTo>
                  <a:cubicBezTo>
                    <a:pt x="233" y="245"/>
                    <a:pt x="220" y="240"/>
                    <a:pt x="207" y="234"/>
                  </a:cubicBezTo>
                  <a:cubicBezTo>
                    <a:pt x="196" y="228"/>
                    <a:pt x="185" y="221"/>
                    <a:pt x="177" y="213"/>
                  </a:cubicBezTo>
                  <a:cubicBezTo>
                    <a:pt x="176" y="213"/>
                    <a:pt x="176" y="214"/>
                    <a:pt x="175" y="215"/>
                  </a:cubicBezTo>
                  <a:cubicBezTo>
                    <a:pt x="190" y="219"/>
                    <a:pt x="203" y="229"/>
                    <a:pt x="216" y="236"/>
                  </a:cubicBezTo>
                  <a:cubicBezTo>
                    <a:pt x="231" y="244"/>
                    <a:pt x="246" y="252"/>
                    <a:pt x="262" y="259"/>
                  </a:cubicBezTo>
                  <a:cubicBezTo>
                    <a:pt x="277" y="266"/>
                    <a:pt x="293" y="273"/>
                    <a:pt x="309" y="277"/>
                  </a:cubicBezTo>
                  <a:cubicBezTo>
                    <a:pt x="325" y="282"/>
                    <a:pt x="341" y="285"/>
                    <a:pt x="358" y="287"/>
                  </a:cubicBezTo>
                  <a:cubicBezTo>
                    <a:pt x="366" y="289"/>
                    <a:pt x="374" y="289"/>
                    <a:pt x="382" y="289"/>
                  </a:cubicBezTo>
                  <a:cubicBezTo>
                    <a:pt x="388" y="289"/>
                    <a:pt x="396" y="289"/>
                    <a:pt x="402" y="293"/>
                  </a:cubicBezTo>
                  <a:cubicBezTo>
                    <a:pt x="402" y="292"/>
                    <a:pt x="402" y="292"/>
                    <a:pt x="402" y="291"/>
                  </a:cubicBezTo>
                  <a:cubicBezTo>
                    <a:pt x="390" y="295"/>
                    <a:pt x="377" y="295"/>
                    <a:pt x="365" y="293"/>
                  </a:cubicBezTo>
                  <a:cubicBezTo>
                    <a:pt x="351" y="291"/>
                    <a:pt x="338" y="287"/>
                    <a:pt x="325" y="283"/>
                  </a:cubicBezTo>
                  <a:cubicBezTo>
                    <a:pt x="297" y="273"/>
                    <a:pt x="268" y="263"/>
                    <a:pt x="243" y="248"/>
                  </a:cubicBezTo>
                  <a:cubicBezTo>
                    <a:pt x="237" y="245"/>
                    <a:pt x="231" y="241"/>
                    <a:pt x="225" y="237"/>
                  </a:cubicBezTo>
                  <a:cubicBezTo>
                    <a:pt x="220" y="234"/>
                    <a:pt x="214" y="230"/>
                    <a:pt x="212" y="223"/>
                  </a:cubicBezTo>
                  <a:cubicBezTo>
                    <a:pt x="212" y="224"/>
                    <a:pt x="212" y="224"/>
                    <a:pt x="211" y="225"/>
                  </a:cubicBezTo>
                  <a:cubicBezTo>
                    <a:pt x="226" y="224"/>
                    <a:pt x="240" y="233"/>
                    <a:pt x="253" y="239"/>
                  </a:cubicBezTo>
                  <a:cubicBezTo>
                    <a:pt x="269" y="246"/>
                    <a:pt x="285" y="252"/>
                    <a:pt x="302" y="259"/>
                  </a:cubicBezTo>
                  <a:cubicBezTo>
                    <a:pt x="334" y="271"/>
                    <a:pt x="368" y="281"/>
                    <a:pt x="403" y="284"/>
                  </a:cubicBezTo>
                  <a:cubicBezTo>
                    <a:pt x="409" y="285"/>
                    <a:pt x="414" y="286"/>
                    <a:pt x="420" y="286"/>
                  </a:cubicBezTo>
                  <a:cubicBezTo>
                    <a:pt x="426" y="286"/>
                    <a:pt x="431" y="286"/>
                    <a:pt x="436" y="283"/>
                  </a:cubicBezTo>
                  <a:cubicBezTo>
                    <a:pt x="436" y="283"/>
                    <a:pt x="436" y="282"/>
                    <a:pt x="436" y="281"/>
                  </a:cubicBezTo>
                  <a:cubicBezTo>
                    <a:pt x="432" y="273"/>
                    <a:pt x="419" y="273"/>
                    <a:pt x="411" y="273"/>
                  </a:cubicBezTo>
                  <a:cubicBezTo>
                    <a:pt x="406" y="273"/>
                    <a:pt x="402" y="273"/>
                    <a:pt x="397" y="272"/>
                  </a:cubicBezTo>
                  <a:cubicBezTo>
                    <a:pt x="388" y="272"/>
                    <a:pt x="380" y="271"/>
                    <a:pt x="371" y="270"/>
                  </a:cubicBezTo>
                  <a:cubicBezTo>
                    <a:pt x="337" y="265"/>
                    <a:pt x="303" y="258"/>
                    <a:pt x="270" y="246"/>
                  </a:cubicBezTo>
                  <a:cubicBezTo>
                    <a:pt x="255" y="241"/>
                    <a:pt x="240" y="235"/>
                    <a:pt x="225" y="227"/>
                  </a:cubicBezTo>
                  <a:cubicBezTo>
                    <a:pt x="220" y="225"/>
                    <a:pt x="214" y="222"/>
                    <a:pt x="208" y="219"/>
                  </a:cubicBezTo>
                  <a:cubicBezTo>
                    <a:pt x="203" y="216"/>
                    <a:pt x="197" y="213"/>
                    <a:pt x="194" y="207"/>
                  </a:cubicBezTo>
                  <a:cubicBezTo>
                    <a:pt x="194" y="208"/>
                    <a:pt x="193" y="208"/>
                    <a:pt x="193" y="209"/>
                  </a:cubicBezTo>
                  <a:cubicBezTo>
                    <a:pt x="199" y="207"/>
                    <a:pt x="206" y="211"/>
                    <a:pt x="212" y="213"/>
                  </a:cubicBezTo>
                  <a:cubicBezTo>
                    <a:pt x="219" y="216"/>
                    <a:pt x="225" y="219"/>
                    <a:pt x="232" y="222"/>
                  </a:cubicBezTo>
                  <a:cubicBezTo>
                    <a:pt x="248" y="228"/>
                    <a:pt x="263" y="235"/>
                    <a:pt x="279" y="240"/>
                  </a:cubicBezTo>
                  <a:cubicBezTo>
                    <a:pt x="296" y="245"/>
                    <a:pt x="312" y="248"/>
                    <a:pt x="329" y="251"/>
                  </a:cubicBezTo>
                  <a:cubicBezTo>
                    <a:pt x="346" y="255"/>
                    <a:pt x="363" y="257"/>
                    <a:pt x="381" y="259"/>
                  </a:cubicBezTo>
                  <a:cubicBezTo>
                    <a:pt x="391" y="260"/>
                    <a:pt x="401" y="262"/>
                    <a:pt x="411" y="258"/>
                  </a:cubicBezTo>
                  <a:cubicBezTo>
                    <a:pt x="412" y="258"/>
                    <a:pt x="412" y="256"/>
                    <a:pt x="411" y="256"/>
                  </a:cubicBezTo>
                  <a:cubicBezTo>
                    <a:pt x="404" y="253"/>
                    <a:pt x="397" y="253"/>
                    <a:pt x="390" y="253"/>
                  </a:cubicBezTo>
                  <a:cubicBezTo>
                    <a:pt x="382" y="253"/>
                    <a:pt x="374" y="253"/>
                    <a:pt x="366" y="252"/>
                  </a:cubicBezTo>
                  <a:cubicBezTo>
                    <a:pt x="349" y="250"/>
                    <a:pt x="332" y="248"/>
                    <a:pt x="315" y="244"/>
                  </a:cubicBezTo>
                  <a:cubicBezTo>
                    <a:pt x="282" y="237"/>
                    <a:pt x="249" y="227"/>
                    <a:pt x="219" y="213"/>
                  </a:cubicBezTo>
                  <a:cubicBezTo>
                    <a:pt x="210" y="208"/>
                    <a:pt x="201" y="203"/>
                    <a:pt x="192" y="198"/>
                  </a:cubicBezTo>
                  <a:cubicBezTo>
                    <a:pt x="188" y="195"/>
                    <a:pt x="183" y="193"/>
                    <a:pt x="180" y="190"/>
                  </a:cubicBezTo>
                  <a:cubicBezTo>
                    <a:pt x="176" y="187"/>
                    <a:pt x="173" y="184"/>
                    <a:pt x="172" y="180"/>
                  </a:cubicBezTo>
                  <a:cubicBezTo>
                    <a:pt x="172" y="180"/>
                    <a:pt x="171" y="181"/>
                    <a:pt x="171" y="182"/>
                  </a:cubicBezTo>
                  <a:cubicBezTo>
                    <a:pt x="178" y="181"/>
                    <a:pt x="185" y="185"/>
                    <a:pt x="192" y="188"/>
                  </a:cubicBezTo>
                  <a:cubicBezTo>
                    <a:pt x="199" y="192"/>
                    <a:pt x="206" y="195"/>
                    <a:pt x="214" y="198"/>
                  </a:cubicBezTo>
                  <a:cubicBezTo>
                    <a:pt x="230" y="205"/>
                    <a:pt x="246" y="212"/>
                    <a:pt x="263" y="217"/>
                  </a:cubicBezTo>
                  <a:cubicBezTo>
                    <a:pt x="295" y="229"/>
                    <a:pt x="330" y="235"/>
                    <a:pt x="364" y="240"/>
                  </a:cubicBezTo>
                  <a:cubicBezTo>
                    <a:pt x="384" y="243"/>
                    <a:pt x="404" y="246"/>
                    <a:pt x="424" y="248"/>
                  </a:cubicBezTo>
                  <a:cubicBezTo>
                    <a:pt x="424" y="247"/>
                    <a:pt x="424" y="247"/>
                    <a:pt x="424" y="246"/>
                  </a:cubicBezTo>
                  <a:cubicBezTo>
                    <a:pt x="393" y="254"/>
                    <a:pt x="360" y="249"/>
                    <a:pt x="330" y="242"/>
                  </a:cubicBezTo>
                  <a:cubicBezTo>
                    <a:pt x="297" y="234"/>
                    <a:pt x="265" y="223"/>
                    <a:pt x="234" y="210"/>
                  </a:cubicBezTo>
                  <a:cubicBezTo>
                    <a:pt x="224" y="206"/>
                    <a:pt x="213" y="202"/>
                    <a:pt x="202" y="197"/>
                  </a:cubicBezTo>
                  <a:cubicBezTo>
                    <a:pt x="193" y="193"/>
                    <a:pt x="182" y="189"/>
                    <a:pt x="175" y="181"/>
                  </a:cubicBezTo>
                  <a:cubicBezTo>
                    <a:pt x="175" y="182"/>
                    <a:pt x="175" y="182"/>
                    <a:pt x="175" y="183"/>
                  </a:cubicBezTo>
                  <a:cubicBezTo>
                    <a:pt x="191" y="182"/>
                    <a:pt x="206" y="189"/>
                    <a:pt x="221" y="194"/>
                  </a:cubicBezTo>
                  <a:cubicBezTo>
                    <a:pt x="239" y="198"/>
                    <a:pt x="256" y="203"/>
                    <a:pt x="273" y="208"/>
                  </a:cubicBezTo>
                  <a:cubicBezTo>
                    <a:pt x="290" y="213"/>
                    <a:pt x="307" y="217"/>
                    <a:pt x="324" y="221"/>
                  </a:cubicBezTo>
                  <a:cubicBezTo>
                    <a:pt x="341" y="225"/>
                    <a:pt x="358" y="228"/>
                    <a:pt x="375" y="232"/>
                  </a:cubicBezTo>
                  <a:cubicBezTo>
                    <a:pt x="384" y="234"/>
                    <a:pt x="393" y="236"/>
                    <a:pt x="402" y="238"/>
                  </a:cubicBezTo>
                  <a:cubicBezTo>
                    <a:pt x="401" y="237"/>
                    <a:pt x="401" y="237"/>
                    <a:pt x="401" y="236"/>
                  </a:cubicBezTo>
                  <a:cubicBezTo>
                    <a:pt x="397" y="239"/>
                    <a:pt x="390" y="240"/>
                    <a:pt x="385" y="240"/>
                  </a:cubicBezTo>
                  <a:cubicBezTo>
                    <a:pt x="379" y="240"/>
                    <a:pt x="373" y="239"/>
                    <a:pt x="367" y="238"/>
                  </a:cubicBezTo>
                  <a:cubicBezTo>
                    <a:pt x="351" y="236"/>
                    <a:pt x="336" y="234"/>
                    <a:pt x="320" y="232"/>
                  </a:cubicBezTo>
                  <a:cubicBezTo>
                    <a:pt x="303" y="229"/>
                    <a:pt x="286" y="225"/>
                    <a:pt x="269" y="221"/>
                  </a:cubicBezTo>
                  <a:cubicBezTo>
                    <a:pt x="253" y="216"/>
                    <a:pt x="237" y="211"/>
                    <a:pt x="222" y="204"/>
                  </a:cubicBezTo>
                  <a:cubicBezTo>
                    <a:pt x="216" y="201"/>
                    <a:pt x="210" y="198"/>
                    <a:pt x="204" y="195"/>
                  </a:cubicBezTo>
                  <a:cubicBezTo>
                    <a:pt x="199" y="192"/>
                    <a:pt x="192" y="189"/>
                    <a:pt x="190" y="183"/>
                  </a:cubicBezTo>
                  <a:cubicBezTo>
                    <a:pt x="190" y="184"/>
                    <a:pt x="189" y="184"/>
                    <a:pt x="189" y="185"/>
                  </a:cubicBezTo>
                  <a:cubicBezTo>
                    <a:pt x="197" y="187"/>
                    <a:pt x="205" y="190"/>
                    <a:pt x="213" y="194"/>
                  </a:cubicBezTo>
                  <a:cubicBezTo>
                    <a:pt x="220" y="197"/>
                    <a:pt x="229" y="200"/>
                    <a:pt x="237" y="203"/>
                  </a:cubicBezTo>
                  <a:cubicBezTo>
                    <a:pt x="253" y="209"/>
                    <a:pt x="269" y="214"/>
                    <a:pt x="286" y="218"/>
                  </a:cubicBezTo>
                  <a:cubicBezTo>
                    <a:pt x="319" y="227"/>
                    <a:pt x="352" y="236"/>
                    <a:pt x="386" y="239"/>
                  </a:cubicBezTo>
                  <a:cubicBezTo>
                    <a:pt x="391" y="239"/>
                    <a:pt x="395" y="239"/>
                    <a:pt x="399" y="239"/>
                  </a:cubicBezTo>
                  <a:cubicBezTo>
                    <a:pt x="401" y="239"/>
                    <a:pt x="402" y="237"/>
                    <a:pt x="400" y="237"/>
                  </a:cubicBezTo>
                  <a:cubicBezTo>
                    <a:pt x="393" y="234"/>
                    <a:pt x="385" y="233"/>
                    <a:pt x="378" y="232"/>
                  </a:cubicBezTo>
                  <a:cubicBezTo>
                    <a:pt x="369" y="231"/>
                    <a:pt x="361" y="230"/>
                    <a:pt x="353" y="229"/>
                  </a:cubicBezTo>
                  <a:cubicBezTo>
                    <a:pt x="336" y="226"/>
                    <a:pt x="318" y="224"/>
                    <a:pt x="300" y="221"/>
                  </a:cubicBezTo>
                  <a:cubicBezTo>
                    <a:pt x="283" y="218"/>
                    <a:pt x="266" y="215"/>
                    <a:pt x="249" y="210"/>
                  </a:cubicBezTo>
                  <a:cubicBezTo>
                    <a:pt x="233" y="206"/>
                    <a:pt x="217" y="201"/>
                    <a:pt x="201" y="196"/>
                  </a:cubicBezTo>
                  <a:cubicBezTo>
                    <a:pt x="197" y="195"/>
                    <a:pt x="193" y="193"/>
                    <a:pt x="189" y="192"/>
                  </a:cubicBezTo>
                  <a:cubicBezTo>
                    <a:pt x="185" y="190"/>
                    <a:pt x="180" y="187"/>
                    <a:pt x="180" y="183"/>
                  </a:cubicBezTo>
                  <a:cubicBezTo>
                    <a:pt x="179" y="183"/>
                    <a:pt x="179" y="184"/>
                    <a:pt x="179" y="184"/>
                  </a:cubicBezTo>
                  <a:cubicBezTo>
                    <a:pt x="186" y="182"/>
                    <a:pt x="194" y="184"/>
                    <a:pt x="201" y="186"/>
                  </a:cubicBezTo>
                  <a:cubicBezTo>
                    <a:pt x="208" y="188"/>
                    <a:pt x="215" y="190"/>
                    <a:pt x="222" y="192"/>
                  </a:cubicBezTo>
                  <a:cubicBezTo>
                    <a:pt x="239" y="196"/>
                    <a:pt x="257" y="201"/>
                    <a:pt x="274" y="206"/>
                  </a:cubicBezTo>
                  <a:cubicBezTo>
                    <a:pt x="290" y="210"/>
                    <a:pt x="307" y="215"/>
                    <a:pt x="324" y="219"/>
                  </a:cubicBezTo>
                  <a:cubicBezTo>
                    <a:pt x="341" y="223"/>
                    <a:pt x="359" y="226"/>
                    <a:pt x="376" y="228"/>
                  </a:cubicBezTo>
                  <a:cubicBezTo>
                    <a:pt x="385" y="229"/>
                    <a:pt x="395" y="230"/>
                    <a:pt x="404" y="230"/>
                  </a:cubicBezTo>
                  <a:cubicBezTo>
                    <a:pt x="412" y="230"/>
                    <a:pt x="421" y="229"/>
                    <a:pt x="428" y="225"/>
                  </a:cubicBezTo>
                  <a:cubicBezTo>
                    <a:pt x="428" y="224"/>
                    <a:pt x="428" y="223"/>
                    <a:pt x="428" y="222"/>
                  </a:cubicBezTo>
                  <a:cubicBezTo>
                    <a:pt x="418" y="215"/>
                    <a:pt x="405" y="216"/>
                    <a:pt x="394" y="216"/>
                  </a:cubicBezTo>
                  <a:cubicBezTo>
                    <a:pt x="378" y="217"/>
                    <a:pt x="362" y="216"/>
                    <a:pt x="346" y="215"/>
                  </a:cubicBezTo>
                  <a:cubicBezTo>
                    <a:pt x="311" y="214"/>
                    <a:pt x="277" y="210"/>
                    <a:pt x="243" y="203"/>
                  </a:cubicBezTo>
                  <a:cubicBezTo>
                    <a:pt x="228" y="199"/>
                    <a:pt x="214" y="195"/>
                    <a:pt x="199" y="190"/>
                  </a:cubicBezTo>
                  <a:cubicBezTo>
                    <a:pt x="188" y="186"/>
                    <a:pt x="175" y="182"/>
                    <a:pt x="167" y="172"/>
                  </a:cubicBezTo>
                  <a:cubicBezTo>
                    <a:pt x="167" y="173"/>
                    <a:pt x="167" y="173"/>
                    <a:pt x="167" y="174"/>
                  </a:cubicBezTo>
                  <a:cubicBezTo>
                    <a:pt x="169" y="171"/>
                    <a:pt x="175" y="171"/>
                    <a:pt x="178" y="171"/>
                  </a:cubicBezTo>
                  <a:cubicBezTo>
                    <a:pt x="185" y="172"/>
                    <a:pt x="192" y="173"/>
                    <a:pt x="199" y="175"/>
                  </a:cubicBezTo>
                  <a:cubicBezTo>
                    <a:pt x="218" y="179"/>
                    <a:pt x="236" y="186"/>
                    <a:pt x="254" y="192"/>
                  </a:cubicBezTo>
                  <a:cubicBezTo>
                    <a:pt x="267" y="196"/>
                    <a:pt x="280" y="202"/>
                    <a:pt x="294" y="206"/>
                  </a:cubicBezTo>
                  <a:cubicBezTo>
                    <a:pt x="307" y="210"/>
                    <a:pt x="321" y="213"/>
                    <a:pt x="335" y="216"/>
                  </a:cubicBezTo>
                  <a:cubicBezTo>
                    <a:pt x="352" y="220"/>
                    <a:pt x="369" y="223"/>
                    <a:pt x="387" y="226"/>
                  </a:cubicBezTo>
                  <a:cubicBezTo>
                    <a:pt x="399" y="228"/>
                    <a:pt x="415" y="233"/>
                    <a:pt x="427" y="226"/>
                  </a:cubicBezTo>
                  <a:cubicBezTo>
                    <a:pt x="428" y="225"/>
                    <a:pt x="429" y="224"/>
                    <a:pt x="428" y="223"/>
                  </a:cubicBezTo>
                  <a:cubicBezTo>
                    <a:pt x="422" y="220"/>
                    <a:pt x="416" y="219"/>
                    <a:pt x="410" y="218"/>
                  </a:cubicBezTo>
                  <a:cubicBezTo>
                    <a:pt x="403" y="218"/>
                    <a:pt x="396" y="218"/>
                    <a:pt x="389" y="218"/>
                  </a:cubicBezTo>
                  <a:cubicBezTo>
                    <a:pt x="371" y="216"/>
                    <a:pt x="353" y="215"/>
                    <a:pt x="335" y="214"/>
                  </a:cubicBezTo>
                  <a:cubicBezTo>
                    <a:pt x="301" y="211"/>
                    <a:pt x="268" y="205"/>
                    <a:pt x="235" y="197"/>
                  </a:cubicBezTo>
                  <a:cubicBezTo>
                    <a:pt x="227" y="195"/>
                    <a:pt x="219" y="192"/>
                    <a:pt x="213" y="187"/>
                  </a:cubicBezTo>
                  <a:cubicBezTo>
                    <a:pt x="213" y="188"/>
                    <a:pt x="213" y="189"/>
                    <a:pt x="213" y="190"/>
                  </a:cubicBezTo>
                  <a:cubicBezTo>
                    <a:pt x="218" y="187"/>
                    <a:pt x="225" y="189"/>
                    <a:pt x="231" y="190"/>
                  </a:cubicBezTo>
                  <a:cubicBezTo>
                    <a:pt x="237" y="191"/>
                    <a:pt x="243" y="193"/>
                    <a:pt x="249" y="194"/>
                  </a:cubicBezTo>
                  <a:cubicBezTo>
                    <a:pt x="266" y="197"/>
                    <a:pt x="284" y="200"/>
                    <a:pt x="302" y="203"/>
                  </a:cubicBezTo>
                  <a:cubicBezTo>
                    <a:pt x="337" y="208"/>
                    <a:pt x="372" y="215"/>
                    <a:pt x="407" y="216"/>
                  </a:cubicBezTo>
                  <a:cubicBezTo>
                    <a:pt x="420" y="217"/>
                    <a:pt x="433" y="217"/>
                    <a:pt x="446" y="215"/>
                  </a:cubicBezTo>
                  <a:cubicBezTo>
                    <a:pt x="445" y="214"/>
                    <a:pt x="445" y="213"/>
                    <a:pt x="445" y="213"/>
                  </a:cubicBezTo>
                  <a:cubicBezTo>
                    <a:pt x="433" y="220"/>
                    <a:pt x="419" y="222"/>
                    <a:pt x="405" y="223"/>
                  </a:cubicBezTo>
                  <a:cubicBezTo>
                    <a:pt x="391" y="225"/>
                    <a:pt x="376" y="224"/>
                    <a:pt x="362" y="223"/>
                  </a:cubicBezTo>
                  <a:cubicBezTo>
                    <a:pt x="347" y="222"/>
                    <a:pt x="331" y="220"/>
                    <a:pt x="316" y="217"/>
                  </a:cubicBezTo>
                  <a:cubicBezTo>
                    <a:pt x="308" y="215"/>
                    <a:pt x="299" y="213"/>
                    <a:pt x="291" y="210"/>
                  </a:cubicBezTo>
                  <a:cubicBezTo>
                    <a:pt x="285" y="208"/>
                    <a:pt x="279" y="207"/>
                    <a:pt x="273" y="205"/>
                  </a:cubicBezTo>
                  <a:cubicBezTo>
                    <a:pt x="268" y="203"/>
                    <a:pt x="263" y="201"/>
                    <a:pt x="259" y="197"/>
                  </a:cubicBezTo>
                  <a:cubicBezTo>
                    <a:pt x="259" y="197"/>
                    <a:pt x="259" y="198"/>
                    <a:pt x="259" y="199"/>
                  </a:cubicBezTo>
                  <a:cubicBezTo>
                    <a:pt x="271" y="194"/>
                    <a:pt x="285" y="195"/>
                    <a:pt x="298" y="197"/>
                  </a:cubicBezTo>
                  <a:cubicBezTo>
                    <a:pt x="311" y="199"/>
                    <a:pt x="325" y="202"/>
                    <a:pt x="338" y="203"/>
                  </a:cubicBezTo>
                  <a:cubicBezTo>
                    <a:pt x="345" y="204"/>
                    <a:pt x="353" y="205"/>
                    <a:pt x="360" y="205"/>
                  </a:cubicBezTo>
                  <a:cubicBezTo>
                    <a:pt x="369" y="206"/>
                    <a:pt x="377" y="206"/>
                    <a:pt x="386" y="207"/>
                  </a:cubicBezTo>
                  <a:cubicBezTo>
                    <a:pt x="394" y="207"/>
                    <a:pt x="403" y="208"/>
                    <a:pt x="412" y="208"/>
                  </a:cubicBezTo>
                  <a:cubicBezTo>
                    <a:pt x="419" y="208"/>
                    <a:pt x="427" y="207"/>
                    <a:pt x="435" y="209"/>
                  </a:cubicBezTo>
                  <a:cubicBezTo>
                    <a:pt x="435" y="208"/>
                    <a:pt x="435" y="207"/>
                    <a:pt x="435" y="206"/>
                  </a:cubicBezTo>
                  <a:cubicBezTo>
                    <a:pt x="379" y="216"/>
                    <a:pt x="319" y="219"/>
                    <a:pt x="264" y="205"/>
                  </a:cubicBezTo>
                  <a:cubicBezTo>
                    <a:pt x="242" y="199"/>
                    <a:pt x="222" y="190"/>
                    <a:pt x="203" y="178"/>
                  </a:cubicBezTo>
                  <a:cubicBezTo>
                    <a:pt x="203" y="179"/>
                    <a:pt x="203" y="180"/>
                    <a:pt x="203" y="181"/>
                  </a:cubicBezTo>
                  <a:cubicBezTo>
                    <a:pt x="211" y="180"/>
                    <a:pt x="219" y="183"/>
                    <a:pt x="226" y="186"/>
                  </a:cubicBezTo>
                  <a:cubicBezTo>
                    <a:pt x="234" y="189"/>
                    <a:pt x="241" y="191"/>
                    <a:pt x="249" y="194"/>
                  </a:cubicBezTo>
                  <a:cubicBezTo>
                    <a:pt x="266" y="199"/>
                    <a:pt x="283" y="203"/>
                    <a:pt x="301" y="208"/>
                  </a:cubicBezTo>
                  <a:cubicBezTo>
                    <a:pt x="327" y="215"/>
                    <a:pt x="354" y="222"/>
                    <a:pt x="382" y="225"/>
                  </a:cubicBezTo>
                  <a:cubicBezTo>
                    <a:pt x="401" y="227"/>
                    <a:pt x="423" y="227"/>
                    <a:pt x="441" y="217"/>
                  </a:cubicBezTo>
                  <a:cubicBezTo>
                    <a:pt x="442" y="217"/>
                    <a:pt x="442" y="215"/>
                    <a:pt x="440" y="215"/>
                  </a:cubicBezTo>
                  <a:cubicBezTo>
                    <a:pt x="434" y="214"/>
                    <a:pt x="428" y="216"/>
                    <a:pt x="422" y="217"/>
                  </a:cubicBezTo>
                  <a:cubicBezTo>
                    <a:pt x="415" y="219"/>
                    <a:pt x="408" y="220"/>
                    <a:pt x="400" y="221"/>
                  </a:cubicBezTo>
                  <a:cubicBezTo>
                    <a:pt x="386" y="224"/>
                    <a:pt x="371" y="227"/>
                    <a:pt x="357" y="229"/>
                  </a:cubicBezTo>
                  <a:cubicBezTo>
                    <a:pt x="331" y="232"/>
                    <a:pt x="304" y="236"/>
                    <a:pt x="278" y="233"/>
                  </a:cubicBezTo>
                  <a:cubicBezTo>
                    <a:pt x="278" y="233"/>
                    <a:pt x="278" y="234"/>
                    <a:pt x="278" y="235"/>
                  </a:cubicBezTo>
                  <a:cubicBezTo>
                    <a:pt x="291" y="236"/>
                    <a:pt x="305" y="236"/>
                    <a:pt x="318" y="236"/>
                  </a:cubicBezTo>
                  <a:cubicBezTo>
                    <a:pt x="331" y="237"/>
                    <a:pt x="344" y="238"/>
                    <a:pt x="357" y="238"/>
                  </a:cubicBezTo>
                  <a:cubicBezTo>
                    <a:pt x="377" y="239"/>
                    <a:pt x="400" y="237"/>
                    <a:pt x="418" y="247"/>
                  </a:cubicBezTo>
                  <a:cubicBezTo>
                    <a:pt x="418" y="246"/>
                    <a:pt x="418" y="245"/>
                    <a:pt x="418" y="244"/>
                  </a:cubicBezTo>
                  <a:cubicBezTo>
                    <a:pt x="412" y="249"/>
                    <a:pt x="403" y="250"/>
                    <a:pt x="396" y="251"/>
                  </a:cubicBezTo>
                  <a:cubicBezTo>
                    <a:pt x="387" y="251"/>
                    <a:pt x="379" y="251"/>
                    <a:pt x="370" y="251"/>
                  </a:cubicBezTo>
                  <a:cubicBezTo>
                    <a:pt x="361" y="251"/>
                    <a:pt x="352" y="251"/>
                    <a:pt x="343" y="251"/>
                  </a:cubicBezTo>
                  <a:cubicBezTo>
                    <a:pt x="333" y="250"/>
                    <a:pt x="322" y="250"/>
                    <a:pt x="311" y="251"/>
                  </a:cubicBezTo>
                  <a:cubicBezTo>
                    <a:pt x="310" y="251"/>
                    <a:pt x="310" y="253"/>
                    <a:pt x="311" y="254"/>
                  </a:cubicBezTo>
                  <a:cubicBezTo>
                    <a:pt x="339" y="260"/>
                    <a:pt x="368" y="258"/>
                    <a:pt x="396" y="255"/>
                  </a:cubicBezTo>
                  <a:cubicBezTo>
                    <a:pt x="411" y="254"/>
                    <a:pt x="426" y="252"/>
                    <a:pt x="441" y="249"/>
                  </a:cubicBezTo>
                  <a:cubicBezTo>
                    <a:pt x="448" y="247"/>
                    <a:pt x="456" y="245"/>
                    <a:pt x="462" y="242"/>
                  </a:cubicBezTo>
                  <a:cubicBezTo>
                    <a:pt x="469" y="240"/>
                    <a:pt x="475" y="236"/>
                    <a:pt x="482" y="235"/>
                  </a:cubicBezTo>
                  <a:cubicBezTo>
                    <a:pt x="482" y="234"/>
                    <a:pt x="482" y="233"/>
                    <a:pt x="481" y="232"/>
                  </a:cubicBezTo>
                  <a:cubicBezTo>
                    <a:pt x="457" y="250"/>
                    <a:pt x="426" y="256"/>
                    <a:pt x="397" y="259"/>
                  </a:cubicBezTo>
                  <a:cubicBezTo>
                    <a:pt x="386" y="260"/>
                    <a:pt x="376" y="261"/>
                    <a:pt x="366" y="261"/>
                  </a:cubicBezTo>
                  <a:cubicBezTo>
                    <a:pt x="355" y="261"/>
                    <a:pt x="342" y="260"/>
                    <a:pt x="333" y="255"/>
                  </a:cubicBezTo>
                  <a:cubicBezTo>
                    <a:pt x="332" y="254"/>
                    <a:pt x="331" y="253"/>
                    <a:pt x="330" y="252"/>
                  </a:cubicBezTo>
                  <a:cubicBezTo>
                    <a:pt x="330" y="253"/>
                    <a:pt x="330" y="253"/>
                    <a:pt x="330" y="254"/>
                  </a:cubicBezTo>
                  <a:cubicBezTo>
                    <a:pt x="336" y="250"/>
                    <a:pt x="343" y="248"/>
                    <a:pt x="350" y="246"/>
                  </a:cubicBezTo>
                  <a:cubicBezTo>
                    <a:pt x="358" y="245"/>
                    <a:pt x="366" y="244"/>
                    <a:pt x="373" y="243"/>
                  </a:cubicBezTo>
                  <a:cubicBezTo>
                    <a:pt x="391" y="240"/>
                    <a:pt x="409" y="237"/>
                    <a:pt x="426" y="233"/>
                  </a:cubicBezTo>
                  <a:cubicBezTo>
                    <a:pt x="452" y="226"/>
                    <a:pt x="478" y="214"/>
                    <a:pt x="497" y="194"/>
                  </a:cubicBezTo>
                  <a:cubicBezTo>
                    <a:pt x="501" y="190"/>
                    <a:pt x="504" y="185"/>
                    <a:pt x="507" y="179"/>
                  </a:cubicBezTo>
                  <a:cubicBezTo>
                    <a:pt x="508" y="178"/>
                    <a:pt x="506" y="177"/>
                    <a:pt x="505" y="178"/>
                  </a:cubicBezTo>
                  <a:cubicBezTo>
                    <a:pt x="489" y="199"/>
                    <a:pt x="466" y="214"/>
                    <a:pt x="442" y="225"/>
                  </a:cubicBezTo>
                  <a:cubicBezTo>
                    <a:pt x="418" y="236"/>
                    <a:pt x="391" y="241"/>
                    <a:pt x="364" y="240"/>
                  </a:cubicBezTo>
                  <a:cubicBezTo>
                    <a:pt x="356" y="239"/>
                    <a:pt x="348" y="238"/>
                    <a:pt x="340" y="236"/>
                  </a:cubicBezTo>
                  <a:cubicBezTo>
                    <a:pt x="340" y="237"/>
                    <a:pt x="340" y="238"/>
                    <a:pt x="341" y="238"/>
                  </a:cubicBezTo>
                  <a:cubicBezTo>
                    <a:pt x="346" y="234"/>
                    <a:pt x="353" y="233"/>
                    <a:pt x="360" y="233"/>
                  </a:cubicBezTo>
                  <a:cubicBezTo>
                    <a:pt x="368" y="232"/>
                    <a:pt x="376" y="230"/>
                    <a:pt x="384" y="229"/>
                  </a:cubicBezTo>
                  <a:cubicBezTo>
                    <a:pt x="401" y="225"/>
                    <a:pt x="417" y="220"/>
                    <a:pt x="433" y="214"/>
                  </a:cubicBezTo>
                  <a:cubicBezTo>
                    <a:pt x="460" y="204"/>
                    <a:pt x="486" y="190"/>
                    <a:pt x="506" y="167"/>
                  </a:cubicBezTo>
                  <a:cubicBezTo>
                    <a:pt x="505" y="167"/>
                    <a:pt x="504" y="167"/>
                    <a:pt x="504" y="166"/>
                  </a:cubicBezTo>
                  <a:cubicBezTo>
                    <a:pt x="500" y="177"/>
                    <a:pt x="492" y="186"/>
                    <a:pt x="484" y="193"/>
                  </a:cubicBezTo>
                  <a:cubicBezTo>
                    <a:pt x="474" y="202"/>
                    <a:pt x="464" y="208"/>
                    <a:pt x="453" y="215"/>
                  </a:cubicBezTo>
                  <a:cubicBezTo>
                    <a:pt x="433" y="226"/>
                    <a:pt x="413" y="236"/>
                    <a:pt x="391" y="240"/>
                  </a:cubicBezTo>
                  <a:cubicBezTo>
                    <a:pt x="382" y="242"/>
                    <a:pt x="372" y="243"/>
                    <a:pt x="364" y="238"/>
                  </a:cubicBezTo>
                  <a:cubicBezTo>
                    <a:pt x="365" y="239"/>
                    <a:pt x="365" y="240"/>
                    <a:pt x="365" y="241"/>
                  </a:cubicBezTo>
                  <a:cubicBezTo>
                    <a:pt x="371" y="237"/>
                    <a:pt x="378" y="236"/>
                    <a:pt x="385" y="235"/>
                  </a:cubicBezTo>
                  <a:cubicBezTo>
                    <a:pt x="392" y="234"/>
                    <a:pt x="398" y="232"/>
                    <a:pt x="405" y="231"/>
                  </a:cubicBezTo>
                  <a:cubicBezTo>
                    <a:pt x="419" y="226"/>
                    <a:pt x="432" y="221"/>
                    <a:pt x="445" y="215"/>
                  </a:cubicBezTo>
                  <a:cubicBezTo>
                    <a:pt x="457" y="208"/>
                    <a:pt x="468" y="200"/>
                    <a:pt x="477" y="190"/>
                  </a:cubicBezTo>
                  <a:cubicBezTo>
                    <a:pt x="482" y="185"/>
                    <a:pt x="486" y="179"/>
                    <a:pt x="490" y="173"/>
                  </a:cubicBezTo>
                  <a:cubicBezTo>
                    <a:pt x="494" y="168"/>
                    <a:pt x="497" y="162"/>
                    <a:pt x="503" y="159"/>
                  </a:cubicBezTo>
                  <a:cubicBezTo>
                    <a:pt x="502" y="158"/>
                    <a:pt x="501" y="158"/>
                    <a:pt x="501" y="158"/>
                  </a:cubicBezTo>
                  <a:cubicBezTo>
                    <a:pt x="502" y="167"/>
                    <a:pt x="494" y="175"/>
                    <a:pt x="488" y="181"/>
                  </a:cubicBezTo>
                  <a:cubicBezTo>
                    <a:pt x="480" y="189"/>
                    <a:pt x="471" y="196"/>
                    <a:pt x="461" y="203"/>
                  </a:cubicBezTo>
                  <a:cubicBezTo>
                    <a:pt x="440" y="217"/>
                    <a:pt x="418" y="232"/>
                    <a:pt x="393" y="241"/>
                  </a:cubicBezTo>
                  <a:cubicBezTo>
                    <a:pt x="383" y="245"/>
                    <a:pt x="372" y="247"/>
                    <a:pt x="360" y="247"/>
                  </a:cubicBezTo>
                  <a:cubicBezTo>
                    <a:pt x="360" y="248"/>
                    <a:pt x="361" y="249"/>
                    <a:pt x="361" y="250"/>
                  </a:cubicBezTo>
                  <a:cubicBezTo>
                    <a:pt x="368" y="248"/>
                    <a:pt x="375" y="247"/>
                    <a:pt x="382" y="247"/>
                  </a:cubicBezTo>
                  <a:cubicBezTo>
                    <a:pt x="389" y="246"/>
                    <a:pt x="396" y="246"/>
                    <a:pt x="403" y="245"/>
                  </a:cubicBezTo>
                  <a:cubicBezTo>
                    <a:pt x="419" y="243"/>
                    <a:pt x="435" y="240"/>
                    <a:pt x="450" y="236"/>
                  </a:cubicBezTo>
                  <a:cubicBezTo>
                    <a:pt x="478" y="229"/>
                    <a:pt x="503" y="214"/>
                    <a:pt x="527" y="198"/>
                  </a:cubicBezTo>
                  <a:cubicBezTo>
                    <a:pt x="526" y="197"/>
                    <a:pt x="526" y="196"/>
                    <a:pt x="525" y="196"/>
                  </a:cubicBezTo>
                  <a:cubicBezTo>
                    <a:pt x="512" y="219"/>
                    <a:pt x="489" y="235"/>
                    <a:pt x="466" y="246"/>
                  </a:cubicBezTo>
                  <a:cubicBezTo>
                    <a:pt x="443" y="257"/>
                    <a:pt x="420" y="263"/>
                    <a:pt x="395" y="265"/>
                  </a:cubicBezTo>
                  <a:cubicBezTo>
                    <a:pt x="377" y="266"/>
                    <a:pt x="357" y="266"/>
                    <a:pt x="341" y="257"/>
                  </a:cubicBezTo>
                  <a:cubicBezTo>
                    <a:pt x="341" y="258"/>
                    <a:pt x="341" y="259"/>
                    <a:pt x="341" y="260"/>
                  </a:cubicBezTo>
                  <a:cubicBezTo>
                    <a:pt x="348" y="257"/>
                    <a:pt x="357" y="258"/>
                    <a:pt x="364" y="259"/>
                  </a:cubicBezTo>
                  <a:cubicBezTo>
                    <a:pt x="373" y="260"/>
                    <a:pt x="381" y="260"/>
                    <a:pt x="390" y="261"/>
                  </a:cubicBezTo>
                  <a:cubicBezTo>
                    <a:pt x="407" y="262"/>
                    <a:pt x="424" y="263"/>
                    <a:pt x="441" y="263"/>
                  </a:cubicBezTo>
                  <a:cubicBezTo>
                    <a:pt x="472" y="262"/>
                    <a:pt x="503" y="256"/>
                    <a:pt x="529" y="240"/>
                  </a:cubicBezTo>
                  <a:cubicBezTo>
                    <a:pt x="534" y="237"/>
                    <a:pt x="539" y="233"/>
                    <a:pt x="540" y="227"/>
                  </a:cubicBezTo>
                  <a:cubicBezTo>
                    <a:pt x="540" y="226"/>
                    <a:pt x="540" y="226"/>
                    <a:pt x="539" y="225"/>
                  </a:cubicBezTo>
                  <a:cubicBezTo>
                    <a:pt x="529" y="222"/>
                    <a:pt x="519" y="233"/>
                    <a:pt x="511" y="239"/>
                  </a:cubicBezTo>
                  <a:cubicBezTo>
                    <a:pt x="506" y="243"/>
                    <a:pt x="500" y="247"/>
                    <a:pt x="494" y="251"/>
                  </a:cubicBezTo>
                  <a:cubicBezTo>
                    <a:pt x="486" y="255"/>
                    <a:pt x="479" y="259"/>
                    <a:pt x="471" y="263"/>
                  </a:cubicBezTo>
                  <a:cubicBezTo>
                    <a:pt x="447" y="275"/>
                    <a:pt x="421" y="283"/>
                    <a:pt x="394" y="282"/>
                  </a:cubicBezTo>
                  <a:cubicBezTo>
                    <a:pt x="378" y="282"/>
                    <a:pt x="362" y="280"/>
                    <a:pt x="350" y="270"/>
                  </a:cubicBezTo>
                  <a:cubicBezTo>
                    <a:pt x="349" y="271"/>
                    <a:pt x="349" y="272"/>
                    <a:pt x="348" y="273"/>
                  </a:cubicBezTo>
                  <a:cubicBezTo>
                    <a:pt x="375" y="283"/>
                    <a:pt x="404" y="286"/>
                    <a:pt x="432" y="282"/>
                  </a:cubicBezTo>
                  <a:cubicBezTo>
                    <a:pt x="460" y="278"/>
                    <a:pt x="487" y="267"/>
                    <a:pt x="510" y="251"/>
                  </a:cubicBezTo>
                  <a:cubicBezTo>
                    <a:pt x="521" y="244"/>
                    <a:pt x="530" y="235"/>
                    <a:pt x="539" y="226"/>
                  </a:cubicBezTo>
                  <a:cubicBezTo>
                    <a:pt x="540" y="225"/>
                    <a:pt x="538" y="223"/>
                    <a:pt x="537" y="224"/>
                  </a:cubicBezTo>
                  <a:cubicBezTo>
                    <a:pt x="518" y="242"/>
                    <a:pt x="496" y="256"/>
                    <a:pt x="472" y="266"/>
                  </a:cubicBezTo>
                  <a:cubicBezTo>
                    <a:pt x="447" y="276"/>
                    <a:pt x="420" y="283"/>
                    <a:pt x="393" y="281"/>
                  </a:cubicBezTo>
                  <a:cubicBezTo>
                    <a:pt x="385" y="280"/>
                    <a:pt x="376" y="278"/>
                    <a:pt x="368" y="275"/>
                  </a:cubicBezTo>
                  <a:cubicBezTo>
                    <a:pt x="367" y="274"/>
                    <a:pt x="366" y="277"/>
                    <a:pt x="367" y="277"/>
                  </a:cubicBezTo>
                  <a:cubicBezTo>
                    <a:pt x="391" y="287"/>
                    <a:pt x="418" y="285"/>
                    <a:pt x="442" y="279"/>
                  </a:cubicBezTo>
                  <a:cubicBezTo>
                    <a:pt x="468" y="272"/>
                    <a:pt x="493" y="260"/>
                    <a:pt x="515" y="245"/>
                  </a:cubicBezTo>
                  <a:cubicBezTo>
                    <a:pt x="524" y="240"/>
                    <a:pt x="532" y="233"/>
                    <a:pt x="539" y="226"/>
                  </a:cubicBezTo>
                  <a:cubicBezTo>
                    <a:pt x="538" y="226"/>
                    <a:pt x="538" y="225"/>
                    <a:pt x="537" y="224"/>
                  </a:cubicBezTo>
                  <a:cubicBezTo>
                    <a:pt x="497" y="267"/>
                    <a:pt x="437" y="288"/>
                    <a:pt x="379" y="278"/>
                  </a:cubicBezTo>
                  <a:cubicBezTo>
                    <a:pt x="369" y="277"/>
                    <a:pt x="359" y="274"/>
                    <a:pt x="349" y="270"/>
                  </a:cubicBezTo>
                  <a:cubicBezTo>
                    <a:pt x="348" y="270"/>
                    <a:pt x="347" y="272"/>
                    <a:pt x="348" y="273"/>
                  </a:cubicBezTo>
                  <a:cubicBezTo>
                    <a:pt x="367" y="287"/>
                    <a:pt x="395" y="287"/>
                    <a:pt x="417" y="284"/>
                  </a:cubicBezTo>
                  <a:cubicBezTo>
                    <a:pt x="446" y="280"/>
                    <a:pt x="472" y="267"/>
                    <a:pt x="496" y="252"/>
                  </a:cubicBezTo>
                  <a:cubicBezTo>
                    <a:pt x="504" y="248"/>
                    <a:pt x="511" y="243"/>
                    <a:pt x="518" y="237"/>
                  </a:cubicBezTo>
                  <a:cubicBezTo>
                    <a:pt x="523" y="233"/>
                    <a:pt x="531" y="226"/>
                    <a:pt x="538" y="228"/>
                  </a:cubicBezTo>
                  <a:cubicBezTo>
                    <a:pt x="538" y="228"/>
                    <a:pt x="538" y="227"/>
                    <a:pt x="537" y="227"/>
                  </a:cubicBezTo>
                  <a:cubicBezTo>
                    <a:pt x="536" y="232"/>
                    <a:pt x="530" y="236"/>
                    <a:pt x="526" y="239"/>
                  </a:cubicBezTo>
                  <a:cubicBezTo>
                    <a:pt x="521" y="242"/>
                    <a:pt x="515" y="244"/>
                    <a:pt x="510" y="247"/>
                  </a:cubicBezTo>
                  <a:cubicBezTo>
                    <a:pt x="494" y="254"/>
                    <a:pt x="477" y="257"/>
                    <a:pt x="460" y="259"/>
                  </a:cubicBezTo>
                  <a:cubicBezTo>
                    <a:pt x="443" y="261"/>
                    <a:pt x="425" y="260"/>
                    <a:pt x="408" y="259"/>
                  </a:cubicBezTo>
                  <a:cubicBezTo>
                    <a:pt x="391" y="258"/>
                    <a:pt x="374" y="257"/>
                    <a:pt x="357" y="256"/>
                  </a:cubicBezTo>
                  <a:cubicBezTo>
                    <a:pt x="351" y="255"/>
                    <a:pt x="345" y="255"/>
                    <a:pt x="339" y="257"/>
                  </a:cubicBezTo>
                  <a:cubicBezTo>
                    <a:pt x="338" y="257"/>
                    <a:pt x="339" y="259"/>
                    <a:pt x="339" y="260"/>
                  </a:cubicBezTo>
                  <a:cubicBezTo>
                    <a:pt x="350" y="265"/>
                    <a:pt x="363" y="267"/>
                    <a:pt x="375" y="268"/>
                  </a:cubicBezTo>
                  <a:cubicBezTo>
                    <a:pt x="388" y="268"/>
                    <a:pt x="401" y="267"/>
                    <a:pt x="414" y="266"/>
                  </a:cubicBezTo>
                  <a:cubicBezTo>
                    <a:pt x="438" y="262"/>
                    <a:pt x="461" y="253"/>
                    <a:pt x="482" y="240"/>
                  </a:cubicBezTo>
                  <a:cubicBezTo>
                    <a:pt x="500" y="230"/>
                    <a:pt x="517" y="216"/>
                    <a:pt x="527" y="197"/>
                  </a:cubicBezTo>
                  <a:cubicBezTo>
                    <a:pt x="528" y="196"/>
                    <a:pt x="526" y="195"/>
                    <a:pt x="525" y="195"/>
                  </a:cubicBezTo>
                  <a:cubicBezTo>
                    <a:pt x="501" y="212"/>
                    <a:pt x="476" y="227"/>
                    <a:pt x="447" y="234"/>
                  </a:cubicBezTo>
                  <a:cubicBezTo>
                    <a:pt x="432" y="238"/>
                    <a:pt x="416" y="240"/>
                    <a:pt x="401" y="242"/>
                  </a:cubicBezTo>
                  <a:cubicBezTo>
                    <a:pt x="387" y="244"/>
                    <a:pt x="373" y="243"/>
                    <a:pt x="360" y="247"/>
                  </a:cubicBezTo>
                  <a:cubicBezTo>
                    <a:pt x="358" y="248"/>
                    <a:pt x="359" y="250"/>
                    <a:pt x="361" y="250"/>
                  </a:cubicBezTo>
                  <a:cubicBezTo>
                    <a:pt x="391" y="250"/>
                    <a:pt x="420" y="233"/>
                    <a:pt x="446" y="216"/>
                  </a:cubicBezTo>
                  <a:cubicBezTo>
                    <a:pt x="463" y="205"/>
                    <a:pt x="480" y="194"/>
                    <a:pt x="494" y="179"/>
                  </a:cubicBezTo>
                  <a:cubicBezTo>
                    <a:pt x="499" y="173"/>
                    <a:pt x="504" y="165"/>
                    <a:pt x="503" y="157"/>
                  </a:cubicBezTo>
                  <a:cubicBezTo>
                    <a:pt x="503" y="156"/>
                    <a:pt x="502" y="156"/>
                    <a:pt x="502" y="156"/>
                  </a:cubicBezTo>
                  <a:cubicBezTo>
                    <a:pt x="496" y="159"/>
                    <a:pt x="493" y="164"/>
                    <a:pt x="490" y="169"/>
                  </a:cubicBezTo>
                  <a:cubicBezTo>
                    <a:pt x="486" y="175"/>
                    <a:pt x="482" y="180"/>
                    <a:pt x="477" y="186"/>
                  </a:cubicBezTo>
                  <a:cubicBezTo>
                    <a:pt x="468" y="197"/>
                    <a:pt x="456" y="206"/>
                    <a:pt x="443" y="213"/>
                  </a:cubicBezTo>
                  <a:cubicBezTo>
                    <a:pt x="431" y="219"/>
                    <a:pt x="417" y="224"/>
                    <a:pt x="403" y="228"/>
                  </a:cubicBezTo>
                  <a:cubicBezTo>
                    <a:pt x="396" y="230"/>
                    <a:pt x="389" y="232"/>
                    <a:pt x="382" y="233"/>
                  </a:cubicBezTo>
                  <a:cubicBezTo>
                    <a:pt x="375" y="234"/>
                    <a:pt x="369" y="235"/>
                    <a:pt x="363" y="239"/>
                  </a:cubicBezTo>
                  <a:cubicBezTo>
                    <a:pt x="362" y="239"/>
                    <a:pt x="363" y="241"/>
                    <a:pt x="363" y="241"/>
                  </a:cubicBezTo>
                  <a:cubicBezTo>
                    <a:pt x="373" y="246"/>
                    <a:pt x="385" y="244"/>
                    <a:pt x="395" y="242"/>
                  </a:cubicBezTo>
                  <a:cubicBezTo>
                    <a:pt x="406" y="240"/>
                    <a:pt x="418" y="235"/>
                    <a:pt x="429" y="230"/>
                  </a:cubicBezTo>
                  <a:cubicBezTo>
                    <a:pt x="438" y="226"/>
                    <a:pt x="447" y="221"/>
                    <a:pt x="456" y="216"/>
                  </a:cubicBezTo>
                  <a:cubicBezTo>
                    <a:pt x="466" y="210"/>
                    <a:pt x="477" y="203"/>
                    <a:pt x="486" y="195"/>
                  </a:cubicBezTo>
                  <a:cubicBezTo>
                    <a:pt x="494" y="188"/>
                    <a:pt x="503" y="178"/>
                    <a:pt x="506" y="167"/>
                  </a:cubicBezTo>
                  <a:cubicBezTo>
                    <a:pt x="507" y="166"/>
                    <a:pt x="505" y="165"/>
                    <a:pt x="504" y="166"/>
                  </a:cubicBezTo>
                  <a:cubicBezTo>
                    <a:pt x="484" y="188"/>
                    <a:pt x="457" y="202"/>
                    <a:pt x="429" y="213"/>
                  </a:cubicBezTo>
                  <a:cubicBezTo>
                    <a:pt x="413" y="219"/>
                    <a:pt x="396" y="223"/>
                    <a:pt x="379" y="227"/>
                  </a:cubicBezTo>
                  <a:cubicBezTo>
                    <a:pt x="372" y="228"/>
                    <a:pt x="365" y="229"/>
                    <a:pt x="357" y="230"/>
                  </a:cubicBezTo>
                  <a:cubicBezTo>
                    <a:pt x="351" y="231"/>
                    <a:pt x="344" y="232"/>
                    <a:pt x="339" y="236"/>
                  </a:cubicBezTo>
                  <a:cubicBezTo>
                    <a:pt x="338" y="237"/>
                    <a:pt x="338" y="238"/>
                    <a:pt x="339" y="239"/>
                  </a:cubicBezTo>
                  <a:cubicBezTo>
                    <a:pt x="365" y="245"/>
                    <a:pt x="391" y="243"/>
                    <a:pt x="416" y="237"/>
                  </a:cubicBezTo>
                  <a:cubicBezTo>
                    <a:pt x="442" y="230"/>
                    <a:pt x="466" y="218"/>
                    <a:pt x="486" y="201"/>
                  </a:cubicBezTo>
                  <a:cubicBezTo>
                    <a:pt x="494" y="195"/>
                    <a:pt x="501" y="187"/>
                    <a:pt x="507" y="180"/>
                  </a:cubicBezTo>
                  <a:cubicBezTo>
                    <a:pt x="506" y="179"/>
                    <a:pt x="505" y="179"/>
                    <a:pt x="505" y="178"/>
                  </a:cubicBezTo>
                  <a:cubicBezTo>
                    <a:pt x="492" y="202"/>
                    <a:pt x="465" y="217"/>
                    <a:pt x="441" y="225"/>
                  </a:cubicBezTo>
                  <a:cubicBezTo>
                    <a:pt x="424" y="231"/>
                    <a:pt x="407" y="235"/>
                    <a:pt x="390" y="238"/>
                  </a:cubicBezTo>
                  <a:cubicBezTo>
                    <a:pt x="381" y="239"/>
                    <a:pt x="372" y="240"/>
                    <a:pt x="363" y="242"/>
                  </a:cubicBezTo>
                  <a:cubicBezTo>
                    <a:pt x="356" y="243"/>
                    <a:pt x="349" y="244"/>
                    <a:pt x="342" y="245"/>
                  </a:cubicBezTo>
                  <a:cubicBezTo>
                    <a:pt x="337" y="247"/>
                    <a:pt x="332" y="249"/>
                    <a:pt x="328" y="252"/>
                  </a:cubicBezTo>
                  <a:cubicBezTo>
                    <a:pt x="327" y="253"/>
                    <a:pt x="328" y="254"/>
                    <a:pt x="328" y="254"/>
                  </a:cubicBezTo>
                  <a:cubicBezTo>
                    <a:pt x="336" y="261"/>
                    <a:pt x="347" y="263"/>
                    <a:pt x="356" y="263"/>
                  </a:cubicBezTo>
                  <a:cubicBezTo>
                    <a:pt x="367" y="264"/>
                    <a:pt x="379" y="263"/>
                    <a:pt x="390" y="262"/>
                  </a:cubicBezTo>
                  <a:cubicBezTo>
                    <a:pt x="418" y="260"/>
                    <a:pt x="445" y="255"/>
                    <a:pt x="470" y="242"/>
                  </a:cubicBezTo>
                  <a:cubicBezTo>
                    <a:pt x="475" y="240"/>
                    <a:pt x="479" y="237"/>
                    <a:pt x="483" y="234"/>
                  </a:cubicBezTo>
                  <a:cubicBezTo>
                    <a:pt x="484" y="234"/>
                    <a:pt x="483" y="232"/>
                    <a:pt x="482" y="232"/>
                  </a:cubicBezTo>
                  <a:cubicBezTo>
                    <a:pt x="476" y="233"/>
                    <a:pt x="470" y="236"/>
                    <a:pt x="464" y="239"/>
                  </a:cubicBezTo>
                  <a:cubicBezTo>
                    <a:pt x="457" y="242"/>
                    <a:pt x="450" y="244"/>
                    <a:pt x="443" y="246"/>
                  </a:cubicBezTo>
                  <a:cubicBezTo>
                    <a:pt x="428" y="249"/>
                    <a:pt x="412" y="251"/>
                    <a:pt x="397" y="252"/>
                  </a:cubicBezTo>
                  <a:cubicBezTo>
                    <a:pt x="369" y="255"/>
                    <a:pt x="340" y="257"/>
                    <a:pt x="312" y="251"/>
                  </a:cubicBezTo>
                  <a:cubicBezTo>
                    <a:pt x="312" y="252"/>
                    <a:pt x="312" y="253"/>
                    <a:pt x="312" y="254"/>
                  </a:cubicBezTo>
                  <a:cubicBezTo>
                    <a:pt x="323" y="252"/>
                    <a:pt x="334" y="253"/>
                    <a:pt x="345" y="254"/>
                  </a:cubicBezTo>
                  <a:cubicBezTo>
                    <a:pt x="354" y="254"/>
                    <a:pt x="363" y="254"/>
                    <a:pt x="372" y="254"/>
                  </a:cubicBezTo>
                  <a:cubicBezTo>
                    <a:pt x="381" y="254"/>
                    <a:pt x="389" y="254"/>
                    <a:pt x="398" y="253"/>
                  </a:cubicBezTo>
                  <a:cubicBezTo>
                    <a:pt x="405" y="252"/>
                    <a:pt x="413" y="251"/>
                    <a:pt x="420" y="246"/>
                  </a:cubicBezTo>
                  <a:cubicBezTo>
                    <a:pt x="421" y="246"/>
                    <a:pt x="420" y="245"/>
                    <a:pt x="419" y="244"/>
                  </a:cubicBezTo>
                  <a:cubicBezTo>
                    <a:pt x="401" y="235"/>
                    <a:pt x="379" y="236"/>
                    <a:pt x="359" y="235"/>
                  </a:cubicBezTo>
                  <a:cubicBezTo>
                    <a:pt x="346" y="235"/>
                    <a:pt x="333" y="234"/>
                    <a:pt x="320" y="234"/>
                  </a:cubicBezTo>
                  <a:cubicBezTo>
                    <a:pt x="306" y="233"/>
                    <a:pt x="292" y="233"/>
                    <a:pt x="278" y="233"/>
                  </a:cubicBezTo>
                  <a:cubicBezTo>
                    <a:pt x="276" y="233"/>
                    <a:pt x="276" y="235"/>
                    <a:pt x="278" y="235"/>
                  </a:cubicBezTo>
                  <a:cubicBezTo>
                    <a:pt x="303" y="239"/>
                    <a:pt x="329" y="235"/>
                    <a:pt x="354" y="232"/>
                  </a:cubicBezTo>
                  <a:cubicBezTo>
                    <a:pt x="369" y="230"/>
                    <a:pt x="383" y="227"/>
                    <a:pt x="397" y="225"/>
                  </a:cubicBezTo>
                  <a:cubicBezTo>
                    <a:pt x="405" y="223"/>
                    <a:pt x="412" y="222"/>
                    <a:pt x="420" y="220"/>
                  </a:cubicBezTo>
                  <a:cubicBezTo>
                    <a:pt x="426" y="219"/>
                    <a:pt x="433" y="217"/>
                    <a:pt x="440" y="217"/>
                  </a:cubicBezTo>
                  <a:cubicBezTo>
                    <a:pt x="440" y="217"/>
                    <a:pt x="440" y="216"/>
                    <a:pt x="440" y="215"/>
                  </a:cubicBezTo>
                  <a:cubicBezTo>
                    <a:pt x="429" y="221"/>
                    <a:pt x="417" y="223"/>
                    <a:pt x="405" y="223"/>
                  </a:cubicBezTo>
                  <a:cubicBezTo>
                    <a:pt x="391" y="223"/>
                    <a:pt x="377" y="222"/>
                    <a:pt x="364" y="220"/>
                  </a:cubicBezTo>
                  <a:cubicBezTo>
                    <a:pt x="334" y="215"/>
                    <a:pt x="305" y="206"/>
                    <a:pt x="276" y="198"/>
                  </a:cubicBezTo>
                  <a:cubicBezTo>
                    <a:pt x="263" y="195"/>
                    <a:pt x="249" y="191"/>
                    <a:pt x="237" y="187"/>
                  </a:cubicBezTo>
                  <a:cubicBezTo>
                    <a:pt x="226" y="183"/>
                    <a:pt x="214" y="177"/>
                    <a:pt x="202" y="178"/>
                  </a:cubicBezTo>
                  <a:cubicBezTo>
                    <a:pt x="201" y="178"/>
                    <a:pt x="201" y="180"/>
                    <a:pt x="202" y="180"/>
                  </a:cubicBezTo>
                  <a:cubicBezTo>
                    <a:pt x="250" y="211"/>
                    <a:pt x="309" y="219"/>
                    <a:pt x="366" y="217"/>
                  </a:cubicBezTo>
                  <a:cubicBezTo>
                    <a:pt x="389" y="215"/>
                    <a:pt x="412" y="213"/>
                    <a:pt x="435" y="209"/>
                  </a:cubicBezTo>
                  <a:cubicBezTo>
                    <a:pt x="437" y="208"/>
                    <a:pt x="437" y="206"/>
                    <a:pt x="435" y="206"/>
                  </a:cubicBezTo>
                  <a:cubicBezTo>
                    <a:pt x="428" y="204"/>
                    <a:pt x="421" y="205"/>
                    <a:pt x="414" y="205"/>
                  </a:cubicBezTo>
                  <a:cubicBezTo>
                    <a:pt x="404" y="205"/>
                    <a:pt x="395" y="205"/>
                    <a:pt x="386" y="204"/>
                  </a:cubicBezTo>
                  <a:cubicBezTo>
                    <a:pt x="378" y="204"/>
                    <a:pt x="369" y="203"/>
                    <a:pt x="360" y="203"/>
                  </a:cubicBezTo>
                  <a:cubicBezTo>
                    <a:pt x="353" y="202"/>
                    <a:pt x="345" y="202"/>
                    <a:pt x="338" y="201"/>
                  </a:cubicBezTo>
                  <a:cubicBezTo>
                    <a:pt x="324" y="199"/>
                    <a:pt x="310" y="196"/>
                    <a:pt x="296" y="194"/>
                  </a:cubicBezTo>
                  <a:cubicBezTo>
                    <a:pt x="284" y="192"/>
                    <a:pt x="270" y="192"/>
                    <a:pt x="258" y="196"/>
                  </a:cubicBezTo>
                  <a:cubicBezTo>
                    <a:pt x="257" y="197"/>
                    <a:pt x="257" y="198"/>
                    <a:pt x="257" y="198"/>
                  </a:cubicBezTo>
                  <a:cubicBezTo>
                    <a:pt x="265" y="208"/>
                    <a:pt x="279" y="209"/>
                    <a:pt x="290" y="213"/>
                  </a:cubicBezTo>
                  <a:cubicBezTo>
                    <a:pt x="306" y="218"/>
                    <a:pt x="322" y="222"/>
                    <a:pt x="339" y="224"/>
                  </a:cubicBezTo>
                  <a:cubicBezTo>
                    <a:pt x="353" y="226"/>
                    <a:pt x="367" y="226"/>
                    <a:pt x="381" y="227"/>
                  </a:cubicBezTo>
                  <a:cubicBezTo>
                    <a:pt x="395" y="227"/>
                    <a:pt x="409" y="227"/>
                    <a:pt x="423" y="224"/>
                  </a:cubicBezTo>
                  <a:cubicBezTo>
                    <a:pt x="431" y="222"/>
                    <a:pt x="439" y="219"/>
                    <a:pt x="446" y="215"/>
                  </a:cubicBezTo>
                  <a:cubicBezTo>
                    <a:pt x="448" y="214"/>
                    <a:pt x="447" y="212"/>
                    <a:pt x="445" y="212"/>
                  </a:cubicBezTo>
                  <a:cubicBezTo>
                    <a:pt x="410" y="216"/>
                    <a:pt x="374" y="212"/>
                    <a:pt x="339" y="206"/>
                  </a:cubicBezTo>
                  <a:cubicBezTo>
                    <a:pt x="321" y="203"/>
                    <a:pt x="304" y="200"/>
                    <a:pt x="286" y="197"/>
                  </a:cubicBezTo>
                  <a:cubicBezTo>
                    <a:pt x="270" y="195"/>
                    <a:pt x="255" y="192"/>
                    <a:pt x="239" y="189"/>
                  </a:cubicBezTo>
                  <a:cubicBezTo>
                    <a:pt x="230" y="187"/>
                    <a:pt x="220" y="184"/>
                    <a:pt x="212" y="187"/>
                  </a:cubicBezTo>
                  <a:cubicBezTo>
                    <a:pt x="211" y="188"/>
                    <a:pt x="210" y="189"/>
                    <a:pt x="211" y="190"/>
                  </a:cubicBezTo>
                  <a:cubicBezTo>
                    <a:pt x="222" y="198"/>
                    <a:pt x="237" y="200"/>
                    <a:pt x="251" y="204"/>
                  </a:cubicBezTo>
                  <a:cubicBezTo>
                    <a:pt x="268" y="208"/>
                    <a:pt x="285" y="211"/>
                    <a:pt x="302" y="213"/>
                  </a:cubicBezTo>
                  <a:cubicBezTo>
                    <a:pt x="320" y="215"/>
                    <a:pt x="338" y="217"/>
                    <a:pt x="355" y="218"/>
                  </a:cubicBezTo>
                  <a:cubicBezTo>
                    <a:pt x="372" y="219"/>
                    <a:pt x="388" y="221"/>
                    <a:pt x="405" y="221"/>
                  </a:cubicBezTo>
                  <a:cubicBezTo>
                    <a:pt x="412" y="221"/>
                    <a:pt x="420" y="221"/>
                    <a:pt x="426" y="225"/>
                  </a:cubicBezTo>
                  <a:cubicBezTo>
                    <a:pt x="426" y="225"/>
                    <a:pt x="426" y="224"/>
                    <a:pt x="426" y="223"/>
                  </a:cubicBezTo>
                  <a:cubicBezTo>
                    <a:pt x="414" y="230"/>
                    <a:pt x="398" y="225"/>
                    <a:pt x="385" y="223"/>
                  </a:cubicBezTo>
                  <a:cubicBezTo>
                    <a:pt x="368" y="220"/>
                    <a:pt x="351" y="216"/>
                    <a:pt x="333" y="213"/>
                  </a:cubicBezTo>
                  <a:cubicBezTo>
                    <a:pt x="320" y="210"/>
                    <a:pt x="307" y="207"/>
                    <a:pt x="294" y="203"/>
                  </a:cubicBezTo>
                  <a:cubicBezTo>
                    <a:pt x="288" y="201"/>
                    <a:pt x="283" y="199"/>
                    <a:pt x="278" y="197"/>
                  </a:cubicBezTo>
                  <a:cubicBezTo>
                    <a:pt x="260" y="191"/>
                    <a:pt x="243" y="185"/>
                    <a:pt x="225" y="179"/>
                  </a:cubicBezTo>
                  <a:cubicBezTo>
                    <a:pt x="217" y="177"/>
                    <a:pt x="208" y="174"/>
                    <a:pt x="199" y="172"/>
                  </a:cubicBezTo>
                  <a:cubicBezTo>
                    <a:pt x="192" y="170"/>
                    <a:pt x="185" y="169"/>
                    <a:pt x="178" y="168"/>
                  </a:cubicBezTo>
                  <a:cubicBezTo>
                    <a:pt x="173" y="168"/>
                    <a:pt x="167" y="168"/>
                    <a:pt x="165" y="173"/>
                  </a:cubicBezTo>
                  <a:cubicBezTo>
                    <a:pt x="165" y="173"/>
                    <a:pt x="165" y="174"/>
                    <a:pt x="165" y="174"/>
                  </a:cubicBezTo>
                  <a:cubicBezTo>
                    <a:pt x="173" y="184"/>
                    <a:pt x="186" y="188"/>
                    <a:pt x="197" y="192"/>
                  </a:cubicBezTo>
                  <a:cubicBezTo>
                    <a:pt x="211" y="197"/>
                    <a:pt x="226" y="202"/>
                    <a:pt x="241" y="205"/>
                  </a:cubicBezTo>
                  <a:cubicBezTo>
                    <a:pt x="275" y="213"/>
                    <a:pt x="310" y="216"/>
                    <a:pt x="345" y="218"/>
                  </a:cubicBezTo>
                  <a:cubicBezTo>
                    <a:pt x="360" y="219"/>
                    <a:pt x="375" y="219"/>
                    <a:pt x="391" y="219"/>
                  </a:cubicBezTo>
                  <a:cubicBezTo>
                    <a:pt x="397" y="219"/>
                    <a:pt x="403" y="219"/>
                    <a:pt x="409" y="219"/>
                  </a:cubicBezTo>
                  <a:cubicBezTo>
                    <a:pt x="415" y="220"/>
                    <a:pt x="421" y="221"/>
                    <a:pt x="426" y="225"/>
                  </a:cubicBezTo>
                  <a:cubicBezTo>
                    <a:pt x="426" y="224"/>
                    <a:pt x="426" y="223"/>
                    <a:pt x="426" y="222"/>
                  </a:cubicBezTo>
                  <a:cubicBezTo>
                    <a:pt x="420" y="226"/>
                    <a:pt x="413" y="227"/>
                    <a:pt x="406" y="227"/>
                  </a:cubicBezTo>
                  <a:cubicBezTo>
                    <a:pt x="398" y="228"/>
                    <a:pt x="390" y="227"/>
                    <a:pt x="383" y="226"/>
                  </a:cubicBezTo>
                  <a:cubicBezTo>
                    <a:pt x="365" y="225"/>
                    <a:pt x="348" y="221"/>
                    <a:pt x="331" y="217"/>
                  </a:cubicBezTo>
                  <a:cubicBezTo>
                    <a:pt x="313" y="213"/>
                    <a:pt x="296" y="209"/>
                    <a:pt x="279" y="204"/>
                  </a:cubicBezTo>
                  <a:cubicBezTo>
                    <a:pt x="262" y="199"/>
                    <a:pt x="245" y="195"/>
                    <a:pt x="229" y="190"/>
                  </a:cubicBezTo>
                  <a:cubicBezTo>
                    <a:pt x="220" y="188"/>
                    <a:pt x="211" y="186"/>
                    <a:pt x="202" y="183"/>
                  </a:cubicBezTo>
                  <a:cubicBezTo>
                    <a:pt x="194" y="181"/>
                    <a:pt x="186" y="179"/>
                    <a:pt x="178" y="181"/>
                  </a:cubicBezTo>
                  <a:cubicBezTo>
                    <a:pt x="178" y="181"/>
                    <a:pt x="177" y="182"/>
                    <a:pt x="177" y="182"/>
                  </a:cubicBezTo>
                  <a:cubicBezTo>
                    <a:pt x="177" y="192"/>
                    <a:pt x="190" y="195"/>
                    <a:pt x="198" y="198"/>
                  </a:cubicBezTo>
                  <a:cubicBezTo>
                    <a:pt x="204" y="200"/>
                    <a:pt x="211" y="202"/>
                    <a:pt x="218" y="205"/>
                  </a:cubicBezTo>
                  <a:cubicBezTo>
                    <a:pt x="226" y="207"/>
                    <a:pt x="234" y="209"/>
                    <a:pt x="242" y="211"/>
                  </a:cubicBezTo>
                  <a:cubicBezTo>
                    <a:pt x="259" y="216"/>
                    <a:pt x="276" y="220"/>
                    <a:pt x="293" y="223"/>
                  </a:cubicBezTo>
                  <a:cubicBezTo>
                    <a:pt x="310" y="226"/>
                    <a:pt x="328" y="228"/>
                    <a:pt x="345" y="230"/>
                  </a:cubicBezTo>
                  <a:cubicBezTo>
                    <a:pt x="354" y="232"/>
                    <a:pt x="363" y="233"/>
                    <a:pt x="373" y="234"/>
                  </a:cubicBezTo>
                  <a:cubicBezTo>
                    <a:pt x="381" y="235"/>
                    <a:pt x="390" y="236"/>
                    <a:pt x="399" y="239"/>
                  </a:cubicBezTo>
                  <a:cubicBezTo>
                    <a:pt x="399" y="238"/>
                    <a:pt x="399" y="237"/>
                    <a:pt x="400" y="237"/>
                  </a:cubicBezTo>
                  <a:cubicBezTo>
                    <a:pt x="366" y="236"/>
                    <a:pt x="332" y="227"/>
                    <a:pt x="299" y="219"/>
                  </a:cubicBezTo>
                  <a:cubicBezTo>
                    <a:pt x="282" y="214"/>
                    <a:pt x="265" y="210"/>
                    <a:pt x="249" y="204"/>
                  </a:cubicBezTo>
                  <a:cubicBezTo>
                    <a:pt x="240" y="202"/>
                    <a:pt x="232" y="199"/>
                    <a:pt x="224" y="196"/>
                  </a:cubicBezTo>
                  <a:cubicBezTo>
                    <a:pt x="216" y="192"/>
                    <a:pt x="209" y="189"/>
                    <a:pt x="201" y="186"/>
                  </a:cubicBezTo>
                  <a:cubicBezTo>
                    <a:pt x="197" y="184"/>
                    <a:pt x="193" y="183"/>
                    <a:pt x="189" y="182"/>
                  </a:cubicBezTo>
                  <a:cubicBezTo>
                    <a:pt x="188" y="182"/>
                    <a:pt x="187" y="183"/>
                    <a:pt x="188" y="184"/>
                  </a:cubicBezTo>
                  <a:cubicBezTo>
                    <a:pt x="190" y="189"/>
                    <a:pt x="195" y="193"/>
                    <a:pt x="200" y="195"/>
                  </a:cubicBezTo>
                  <a:cubicBezTo>
                    <a:pt x="206" y="199"/>
                    <a:pt x="212" y="202"/>
                    <a:pt x="219" y="205"/>
                  </a:cubicBezTo>
                  <a:cubicBezTo>
                    <a:pt x="234" y="212"/>
                    <a:pt x="249" y="218"/>
                    <a:pt x="265" y="222"/>
                  </a:cubicBezTo>
                  <a:cubicBezTo>
                    <a:pt x="282" y="227"/>
                    <a:pt x="298" y="231"/>
                    <a:pt x="315" y="234"/>
                  </a:cubicBezTo>
                  <a:cubicBezTo>
                    <a:pt x="331" y="237"/>
                    <a:pt x="347" y="238"/>
                    <a:pt x="363" y="240"/>
                  </a:cubicBezTo>
                  <a:cubicBezTo>
                    <a:pt x="370" y="241"/>
                    <a:pt x="377" y="242"/>
                    <a:pt x="385" y="242"/>
                  </a:cubicBezTo>
                  <a:cubicBezTo>
                    <a:pt x="391" y="242"/>
                    <a:pt x="398" y="242"/>
                    <a:pt x="403" y="238"/>
                  </a:cubicBezTo>
                  <a:cubicBezTo>
                    <a:pt x="404" y="237"/>
                    <a:pt x="403" y="236"/>
                    <a:pt x="402" y="235"/>
                  </a:cubicBezTo>
                  <a:cubicBezTo>
                    <a:pt x="368" y="226"/>
                    <a:pt x="334" y="221"/>
                    <a:pt x="300" y="213"/>
                  </a:cubicBezTo>
                  <a:cubicBezTo>
                    <a:pt x="282" y="208"/>
                    <a:pt x="265" y="203"/>
                    <a:pt x="247" y="198"/>
                  </a:cubicBezTo>
                  <a:cubicBezTo>
                    <a:pt x="239" y="196"/>
                    <a:pt x="230" y="193"/>
                    <a:pt x="221" y="191"/>
                  </a:cubicBezTo>
                  <a:cubicBezTo>
                    <a:pt x="214" y="189"/>
                    <a:pt x="206" y="186"/>
                    <a:pt x="199" y="184"/>
                  </a:cubicBezTo>
                  <a:cubicBezTo>
                    <a:pt x="191" y="181"/>
                    <a:pt x="183" y="180"/>
                    <a:pt x="174" y="180"/>
                  </a:cubicBezTo>
                  <a:cubicBezTo>
                    <a:pt x="173" y="181"/>
                    <a:pt x="173" y="182"/>
                    <a:pt x="173" y="183"/>
                  </a:cubicBezTo>
                  <a:cubicBezTo>
                    <a:pt x="182" y="192"/>
                    <a:pt x="195" y="197"/>
                    <a:pt x="206" y="202"/>
                  </a:cubicBezTo>
                  <a:cubicBezTo>
                    <a:pt x="221" y="208"/>
                    <a:pt x="236" y="214"/>
                    <a:pt x="251" y="220"/>
                  </a:cubicBezTo>
                  <a:cubicBezTo>
                    <a:pt x="281" y="232"/>
                    <a:pt x="312" y="242"/>
                    <a:pt x="344" y="248"/>
                  </a:cubicBezTo>
                  <a:cubicBezTo>
                    <a:pt x="370" y="253"/>
                    <a:pt x="398" y="255"/>
                    <a:pt x="424" y="248"/>
                  </a:cubicBezTo>
                  <a:cubicBezTo>
                    <a:pt x="425" y="248"/>
                    <a:pt x="426" y="246"/>
                    <a:pt x="424" y="246"/>
                  </a:cubicBezTo>
                  <a:cubicBezTo>
                    <a:pt x="389" y="242"/>
                    <a:pt x="354" y="237"/>
                    <a:pt x="320" y="230"/>
                  </a:cubicBezTo>
                  <a:cubicBezTo>
                    <a:pt x="303" y="226"/>
                    <a:pt x="285" y="222"/>
                    <a:pt x="269" y="216"/>
                  </a:cubicBezTo>
                  <a:cubicBezTo>
                    <a:pt x="252" y="211"/>
                    <a:pt x="236" y="204"/>
                    <a:pt x="220" y="198"/>
                  </a:cubicBezTo>
                  <a:cubicBezTo>
                    <a:pt x="211" y="194"/>
                    <a:pt x="202" y="190"/>
                    <a:pt x="194" y="186"/>
                  </a:cubicBezTo>
                  <a:cubicBezTo>
                    <a:pt x="187" y="182"/>
                    <a:pt x="179" y="178"/>
                    <a:pt x="171" y="179"/>
                  </a:cubicBezTo>
                  <a:cubicBezTo>
                    <a:pt x="170" y="179"/>
                    <a:pt x="169" y="180"/>
                    <a:pt x="169" y="181"/>
                  </a:cubicBezTo>
                  <a:cubicBezTo>
                    <a:pt x="171" y="186"/>
                    <a:pt x="175" y="190"/>
                    <a:pt x="179" y="193"/>
                  </a:cubicBezTo>
                  <a:cubicBezTo>
                    <a:pt x="184" y="196"/>
                    <a:pt x="189" y="199"/>
                    <a:pt x="195" y="202"/>
                  </a:cubicBezTo>
                  <a:cubicBezTo>
                    <a:pt x="201" y="206"/>
                    <a:pt x="206" y="209"/>
                    <a:pt x="212" y="212"/>
                  </a:cubicBezTo>
                  <a:cubicBezTo>
                    <a:pt x="220" y="216"/>
                    <a:pt x="227" y="220"/>
                    <a:pt x="235" y="223"/>
                  </a:cubicBezTo>
                  <a:cubicBezTo>
                    <a:pt x="266" y="236"/>
                    <a:pt x="299" y="244"/>
                    <a:pt x="332" y="250"/>
                  </a:cubicBezTo>
                  <a:cubicBezTo>
                    <a:pt x="346" y="252"/>
                    <a:pt x="359" y="254"/>
                    <a:pt x="373" y="255"/>
                  </a:cubicBezTo>
                  <a:cubicBezTo>
                    <a:pt x="385" y="256"/>
                    <a:pt x="398" y="254"/>
                    <a:pt x="410" y="258"/>
                  </a:cubicBezTo>
                  <a:cubicBezTo>
                    <a:pt x="410" y="258"/>
                    <a:pt x="410" y="257"/>
                    <a:pt x="410" y="256"/>
                  </a:cubicBezTo>
                  <a:cubicBezTo>
                    <a:pt x="402" y="258"/>
                    <a:pt x="394" y="257"/>
                    <a:pt x="386" y="257"/>
                  </a:cubicBezTo>
                  <a:cubicBezTo>
                    <a:pt x="378" y="256"/>
                    <a:pt x="370" y="255"/>
                    <a:pt x="361" y="254"/>
                  </a:cubicBezTo>
                  <a:cubicBezTo>
                    <a:pt x="344" y="252"/>
                    <a:pt x="327" y="248"/>
                    <a:pt x="310" y="245"/>
                  </a:cubicBezTo>
                  <a:cubicBezTo>
                    <a:pt x="293" y="241"/>
                    <a:pt x="277" y="236"/>
                    <a:pt x="261" y="230"/>
                  </a:cubicBezTo>
                  <a:cubicBezTo>
                    <a:pt x="246" y="225"/>
                    <a:pt x="231" y="219"/>
                    <a:pt x="216" y="212"/>
                  </a:cubicBezTo>
                  <a:cubicBezTo>
                    <a:pt x="209" y="209"/>
                    <a:pt x="201" y="204"/>
                    <a:pt x="193" y="206"/>
                  </a:cubicBezTo>
                  <a:cubicBezTo>
                    <a:pt x="192" y="206"/>
                    <a:pt x="191" y="207"/>
                    <a:pt x="191" y="208"/>
                  </a:cubicBezTo>
                  <a:cubicBezTo>
                    <a:pt x="197" y="219"/>
                    <a:pt x="210" y="224"/>
                    <a:pt x="221" y="228"/>
                  </a:cubicBezTo>
                  <a:cubicBezTo>
                    <a:pt x="227" y="231"/>
                    <a:pt x="234" y="235"/>
                    <a:pt x="241" y="238"/>
                  </a:cubicBezTo>
                  <a:cubicBezTo>
                    <a:pt x="249" y="241"/>
                    <a:pt x="256" y="244"/>
                    <a:pt x="264" y="247"/>
                  </a:cubicBezTo>
                  <a:cubicBezTo>
                    <a:pt x="296" y="259"/>
                    <a:pt x="330" y="267"/>
                    <a:pt x="363" y="271"/>
                  </a:cubicBezTo>
                  <a:cubicBezTo>
                    <a:pt x="377" y="273"/>
                    <a:pt x="392" y="275"/>
                    <a:pt x="406" y="276"/>
                  </a:cubicBezTo>
                  <a:cubicBezTo>
                    <a:pt x="411" y="276"/>
                    <a:pt x="416" y="276"/>
                    <a:pt x="421" y="277"/>
                  </a:cubicBezTo>
                  <a:cubicBezTo>
                    <a:pt x="425" y="277"/>
                    <a:pt x="431" y="278"/>
                    <a:pt x="433" y="282"/>
                  </a:cubicBezTo>
                  <a:cubicBezTo>
                    <a:pt x="434" y="282"/>
                    <a:pt x="434" y="281"/>
                    <a:pt x="434" y="281"/>
                  </a:cubicBezTo>
                  <a:cubicBezTo>
                    <a:pt x="428" y="285"/>
                    <a:pt x="419" y="283"/>
                    <a:pt x="412" y="283"/>
                  </a:cubicBezTo>
                  <a:cubicBezTo>
                    <a:pt x="404" y="282"/>
                    <a:pt x="396" y="281"/>
                    <a:pt x="388" y="280"/>
                  </a:cubicBezTo>
                  <a:cubicBezTo>
                    <a:pt x="370" y="277"/>
                    <a:pt x="353" y="273"/>
                    <a:pt x="336" y="267"/>
                  </a:cubicBezTo>
                  <a:cubicBezTo>
                    <a:pt x="319" y="262"/>
                    <a:pt x="303" y="256"/>
                    <a:pt x="286" y="249"/>
                  </a:cubicBezTo>
                  <a:cubicBezTo>
                    <a:pt x="271" y="243"/>
                    <a:pt x="256" y="237"/>
                    <a:pt x="241" y="230"/>
                  </a:cubicBezTo>
                  <a:cubicBezTo>
                    <a:pt x="232" y="226"/>
                    <a:pt x="221" y="221"/>
                    <a:pt x="211" y="222"/>
                  </a:cubicBezTo>
                  <a:cubicBezTo>
                    <a:pt x="210" y="222"/>
                    <a:pt x="210" y="223"/>
                    <a:pt x="210" y="224"/>
                  </a:cubicBezTo>
                  <a:cubicBezTo>
                    <a:pt x="212" y="230"/>
                    <a:pt x="217" y="235"/>
                    <a:pt x="221" y="238"/>
                  </a:cubicBezTo>
                  <a:cubicBezTo>
                    <a:pt x="227" y="242"/>
                    <a:pt x="233" y="246"/>
                    <a:pt x="239" y="250"/>
                  </a:cubicBezTo>
                  <a:cubicBezTo>
                    <a:pt x="253" y="258"/>
                    <a:pt x="268" y="265"/>
                    <a:pt x="283" y="271"/>
                  </a:cubicBezTo>
                  <a:cubicBezTo>
                    <a:pt x="296" y="276"/>
                    <a:pt x="308" y="280"/>
                    <a:pt x="321" y="284"/>
                  </a:cubicBezTo>
                  <a:cubicBezTo>
                    <a:pt x="333" y="289"/>
                    <a:pt x="347" y="292"/>
                    <a:pt x="360" y="295"/>
                  </a:cubicBezTo>
                  <a:cubicBezTo>
                    <a:pt x="374" y="297"/>
                    <a:pt x="389" y="298"/>
                    <a:pt x="403" y="293"/>
                  </a:cubicBezTo>
                  <a:cubicBezTo>
                    <a:pt x="404" y="293"/>
                    <a:pt x="404" y="292"/>
                    <a:pt x="404" y="291"/>
                  </a:cubicBezTo>
                  <a:cubicBezTo>
                    <a:pt x="399" y="288"/>
                    <a:pt x="394" y="287"/>
                    <a:pt x="389" y="287"/>
                  </a:cubicBezTo>
                  <a:cubicBezTo>
                    <a:pt x="383" y="287"/>
                    <a:pt x="377" y="287"/>
                    <a:pt x="371" y="286"/>
                  </a:cubicBezTo>
                  <a:cubicBezTo>
                    <a:pt x="363" y="286"/>
                    <a:pt x="355" y="284"/>
                    <a:pt x="347" y="283"/>
                  </a:cubicBezTo>
                  <a:cubicBezTo>
                    <a:pt x="339" y="281"/>
                    <a:pt x="331" y="280"/>
                    <a:pt x="323" y="278"/>
                  </a:cubicBezTo>
                  <a:cubicBezTo>
                    <a:pt x="306" y="274"/>
                    <a:pt x="290" y="268"/>
                    <a:pt x="274" y="262"/>
                  </a:cubicBezTo>
                  <a:cubicBezTo>
                    <a:pt x="258" y="255"/>
                    <a:pt x="243" y="247"/>
                    <a:pt x="228" y="239"/>
                  </a:cubicBezTo>
                  <a:cubicBezTo>
                    <a:pt x="219" y="234"/>
                    <a:pt x="210" y="229"/>
                    <a:pt x="201" y="224"/>
                  </a:cubicBezTo>
                  <a:cubicBezTo>
                    <a:pt x="193" y="219"/>
                    <a:pt x="185" y="214"/>
                    <a:pt x="176" y="212"/>
                  </a:cubicBezTo>
                  <a:cubicBezTo>
                    <a:pt x="175" y="212"/>
                    <a:pt x="174" y="213"/>
                    <a:pt x="175" y="214"/>
                  </a:cubicBezTo>
                  <a:cubicBezTo>
                    <a:pt x="194" y="233"/>
                    <a:pt x="220" y="243"/>
                    <a:pt x="245" y="252"/>
                  </a:cubicBezTo>
                  <a:cubicBezTo>
                    <a:pt x="259" y="257"/>
                    <a:pt x="272" y="262"/>
                    <a:pt x="285" y="267"/>
                  </a:cubicBezTo>
                  <a:cubicBezTo>
                    <a:pt x="301" y="272"/>
                    <a:pt x="318" y="275"/>
                    <a:pt x="334" y="278"/>
                  </a:cubicBezTo>
                  <a:cubicBezTo>
                    <a:pt x="342" y="279"/>
                    <a:pt x="350" y="280"/>
                    <a:pt x="358" y="280"/>
                  </a:cubicBezTo>
                  <a:cubicBezTo>
                    <a:pt x="366" y="281"/>
                    <a:pt x="374" y="280"/>
                    <a:pt x="382" y="282"/>
                  </a:cubicBezTo>
                  <a:cubicBezTo>
                    <a:pt x="382" y="281"/>
                    <a:pt x="382" y="281"/>
                    <a:pt x="382" y="280"/>
                  </a:cubicBezTo>
                  <a:cubicBezTo>
                    <a:pt x="352" y="282"/>
                    <a:pt x="322" y="270"/>
                    <a:pt x="295" y="259"/>
                  </a:cubicBezTo>
                  <a:cubicBezTo>
                    <a:pt x="266" y="247"/>
                    <a:pt x="237" y="233"/>
                    <a:pt x="209" y="218"/>
                  </a:cubicBezTo>
                  <a:cubicBezTo>
                    <a:pt x="176" y="199"/>
                    <a:pt x="144" y="179"/>
                    <a:pt x="110" y="160"/>
                  </a:cubicBezTo>
                  <a:cubicBezTo>
                    <a:pt x="109" y="160"/>
                    <a:pt x="108" y="162"/>
                    <a:pt x="108" y="163"/>
                  </a:cubicBezTo>
                  <a:cubicBezTo>
                    <a:pt x="117" y="174"/>
                    <a:pt x="131" y="181"/>
                    <a:pt x="143" y="189"/>
                  </a:cubicBezTo>
                  <a:cubicBezTo>
                    <a:pt x="156" y="198"/>
                    <a:pt x="171" y="206"/>
                    <a:pt x="186" y="214"/>
                  </a:cubicBezTo>
                  <a:cubicBezTo>
                    <a:pt x="217" y="229"/>
                    <a:pt x="249" y="240"/>
                    <a:pt x="282" y="248"/>
                  </a:cubicBezTo>
                  <a:cubicBezTo>
                    <a:pt x="292" y="251"/>
                    <a:pt x="302" y="253"/>
                    <a:pt x="312" y="255"/>
                  </a:cubicBezTo>
                  <a:cubicBezTo>
                    <a:pt x="321" y="257"/>
                    <a:pt x="331" y="257"/>
                    <a:pt x="339" y="262"/>
                  </a:cubicBezTo>
                  <a:cubicBezTo>
                    <a:pt x="339" y="261"/>
                    <a:pt x="339" y="261"/>
                    <a:pt x="340" y="260"/>
                  </a:cubicBezTo>
                  <a:cubicBezTo>
                    <a:pt x="306" y="254"/>
                    <a:pt x="274" y="242"/>
                    <a:pt x="242" y="228"/>
                  </a:cubicBezTo>
                  <a:cubicBezTo>
                    <a:pt x="227" y="221"/>
                    <a:pt x="212" y="214"/>
                    <a:pt x="197" y="206"/>
                  </a:cubicBezTo>
                  <a:cubicBezTo>
                    <a:pt x="182" y="198"/>
                    <a:pt x="167" y="190"/>
                    <a:pt x="153" y="180"/>
                  </a:cubicBezTo>
                  <a:cubicBezTo>
                    <a:pt x="148" y="176"/>
                    <a:pt x="142" y="172"/>
                    <a:pt x="136" y="171"/>
                  </a:cubicBezTo>
                  <a:cubicBezTo>
                    <a:pt x="135" y="171"/>
                    <a:pt x="134" y="173"/>
                    <a:pt x="135" y="174"/>
                  </a:cubicBezTo>
                  <a:cubicBezTo>
                    <a:pt x="155" y="197"/>
                    <a:pt x="180" y="216"/>
                    <a:pt x="206" y="233"/>
                  </a:cubicBezTo>
                  <a:cubicBezTo>
                    <a:pt x="219" y="241"/>
                    <a:pt x="232" y="248"/>
                    <a:pt x="246" y="256"/>
                  </a:cubicBezTo>
                  <a:cubicBezTo>
                    <a:pt x="260" y="263"/>
                    <a:pt x="274" y="270"/>
                    <a:pt x="290" y="275"/>
                  </a:cubicBezTo>
                  <a:cubicBezTo>
                    <a:pt x="318" y="283"/>
                    <a:pt x="347" y="286"/>
                    <a:pt x="376" y="291"/>
                  </a:cubicBezTo>
                  <a:cubicBezTo>
                    <a:pt x="376" y="290"/>
                    <a:pt x="376" y="290"/>
                    <a:pt x="376" y="289"/>
                  </a:cubicBezTo>
                  <a:cubicBezTo>
                    <a:pt x="344" y="290"/>
                    <a:pt x="312" y="280"/>
                    <a:pt x="283" y="269"/>
                  </a:cubicBezTo>
                  <a:cubicBezTo>
                    <a:pt x="268" y="263"/>
                    <a:pt x="253" y="256"/>
                    <a:pt x="239" y="249"/>
                  </a:cubicBezTo>
                  <a:cubicBezTo>
                    <a:pt x="224" y="240"/>
                    <a:pt x="209" y="231"/>
                    <a:pt x="195" y="222"/>
                  </a:cubicBezTo>
                  <a:cubicBezTo>
                    <a:pt x="187" y="216"/>
                    <a:pt x="179" y="211"/>
                    <a:pt x="171" y="206"/>
                  </a:cubicBezTo>
                  <a:cubicBezTo>
                    <a:pt x="164" y="202"/>
                    <a:pt x="155" y="197"/>
                    <a:pt x="152" y="189"/>
                  </a:cubicBezTo>
                  <a:cubicBezTo>
                    <a:pt x="151" y="190"/>
                    <a:pt x="150" y="190"/>
                    <a:pt x="150" y="191"/>
                  </a:cubicBezTo>
                  <a:cubicBezTo>
                    <a:pt x="181" y="209"/>
                    <a:pt x="213" y="227"/>
                    <a:pt x="244" y="244"/>
                  </a:cubicBezTo>
                  <a:cubicBezTo>
                    <a:pt x="260" y="252"/>
                    <a:pt x="275" y="261"/>
                    <a:pt x="291" y="268"/>
                  </a:cubicBezTo>
                  <a:cubicBezTo>
                    <a:pt x="306" y="274"/>
                    <a:pt x="321" y="280"/>
                    <a:pt x="336" y="285"/>
                  </a:cubicBezTo>
                  <a:cubicBezTo>
                    <a:pt x="346" y="288"/>
                    <a:pt x="357" y="292"/>
                    <a:pt x="367" y="289"/>
                  </a:cubicBezTo>
                  <a:cubicBezTo>
                    <a:pt x="368" y="288"/>
                    <a:pt x="368" y="287"/>
                    <a:pt x="367" y="286"/>
                  </a:cubicBezTo>
                  <a:cubicBezTo>
                    <a:pt x="359" y="284"/>
                    <a:pt x="351" y="284"/>
                    <a:pt x="344" y="283"/>
                  </a:cubicBezTo>
                  <a:cubicBezTo>
                    <a:pt x="335" y="282"/>
                    <a:pt x="327" y="280"/>
                    <a:pt x="319" y="278"/>
                  </a:cubicBezTo>
                  <a:cubicBezTo>
                    <a:pt x="302" y="274"/>
                    <a:pt x="286" y="267"/>
                    <a:pt x="271" y="260"/>
                  </a:cubicBezTo>
                  <a:cubicBezTo>
                    <a:pt x="255" y="253"/>
                    <a:pt x="240" y="244"/>
                    <a:pt x="226" y="234"/>
                  </a:cubicBezTo>
                  <a:cubicBezTo>
                    <a:pt x="219" y="229"/>
                    <a:pt x="212" y="225"/>
                    <a:pt x="206" y="220"/>
                  </a:cubicBezTo>
                  <a:cubicBezTo>
                    <a:pt x="199" y="216"/>
                    <a:pt x="194" y="211"/>
                    <a:pt x="187" y="207"/>
                  </a:cubicBezTo>
                  <a:cubicBezTo>
                    <a:pt x="184" y="206"/>
                    <a:pt x="181" y="204"/>
                    <a:pt x="178" y="203"/>
                  </a:cubicBezTo>
                  <a:cubicBezTo>
                    <a:pt x="177" y="203"/>
                    <a:pt x="176" y="204"/>
                    <a:pt x="177" y="206"/>
                  </a:cubicBezTo>
                  <a:cubicBezTo>
                    <a:pt x="220" y="247"/>
                    <a:pt x="278" y="264"/>
                    <a:pt x="334" y="279"/>
                  </a:cubicBezTo>
                  <a:cubicBezTo>
                    <a:pt x="338" y="280"/>
                    <a:pt x="342" y="282"/>
                    <a:pt x="347" y="283"/>
                  </a:cubicBezTo>
                  <a:cubicBezTo>
                    <a:pt x="347" y="282"/>
                    <a:pt x="347" y="281"/>
                    <a:pt x="347" y="280"/>
                  </a:cubicBezTo>
                  <a:cubicBezTo>
                    <a:pt x="315" y="275"/>
                    <a:pt x="283" y="268"/>
                    <a:pt x="254" y="253"/>
                  </a:cubicBezTo>
                  <a:cubicBezTo>
                    <a:pt x="240" y="246"/>
                    <a:pt x="226" y="238"/>
                    <a:pt x="213" y="229"/>
                  </a:cubicBezTo>
                  <a:cubicBezTo>
                    <a:pt x="199" y="220"/>
                    <a:pt x="186" y="211"/>
                    <a:pt x="174" y="201"/>
                  </a:cubicBezTo>
                  <a:cubicBezTo>
                    <a:pt x="160" y="190"/>
                    <a:pt x="148" y="178"/>
                    <a:pt x="136" y="165"/>
                  </a:cubicBezTo>
                  <a:cubicBezTo>
                    <a:pt x="136" y="166"/>
                    <a:pt x="135" y="167"/>
                    <a:pt x="135" y="167"/>
                  </a:cubicBezTo>
                  <a:cubicBezTo>
                    <a:pt x="164" y="182"/>
                    <a:pt x="190" y="202"/>
                    <a:pt x="219" y="219"/>
                  </a:cubicBezTo>
                  <a:cubicBezTo>
                    <a:pt x="229" y="225"/>
                    <a:pt x="240" y="230"/>
                    <a:pt x="251" y="236"/>
                  </a:cubicBezTo>
                  <a:cubicBezTo>
                    <a:pt x="262" y="241"/>
                    <a:pt x="272" y="246"/>
                    <a:pt x="284" y="251"/>
                  </a:cubicBezTo>
                  <a:cubicBezTo>
                    <a:pt x="292" y="254"/>
                    <a:pt x="301" y="256"/>
                    <a:pt x="310" y="258"/>
                  </a:cubicBezTo>
                  <a:cubicBezTo>
                    <a:pt x="317" y="259"/>
                    <a:pt x="325" y="258"/>
                    <a:pt x="332" y="255"/>
                  </a:cubicBezTo>
                  <a:cubicBezTo>
                    <a:pt x="333" y="255"/>
                    <a:pt x="333" y="254"/>
                    <a:pt x="332" y="253"/>
                  </a:cubicBezTo>
                  <a:cubicBezTo>
                    <a:pt x="327" y="249"/>
                    <a:pt x="321" y="247"/>
                    <a:pt x="315" y="245"/>
                  </a:cubicBezTo>
                  <a:cubicBezTo>
                    <a:pt x="309" y="243"/>
                    <a:pt x="302" y="241"/>
                    <a:pt x="296" y="239"/>
                  </a:cubicBezTo>
                  <a:cubicBezTo>
                    <a:pt x="280" y="233"/>
                    <a:pt x="263" y="227"/>
                    <a:pt x="247" y="221"/>
                  </a:cubicBezTo>
                  <a:cubicBezTo>
                    <a:pt x="215" y="208"/>
                    <a:pt x="185" y="191"/>
                    <a:pt x="155" y="173"/>
                  </a:cubicBezTo>
                  <a:cubicBezTo>
                    <a:pt x="142" y="165"/>
                    <a:pt x="130" y="157"/>
                    <a:pt x="118" y="149"/>
                  </a:cubicBezTo>
                  <a:cubicBezTo>
                    <a:pt x="116" y="148"/>
                    <a:pt x="114" y="150"/>
                    <a:pt x="116" y="151"/>
                  </a:cubicBezTo>
                  <a:cubicBezTo>
                    <a:pt x="135" y="172"/>
                    <a:pt x="160" y="187"/>
                    <a:pt x="186" y="199"/>
                  </a:cubicBezTo>
                  <a:cubicBezTo>
                    <a:pt x="199" y="206"/>
                    <a:pt x="213" y="212"/>
                    <a:pt x="226" y="217"/>
                  </a:cubicBezTo>
                  <a:cubicBezTo>
                    <a:pt x="240" y="222"/>
                    <a:pt x="254" y="228"/>
                    <a:pt x="269" y="232"/>
                  </a:cubicBezTo>
                  <a:cubicBezTo>
                    <a:pt x="283" y="236"/>
                    <a:pt x="298" y="239"/>
                    <a:pt x="313" y="242"/>
                  </a:cubicBezTo>
                  <a:cubicBezTo>
                    <a:pt x="320" y="244"/>
                    <a:pt x="327" y="245"/>
                    <a:pt x="333" y="247"/>
                  </a:cubicBezTo>
                  <a:cubicBezTo>
                    <a:pt x="340" y="248"/>
                    <a:pt x="346" y="249"/>
                    <a:pt x="352" y="252"/>
                  </a:cubicBezTo>
                  <a:cubicBezTo>
                    <a:pt x="352" y="252"/>
                    <a:pt x="352" y="251"/>
                    <a:pt x="352" y="250"/>
                  </a:cubicBezTo>
                  <a:cubicBezTo>
                    <a:pt x="347" y="253"/>
                    <a:pt x="340" y="251"/>
                    <a:pt x="334" y="249"/>
                  </a:cubicBezTo>
                  <a:cubicBezTo>
                    <a:pt x="328" y="248"/>
                    <a:pt x="322" y="246"/>
                    <a:pt x="316" y="244"/>
                  </a:cubicBezTo>
                  <a:cubicBezTo>
                    <a:pt x="299" y="239"/>
                    <a:pt x="284" y="233"/>
                    <a:pt x="268" y="226"/>
                  </a:cubicBezTo>
                  <a:cubicBezTo>
                    <a:pt x="236" y="212"/>
                    <a:pt x="206" y="195"/>
                    <a:pt x="175" y="179"/>
                  </a:cubicBezTo>
                  <a:cubicBezTo>
                    <a:pt x="163" y="172"/>
                    <a:pt x="151" y="166"/>
                    <a:pt x="140" y="159"/>
                  </a:cubicBezTo>
                  <a:cubicBezTo>
                    <a:pt x="130" y="153"/>
                    <a:pt x="120" y="147"/>
                    <a:pt x="108" y="144"/>
                  </a:cubicBezTo>
                  <a:cubicBezTo>
                    <a:pt x="108" y="144"/>
                    <a:pt x="107" y="145"/>
                    <a:pt x="107" y="146"/>
                  </a:cubicBezTo>
                  <a:cubicBezTo>
                    <a:pt x="107" y="150"/>
                    <a:pt x="112" y="154"/>
                    <a:pt x="115" y="157"/>
                  </a:cubicBezTo>
                  <a:cubicBezTo>
                    <a:pt x="119" y="161"/>
                    <a:pt x="124" y="164"/>
                    <a:pt x="129" y="167"/>
                  </a:cubicBezTo>
                  <a:cubicBezTo>
                    <a:pt x="142" y="176"/>
                    <a:pt x="156" y="185"/>
                    <a:pt x="170" y="193"/>
                  </a:cubicBezTo>
                  <a:cubicBezTo>
                    <a:pt x="199" y="210"/>
                    <a:pt x="230" y="225"/>
                    <a:pt x="262" y="237"/>
                  </a:cubicBezTo>
                  <a:cubicBezTo>
                    <a:pt x="273" y="241"/>
                    <a:pt x="285" y="245"/>
                    <a:pt x="297" y="249"/>
                  </a:cubicBezTo>
                  <a:cubicBezTo>
                    <a:pt x="299" y="250"/>
                    <a:pt x="300" y="247"/>
                    <a:pt x="298" y="246"/>
                  </a:cubicBezTo>
                  <a:cubicBezTo>
                    <a:pt x="267" y="234"/>
                    <a:pt x="236" y="220"/>
                    <a:pt x="207" y="203"/>
                  </a:cubicBezTo>
                  <a:cubicBezTo>
                    <a:pt x="177" y="185"/>
                    <a:pt x="149" y="164"/>
                    <a:pt x="119" y="145"/>
                  </a:cubicBezTo>
                  <a:cubicBezTo>
                    <a:pt x="109" y="139"/>
                    <a:pt x="99" y="131"/>
                    <a:pt x="87" y="128"/>
                  </a:cubicBezTo>
                  <a:cubicBezTo>
                    <a:pt x="86" y="128"/>
                    <a:pt x="86" y="130"/>
                    <a:pt x="86" y="131"/>
                  </a:cubicBezTo>
                  <a:cubicBezTo>
                    <a:pt x="133" y="175"/>
                    <a:pt x="188" y="207"/>
                    <a:pt x="244" y="237"/>
                  </a:cubicBezTo>
                  <a:cubicBezTo>
                    <a:pt x="259" y="245"/>
                    <a:pt x="274" y="253"/>
                    <a:pt x="289" y="261"/>
                  </a:cubicBezTo>
                  <a:cubicBezTo>
                    <a:pt x="289" y="260"/>
                    <a:pt x="290" y="259"/>
                    <a:pt x="290" y="258"/>
                  </a:cubicBezTo>
                  <a:cubicBezTo>
                    <a:pt x="258" y="251"/>
                    <a:pt x="228" y="236"/>
                    <a:pt x="199" y="220"/>
                  </a:cubicBezTo>
                  <a:cubicBezTo>
                    <a:pt x="170" y="204"/>
                    <a:pt x="141" y="187"/>
                    <a:pt x="115" y="167"/>
                  </a:cubicBezTo>
                  <a:cubicBezTo>
                    <a:pt x="108" y="162"/>
                    <a:pt x="101" y="156"/>
                    <a:pt x="94" y="151"/>
                  </a:cubicBezTo>
                  <a:cubicBezTo>
                    <a:pt x="88" y="145"/>
                    <a:pt x="82" y="140"/>
                    <a:pt x="75" y="137"/>
                  </a:cubicBezTo>
                  <a:cubicBezTo>
                    <a:pt x="74" y="136"/>
                    <a:pt x="73" y="138"/>
                    <a:pt x="73" y="139"/>
                  </a:cubicBezTo>
                  <a:cubicBezTo>
                    <a:pt x="80" y="149"/>
                    <a:pt x="90" y="156"/>
                    <a:pt x="99" y="162"/>
                  </a:cubicBezTo>
                  <a:cubicBezTo>
                    <a:pt x="109" y="169"/>
                    <a:pt x="120" y="175"/>
                    <a:pt x="131" y="181"/>
                  </a:cubicBezTo>
                  <a:cubicBezTo>
                    <a:pt x="143" y="188"/>
                    <a:pt x="154" y="195"/>
                    <a:pt x="166" y="202"/>
                  </a:cubicBezTo>
                  <a:cubicBezTo>
                    <a:pt x="179" y="209"/>
                    <a:pt x="191" y="216"/>
                    <a:pt x="202" y="225"/>
                  </a:cubicBezTo>
                  <a:cubicBezTo>
                    <a:pt x="203" y="224"/>
                    <a:pt x="203" y="224"/>
                    <a:pt x="203" y="223"/>
                  </a:cubicBezTo>
                  <a:cubicBezTo>
                    <a:pt x="196" y="221"/>
                    <a:pt x="189" y="217"/>
                    <a:pt x="183" y="212"/>
                  </a:cubicBezTo>
                  <a:cubicBezTo>
                    <a:pt x="176" y="208"/>
                    <a:pt x="169" y="204"/>
                    <a:pt x="163" y="200"/>
                  </a:cubicBezTo>
                  <a:cubicBezTo>
                    <a:pt x="148" y="191"/>
                    <a:pt x="133" y="181"/>
                    <a:pt x="120" y="171"/>
                  </a:cubicBezTo>
                  <a:cubicBezTo>
                    <a:pt x="93" y="150"/>
                    <a:pt x="70" y="125"/>
                    <a:pt x="44" y="104"/>
                  </a:cubicBezTo>
                  <a:cubicBezTo>
                    <a:pt x="39" y="100"/>
                    <a:pt x="34" y="96"/>
                    <a:pt x="30" y="92"/>
                  </a:cubicBezTo>
                  <a:cubicBezTo>
                    <a:pt x="28" y="91"/>
                    <a:pt x="27" y="93"/>
                    <a:pt x="28" y="94"/>
                  </a:cubicBezTo>
                  <a:cubicBezTo>
                    <a:pt x="67" y="125"/>
                    <a:pt x="96" y="168"/>
                    <a:pt x="140" y="192"/>
                  </a:cubicBezTo>
                  <a:cubicBezTo>
                    <a:pt x="141" y="192"/>
                    <a:pt x="142" y="191"/>
                    <a:pt x="141" y="190"/>
                  </a:cubicBezTo>
                  <a:cubicBezTo>
                    <a:pt x="126" y="167"/>
                    <a:pt x="103" y="152"/>
                    <a:pt x="83" y="135"/>
                  </a:cubicBezTo>
                  <a:cubicBezTo>
                    <a:pt x="72" y="126"/>
                    <a:pt x="62" y="117"/>
                    <a:pt x="52" y="109"/>
                  </a:cubicBezTo>
                  <a:cubicBezTo>
                    <a:pt x="41" y="99"/>
                    <a:pt x="31" y="89"/>
                    <a:pt x="22" y="77"/>
                  </a:cubicBezTo>
                  <a:cubicBezTo>
                    <a:pt x="22" y="78"/>
                    <a:pt x="21" y="79"/>
                    <a:pt x="21" y="80"/>
                  </a:cubicBezTo>
                  <a:cubicBezTo>
                    <a:pt x="46" y="94"/>
                    <a:pt x="68" y="115"/>
                    <a:pt x="92" y="132"/>
                  </a:cubicBezTo>
                  <a:cubicBezTo>
                    <a:pt x="115" y="149"/>
                    <a:pt x="140" y="165"/>
                    <a:pt x="159" y="186"/>
                  </a:cubicBezTo>
                  <a:cubicBezTo>
                    <a:pt x="160" y="186"/>
                    <a:pt x="161" y="185"/>
                    <a:pt x="161" y="184"/>
                  </a:cubicBezTo>
                  <a:cubicBezTo>
                    <a:pt x="134" y="161"/>
                    <a:pt x="107" y="138"/>
                    <a:pt x="81" y="114"/>
                  </a:cubicBezTo>
                  <a:cubicBezTo>
                    <a:pt x="67" y="102"/>
                    <a:pt x="54" y="90"/>
                    <a:pt x="41" y="77"/>
                  </a:cubicBezTo>
                  <a:cubicBezTo>
                    <a:pt x="34" y="71"/>
                    <a:pt x="28" y="65"/>
                    <a:pt x="21" y="59"/>
                  </a:cubicBezTo>
                  <a:cubicBezTo>
                    <a:pt x="15" y="54"/>
                    <a:pt x="9" y="49"/>
                    <a:pt x="5" y="43"/>
                  </a:cubicBezTo>
                  <a:cubicBezTo>
                    <a:pt x="4" y="42"/>
                    <a:pt x="3" y="40"/>
                    <a:pt x="3" y="39"/>
                  </a:cubicBezTo>
                  <a:cubicBezTo>
                    <a:pt x="2" y="40"/>
                    <a:pt x="1" y="40"/>
                    <a:pt x="1" y="41"/>
                  </a:cubicBezTo>
                  <a:cubicBezTo>
                    <a:pt x="29" y="57"/>
                    <a:pt x="54" y="80"/>
                    <a:pt x="79" y="100"/>
                  </a:cubicBezTo>
                  <a:cubicBezTo>
                    <a:pt x="93" y="111"/>
                    <a:pt x="107" y="122"/>
                    <a:pt x="121" y="133"/>
                  </a:cubicBezTo>
                  <a:cubicBezTo>
                    <a:pt x="128" y="138"/>
                    <a:pt x="135" y="143"/>
                    <a:pt x="141" y="148"/>
                  </a:cubicBezTo>
                  <a:cubicBezTo>
                    <a:pt x="147" y="153"/>
                    <a:pt x="153" y="157"/>
                    <a:pt x="159" y="161"/>
                  </a:cubicBezTo>
                  <a:cubicBezTo>
                    <a:pt x="161" y="162"/>
                    <a:pt x="163" y="163"/>
                    <a:pt x="165" y="164"/>
                  </a:cubicBezTo>
                  <a:cubicBezTo>
                    <a:pt x="167" y="164"/>
                    <a:pt x="168" y="163"/>
                    <a:pt x="167" y="162"/>
                  </a:cubicBezTo>
                  <a:cubicBezTo>
                    <a:pt x="145" y="137"/>
                    <a:pt x="118" y="116"/>
                    <a:pt x="94" y="93"/>
                  </a:cubicBezTo>
                  <a:cubicBezTo>
                    <a:pt x="81" y="80"/>
                    <a:pt x="69" y="67"/>
                    <a:pt x="57" y="54"/>
                  </a:cubicBezTo>
                  <a:cubicBezTo>
                    <a:pt x="44" y="42"/>
                    <a:pt x="32" y="29"/>
                    <a:pt x="20" y="16"/>
                  </a:cubicBezTo>
                  <a:cubicBezTo>
                    <a:pt x="15" y="11"/>
                    <a:pt x="11" y="7"/>
                    <a:pt x="8" y="1"/>
                  </a:cubicBezTo>
                  <a:cubicBezTo>
                    <a:pt x="7" y="1"/>
                    <a:pt x="7" y="2"/>
                    <a:pt x="6" y="2"/>
                  </a:cubicBezTo>
                  <a:cubicBezTo>
                    <a:pt x="19" y="12"/>
                    <a:pt x="28" y="24"/>
                    <a:pt x="39" y="36"/>
                  </a:cubicBezTo>
                  <a:cubicBezTo>
                    <a:pt x="52" y="48"/>
                    <a:pt x="65" y="60"/>
                    <a:pt x="78" y="72"/>
                  </a:cubicBezTo>
                  <a:cubicBezTo>
                    <a:pt x="104" y="96"/>
                    <a:pt x="131" y="120"/>
                    <a:pt x="157" y="145"/>
                  </a:cubicBezTo>
                  <a:cubicBezTo>
                    <a:pt x="162" y="151"/>
                    <a:pt x="168" y="156"/>
                    <a:pt x="174" y="162"/>
                  </a:cubicBezTo>
                  <a:cubicBezTo>
                    <a:pt x="178" y="166"/>
                    <a:pt x="185" y="172"/>
                    <a:pt x="184" y="179"/>
                  </a:cubicBezTo>
                  <a:cubicBezTo>
                    <a:pt x="185" y="179"/>
                    <a:pt x="185" y="178"/>
                    <a:pt x="186" y="178"/>
                  </a:cubicBezTo>
                  <a:cubicBezTo>
                    <a:pt x="171" y="174"/>
                    <a:pt x="159" y="163"/>
                    <a:pt x="147" y="155"/>
                  </a:cubicBezTo>
                  <a:cubicBezTo>
                    <a:pt x="133" y="145"/>
                    <a:pt x="119" y="134"/>
                    <a:pt x="106" y="122"/>
                  </a:cubicBezTo>
                  <a:cubicBezTo>
                    <a:pt x="92" y="111"/>
                    <a:pt x="79" y="99"/>
                    <a:pt x="66" y="87"/>
                  </a:cubicBezTo>
                  <a:cubicBezTo>
                    <a:pt x="53" y="76"/>
                    <a:pt x="41" y="64"/>
                    <a:pt x="29" y="52"/>
                  </a:cubicBezTo>
                  <a:cubicBezTo>
                    <a:pt x="24" y="48"/>
                    <a:pt x="20" y="44"/>
                    <a:pt x="17" y="38"/>
                  </a:cubicBezTo>
                  <a:cubicBezTo>
                    <a:pt x="16" y="39"/>
                    <a:pt x="16" y="39"/>
                    <a:pt x="15" y="40"/>
                  </a:cubicBezTo>
                  <a:cubicBezTo>
                    <a:pt x="28" y="47"/>
                    <a:pt x="39" y="58"/>
                    <a:pt x="50" y="68"/>
                  </a:cubicBezTo>
                  <a:cubicBezTo>
                    <a:pt x="62" y="79"/>
                    <a:pt x="76" y="89"/>
                    <a:pt x="89" y="100"/>
                  </a:cubicBezTo>
                  <a:cubicBezTo>
                    <a:pt x="116" y="122"/>
                    <a:pt x="145" y="143"/>
                    <a:pt x="173" y="165"/>
                  </a:cubicBezTo>
                  <a:cubicBezTo>
                    <a:pt x="182" y="172"/>
                    <a:pt x="191" y="179"/>
                    <a:pt x="200" y="186"/>
                  </a:cubicBezTo>
                  <a:cubicBezTo>
                    <a:pt x="204" y="189"/>
                    <a:pt x="208" y="193"/>
                    <a:pt x="212" y="196"/>
                  </a:cubicBezTo>
                  <a:cubicBezTo>
                    <a:pt x="215" y="199"/>
                    <a:pt x="220" y="202"/>
                    <a:pt x="221" y="207"/>
                  </a:cubicBezTo>
                  <a:cubicBezTo>
                    <a:pt x="221" y="207"/>
                    <a:pt x="222" y="206"/>
                    <a:pt x="222" y="206"/>
                  </a:cubicBezTo>
                  <a:cubicBezTo>
                    <a:pt x="195" y="192"/>
                    <a:pt x="172" y="171"/>
                    <a:pt x="149" y="150"/>
                  </a:cubicBezTo>
                  <a:cubicBezTo>
                    <a:pt x="124" y="127"/>
                    <a:pt x="97" y="106"/>
                    <a:pt x="71" y="84"/>
                  </a:cubicBezTo>
                  <a:cubicBezTo>
                    <a:pt x="56" y="72"/>
                    <a:pt x="41" y="60"/>
                    <a:pt x="27" y="47"/>
                  </a:cubicBezTo>
                  <a:cubicBezTo>
                    <a:pt x="25" y="46"/>
                    <a:pt x="24" y="48"/>
                    <a:pt x="25" y="49"/>
                  </a:cubicBezTo>
                  <a:cubicBezTo>
                    <a:pt x="50" y="71"/>
                    <a:pt x="75" y="94"/>
                    <a:pt x="101" y="115"/>
                  </a:cubicBezTo>
                  <a:cubicBezTo>
                    <a:pt x="127" y="136"/>
                    <a:pt x="156" y="153"/>
                    <a:pt x="186" y="168"/>
                  </a:cubicBezTo>
                  <a:cubicBezTo>
                    <a:pt x="199" y="175"/>
                    <a:pt x="211" y="180"/>
                    <a:pt x="224" y="186"/>
                  </a:cubicBezTo>
                  <a:cubicBezTo>
                    <a:pt x="236" y="191"/>
                    <a:pt x="249" y="195"/>
                    <a:pt x="261" y="201"/>
                  </a:cubicBezTo>
                  <a:cubicBezTo>
                    <a:pt x="261" y="200"/>
                    <a:pt x="262" y="199"/>
                    <a:pt x="262" y="199"/>
                  </a:cubicBezTo>
                  <a:cubicBezTo>
                    <a:pt x="254" y="197"/>
                    <a:pt x="247" y="193"/>
                    <a:pt x="240" y="190"/>
                  </a:cubicBezTo>
                  <a:cubicBezTo>
                    <a:pt x="233" y="186"/>
                    <a:pt x="226" y="182"/>
                    <a:pt x="219" y="178"/>
                  </a:cubicBezTo>
                  <a:cubicBezTo>
                    <a:pt x="204" y="170"/>
                    <a:pt x="189" y="161"/>
                    <a:pt x="174" y="151"/>
                  </a:cubicBezTo>
                  <a:cubicBezTo>
                    <a:pt x="160" y="142"/>
                    <a:pt x="146" y="132"/>
                    <a:pt x="132" y="122"/>
                  </a:cubicBezTo>
                  <a:cubicBezTo>
                    <a:pt x="118" y="111"/>
                    <a:pt x="105" y="101"/>
                    <a:pt x="91" y="91"/>
                  </a:cubicBezTo>
                  <a:cubicBezTo>
                    <a:pt x="87" y="88"/>
                    <a:pt x="82" y="85"/>
                    <a:pt x="78" y="82"/>
                  </a:cubicBezTo>
                  <a:cubicBezTo>
                    <a:pt x="77" y="81"/>
                    <a:pt x="75" y="83"/>
                    <a:pt x="76" y="85"/>
                  </a:cubicBezTo>
                  <a:cubicBezTo>
                    <a:pt x="102" y="104"/>
                    <a:pt x="130" y="120"/>
                    <a:pt x="159" y="135"/>
                  </a:cubicBezTo>
                  <a:cubicBezTo>
                    <a:pt x="189" y="150"/>
                    <a:pt x="219" y="165"/>
                    <a:pt x="250" y="179"/>
                  </a:cubicBezTo>
                  <a:cubicBezTo>
                    <a:pt x="265" y="185"/>
                    <a:pt x="280" y="192"/>
                    <a:pt x="295" y="198"/>
                  </a:cubicBezTo>
                  <a:cubicBezTo>
                    <a:pt x="302" y="201"/>
                    <a:pt x="309" y="204"/>
                    <a:pt x="316" y="207"/>
                  </a:cubicBezTo>
                  <a:cubicBezTo>
                    <a:pt x="324" y="209"/>
                    <a:pt x="331" y="212"/>
                    <a:pt x="338" y="216"/>
                  </a:cubicBezTo>
                  <a:cubicBezTo>
                    <a:pt x="338" y="215"/>
                    <a:pt x="338" y="214"/>
                    <a:pt x="339" y="214"/>
                  </a:cubicBezTo>
                  <a:cubicBezTo>
                    <a:pt x="324" y="212"/>
                    <a:pt x="311" y="207"/>
                    <a:pt x="298" y="201"/>
                  </a:cubicBezTo>
                  <a:cubicBezTo>
                    <a:pt x="284" y="194"/>
                    <a:pt x="271" y="187"/>
                    <a:pt x="258" y="179"/>
                  </a:cubicBezTo>
                  <a:cubicBezTo>
                    <a:pt x="231" y="162"/>
                    <a:pt x="204" y="146"/>
                    <a:pt x="177" y="130"/>
                  </a:cubicBezTo>
                  <a:cubicBezTo>
                    <a:pt x="158" y="117"/>
                    <a:pt x="139" y="104"/>
                    <a:pt x="121" y="90"/>
                  </a:cubicBezTo>
                  <a:cubicBezTo>
                    <a:pt x="120" y="91"/>
                    <a:pt x="119" y="91"/>
                    <a:pt x="119" y="92"/>
                  </a:cubicBezTo>
                  <a:cubicBezTo>
                    <a:pt x="148" y="112"/>
                    <a:pt x="178" y="129"/>
                    <a:pt x="208" y="148"/>
                  </a:cubicBezTo>
                  <a:cubicBezTo>
                    <a:pt x="221" y="156"/>
                    <a:pt x="233" y="165"/>
                    <a:pt x="245" y="174"/>
                  </a:cubicBezTo>
                  <a:cubicBezTo>
                    <a:pt x="257" y="184"/>
                    <a:pt x="269" y="193"/>
                    <a:pt x="282" y="201"/>
                  </a:cubicBezTo>
                  <a:cubicBezTo>
                    <a:pt x="290" y="207"/>
                    <a:pt x="298" y="211"/>
                    <a:pt x="307" y="215"/>
                  </a:cubicBezTo>
                  <a:cubicBezTo>
                    <a:pt x="308" y="215"/>
                    <a:pt x="310" y="213"/>
                    <a:pt x="308" y="212"/>
                  </a:cubicBezTo>
                  <a:cubicBezTo>
                    <a:pt x="296" y="202"/>
                    <a:pt x="282" y="195"/>
                    <a:pt x="268" y="187"/>
                  </a:cubicBezTo>
                  <a:cubicBezTo>
                    <a:pt x="253" y="178"/>
                    <a:pt x="239" y="169"/>
                    <a:pt x="225" y="159"/>
                  </a:cubicBezTo>
                  <a:cubicBezTo>
                    <a:pt x="196" y="139"/>
                    <a:pt x="169" y="116"/>
                    <a:pt x="142" y="94"/>
                  </a:cubicBezTo>
                  <a:cubicBezTo>
                    <a:pt x="131" y="85"/>
                    <a:pt x="120" y="76"/>
                    <a:pt x="109" y="67"/>
                  </a:cubicBezTo>
                  <a:cubicBezTo>
                    <a:pt x="100" y="60"/>
                    <a:pt x="90" y="52"/>
                    <a:pt x="79" y="49"/>
                  </a:cubicBezTo>
                  <a:cubicBezTo>
                    <a:pt x="78" y="49"/>
                    <a:pt x="77" y="50"/>
                    <a:pt x="77" y="51"/>
                  </a:cubicBezTo>
                  <a:cubicBezTo>
                    <a:pt x="82" y="64"/>
                    <a:pt x="95" y="73"/>
                    <a:pt x="105" y="81"/>
                  </a:cubicBezTo>
                  <a:cubicBezTo>
                    <a:pt x="118" y="92"/>
                    <a:pt x="130" y="103"/>
                    <a:pt x="143" y="113"/>
                  </a:cubicBezTo>
                  <a:cubicBezTo>
                    <a:pt x="170" y="134"/>
                    <a:pt x="201" y="152"/>
                    <a:pt x="231" y="170"/>
                  </a:cubicBezTo>
                  <a:cubicBezTo>
                    <a:pt x="242" y="176"/>
                    <a:pt x="252" y="183"/>
                    <a:pt x="263" y="188"/>
                  </a:cubicBezTo>
                  <a:cubicBezTo>
                    <a:pt x="272" y="193"/>
                    <a:pt x="283" y="196"/>
                    <a:pt x="288" y="205"/>
                  </a:cubicBezTo>
                  <a:cubicBezTo>
                    <a:pt x="289" y="204"/>
                    <a:pt x="289" y="203"/>
                    <a:pt x="290" y="203"/>
                  </a:cubicBezTo>
                  <a:cubicBezTo>
                    <a:pt x="282" y="203"/>
                    <a:pt x="276" y="200"/>
                    <a:pt x="269" y="197"/>
                  </a:cubicBezTo>
                  <a:cubicBezTo>
                    <a:pt x="262" y="194"/>
                    <a:pt x="256" y="191"/>
                    <a:pt x="249" y="188"/>
                  </a:cubicBezTo>
                  <a:cubicBezTo>
                    <a:pt x="233" y="181"/>
                    <a:pt x="217" y="173"/>
                    <a:pt x="202" y="165"/>
                  </a:cubicBezTo>
                  <a:cubicBezTo>
                    <a:pt x="188" y="156"/>
                    <a:pt x="173" y="146"/>
                    <a:pt x="159" y="136"/>
                  </a:cubicBezTo>
                  <a:cubicBezTo>
                    <a:pt x="145" y="126"/>
                    <a:pt x="132" y="116"/>
                    <a:pt x="118" y="106"/>
                  </a:cubicBezTo>
                  <a:cubicBezTo>
                    <a:pt x="104" y="95"/>
                    <a:pt x="90" y="83"/>
                    <a:pt x="77" y="72"/>
                  </a:cubicBezTo>
                  <a:cubicBezTo>
                    <a:pt x="75" y="70"/>
                    <a:pt x="74" y="73"/>
                    <a:pt x="75" y="7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4" name="Freeform 44"/>
            <p:cNvSpPr/>
            <p:nvPr/>
          </p:nvSpPr>
          <p:spPr bwMode="auto">
            <a:xfrm>
              <a:off x="4045" y="2786"/>
              <a:ext cx="365" cy="308"/>
            </a:xfrm>
            <a:custGeom>
              <a:avLst/>
              <a:gdLst>
                <a:gd name="T0" fmla="*/ 149 w 189"/>
                <a:gd name="T1" fmla="*/ 73 h 159"/>
                <a:gd name="T2" fmla="*/ 45 w 189"/>
                <a:gd name="T3" fmla="*/ 155 h 159"/>
                <a:gd name="T4" fmla="*/ 103 w 189"/>
                <a:gd name="T5" fmla="*/ 113 h 159"/>
                <a:gd name="T6" fmla="*/ 141 w 189"/>
                <a:gd name="T7" fmla="*/ 78 h 159"/>
                <a:gd name="T8" fmla="*/ 45 w 189"/>
                <a:gd name="T9" fmla="*/ 135 h 159"/>
                <a:gd name="T10" fmla="*/ 145 w 189"/>
                <a:gd name="T11" fmla="*/ 2 h 159"/>
                <a:gd name="T12" fmla="*/ 3 w 189"/>
                <a:gd name="T13" fmla="*/ 142 h 159"/>
                <a:gd name="T14" fmla="*/ 131 w 189"/>
                <a:gd name="T15" fmla="*/ 33 h 159"/>
                <a:gd name="T16" fmla="*/ 98 w 189"/>
                <a:gd name="T17" fmla="*/ 74 h 159"/>
                <a:gd name="T18" fmla="*/ 34 w 189"/>
                <a:gd name="T19" fmla="*/ 98 h 159"/>
                <a:gd name="T20" fmla="*/ 113 w 189"/>
                <a:gd name="T21" fmla="*/ 40 h 159"/>
                <a:gd name="T22" fmla="*/ 81 w 189"/>
                <a:gd name="T23" fmla="*/ 58 h 159"/>
                <a:gd name="T24" fmla="*/ 104 w 189"/>
                <a:gd name="T25" fmla="*/ 44 h 159"/>
                <a:gd name="T26" fmla="*/ 14 w 189"/>
                <a:gd name="T27" fmla="*/ 111 h 159"/>
                <a:gd name="T28" fmla="*/ 143 w 189"/>
                <a:gd name="T29" fmla="*/ 22 h 159"/>
                <a:gd name="T30" fmla="*/ 62 w 189"/>
                <a:gd name="T31" fmla="*/ 137 h 159"/>
                <a:gd name="T32" fmla="*/ 120 w 189"/>
                <a:gd name="T33" fmla="*/ 88 h 159"/>
                <a:gd name="T34" fmla="*/ 152 w 189"/>
                <a:gd name="T35" fmla="*/ 82 h 159"/>
                <a:gd name="T36" fmla="*/ 135 w 189"/>
                <a:gd name="T37" fmla="*/ 117 h 159"/>
                <a:gd name="T38" fmla="*/ 103 w 189"/>
                <a:gd name="T39" fmla="*/ 147 h 159"/>
                <a:gd name="T40" fmla="*/ 172 w 189"/>
                <a:gd name="T41" fmla="*/ 95 h 159"/>
                <a:gd name="T42" fmla="*/ 141 w 189"/>
                <a:gd name="T43" fmla="*/ 117 h 159"/>
                <a:gd name="T44" fmla="*/ 185 w 189"/>
                <a:gd name="T45" fmla="*/ 12 h 159"/>
                <a:gd name="T46" fmla="*/ 122 w 189"/>
                <a:gd name="T47" fmla="*/ 138 h 159"/>
                <a:gd name="T48" fmla="*/ 162 w 189"/>
                <a:gd name="T49" fmla="*/ 53 h 159"/>
                <a:gd name="T50" fmla="*/ 131 w 189"/>
                <a:gd name="T51" fmla="*/ 81 h 159"/>
                <a:gd name="T52" fmla="*/ 109 w 189"/>
                <a:gd name="T53" fmla="*/ 107 h 159"/>
                <a:gd name="T54" fmla="*/ 120 w 189"/>
                <a:gd name="T55" fmla="*/ 75 h 159"/>
                <a:gd name="T56" fmla="*/ 82 w 189"/>
                <a:gd name="T57" fmla="*/ 107 h 159"/>
                <a:gd name="T58" fmla="*/ 119 w 189"/>
                <a:gd name="T59" fmla="*/ 33 h 159"/>
                <a:gd name="T60" fmla="*/ 89 w 189"/>
                <a:gd name="T61" fmla="*/ 128 h 159"/>
                <a:gd name="T62" fmla="*/ 144 w 189"/>
                <a:gd name="T63" fmla="*/ 3 h 159"/>
                <a:gd name="T64" fmla="*/ 96 w 189"/>
                <a:gd name="T65" fmla="*/ 139 h 159"/>
                <a:gd name="T66" fmla="*/ 164 w 189"/>
                <a:gd name="T67" fmla="*/ 8 h 159"/>
                <a:gd name="T68" fmla="*/ 121 w 189"/>
                <a:gd name="T69" fmla="*/ 139 h 159"/>
                <a:gd name="T70" fmla="*/ 180 w 189"/>
                <a:gd name="T71" fmla="*/ 51 h 159"/>
                <a:gd name="T72" fmla="*/ 176 w 189"/>
                <a:gd name="T73" fmla="*/ 43 h 159"/>
                <a:gd name="T74" fmla="*/ 134 w 189"/>
                <a:gd name="T75" fmla="*/ 138 h 159"/>
                <a:gd name="T76" fmla="*/ 146 w 189"/>
                <a:gd name="T77" fmla="*/ 116 h 159"/>
                <a:gd name="T78" fmla="*/ 180 w 189"/>
                <a:gd name="T79" fmla="*/ 70 h 159"/>
                <a:gd name="T80" fmla="*/ 113 w 189"/>
                <a:gd name="T81" fmla="*/ 139 h 159"/>
                <a:gd name="T82" fmla="*/ 162 w 189"/>
                <a:gd name="T83" fmla="*/ 30 h 159"/>
                <a:gd name="T84" fmla="*/ 60 w 189"/>
                <a:gd name="T85" fmla="*/ 139 h 159"/>
                <a:gd name="T86" fmla="*/ 143 w 189"/>
                <a:gd name="T87" fmla="*/ 21 h 159"/>
                <a:gd name="T88" fmla="*/ 11 w 189"/>
                <a:gd name="T89" fmla="*/ 110 h 159"/>
                <a:gd name="T90" fmla="*/ 119 w 189"/>
                <a:gd name="T91" fmla="*/ 27 h 159"/>
                <a:gd name="T92" fmla="*/ 8 w 189"/>
                <a:gd name="T93" fmla="*/ 98 h 159"/>
                <a:gd name="T94" fmla="*/ 130 w 189"/>
                <a:gd name="T95" fmla="*/ 9 h 159"/>
                <a:gd name="T96" fmla="*/ 0 w 189"/>
                <a:gd name="T97" fmla="*/ 111 h 159"/>
                <a:gd name="T98" fmla="*/ 148 w 189"/>
                <a:gd name="T99" fmla="*/ 7 h 159"/>
                <a:gd name="T100" fmla="*/ 52 w 189"/>
                <a:gd name="T101" fmla="*/ 114 h 159"/>
                <a:gd name="T102" fmla="*/ 84 w 189"/>
                <a:gd name="T103" fmla="*/ 106 h 159"/>
                <a:gd name="T104" fmla="*/ 113 w 189"/>
                <a:gd name="T105" fmla="*/ 78 h 159"/>
                <a:gd name="T106" fmla="*/ 28 w 189"/>
                <a:gd name="T107" fmla="*/ 147 h 159"/>
                <a:gd name="T108" fmla="*/ 146 w 189"/>
                <a:gd name="T109" fmla="*/ 41 h 159"/>
                <a:gd name="T110" fmla="*/ 39 w 189"/>
                <a:gd name="T111" fmla="*/ 139 h 159"/>
                <a:gd name="T112" fmla="*/ 108 w 189"/>
                <a:gd name="T113" fmla="*/ 137 h 159"/>
                <a:gd name="T114" fmla="*/ 112 w 189"/>
                <a:gd name="T115" fmla="*/ 11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9" h="159">
                  <a:moveTo>
                    <a:pt x="53" y="140"/>
                  </a:moveTo>
                  <a:cubicBezTo>
                    <a:pt x="74" y="137"/>
                    <a:pt x="94" y="132"/>
                    <a:pt x="112" y="120"/>
                  </a:cubicBezTo>
                  <a:cubicBezTo>
                    <a:pt x="120" y="114"/>
                    <a:pt x="127" y="107"/>
                    <a:pt x="133" y="99"/>
                  </a:cubicBezTo>
                  <a:cubicBezTo>
                    <a:pt x="139" y="90"/>
                    <a:pt x="144" y="81"/>
                    <a:pt x="151" y="73"/>
                  </a:cubicBezTo>
                  <a:cubicBezTo>
                    <a:pt x="150" y="73"/>
                    <a:pt x="150" y="73"/>
                    <a:pt x="149" y="73"/>
                  </a:cubicBezTo>
                  <a:cubicBezTo>
                    <a:pt x="153" y="81"/>
                    <a:pt x="148" y="90"/>
                    <a:pt x="144" y="97"/>
                  </a:cubicBezTo>
                  <a:cubicBezTo>
                    <a:pt x="138" y="106"/>
                    <a:pt x="131" y="114"/>
                    <a:pt x="123" y="122"/>
                  </a:cubicBezTo>
                  <a:cubicBezTo>
                    <a:pt x="116" y="128"/>
                    <a:pt x="108" y="134"/>
                    <a:pt x="100" y="139"/>
                  </a:cubicBezTo>
                  <a:cubicBezTo>
                    <a:pt x="94" y="143"/>
                    <a:pt x="87" y="145"/>
                    <a:pt x="80" y="148"/>
                  </a:cubicBezTo>
                  <a:cubicBezTo>
                    <a:pt x="69" y="151"/>
                    <a:pt x="57" y="154"/>
                    <a:pt x="45" y="155"/>
                  </a:cubicBezTo>
                  <a:cubicBezTo>
                    <a:pt x="35" y="156"/>
                    <a:pt x="23" y="155"/>
                    <a:pt x="17" y="146"/>
                  </a:cubicBezTo>
                  <a:cubicBezTo>
                    <a:pt x="17" y="146"/>
                    <a:pt x="17" y="147"/>
                    <a:pt x="17" y="148"/>
                  </a:cubicBezTo>
                  <a:cubicBezTo>
                    <a:pt x="24" y="144"/>
                    <a:pt x="32" y="143"/>
                    <a:pt x="40" y="142"/>
                  </a:cubicBezTo>
                  <a:cubicBezTo>
                    <a:pt x="48" y="140"/>
                    <a:pt x="55" y="138"/>
                    <a:pt x="63" y="136"/>
                  </a:cubicBezTo>
                  <a:cubicBezTo>
                    <a:pt x="77" y="130"/>
                    <a:pt x="91" y="123"/>
                    <a:pt x="103" y="113"/>
                  </a:cubicBezTo>
                  <a:cubicBezTo>
                    <a:pt x="115" y="104"/>
                    <a:pt x="125" y="92"/>
                    <a:pt x="132" y="80"/>
                  </a:cubicBezTo>
                  <a:cubicBezTo>
                    <a:pt x="136" y="74"/>
                    <a:pt x="139" y="68"/>
                    <a:pt x="141" y="61"/>
                  </a:cubicBezTo>
                  <a:cubicBezTo>
                    <a:pt x="143" y="55"/>
                    <a:pt x="144" y="48"/>
                    <a:pt x="148" y="43"/>
                  </a:cubicBezTo>
                  <a:cubicBezTo>
                    <a:pt x="147" y="43"/>
                    <a:pt x="147" y="43"/>
                    <a:pt x="146" y="42"/>
                  </a:cubicBezTo>
                  <a:cubicBezTo>
                    <a:pt x="149" y="54"/>
                    <a:pt x="146" y="66"/>
                    <a:pt x="141" y="78"/>
                  </a:cubicBezTo>
                  <a:cubicBezTo>
                    <a:pt x="136" y="90"/>
                    <a:pt x="129" y="101"/>
                    <a:pt x="121" y="112"/>
                  </a:cubicBezTo>
                  <a:cubicBezTo>
                    <a:pt x="105" y="131"/>
                    <a:pt x="83" y="147"/>
                    <a:pt x="57" y="149"/>
                  </a:cubicBezTo>
                  <a:cubicBezTo>
                    <a:pt x="48" y="150"/>
                    <a:pt x="38" y="149"/>
                    <a:pt x="30" y="145"/>
                  </a:cubicBezTo>
                  <a:cubicBezTo>
                    <a:pt x="30" y="145"/>
                    <a:pt x="30" y="146"/>
                    <a:pt x="30" y="147"/>
                  </a:cubicBezTo>
                  <a:cubicBezTo>
                    <a:pt x="33" y="141"/>
                    <a:pt x="39" y="138"/>
                    <a:pt x="45" y="135"/>
                  </a:cubicBezTo>
                  <a:cubicBezTo>
                    <a:pt x="51" y="132"/>
                    <a:pt x="57" y="129"/>
                    <a:pt x="62" y="126"/>
                  </a:cubicBezTo>
                  <a:cubicBezTo>
                    <a:pt x="76" y="117"/>
                    <a:pt x="90" y="108"/>
                    <a:pt x="101" y="96"/>
                  </a:cubicBezTo>
                  <a:cubicBezTo>
                    <a:pt x="121" y="76"/>
                    <a:pt x="133" y="51"/>
                    <a:pt x="141" y="25"/>
                  </a:cubicBezTo>
                  <a:cubicBezTo>
                    <a:pt x="143" y="17"/>
                    <a:pt x="145" y="10"/>
                    <a:pt x="147" y="2"/>
                  </a:cubicBezTo>
                  <a:cubicBezTo>
                    <a:pt x="146" y="2"/>
                    <a:pt x="146" y="2"/>
                    <a:pt x="145" y="2"/>
                  </a:cubicBezTo>
                  <a:cubicBezTo>
                    <a:pt x="146" y="12"/>
                    <a:pt x="143" y="23"/>
                    <a:pt x="139" y="33"/>
                  </a:cubicBezTo>
                  <a:cubicBezTo>
                    <a:pt x="134" y="44"/>
                    <a:pt x="127" y="55"/>
                    <a:pt x="119" y="65"/>
                  </a:cubicBezTo>
                  <a:cubicBezTo>
                    <a:pt x="104" y="85"/>
                    <a:pt x="86" y="104"/>
                    <a:pt x="64" y="117"/>
                  </a:cubicBezTo>
                  <a:cubicBezTo>
                    <a:pt x="45" y="128"/>
                    <a:pt x="24" y="135"/>
                    <a:pt x="2" y="139"/>
                  </a:cubicBezTo>
                  <a:cubicBezTo>
                    <a:pt x="2" y="140"/>
                    <a:pt x="2" y="141"/>
                    <a:pt x="3" y="142"/>
                  </a:cubicBezTo>
                  <a:cubicBezTo>
                    <a:pt x="10" y="138"/>
                    <a:pt x="18" y="135"/>
                    <a:pt x="26" y="132"/>
                  </a:cubicBezTo>
                  <a:cubicBezTo>
                    <a:pt x="33" y="129"/>
                    <a:pt x="40" y="125"/>
                    <a:pt x="47" y="121"/>
                  </a:cubicBezTo>
                  <a:cubicBezTo>
                    <a:pt x="61" y="112"/>
                    <a:pt x="74" y="101"/>
                    <a:pt x="86" y="90"/>
                  </a:cubicBezTo>
                  <a:cubicBezTo>
                    <a:pt x="97" y="79"/>
                    <a:pt x="108" y="67"/>
                    <a:pt x="118" y="54"/>
                  </a:cubicBezTo>
                  <a:cubicBezTo>
                    <a:pt x="123" y="47"/>
                    <a:pt x="127" y="40"/>
                    <a:pt x="131" y="33"/>
                  </a:cubicBezTo>
                  <a:cubicBezTo>
                    <a:pt x="135" y="26"/>
                    <a:pt x="139" y="20"/>
                    <a:pt x="143" y="13"/>
                  </a:cubicBezTo>
                  <a:cubicBezTo>
                    <a:pt x="144" y="12"/>
                    <a:pt x="146" y="10"/>
                    <a:pt x="147" y="8"/>
                  </a:cubicBezTo>
                  <a:cubicBezTo>
                    <a:pt x="147" y="8"/>
                    <a:pt x="146" y="8"/>
                    <a:pt x="145" y="7"/>
                  </a:cubicBezTo>
                  <a:cubicBezTo>
                    <a:pt x="143" y="20"/>
                    <a:pt x="135" y="32"/>
                    <a:pt x="127" y="43"/>
                  </a:cubicBezTo>
                  <a:cubicBezTo>
                    <a:pt x="118" y="54"/>
                    <a:pt x="108" y="64"/>
                    <a:pt x="98" y="74"/>
                  </a:cubicBezTo>
                  <a:cubicBezTo>
                    <a:pt x="81" y="90"/>
                    <a:pt x="61" y="103"/>
                    <a:pt x="39" y="110"/>
                  </a:cubicBezTo>
                  <a:cubicBezTo>
                    <a:pt x="27" y="114"/>
                    <a:pt x="13" y="117"/>
                    <a:pt x="2" y="110"/>
                  </a:cubicBezTo>
                  <a:cubicBezTo>
                    <a:pt x="2" y="111"/>
                    <a:pt x="2" y="112"/>
                    <a:pt x="2" y="112"/>
                  </a:cubicBezTo>
                  <a:cubicBezTo>
                    <a:pt x="6" y="108"/>
                    <a:pt x="12" y="105"/>
                    <a:pt x="17" y="104"/>
                  </a:cubicBezTo>
                  <a:cubicBezTo>
                    <a:pt x="23" y="101"/>
                    <a:pt x="29" y="100"/>
                    <a:pt x="34" y="98"/>
                  </a:cubicBezTo>
                  <a:cubicBezTo>
                    <a:pt x="48" y="93"/>
                    <a:pt x="62" y="87"/>
                    <a:pt x="75" y="79"/>
                  </a:cubicBezTo>
                  <a:cubicBezTo>
                    <a:pt x="87" y="70"/>
                    <a:pt x="98" y="60"/>
                    <a:pt x="106" y="48"/>
                  </a:cubicBezTo>
                  <a:cubicBezTo>
                    <a:pt x="115" y="36"/>
                    <a:pt x="122" y="22"/>
                    <a:pt x="130" y="10"/>
                  </a:cubicBezTo>
                  <a:cubicBezTo>
                    <a:pt x="129" y="9"/>
                    <a:pt x="128" y="9"/>
                    <a:pt x="127" y="9"/>
                  </a:cubicBezTo>
                  <a:cubicBezTo>
                    <a:pt x="126" y="20"/>
                    <a:pt x="120" y="31"/>
                    <a:pt x="113" y="40"/>
                  </a:cubicBezTo>
                  <a:cubicBezTo>
                    <a:pt x="105" y="49"/>
                    <a:pt x="95" y="58"/>
                    <a:pt x="86" y="65"/>
                  </a:cubicBezTo>
                  <a:cubicBezTo>
                    <a:pt x="75" y="73"/>
                    <a:pt x="64" y="80"/>
                    <a:pt x="53" y="86"/>
                  </a:cubicBezTo>
                  <a:cubicBezTo>
                    <a:pt x="39" y="93"/>
                    <a:pt x="24" y="98"/>
                    <a:pt x="9" y="98"/>
                  </a:cubicBezTo>
                  <a:cubicBezTo>
                    <a:pt x="9" y="99"/>
                    <a:pt x="10" y="99"/>
                    <a:pt x="10" y="100"/>
                  </a:cubicBezTo>
                  <a:cubicBezTo>
                    <a:pt x="34" y="86"/>
                    <a:pt x="60" y="77"/>
                    <a:pt x="81" y="58"/>
                  </a:cubicBezTo>
                  <a:cubicBezTo>
                    <a:pt x="90" y="51"/>
                    <a:pt x="97" y="41"/>
                    <a:pt x="103" y="31"/>
                  </a:cubicBezTo>
                  <a:cubicBezTo>
                    <a:pt x="109" y="22"/>
                    <a:pt x="115" y="12"/>
                    <a:pt x="125" y="6"/>
                  </a:cubicBezTo>
                  <a:cubicBezTo>
                    <a:pt x="125" y="6"/>
                    <a:pt x="124" y="5"/>
                    <a:pt x="123" y="5"/>
                  </a:cubicBezTo>
                  <a:cubicBezTo>
                    <a:pt x="125" y="12"/>
                    <a:pt x="121" y="19"/>
                    <a:pt x="117" y="25"/>
                  </a:cubicBezTo>
                  <a:cubicBezTo>
                    <a:pt x="113" y="31"/>
                    <a:pt x="108" y="37"/>
                    <a:pt x="104" y="44"/>
                  </a:cubicBezTo>
                  <a:cubicBezTo>
                    <a:pt x="94" y="56"/>
                    <a:pt x="83" y="67"/>
                    <a:pt x="71" y="78"/>
                  </a:cubicBezTo>
                  <a:cubicBezTo>
                    <a:pt x="64" y="84"/>
                    <a:pt x="56" y="90"/>
                    <a:pt x="48" y="96"/>
                  </a:cubicBezTo>
                  <a:cubicBezTo>
                    <a:pt x="40" y="102"/>
                    <a:pt x="31" y="109"/>
                    <a:pt x="20" y="110"/>
                  </a:cubicBezTo>
                  <a:cubicBezTo>
                    <a:pt x="18" y="110"/>
                    <a:pt x="15" y="110"/>
                    <a:pt x="13" y="109"/>
                  </a:cubicBezTo>
                  <a:cubicBezTo>
                    <a:pt x="13" y="110"/>
                    <a:pt x="13" y="110"/>
                    <a:pt x="14" y="111"/>
                  </a:cubicBezTo>
                  <a:cubicBezTo>
                    <a:pt x="16" y="106"/>
                    <a:pt x="21" y="104"/>
                    <a:pt x="26" y="102"/>
                  </a:cubicBezTo>
                  <a:cubicBezTo>
                    <a:pt x="31" y="100"/>
                    <a:pt x="36" y="99"/>
                    <a:pt x="41" y="97"/>
                  </a:cubicBezTo>
                  <a:cubicBezTo>
                    <a:pt x="55" y="91"/>
                    <a:pt x="70" y="86"/>
                    <a:pt x="83" y="79"/>
                  </a:cubicBezTo>
                  <a:cubicBezTo>
                    <a:pt x="96" y="72"/>
                    <a:pt x="108" y="64"/>
                    <a:pt x="118" y="54"/>
                  </a:cubicBezTo>
                  <a:cubicBezTo>
                    <a:pt x="127" y="44"/>
                    <a:pt x="135" y="33"/>
                    <a:pt x="143" y="22"/>
                  </a:cubicBezTo>
                  <a:cubicBezTo>
                    <a:pt x="142" y="22"/>
                    <a:pt x="141" y="21"/>
                    <a:pt x="141" y="21"/>
                  </a:cubicBezTo>
                  <a:cubicBezTo>
                    <a:pt x="139" y="36"/>
                    <a:pt x="134" y="50"/>
                    <a:pt x="127" y="63"/>
                  </a:cubicBezTo>
                  <a:cubicBezTo>
                    <a:pt x="121" y="75"/>
                    <a:pt x="114" y="87"/>
                    <a:pt x="107" y="99"/>
                  </a:cubicBezTo>
                  <a:cubicBezTo>
                    <a:pt x="101" y="108"/>
                    <a:pt x="95" y="116"/>
                    <a:pt x="88" y="123"/>
                  </a:cubicBezTo>
                  <a:cubicBezTo>
                    <a:pt x="82" y="130"/>
                    <a:pt x="72" y="139"/>
                    <a:pt x="62" y="137"/>
                  </a:cubicBezTo>
                  <a:cubicBezTo>
                    <a:pt x="62" y="138"/>
                    <a:pt x="63" y="138"/>
                    <a:pt x="63" y="138"/>
                  </a:cubicBezTo>
                  <a:cubicBezTo>
                    <a:pt x="63" y="136"/>
                    <a:pt x="65" y="133"/>
                    <a:pt x="66" y="132"/>
                  </a:cubicBezTo>
                  <a:cubicBezTo>
                    <a:pt x="69" y="128"/>
                    <a:pt x="72" y="125"/>
                    <a:pt x="75" y="123"/>
                  </a:cubicBezTo>
                  <a:cubicBezTo>
                    <a:pt x="83" y="116"/>
                    <a:pt x="91" y="110"/>
                    <a:pt x="100" y="104"/>
                  </a:cubicBezTo>
                  <a:cubicBezTo>
                    <a:pt x="107" y="99"/>
                    <a:pt x="113" y="94"/>
                    <a:pt x="120" y="88"/>
                  </a:cubicBezTo>
                  <a:cubicBezTo>
                    <a:pt x="131" y="76"/>
                    <a:pt x="140" y="63"/>
                    <a:pt x="150" y="50"/>
                  </a:cubicBezTo>
                  <a:cubicBezTo>
                    <a:pt x="154" y="44"/>
                    <a:pt x="159" y="38"/>
                    <a:pt x="164" y="32"/>
                  </a:cubicBezTo>
                  <a:cubicBezTo>
                    <a:pt x="163" y="32"/>
                    <a:pt x="163" y="32"/>
                    <a:pt x="162" y="32"/>
                  </a:cubicBezTo>
                  <a:cubicBezTo>
                    <a:pt x="167" y="37"/>
                    <a:pt x="165" y="47"/>
                    <a:pt x="163" y="53"/>
                  </a:cubicBezTo>
                  <a:cubicBezTo>
                    <a:pt x="161" y="63"/>
                    <a:pt x="157" y="73"/>
                    <a:pt x="152" y="82"/>
                  </a:cubicBezTo>
                  <a:cubicBezTo>
                    <a:pt x="144" y="99"/>
                    <a:pt x="134" y="114"/>
                    <a:pt x="121" y="128"/>
                  </a:cubicBezTo>
                  <a:cubicBezTo>
                    <a:pt x="116" y="133"/>
                    <a:pt x="110" y="139"/>
                    <a:pt x="104" y="143"/>
                  </a:cubicBezTo>
                  <a:cubicBezTo>
                    <a:pt x="98" y="147"/>
                    <a:pt x="92" y="150"/>
                    <a:pt x="85" y="149"/>
                  </a:cubicBezTo>
                  <a:cubicBezTo>
                    <a:pt x="85" y="150"/>
                    <a:pt x="85" y="151"/>
                    <a:pt x="86" y="152"/>
                  </a:cubicBezTo>
                  <a:cubicBezTo>
                    <a:pt x="101" y="138"/>
                    <a:pt x="120" y="130"/>
                    <a:pt x="135" y="117"/>
                  </a:cubicBezTo>
                  <a:cubicBezTo>
                    <a:pt x="151" y="103"/>
                    <a:pt x="162" y="85"/>
                    <a:pt x="179" y="72"/>
                  </a:cubicBezTo>
                  <a:cubicBezTo>
                    <a:pt x="178" y="71"/>
                    <a:pt x="178" y="71"/>
                    <a:pt x="177" y="71"/>
                  </a:cubicBezTo>
                  <a:cubicBezTo>
                    <a:pt x="178" y="78"/>
                    <a:pt x="173" y="85"/>
                    <a:pt x="170" y="90"/>
                  </a:cubicBezTo>
                  <a:cubicBezTo>
                    <a:pt x="165" y="97"/>
                    <a:pt x="160" y="104"/>
                    <a:pt x="154" y="110"/>
                  </a:cubicBezTo>
                  <a:cubicBezTo>
                    <a:pt x="140" y="126"/>
                    <a:pt x="125" y="143"/>
                    <a:pt x="103" y="147"/>
                  </a:cubicBezTo>
                  <a:cubicBezTo>
                    <a:pt x="103" y="148"/>
                    <a:pt x="103" y="149"/>
                    <a:pt x="104" y="150"/>
                  </a:cubicBezTo>
                  <a:cubicBezTo>
                    <a:pt x="117" y="138"/>
                    <a:pt x="134" y="130"/>
                    <a:pt x="148" y="119"/>
                  </a:cubicBezTo>
                  <a:cubicBezTo>
                    <a:pt x="162" y="107"/>
                    <a:pt x="171" y="91"/>
                    <a:pt x="183" y="78"/>
                  </a:cubicBezTo>
                  <a:cubicBezTo>
                    <a:pt x="182" y="77"/>
                    <a:pt x="181" y="77"/>
                    <a:pt x="180" y="77"/>
                  </a:cubicBezTo>
                  <a:cubicBezTo>
                    <a:pt x="179" y="83"/>
                    <a:pt x="175" y="90"/>
                    <a:pt x="172" y="95"/>
                  </a:cubicBezTo>
                  <a:cubicBezTo>
                    <a:pt x="167" y="103"/>
                    <a:pt x="161" y="110"/>
                    <a:pt x="154" y="117"/>
                  </a:cubicBezTo>
                  <a:cubicBezTo>
                    <a:pt x="148" y="124"/>
                    <a:pt x="141" y="130"/>
                    <a:pt x="134" y="135"/>
                  </a:cubicBezTo>
                  <a:cubicBezTo>
                    <a:pt x="128" y="138"/>
                    <a:pt x="121" y="142"/>
                    <a:pt x="114" y="142"/>
                  </a:cubicBezTo>
                  <a:cubicBezTo>
                    <a:pt x="115" y="142"/>
                    <a:pt x="115" y="143"/>
                    <a:pt x="115" y="144"/>
                  </a:cubicBezTo>
                  <a:cubicBezTo>
                    <a:pt x="124" y="134"/>
                    <a:pt x="133" y="126"/>
                    <a:pt x="141" y="117"/>
                  </a:cubicBezTo>
                  <a:cubicBezTo>
                    <a:pt x="150" y="108"/>
                    <a:pt x="158" y="98"/>
                    <a:pt x="164" y="87"/>
                  </a:cubicBezTo>
                  <a:cubicBezTo>
                    <a:pt x="170" y="74"/>
                    <a:pt x="174" y="61"/>
                    <a:pt x="177" y="48"/>
                  </a:cubicBezTo>
                  <a:cubicBezTo>
                    <a:pt x="179" y="42"/>
                    <a:pt x="181" y="36"/>
                    <a:pt x="182" y="30"/>
                  </a:cubicBezTo>
                  <a:cubicBezTo>
                    <a:pt x="183" y="24"/>
                    <a:pt x="184" y="18"/>
                    <a:pt x="187" y="13"/>
                  </a:cubicBezTo>
                  <a:cubicBezTo>
                    <a:pt x="187" y="13"/>
                    <a:pt x="186" y="12"/>
                    <a:pt x="185" y="12"/>
                  </a:cubicBezTo>
                  <a:cubicBezTo>
                    <a:pt x="186" y="18"/>
                    <a:pt x="185" y="25"/>
                    <a:pt x="183" y="31"/>
                  </a:cubicBezTo>
                  <a:cubicBezTo>
                    <a:pt x="181" y="37"/>
                    <a:pt x="179" y="43"/>
                    <a:pt x="177" y="50"/>
                  </a:cubicBezTo>
                  <a:cubicBezTo>
                    <a:pt x="174" y="64"/>
                    <a:pt x="170" y="78"/>
                    <a:pt x="164" y="91"/>
                  </a:cubicBezTo>
                  <a:cubicBezTo>
                    <a:pt x="159" y="101"/>
                    <a:pt x="154" y="111"/>
                    <a:pt x="148" y="119"/>
                  </a:cubicBezTo>
                  <a:cubicBezTo>
                    <a:pt x="141" y="128"/>
                    <a:pt x="133" y="137"/>
                    <a:pt x="122" y="138"/>
                  </a:cubicBezTo>
                  <a:cubicBezTo>
                    <a:pt x="123" y="138"/>
                    <a:pt x="123" y="139"/>
                    <a:pt x="124" y="139"/>
                  </a:cubicBezTo>
                  <a:cubicBezTo>
                    <a:pt x="122" y="136"/>
                    <a:pt x="123" y="132"/>
                    <a:pt x="124" y="128"/>
                  </a:cubicBezTo>
                  <a:cubicBezTo>
                    <a:pt x="126" y="123"/>
                    <a:pt x="128" y="119"/>
                    <a:pt x="130" y="114"/>
                  </a:cubicBezTo>
                  <a:cubicBezTo>
                    <a:pt x="135" y="105"/>
                    <a:pt x="142" y="96"/>
                    <a:pt x="147" y="87"/>
                  </a:cubicBezTo>
                  <a:cubicBezTo>
                    <a:pt x="154" y="77"/>
                    <a:pt x="159" y="65"/>
                    <a:pt x="162" y="53"/>
                  </a:cubicBezTo>
                  <a:cubicBezTo>
                    <a:pt x="167" y="38"/>
                    <a:pt x="169" y="22"/>
                    <a:pt x="165" y="7"/>
                  </a:cubicBezTo>
                  <a:cubicBezTo>
                    <a:pt x="164" y="6"/>
                    <a:pt x="163" y="5"/>
                    <a:pt x="162" y="6"/>
                  </a:cubicBezTo>
                  <a:cubicBezTo>
                    <a:pt x="158" y="11"/>
                    <a:pt x="156" y="16"/>
                    <a:pt x="154" y="22"/>
                  </a:cubicBezTo>
                  <a:cubicBezTo>
                    <a:pt x="152" y="28"/>
                    <a:pt x="150" y="35"/>
                    <a:pt x="148" y="41"/>
                  </a:cubicBezTo>
                  <a:cubicBezTo>
                    <a:pt x="143" y="55"/>
                    <a:pt x="137" y="68"/>
                    <a:pt x="131" y="81"/>
                  </a:cubicBezTo>
                  <a:cubicBezTo>
                    <a:pt x="126" y="91"/>
                    <a:pt x="121" y="102"/>
                    <a:pt x="115" y="111"/>
                  </a:cubicBezTo>
                  <a:cubicBezTo>
                    <a:pt x="109" y="121"/>
                    <a:pt x="103" y="131"/>
                    <a:pt x="94" y="137"/>
                  </a:cubicBezTo>
                  <a:cubicBezTo>
                    <a:pt x="95" y="137"/>
                    <a:pt x="95" y="138"/>
                    <a:pt x="96" y="138"/>
                  </a:cubicBezTo>
                  <a:cubicBezTo>
                    <a:pt x="95" y="132"/>
                    <a:pt x="98" y="128"/>
                    <a:pt x="100" y="123"/>
                  </a:cubicBezTo>
                  <a:cubicBezTo>
                    <a:pt x="103" y="118"/>
                    <a:pt x="106" y="113"/>
                    <a:pt x="109" y="107"/>
                  </a:cubicBezTo>
                  <a:cubicBezTo>
                    <a:pt x="115" y="96"/>
                    <a:pt x="121" y="85"/>
                    <a:pt x="126" y="73"/>
                  </a:cubicBezTo>
                  <a:cubicBezTo>
                    <a:pt x="135" y="51"/>
                    <a:pt x="138" y="26"/>
                    <a:pt x="146" y="4"/>
                  </a:cubicBezTo>
                  <a:cubicBezTo>
                    <a:pt x="145" y="4"/>
                    <a:pt x="144" y="4"/>
                    <a:pt x="144" y="4"/>
                  </a:cubicBezTo>
                  <a:cubicBezTo>
                    <a:pt x="145" y="18"/>
                    <a:pt x="140" y="32"/>
                    <a:pt x="135" y="44"/>
                  </a:cubicBezTo>
                  <a:cubicBezTo>
                    <a:pt x="131" y="55"/>
                    <a:pt x="125" y="65"/>
                    <a:pt x="120" y="75"/>
                  </a:cubicBezTo>
                  <a:cubicBezTo>
                    <a:pt x="116" y="84"/>
                    <a:pt x="112" y="92"/>
                    <a:pt x="107" y="100"/>
                  </a:cubicBezTo>
                  <a:cubicBezTo>
                    <a:pt x="102" y="108"/>
                    <a:pt x="96" y="117"/>
                    <a:pt x="89" y="124"/>
                  </a:cubicBezTo>
                  <a:cubicBezTo>
                    <a:pt x="87" y="126"/>
                    <a:pt x="77" y="134"/>
                    <a:pt x="76" y="128"/>
                  </a:cubicBezTo>
                  <a:cubicBezTo>
                    <a:pt x="75" y="125"/>
                    <a:pt x="76" y="122"/>
                    <a:pt x="77" y="119"/>
                  </a:cubicBezTo>
                  <a:cubicBezTo>
                    <a:pt x="78" y="115"/>
                    <a:pt x="80" y="111"/>
                    <a:pt x="82" y="107"/>
                  </a:cubicBezTo>
                  <a:cubicBezTo>
                    <a:pt x="88" y="96"/>
                    <a:pt x="95" y="85"/>
                    <a:pt x="102" y="73"/>
                  </a:cubicBezTo>
                  <a:cubicBezTo>
                    <a:pt x="109" y="62"/>
                    <a:pt x="115" y="51"/>
                    <a:pt x="120" y="39"/>
                  </a:cubicBezTo>
                  <a:cubicBezTo>
                    <a:pt x="122" y="33"/>
                    <a:pt x="129" y="17"/>
                    <a:pt x="119" y="13"/>
                  </a:cubicBezTo>
                  <a:cubicBezTo>
                    <a:pt x="117" y="12"/>
                    <a:pt x="116" y="15"/>
                    <a:pt x="118" y="16"/>
                  </a:cubicBezTo>
                  <a:cubicBezTo>
                    <a:pt x="124" y="18"/>
                    <a:pt x="121" y="28"/>
                    <a:pt x="119" y="33"/>
                  </a:cubicBezTo>
                  <a:cubicBezTo>
                    <a:pt x="116" y="42"/>
                    <a:pt x="112" y="50"/>
                    <a:pt x="107" y="58"/>
                  </a:cubicBezTo>
                  <a:cubicBezTo>
                    <a:pt x="101" y="69"/>
                    <a:pt x="95" y="80"/>
                    <a:pt x="88" y="90"/>
                  </a:cubicBezTo>
                  <a:cubicBezTo>
                    <a:pt x="84" y="98"/>
                    <a:pt x="79" y="106"/>
                    <a:pt x="76" y="114"/>
                  </a:cubicBezTo>
                  <a:cubicBezTo>
                    <a:pt x="74" y="118"/>
                    <a:pt x="71" y="126"/>
                    <a:pt x="74" y="131"/>
                  </a:cubicBezTo>
                  <a:cubicBezTo>
                    <a:pt x="78" y="136"/>
                    <a:pt x="86" y="131"/>
                    <a:pt x="89" y="128"/>
                  </a:cubicBezTo>
                  <a:cubicBezTo>
                    <a:pt x="97" y="122"/>
                    <a:pt x="102" y="113"/>
                    <a:pt x="107" y="105"/>
                  </a:cubicBezTo>
                  <a:cubicBezTo>
                    <a:pt x="115" y="92"/>
                    <a:pt x="121" y="79"/>
                    <a:pt x="128" y="66"/>
                  </a:cubicBezTo>
                  <a:cubicBezTo>
                    <a:pt x="133" y="56"/>
                    <a:pt x="138" y="46"/>
                    <a:pt x="142" y="35"/>
                  </a:cubicBezTo>
                  <a:cubicBezTo>
                    <a:pt x="145" y="25"/>
                    <a:pt x="148" y="14"/>
                    <a:pt x="146" y="3"/>
                  </a:cubicBezTo>
                  <a:cubicBezTo>
                    <a:pt x="146" y="2"/>
                    <a:pt x="144" y="2"/>
                    <a:pt x="144" y="3"/>
                  </a:cubicBezTo>
                  <a:cubicBezTo>
                    <a:pt x="135" y="26"/>
                    <a:pt x="132" y="51"/>
                    <a:pt x="122" y="74"/>
                  </a:cubicBezTo>
                  <a:cubicBezTo>
                    <a:pt x="117" y="85"/>
                    <a:pt x="111" y="97"/>
                    <a:pt x="105" y="108"/>
                  </a:cubicBezTo>
                  <a:cubicBezTo>
                    <a:pt x="102" y="114"/>
                    <a:pt x="99" y="119"/>
                    <a:pt x="96" y="124"/>
                  </a:cubicBezTo>
                  <a:cubicBezTo>
                    <a:pt x="94" y="129"/>
                    <a:pt x="92" y="133"/>
                    <a:pt x="93" y="138"/>
                  </a:cubicBezTo>
                  <a:cubicBezTo>
                    <a:pt x="94" y="139"/>
                    <a:pt x="95" y="140"/>
                    <a:pt x="96" y="139"/>
                  </a:cubicBezTo>
                  <a:cubicBezTo>
                    <a:pt x="104" y="133"/>
                    <a:pt x="111" y="124"/>
                    <a:pt x="116" y="115"/>
                  </a:cubicBezTo>
                  <a:cubicBezTo>
                    <a:pt x="122" y="105"/>
                    <a:pt x="127" y="95"/>
                    <a:pt x="132" y="85"/>
                  </a:cubicBezTo>
                  <a:cubicBezTo>
                    <a:pt x="138" y="72"/>
                    <a:pt x="144" y="58"/>
                    <a:pt x="149" y="45"/>
                  </a:cubicBezTo>
                  <a:cubicBezTo>
                    <a:pt x="152" y="38"/>
                    <a:pt x="154" y="32"/>
                    <a:pt x="156" y="25"/>
                  </a:cubicBezTo>
                  <a:cubicBezTo>
                    <a:pt x="158" y="19"/>
                    <a:pt x="160" y="13"/>
                    <a:pt x="164" y="8"/>
                  </a:cubicBezTo>
                  <a:cubicBezTo>
                    <a:pt x="164" y="8"/>
                    <a:pt x="163" y="8"/>
                    <a:pt x="162" y="7"/>
                  </a:cubicBezTo>
                  <a:cubicBezTo>
                    <a:pt x="166" y="23"/>
                    <a:pt x="163" y="40"/>
                    <a:pt x="158" y="55"/>
                  </a:cubicBezTo>
                  <a:cubicBezTo>
                    <a:pt x="155" y="67"/>
                    <a:pt x="150" y="78"/>
                    <a:pt x="143" y="88"/>
                  </a:cubicBezTo>
                  <a:cubicBezTo>
                    <a:pt x="138" y="97"/>
                    <a:pt x="132" y="106"/>
                    <a:pt x="127" y="116"/>
                  </a:cubicBezTo>
                  <a:cubicBezTo>
                    <a:pt x="123" y="122"/>
                    <a:pt x="118" y="132"/>
                    <a:pt x="121" y="139"/>
                  </a:cubicBezTo>
                  <a:cubicBezTo>
                    <a:pt x="121" y="140"/>
                    <a:pt x="121" y="140"/>
                    <a:pt x="121" y="140"/>
                  </a:cubicBezTo>
                  <a:cubicBezTo>
                    <a:pt x="121" y="141"/>
                    <a:pt x="122" y="141"/>
                    <a:pt x="123" y="141"/>
                  </a:cubicBezTo>
                  <a:cubicBezTo>
                    <a:pt x="133" y="140"/>
                    <a:pt x="141" y="132"/>
                    <a:pt x="148" y="123"/>
                  </a:cubicBezTo>
                  <a:cubicBezTo>
                    <a:pt x="155" y="115"/>
                    <a:pt x="160" y="105"/>
                    <a:pt x="165" y="95"/>
                  </a:cubicBezTo>
                  <a:cubicBezTo>
                    <a:pt x="172" y="81"/>
                    <a:pt x="176" y="66"/>
                    <a:pt x="180" y="51"/>
                  </a:cubicBezTo>
                  <a:cubicBezTo>
                    <a:pt x="182" y="44"/>
                    <a:pt x="184" y="38"/>
                    <a:pt x="186" y="31"/>
                  </a:cubicBezTo>
                  <a:cubicBezTo>
                    <a:pt x="188" y="25"/>
                    <a:pt x="189" y="18"/>
                    <a:pt x="188" y="12"/>
                  </a:cubicBezTo>
                  <a:cubicBezTo>
                    <a:pt x="187" y="11"/>
                    <a:pt x="186" y="10"/>
                    <a:pt x="185" y="11"/>
                  </a:cubicBezTo>
                  <a:cubicBezTo>
                    <a:pt x="182" y="15"/>
                    <a:pt x="181" y="21"/>
                    <a:pt x="180" y="26"/>
                  </a:cubicBezTo>
                  <a:cubicBezTo>
                    <a:pt x="178" y="31"/>
                    <a:pt x="177" y="37"/>
                    <a:pt x="176" y="43"/>
                  </a:cubicBezTo>
                  <a:cubicBezTo>
                    <a:pt x="172" y="57"/>
                    <a:pt x="168" y="70"/>
                    <a:pt x="162" y="83"/>
                  </a:cubicBezTo>
                  <a:cubicBezTo>
                    <a:pt x="157" y="95"/>
                    <a:pt x="149" y="105"/>
                    <a:pt x="140" y="115"/>
                  </a:cubicBezTo>
                  <a:cubicBezTo>
                    <a:pt x="131" y="124"/>
                    <a:pt x="122" y="133"/>
                    <a:pt x="113" y="142"/>
                  </a:cubicBezTo>
                  <a:cubicBezTo>
                    <a:pt x="113" y="143"/>
                    <a:pt x="113" y="144"/>
                    <a:pt x="114" y="144"/>
                  </a:cubicBezTo>
                  <a:cubicBezTo>
                    <a:pt x="121" y="145"/>
                    <a:pt x="128" y="142"/>
                    <a:pt x="134" y="138"/>
                  </a:cubicBezTo>
                  <a:cubicBezTo>
                    <a:pt x="142" y="133"/>
                    <a:pt x="149" y="127"/>
                    <a:pt x="156" y="120"/>
                  </a:cubicBezTo>
                  <a:cubicBezTo>
                    <a:pt x="162" y="113"/>
                    <a:pt x="169" y="105"/>
                    <a:pt x="174" y="97"/>
                  </a:cubicBezTo>
                  <a:cubicBezTo>
                    <a:pt x="178" y="91"/>
                    <a:pt x="182" y="84"/>
                    <a:pt x="183" y="77"/>
                  </a:cubicBezTo>
                  <a:cubicBezTo>
                    <a:pt x="184" y="76"/>
                    <a:pt x="182" y="75"/>
                    <a:pt x="181" y="76"/>
                  </a:cubicBezTo>
                  <a:cubicBezTo>
                    <a:pt x="169" y="89"/>
                    <a:pt x="160" y="105"/>
                    <a:pt x="146" y="116"/>
                  </a:cubicBezTo>
                  <a:cubicBezTo>
                    <a:pt x="132" y="128"/>
                    <a:pt x="115" y="135"/>
                    <a:pt x="102" y="148"/>
                  </a:cubicBezTo>
                  <a:cubicBezTo>
                    <a:pt x="101" y="148"/>
                    <a:pt x="102" y="150"/>
                    <a:pt x="103" y="150"/>
                  </a:cubicBezTo>
                  <a:cubicBezTo>
                    <a:pt x="126" y="146"/>
                    <a:pt x="142" y="128"/>
                    <a:pt x="156" y="112"/>
                  </a:cubicBezTo>
                  <a:cubicBezTo>
                    <a:pt x="162" y="106"/>
                    <a:pt x="168" y="99"/>
                    <a:pt x="173" y="91"/>
                  </a:cubicBezTo>
                  <a:cubicBezTo>
                    <a:pt x="176" y="85"/>
                    <a:pt x="181" y="78"/>
                    <a:pt x="180" y="70"/>
                  </a:cubicBezTo>
                  <a:cubicBezTo>
                    <a:pt x="179" y="69"/>
                    <a:pt x="178" y="69"/>
                    <a:pt x="177" y="69"/>
                  </a:cubicBezTo>
                  <a:cubicBezTo>
                    <a:pt x="161" y="82"/>
                    <a:pt x="150" y="100"/>
                    <a:pt x="134" y="114"/>
                  </a:cubicBezTo>
                  <a:cubicBezTo>
                    <a:pt x="119" y="128"/>
                    <a:pt x="100" y="136"/>
                    <a:pt x="84" y="150"/>
                  </a:cubicBezTo>
                  <a:cubicBezTo>
                    <a:pt x="83" y="150"/>
                    <a:pt x="83" y="152"/>
                    <a:pt x="85" y="152"/>
                  </a:cubicBezTo>
                  <a:cubicBezTo>
                    <a:pt x="96" y="153"/>
                    <a:pt x="105" y="146"/>
                    <a:pt x="113" y="139"/>
                  </a:cubicBezTo>
                  <a:cubicBezTo>
                    <a:pt x="122" y="132"/>
                    <a:pt x="130" y="122"/>
                    <a:pt x="137" y="113"/>
                  </a:cubicBezTo>
                  <a:cubicBezTo>
                    <a:pt x="147" y="99"/>
                    <a:pt x="156" y="83"/>
                    <a:pt x="162" y="66"/>
                  </a:cubicBezTo>
                  <a:cubicBezTo>
                    <a:pt x="165" y="59"/>
                    <a:pt x="167" y="52"/>
                    <a:pt x="168" y="45"/>
                  </a:cubicBezTo>
                  <a:cubicBezTo>
                    <a:pt x="168" y="39"/>
                    <a:pt x="168" y="34"/>
                    <a:pt x="164" y="30"/>
                  </a:cubicBezTo>
                  <a:cubicBezTo>
                    <a:pt x="163" y="29"/>
                    <a:pt x="162" y="30"/>
                    <a:pt x="162" y="30"/>
                  </a:cubicBezTo>
                  <a:cubicBezTo>
                    <a:pt x="152" y="43"/>
                    <a:pt x="143" y="56"/>
                    <a:pt x="133" y="69"/>
                  </a:cubicBezTo>
                  <a:cubicBezTo>
                    <a:pt x="125" y="78"/>
                    <a:pt x="116" y="88"/>
                    <a:pt x="106" y="96"/>
                  </a:cubicBezTo>
                  <a:cubicBezTo>
                    <a:pt x="99" y="101"/>
                    <a:pt x="92" y="106"/>
                    <a:pt x="84" y="112"/>
                  </a:cubicBezTo>
                  <a:cubicBezTo>
                    <a:pt x="77" y="118"/>
                    <a:pt x="70" y="123"/>
                    <a:pt x="64" y="130"/>
                  </a:cubicBezTo>
                  <a:cubicBezTo>
                    <a:pt x="62" y="133"/>
                    <a:pt x="60" y="136"/>
                    <a:pt x="60" y="139"/>
                  </a:cubicBezTo>
                  <a:cubicBezTo>
                    <a:pt x="60" y="139"/>
                    <a:pt x="61" y="140"/>
                    <a:pt x="62" y="140"/>
                  </a:cubicBezTo>
                  <a:cubicBezTo>
                    <a:pt x="72" y="141"/>
                    <a:pt x="81" y="134"/>
                    <a:pt x="88" y="128"/>
                  </a:cubicBezTo>
                  <a:cubicBezTo>
                    <a:pt x="95" y="120"/>
                    <a:pt x="102" y="111"/>
                    <a:pt x="108" y="102"/>
                  </a:cubicBezTo>
                  <a:cubicBezTo>
                    <a:pt x="116" y="90"/>
                    <a:pt x="123" y="78"/>
                    <a:pt x="129" y="65"/>
                  </a:cubicBezTo>
                  <a:cubicBezTo>
                    <a:pt x="136" y="52"/>
                    <a:pt x="142" y="37"/>
                    <a:pt x="143" y="21"/>
                  </a:cubicBezTo>
                  <a:cubicBezTo>
                    <a:pt x="144" y="20"/>
                    <a:pt x="142" y="19"/>
                    <a:pt x="141" y="20"/>
                  </a:cubicBezTo>
                  <a:cubicBezTo>
                    <a:pt x="133" y="31"/>
                    <a:pt x="125" y="42"/>
                    <a:pt x="115" y="52"/>
                  </a:cubicBezTo>
                  <a:cubicBezTo>
                    <a:pt x="105" y="63"/>
                    <a:pt x="92" y="72"/>
                    <a:pt x="79" y="78"/>
                  </a:cubicBezTo>
                  <a:cubicBezTo>
                    <a:pt x="66" y="85"/>
                    <a:pt x="51" y="90"/>
                    <a:pt x="37" y="95"/>
                  </a:cubicBezTo>
                  <a:cubicBezTo>
                    <a:pt x="28" y="98"/>
                    <a:pt x="16" y="100"/>
                    <a:pt x="11" y="110"/>
                  </a:cubicBezTo>
                  <a:cubicBezTo>
                    <a:pt x="11" y="111"/>
                    <a:pt x="11" y="111"/>
                    <a:pt x="12" y="112"/>
                  </a:cubicBezTo>
                  <a:cubicBezTo>
                    <a:pt x="20" y="115"/>
                    <a:pt x="30" y="111"/>
                    <a:pt x="37" y="107"/>
                  </a:cubicBezTo>
                  <a:cubicBezTo>
                    <a:pt x="46" y="102"/>
                    <a:pt x="55" y="95"/>
                    <a:pt x="64" y="88"/>
                  </a:cubicBezTo>
                  <a:cubicBezTo>
                    <a:pt x="72" y="81"/>
                    <a:pt x="81" y="73"/>
                    <a:pt x="89" y="65"/>
                  </a:cubicBezTo>
                  <a:cubicBezTo>
                    <a:pt x="100" y="54"/>
                    <a:pt x="110" y="41"/>
                    <a:pt x="119" y="27"/>
                  </a:cubicBezTo>
                  <a:cubicBezTo>
                    <a:pt x="123" y="21"/>
                    <a:pt x="128" y="13"/>
                    <a:pt x="126" y="5"/>
                  </a:cubicBezTo>
                  <a:cubicBezTo>
                    <a:pt x="126" y="4"/>
                    <a:pt x="125" y="3"/>
                    <a:pt x="124" y="3"/>
                  </a:cubicBezTo>
                  <a:cubicBezTo>
                    <a:pt x="115" y="9"/>
                    <a:pt x="108" y="18"/>
                    <a:pt x="102" y="27"/>
                  </a:cubicBezTo>
                  <a:cubicBezTo>
                    <a:pt x="96" y="37"/>
                    <a:pt x="90" y="47"/>
                    <a:pt x="81" y="55"/>
                  </a:cubicBezTo>
                  <a:cubicBezTo>
                    <a:pt x="60" y="74"/>
                    <a:pt x="32" y="84"/>
                    <a:pt x="8" y="98"/>
                  </a:cubicBezTo>
                  <a:cubicBezTo>
                    <a:pt x="7" y="99"/>
                    <a:pt x="8" y="101"/>
                    <a:pt x="9" y="101"/>
                  </a:cubicBezTo>
                  <a:cubicBezTo>
                    <a:pt x="37" y="101"/>
                    <a:pt x="64" y="85"/>
                    <a:pt x="86" y="68"/>
                  </a:cubicBezTo>
                  <a:cubicBezTo>
                    <a:pt x="96" y="61"/>
                    <a:pt x="106" y="52"/>
                    <a:pt x="114" y="42"/>
                  </a:cubicBezTo>
                  <a:cubicBezTo>
                    <a:pt x="122" y="33"/>
                    <a:pt x="128" y="23"/>
                    <a:pt x="130" y="11"/>
                  </a:cubicBezTo>
                  <a:cubicBezTo>
                    <a:pt x="130" y="10"/>
                    <a:pt x="130" y="10"/>
                    <a:pt x="130" y="9"/>
                  </a:cubicBezTo>
                  <a:cubicBezTo>
                    <a:pt x="130" y="8"/>
                    <a:pt x="128" y="7"/>
                    <a:pt x="127" y="8"/>
                  </a:cubicBezTo>
                  <a:cubicBezTo>
                    <a:pt x="120" y="20"/>
                    <a:pt x="113" y="33"/>
                    <a:pt x="105" y="45"/>
                  </a:cubicBezTo>
                  <a:cubicBezTo>
                    <a:pt x="96" y="58"/>
                    <a:pt x="85" y="69"/>
                    <a:pt x="71" y="77"/>
                  </a:cubicBezTo>
                  <a:cubicBezTo>
                    <a:pt x="59" y="86"/>
                    <a:pt x="45" y="91"/>
                    <a:pt x="31" y="96"/>
                  </a:cubicBezTo>
                  <a:cubicBezTo>
                    <a:pt x="21" y="100"/>
                    <a:pt x="7" y="101"/>
                    <a:pt x="0" y="111"/>
                  </a:cubicBezTo>
                  <a:cubicBezTo>
                    <a:pt x="0" y="111"/>
                    <a:pt x="0" y="112"/>
                    <a:pt x="1" y="113"/>
                  </a:cubicBezTo>
                  <a:cubicBezTo>
                    <a:pt x="10" y="118"/>
                    <a:pt x="21" y="117"/>
                    <a:pt x="31" y="115"/>
                  </a:cubicBezTo>
                  <a:cubicBezTo>
                    <a:pt x="43" y="113"/>
                    <a:pt x="55" y="107"/>
                    <a:pt x="65" y="102"/>
                  </a:cubicBezTo>
                  <a:cubicBezTo>
                    <a:pt x="86" y="90"/>
                    <a:pt x="104" y="73"/>
                    <a:pt x="120" y="56"/>
                  </a:cubicBezTo>
                  <a:cubicBezTo>
                    <a:pt x="132" y="42"/>
                    <a:pt x="144" y="26"/>
                    <a:pt x="148" y="7"/>
                  </a:cubicBezTo>
                  <a:cubicBezTo>
                    <a:pt x="148" y="6"/>
                    <a:pt x="147" y="5"/>
                    <a:pt x="146" y="6"/>
                  </a:cubicBezTo>
                  <a:cubicBezTo>
                    <a:pt x="141" y="11"/>
                    <a:pt x="138" y="17"/>
                    <a:pt x="134" y="23"/>
                  </a:cubicBezTo>
                  <a:cubicBezTo>
                    <a:pt x="130" y="30"/>
                    <a:pt x="126" y="37"/>
                    <a:pt x="121" y="44"/>
                  </a:cubicBezTo>
                  <a:cubicBezTo>
                    <a:pt x="112" y="58"/>
                    <a:pt x="101" y="71"/>
                    <a:pt x="89" y="83"/>
                  </a:cubicBezTo>
                  <a:cubicBezTo>
                    <a:pt x="78" y="94"/>
                    <a:pt x="66" y="105"/>
                    <a:pt x="52" y="114"/>
                  </a:cubicBezTo>
                  <a:cubicBezTo>
                    <a:pt x="45" y="119"/>
                    <a:pt x="38" y="123"/>
                    <a:pt x="30" y="127"/>
                  </a:cubicBezTo>
                  <a:cubicBezTo>
                    <a:pt x="23" y="131"/>
                    <a:pt x="15" y="133"/>
                    <a:pt x="7" y="137"/>
                  </a:cubicBezTo>
                  <a:cubicBezTo>
                    <a:pt x="5" y="138"/>
                    <a:pt x="3" y="138"/>
                    <a:pt x="2" y="139"/>
                  </a:cubicBezTo>
                  <a:cubicBezTo>
                    <a:pt x="0" y="140"/>
                    <a:pt x="1" y="142"/>
                    <a:pt x="2" y="142"/>
                  </a:cubicBezTo>
                  <a:cubicBezTo>
                    <a:pt x="32" y="136"/>
                    <a:pt x="61" y="126"/>
                    <a:pt x="84" y="106"/>
                  </a:cubicBezTo>
                  <a:cubicBezTo>
                    <a:pt x="93" y="99"/>
                    <a:pt x="101" y="91"/>
                    <a:pt x="108" y="82"/>
                  </a:cubicBezTo>
                  <a:cubicBezTo>
                    <a:pt x="116" y="73"/>
                    <a:pt x="124" y="63"/>
                    <a:pt x="131" y="53"/>
                  </a:cubicBezTo>
                  <a:cubicBezTo>
                    <a:pt x="140" y="38"/>
                    <a:pt x="150" y="19"/>
                    <a:pt x="147" y="1"/>
                  </a:cubicBezTo>
                  <a:cubicBezTo>
                    <a:pt x="147" y="0"/>
                    <a:pt x="145" y="0"/>
                    <a:pt x="145" y="1"/>
                  </a:cubicBezTo>
                  <a:cubicBezTo>
                    <a:pt x="137" y="28"/>
                    <a:pt x="130" y="55"/>
                    <a:pt x="113" y="78"/>
                  </a:cubicBezTo>
                  <a:cubicBezTo>
                    <a:pt x="104" y="91"/>
                    <a:pt x="92" y="102"/>
                    <a:pt x="79" y="111"/>
                  </a:cubicBezTo>
                  <a:cubicBezTo>
                    <a:pt x="73" y="116"/>
                    <a:pt x="66" y="120"/>
                    <a:pt x="59" y="124"/>
                  </a:cubicBezTo>
                  <a:cubicBezTo>
                    <a:pt x="53" y="128"/>
                    <a:pt x="47" y="131"/>
                    <a:pt x="41" y="134"/>
                  </a:cubicBezTo>
                  <a:cubicBezTo>
                    <a:pt x="36" y="137"/>
                    <a:pt x="31" y="140"/>
                    <a:pt x="28" y="145"/>
                  </a:cubicBezTo>
                  <a:cubicBezTo>
                    <a:pt x="27" y="146"/>
                    <a:pt x="28" y="147"/>
                    <a:pt x="28" y="147"/>
                  </a:cubicBezTo>
                  <a:cubicBezTo>
                    <a:pt x="51" y="159"/>
                    <a:pt x="81" y="149"/>
                    <a:pt x="101" y="135"/>
                  </a:cubicBezTo>
                  <a:cubicBezTo>
                    <a:pt x="110" y="129"/>
                    <a:pt x="118" y="120"/>
                    <a:pt x="125" y="111"/>
                  </a:cubicBezTo>
                  <a:cubicBezTo>
                    <a:pt x="133" y="101"/>
                    <a:pt x="140" y="89"/>
                    <a:pt x="144" y="77"/>
                  </a:cubicBezTo>
                  <a:cubicBezTo>
                    <a:pt x="149" y="66"/>
                    <a:pt x="151" y="54"/>
                    <a:pt x="149" y="42"/>
                  </a:cubicBezTo>
                  <a:cubicBezTo>
                    <a:pt x="148" y="41"/>
                    <a:pt x="147" y="40"/>
                    <a:pt x="146" y="41"/>
                  </a:cubicBezTo>
                  <a:cubicBezTo>
                    <a:pt x="142" y="46"/>
                    <a:pt x="141" y="52"/>
                    <a:pt x="139" y="58"/>
                  </a:cubicBezTo>
                  <a:cubicBezTo>
                    <a:pt x="137" y="65"/>
                    <a:pt x="135" y="71"/>
                    <a:pt x="131" y="77"/>
                  </a:cubicBezTo>
                  <a:cubicBezTo>
                    <a:pt x="123" y="90"/>
                    <a:pt x="114" y="101"/>
                    <a:pt x="102" y="111"/>
                  </a:cubicBezTo>
                  <a:cubicBezTo>
                    <a:pt x="91" y="121"/>
                    <a:pt x="76" y="128"/>
                    <a:pt x="62" y="133"/>
                  </a:cubicBezTo>
                  <a:cubicBezTo>
                    <a:pt x="54" y="136"/>
                    <a:pt x="46" y="138"/>
                    <a:pt x="39" y="139"/>
                  </a:cubicBezTo>
                  <a:cubicBezTo>
                    <a:pt x="31" y="140"/>
                    <a:pt x="23" y="141"/>
                    <a:pt x="15" y="145"/>
                  </a:cubicBezTo>
                  <a:cubicBezTo>
                    <a:pt x="15" y="145"/>
                    <a:pt x="14" y="146"/>
                    <a:pt x="15" y="147"/>
                  </a:cubicBezTo>
                  <a:cubicBezTo>
                    <a:pt x="19" y="154"/>
                    <a:pt x="26" y="157"/>
                    <a:pt x="34" y="157"/>
                  </a:cubicBezTo>
                  <a:cubicBezTo>
                    <a:pt x="44" y="159"/>
                    <a:pt x="54" y="157"/>
                    <a:pt x="63" y="155"/>
                  </a:cubicBezTo>
                  <a:cubicBezTo>
                    <a:pt x="79" y="152"/>
                    <a:pt x="95" y="146"/>
                    <a:pt x="108" y="137"/>
                  </a:cubicBezTo>
                  <a:cubicBezTo>
                    <a:pt x="121" y="128"/>
                    <a:pt x="132" y="118"/>
                    <a:pt x="141" y="106"/>
                  </a:cubicBezTo>
                  <a:cubicBezTo>
                    <a:pt x="148" y="97"/>
                    <a:pt x="157" y="83"/>
                    <a:pt x="151" y="72"/>
                  </a:cubicBezTo>
                  <a:cubicBezTo>
                    <a:pt x="151" y="71"/>
                    <a:pt x="150" y="71"/>
                    <a:pt x="149" y="71"/>
                  </a:cubicBezTo>
                  <a:cubicBezTo>
                    <a:pt x="143" y="78"/>
                    <a:pt x="138" y="87"/>
                    <a:pt x="133" y="95"/>
                  </a:cubicBezTo>
                  <a:cubicBezTo>
                    <a:pt x="127" y="104"/>
                    <a:pt x="120" y="111"/>
                    <a:pt x="112" y="117"/>
                  </a:cubicBezTo>
                  <a:cubicBezTo>
                    <a:pt x="94" y="130"/>
                    <a:pt x="73" y="135"/>
                    <a:pt x="52" y="137"/>
                  </a:cubicBezTo>
                  <a:cubicBezTo>
                    <a:pt x="51" y="137"/>
                    <a:pt x="51" y="140"/>
                    <a:pt x="53" y="140"/>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5" name="Freeform 45"/>
            <p:cNvSpPr/>
            <p:nvPr/>
          </p:nvSpPr>
          <p:spPr bwMode="auto">
            <a:xfrm>
              <a:off x="4083" y="2541"/>
              <a:ext cx="336" cy="491"/>
            </a:xfrm>
            <a:custGeom>
              <a:avLst/>
              <a:gdLst>
                <a:gd name="T0" fmla="*/ 108 w 174"/>
                <a:gd name="T1" fmla="*/ 37 h 254"/>
                <a:gd name="T2" fmla="*/ 82 w 174"/>
                <a:gd name="T3" fmla="*/ 196 h 254"/>
                <a:gd name="T4" fmla="*/ 104 w 174"/>
                <a:gd name="T5" fmla="*/ 12 h 254"/>
                <a:gd name="T6" fmla="*/ 108 w 174"/>
                <a:gd name="T7" fmla="*/ 166 h 254"/>
                <a:gd name="T8" fmla="*/ 121 w 174"/>
                <a:gd name="T9" fmla="*/ 115 h 254"/>
                <a:gd name="T10" fmla="*/ 118 w 174"/>
                <a:gd name="T11" fmla="*/ 29 h 254"/>
                <a:gd name="T12" fmla="*/ 107 w 174"/>
                <a:gd name="T13" fmla="*/ 207 h 254"/>
                <a:gd name="T14" fmla="*/ 122 w 174"/>
                <a:gd name="T15" fmla="*/ 52 h 254"/>
                <a:gd name="T16" fmla="*/ 131 w 174"/>
                <a:gd name="T17" fmla="*/ 56 h 254"/>
                <a:gd name="T18" fmla="*/ 113 w 174"/>
                <a:gd name="T19" fmla="*/ 222 h 254"/>
                <a:gd name="T20" fmla="*/ 122 w 174"/>
                <a:gd name="T21" fmla="*/ 51 h 254"/>
                <a:gd name="T22" fmla="*/ 135 w 174"/>
                <a:gd name="T23" fmla="*/ 131 h 254"/>
                <a:gd name="T24" fmla="*/ 135 w 174"/>
                <a:gd name="T25" fmla="*/ 79 h 254"/>
                <a:gd name="T26" fmla="*/ 138 w 174"/>
                <a:gd name="T27" fmla="*/ 52 h 254"/>
                <a:gd name="T28" fmla="*/ 116 w 174"/>
                <a:gd name="T29" fmla="*/ 221 h 254"/>
                <a:gd name="T30" fmla="*/ 130 w 174"/>
                <a:gd name="T31" fmla="*/ 16 h 254"/>
                <a:gd name="T32" fmla="*/ 148 w 174"/>
                <a:gd name="T33" fmla="*/ 191 h 254"/>
                <a:gd name="T34" fmla="*/ 141 w 174"/>
                <a:gd name="T35" fmla="*/ 19 h 254"/>
                <a:gd name="T36" fmla="*/ 163 w 174"/>
                <a:gd name="T37" fmla="*/ 153 h 254"/>
                <a:gd name="T38" fmla="*/ 156 w 174"/>
                <a:gd name="T39" fmla="*/ 164 h 254"/>
                <a:gd name="T40" fmla="*/ 165 w 174"/>
                <a:gd name="T41" fmla="*/ 103 h 254"/>
                <a:gd name="T42" fmla="*/ 152 w 174"/>
                <a:gd name="T43" fmla="*/ 198 h 254"/>
                <a:gd name="T44" fmla="*/ 159 w 174"/>
                <a:gd name="T45" fmla="*/ 58 h 254"/>
                <a:gd name="T46" fmla="*/ 169 w 174"/>
                <a:gd name="T47" fmla="*/ 152 h 254"/>
                <a:gd name="T48" fmla="*/ 159 w 174"/>
                <a:gd name="T49" fmla="*/ 187 h 254"/>
                <a:gd name="T50" fmla="*/ 151 w 174"/>
                <a:gd name="T51" fmla="*/ 26 h 254"/>
                <a:gd name="T52" fmla="*/ 96 w 174"/>
                <a:gd name="T53" fmla="*/ 229 h 254"/>
                <a:gd name="T54" fmla="*/ 111 w 174"/>
                <a:gd name="T55" fmla="*/ 165 h 254"/>
                <a:gd name="T56" fmla="*/ 134 w 174"/>
                <a:gd name="T57" fmla="*/ 81 h 254"/>
                <a:gd name="T58" fmla="*/ 77 w 174"/>
                <a:gd name="T59" fmla="*/ 214 h 254"/>
                <a:gd name="T60" fmla="*/ 134 w 174"/>
                <a:gd name="T61" fmla="*/ 35 h 254"/>
                <a:gd name="T62" fmla="*/ 70 w 174"/>
                <a:gd name="T63" fmla="*/ 252 h 254"/>
                <a:gd name="T64" fmla="*/ 146 w 174"/>
                <a:gd name="T65" fmla="*/ 155 h 254"/>
                <a:gd name="T66" fmla="*/ 155 w 174"/>
                <a:gd name="T67" fmla="*/ 71 h 254"/>
                <a:gd name="T68" fmla="*/ 149 w 174"/>
                <a:gd name="T69" fmla="*/ 227 h 254"/>
                <a:gd name="T70" fmla="*/ 153 w 174"/>
                <a:gd name="T71" fmla="*/ 32 h 254"/>
                <a:gd name="T72" fmla="*/ 150 w 174"/>
                <a:gd name="T73" fmla="*/ 204 h 254"/>
                <a:gd name="T74" fmla="*/ 170 w 174"/>
                <a:gd name="T75" fmla="*/ 133 h 254"/>
                <a:gd name="T76" fmla="*/ 158 w 174"/>
                <a:gd name="T77" fmla="*/ 115 h 254"/>
                <a:gd name="T78" fmla="*/ 167 w 174"/>
                <a:gd name="T79" fmla="*/ 135 h 254"/>
                <a:gd name="T80" fmla="*/ 143 w 174"/>
                <a:gd name="T81" fmla="*/ 38 h 254"/>
                <a:gd name="T82" fmla="*/ 142 w 174"/>
                <a:gd name="T83" fmla="*/ 207 h 254"/>
                <a:gd name="T84" fmla="*/ 132 w 174"/>
                <a:gd name="T85" fmla="*/ 14 h 254"/>
                <a:gd name="T86" fmla="*/ 117 w 174"/>
                <a:gd name="T87" fmla="*/ 224 h 254"/>
                <a:gd name="T88" fmla="*/ 141 w 174"/>
                <a:gd name="T89" fmla="*/ 51 h 254"/>
                <a:gd name="T90" fmla="*/ 133 w 174"/>
                <a:gd name="T91" fmla="*/ 110 h 254"/>
                <a:gd name="T92" fmla="*/ 137 w 174"/>
                <a:gd name="T93" fmla="*/ 142 h 254"/>
                <a:gd name="T94" fmla="*/ 120 w 174"/>
                <a:gd name="T95" fmla="*/ 55 h 254"/>
                <a:gd name="T96" fmla="*/ 110 w 174"/>
                <a:gd name="T97" fmla="*/ 223 h 254"/>
                <a:gd name="T98" fmla="*/ 137 w 174"/>
                <a:gd name="T99" fmla="*/ 93 h 254"/>
                <a:gd name="T100" fmla="*/ 121 w 174"/>
                <a:gd name="T101" fmla="*/ 68 h 254"/>
                <a:gd name="T102" fmla="*/ 114 w 174"/>
                <a:gd name="T103" fmla="*/ 191 h 254"/>
                <a:gd name="T104" fmla="*/ 119 w 174"/>
                <a:gd name="T105" fmla="*/ 13 h 254"/>
                <a:gd name="T106" fmla="*/ 114 w 174"/>
                <a:gd name="T107" fmla="*/ 134 h 254"/>
                <a:gd name="T108" fmla="*/ 115 w 174"/>
                <a:gd name="T109" fmla="*/ 135 h 254"/>
                <a:gd name="T110" fmla="*/ 101 w 174"/>
                <a:gd name="T111" fmla="*/ 11 h 254"/>
                <a:gd name="T112" fmla="*/ 82 w 174"/>
                <a:gd name="T113" fmla="*/ 196 h 254"/>
                <a:gd name="T114" fmla="*/ 116 w 174"/>
                <a:gd name="T115" fmla="*/ 48 h 254"/>
                <a:gd name="T116" fmla="*/ 97 w 174"/>
                <a:gd name="T117" fmla="*/ 17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4" h="254">
                  <a:moveTo>
                    <a:pt x="100" y="172"/>
                  </a:moveTo>
                  <a:cubicBezTo>
                    <a:pt x="103" y="146"/>
                    <a:pt x="107" y="119"/>
                    <a:pt x="107" y="93"/>
                  </a:cubicBezTo>
                  <a:cubicBezTo>
                    <a:pt x="107" y="84"/>
                    <a:pt x="106" y="74"/>
                    <a:pt x="106" y="65"/>
                  </a:cubicBezTo>
                  <a:cubicBezTo>
                    <a:pt x="106" y="56"/>
                    <a:pt x="106" y="45"/>
                    <a:pt x="110" y="37"/>
                  </a:cubicBezTo>
                  <a:cubicBezTo>
                    <a:pt x="110" y="37"/>
                    <a:pt x="109" y="37"/>
                    <a:pt x="108" y="37"/>
                  </a:cubicBezTo>
                  <a:cubicBezTo>
                    <a:pt x="115" y="42"/>
                    <a:pt x="114" y="53"/>
                    <a:pt x="114" y="60"/>
                  </a:cubicBezTo>
                  <a:cubicBezTo>
                    <a:pt x="113" y="71"/>
                    <a:pt x="111" y="82"/>
                    <a:pt x="108" y="92"/>
                  </a:cubicBezTo>
                  <a:cubicBezTo>
                    <a:pt x="106" y="101"/>
                    <a:pt x="104" y="110"/>
                    <a:pt x="102" y="120"/>
                  </a:cubicBezTo>
                  <a:cubicBezTo>
                    <a:pt x="98" y="137"/>
                    <a:pt x="95" y="154"/>
                    <a:pt x="90" y="170"/>
                  </a:cubicBezTo>
                  <a:cubicBezTo>
                    <a:pt x="88" y="179"/>
                    <a:pt x="85" y="187"/>
                    <a:pt x="82" y="196"/>
                  </a:cubicBezTo>
                  <a:cubicBezTo>
                    <a:pt x="83" y="196"/>
                    <a:pt x="83" y="196"/>
                    <a:pt x="84" y="197"/>
                  </a:cubicBezTo>
                  <a:cubicBezTo>
                    <a:pt x="95" y="165"/>
                    <a:pt x="104" y="133"/>
                    <a:pt x="107" y="100"/>
                  </a:cubicBezTo>
                  <a:cubicBezTo>
                    <a:pt x="109" y="83"/>
                    <a:pt x="108" y="65"/>
                    <a:pt x="107" y="47"/>
                  </a:cubicBezTo>
                  <a:cubicBezTo>
                    <a:pt x="107" y="41"/>
                    <a:pt x="106" y="34"/>
                    <a:pt x="105" y="28"/>
                  </a:cubicBezTo>
                  <a:cubicBezTo>
                    <a:pt x="105" y="23"/>
                    <a:pt x="104" y="17"/>
                    <a:pt x="104" y="12"/>
                  </a:cubicBezTo>
                  <a:cubicBezTo>
                    <a:pt x="104" y="9"/>
                    <a:pt x="104" y="5"/>
                    <a:pt x="107" y="3"/>
                  </a:cubicBezTo>
                  <a:cubicBezTo>
                    <a:pt x="107" y="2"/>
                    <a:pt x="106" y="2"/>
                    <a:pt x="105" y="2"/>
                  </a:cubicBezTo>
                  <a:cubicBezTo>
                    <a:pt x="111" y="15"/>
                    <a:pt x="113" y="30"/>
                    <a:pt x="114" y="44"/>
                  </a:cubicBezTo>
                  <a:cubicBezTo>
                    <a:pt x="115" y="60"/>
                    <a:pt x="115" y="75"/>
                    <a:pt x="114" y="91"/>
                  </a:cubicBezTo>
                  <a:cubicBezTo>
                    <a:pt x="113" y="116"/>
                    <a:pt x="113" y="141"/>
                    <a:pt x="108" y="166"/>
                  </a:cubicBezTo>
                  <a:cubicBezTo>
                    <a:pt x="105" y="178"/>
                    <a:pt x="100" y="191"/>
                    <a:pt x="91" y="200"/>
                  </a:cubicBezTo>
                  <a:cubicBezTo>
                    <a:pt x="92" y="200"/>
                    <a:pt x="93" y="200"/>
                    <a:pt x="93" y="200"/>
                  </a:cubicBezTo>
                  <a:cubicBezTo>
                    <a:pt x="93" y="194"/>
                    <a:pt x="96" y="187"/>
                    <a:pt x="99" y="182"/>
                  </a:cubicBezTo>
                  <a:cubicBezTo>
                    <a:pt x="103" y="175"/>
                    <a:pt x="106" y="169"/>
                    <a:pt x="108" y="162"/>
                  </a:cubicBezTo>
                  <a:cubicBezTo>
                    <a:pt x="114" y="147"/>
                    <a:pt x="119" y="132"/>
                    <a:pt x="121" y="115"/>
                  </a:cubicBezTo>
                  <a:cubicBezTo>
                    <a:pt x="124" y="102"/>
                    <a:pt x="125" y="88"/>
                    <a:pt x="126" y="74"/>
                  </a:cubicBezTo>
                  <a:cubicBezTo>
                    <a:pt x="127" y="59"/>
                    <a:pt x="128" y="45"/>
                    <a:pt x="126" y="30"/>
                  </a:cubicBezTo>
                  <a:cubicBezTo>
                    <a:pt x="125" y="21"/>
                    <a:pt x="123" y="13"/>
                    <a:pt x="119" y="5"/>
                  </a:cubicBezTo>
                  <a:cubicBezTo>
                    <a:pt x="118" y="3"/>
                    <a:pt x="116" y="4"/>
                    <a:pt x="116" y="5"/>
                  </a:cubicBezTo>
                  <a:cubicBezTo>
                    <a:pt x="116" y="13"/>
                    <a:pt x="117" y="21"/>
                    <a:pt x="118" y="29"/>
                  </a:cubicBezTo>
                  <a:cubicBezTo>
                    <a:pt x="120" y="38"/>
                    <a:pt x="121" y="46"/>
                    <a:pt x="121" y="55"/>
                  </a:cubicBezTo>
                  <a:cubicBezTo>
                    <a:pt x="123" y="73"/>
                    <a:pt x="123" y="91"/>
                    <a:pt x="123" y="109"/>
                  </a:cubicBezTo>
                  <a:cubicBezTo>
                    <a:pt x="123" y="127"/>
                    <a:pt x="121" y="145"/>
                    <a:pt x="119" y="162"/>
                  </a:cubicBezTo>
                  <a:cubicBezTo>
                    <a:pt x="117" y="170"/>
                    <a:pt x="116" y="178"/>
                    <a:pt x="113" y="186"/>
                  </a:cubicBezTo>
                  <a:cubicBezTo>
                    <a:pt x="111" y="193"/>
                    <a:pt x="109" y="200"/>
                    <a:pt x="107" y="207"/>
                  </a:cubicBezTo>
                  <a:cubicBezTo>
                    <a:pt x="107" y="209"/>
                    <a:pt x="107" y="211"/>
                    <a:pt x="107" y="213"/>
                  </a:cubicBezTo>
                  <a:cubicBezTo>
                    <a:pt x="107" y="215"/>
                    <a:pt x="109" y="215"/>
                    <a:pt x="110" y="214"/>
                  </a:cubicBezTo>
                  <a:cubicBezTo>
                    <a:pt x="124" y="188"/>
                    <a:pt x="127" y="157"/>
                    <a:pt x="127" y="129"/>
                  </a:cubicBezTo>
                  <a:cubicBezTo>
                    <a:pt x="127" y="112"/>
                    <a:pt x="126" y="96"/>
                    <a:pt x="125" y="79"/>
                  </a:cubicBezTo>
                  <a:cubicBezTo>
                    <a:pt x="124" y="70"/>
                    <a:pt x="124" y="61"/>
                    <a:pt x="122" y="52"/>
                  </a:cubicBezTo>
                  <a:cubicBezTo>
                    <a:pt x="122" y="45"/>
                    <a:pt x="119" y="38"/>
                    <a:pt x="119" y="30"/>
                  </a:cubicBezTo>
                  <a:cubicBezTo>
                    <a:pt x="119" y="27"/>
                    <a:pt x="119" y="25"/>
                    <a:pt x="120" y="22"/>
                  </a:cubicBezTo>
                  <a:cubicBezTo>
                    <a:pt x="119" y="22"/>
                    <a:pt x="118" y="23"/>
                    <a:pt x="118" y="23"/>
                  </a:cubicBezTo>
                  <a:cubicBezTo>
                    <a:pt x="123" y="26"/>
                    <a:pt x="125" y="32"/>
                    <a:pt x="127" y="38"/>
                  </a:cubicBezTo>
                  <a:cubicBezTo>
                    <a:pt x="128" y="44"/>
                    <a:pt x="130" y="50"/>
                    <a:pt x="131" y="56"/>
                  </a:cubicBezTo>
                  <a:cubicBezTo>
                    <a:pt x="134" y="74"/>
                    <a:pt x="134" y="92"/>
                    <a:pt x="134" y="109"/>
                  </a:cubicBezTo>
                  <a:cubicBezTo>
                    <a:pt x="133" y="127"/>
                    <a:pt x="132" y="144"/>
                    <a:pt x="130" y="161"/>
                  </a:cubicBezTo>
                  <a:cubicBezTo>
                    <a:pt x="128" y="176"/>
                    <a:pt x="124" y="190"/>
                    <a:pt x="120" y="205"/>
                  </a:cubicBezTo>
                  <a:cubicBezTo>
                    <a:pt x="118" y="211"/>
                    <a:pt x="116" y="218"/>
                    <a:pt x="111" y="222"/>
                  </a:cubicBezTo>
                  <a:cubicBezTo>
                    <a:pt x="111" y="222"/>
                    <a:pt x="112" y="222"/>
                    <a:pt x="113" y="222"/>
                  </a:cubicBezTo>
                  <a:cubicBezTo>
                    <a:pt x="110" y="217"/>
                    <a:pt x="113" y="209"/>
                    <a:pt x="115" y="204"/>
                  </a:cubicBezTo>
                  <a:cubicBezTo>
                    <a:pt x="117" y="196"/>
                    <a:pt x="118" y="189"/>
                    <a:pt x="119" y="181"/>
                  </a:cubicBezTo>
                  <a:cubicBezTo>
                    <a:pt x="122" y="164"/>
                    <a:pt x="125" y="147"/>
                    <a:pt x="126" y="130"/>
                  </a:cubicBezTo>
                  <a:cubicBezTo>
                    <a:pt x="127" y="112"/>
                    <a:pt x="126" y="95"/>
                    <a:pt x="125" y="77"/>
                  </a:cubicBezTo>
                  <a:cubicBezTo>
                    <a:pt x="124" y="68"/>
                    <a:pt x="123" y="59"/>
                    <a:pt x="122" y="51"/>
                  </a:cubicBezTo>
                  <a:cubicBezTo>
                    <a:pt x="121" y="43"/>
                    <a:pt x="119" y="36"/>
                    <a:pt x="117" y="28"/>
                  </a:cubicBezTo>
                  <a:cubicBezTo>
                    <a:pt x="116" y="23"/>
                    <a:pt x="115" y="17"/>
                    <a:pt x="116" y="11"/>
                  </a:cubicBezTo>
                  <a:cubicBezTo>
                    <a:pt x="115" y="11"/>
                    <a:pt x="115" y="12"/>
                    <a:pt x="114" y="12"/>
                  </a:cubicBezTo>
                  <a:cubicBezTo>
                    <a:pt x="131" y="34"/>
                    <a:pt x="134" y="64"/>
                    <a:pt x="135" y="91"/>
                  </a:cubicBezTo>
                  <a:cubicBezTo>
                    <a:pt x="136" y="104"/>
                    <a:pt x="135" y="117"/>
                    <a:pt x="135" y="131"/>
                  </a:cubicBezTo>
                  <a:cubicBezTo>
                    <a:pt x="134" y="146"/>
                    <a:pt x="134" y="161"/>
                    <a:pt x="131" y="176"/>
                  </a:cubicBezTo>
                  <a:cubicBezTo>
                    <a:pt x="129" y="195"/>
                    <a:pt x="124" y="213"/>
                    <a:pt x="116" y="229"/>
                  </a:cubicBezTo>
                  <a:cubicBezTo>
                    <a:pt x="117" y="230"/>
                    <a:pt x="117" y="230"/>
                    <a:pt x="118" y="230"/>
                  </a:cubicBezTo>
                  <a:cubicBezTo>
                    <a:pt x="118" y="196"/>
                    <a:pt x="130" y="164"/>
                    <a:pt x="134" y="131"/>
                  </a:cubicBezTo>
                  <a:cubicBezTo>
                    <a:pt x="136" y="114"/>
                    <a:pt x="136" y="97"/>
                    <a:pt x="135" y="79"/>
                  </a:cubicBezTo>
                  <a:cubicBezTo>
                    <a:pt x="135" y="71"/>
                    <a:pt x="134" y="62"/>
                    <a:pt x="133" y="53"/>
                  </a:cubicBezTo>
                  <a:cubicBezTo>
                    <a:pt x="132" y="45"/>
                    <a:pt x="131" y="38"/>
                    <a:pt x="130" y="30"/>
                  </a:cubicBezTo>
                  <a:cubicBezTo>
                    <a:pt x="129" y="24"/>
                    <a:pt x="128" y="18"/>
                    <a:pt x="130" y="12"/>
                  </a:cubicBezTo>
                  <a:cubicBezTo>
                    <a:pt x="129" y="12"/>
                    <a:pt x="128" y="12"/>
                    <a:pt x="127" y="12"/>
                  </a:cubicBezTo>
                  <a:cubicBezTo>
                    <a:pt x="136" y="23"/>
                    <a:pt x="136" y="39"/>
                    <a:pt x="138" y="52"/>
                  </a:cubicBezTo>
                  <a:cubicBezTo>
                    <a:pt x="141" y="69"/>
                    <a:pt x="143" y="87"/>
                    <a:pt x="144" y="104"/>
                  </a:cubicBezTo>
                  <a:cubicBezTo>
                    <a:pt x="144" y="117"/>
                    <a:pt x="143" y="130"/>
                    <a:pt x="143" y="143"/>
                  </a:cubicBezTo>
                  <a:cubicBezTo>
                    <a:pt x="142" y="153"/>
                    <a:pt x="141" y="163"/>
                    <a:pt x="140" y="174"/>
                  </a:cubicBezTo>
                  <a:cubicBezTo>
                    <a:pt x="138" y="184"/>
                    <a:pt x="136" y="193"/>
                    <a:pt x="132" y="203"/>
                  </a:cubicBezTo>
                  <a:cubicBezTo>
                    <a:pt x="129" y="210"/>
                    <a:pt x="124" y="217"/>
                    <a:pt x="116" y="221"/>
                  </a:cubicBezTo>
                  <a:cubicBezTo>
                    <a:pt x="117" y="222"/>
                    <a:pt x="118" y="222"/>
                    <a:pt x="118" y="223"/>
                  </a:cubicBezTo>
                  <a:cubicBezTo>
                    <a:pt x="122" y="190"/>
                    <a:pt x="137" y="160"/>
                    <a:pt x="141" y="127"/>
                  </a:cubicBezTo>
                  <a:cubicBezTo>
                    <a:pt x="146" y="93"/>
                    <a:pt x="137" y="58"/>
                    <a:pt x="133" y="24"/>
                  </a:cubicBezTo>
                  <a:cubicBezTo>
                    <a:pt x="133" y="21"/>
                    <a:pt x="133" y="18"/>
                    <a:pt x="133" y="15"/>
                  </a:cubicBezTo>
                  <a:cubicBezTo>
                    <a:pt x="132" y="15"/>
                    <a:pt x="131" y="15"/>
                    <a:pt x="130" y="16"/>
                  </a:cubicBezTo>
                  <a:cubicBezTo>
                    <a:pt x="146" y="40"/>
                    <a:pt x="151" y="71"/>
                    <a:pt x="154" y="99"/>
                  </a:cubicBezTo>
                  <a:cubicBezTo>
                    <a:pt x="157" y="126"/>
                    <a:pt x="160" y="153"/>
                    <a:pt x="155" y="179"/>
                  </a:cubicBezTo>
                  <a:cubicBezTo>
                    <a:pt x="152" y="190"/>
                    <a:pt x="149" y="200"/>
                    <a:pt x="142" y="209"/>
                  </a:cubicBezTo>
                  <a:cubicBezTo>
                    <a:pt x="143" y="209"/>
                    <a:pt x="144" y="209"/>
                    <a:pt x="145" y="210"/>
                  </a:cubicBezTo>
                  <a:cubicBezTo>
                    <a:pt x="143" y="204"/>
                    <a:pt x="146" y="197"/>
                    <a:pt x="148" y="191"/>
                  </a:cubicBezTo>
                  <a:cubicBezTo>
                    <a:pt x="151" y="185"/>
                    <a:pt x="152" y="178"/>
                    <a:pt x="154" y="171"/>
                  </a:cubicBezTo>
                  <a:cubicBezTo>
                    <a:pt x="158" y="154"/>
                    <a:pt x="160" y="137"/>
                    <a:pt x="160" y="120"/>
                  </a:cubicBezTo>
                  <a:cubicBezTo>
                    <a:pt x="160" y="103"/>
                    <a:pt x="158" y="85"/>
                    <a:pt x="154" y="68"/>
                  </a:cubicBezTo>
                  <a:cubicBezTo>
                    <a:pt x="152" y="60"/>
                    <a:pt x="150" y="52"/>
                    <a:pt x="148" y="44"/>
                  </a:cubicBezTo>
                  <a:cubicBezTo>
                    <a:pt x="146" y="35"/>
                    <a:pt x="143" y="28"/>
                    <a:pt x="141" y="19"/>
                  </a:cubicBezTo>
                  <a:cubicBezTo>
                    <a:pt x="141" y="18"/>
                    <a:pt x="141" y="16"/>
                    <a:pt x="141" y="14"/>
                  </a:cubicBezTo>
                  <a:cubicBezTo>
                    <a:pt x="140" y="15"/>
                    <a:pt x="139" y="15"/>
                    <a:pt x="139" y="15"/>
                  </a:cubicBezTo>
                  <a:cubicBezTo>
                    <a:pt x="148" y="27"/>
                    <a:pt x="150" y="43"/>
                    <a:pt x="153" y="57"/>
                  </a:cubicBezTo>
                  <a:cubicBezTo>
                    <a:pt x="158" y="75"/>
                    <a:pt x="161" y="93"/>
                    <a:pt x="163" y="111"/>
                  </a:cubicBezTo>
                  <a:cubicBezTo>
                    <a:pt x="164" y="125"/>
                    <a:pt x="164" y="139"/>
                    <a:pt x="163" y="153"/>
                  </a:cubicBezTo>
                  <a:cubicBezTo>
                    <a:pt x="162" y="167"/>
                    <a:pt x="160" y="180"/>
                    <a:pt x="154" y="192"/>
                  </a:cubicBezTo>
                  <a:cubicBezTo>
                    <a:pt x="151" y="198"/>
                    <a:pt x="148" y="203"/>
                    <a:pt x="144" y="208"/>
                  </a:cubicBezTo>
                  <a:cubicBezTo>
                    <a:pt x="145" y="208"/>
                    <a:pt x="146" y="208"/>
                    <a:pt x="147" y="208"/>
                  </a:cubicBezTo>
                  <a:cubicBezTo>
                    <a:pt x="146" y="201"/>
                    <a:pt x="149" y="194"/>
                    <a:pt x="151" y="187"/>
                  </a:cubicBezTo>
                  <a:cubicBezTo>
                    <a:pt x="153" y="179"/>
                    <a:pt x="154" y="171"/>
                    <a:pt x="156" y="164"/>
                  </a:cubicBezTo>
                  <a:cubicBezTo>
                    <a:pt x="158" y="147"/>
                    <a:pt x="160" y="131"/>
                    <a:pt x="161" y="114"/>
                  </a:cubicBezTo>
                  <a:cubicBezTo>
                    <a:pt x="162" y="81"/>
                    <a:pt x="157" y="49"/>
                    <a:pt x="149" y="17"/>
                  </a:cubicBezTo>
                  <a:cubicBezTo>
                    <a:pt x="148" y="17"/>
                    <a:pt x="148" y="17"/>
                    <a:pt x="147" y="18"/>
                  </a:cubicBezTo>
                  <a:cubicBezTo>
                    <a:pt x="155" y="30"/>
                    <a:pt x="158" y="45"/>
                    <a:pt x="160" y="59"/>
                  </a:cubicBezTo>
                  <a:cubicBezTo>
                    <a:pt x="163" y="73"/>
                    <a:pt x="163" y="88"/>
                    <a:pt x="165" y="103"/>
                  </a:cubicBezTo>
                  <a:cubicBezTo>
                    <a:pt x="166" y="119"/>
                    <a:pt x="168" y="135"/>
                    <a:pt x="167" y="152"/>
                  </a:cubicBezTo>
                  <a:cubicBezTo>
                    <a:pt x="167" y="164"/>
                    <a:pt x="166" y="177"/>
                    <a:pt x="163" y="189"/>
                  </a:cubicBezTo>
                  <a:cubicBezTo>
                    <a:pt x="162" y="194"/>
                    <a:pt x="161" y="200"/>
                    <a:pt x="158" y="204"/>
                  </a:cubicBezTo>
                  <a:cubicBezTo>
                    <a:pt x="157" y="205"/>
                    <a:pt x="155" y="208"/>
                    <a:pt x="154" y="206"/>
                  </a:cubicBezTo>
                  <a:cubicBezTo>
                    <a:pt x="152" y="203"/>
                    <a:pt x="152" y="200"/>
                    <a:pt x="152" y="198"/>
                  </a:cubicBezTo>
                  <a:cubicBezTo>
                    <a:pt x="152" y="194"/>
                    <a:pt x="153" y="190"/>
                    <a:pt x="153" y="186"/>
                  </a:cubicBezTo>
                  <a:cubicBezTo>
                    <a:pt x="154" y="177"/>
                    <a:pt x="156" y="168"/>
                    <a:pt x="158" y="159"/>
                  </a:cubicBezTo>
                  <a:cubicBezTo>
                    <a:pt x="159" y="152"/>
                    <a:pt x="160" y="146"/>
                    <a:pt x="161" y="139"/>
                  </a:cubicBezTo>
                  <a:cubicBezTo>
                    <a:pt x="163" y="121"/>
                    <a:pt x="163" y="103"/>
                    <a:pt x="162" y="85"/>
                  </a:cubicBezTo>
                  <a:cubicBezTo>
                    <a:pt x="161" y="76"/>
                    <a:pt x="160" y="67"/>
                    <a:pt x="159" y="58"/>
                  </a:cubicBezTo>
                  <a:cubicBezTo>
                    <a:pt x="157" y="49"/>
                    <a:pt x="155" y="41"/>
                    <a:pt x="156" y="32"/>
                  </a:cubicBezTo>
                  <a:cubicBezTo>
                    <a:pt x="155" y="32"/>
                    <a:pt x="154" y="32"/>
                    <a:pt x="153" y="33"/>
                  </a:cubicBezTo>
                  <a:cubicBezTo>
                    <a:pt x="161" y="44"/>
                    <a:pt x="164" y="57"/>
                    <a:pt x="166" y="71"/>
                  </a:cubicBezTo>
                  <a:cubicBezTo>
                    <a:pt x="169" y="85"/>
                    <a:pt x="170" y="99"/>
                    <a:pt x="170" y="113"/>
                  </a:cubicBezTo>
                  <a:cubicBezTo>
                    <a:pt x="170" y="126"/>
                    <a:pt x="169" y="139"/>
                    <a:pt x="169" y="152"/>
                  </a:cubicBezTo>
                  <a:cubicBezTo>
                    <a:pt x="168" y="166"/>
                    <a:pt x="167" y="179"/>
                    <a:pt x="164" y="192"/>
                  </a:cubicBezTo>
                  <a:cubicBezTo>
                    <a:pt x="161" y="204"/>
                    <a:pt x="157" y="216"/>
                    <a:pt x="149" y="225"/>
                  </a:cubicBezTo>
                  <a:cubicBezTo>
                    <a:pt x="150" y="226"/>
                    <a:pt x="150" y="226"/>
                    <a:pt x="151" y="226"/>
                  </a:cubicBezTo>
                  <a:cubicBezTo>
                    <a:pt x="148" y="221"/>
                    <a:pt x="152" y="213"/>
                    <a:pt x="154" y="209"/>
                  </a:cubicBezTo>
                  <a:cubicBezTo>
                    <a:pt x="156" y="202"/>
                    <a:pt x="158" y="194"/>
                    <a:pt x="159" y="187"/>
                  </a:cubicBezTo>
                  <a:cubicBezTo>
                    <a:pt x="162" y="170"/>
                    <a:pt x="163" y="153"/>
                    <a:pt x="163" y="136"/>
                  </a:cubicBezTo>
                  <a:cubicBezTo>
                    <a:pt x="164" y="119"/>
                    <a:pt x="162" y="101"/>
                    <a:pt x="160" y="83"/>
                  </a:cubicBezTo>
                  <a:cubicBezTo>
                    <a:pt x="159" y="75"/>
                    <a:pt x="157" y="66"/>
                    <a:pt x="156" y="57"/>
                  </a:cubicBezTo>
                  <a:cubicBezTo>
                    <a:pt x="154" y="50"/>
                    <a:pt x="152" y="43"/>
                    <a:pt x="151" y="35"/>
                  </a:cubicBezTo>
                  <a:cubicBezTo>
                    <a:pt x="151" y="32"/>
                    <a:pt x="151" y="29"/>
                    <a:pt x="151" y="26"/>
                  </a:cubicBezTo>
                  <a:cubicBezTo>
                    <a:pt x="150" y="26"/>
                    <a:pt x="149" y="26"/>
                    <a:pt x="148" y="26"/>
                  </a:cubicBezTo>
                  <a:cubicBezTo>
                    <a:pt x="155" y="59"/>
                    <a:pt x="154" y="93"/>
                    <a:pt x="149" y="126"/>
                  </a:cubicBezTo>
                  <a:cubicBezTo>
                    <a:pt x="147" y="142"/>
                    <a:pt x="144" y="158"/>
                    <a:pt x="138" y="172"/>
                  </a:cubicBezTo>
                  <a:cubicBezTo>
                    <a:pt x="133" y="185"/>
                    <a:pt x="125" y="197"/>
                    <a:pt x="117" y="207"/>
                  </a:cubicBezTo>
                  <a:cubicBezTo>
                    <a:pt x="110" y="215"/>
                    <a:pt x="103" y="222"/>
                    <a:pt x="96" y="229"/>
                  </a:cubicBezTo>
                  <a:cubicBezTo>
                    <a:pt x="88" y="237"/>
                    <a:pt x="81" y="246"/>
                    <a:pt x="71" y="251"/>
                  </a:cubicBezTo>
                  <a:cubicBezTo>
                    <a:pt x="71" y="251"/>
                    <a:pt x="72" y="252"/>
                    <a:pt x="72" y="252"/>
                  </a:cubicBezTo>
                  <a:cubicBezTo>
                    <a:pt x="73" y="245"/>
                    <a:pt x="78" y="238"/>
                    <a:pt x="81" y="231"/>
                  </a:cubicBezTo>
                  <a:cubicBezTo>
                    <a:pt x="85" y="224"/>
                    <a:pt x="89" y="218"/>
                    <a:pt x="92" y="211"/>
                  </a:cubicBezTo>
                  <a:cubicBezTo>
                    <a:pt x="99" y="196"/>
                    <a:pt x="106" y="181"/>
                    <a:pt x="111" y="165"/>
                  </a:cubicBezTo>
                  <a:cubicBezTo>
                    <a:pt x="117" y="149"/>
                    <a:pt x="121" y="132"/>
                    <a:pt x="124" y="115"/>
                  </a:cubicBezTo>
                  <a:cubicBezTo>
                    <a:pt x="127" y="99"/>
                    <a:pt x="130" y="82"/>
                    <a:pt x="131" y="65"/>
                  </a:cubicBezTo>
                  <a:cubicBezTo>
                    <a:pt x="132" y="55"/>
                    <a:pt x="132" y="45"/>
                    <a:pt x="136" y="36"/>
                  </a:cubicBezTo>
                  <a:cubicBezTo>
                    <a:pt x="135" y="36"/>
                    <a:pt x="135" y="36"/>
                    <a:pt x="134" y="36"/>
                  </a:cubicBezTo>
                  <a:cubicBezTo>
                    <a:pt x="142" y="49"/>
                    <a:pt x="136" y="67"/>
                    <a:pt x="134" y="81"/>
                  </a:cubicBezTo>
                  <a:cubicBezTo>
                    <a:pt x="132" y="96"/>
                    <a:pt x="130" y="112"/>
                    <a:pt x="126" y="127"/>
                  </a:cubicBezTo>
                  <a:cubicBezTo>
                    <a:pt x="118" y="157"/>
                    <a:pt x="104" y="185"/>
                    <a:pt x="82" y="206"/>
                  </a:cubicBezTo>
                  <a:cubicBezTo>
                    <a:pt x="59" y="227"/>
                    <a:pt x="31" y="239"/>
                    <a:pt x="2" y="245"/>
                  </a:cubicBezTo>
                  <a:cubicBezTo>
                    <a:pt x="0" y="246"/>
                    <a:pt x="0" y="248"/>
                    <a:pt x="2" y="248"/>
                  </a:cubicBezTo>
                  <a:cubicBezTo>
                    <a:pt x="29" y="242"/>
                    <a:pt x="55" y="231"/>
                    <a:pt x="77" y="214"/>
                  </a:cubicBezTo>
                  <a:cubicBezTo>
                    <a:pt x="100" y="195"/>
                    <a:pt x="115" y="170"/>
                    <a:pt x="124" y="142"/>
                  </a:cubicBezTo>
                  <a:cubicBezTo>
                    <a:pt x="130" y="124"/>
                    <a:pt x="134" y="105"/>
                    <a:pt x="137" y="86"/>
                  </a:cubicBezTo>
                  <a:cubicBezTo>
                    <a:pt x="138" y="77"/>
                    <a:pt x="139" y="68"/>
                    <a:pt x="140" y="59"/>
                  </a:cubicBezTo>
                  <a:cubicBezTo>
                    <a:pt x="141" y="51"/>
                    <a:pt x="141" y="42"/>
                    <a:pt x="136" y="34"/>
                  </a:cubicBezTo>
                  <a:cubicBezTo>
                    <a:pt x="136" y="33"/>
                    <a:pt x="134" y="34"/>
                    <a:pt x="134" y="35"/>
                  </a:cubicBezTo>
                  <a:cubicBezTo>
                    <a:pt x="128" y="49"/>
                    <a:pt x="129" y="65"/>
                    <a:pt x="127" y="80"/>
                  </a:cubicBezTo>
                  <a:cubicBezTo>
                    <a:pt x="125" y="97"/>
                    <a:pt x="122" y="114"/>
                    <a:pt x="118" y="131"/>
                  </a:cubicBezTo>
                  <a:cubicBezTo>
                    <a:pt x="114" y="148"/>
                    <a:pt x="109" y="165"/>
                    <a:pt x="103" y="181"/>
                  </a:cubicBezTo>
                  <a:cubicBezTo>
                    <a:pt x="97" y="196"/>
                    <a:pt x="90" y="211"/>
                    <a:pt x="81" y="226"/>
                  </a:cubicBezTo>
                  <a:cubicBezTo>
                    <a:pt x="77" y="234"/>
                    <a:pt x="71" y="242"/>
                    <a:pt x="70" y="252"/>
                  </a:cubicBezTo>
                  <a:cubicBezTo>
                    <a:pt x="70" y="253"/>
                    <a:pt x="71" y="254"/>
                    <a:pt x="72" y="253"/>
                  </a:cubicBezTo>
                  <a:cubicBezTo>
                    <a:pt x="78" y="250"/>
                    <a:pt x="84" y="245"/>
                    <a:pt x="89" y="240"/>
                  </a:cubicBezTo>
                  <a:cubicBezTo>
                    <a:pt x="95" y="235"/>
                    <a:pt x="100" y="230"/>
                    <a:pt x="105" y="224"/>
                  </a:cubicBezTo>
                  <a:cubicBezTo>
                    <a:pt x="115" y="215"/>
                    <a:pt x="123" y="204"/>
                    <a:pt x="131" y="193"/>
                  </a:cubicBezTo>
                  <a:cubicBezTo>
                    <a:pt x="138" y="181"/>
                    <a:pt x="143" y="168"/>
                    <a:pt x="146" y="155"/>
                  </a:cubicBezTo>
                  <a:cubicBezTo>
                    <a:pt x="150" y="139"/>
                    <a:pt x="153" y="122"/>
                    <a:pt x="154" y="106"/>
                  </a:cubicBezTo>
                  <a:cubicBezTo>
                    <a:pt x="157" y="79"/>
                    <a:pt x="156" y="52"/>
                    <a:pt x="151" y="26"/>
                  </a:cubicBezTo>
                  <a:cubicBezTo>
                    <a:pt x="151" y="25"/>
                    <a:pt x="149" y="24"/>
                    <a:pt x="148" y="26"/>
                  </a:cubicBezTo>
                  <a:cubicBezTo>
                    <a:pt x="147" y="33"/>
                    <a:pt x="149" y="40"/>
                    <a:pt x="151" y="47"/>
                  </a:cubicBezTo>
                  <a:cubicBezTo>
                    <a:pt x="153" y="55"/>
                    <a:pt x="154" y="63"/>
                    <a:pt x="155" y="71"/>
                  </a:cubicBezTo>
                  <a:cubicBezTo>
                    <a:pt x="158" y="89"/>
                    <a:pt x="160" y="107"/>
                    <a:pt x="161" y="125"/>
                  </a:cubicBezTo>
                  <a:cubicBezTo>
                    <a:pt x="161" y="142"/>
                    <a:pt x="160" y="159"/>
                    <a:pt x="158" y="177"/>
                  </a:cubicBezTo>
                  <a:cubicBezTo>
                    <a:pt x="157" y="185"/>
                    <a:pt x="155" y="193"/>
                    <a:pt x="153" y="202"/>
                  </a:cubicBezTo>
                  <a:cubicBezTo>
                    <a:pt x="152" y="208"/>
                    <a:pt x="149" y="213"/>
                    <a:pt x="148" y="219"/>
                  </a:cubicBezTo>
                  <a:cubicBezTo>
                    <a:pt x="147" y="222"/>
                    <a:pt x="147" y="224"/>
                    <a:pt x="149" y="227"/>
                  </a:cubicBezTo>
                  <a:cubicBezTo>
                    <a:pt x="149" y="228"/>
                    <a:pt x="150" y="228"/>
                    <a:pt x="151" y="227"/>
                  </a:cubicBezTo>
                  <a:cubicBezTo>
                    <a:pt x="168" y="207"/>
                    <a:pt x="170" y="178"/>
                    <a:pt x="171" y="153"/>
                  </a:cubicBezTo>
                  <a:cubicBezTo>
                    <a:pt x="173" y="127"/>
                    <a:pt x="174" y="99"/>
                    <a:pt x="170" y="73"/>
                  </a:cubicBezTo>
                  <a:cubicBezTo>
                    <a:pt x="167" y="58"/>
                    <a:pt x="163" y="44"/>
                    <a:pt x="156" y="31"/>
                  </a:cubicBezTo>
                  <a:cubicBezTo>
                    <a:pt x="155" y="30"/>
                    <a:pt x="153" y="30"/>
                    <a:pt x="153" y="32"/>
                  </a:cubicBezTo>
                  <a:cubicBezTo>
                    <a:pt x="153" y="39"/>
                    <a:pt x="154" y="47"/>
                    <a:pt x="155" y="55"/>
                  </a:cubicBezTo>
                  <a:cubicBezTo>
                    <a:pt x="157" y="63"/>
                    <a:pt x="158" y="71"/>
                    <a:pt x="159" y="79"/>
                  </a:cubicBezTo>
                  <a:cubicBezTo>
                    <a:pt x="160" y="96"/>
                    <a:pt x="160" y="114"/>
                    <a:pt x="159" y="131"/>
                  </a:cubicBezTo>
                  <a:cubicBezTo>
                    <a:pt x="158" y="148"/>
                    <a:pt x="153" y="165"/>
                    <a:pt x="151" y="182"/>
                  </a:cubicBezTo>
                  <a:cubicBezTo>
                    <a:pt x="150" y="189"/>
                    <a:pt x="149" y="197"/>
                    <a:pt x="150" y="204"/>
                  </a:cubicBezTo>
                  <a:cubicBezTo>
                    <a:pt x="150" y="206"/>
                    <a:pt x="151" y="208"/>
                    <a:pt x="153" y="209"/>
                  </a:cubicBezTo>
                  <a:cubicBezTo>
                    <a:pt x="156" y="210"/>
                    <a:pt x="158" y="208"/>
                    <a:pt x="160" y="206"/>
                  </a:cubicBezTo>
                  <a:cubicBezTo>
                    <a:pt x="163" y="203"/>
                    <a:pt x="164" y="198"/>
                    <a:pt x="165" y="194"/>
                  </a:cubicBezTo>
                  <a:cubicBezTo>
                    <a:pt x="166" y="189"/>
                    <a:pt x="167" y="185"/>
                    <a:pt x="167" y="180"/>
                  </a:cubicBezTo>
                  <a:cubicBezTo>
                    <a:pt x="170" y="164"/>
                    <a:pt x="170" y="149"/>
                    <a:pt x="170" y="133"/>
                  </a:cubicBezTo>
                  <a:cubicBezTo>
                    <a:pt x="169" y="123"/>
                    <a:pt x="168" y="112"/>
                    <a:pt x="167" y="102"/>
                  </a:cubicBezTo>
                  <a:cubicBezTo>
                    <a:pt x="166" y="92"/>
                    <a:pt x="166" y="82"/>
                    <a:pt x="165" y="72"/>
                  </a:cubicBezTo>
                  <a:cubicBezTo>
                    <a:pt x="163" y="53"/>
                    <a:pt x="159" y="33"/>
                    <a:pt x="149" y="16"/>
                  </a:cubicBezTo>
                  <a:cubicBezTo>
                    <a:pt x="148" y="15"/>
                    <a:pt x="146" y="16"/>
                    <a:pt x="146" y="17"/>
                  </a:cubicBezTo>
                  <a:cubicBezTo>
                    <a:pt x="154" y="49"/>
                    <a:pt x="159" y="82"/>
                    <a:pt x="158" y="115"/>
                  </a:cubicBezTo>
                  <a:cubicBezTo>
                    <a:pt x="157" y="131"/>
                    <a:pt x="155" y="148"/>
                    <a:pt x="153" y="164"/>
                  </a:cubicBezTo>
                  <a:cubicBezTo>
                    <a:pt x="151" y="172"/>
                    <a:pt x="150" y="180"/>
                    <a:pt x="148" y="188"/>
                  </a:cubicBezTo>
                  <a:cubicBezTo>
                    <a:pt x="146" y="195"/>
                    <a:pt x="144" y="202"/>
                    <a:pt x="144" y="209"/>
                  </a:cubicBezTo>
                  <a:cubicBezTo>
                    <a:pt x="144" y="210"/>
                    <a:pt x="146" y="210"/>
                    <a:pt x="146" y="209"/>
                  </a:cubicBezTo>
                  <a:cubicBezTo>
                    <a:pt x="164" y="189"/>
                    <a:pt x="167" y="161"/>
                    <a:pt x="167" y="135"/>
                  </a:cubicBezTo>
                  <a:cubicBezTo>
                    <a:pt x="167" y="119"/>
                    <a:pt x="165" y="103"/>
                    <a:pt x="163" y="88"/>
                  </a:cubicBezTo>
                  <a:cubicBezTo>
                    <a:pt x="160" y="71"/>
                    <a:pt x="156" y="55"/>
                    <a:pt x="152" y="39"/>
                  </a:cubicBezTo>
                  <a:cubicBezTo>
                    <a:pt x="149" y="30"/>
                    <a:pt x="146" y="21"/>
                    <a:pt x="141" y="14"/>
                  </a:cubicBezTo>
                  <a:cubicBezTo>
                    <a:pt x="140" y="13"/>
                    <a:pt x="138" y="13"/>
                    <a:pt x="138" y="15"/>
                  </a:cubicBezTo>
                  <a:cubicBezTo>
                    <a:pt x="139" y="23"/>
                    <a:pt x="141" y="30"/>
                    <a:pt x="143" y="38"/>
                  </a:cubicBezTo>
                  <a:cubicBezTo>
                    <a:pt x="146" y="47"/>
                    <a:pt x="148" y="55"/>
                    <a:pt x="150" y="64"/>
                  </a:cubicBezTo>
                  <a:cubicBezTo>
                    <a:pt x="154" y="81"/>
                    <a:pt x="157" y="98"/>
                    <a:pt x="158" y="116"/>
                  </a:cubicBezTo>
                  <a:cubicBezTo>
                    <a:pt x="158" y="133"/>
                    <a:pt x="156" y="151"/>
                    <a:pt x="152" y="168"/>
                  </a:cubicBezTo>
                  <a:cubicBezTo>
                    <a:pt x="150" y="175"/>
                    <a:pt x="148" y="182"/>
                    <a:pt x="146" y="190"/>
                  </a:cubicBezTo>
                  <a:cubicBezTo>
                    <a:pt x="144" y="195"/>
                    <a:pt x="141" y="201"/>
                    <a:pt x="142" y="207"/>
                  </a:cubicBezTo>
                  <a:cubicBezTo>
                    <a:pt x="142" y="208"/>
                    <a:pt x="142" y="209"/>
                    <a:pt x="142" y="210"/>
                  </a:cubicBezTo>
                  <a:cubicBezTo>
                    <a:pt x="142" y="211"/>
                    <a:pt x="144" y="212"/>
                    <a:pt x="144" y="211"/>
                  </a:cubicBezTo>
                  <a:cubicBezTo>
                    <a:pt x="160" y="189"/>
                    <a:pt x="161" y="161"/>
                    <a:pt x="160" y="136"/>
                  </a:cubicBezTo>
                  <a:cubicBezTo>
                    <a:pt x="159" y="108"/>
                    <a:pt x="156" y="80"/>
                    <a:pt x="148" y="53"/>
                  </a:cubicBezTo>
                  <a:cubicBezTo>
                    <a:pt x="145" y="39"/>
                    <a:pt x="140" y="26"/>
                    <a:pt x="132" y="14"/>
                  </a:cubicBezTo>
                  <a:cubicBezTo>
                    <a:pt x="132" y="13"/>
                    <a:pt x="130" y="14"/>
                    <a:pt x="130" y="15"/>
                  </a:cubicBezTo>
                  <a:cubicBezTo>
                    <a:pt x="133" y="50"/>
                    <a:pt x="142" y="84"/>
                    <a:pt x="139" y="120"/>
                  </a:cubicBezTo>
                  <a:cubicBezTo>
                    <a:pt x="137" y="153"/>
                    <a:pt x="122" y="183"/>
                    <a:pt x="116" y="216"/>
                  </a:cubicBezTo>
                  <a:cubicBezTo>
                    <a:pt x="116" y="218"/>
                    <a:pt x="116" y="220"/>
                    <a:pt x="116" y="222"/>
                  </a:cubicBezTo>
                  <a:cubicBezTo>
                    <a:pt x="115" y="223"/>
                    <a:pt x="116" y="224"/>
                    <a:pt x="117" y="224"/>
                  </a:cubicBezTo>
                  <a:cubicBezTo>
                    <a:pt x="125" y="220"/>
                    <a:pt x="131" y="212"/>
                    <a:pt x="134" y="205"/>
                  </a:cubicBezTo>
                  <a:cubicBezTo>
                    <a:pt x="139" y="195"/>
                    <a:pt x="141" y="184"/>
                    <a:pt x="142" y="174"/>
                  </a:cubicBezTo>
                  <a:cubicBezTo>
                    <a:pt x="144" y="164"/>
                    <a:pt x="145" y="153"/>
                    <a:pt x="145" y="143"/>
                  </a:cubicBezTo>
                  <a:cubicBezTo>
                    <a:pt x="146" y="131"/>
                    <a:pt x="147" y="118"/>
                    <a:pt x="147" y="106"/>
                  </a:cubicBezTo>
                  <a:cubicBezTo>
                    <a:pt x="146" y="87"/>
                    <a:pt x="143" y="69"/>
                    <a:pt x="141" y="51"/>
                  </a:cubicBezTo>
                  <a:cubicBezTo>
                    <a:pt x="139" y="37"/>
                    <a:pt x="138" y="22"/>
                    <a:pt x="130" y="11"/>
                  </a:cubicBezTo>
                  <a:cubicBezTo>
                    <a:pt x="129" y="10"/>
                    <a:pt x="127" y="10"/>
                    <a:pt x="127" y="11"/>
                  </a:cubicBezTo>
                  <a:cubicBezTo>
                    <a:pt x="125" y="18"/>
                    <a:pt x="126" y="26"/>
                    <a:pt x="127" y="33"/>
                  </a:cubicBezTo>
                  <a:cubicBezTo>
                    <a:pt x="129" y="41"/>
                    <a:pt x="130" y="49"/>
                    <a:pt x="131" y="57"/>
                  </a:cubicBezTo>
                  <a:cubicBezTo>
                    <a:pt x="133" y="74"/>
                    <a:pt x="134" y="92"/>
                    <a:pt x="133" y="110"/>
                  </a:cubicBezTo>
                  <a:cubicBezTo>
                    <a:pt x="132" y="127"/>
                    <a:pt x="129" y="144"/>
                    <a:pt x="126" y="160"/>
                  </a:cubicBezTo>
                  <a:cubicBezTo>
                    <a:pt x="123" y="177"/>
                    <a:pt x="119" y="193"/>
                    <a:pt x="117" y="210"/>
                  </a:cubicBezTo>
                  <a:cubicBezTo>
                    <a:pt x="116" y="217"/>
                    <a:pt x="116" y="223"/>
                    <a:pt x="116" y="230"/>
                  </a:cubicBezTo>
                  <a:cubicBezTo>
                    <a:pt x="116" y="231"/>
                    <a:pt x="117" y="232"/>
                    <a:pt x="118" y="230"/>
                  </a:cubicBezTo>
                  <a:cubicBezTo>
                    <a:pt x="132" y="203"/>
                    <a:pt x="136" y="172"/>
                    <a:pt x="137" y="142"/>
                  </a:cubicBezTo>
                  <a:cubicBezTo>
                    <a:pt x="139" y="115"/>
                    <a:pt x="139" y="87"/>
                    <a:pt x="135" y="60"/>
                  </a:cubicBezTo>
                  <a:cubicBezTo>
                    <a:pt x="132" y="42"/>
                    <a:pt x="127" y="24"/>
                    <a:pt x="116" y="10"/>
                  </a:cubicBezTo>
                  <a:cubicBezTo>
                    <a:pt x="115" y="9"/>
                    <a:pt x="114" y="10"/>
                    <a:pt x="113" y="11"/>
                  </a:cubicBezTo>
                  <a:cubicBezTo>
                    <a:pt x="112" y="18"/>
                    <a:pt x="114" y="25"/>
                    <a:pt x="115" y="32"/>
                  </a:cubicBezTo>
                  <a:cubicBezTo>
                    <a:pt x="117" y="40"/>
                    <a:pt x="119" y="47"/>
                    <a:pt x="120" y="55"/>
                  </a:cubicBezTo>
                  <a:cubicBezTo>
                    <a:pt x="122" y="73"/>
                    <a:pt x="123" y="91"/>
                    <a:pt x="123" y="109"/>
                  </a:cubicBezTo>
                  <a:cubicBezTo>
                    <a:pt x="123" y="127"/>
                    <a:pt x="122" y="144"/>
                    <a:pt x="120" y="161"/>
                  </a:cubicBezTo>
                  <a:cubicBezTo>
                    <a:pt x="118" y="170"/>
                    <a:pt x="117" y="179"/>
                    <a:pt x="115" y="187"/>
                  </a:cubicBezTo>
                  <a:cubicBezTo>
                    <a:pt x="114" y="194"/>
                    <a:pt x="112" y="201"/>
                    <a:pt x="111" y="208"/>
                  </a:cubicBezTo>
                  <a:cubicBezTo>
                    <a:pt x="109" y="213"/>
                    <a:pt x="108" y="218"/>
                    <a:pt x="110" y="223"/>
                  </a:cubicBezTo>
                  <a:cubicBezTo>
                    <a:pt x="111" y="224"/>
                    <a:pt x="112" y="224"/>
                    <a:pt x="112" y="224"/>
                  </a:cubicBezTo>
                  <a:cubicBezTo>
                    <a:pt x="121" y="217"/>
                    <a:pt x="123" y="203"/>
                    <a:pt x="126" y="193"/>
                  </a:cubicBezTo>
                  <a:cubicBezTo>
                    <a:pt x="128" y="185"/>
                    <a:pt x="130" y="177"/>
                    <a:pt x="131" y="169"/>
                  </a:cubicBezTo>
                  <a:cubicBezTo>
                    <a:pt x="133" y="161"/>
                    <a:pt x="134" y="152"/>
                    <a:pt x="134" y="144"/>
                  </a:cubicBezTo>
                  <a:cubicBezTo>
                    <a:pt x="136" y="127"/>
                    <a:pt x="137" y="110"/>
                    <a:pt x="137" y="93"/>
                  </a:cubicBezTo>
                  <a:cubicBezTo>
                    <a:pt x="136" y="76"/>
                    <a:pt x="134" y="60"/>
                    <a:pt x="131" y="44"/>
                  </a:cubicBezTo>
                  <a:cubicBezTo>
                    <a:pt x="129" y="36"/>
                    <a:pt x="127" y="25"/>
                    <a:pt x="119" y="21"/>
                  </a:cubicBezTo>
                  <a:cubicBezTo>
                    <a:pt x="118" y="20"/>
                    <a:pt x="117" y="21"/>
                    <a:pt x="117" y="22"/>
                  </a:cubicBezTo>
                  <a:cubicBezTo>
                    <a:pt x="115" y="29"/>
                    <a:pt x="117" y="36"/>
                    <a:pt x="118" y="43"/>
                  </a:cubicBezTo>
                  <a:cubicBezTo>
                    <a:pt x="120" y="51"/>
                    <a:pt x="121" y="59"/>
                    <a:pt x="121" y="68"/>
                  </a:cubicBezTo>
                  <a:cubicBezTo>
                    <a:pt x="123" y="85"/>
                    <a:pt x="124" y="103"/>
                    <a:pt x="124" y="120"/>
                  </a:cubicBezTo>
                  <a:cubicBezTo>
                    <a:pt x="125" y="149"/>
                    <a:pt x="122" y="180"/>
                    <a:pt x="110" y="207"/>
                  </a:cubicBezTo>
                  <a:cubicBezTo>
                    <a:pt x="109" y="209"/>
                    <a:pt x="108" y="211"/>
                    <a:pt x="107" y="212"/>
                  </a:cubicBezTo>
                  <a:cubicBezTo>
                    <a:pt x="108" y="213"/>
                    <a:pt x="109" y="213"/>
                    <a:pt x="110" y="213"/>
                  </a:cubicBezTo>
                  <a:cubicBezTo>
                    <a:pt x="109" y="205"/>
                    <a:pt x="112" y="198"/>
                    <a:pt x="114" y="191"/>
                  </a:cubicBezTo>
                  <a:cubicBezTo>
                    <a:pt x="117" y="184"/>
                    <a:pt x="119" y="177"/>
                    <a:pt x="120" y="170"/>
                  </a:cubicBezTo>
                  <a:cubicBezTo>
                    <a:pt x="123" y="153"/>
                    <a:pt x="125" y="135"/>
                    <a:pt x="126" y="117"/>
                  </a:cubicBezTo>
                  <a:cubicBezTo>
                    <a:pt x="126" y="100"/>
                    <a:pt x="126" y="82"/>
                    <a:pt x="125" y="64"/>
                  </a:cubicBezTo>
                  <a:cubicBezTo>
                    <a:pt x="124" y="55"/>
                    <a:pt x="124" y="46"/>
                    <a:pt x="122" y="38"/>
                  </a:cubicBezTo>
                  <a:cubicBezTo>
                    <a:pt x="121" y="29"/>
                    <a:pt x="119" y="21"/>
                    <a:pt x="119" y="13"/>
                  </a:cubicBezTo>
                  <a:cubicBezTo>
                    <a:pt x="119" y="10"/>
                    <a:pt x="119" y="8"/>
                    <a:pt x="119" y="5"/>
                  </a:cubicBezTo>
                  <a:cubicBezTo>
                    <a:pt x="118" y="5"/>
                    <a:pt x="117" y="6"/>
                    <a:pt x="116" y="6"/>
                  </a:cubicBezTo>
                  <a:cubicBezTo>
                    <a:pt x="122" y="18"/>
                    <a:pt x="124" y="32"/>
                    <a:pt x="124" y="46"/>
                  </a:cubicBezTo>
                  <a:cubicBezTo>
                    <a:pt x="125" y="61"/>
                    <a:pt x="123" y="76"/>
                    <a:pt x="122" y="91"/>
                  </a:cubicBezTo>
                  <a:cubicBezTo>
                    <a:pt x="120" y="105"/>
                    <a:pt x="118" y="120"/>
                    <a:pt x="114" y="134"/>
                  </a:cubicBezTo>
                  <a:cubicBezTo>
                    <a:pt x="111" y="149"/>
                    <a:pt x="106" y="165"/>
                    <a:pt x="98" y="178"/>
                  </a:cubicBezTo>
                  <a:cubicBezTo>
                    <a:pt x="94" y="185"/>
                    <a:pt x="90" y="193"/>
                    <a:pt x="91" y="201"/>
                  </a:cubicBezTo>
                  <a:cubicBezTo>
                    <a:pt x="91" y="202"/>
                    <a:pt x="92" y="203"/>
                    <a:pt x="93" y="202"/>
                  </a:cubicBezTo>
                  <a:cubicBezTo>
                    <a:pt x="101" y="194"/>
                    <a:pt x="106" y="183"/>
                    <a:pt x="109" y="172"/>
                  </a:cubicBezTo>
                  <a:cubicBezTo>
                    <a:pt x="112" y="160"/>
                    <a:pt x="114" y="147"/>
                    <a:pt x="115" y="135"/>
                  </a:cubicBezTo>
                  <a:cubicBezTo>
                    <a:pt x="116" y="122"/>
                    <a:pt x="116" y="110"/>
                    <a:pt x="117" y="98"/>
                  </a:cubicBezTo>
                  <a:cubicBezTo>
                    <a:pt x="118" y="83"/>
                    <a:pt x="118" y="68"/>
                    <a:pt x="118" y="53"/>
                  </a:cubicBezTo>
                  <a:cubicBezTo>
                    <a:pt x="117" y="36"/>
                    <a:pt x="115" y="17"/>
                    <a:pt x="108" y="1"/>
                  </a:cubicBezTo>
                  <a:cubicBezTo>
                    <a:pt x="107" y="0"/>
                    <a:pt x="106" y="0"/>
                    <a:pt x="106" y="1"/>
                  </a:cubicBezTo>
                  <a:cubicBezTo>
                    <a:pt x="102" y="3"/>
                    <a:pt x="102" y="7"/>
                    <a:pt x="101" y="11"/>
                  </a:cubicBezTo>
                  <a:cubicBezTo>
                    <a:pt x="101" y="16"/>
                    <a:pt x="102" y="21"/>
                    <a:pt x="102" y="27"/>
                  </a:cubicBezTo>
                  <a:cubicBezTo>
                    <a:pt x="104" y="41"/>
                    <a:pt x="105" y="56"/>
                    <a:pt x="105" y="71"/>
                  </a:cubicBezTo>
                  <a:cubicBezTo>
                    <a:pt x="106" y="89"/>
                    <a:pt x="104" y="106"/>
                    <a:pt x="101" y="124"/>
                  </a:cubicBezTo>
                  <a:cubicBezTo>
                    <a:pt x="98" y="140"/>
                    <a:pt x="94" y="157"/>
                    <a:pt x="89" y="173"/>
                  </a:cubicBezTo>
                  <a:cubicBezTo>
                    <a:pt x="87" y="180"/>
                    <a:pt x="84" y="188"/>
                    <a:pt x="82" y="196"/>
                  </a:cubicBezTo>
                  <a:cubicBezTo>
                    <a:pt x="81" y="197"/>
                    <a:pt x="84" y="198"/>
                    <a:pt x="84" y="197"/>
                  </a:cubicBezTo>
                  <a:cubicBezTo>
                    <a:pt x="90" y="181"/>
                    <a:pt x="95" y="165"/>
                    <a:pt x="98" y="148"/>
                  </a:cubicBezTo>
                  <a:cubicBezTo>
                    <a:pt x="102" y="134"/>
                    <a:pt x="104" y="120"/>
                    <a:pt x="107" y="107"/>
                  </a:cubicBezTo>
                  <a:cubicBezTo>
                    <a:pt x="110" y="97"/>
                    <a:pt x="112" y="88"/>
                    <a:pt x="114" y="79"/>
                  </a:cubicBezTo>
                  <a:cubicBezTo>
                    <a:pt x="116" y="69"/>
                    <a:pt x="117" y="58"/>
                    <a:pt x="116" y="48"/>
                  </a:cubicBezTo>
                  <a:cubicBezTo>
                    <a:pt x="116" y="43"/>
                    <a:pt x="114" y="38"/>
                    <a:pt x="110" y="35"/>
                  </a:cubicBezTo>
                  <a:cubicBezTo>
                    <a:pt x="110" y="34"/>
                    <a:pt x="109" y="35"/>
                    <a:pt x="108" y="35"/>
                  </a:cubicBezTo>
                  <a:cubicBezTo>
                    <a:pt x="104" y="43"/>
                    <a:pt x="103" y="52"/>
                    <a:pt x="103" y="61"/>
                  </a:cubicBezTo>
                  <a:cubicBezTo>
                    <a:pt x="103" y="71"/>
                    <a:pt x="104" y="80"/>
                    <a:pt x="104" y="90"/>
                  </a:cubicBezTo>
                  <a:cubicBezTo>
                    <a:pt x="105" y="117"/>
                    <a:pt x="100" y="145"/>
                    <a:pt x="97" y="172"/>
                  </a:cubicBezTo>
                  <a:cubicBezTo>
                    <a:pt x="97" y="173"/>
                    <a:pt x="99" y="174"/>
                    <a:pt x="100" y="17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6" name="Freeform 46"/>
            <p:cNvSpPr/>
            <p:nvPr/>
          </p:nvSpPr>
          <p:spPr bwMode="auto">
            <a:xfrm>
              <a:off x="3824" y="2315"/>
              <a:ext cx="553" cy="756"/>
            </a:xfrm>
            <a:custGeom>
              <a:avLst/>
              <a:gdLst>
                <a:gd name="T0" fmla="*/ 198 w 286"/>
                <a:gd name="T1" fmla="*/ 328 h 391"/>
                <a:gd name="T2" fmla="*/ 87 w 286"/>
                <a:gd name="T3" fmla="*/ 354 h 391"/>
                <a:gd name="T4" fmla="*/ 210 w 286"/>
                <a:gd name="T5" fmla="*/ 282 h 391"/>
                <a:gd name="T6" fmla="*/ 273 w 286"/>
                <a:gd name="T7" fmla="*/ 199 h 391"/>
                <a:gd name="T8" fmla="*/ 268 w 286"/>
                <a:gd name="T9" fmla="*/ 226 h 391"/>
                <a:gd name="T10" fmla="*/ 119 w 286"/>
                <a:gd name="T11" fmla="*/ 361 h 391"/>
                <a:gd name="T12" fmla="*/ 30 w 286"/>
                <a:gd name="T13" fmla="*/ 365 h 391"/>
                <a:gd name="T14" fmla="*/ 233 w 286"/>
                <a:gd name="T15" fmla="*/ 319 h 391"/>
                <a:gd name="T16" fmla="*/ 244 w 286"/>
                <a:gd name="T17" fmla="*/ 308 h 391"/>
                <a:gd name="T18" fmla="*/ 86 w 286"/>
                <a:gd name="T19" fmla="*/ 383 h 391"/>
                <a:gd name="T20" fmla="*/ 35 w 286"/>
                <a:gd name="T21" fmla="*/ 371 h 391"/>
                <a:gd name="T22" fmla="*/ 207 w 286"/>
                <a:gd name="T23" fmla="*/ 372 h 391"/>
                <a:gd name="T24" fmla="*/ 230 w 286"/>
                <a:gd name="T25" fmla="*/ 351 h 391"/>
                <a:gd name="T26" fmla="*/ 169 w 286"/>
                <a:gd name="T27" fmla="*/ 381 h 391"/>
                <a:gd name="T28" fmla="*/ 2 w 286"/>
                <a:gd name="T29" fmla="*/ 360 h 391"/>
                <a:gd name="T30" fmla="*/ 47 w 286"/>
                <a:gd name="T31" fmla="*/ 363 h 391"/>
                <a:gd name="T32" fmla="*/ 217 w 286"/>
                <a:gd name="T33" fmla="*/ 313 h 391"/>
                <a:gd name="T34" fmla="*/ 174 w 286"/>
                <a:gd name="T35" fmla="*/ 327 h 391"/>
                <a:gd name="T36" fmla="*/ 7 w 286"/>
                <a:gd name="T37" fmla="*/ 316 h 391"/>
                <a:gd name="T38" fmla="*/ 78 w 286"/>
                <a:gd name="T39" fmla="*/ 350 h 391"/>
                <a:gd name="T40" fmla="*/ 275 w 286"/>
                <a:gd name="T41" fmla="*/ 249 h 391"/>
                <a:gd name="T42" fmla="*/ 217 w 286"/>
                <a:gd name="T43" fmla="*/ 23 h 391"/>
                <a:gd name="T44" fmla="*/ 284 w 286"/>
                <a:gd name="T45" fmla="*/ 196 h 391"/>
                <a:gd name="T46" fmla="*/ 189 w 286"/>
                <a:gd name="T47" fmla="*/ 1 h 391"/>
                <a:gd name="T48" fmla="*/ 279 w 286"/>
                <a:gd name="T49" fmla="*/ 184 h 391"/>
                <a:gd name="T50" fmla="*/ 257 w 286"/>
                <a:gd name="T51" fmla="*/ 113 h 391"/>
                <a:gd name="T52" fmla="*/ 275 w 286"/>
                <a:gd name="T53" fmla="*/ 194 h 391"/>
                <a:gd name="T54" fmla="*/ 170 w 286"/>
                <a:gd name="T55" fmla="*/ 348 h 391"/>
                <a:gd name="T56" fmla="*/ 35 w 286"/>
                <a:gd name="T57" fmla="*/ 334 h 391"/>
                <a:gd name="T58" fmla="*/ 94 w 286"/>
                <a:gd name="T59" fmla="*/ 340 h 391"/>
                <a:gd name="T60" fmla="*/ 218 w 286"/>
                <a:gd name="T61" fmla="*/ 313 h 391"/>
                <a:gd name="T62" fmla="*/ 64 w 286"/>
                <a:gd name="T63" fmla="*/ 359 h 391"/>
                <a:gd name="T64" fmla="*/ 1 w 286"/>
                <a:gd name="T65" fmla="*/ 360 h 391"/>
                <a:gd name="T66" fmla="*/ 89 w 286"/>
                <a:gd name="T67" fmla="*/ 387 h 391"/>
                <a:gd name="T68" fmla="*/ 219 w 286"/>
                <a:gd name="T69" fmla="*/ 362 h 391"/>
                <a:gd name="T70" fmla="*/ 168 w 286"/>
                <a:gd name="T71" fmla="*/ 378 h 391"/>
                <a:gd name="T72" fmla="*/ 36 w 286"/>
                <a:gd name="T73" fmla="*/ 371 h 391"/>
                <a:gd name="T74" fmla="*/ 132 w 286"/>
                <a:gd name="T75" fmla="*/ 387 h 391"/>
                <a:gd name="T76" fmla="*/ 265 w 286"/>
                <a:gd name="T77" fmla="*/ 277 h 391"/>
                <a:gd name="T78" fmla="*/ 145 w 286"/>
                <a:gd name="T79" fmla="*/ 358 h 391"/>
                <a:gd name="T80" fmla="*/ 31 w 286"/>
                <a:gd name="T81" fmla="*/ 365 h 391"/>
                <a:gd name="T82" fmla="*/ 252 w 286"/>
                <a:gd name="T83" fmla="*/ 268 h 391"/>
                <a:gd name="T84" fmla="*/ 273 w 286"/>
                <a:gd name="T85" fmla="*/ 197 h 391"/>
                <a:gd name="T86" fmla="*/ 220 w 286"/>
                <a:gd name="T87" fmla="*/ 267 h 391"/>
                <a:gd name="T88" fmla="*/ 87 w 286"/>
                <a:gd name="T89" fmla="*/ 354 h 391"/>
                <a:gd name="T90" fmla="*/ 171 w 286"/>
                <a:gd name="T91" fmla="*/ 344 h 391"/>
                <a:gd name="T92" fmla="*/ 255 w 286"/>
                <a:gd name="T93" fmla="*/ 22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6" h="391">
                  <a:moveTo>
                    <a:pt x="255" y="229"/>
                  </a:moveTo>
                  <a:cubicBezTo>
                    <a:pt x="250" y="254"/>
                    <a:pt x="241" y="280"/>
                    <a:pt x="226" y="301"/>
                  </a:cubicBezTo>
                  <a:cubicBezTo>
                    <a:pt x="218" y="311"/>
                    <a:pt x="209" y="320"/>
                    <a:pt x="198" y="328"/>
                  </a:cubicBezTo>
                  <a:cubicBezTo>
                    <a:pt x="187" y="335"/>
                    <a:pt x="175" y="340"/>
                    <a:pt x="162" y="344"/>
                  </a:cubicBezTo>
                  <a:cubicBezTo>
                    <a:pt x="149" y="348"/>
                    <a:pt x="137" y="351"/>
                    <a:pt x="124" y="353"/>
                  </a:cubicBezTo>
                  <a:cubicBezTo>
                    <a:pt x="112" y="355"/>
                    <a:pt x="100" y="355"/>
                    <a:pt x="87" y="354"/>
                  </a:cubicBezTo>
                  <a:cubicBezTo>
                    <a:pt x="87" y="355"/>
                    <a:pt x="87" y="355"/>
                    <a:pt x="87" y="356"/>
                  </a:cubicBezTo>
                  <a:cubicBezTo>
                    <a:pt x="119" y="349"/>
                    <a:pt x="147" y="332"/>
                    <a:pt x="173" y="313"/>
                  </a:cubicBezTo>
                  <a:cubicBezTo>
                    <a:pt x="185" y="303"/>
                    <a:pt x="198" y="293"/>
                    <a:pt x="210" y="282"/>
                  </a:cubicBezTo>
                  <a:cubicBezTo>
                    <a:pt x="222" y="271"/>
                    <a:pt x="232" y="259"/>
                    <a:pt x="242" y="246"/>
                  </a:cubicBezTo>
                  <a:cubicBezTo>
                    <a:pt x="248" y="238"/>
                    <a:pt x="254" y="230"/>
                    <a:pt x="258" y="222"/>
                  </a:cubicBezTo>
                  <a:cubicBezTo>
                    <a:pt x="262" y="214"/>
                    <a:pt x="266" y="204"/>
                    <a:pt x="273" y="199"/>
                  </a:cubicBezTo>
                  <a:cubicBezTo>
                    <a:pt x="272" y="199"/>
                    <a:pt x="272" y="199"/>
                    <a:pt x="271" y="199"/>
                  </a:cubicBezTo>
                  <a:cubicBezTo>
                    <a:pt x="274" y="202"/>
                    <a:pt x="274" y="207"/>
                    <a:pt x="273" y="210"/>
                  </a:cubicBezTo>
                  <a:cubicBezTo>
                    <a:pt x="272" y="216"/>
                    <a:pt x="270" y="221"/>
                    <a:pt x="268" y="226"/>
                  </a:cubicBezTo>
                  <a:cubicBezTo>
                    <a:pt x="264" y="236"/>
                    <a:pt x="260" y="247"/>
                    <a:pt x="255" y="257"/>
                  </a:cubicBezTo>
                  <a:cubicBezTo>
                    <a:pt x="241" y="284"/>
                    <a:pt x="221" y="310"/>
                    <a:pt x="197" y="329"/>
                  </a:cubicBezTo>
                  <a:cubicBezTo>
                    <a:pt x="175" y="347"/>
                    <a:pt x="147" y="356"/>
                    <a:pt x="119" y="361"/>
                  </a:cubicBezTo>
                  <a:cubicBezTo>
                    <a:pt x="91" y="365"/>
                    <a:pt x="62" y="365"/>
                    <a:pt x="33" y="363"/>
                  </a:cubicBezTo>
                  <a:cubicBezTo>
                    <a:pt x="33" y="363"/>
                    <a:pt x="32" y="363"/>
                    <a:pt x="31" y="363"/>
                  </a:cubicBezTo>
                  <a:cubicBezTo>
                    <a:pt x="30" y="363"/>
                    <a:pt x="29" y="365"/>
                    <a:pt x="30" y="365"/>
                  </a:cubicBezTo>
                  <a:cubicBezTo>
                    <a:pt x="55" y="376"/>
                    <a:pt x="84" y="375"/>
                    <a:pt x="110" y="370"/>
                  </a:cubicBezTo>
                  <a:cubicBezTo>
                    <a:pt x="135" y="365"/>
                    <a:pt x="161" y="357"/>
                    <a:pt x="185" y="347"/>
                  </a:cubicBezTo>
                  <a:cubicBezTo>
                    <a:pt x="202" y="339"/>
                    <a:pt x="218" y="331"/>
                    <a:pt x="233" y="319"/>
                  </a:cubicBezTo>
                  <a:cubicBezTo>
                    <a:pt x="247" y="308"/>
                    <a:pt x="260" y="294"/>
                    <a:pt x="265" y="276"/>
                  </a:cubicBezTo>
                  <a:cubicBezTo>
                    <a:pt x="265" y="275"/>
                    <a:pt x="264" y="274"/>
                    <a:pt x="263" y="275"/>
                  </a:cubicBezTo>
                  <a:cubicBezTo>
                    <a:pt x="254" y="284"/>
                    <a:pt x="249" y="297"/>
                    <a:pt x="244" y="308"/>
                  </a:cubicBezTo>
                  <a:cubicBezTo>
                    <a:pt x="238" y="321"/>
                    <a:pt x="230" y="333"/>
                    <a:pt x="220" y="343"/>
                  </a:cubicBezTo>
                  <a:cubicBezTo>
                    <a:pt x="198" y="365"/>
                    <a:pt x="170" y="379"/>
                    <a:pt x="139" y="383"/>
                  </a:cubicBezTo>
                  <a:cubicBezTo>
                    <a:pt x="122" y="386"/>
                    <a:pt x="104" y="386"/>
                    <a:pt x="86" y="383"/>
                  </a:cubicBezTo>
                  <a:cubicBezTo>
                    <a:pt x="77" y="382"/>
                    <a:pt x="69" y="379"/>
                    <a:pt x="61" y="376"/>
                  </a:cubicBezTo>
                  <a:cubicBezTo>
                    <a:pt x="52" y="374"/>
                    <a:pt x="44" y="370"/>
                    <a:pt x="36" y="368"/>
                  </a:cubicBezTo>
                  <a:cubicBezTo>
                    <a:pt x="34" y="368"/>
                    <a:pt x="34" y="370"/>
                    <a:pt x="35" y="371"/>
                  </a:cubicBezTo>
                  <a:cubicBezTo>
                    <a:pt x="63" y="384"/>
                    <a:pt x="94" y="387"/>
                    <a:pt x="124" y="386"/>
                  </a:cubicBezTo>
                  <a:cubicBezTo>
                    <a:pt x="139" y="385"/>
                    <a:pt x="153" y="383"/>
                    <a:pt x="167" y="381"/>
                  </a:cubicBezTo>
                  <a:cubicBezTo>
                    <a:pt x="180" y="379"/>
                    <a:pt x="194" y="376"/>
                    <a:pt x="207" y="372"/>
                  </a:cubicBezTo>
                  <a:cubicBezTo>
                    <a:pt x="222" y="368"/>
                    <a:pt x="236" y="360"/>
                    <a:pt x="246" y="349"/>
                  </a:cubicBezTo>
                  <a:cubicBezTo>
                    <a:pt x="247" y="349"/>
                    <a:pt x="246" y="347"/>
                    <a:pt x="246" y="347"/>
                  </a:cubicBezTo>
                  <a:cubicBezTo>
                    <a:pt x="240" y="346"/>
                    <a:pt x="235" y="349"/>
                    <a:pt x="230" y="351"/>
                  </a:cubicBezTo>
                  <a:cubicBezTo>
                    <a:pt x="224" y="355"/>
                    <a:pt x="219" y="358"/>
                    <a:pt x="214" y="362"/>
                  </a:cubicBezTo>
                  <a:cubicBezTo>
                    <a:pt x="208" y="366"/>
                    <a:pt x="200" y="369"/>
                    <a:pt x="193" y="372"/>
                  </a:cubicBezTo>
                  <a:cubicBezTo>
                    <a:pt x="186" y="376"/>
                    <a:pt x="178" y="379"/>
                    <a:pt x="169" y="381"/>
                  </a:cubicBezTo>
                  <a:cubicBezTo>
                    <a:pt x="135" y="391"/>
                    <a:pt x="100" y="387"/>
                    <a:pt x="65" y="380"/>
                  </a:cubicBezTo>
                  <a:cubicBezTo>
                    <a:pt x="54" y="378"/>
                    <a:pt x="44" y="375"/>
                    <a:pt x="33" y="372"/>
                  </a:cubicBezTo>
                  <a:cubicBezTo>
                    <a:pt x="22" y="370"/>
                    <a:pt x="11" y="367"/>
                    <a:pt x="2" y="360"/>
                  </a:cubicBezTo>
                  <a:cubicBezTo>
                    <a:pt x="2" y="361"/>
                    <a:pt x="2" y="362"/>
                    <a:pt x="2" y="363"/>
                  </a:cubicBezTo>
                  <a:cubicBezTo>
                    <a:pt x="9" y="360"/>
                    <a:pt x="16" y="362"/>
                    <a:pt x="24" y="363"/>
                  </a:cubicBezTo>
                  <a:cubicBezTo>
                    <a:pt x="31" y="364"/>
                    <a:pt x="39" y="364"/>
                    <a:pt x="47" y="363"/>
                  </a:cubicBezTo>
                  <a:cubicBezTo>
                    <a:pt x="65" y="362"/>
                    <a:pt x="83" y="359"/>
                    <a:pt x="100" y="355"/>
                  </a:cubicBezTo>
                  <a:cubicBezTo>
                    <a:pt x="135" y="347"/>
                    <a:pt x="168" y="336"/>
                    <a:pt x="200" y="321"/>
                  </a:cubicBezTo>
                  <a:cubicBezTo>
                    <a:pt x="206" y="318"/>
                    <a:pt x="212" y="316"/>
                    <a:pt x="217" y="313"/>
                  </a:cubicBezTo>
                  <a:cubicBezTo>
                    <a:pt x="217" y="312"/>
                    <a:pt x="217" y="311"/>
                    <a:pt x="216" y="311"/>
                  </a:cubicBezTo>
                  <a:cubicBezTo>
                    <a:pt x="211" y="316"/>
                    <a:pt x="204" y="318"/>
                    <a:pt x="198" y="320"/>
                  </a:cubicBezTo>
                  <a:cubicBezTo>
                    <a:pt x="190" y="322"/>
                    <a:pt x="182" y="325"/>
                    <a:pt x="174" y="327"/>
                  </a:cubicBezTo>
                  <a:cubicBezTo>
                    <a:pt x="157" y="332"/>
                    <a:pt x="140" y="335"/>
                    <a:pt x="122" y="336"/>
                  </a:cubicBezTo>
                  <a:cubicBezTo>
                    <a:pt x="91" y="339"/>
                    <a:pt x="59" y="337"/>
                    <a:pt x="29" y="326"/>
                  </a:cubicBezTo>
                  <a:cubicBezTo>
                    <a:pt x="22" y="323"/>
                    <a:pt x="14" y="320"/>
                    <a:pt x="7" y="316"/>
                  </a:cubicBezTo>
                  <a:cubicBezTo>
                    <a:pt x="6" y="316"/>
                    <a:pt x="5" y="317"/>
                    <a:pt x="5" y="318"/>
                  </a:cubicBezTo>
                  <a:cubicBezTo>
                    <a:pt x="14" y="328"/>
                    <a:pt x="26" y="333"/>
                    <a:pt x="37" y="338"/>
                  </a:cubicBezTo>
                  <a:cubicBezTo>
                    <a:pt x="50" y="343"/>
                    <a:pt x="64" y="347"/>
                    <a:pt x="78" y="350"/>
                  </a:cubicBezTo>
                  <a:cubicBezTo>
                    <a:pt x="108" y="357"/>
                    <a:pt x="139" y="357"/>
                    <a:pt x="170" y="351"/>
                  </a:cubicBezTo>
                  <a:cubicBezTo>
                    <a:pt x="195" y="346"/>
                    <a:pt x="219" y="338"/>
                    <a:pt x="239" y="321"/>
                  </a:cubicBezTo>
                  <a:cubicBezTo>
                    <a:pt x="260" y="302"/>
                    <a:pt x="270" y="276"/>
                    <a:pt x="275" y="249"/>
                  </a:cubicBezTo>
                  <a:cubicBezTo>
                    <a:pt x="286" y="189"/>
                    <a:pt x="268" y="128"/>
                    <a:pt x="244" y="73"/>
                  </a:cubicBezTo>
                  <a:cubicBezTo>
                    <a:pt x="237" y="56"/>
                    <a:pt x="228" y="39"/>
                    <a:pt x="220" y="22"/>
                  </a:cubicBezTo>
                  <a:cubicBezTo>
                    <a:pt x="219" y="20"/>
                    <a:pt x="217" y="21"/>
                    <a:pt x="217" y="23"/>
                  </a:cubicBezTo>
                  <a:cubicBezTo>
                    <a:pt x="229" y="53"/>
                    <a:pt x="244" y="82"/>
                    <a:pt x="254" y="113"/>
                  </a:cubicBezTo>
                  <a:cubicBezTo>
                    <a:pt x="263" y="141"/>
                    <a:pt x="267" y="171"/>
                    <a:pt x="282" y="197"/>
                  </a:cubicBezTo>
                  <a:cubicBezTo>
                    <a:pt x="282" y="198"/>
                    <a:pt x="284" y="197"/>
                    <a:pt x="284" y="196"/>
                  </a:cubicBezTo>
                  <a:cubicBezTo>
                    <a:pt x="280" y="161"/>
                    <a:pt x="265" y="129"/>
                    <a:pt x="249" y="98"/>
                  </a:cubicBezTo>
                  <a:cubicBezTo>
                    <a:pt x="235" y="69"/>
                    <a:pt x="218" y="40"/>
                    <a:pt x="199" y="13"/>
                  </a:cubicBezTo>
                  <a:cubicBezTo>
                    <a:pt x="196" y="9"/>
                    <a:pt x="192" y="5"/>
                    <a:pt x="189" y="1"/>
                  </a:cubicBezTo>
                  <a:cubicBezTo>
                    <a:pt x="188" y="0"/>
                    <a:pt x="186" y="1"/>
                    <a:pt x="187" y="3"/>
                  </a:cubicBezTo>
                  <a:cubicBezTo>
                    <a:pt x="208" y="29"/>
                    <a:pt x="225" y="58"/>
                    <a:pt x="241" y="87"/>
                  </a:cubicBezTo>
                  <a:cubicBezTo>
                    <a:pt x="257" y="118"/>
                    <a:pt x="273" y="150"/>
                    <a:pt x="279" y="184"/>
                  </a:cubicBezTo>
                  <a:cubicBezTo>
                    <a:pt x="280" y="188"/>
                    <a:pt x="281" y="192"/>
                    <a:pt x="281" y="196"/>
                  </a:cubicBezTo>
                  <a:cubicBezTo>
                    <a:pt x="282" y="196"/>
                    <a:pt x="283" y="196"/>
                    <a:pt x="284" y="195"/>
                  </a:cubicBezTo>
                  <a:cubicBezTo>
                    <a:pt x="269" y="170"/>
                    <a:pt x="266" y="141"/>
                    <a:pt x="257" y="113"/>
                  </a:cubicBezTo>
                  <a:cubicBezTo>
                    <a:pt x="247" y="82"/>
                    <a:pt x="232" y="52"/>
                    <a:pt x="220" y="22"/>
                  </a:cubicBezTo>
                  <a:cubicBezTo>
                    <a:pt x="219" y="22"/>
                    <a:pt x="218" y="22"/>
                    <a:pt x="217" y="23"/>
                  </a:cubicBezTo>
                  <a:cubicBezTo>
                    <a:pt x="244" y="76"/>
                    <a:pt x="270" y="134"/>
                    <a:pt x="275" y="194"/>
                  </a:cubicBezTo>
                  <a:cubicBezTo>
                    <a:pt x="277" y="225"/>
                    <a:pt x="273" y="256"/>
                    <a:pt x="262" y="284"/>
                  </a:cubicBezTo>
                  <a:cubicBezTo>
                    <a:pt x="252" y="309"/>
                    <a:pt x="232" y="326"/>
                    <a:pt x="208" y="337"/>
                  </a:cubicBezTo>
                  <a:cubicBezTo>
                    <a:pt x="195" y="342"/>
                    <a:pt x="183" y="346"/>
                    <a:pt x="170" y="348"/>
                  </a:cubicBezTo>
                  <a:cubicBezTo>
                    <a:pt x="154" y="352"/>
                    <a:pt x="138" y="353"/>
                    <a:pt x="122" y="353"/>
                  </a:cubicBezTo>
                  <a:cubicBezTo>
                    <a:pt x="107" y="353"/>
                    <a:pt x="91" y="350"/>
                    <a:pt x="76" y="347"/>
                  </a:cubicBezTo>
                  <a:cubicBezTo>
                    <a:pt x="62" y="343"/>
                    <a:pt x="49" y="339"/>
                    <a:pt x="35" y="334"/>
                  </a:cubicBezTo>
                  <a:cubicBezTo>
                    <a:pt x="25" y="330"/>
                    <a:pt x="15" y="325"/>
                    <a:pt x="8" y="317"/>
                  </a:cubicBezTo>
                  <a:cubicBezTo>
                    <a:pt x="7" y="317"/>
                    <a:pt x="7" y="318"/>
                    <a:pt x="6" y="319"/>
                  </a:cubicBezTo>
                  <a:cubicBezTo>
                    <a:pt x="33" y="333"/>
                    <a:pt x="63" y="339"/>
                    <a:pt x="94" y="340"/>
                  </a:cubicBezTo>
                  <a:cubicBezTo>
                    <a:pt x="111" y="340"/>
                    <a:pt x="127" y="339"/>
                    <a:pt x="143" y="337"/>
                  </a:cubicBezTo>
                  <a:cubicBezTo>
                    <a:pt x="160" y="334"/>
                    <a:pt x="177" y="329"/>
                    <a:pt x="193" y="324"/>
                  </a:cubicBezTo>
                  <a:cubicBezTo>
                    <a:pt x="202" y="321"/>
                    <a:pt x="211" y="319"/>
                    <a:pt x="218" y="313"/>
                  </a:cubicBezTo>
                  <a:cubicBezTo>
                    <a:pt x="219" y="312"/>
                    <a:pt x="218" y="310"/>
                    <a:pt x="216" y="310"/>
                  </a:cubicBezTo>
                  <a:cubicBezTo>
                    <a:pt x="184" y="326"/>
                    <a:pt x="151" y="339"/>
                    <a:pt x="117" y="348"/>
                  </a:cubicBezTo>
                  <a:cubicBezTo>
                    <a:pt x="99" y="352"/>
                    <a:pt x="82" y="356"/>
                    <a:pt x="64" y="359"/>
                  </a:cubicBezTo>
                  <a:cubicBezTo>
                    <a:pt x="55" y="360"/>
                    <a:pt x="46" y="361"/>
                    <a:pt x="37" y="361"/>
                  </a:cubicBezTo>
                  <a:cubicBezTo>
                    <a:pt x="29" y="361"/>
                    <a:pt x="22" y="360"/>
                    <a:pt x="14" y="359"/>
                  </a:cubicBezTo>
                  <a:cubicBezTo>
                    <a:pt x="10" y="359"/>
                    <a:pt x="5" y="359"/>
                    <a:pt x="1" y="360"/>
                  </a:cubicBezTo>
                  <a:cubicBezTo>
                    <a:pt x="0" y="361"/>
                    <a:pt x="0" y="362"/>
                    <a:pt x="0" y="363"/>
                  </a:cubicBezTo>
                  <a:cubicBezTo>
                    <a:pt x="12" y="371"/>
                    <a:pt x="26" y="374"/>
                    <a:pt x="40" y="377"/>
                  </a:cubicBezTo>
                  <a:cubicBezTo>
                    <a:pt x="56" y="381"/>
                    <a:pt x="72" y="384"/>
                    <a:pt x="89" y="387"/>
                  </a:cubicBezTo>
                  <a:cubicBezTo>
                    <a:pt x="106" y="389"/>
                    <a:pt x="123" y="390"/>
                    <a:pt x="140" y="389"/>
                  </a:cubicBezTo>
                  <a:cubicBezTo>
                    <a:pt x="157" y="388"/>
                    <a:pt x="173" y="383"/>
                    <a:pt x="189" y="377"/>
                  </a:cubicBezTo>
                  <a:cubicBezTo>
                    <a:pt x="199" y="373"/>
                    <a:pt x="210" y="369"/>
                    <a:pt x="219" y="362"/>
                  </a:cubicBezTo>
                  <a:cubicBezTo>
                    <a:pt x="226" y="357"/>
                    <a:pt x="236" y="348"/>
                    <a:pt x="245" y="350"/>
                  </a:cubicBezTo>
                  <a:cubicBezTo>
                    <a:pt x="245" y="349"/>
                    <a:pt x="245" y="349"/>
                    <a:pt x="244" y="348"/>
                  </a:cubicBezTo>
                  <a:cubicBezTo>
                    <a:pt x="225" y="368"/>
                    <a:pt x="195" y="374"/>
                    <a:pt x="168" y="378"/>
                  </a:cubicBezTo>
                  <a:cubicBezTo>
                    <a:pt x="139" y="383"/>
                    <a:pt x="109" y="385"/>
                    <a:pt x="79" y="381"/>
                  </a:cubicBezTo>
                  <a:cubicBezTo>
                    <a:pt x="64" y="379"/>
                    <a:pt x="50" y="375"/>
                    <a:pt x="36" y="368"/>
                  </a:cubicBezTo>
                  <a:cubicBezTo>
                    <a:pt x="36" y="369"/>
                    <a:pt x="36" y="370"/>
                    <a:pt x="36" y="371"/>
                  </a:cubicBezTo>
                  <a:cubicBezTo>
                    <a:pt x="44" y="373"/>
                    <a:pt x="52" y="376"/>
                    <a:pt x="60" y="379"/>
                  </a:cubicBezTo>
                  <a:cubicBezTo>
                    <a:pt x="67" y="382"/>
                    <a:pt x="75" y="384"/>
                    <a:pt x="83" y="385"/>
                  </a:cubicBezTo>
                  <a:cubicBezTo>
                    <a:pt x="99" y="388"/>
                    <a:pt x="116" y="389"/>
                    <a:pt x="132" y="387"/>
                  </a:cubicBezTo>
                  <a:cubicBezTo>
                    <a:pt x="162" y="384"/>
                    <a:pt x="191" y="372"/>
                    <a:pt x="214" y="352"/>
                  </a:cubicBezTo>
                  <a:cubicBezTo>
                    <a:pt x="225" y="342"/>
                    <a:pt x="236" y="330"/>
                    <a:pt x="243" y="317"/>
                  </a:cubicBezTo>
                  <a:cubicBezTo>
                    <a:pt x="250" y="304"/>
                    <a:pt x="254" y="288"/>
                    <a:pt x="265" y="277"/>
                  </a:cubicBezTo>
                  <a:cubicBezTo>
                    <a:pt x="264" y="276"/>
                    <a:pt x="263" y="276"/>
                    <a:pt x="263" y="275"/>
                  </a:cubicBezTo>
                  <a:cubicBezTo>
                    <a:pt x="255" y="299"/>
                    <a:pt x="234" y="317"/>
                    <a:pt x="213" y="329"/>
                  </a:cubicBezTo>
                  <a:cubicBezTo>
                    <a:pt x="192" y="342"/>
                    <a:pt x="169" y="351"/>
                    <a:pt x="145" y="358"/>
                  </a:cubicBezTo>
                  <a:cubicBezTo>
                    <a:pt x="126" y="364"/>
                    <a:pt x="107" y="369"/>
                    <a:pt x="87" y="370"/>
                  </a:cubicBezTo>
                  <a:cubicBezTo>
                    <a:pt x="69" y="372"/>
                    <a:pt x="49" y="370"/>
                    <a:pt x="31" y="363"/>
                  </a:cubicBezTo>
                  <a:cubicBezTo>
                    <a:pt x="31" y="364"/>
                    <a:pt x="31" y="365"/>
                    <a:pt x="31" y="365"/>
                  </a:cubicBezTo>
                  <a:cubicBezTo>
                    <a:pt x="59" y="368"/>
                    <a:pt x="87" y="368"/>
                    <a:pt x="115" y="364"/>
                  </a:cubicBezTo>
                  <a:cubicBezTo>
                    <a:pt x="143" y="360"/>
                    <a:pt x="170" y="352"/>
                    <a:pt x="193" y="336"/>
                  </a:cubicBezTo>
                  <a:cubicBezTo>
                    <a:pt x="217" y="319"/>
                    <a:pt x="237" y="294"/>
                    <a:pt x="252" y="268"/>
                  </a:cubicBezTo>
                  <a:cubicBezTo>
                    <a:pt x="258" y="257"/>
                    <a:pt x="263" y="246"/>
                    <a:pt x="268" y="234"/>
                  </a:cubicBezTo>
                  <a:cubicBezTo>
                    <a:pt x="272" y="225"/>
                    <a:pt x="276" y="215"/>
                    <a:pt x="276" y="206"/>
                  </a:cubicBezTo>
                  <a:cubicBezTo>
                    <a:pt x="276" y="202"/>
                    <a:pt x="275" y="199"/>
                    <a:pt x="273" y="197"/>
                  </a:cubicBezTo>
                  <a:cubicBezTo>
                    <a:pt x="272" y="196"/>
                    <a:pt x="272" y="196"/>
                    <a:pt x="271" y="197"/>
                  </a:cubicBezTo>
                  <a:cubicBezTo>
                    <a:pt x="261" y="205"/>
                    <a:pt x="258" y="219"/>
                    <a:pt x="251" y="229"/>
                  </a:cubicBezTo>
                  <a:cubicBezTo>
                    <a:pt x="242" y="243"/>
                    <a:pt x="232" y="255"/>
                    <a:pt x="220" y="267"/>
                  </a:cubicBezTo>
                  <a:cubicBezTo>
                    <a:pt x="209" y="279"/>
                    <a:pt x="197" y="290"/>
                    <a:pt x="184" y="300"/>
                  </a:cubicBezTo>
                  <a:cubicBezTo>
                    <a:pt x="171" y="311"/>
                    <a:pt x="158" y="320"/>
                    <a:pt x="144" y="329"/>
                  </a:cubicBezTo>
                  <a:cubicBezTo>
                    <a:pt x="126" y="340"/>
                    <a:pt x="107" y="349"/>
                    <a:pt x="87" y="354"/>
                  </a:cubicBezTo>
                  <a:cubicBezTo>
                    <a:pt x="85" y="354"/>
                    <a:pt x="85" y="356"/>
                    <a:pt x="87" y="356"/>
                  </a:cubicBezTo>
                  <a:cubicBezTo>
                    <a:pt x="101" y="358"/>
                    <a:pt x="115" y="357"/>
                    <a:pt x="129" y="355"/>
                  </a:cubicBezTo>
                  <a:cubicBezTo>
                    <a:pt x="144" y="353"/>
                    <a:pt x="158" y="349"/>
                    <a:pt x="171" y="344"/>
                  </a:cubicBezTo>
                  <a:cubicBezTo>
                    <a:pt x="196" y="336"/>
                    <a:pt x="216" y="320"/>
                    <a:pt x="231" y="298"/>
                  </a:cubicBezTo>
                  <a:cubicBezTo>
                    <a:pt x="245" y="278"/>
                    <a:pt x="253" y="254"/>
                    <a:pt x="258" y="229"/>
                  </a:cubicBezTo>
                  <a:cubicBezTo>
                    <a:pt x="258" y="228"/>
                    <a:pt x="256" y="227"/>
                    <a:pt x="255" y="229"/>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7" name="Freeform 47"/>
            <p:cNvSpPr/>
            <p:nvPr/>
          </p:nvSpPr>
          <p:spPr bwMode="auto">
            <a:xfrm>
              <a:off x="4054" y="2187"/>
              <a:ext cx="325" cy="518"/>
            </a:xfrm>
            <a:custGeom>
              <a:avLst/>
              <a:gdLst>
                <a:gd name="T0" fmla="*/ 61 w 168"/>
                <a:gd name="T1" fmla="*/ 75 h 268"/>
                <a:gd name="T2" fmla="*/ 129 w 168"/>
                <a:gd name="T3" fmla="*/ 242 h 268"/>
                <a:gd name="T4" fmla="*/ 52 w 168"/>
                <a:gd name="T5" fmla="*/ 77 h 268"/>
                <a:gd name="T6" fmla="*/ 64 w 168"/>
                <a:gd name="T7" fmla="*/ 87 h 268"/>
                <a:gd name="T8" fmla="*/ 154 w 168"/>
                <a:gd name="T9" fmla="*/ 248 h 268"/>
                <a:gd name="T10" fmla="*/ 114 w 168"/>
                <a:gd name="T11" fmla="*/ 151 h 268"/>
                <a:gd name="T12" fmla="*/ 113 w 168"/>
                <a:gd name="T13" fmla="*/ 157 h 268"/>
                <a:gd name="T14" fmla="*/ 98 w 168"/>
                <a:gd name="T15" fmla="*/ 102 h 268"/>
                <a:gd name="T16" fmla="*/ 63 w 168"/>
                <a:gd name="T17" fmla="*/ 42 h 268"/>
                <a:gd name="T18" fmla="*/ 165 w 168"/>
                <a:gd name="T19" fmla="*/ 216 h 268"/>
                <a:gd name="T20" fmla="*/ 84 w 168"/>
                <a:gd name="T21" fmla="*/ 60 h 268"/>
                <a:gd name="T22" fmla="*/ 164 w 168"/>
                <a:gd name="T23" fmla="*/ 198 h 268"/>
                <a:gd name="T24" fmla="*/ 75 w 168"/>
                <a:gd name="T25" fmla="*/ 26 h 268"/>
                <a:gd name="T26" fmla="*/ 114 w 168"/>
                <a:gd name="T27" fmla="*/ 100 h 268"/>
                <a:gd name="T28" fmla="*/ 156 w 168"/>
                <a:gd name="T29" fmla="*/ 169 h 268"/>
                <a:gd name="T30" fmla="*/ 96 w 168"/>
                <a:gd name="T31" fmla="*/ 73 h 268"/>
                <a:gd name="T32" fmla="*/ 89 w 168"/>
                <a:gd name="T33" fmla="*/ 55 h 268"/>
                <a:gd name="T34" fmla="*/ 80 w 168"/>
                <a:gd name="T35" fmla="*/ 55 h 268"/>
                <a:gd name="T36" fmla="*/ 71 w 168"/>
                <a:gd name="T37" fmla="*/ 63 h 268"/>
                <a:gd name="T38" fmla="*/ 66 w 168"/>
                <a:gd name="T39" fmla="*/ 66 h 268"/>
                <a:gd name="T40" fmla="*/ 18 w 168"/>
                <a:gd name="T41" fmla="*/ 18 h 268"/>
                <a:gd name="T42" fmla="*/ 20 w 168"/>
                <a:gd name="T43" fmla="*/ 31 h 268"/>
                <a:gd name="T44" fmla="*/ 3 w 168"/>
                <a:gd name="T45" fmla="*/ 22 h 268"/>
                <a:gd name="T46" fmla="*/ 115 w 168"/>
                <a:gd name="T47" fmla="*/ 228 h 268"/>
                <a:gd name="T48" fmla="*/ 63 w 168"/>
                <a:gd name="T49" fmla="*/ 103 h 268"/>
                <a:gd name="T50" fmla="*/ 36 w 168"/>
                <a:gd name="T51" fmla="*/ 47 h 268"/>
                <a:gd name="T52" fmla="*/ 99 w 168"/>
                <a:gd name="T53" fmla="*/ 145 h 268"/>
                <a:gd name="T54" fmla="*/ 84 w 168"/>
                <a:gd name="T55" fmla="*/ 113 h 268"/>
                <a:gd name="T56" fmla="*/ 37 w 168"/>
                <a:gd name="T57" fmla="*/ 44 h 268"/>
                <a:gd name="T58" fmla="*/ 87 w 168"/>
                <a:gd name="T59" fmla="*/ 173 h 268"/>
                <a:gd name="T60" fmla="*/ 83 w 168"/>
                <a:gd name="T61" fmla="*/ 136 h 268"/>
                <a:gd name="T62" fmla="*/ 50 w 168"/>
                <a:gd name="T63" fmla="*/ 77 h 268"/>
                <a:gd name="T64" fmla="*/ 61 w 168"/>
                <a:gd name="T65" fmla="*/ 75 h 268"/>
                <a:gd name="T66" fmla="*/ 19 w 168"/>
                <a:gd name="T67" fmla="*/ 19 h 268"/>
                <a:gd name="T68" fmla="*/ 29 w 168"/>
                <a:gd name="T69" fmla="*/ 15 h 268"/>
                <a:gd name="T70" fmla="*/ 37 w 168"/>
                <a:gd name="T71" fmla="*/ 11 h 268"/>
                <a:gd name="T72" fmla="*/ 80 w 168"/>
                <a:gd name="T73" fmla="*/ 55 h 268"/>
                <a:gd name="T74" fmla="*/ 89 w 168"/>
                <a:gd name="T75" fmla="*/ 55 h 268"/>
                <a:gd name="T76" fmla="*/ 95 w 168"/>
                <a:gd name="T77" fmla="*/ 73 h 268"/>
                <a:gd name="T78" fmla="*/ 156 w 168"/>
                <a:gd name="T79" fmla="*/ 169 h 268"/>
                <a:gd name="T80" fmla="*/ 79 w 168"/>
                <a:gd name="T81" fmla="*/ 41 h 268"/>
                <a:gd name="T82" fmla="*/ 148 w 168"/>
                <a:gd name="T83" fmla="*/ 154 h 268"/>
                <a:gd name="T84" fmla="*/ 147 w 168"/>
                <a:gd name="T85" fmla="*/ 166 h 268"/>
                <a:gd name="T86" fmla="*/ 127 w 168"/>
                <a:gd name="T87" fmla="*/ 133 h 268"/>
                <a:gd name="T88" fmla="*/ 91 w 168"/>
                <a:gd name="T89" fmla="*/ 75 h 268"/>
                <a:gd name="T90" fmla="*/ 63 w 168"/>
                <a:gd name="T91" fmla="*/ 41 h 268"/>
                <a:gd name="T92" fmla="*/ 155 w 168"/>
                <a:gd name="T93" fmla="*/ 243 h 268"/>
                <a:gd name="T94" fmla="*/ 61 w 168"/>
                <a:gd name="T95" fmla="*/ 66 h 268"/>
                <a:gd name="T96" fmla="*/ 149 w 168"/>
                <a:gd name="T97" fmla="*/ 235 h 268"/>
                <a:gd name="T98" fmla="*/ 81 w 168"/>
                <a:gd name="T99" fmla="*/ 107 h 268"/>
                <a:gd name="T100" fmla="*/ 84 w 168"/>
                <a:gd name="T101" fmla="*/ 138 h 268"/>
                <a:gd name="T102" fmla="*/ 138 w 168"/>
                <a:gd name="T103" fmla="*/ 266 h 268"/>
                <a:gd name="T104" fmla="*/ 79 w 168"/>
                <a:gd name="T105" fmla="*/ 106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8" h="268">
                  <a:moveTo>
                    <a:pt x="123" y="214"/>
                  </a:moveTo>
                  <a:cubicBezTo>
                    <a:pt x="118" y="188"/>
                    <a:pt x="109" y="163"/>
                    <a:pt x="98" y="139"/>
                  </a:cubicBezTo>
                  <a:cubicBezTo>
                    <a:pt x="93" y="127"/>
                    <a:pt x="87" y="116"/>
                    <a:pt x="81" y="105"/>
                  </a:cubicBezTo>
                  <a:cubicBezTo>
                    <a:pt x="76" y="94"/>
                    <a:pt x="70" y="83"/>
                    <a:pt x="61" y="75"/>
                  </a:cubicBezTo>
                  <a:cubicBezTo>
                    <a:pt x="60" y="74"/>
                    <a:pt x="58" y="75"/>
                    <a:pt x="59" y="76"/>
                  </a:cubicBezTo>
                  <a:cubicBezTo>
                    <a:pt x="91" y="136"/>
                    <a:pt x="123" y="198"/>
                    <a:pt x="136" y="266"/>
                  </a:cubicBezTo>
                  <a:cubicBezTo>
                    <a:pt x="136" y="266"/>
                    <a:pt x="137" y="266"/>
                    <a:pt x="138" y="265"/>
                  </a:cubicBezTo>
                  <a:cubicBezTo>
                    <a:pt x="135" y="258"/>
                    <a:pt x="132" y="250"/>
                    <a:pt x="129" y="242"/>
                  </a:cubicBezTo>
                  <a:cubicBezTo>
                    <a:pt x="127" y="234"/>
                    <a:pt x="124" y="225"/>
                    <a:pt x="121" y="217"/>
                  </a:cubicBezTo>
                  <a:cubicBezTo>
                    <a:pt x="115" y="200"/>
                    <a:pt x="108" y="184"/>
                    <a:pt x="101" y="167"/>
                  </a:cubicBezTo>
                  <a:cubicBezTo>
                    <a:pt x="94" y="152"/>
                    <a:pt x="86" y="136"/>
                    <a:pt x="78" y="121"/>
                  </a:cubicBezTo>
                  <a:cubicBezTo>
                    <a:pt x="70" y="106"/>
                    <a:pt x="61" y="92"/>
                    <a:pt x="52" y="77"/>
                  </a:cubicBezTo>
                  <a:cubicBezTo>
                    <a:pt x="47" y="68"/>
                    <a:pt x="41" y="58"/>
                    <a:pt x="36" y="48"/>
                  </a:cubicBezTo>
                  <a:cubicBezTo>
                    <a:pt x="35" y="49"/>
                    <a:pt x="35" y="49"/>
                    <a:pt x="34" y="50"/>
                  </a:cubicBezTo>
                  <a:cubicBezTo>
                    <a:pt x="40" y="54"/>
                    <a:pt x="45" y="60"/>
                    <a:pt x="49" y="67"/>
                  </a:cubicBezTo>
                  <a:cubicBezTo>
                    <a:pt x="54" y="73"/>
                    <a:pt x="59" y="80"/>
                    <a:pt x="64" y="87"/>
                  </a:cubicBezTo>
                  <a:cubicBezTo>
                    <a:pt x="74" y="101"/>
                    <a:pt x="84" y="115"/>
                    <a:pt x="92" y="130"/>
                  </a:cubicBezTo>
                  <a:cubicBezTo>
                    <a:pt x="101" y="145"/>
                    <a:pt x="109" y="162"/>
                    <a:pt x="117" y="177"/>
                  </a:cubicBezTo>
                  <a:cubicBezTo>
                    <a:pt x="125" y="193"/>
                    <a:pt x="133" y="210"/>
                    <a:pt x="142" y="225"/>
                  </a:cubicBezTo>
                  <a:cubicBezTo>
                    <a:pt x="146" y="233"/>
                    <a:pt x="150" y="241"/>
                    <a:pt x="154" y="248"/>
                  </a:cubicBezTo>
                  <a:cubicBezTo>
                    <a:pt x="154" y="250"/>
                    <a:pt x="156" y="249"/>
                    <a:pt x="156" y="248"/>
                  </a:cubicBezTo>
                  <a:cubicBezTo>
                    <a:pt x="155" y="239"/>
                    <a:pt x="151" y="232"/>
                    <a:pt x="147" y="224"/>
                  </a:cubicBezTo>
                  <a:cubicBezTo>
                    <a:pt x="144" y="216"/>
                    <a:pt x="140" y="208"/>
                    <a:pt x="136" y="199"/>
                  </a:cubicBezTo>
                  <a:cubicBezTo>
                    <a:pt x="129" y="183"/>
                    <a:pt x="122" y="167"/>
                    <a:pt x="114" y="151"/>
                  </a:cubicBezTo>
                  <a:cubicBezTo>
                    <a:pt x="99" y="121"/>
                    <a:pt x="83" y="92"/>
                    <a:pt x="64" y="65"/>
                  </a:cubicBezTo>
                  <a:cubicBezTo>
                    <a:pt x="64" y="65"/>
                    <a:pt x="64" y="64"/>
                    <a:pt x="63" y="64"/>
                  </a:cubicBezTo>
                  <a:cubicBezTo>
                    <a:pt x="62" y="63"/>
                    <a:pt x="60" y="64"/>
                    <a:pt x="61" y="66"/>
                  </a:cubicBezTo>
                  <a:cubicBezTo>
                    <a:pt x="78" y="96"/>
                    <a:pt x="97" y="126"/>
                    <a:pt x="113" y="157"/>
                  </a:cubicBezTo>
                  <a:cubicBezTo>
                    <a:pt x="128" y="186"/>
                    <a:pt x="138" y="216"/>
                    <a:pt x="155" y="243"/>
                  </a:cubicBezTo>
                  <a:cubicBezTo>
                    <a:pt x="156" y="245"/>
                    <a:pt x="158" y="244"/>
                    <a:pt x="158" y="242"/>
                  </a:cubicBezTo>
                  <a:cubicBezTo>
                    <a:pt x="151" y="210"/>
                    <a:pt x="136" y="180"/>
                    <a:pt x="122" y="151"/>
                  </a:cubicBezTo>
                  <a:cubicBezTo>
                    <a:pt x="114" y="134"/>
                    <a:pt x="106" y="118"/>
                    <a:pt x="98" y="102"/>
                  </a:cubicBezTo>
                  <a:cubicBezTo>
                    <a:pt x="94" y="94"/>
                    <a:pt x="90" y="86"/>
                    <a:pt x="86" y="78"/>
                  </a:cubicBezTo>
                  <a:cubicBezTo>
                    <a:pt x="82" y="71"/>
                    <a:pt x="77" y="64"/>
                    <a:pt x="73" y="56"/>
                  </a:cubicBezTo>
                  <a:cubicBezTo>
                    <a:pt x="70" y="51"/>
                    <a:pt x="68" y="46"/>
                    <a:pt x="66" y="40"/>
                  </a:cubicBezTo>
                  <a:cubicBezTo>
                    <a:pt x="65" y="41"/>
                    <a:pt x="64" y="41"/>
                    <a:pt x="63" y="42"/>
                  </a:cubicBezTo>
                  <a:cubicBezTo>
                    <a:pt x="69" y="45"/>
                    <a:pt x="72" y="51"/>
                    <a:pt x="76" y="57"/>
                  </a:cubicBezTo>
                  <a:cubicBezTo>
                    <a:pt x="80" y="63"/>
                    <a:pt x="84" y="69"/>
                    <a:pt x="89" y="76"/>
                  </a:cubicBezTo>
                  <a:cubicBezTo>
                    <a:pt x="98" y="91"/>
                    <a:pt x="107" y="106"/>
                    <a:pt x="116" y="122"/>
                  </a:cubicBezTo>
                  <a:cubicBezTo>
                    <a:pt x="134" y="153"/>
                    <a:pt x="150" y="184"/>
                    <a:pt x="165" y="216"/>
                  </a:cubicBezTo>
                  <a:cubicBezTo>
                    <a:pt x="166" y="218"/>
                    <a:pt x="168" y="217"/>
                    <a:pt x="168" y="215"/>
                  </a:cubicBezTo>
                  <a:cubicBezTo>
                    <a:pt x="158" y="186"/>
                    <a:pt x="144" y="159"/>
                    <a:pt x="130" y="132"/>
                  </a:cubicBezTo>
                  <a:cubicBezTo>
                    <a:pt x="117" y="107"/>
                    <a:pt x="105" y="81"/>
                    <a:pt x="86" y="59"/>
                  </a:cubicBezTo>
                  <a:cubicBezTo>
                    <a:pt x="85" y="58"/>
                    <a:pt x="83" y="59"/>
                    <a:pt x="84" y="60"/>
                  </a:cubicBezTo>
                  <a:cubicBezTo>
                    <a:pt x="95" y="86"/>
                    <a:pt x="111" y="108"/>
                    <a:pt x="124" y="132"/>
                  </a:cubicBezTo>
                  <a:cubicBezTo>
                    <a:pt x="131" y="145"/>
                    <a:pt x="139" y="157"/>
                    <a:pt x="146" y="170"/>
                  </a:cubicBezTo>
                  <a:cubicBezTo>
                    <a:pt x="149" y="175"/>
                    <a:pt x="152" y="180"/>
                    <a:pt x="155" y="186"/>
                  </a:cubicBezTo>
                  <a:cubicBezTo>
                    <a:pt x="157" y="190"/>
                    <a:pt x="160" y="195"/>
                    <a:pt x="164" y="198"/>
                  </a:cubicBezTo>
                  <a:cubicBezTo>
                    <a:pt x="165" y="199"/>
                    <a:pt x="166" y="198"/>
                    <a:pt x="166" y="197"/>
                  </a:cubicBezTo>
                  <a:cubicBezTo>
                    <a:pt x="161" y="167"/>
                    <a:pt x="145" y="141"/>
                    <a:pt x="131" y="114"/>
                  </a:cubicBezTo>
                  <a:cubicBezTo>
                    <a:pt x="115" y="84"/>
                    <a:pt x="97" y="55"/>
                    <a:pt x="77" y="28"/>
                  </a:cubicBezTo>
                  <a:cubicBezTo>
                    <a:pt x="76" y="28"/>
                    <a:pt x="76" y="27"/>
                    <a:pt x="75" y="26"/>
                  </a:cubicBezTo>
                  <a:cubicBezTo>
                    <a:pt x="75" y="26"/>
                    <a:pt x="73" y="26"/>
                    <a:pt x="73" y="27"/>
                  </a:cubicBezTo>
                  <a:cubicBezTo>
                    <a:pt x="73" y="37"/>
                    <a:pt x="79" y="46"/>
                    <a:pt x="84" y="54"/>
                  </a:cubicBezTo>
                  <a:cubicBezTo>
                    <a:pt x="90" y="64"/>
                    <a:pt x="97" y="73"/>
                    <a:pt x="103" y="82"/>
                  </a:cubicBezTo>
                  <a:cubicBezTo>
                    <a:pt x="107" y="88"/>
                    <a:pt x="110" y="94"/>
                    <a:pt x="114" y="100"/>
                  </a:cubicBezTo>
                  <a:cubicBezTo>
                    <a:pt x="118" y="108"/>
                    <a:pt x="122" y="116"/>
                    <a:pt x="127" y="124"/>
                  </a:cubicBezTo>
                  <a:cubicBezTo>
                    <a:pt x="135" y="139"/>
                    <a:pt x="144" y="155"/>
                    <a:pt x="153" y="170"/>
                  </a:cubicBezTo>
                  <a:cubicBezTo>
                    <a:pt x="154" y="170"/>
                    <a:pt x="154" y="170"/>
                    <a:pt x="154" y="171"/>
                  </a:cubicBezTo>
                  <a:cubicBezTo>
                    <a:pt x="155" y="172"/>
                    <a:pt x="157" y="171"/>
                    <a:pt x="156" y="169"/>
                  </a:cubicBezTo>
                  <a:cubicBezTo>
                    <a:pt x="130" y="118"/>
                    <a:pt x="97" y="71"/>
                    <a:pt x="64" y="24"/>
                  </a:cubicBezTo>
                  <a:cubicBezTo>
                    <a:pt x="63" y="23"/>
                    <a:pt x="61" y="24"/>
                    <a:pt x="62" y="25"/>
                  </a:cubicBezTo>
                  <a:cubicBezTo>
                    <a:pt x="69" y="44"/>
                    <a:pt x="83" y="58"/>
                    <a:pt x="93" y="75"/>
                  </a:cubicBezTo>
                  <a:cubicBezTo>
                    <a:pt x="94" y="76"/>
                    <a:pt x="96" y="75"/>
                    <a:pt x="96" y="73"/>
                  </a:cubicBezTo>
                  <a:cubicBezTo>
                    <a:pt x="80" y="47"/>
                    <a:pt x="59" y="24"/>
                    <a:pt x="39" y="1"/>
                  </a:cubicBezTo>
                  <a:cubicBezTo>
                    <a:pt x="39" y="2"/>
                    <a:pt x="38" y="3"/>
                    <a:pt x="37" y="3"/>
                  </a:cubicBezTo>
                  <a:cubicBezTo>
                    <a:pt x="53" y="22"/>
                    <a:pt x="67" y="42"/>
                    <a:pt x="87" y="57"/>
                  </a:cubicBezTo>
                  <a:cubicBezTo>
                    <a:pt x="88" y="58"/>
                    <a:pt x="90" y="56"/>
                    <a:pt x="89" y="55"/>
                  </a:cubicBezTo>
                  <a:cubicBezTo>
                    <a:pt x="69" y="39"/>
                    <a:pt x="57" y="16"/>
                    <a:pt x="36" y="1"/>
                  </a:cubicBezTo>
                  <a:cubicBezTo>
                    <a:pt x="35" y="0"/>
                    <a:pt x="33" y="2"/>
                    <a:pt x="34" y="3"/>
                  </a:cubicBezTo>
                  <a:cubicBezTo>
                    <a:pt x="47" y="23"/>
                    <a:pt x="64" y="38"/>
                    <a:pt x="78" y="57"/>
                  </a:cubicBezTo>
                  <a:cubicBezTo>
                    <a:pt x="79" y="57"/>
                    <a:pt x="79" y="56"/>
                    <a:pt x="80" y="55"/>
                  </a:cubicBezTo>
                  <a:cubicBezTo>
                    <a:pt x="74" y="47"/>
                    <a:pt x="67" y="38"/>
                    <a:pt x="60" y="30"/>
                  </a:cubicBezTo>
                  <a:cubicBezTo>
                    <a:pt x="53" y="23"/>
                    <a:pt x="46" y="15"/>
                    <a:pt x="37" y="10"/>
                  </a:cubicBezTo>
                  <a:cubicBezTo>
                    <a:pt x="36" y="9"/>
                    <a:pt x="34" y="11"/>
                    <a:pt x="35" y="12"/>
                  </a:cubicBezTo>
                  <a:cubicBezTo>
                    <a:pt x="43" y="31"/>
                    <a:pt x="59" y="46"/>
                    <a:pt x="71" y="63"/>
                  </a:cubicBezTo>
                  <a:cubicBezTo>
                    <a:pt x="72" y="62"/>
                    <a:pt x="73" y="62"/>
                    <a:pt x="73" y="61"/>
                  </a:cubicBezTo>
                  <a:cubicBezTo>
                    <a:pt x="59" y="45"/>
                    <a:pt x="47" y="27"/>
                    <a:pt x="29" y="14"/>
                  </a:cubicBezTo>
                  <a:cubicBezTo>
                    <a:pt x="28" y="13"/>
                    <a:pt x="26" y="14"/>
                    <a:pt x="27" y="16"/>
                  </a:cubicBezTo>
                  <a:cubicBezTo>
                    <a:pt x="37" y="35"/>
                    <a:pt x="53" y="49"/>
                    <a:pt x="66" y="66"/>
                  </a:cubicBezTo>
                  <a:cubicBezTo>
                    <a:pt x="67" y="68"/>
                    <a:pt x="69" y="66"/>
                    <a:pt x="68" y="65"/>
                  </a:cubicBezTo>
                  <a:cubicBezTo>
                    <a:pt x="62" y="55"/>
                    <a:pt x="54" y="46"/>
                    <a:pt x="46" y="37"/>
                  </a:cubicBezTo>
                  <a:cubicBezTo>
                    <a:pt x="39" y="29"/>
                    <a:pt x="30" y="21"/>
                    <a:pt x="20" y="16"/>
                  </a:cubicBezTo>
                  <a:cubicBezTo>
                    <a:pt x="19" y="16"/>
                    <a:pt x="18" y="17"/>
                    <a:pt x="18" y="18"/>
                  </a:cubicBezTo>
                  <a:cubicBezTo>
                    <a:pt x="20" y="29"/>
                    <a:pt x="28" y="38"/>
                    <a:pt x="36" y="46"/>
                  </a:cubicBezTo>
                  <a:cubicBezTo>
                    <a:pt x="44" y="55"/>
                    <a:pt x="54" y="63"/>
                    <a:pt x="60" y="74"/>
                  </a:cubicBezTo>
                  <a:cubicBezTo>
                    <a:pt x="61" y="74"/>
                    <a:pt x="62" y="73"/>
                    <a:pt x="62" y="73"/>
                  </a:cubicBezTo>
                  <a:cubicBezTo>
                    <a:pt x="48" y="59"/>
                    <a:pt x="37" y="42"/>
                    <a:pt x="20" y="31"/>
                  </a:cubicBezTo>
                  <a:cubicBezTo>
                    <a:pt x="19" y="30"/>
                    <a:pt x="17" y="31"/>
                    <a:pt x="18" y="32"/>
                  </a:cubicBezTo>
                  <a:cubicBezTo>
                    <a:pt x="26" y="49"/>
                    <a:pt x="40" y="62"/>
                    <a:pt x="50" y="77"/>
                  </a:cubicBezTo>
                  <a:cubicBezTo>
                    <a:pt x="51" y="77"/>
                    <a:pt x="52" y="76"/>
                    <a:pt x="53" y="76"/>
                  </a:cubicBezTo>
                  <a:cubicBezTo>
                    <a:pt x="36" y="58"/>
                    <a:pt x="23" y="37"/>
                    <a:pt x="3" y="22"/>
                  </a:cubicBezTo>
                  <a:cubicBezTo>
                    <a:pt x="2" y="21"/>
                    <a:pt x="0" y="23"/>
                    <a:pt x="2" y="24"/>
                  </a:cubicBezTo>
                  <a:cubicBezTo>
                    <a:pt x="25" y="48"/>
                    <a:pt x="45" y="75"/>
                    <a:pt x="61" y="103"/>
                  </a:cubicBezTo>
                  <a:cubicBezTo>
                    <a:pt x="78" y="132"/>
                    <a:pt x="94" y="162"/>
                    <a:pt x="106" y="193"/>
                  </a:cubicBezTo>
                  <a:cubicBezTo>
                    <a:pt x="110" y="204"/>
                    <a:pt x="113" y="216"/>
                    <a:pt x="115" y="228"/>
                  </a:cubicBezTo>
                  <a:cubicBezTo>
                    <a:pt x="116" y="228"/>
                    <a:pt x="117" y="228"/>
                    <a:pt x="118" y="227"/>
                  </a:cubicBezTo>
                  <a:cubicBezTo>
                    <a:pt x="108" y="217"/>
                    <a:pt x="102" y="204"/>
                    <a:pt x="97" y="191"/>
                  </a:cubicBezTo>
                  <a:cubicBezTo>
                    <a:pt x="92" y="178"/>
                    <a:pt x="87" y="165"/>
                    <a:pt x="82" y="152"/>
                  </a:cubicBezTo>
                  <a:cubicBezTo>
                    <a:pt x="76" y="136"/>
                    <a:pt x="70" y="119"/>
                    <a:pt x="63" y="103"/>
                  </a:cubicBezTo>
                  <a:cubicBezTo>
                    <a:pt x="60" y="96"/>
                    <a:pt x="56" y="88"/>
                    <a:pt x="52" y="81"/>
                  </a:cubicBezTo>
                  <a:cubicBezTo>
                    <a:pt x="49" y="75"/>
                    <a:pt x="45" y="69"/>
                    <a:pt x="42" y="62"/>
                  </a:cubicBezTo>
                  <a:cubicBezTo>
                    <a:pt x="40" y="57"/>
                    <a:pt x="38" y="51"/>
                    <a:pt x="38" y="45"/>
                  </a:cubicBezTo>
                  <a:cubicBezTo>
                    <a:pt x="37" y="46"/>
                    <a:pt x="36" y="46"/>
                    <a:pt x="36" y="47"/>
                  </a:cubicBezTo>
                  <a:cubicBezTo>
                    <a:pt x="46" y="52"/>
                    <a:pt x="52" y="62"/>
                    <a:pt x="58" y="72"/>
                  </a:cubicBezTo>
                  <a:cubicBezTo>
                    <a:pt x="63" y="81"/>
                    <a:pt x="68" y="92"/>
                    <a:pt x="74" y="102"/>
                  </a:cubicBezTo>
                  <a:cubicBezTo>
                    <a:pt x="77" y="109"/>
                    <a:pt x="82" y="115"/>
                    <a:pt x="85" y="122"/>
                  </a:cubicBezTo>
                  <a:cubicBezTo>
                    <a:pt x="90" y="129"/>
                    <a:pt x="94" y="137"/>
                    <a:pt x="99" y="145"/>
                  </a:cubicBezTo>
                  <a:cubicBezTo>
                    <a:pt x="107" y="161"/>
                    <a:pt x="115" y="177"/>
                    <a:pt x="124" y="192"/>
                  </a:cubicBezTo>
                  <a:cubicBezTo>
                    <a:pt x="126" y="198"/>
                    <a:pt x="129" y="203"/>
                    <a:pt x="132" y="208"/>
                  </a:cubicBezTo>
                  <a:cubicBezTo>
                    <a:pt x="133" y="210"/>
                    <a:pt x="135" y="209"/>
                    <a:pt x="135" y="207"/>
                  </a:cubicBezTo>
                  <a:cubicBezTo>
                    <a:pt x="118" y="176"/>
                    <a:pt x="102" y="144"/>
                    <a:pt x="84" y="113"/>
                  </a:cubicBezTo>
                  <a:cubicBezTo>
                    <a:pt x="80" y="108"/>
                    <a:pt x="77" y="102"/>
                    <a:pt x="74" y="97"/>
                  </a:cubicBezTo>
                  <a:cubicBezTo>
                    <a:pt x="71" y="92"/>
                    <a:pt x="69" y="86"/>
                    <a:pt x="66" y="81"/>
                  </a:cubicBezTo>
                  <a:cubicBezTo>
                    <a:pt x="61" y="71"/>
                    <a:pt x="55" y="60"/>
                    <a:pt x="47" y="52"/>
                  </a:cubicBezTo>
                  <a:cubicBezTo>
                    <a:pt x="44" y="49"/>
                    <a:pt x="41" y="46"/>
                    <a:pt x="37" y="44"/>
                  </a:cubicBezTo>
                  <a:cubicBezTo>
                    <a:pt x="36" y="44"/>
                    <a:pt x="35" y="45"/>
                    <a:pt x="35" y="46"/>
                  </a:cubicBezTo>
                  <a:cubicBezTo>
                    <a:pt x="35" y="59"/>
                    <a:pt x="44" y="71"/>
                    <a:pt x="50" y="83"/>
                  </a:cubicBezTo>
                  <a:cubicBezTo>
                    <a:pt x="58" y="98"/>
                    <a:pt x="65" y="114"/>
                    <a:pt x="71" y="130"/>
                  </a:cubicBezTo>
                  <a:cubicBezTo>
                    <a:pt x="77" y="144"/>
                    <a:pt x="82" y="159"/>
                    <a:pt x="87" y="173"/>
                  </a:cubicBezTo>
                  <a:cubicBezTo>
                    <a:pt x="92" y="186"/>
                    <a:pt x="97" y="200"/>
                    <a:pt x="104" y="213"/>
                  </a:cubicBezTo>
                  <a:cubicBezTo>
                    <a:pt x="107" y="218"/>
                    <a:pt x="111" y="224"/>
                    <a:pt x="115" y="229"/>
                  </a:cubicBezTo>
                  <a:cubicBezTo>
                    <a:pt x="116" y="230"/>
                    <a:pt x="118" y="230"/>
                    <a:pt x="118" y="228"/>
                  </a:cubicBezTo>
                  <a:cubicBezTo>
                    <a:pt x="112" y="196"/>
                    <a:pt x="98" y="165"/>
                    <a:pt x="83" y="136"/>
                  </a:cubicBezTo>
                  <a:cubicBezTo>
                    <a:pt x="68" y="107"/>
                    <a:pt x="51" y="79"/>
                    <a:pt x="31" y="53"/>
                  </a:cubicBezTo>
                  <a:cubicBezTo>
                    <a:pt x="22" y="42"/>
                    <a:pt x="13" y="32"/>
                    <a:pt x="3" y="22"/>
                  </a:cubicBezTo>
                  <a:cubicBezTo>
                    <a:pt x="3" y="23"/>
                    <a:pt x="2" y="24"/>
                    <a:pt x="2" y="24"/>
                  </a:cubicBezTo>
                  <a:cubicBezTo>
                    <a:pt x="21" y="39"/>
                    <a:pt x="34" y="60"/>
                    <a:pt x="50" y="77"/>
                  </a:cubicBezTo>
                  <a:cubicBezTo>
                    <a:pt x="52" y="79"/>
                    <a:pt x="54" y="77"/>
                    <a:pt x="53" y="76"/>
                  </a:cubicBezTo>
                  <a:cubicBezTo>
                    <a:pt x="42" y="60"/>
                    <a:pt x="28" y="48"/>
                    <a:pt x="21" y="31"/>
                  </a:cubicBezTo>
                  <a:cubicBezTo>
                    <a:pt x="20" y="32"/>
                    <a:pt x="19" y="32"/>
                    <a:pt x="18" y="33"/>
                  </a:cubicBezTo>
                  <a:cubicBezTo>
                    <a:pt x="35" y="44"/>
                    <a:pt x="46" y="62"/>
                    <a:pt x="61" y="75"/>
                  </a:cubicBezTo>
                  <a:cubicBezTo>
                    <a:pt x="62" y="76"/>
                    <a:pt x="64" y="74"/>
                    <a:pt x="63" y="73"/>
                  </a:cubicBezTo>
                  <a:cubicBezTo>
                    <a:pt x="57" y="63"/>
                    <a:pt x="48" y="55"/>
                    <a:pt x="40" y="47"/>
                  </a:cubicBezTo>
                  <a:cubicBezTo>
                    <a:pt x="32" y="38"/>
                    <a:pt x="23" y="29"/>
                    <a:pt x="21" y="17"/>
                  </a:cubicBezTo>
                  <a:cubicBezTo>
                    <a:pt x="20" y="18"/>
                    <a:pt x="20" y="18"/>
                    <a:pt x="19" y="19"/>
                  </a:cubicBezTo>
                  <a:cubicBezTo>
                    <a:pt x="29" y="24"/>
                    <a:pt x="38" y="32"/>
                    <a:pt x="45" y="40"/>
                  </a:cubicBezTo>
                  <a:cubicBezTo>
                    <a:pt x="53" y="48"/>
                    <a:pt x="60" y="57"/>
                    <a:pt x="66" y="66"/>
                  </a:cubicBezTo>
                  <a:cubicBezTo>
                    <a:pt x="67" y="66"/>
                    <a:pt x="67" y="65"/>
                    <a:pt x="68" y="65"/>
                  </a:cubicBezTo>
                  <a:cubicBezTo>
                    <a:pt x="55" y="48"/>
                    <a:pt x="39" y="33"/>
                    <a:pt x="29" y="15"/>
                  </a:cubicBezTo>
                  <a:cubicBezTo>
                    <a:pt x="29" y="15"/>
                    <a:pt x="28" y="16"/>
                    <a:pt x="27" y="16"/>
                  </a:cubicBezTo>
                  <a:cubicBezTo>
                    <a:pt x="45" y="29"/>
                    <a:pt x="57" y="47"/>
                    <a:pt x="71" y="63"/>
                  </a:cubicBezTo>
                  <a:cubicBezTo>
                    <a:pt x="72" y="64"/>
                    <a:pt x="74" y="62"/>
                    <a:pt x="73" y="61"/>
                  </a:cubicBezTo>
                  <a:cubicBezTo>
                    <a:pt x="61" y="45"/>
                    <a:pt x="46" y="30"/>
                    <a:pt x="37" y="11"/>
                  </a:cubicBezTo>
                  <a:cubicBezTo>
                    <a:pt x="37" y="11"/>
                    <a:pt x="36" y="12"/>
                    <a:pt x="36" y="13"/>
                  </a:cubicBezTo>
                  <a:cubicBezTo>
                    <a:pt x="44" y="18"/>
                    <a:pt x="52" y="25"/>
                    <a:pt x="58" y="33"/>
                  </a:cubicBezTo>
                  <a:cubicBezTo>
                    <a:pt x="65" y="41"/>
                    <a:pt x="72" y="49"/>
                    <a:pt x="78" y="57"/>
                  </a:cubicBezTo>
                  <a:cubicBezTo>
                    <a:pt x="79" y="59"/>
                    <a:pt x="81" y="57"/>
                    <a:pt x="80" y="55"/>
                  </a:cubicBezTo>
                  <a:cubicBezTo>
                    <a:pt x="66" y="37"/>
                    <a:pt x="49" y="21"/>
                    <a:pt x="36" y="2"/>
                  </a:cubicBezTo>
                  <a:cubicBezTo>
                    <a:pt x="36" y="2"/>
                    <a:pt x="35" y="3"/>
                    <a:pt x="34" y="4"/>
                  </a:cubicBezTo>
                  <a:cubicBezTo>
                    <a:pt x="55" y="18"/>
                    <a:pt x="68" y="41"/>
                    <a:pt x="87" y="57"/>
                  </a:cubicBezTo>
                  <a:cubicBezTo>
                    <a:pt x="88" y="57"/>
                    <a:pt x="88" y="56"/>
                    <a:pt x="89" y="55"/>
                  </a:cubicBezTo>
                  <a:cubicBezTo>
                    <a:pt x="69" y="40"/>
                    <a:pt x="55" y="20"/>
                    <a:pt x="39" y="1"/>
                  </a:cubicBezTo>
                  <a:cubicBezTo>
                    <a:pt x="38" y="0"/>
                    <a:pt x="36" y="2"/>
                    <a:pt x="37" y="3"/>
                  </a:cubicBezTo>
                  <a:cubicBezTo>
                    <a:pt x="57" y="26"/>
                    <a:pt x="78" y="48"/>
                    <a:pt x="93" y="74"/>
                  </a:cubicBezTo>
                  <a:cubicBezTo>
                    <a:pt x="94" y="74"/>
                    <a:pt x="95" y="73"/>
                    <a:pt x="95" y="73"/>
                  </a:cubicBezTo>
                  <a:cubicBezTo>
                    <a:pt x="85" y="57"/>
                    <a:pt x="71" y="42"/>
                    <a:pt x="64" y="24"/>
                  </a:cubicBezTo>
                  <a:cubicBezTo>
                    <a:pt x="63" y="25"/>
                    <a:pt x="63" y="25"/>
                    <a:pt x="62" y="26"/>
                  </a:cubicBezTo>
                  <a:cubicBezTo>
                    <a:pt x="95" y="72"/>
                    <a:pt x="127" y="120"/>
                    <a:pt x="154" y="170"/>
                  </a:cubicBezTo>
                  <a:cubicBezTo>
                    <a:pt x="155" y="170"/>
                    <a:pt x="155" y="170"/>
                    <a:pt x="156" y="169"/>
                  </a:cubicBezTo>
                  <a:cubicBezTo>
                    <a:pt x="147" y="154"/>
                    <a:pt x="138" y="139"/>
                    <a:pt x="130" y="124"/>
                  </a:cubicBezTo>
                  <a:cubicBezTo>
                    <a:pt x="122" y="110"/>
                    <a:pt x="115" y="96"/>
                    <a:pt x="107" y="82"/>
                  </a:cubicBezTo>
                  <a:cubicBezTo>
                    <a:pt x="101" y="73"/>
                    <a:pt x="94" y="65"/>
                    <a:pt x="88" y="55"/>
                  </a:cubicBezTo>
                  <a:cubicBezTo>
                    <a:pt x="85" y="51"/>
                    <a:pt x="82" y="46"/>
                    <a:pt x="79" y="41"/>
                  </a:cubicBezTo>
                  <a:cubicBezTo>
                    <a:pt x="77" y="37"/>
                    <a:pt x="76" y="32"/>
                    <a:pt x="76" y="27"/>
                  </a:cubicBezTo>
                  <a:cubicBezTo>
                    <a:pt x="75" y="28"/>
                    <a:pt x="74" y="28"/>
                    <a:pt x="73" y="28"/>
                  </a:cubicBezTo>
                  <a:cubicBezTo>
                    <a:pt x="94" y="55"/>
                    <a:pt x="112" y="84"/>
                    <a:pt x="128" y="115"/>
                  </a:cubicBezTo>
                  <a:cubicBezTo>
                    <a:pt x="135" y="128"/>
                    <a:pt x="142" y="141"/>
                    <a:pt x="148" y="154"/>
                  </a:cubicBezTo>
                  <a:cubicBezTo>
                    <a:pt x="155" y="168"/>
                    <a:pt x="161" y="182"/>
                    <a:pt x="163" y="197"/>
                  </a:cubicBezTo>
                  <a:cubicBezTo>
                    <a:pt x="164" y="197"/>
                    <a:pt x="165" y="196"/>
                    <a:pt x="165" y="196"/>
                  </a:cubicBezTo>
                  <a:cubicBezTo>
                    <a:pt x="161" y="193"/>
                    <a:pt x="159" y="187"/>
                    <a:pt x="156" y="183"/>
                  </a:cubicBezTo>
                  <a:cubicBezTo>
                    <a:pt x="153" y="177"/>
                    <a:pt x="150" y="171"/>
                    <a:pt x="147" y="166"/>
                  </a:cubicBezTo>
                  <a:cubicBezTo>
                    <a:pt x="140" y="154"/>
                    <a:pt x="133" y="142"/>
                    <a:pt x="126" y="129"/>
                  </a:cubicBezTo>
                  <a:cubicBezTo>
                    <a:pt x="113" y="106"/>
                    <a:pt x="97" y="84"/>
                    <a:pt x="87" y="59"/>
                  </a:cubicBezTo>
                  <a:cubicBezTo>
                    <a:pt x="86" y="60"/>
                    <a:pt x="85" y="60"/>
                    <a:pt x="84" y="61"/>
                  </a:cubicBezTo>
                  <a:cubicBezTo>
                    <a:pt x="102" y="82"/>
                    <a:pt x="114" y="108"/>
                    <a:pt x="127" y="133"/>
                  </a:cubicBezTo>
                  <a:cubicBezTo>
                    <a:pt x="141" y="160"/>
                    <a:pt x="156" y="187"/>
                    <a:pt x="165" y="216"/>
                  </a:cubicBezTo>
                  <a:cubicBezTo>
                    <a:pt x="166" y="216"/>
                    <a:pt x="167" y="216"/>
                    <a:pt x="168" y="215"/>
                  </a:cubicBezTo>
                  <a:cubicBezTo>
                    <a:pt x="152" y="183"/>
                    <a:pt x="136" y="151"/>
                    <a:pt x="118" y="120"/>
                  </a:cubicBezTo>
                  <a:cubicBezTo>
                    <a:pt x="109" y="105"/>
                    <a:pt x="101" y="90"/>
                    <a:pt x="91" y="75"/>
                  </a:cubicBezTo>
                  <a:cubicBezTo>
                    <a:pt x="87" y="69"/>
                    <a:pt x="83" y="62"/>
                    <a:pt x="79" y="56"/>
                  </a:cubicBezTo>
                  <a:cubicBezTo>
                    <a:pt x="75" y="50"/>
                    <a:pt x="72" y="44"/>
                    <a:pt x="66" y="40"/>
                  </a:cubicBezTo>
                  <a:cubicBezTo>
                    <a:pt x="66" y="40"/>
                    <a:pt x="66" y="40"/>
                    <a:pt x="65" y="39"/>
                  </a:cubicBezTo>
                  <a:cubicBezTo>
                    <a:pt x="64" y="39"/>
                    <a:pt x="63" y="40"/>
                    <a:pt x="63" y="41"/>
                  </a:cubicBezTo>
                  <a:cubicBezTo>
                    <a:pt x="69" y="57"/>
                    <a:pt x="79" y="71"/>
                    <a:pt x="87" y="86"/>
                  </a:cubicBezTo>
                  <a:cubicBezTo>
                    <a:pt x="95" y="102"/>
                    <a:pt x="103" y="118"/>
                    <a:pt x="111" y="134"/>
                  </a:cubicBezTo>
                  <a:cubicBezTo>
                    <a:pt x="125" y="164"/>
                    <a:pt x="141" y="195"/>
                    <a:pt x="151" y="227"/>
                  </a:cubicBezTo>
                  <a:cubicBezTo>
                    <a:pt x="153" y="232"/>
                    <a:pt x="154" y="238"/>
                    <a:pt x="155" y="243"/>
                  </a:cubicBezTo>
                  <a:cubicBezTo>
                    <a:pt x="156" y="242"/>
                    <a:pt x="157" y="242"/>
                    <a:pt x="158" y="242"/>
                  </a:cubicBezTo>
                  <a:cubicBezTo>
                    <a:pt x="140" y="215"/>
                    <a:pt x="130" y="184"/>
                    <a:pt x="116" y="156"/>
                  </a:cubicBezTo>
                  <a:cubicBezTo>
                    <a:pt x="100" y="125"/>
                    <a:pt x="81" y="95"/>
                    <a:pt x="64" y="64"/>
                  </a:cubicBezTo>
                  <a:cubicBezTo>
                    <a:pt x="63" y="65"/>
                    <a:pt x="62" y="65"/>
                    <a:pt x="61" y="66"/>
                  </a:cubicBezTo>
                  <a:cubicBezTo>
                    <a:pt x="80" y="93"/>
                    <a:pt x="96" y="122"/>
                    <a:pt x="111" y="151"/>
                  </a:cubicBezTo>
                  <a:cubicBezTo>
                    <a:pt x="118" y="167"/>
                    <a:pt x="126" y="183"/>
                    <a:pt x="133" y="199"/>
                  </a:cubicBezTo>
                  <a:cubicBezTo>
                    <a:pt x="137" y="207"/>
                    <a:pt x="140" y="215"/>
                    <a:pt x="144" y="223"/>
                  </a:cubicBezTo>
                  <a:cubicBezTo>
                    <a:pt x="146" y="227"/>
                    <a:pt x="147" y="231"/>
                    <a:pt x="149" y="235"/>
                  </a:cubicBezTo>
                  <a:cubicBezTo>
                    <a:pt x="151" y="239"/>
                    <a:pt x="153" y="243"/>
                    <a:pt x="154" y="248"/>
                  </a:cubicBezTo>
                  <a:cubicBezTo>
                    <a:pt x="154" y="248"/>
                    <a:pt x="155" y="247"/>
                    <a:pt x="156" y="247"/>
                  </a:cubicBezTo>
                  <a:cubicBezTo>
                    <a:pt x="139" y="216"/>
                    <a:pt x="124" y="183"/>
                    <a:pt x="107" y="151"/>
                  </a:cubicBezTo>
                  <a:cubicBezTo>
                    <a:pt x="99" y="136"/>
                    <a:pt x="91" y="121"/>
                    <a:pt x="81" y="107"/>
                  </a:cubicBezTo>
                  <a:cubicBezTo>
                    <a:pt x="72" y="93"/>
                    <a:pt x="62" y="79"/>
                    <a:pt x="52" y="66"/>
                  </a:cubicBezTo>
                  <a:cubicBezTo>
                    <a:pt x="47" y="59"/>
                    <a:pt x="42" y="52"/>
                    <a:pt x="35" y="47"/>
                  </a:cubicBezTo>
                  <a:cubicBezTo>
                    <a:pt x="34" y="47"/>
                    <a:pt x="33" y="48"/>
                    <a:pt x="33" y="49"/>
                  </a:cubicBezTo>
                  <a:cubicBezTo>
                    <a:pt x="49" y="79"/>
                    <a:pt x="68" y="108"/>
                    <a:pt x="84" y="138"/>
                  </a:cubicBezTo>
                  <a:cubicBezTo>
                    <a:pt x="92" y="153"/>
                    <a:pt x="98" y="169"/>
                    <a:pt x="105" y="185"/>
                  </a:cubicBezTo>
                  <a:cubicBezTo>
                    <a:pt x="112" y="202"/>
                    <a:pt x="119" y="218"/>
                    <a:pt x="124" y="235"/>
                  </a:cubicBezTo>
                  <a:cubicBezTo>
                    <a:pt x="128" y="246"/>
                    <a:pt x="131" y="257"/>
                    <a:pt x="136" y="266"/>
                  </a:cubicBezTo>
                  <a:cubicBezTo>
                    <a:pt x="136" y="268"/>
                    <a:pt x="139" y="267"/>
                    <a:pt x="138" y="266"/>
                  </a:cubicBezTo>
                  <a:cubicBezTo>
                    <a:pt x="126" y="198"/>
                    <a:pt x="95" y="137"/>
                    <a:pt x="62" y="77"/>
                  </a:cubicBezTo>
                  <a:cubicBezTo>
                    <a:pt x="62" y="76"/>
                    <a:pt x="62" y="76"/>
                    <a:pt x="62" y="75"/>
                  </a:cubicBezTo>
                  <a:cubicBezTo>
                    <a:pt x="61" y="76"/>
                    <a:pt x="60" y="76"/>
                    <a:pt x="59" y="77"/>
                  </a:cubicBezTo>
                  <a:cubicBezTo>
                    <a:pt x="67" y="85"/>
                    <a:pt x="73" y="95"/>
                    <a:pt x="79" y="106"/>
                  </a:cubicBezTo>
                  <a:cubicBezTo>
                    <a:pt x="84" y="117"/>
                    <a:pt x="90" y="128"/>
                    <a:pt x="95" y="140"/>
                  </a:cubicBezTo>
                  <a:cubicBezTo>
                    <a:pt x="106" y="164"/>
                    <a:pt x="115" y="188"/>
                    <a:pt x="120" y="214"/>
                  </a:cubicBezTo>
                  <a:cubicBezTo>
                    <a:pt x="120" y="216"/>
                    <a:pt x="123" y="215"/>
                    <a:pt x="123" y="21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8" name="Freeform 48"/>
            <p:cNvSpPr/>
            <p:nvPr/>
          </p:nvSpPr>
          <p:spPr bwMode="auto">
            <a:xfrm>
              <a:off x="4079" y="2197"/>
              <a:ext cx="294" cy="423"/>
            </a:xfrm>
            <a:custGeom>
              <a:avLst/>
              <a:gdLst>
                <a:gd name="T0" fmla="*/ 99 w 152"/>
                <a:gd name="T1" fmla="*/ 160 h 219"/>
                <a:gd name="T2" fmla="*/ 74 w 152"/>
                <a:gd name="T3" fmla="*/ 112 h 219"/>
                <a:gd name="T4" fmla="*/ 30 w 152"/>
                <a:gd name="T5" fmla="*/ 47 h 219"/>
                <a:gd name="T6" fmla="*/ 84 w 152"/>
                <a:gd name="T7" fmla="*/ 116 h 219"/>
                <a:gd name="T8" fmla="*/ 127 w 152"/>
                <a:gd name="T9" fmla="*/ 214 h 219"/>
                <a:gd name="T10" fmla="*/ 108 w 152"/>
                <a:gd name="T11" fmla="*/ 172 h 219"/>
                <a:gd name="T12" fmla="*/ 36 w 152"/>
                <a:gd name="T13" fmla="*/ 42 h 219"/>
                <a:gd name="T14" fmla="*/ 131 w 152"/>
                <a:gd name="T15" fmla="*/ 196 h 219"/>
                <a:gd name="T16" fmla="*/ 80 w 152"/>
                <a:gd name="T17" fmla="*/ 77 h 219"/>
                <a:gd name="T18" fmla="*/ 152 w 152"/>
                <a:gd name="T19" fmla="*/ 211 h 219"/>
                <a:gd name="T20" fmla="*/ 80 w 152"/>
                <a:gd name="T21" fmla="*/ 74 h 219"/>
                <a:gd name="T22" fmla="*/ 129 w 152"/>
                <a:gd name="T23" fmla="*/ 163 h 219"/>
                <a:gd name="T24" fmla="*/ 72 w 152"/>
                <a:gd name="T25" fmla="*/ 51 h 219"/>
                <a:gd name="T26" fmla="*/ 52 w 152"/>
                <a:gd name="T27" fmla="*/ 30 h 219"/>
                <a:gd name="T28" fmla="*/ 82 w 152"/>
                <a:gd name="T29" fmla="*/ 69 h 219"/>
                <a:gd name="T30" fmla="*/ 56 w 152"/>
                <a:gd name="T31" fmla="*/ 47 h 219"/>
                <a:gd name="T32" fmla="*/ 20 w 152"/>
                <a:gd name="T33" fmla="*/ 7 h 219"/>
                <a:gd name="T34" fmla="*/ 18 w 152"/>
                <a:gd name="T35" fmla="*/ 11 h 219"/>
                <a:gd name="T36" fmla="*/ 51 w 152"/>
                <a:gd name="T37" fmla="*/ 59 h 219"/>
                <a:gd name="T38" fmla="*/ 35 w 152"/>
                <a:gd name="T39" fmla="*/ 52 h 219"/>
                <a:gd name="T40" fmla="*/ 1 w 152"/>
                <a:gd name="T41" fmla="*/ 15 h 219"/>
                <a:gd name="T42" fmla="*/ 4 w 152"/>
                <a:gd name="T43" fmla="*/ 12 h 219"/>
                <a:gd name="T44" fmla="*/ 40 w 152"/>
                <a:gd name="T45" fmla="*/ 49 h 219"/>
                <a:gd name="T46" fmla="*/ 12 w 152"/>
                <a:gd name="T47" fmla="*/ 3 h 219"/>
                <a:gd name="T48" fmla="*/ 15 w 152"/>
                <a:gd name="T49" fmla="*/ 1 h 219"/>
                <a:gd name="T50" fmla="*/ 38 w 152"/>
                <a:gd name="T51" fmla="*/ 49 h 219"/>
                <a:gd name="T52" fmla="*/ 2 w 152"/>
                <a:gd name="T53" fmla="*/ 14 h 219"/>
                <a:gd name="T54" fmla="*/ 3 w 152"/>
                <a:gd name="T55" fmla="*/ 14 h 219"/>
                <a:gd name="T56" fmla="*/ 38 w 152"/>
                <a:gd name="T57" fmla="*/ 50 h 219"/>
                <a:gd name="T58" fmla="*/ 49 w 152"/>
                <a:gd name="T59" fmla="*/ 61 h 219"/>
                <a:gd name="T60" fmla="*/ 16 w 152"/>
                <a:gd name="T61" fmla="*/ 14 h 219"/>
                <a:gd name="T62" fmla="*/ 23 w 152"/>
                <a:gd name="T63" fmla="*/ 5 h 219"/>
                <a:gd name="T64" fmla="*/ 58 w 152"/>
                <a:gd name="T65" fmla="*/ 45 h 219"/>
                <a:gd name="T66" fmla="*/ 79 w 152"/>
                <a:gd name="T67" fmla="*/ 71 h 219"/>
                <a:gd name="T68" fmla="*/ 55 w 152"/>
                <a:gd name="T69" fmla="*/ 29 h 219"/>
                <a:gd name="T70" fmla="*/ 102 w 152"/>
                <a:gd name="T71" fmla="*/ 110 h 219"/>
                <a:gd name="T72" fmla="*/ 142 w 152"/>
                <a:gd name="T73" fmla="*/ 211 h 219"/>
                <a:gd name="T74" fmla="*/ 79 w 152"/>
                <a:gd name="T75" fmla="*/ 74 h 219"/>
                <a:gd name="T76" fmla="*/ 152 w 152"/>
                <a:gd name="T77" fmla="*/ 210 h 219"/>
                <a:gd name="T78" fmla="*/ 139 w 152"/>
                <a:gd name="T79" fmla="*/ 218 h 219"/>
                <a:gd name="T80" fmla="*/ 123 w 152"/>
                <a:gd name="T81" fmla="*/ 175 h 219"/>
                <a:gd name="T82" fmla="*/ 38 w 152"/>
                <a:gd name="T83" fmla="*/ 40 h 219"/>
                <a:gd name="T84" fmla="*/ 106 w 152"/>
                <a:gd name="T85" fmla="*/ 175 h 219"/>
                <a:gd name="T86" fmla="*/ 129 w 152"/>
                <a:gd name="T87" fmla="*/ 214 h 219"/>
                <a:gd name="T88" fmla="*/ 63 w 152"/>
                <a:gd name="T89" fmla="*/ 80 h 219"/>
                <a:gd name="T90" fmla="*/ 30 w 152"/>
                <a:gd name="T91" fmla="*/ 44 h 219"/>
                <a:gd name="T92" fmla="*/ 115 w 152"/>
                <a:gd name="T93" fmla="*/ 193 h 219"/>
                <a:gd name="T94" fmla="*/ 84 w 152"/>
                <a:gd name="T95" fmla="*/ 12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219">
                  <a:moveTo>
                    <a:pt x="41" y="75"/>
                  </a:moveTo>
                  <a:cubicBezTo>
                    <a:pt x="58" y="90"/>
                    <a:pt x="71" y="109"/>
                    <a:pt x="82" y="129"/>
                  </a:cubicBezTo>
                  <a:cubicBezTo>
                    <a:pt x="88" y="139"/>
                    <a:pt x="93" y="149"/>
                    <a:pt x="99" y="160"/>
                  </a:cubicBezTo>
                  <a:cubicBezTo>
                    <a:pt x="105" y="170"/>
                    <a:pt x="111" y="181"/>
                    <a:pt x="115" y="193"/>
                  </a:cubicBezTo>
                  <a:cubicBezTo>
                    <a:pt x="116" y="192"/>
                    <a:pt x="117" y="192"/>
                    <a:pt x="118" y="192"/>
                  </a:cubicBezTo>
                  <a:cubicBezTo>
                    <a:pt x="104" y="164"/>
                    <a:pt x="90" y="138"/>
                    <a:pt x="74" y="112"/>
                  </a:cubicBezTo>
                  <a:cubicBezTo>
                    <a:pt x="67" y="101"/>
                    <a:pt x="59" y="90"/>
                    <a:pt x="51" y="80"/>
                  </a:cubicBezTo>
                  <a:cubicBezTo>
                    <a:pt x="43" y="69"/>
                    <a:pt x="36" y="58"/>
                    <a:pt x="31" y="45"/>
                  </a:cubicBezTo>
                  <a:cubicBezTo>
                    <a:pt x="31" y="46"/>
                    <a:pt x="30" y="47"/>
                    <a:pt x="30" y="47"/>
                  </a:cubicBezTo>
                  <a:cubicBezTo>
                    <a:pt x="36" y="48"/>
                    <a:pt x="40" y="54"/>
                    <a:pt x="43" y="58"/>
                  </a:cubicBezTo>
                  <a:cubicBezTo>
                    <a:pt x="47" y="63"/>
                    <a:pt x="51" y="68"/>
                    <a:pt x="54" y="73"/>
                  </a:cubicBezTo>
                  <a:cubicBezTo>
                    <a:pt x="65" y="87"/>
                    <a:pt x="75" y="101"/>
                    <a:pt x="84" y="116"/>
                  </a:cubicBezTo>
                  <a:cubicBezTo>
                    <a:pt x="92" y="131"/>
                    <a:pt x="101" y="146"/>
                    <a:pt x="108" y="161"/>
                  </a:cubicBezTo>
                  <a:cubicBezTo>
                    <a:pt x="116" y="176"/>
                    <a:pt x="123" y="192"/>
                    <a:pt x="126" y="209"/>
                  </a:cubicBezTo>
                  <a:cubicBezTo>
                    <a:pt x="126" y="211"/>
                    <a:pt x="127" y="213"/>
                    <a:pt x="127" y="214"/>
                  </a:cubicBezTo>
                  <a:cubicBezTo>
                    <a:pt x="128" y="214"/>
                    <a:pt x="128" y="214"/>
                    <a:pt x="129" y="213"/>
                  </a:cubicBezTo>
                  <a:cubicBezTo>
                    <a:pt x="124" y="208"/>
                    <a:pt x="121" y="202"/>
                    <a:pt x="118" y="195"/>
                  </a:cubicBezTo>
                  <a:cubicBezTo>
                    <a:pt x="115" y="188"/>
                    <a:pt x="111" y="180"/>
                    <a:pt x="108" y="172"/>
                  </a:cubicBezTo>
                  <a:cubicBezTo>
                    <a:pt x="101" y="157"/>
                    <a:pt x="94" y="141"/>
                    <a:pt x="87" y="126"/>
                  </a:cubicBezTo>
                  <a:cubicBezTo>
                    <a:pt x="72" y="97"/>
                    <a:pt x="55" y="68"/>
                    <a:pt x="38" y="40"/>
                  </a:cubicBezTo>
                  <a:cubicBezTo>
                    <a:pt x="37" y="41"/>
                    <a:pt x="36" y="41"/>
                    <a:pt x="36" y="42"/>
                  </a:cubicBezTo>
                  <a:cubicBezTo>
                    <a:pt x="55" y="70"/>
                    <a:pt x="76" y="98"/>
                    <a:pt x="94" y="128"/>
                  </a:cubicBezTo>
                  <a:cubicBezTo>
                    <a:pt x="103" y="143"/>
                    <a:pt x="111" y="158"/>
                    <a:pt x="119" y="174"/>
                  </a:cubicBezTo>
                  <a:cubicBezTo>
                    <a:pt x="123" y="181"/>
                    <a:pt x="127" y="188"/>
                    <a:pt x="131" y="196"/>
                  </a:cubicBezTo>
                  <a:cubicBezTo>
                    <a:pt x="134" y="202"/>
                    <a:pt x="138" y="209"/>
                    <a:pt x="139" y="217"/>
                  </a:cubicBezTo>
                  <a:cubicBezTo>
                    <a:pt x="140" y="217"/>
                    <a:pt x="141" y="217"/>
                    <a:pt x="142" y="216"/>
                  </a:cubicBezTo>
                  <a:cubicBezTo>
                    <a:pt x="118" y="172"/>
                    <a:pt x="106" y="121"/>
                    <a:pt x="80" y="77"/>
                  </a:cubicBezTo>
                  <a:cubicBezTo>
                    <a:pt x="79" y="78"/>
                    <a:pt x="78" y="78"/>
                    <a:pt x="78" y="79"/>
                  </a:cubicBezTo>
                  <a:cubicBezTo>
                    <a:pt x="108" y="119"/>
                    <a:pt x="120" y="170"/>
                    <a:pt x="150" y="212"/>
                  </a:cubicBezTo>
                  <a:cubicBezTo>
                    <a:pt x="150" y="213"/>
                    <a:pt x="152" y="212"/>
                    <a:pt x="152" y="211"/>
                  </a:cubicBezTo>
                  <a:cubicBezTo>
                    <a:pt x="146" y="187"/>
                    <a:pt x="132" y="167"/>
                    <a:pt x="121" y="146"/>
                  </a:cubicBezTo>
                  <a:cubicBezTo>
                    <a:pt x="108" y="121"/>
                    <a:pt x="94" y="98"/>
                    <a:pt x="82" y="73"/>
                  </a:cubicBezTo>
                  <a:cubicBezTo>
                    <a:pt x="81" y="74"/>
                    <a:pt x="80" y="74"/>
                    <a:pt x="80" y="74"/>
                  </a:cubicBezTo>
                  <a:cubicBezTo>
                    <a:pt x="109" y="116"/>
                    <a:pt x="117" y="168"/>
                    <a:pt x="143" y="212"/>
                  </a:cubicBezTo>
                  <a:cubicBezTo>
                    <a:pt x="143" y="213"/>
                    <a:pt x="146" y="213"/>
                    <a:pt x="145" y="211"/>
                  </a:cubicBezTo>
                  <a:cubicBezTo>
                    <a:pt x="141" y="194"/>
                    <a:pt x="135" y="178"/>
                    <a:pt x="129" y="163"/>
                  </a:cubicBezTo>
                  <a:cubicBezTo>
                    <a:pt x="122" y="147"/>
                    <a:pt x="115" y="131"/>
                    <a:pt x="108" y="116"/>
                  </a:cubicBezTo>
                  <a:cubicBezTo>
                    <a:pt x="100" y="100"/>
                    <a:pt x="92" y="85"/>
                    <a:pt x="83" y="70"/>
                  </a:cubicBezTo>
                  <a:cubicBezTo>
                    <a:pt x="79" y="64"/>
                    <a:pt x="75" y="57"/>
                    <a:pt x="72" y="51"/>
                  </a:cubicBezTo>
                  <a:cubicBezTo>
                    <a:pt x="68" y="45"/>
                    <a:pt x="65" y="39"/>
                    <a:pt x="60" y="34"/>
                  </a:cubicBezTo>
                  <a:cubicBezTo>
                    <a:pt x="59" y="32"/>
                    <a:pt x="57" y="30"/>
                    <a:pt x="55" y="28"/>
                  </a:cubicBezTo>
                  <a:cubicBezTo>
                    <a:pt x="54" y="28"/>
                    <a:pt x="52" y="28"/>
                    <a:pt x="52" y="30"/>
                  </a:cubicBezTo>
                  <a:cubicBezTo>
                    <a:pt x="54" y="37"/>
                    <a:pt x="58" y="44"/>
                    <a:pt x="63" y="51"/>
                  </a:cubicBezTo>
                  <a:cubicBezTo>
                    <a:pt x="68" y="58"/>
                    <a:pt x="73" y="65"/>
                    <a:pt x="79" y="71"/>
                  </a:cubicBezTo>
                  <a:cubicBezTo>
                    <a:pt x="81" y="72"/>
                    <a:pt x="83" y="70"/>
                    <a:pt x="82" y="69"/>
                  </a:cubicBezTo>
                  <a:cubicBezTo>
                    <a:pt x="67" y="51"/>
                    <a:pt x="54" y="31"/>
                    <a:pt x="39" y="13"/>
                  </a:cubicBezTo>
                  <a:cubicBezTo>
                    <a:pt x="38" y="12"/>
                    <a:pt x="36" y="13"/>
                    <a:pt x="36" y="14"/>
                  </a:cubicBezTo>
                  <a:cubicBezTo>
                    <a:pt x="38" y="27"/>
                    <a:pt x="49" y="36"/>
                    <a:pt x="56" y="47"/>
                  </a:cubicBezTo>
                  <a:cubicBezTo>
                    <a:pt x="57" y="46"/>
                    <a:pt x="58" y="45"/>
                    <a:pt x="58" y="45"/>
                  </a:cubicBezTo>
                  <a:cubicBezTo>
                    <a:pt x="47" y="32"/>
                    <a:pt x="35" y="18"/>
                    <a:pt x="23" y="5"/>
                  </a:cubicBezTo>
                  <a:cubicBezTo>
                    <a:pt x="21" y="4"/>
                    <a:pt x="19" y="5"/>
                    <a:pt x="20" y="7"/>
                  </a:cubicBezTo>
                  <a:cubicBezTo>
                    <a:pt x="32" y="23"/>
                    <a:pt x="44" y="40"/>
                    <a:pt x="55" y="56"/>
                  </a:cubicBezTo>
                  <a:cubicBezTo>
                    <a:pt x="55" y="56"/>
                    <a:pt x="56" y="55"/>
                    <a:pt x="57" y="55"/>
                  </a:cubicBezTo>
                  <a:cubicBezTo>
                    <a:pt x="46" y="39"/>
                    <a:pt x="34" y="22"/>
                    <a:pt x="18" y="11"/>
                  </a:cubicBezTo>
                  <a:cubicBezTo>
                    <a:pt x="17" y="11"/>
                    <a:pt x="15" y="12"/>
                    <a:pt x="16" y="13"/>
                  </a:cubicBezTo>
                  <a:cubicBezTo>
                    <a:pt x="22" y="32"/>
                    <a:pt x="37" y="46"/>
                    <a:pt x="49" y="61"/>
                  </a:cubicBezTo>
                  <a:cubicBezTo>
                    <a:pt x="50" y="60"/>
                    <a:pt x="50" y="60"/>
                    <a:pt x="51" y="59"/>
                  </a:cubicBezTo>
                  <a:cubicBezTo>
                    <a:pt x="40" y="46"/>
                    <a:pt x="29" y="32"/>
                    <a:pt x="15" y="20"/>
                  </a:cubicBezTo>
                  <a:cubicBezTo>
                    <a:pt x="14" y="19"/>
                    <a:pt x="13" y="21"/>
                    <a:pt x="13" y="22"/>
                  </a:cubicBezTo>
                  <a:cubicBezTo>
                    <a:pt x="18" y="33"/>
                    <a:pt x="28" y="42"/>
                    <a:pt x="35" y="52"/>
                  </a:cubicBezTo>
                  <a:cubicBezTo>
                    <a:pt x="36" y="51"/>
                    <a:pt x="37" y="51"/>
                    <a:pt x="37" y="50"/>
                  </a:cubicBezTo>
                  <a:cubicBezTo>
                    <a:pt x="24" y="39"/>
                    <a:pt x="15" y="25"/>
                    <a:pt x="3" y="13"/>
                  </a:cubicBezTo>
                  <a:cubicBezTo>
                    <a:pt x="2" y="12"/>
                    <a:pt x="0" y="13"/>
                    <a:pt x="1" y="15"/>
                  </a:cubicBezTo>
                  <a:cubicBezTo>
                    <a:pt x="8" y="30"/>
                    <a:pt x="22" y="40"/>
                    <a:pt x="31" y="54"/>
                  </a:cubicBezTo>
                  <a:cubicBezTo>
                    <a:pt x="31" y="54"/>
                    <a:pt x="32" y="53"/>
                    <a:pt x="33" y="53"/>
                  </a:cubicBezTo>
                  <a:cubicBezTo>
                    <a:pt x="23" y="39"/>
                    <a:pt x="13" y="26"/>
                    <a:pt x="4" y="12"/>
                  </a:cubicBezTo>
                  <a:cubicBezTo>
                    <a:pt x="3" y="13"/>
                    <a:pt x="2" y="13"/>
                    <a:pt x="2" y="14"/>
                  </a:cubicBezTo>
                  <a:cubicBezTo>
                    <a:pt x="13" y="27"/>
                    <a:pt x="24" y="41"/>
                    <a:pt x="38" y="50"/>
                  </a:cubicBezTo>
                  <a:cubicBezTo>
                    <a:pt x="39" y="51"/>
                    <a:pt x="41" y="50"/>
                    <a:pt x="40" y="49"/>
                  </a:cubicBezTo>
                  <a:cubicBezTo>
                    <a:pt x="40" y="40"/>
                    <a:pt x="35" y="32"/>
                    <a:pt x="31" y="25"/>
                  </a:cubicBezTo>
                  <a:cubicBezTo>
                    <a:pt x="26" y="17"/>
                    <a:pt x="20" y="9"/>
                    <a:pt x="15" y="1"/>
                  </a:cubicBezTo>
                  <a:cubicBezTo>
                    <a:pt x="14" y="2"/>
                    <a:pt x="13" y="3"/>
                    <a:pt x="12" y="3"/>
                  </a:cubicBezTo>
                  <a:cubicBezTo>
                    <a:pt x="20" y="12"/>
                    <a:pt x="25" y="22"/>
                    <a:pt x="31" y="31"/>
                  </a:cubicBezTo>
                  <a:cubicBezTo>
                    <a:pt x="32" y="33"/>
                    <a:pt x="34" y="31"/>
                    <a:pt x="33" y="30"/>
                  </a:cubicBezTo>
                  <a:cubicBezTo>
                    <a:pt x="27" y="20"/>
                    <a:pt x="22" y="10"/>
                    <a:pt x="15" y="1"/>
                  </a:cubicBezTo>
                  <a:cubicBezTo>
                    <a:pt x="14" y="0"/>
                    <a:pt x="11" y="2"/>
                    <a:pt x="12" y="3"/>
                  </a:cubicBezTo>
                  <a:cubicBezTo>
                    <a:pt x="17" y="10"/>
                    <a:pt x="23" y="17"/>
                    <a:pt x="28" y="25"/>
                  </a:cubicBezTo>
                  <a:cubicBezTo>
                    <a:pt x="32" y="32"/>
                    <a:pt x="37" y="40"/>
                    <a:pt x="38" y="49"/>
                  </a:cubicBezTo>
                  <a:cubicBezTo>
                    <a:pt x="38" y="49"/>
                    <a:pt x="39" y="48"/>
                    <a:pt x="40" y="48"/>
                  </a:cubicBezTo>
                  <a:cubicBezTo>
                    <a:pt x="26" y="39"/>
                    <a:pt x="15" y="25"/>
                    <a:pt x="4" y="12"/>
                  </a:cubicBezTo>
                  <a:cubicBezTo>
                    <a:pt x="3" y="11"/>
                    <a:pt x="1" y="12"/>
                    <a:pt x="2" y="14"/>
                  </a:cubicBezTo>
                  <a:cubicBezTo>
                    <a:pt x="10" y="28"/>
                    <a:pt x="21" y="41"/>
                    <a:pt x="31" y="55"/>
                  </a:cubicBezTo>
                  <a:cubicBezTo>
                    <a:pt x="32" y="56"/>
                    <a:pt x="34" y="55"/>
                    <a:pt x="33" y="53"/>
                  </a:cubicBezTo>
                  <a:cubicBezTo>
                    <a:pt x="25" y="39"/>
                    <a:pt x="11" y="28"/>
                    <a:pt x="3" y="14"/>
                  </a:cubicBezTo>
                  <a:cubicBezTo>
                    <a:pt x="2" y="14"/>
                    <a:pt x="2" y="15"/>
                    <a:pt x="1" y="15"/>
                  </a:cubicBezTo>
                  <a:cubicBezTo>
                    <a:pt x="13" y="27"/>
                    <a:pt x="22" y="41"/>
                    <a:pt x="36" y="52"/>
                  </a:cubicBezTo>
                  <a:cubicBezTo>
                    <a:pt x="37" y="53"/>
                    <a:pt x="38" y="51"/>
                    <a:pt x="38" y="50"/>
                  </a:cubicBezTo>
                  <a:cubicBezTo>
                    <a:pt x="30" y="41"/>
                    <a:pt x="20" y="32"/>
                    <a:pt x="16" y="21"/>
                  </a:cubicBezTo>
                  <a:cubicBezTo>
                    <a:pt x="15" y="21"/>
                    <a:pt x="14" y="22"/>
                    <a:pt x="14" y="22"/>
                  </a:cubicBezTo>
                  <a:cubicBezTo>
                    <a:pt x="27" y="34"/>
                    <a:pt x="38" y="48"/>
                    <a:pt x="49" y="61"/>
                  </a:cubicBezTo>
                  <a:cubicBezTo>
                    <a:pt x="50" y="62"/>
                    <a:pt x="52" y="61"/>
                    <a:pt x="51" y="59"/>
                  </a:cubicBezTo>
                  <a:cubicBezTo>
                    <a:pt x="39" y="44"/>
                    <a:pt x="25" y="30"/>
                    <a:pt x="18" y="12"/>
                  </a:cubicBezTo>
                  <a:cubicBezTo>
                    <a:pt x="17" y="13"/>
                    <a:pt x="17" y="13"/>
                    <a:pt x="16" y="14"/>
                  </a:cubicBezTo>
                  <a:cubicBezTo>
                    <a:pt x="32" y="24"/>
                    <a:pt x="44" y="41"/>
                    <a:pt x="55" y="56"/>
                  </a:cubicBezTo>
                  <a:cubicBezTo>
                    <a:pt x="56" y="58"/>
                    <a:pt x="58" y="56"/>
                    <a:pt x="57" y="55"/>
                  </a:cubicBezTo>
                  <a:cubicBezTo>
                    <a:pt x="46" y="38"/>
                    <a:pt x="35" y="21"/>
                    <a:pt x="23" y="5"/>
                  </a:cubicBezTo>
                  <a:cubicBezTo>
                    <a:pt x="22" y="6"/>
                    <a:pt x="21" y="6"/>
                    <a:pt x="20" y="7"/>
                  </a:cubicBezTo>
                  <a:cubicBezTo>
                    <a:pt x="32" y="20"/>
                    <a:pt x="44" y="33"/>
                    <a:pt x="56" y="47"/>
                  </a:cubicBezTo>
                  <a:cubicBezTo>
                    <a:pt x="57" y="48"/>
                    <a:pt x="59" y="46"/>
                    <a:pt x="58" y="45"/>
                  </a:cubicBezTo>
                  <a:cubicBezTo>
                    <a:pt x="52" y="35"/>
                    <a:pt x="41" y="26"/>
                    <a:pt x="39" y="14"/>
                  </a:cubicBezTo>
                  <a:cubicBezTo>
                    <a:pt x="38" y="14"/>
                    <a:pt x="37" y="14"/>
                    <a:pt x="36" y="15"/>
                  </a:cubicBezTo>
                  <a:cubicBezTo>
                    <a:pt x="52" y="33"/>
                    <a:pt x="64" y="53"/>
                    <a:pt x="79" y="71"/>
                  </a:cubicBezTo>
                  <a:cubicBezTo>
                    <a:pt x="80" y="70"/>
                    <a:pt x="81" y="70"/>
                    <a:pt x="82" y="69"/>
                  </a:cubicBezTo>
                  <a:cubicBezTo>
                    <a:pt x="76" y="64"/>
                    <a:pt x="71" y="57"/>
                    <a:pt x="66" y="51"/>
                  </a:cubicBezTo>
                  <a:cubicBezTo>
                    <a:pt x="62" y="44"/>
                    <a:pt x="57" y="37"/>
                    <a:pt x="55" y="29"/>
                  </a:cubicBezTo>
                  <a:cubicBezTo>
                    <a:pt x="54" y="30"/>
                    <a:pt x="54" y="30"/>
                    <a:pt x="53" y="30"/>
                  </a:cubicBezTo>
                  <a:cubicBezTo>
                    <a:pt x="64" y="39"/>
                    <a:pt x="69" y="53"/>
                    <a:pt x="76" y="64"/>
                  </a:cubicBezTo>
                  <a:cubicBezTo>
                    <a:pt x="86" y="79"/>
                    <a:pt x="94" y="94"/>
                    <a:pt x="102" y="110"/>
                  </a:cubicBezTo>
                  <a:cubicBezTo>
                    <a:pt x="110" y="126"/>
                    <a:pt x="116" y="141"/>
                    <a:pt x="123" y="157"/>
                  </a:cubicBezTo>
                  <a:cubicBezTo>
                    <a:pt x="130" y="173"/>
                    <a:pt x="137" y="189"/>
                    <a:pt x="141" y="206"/>
                  </a:cubicBezTo>
                  <a:cubicBezTo>
                    <a:pt x="142" y="208"/>
                    <a:pt x="142" y="210"/>
                    <a:pt x="142" y="211"/>
                  </a:cubicBezTo>
                  <a:cubicBezTo>
                    <a:pt x="143" y="211"/>
                    <a:pt x="144" y="211"/>
                    <a:pt x="145" y="210"/>
                  </a:cubicBezTo>
                  <a:cubicBezTo>
                    <a:pt x="120" y="167"/>
                    <a:pt x="111" y="115"/>
                    <a:pt x="82" y="73"/>
                  </a:cubicBezTo>
                  <a:cubicBezTo>
                    <a:pt x="81" y="71"/>
                    <a:pt x="79" y="73"/>
                    <a:pt x="79" y="74"/>
                  </a:cubicBezTo>
                  <a:cubicBezTo>
                    <a:pt x="92" y="98"/>
                    <a:pt x="106" y="122"/>
                    <a:pt x="118" y="146"/>
                  </a:cubicBezTo>
                  <a:cubicBezTo>
                    <a:pt x="129" y="167"/>
                    <a:pt x="143" y="188"/>
                    <a:pt x="149" y="211"/>
                  </a:cubicBezTo>
                  <a:cubicBezTo>
                    <a:pt x="150" y="211"/>
                    <a:pt x="151" y="210"/>
                    <a:pt x="152" y="210"/>
                  </a:cubicBezTo>
                  <a:cubicBezTo>
                    <a:pt x="122" y="169"/>
                    <a:pt x="110" y="118"/>
                    <a:pt x="80" y="77"/>
                  </a:cubicBezTo>
                  <a:cubicBezTo>
                    <a:pt x="79" y="76"/>
                    <a:pt x="77" y="77"/>
                    <a:pt x="78" y="78"/>
                  </a:cubicBezTo>
                  <a:cubicBezTo>
                    <a:pt x="103" y="123"/>
                    <a:pt x="115" y="173"/>
                    <a:pt x="139" y="218"/>
                  </a:cubicBezTo>
                  <a:cubicBezTo>
                    <a:pt x="140" y="219"/>
                    <a:pt x="142" y="218"/>
                    <a:pt x="142" y="217"/>
                  </a:cubicBezTo>
                  <a:cubicBezTo>
                    <a:pt x="141" y="209"/>
                    <a:pt x="138" y="203"/>
                    <a:pt x="134" y="196"/>
                  </a:cubicBezTo>
                  <a:cubicBezTo>
                    <a:pt x="130" y="189"/>
                    <a:pt x="127" y="182"/>
                    <a:pt x="123" y="175"/>
                  </a:cubicBezTo>
                  <a:cubicBezTo>
                    <a:pt x="115" y="159"/>
                    <a:pt x="107" y="144"/>
                    <a:pt x="98" y="129"/>
                  </a:cubicBezTo>
                  <a:cubicBezTo>
                    <a:pt x="79" y="99"/>
                    <a:pt x="59" y="70"/>
                    <a:pt x="38" y="41"/>
                  </a:cubicBezTo>
                  <a:cubicBezTo>
                    <a:pt x="38" y="41"/>
                    <a:pt x="38" y="41"/>
                    <a:pt x="38" y="40"/>
                  </a:cubicBezTo>
                  <a:cubicBezTo>
                    <a:pt x="37" y="39"/>
                    <a:pt x="35" y="41"/>
                    <a:pt x="36" y="42"/>
                  </a:cubicBezTo>
                  <a:cubicBezTo>
                    <a:pt x="54" y="70"/>
                    <a:pt x="70" y="99"/>
                    <a:pt x="85" y="129"/>
                  </a:cubicBezTo>
                  <a:cubicBezTo>
                    <a:pt x="93" y="144"/>
                    <a:pt x="100" y="160"/>
                    <a:pt x="106" y="175"/>
                  </a:cubicBezTo>
                  <a:cubicBezTo>
                    <a:pt x="110" y="183"/>
                    <a:pt x="113" y="190"/>
                    <a:pt x="116" y="197"/>
                  </a:cubicBezTo>
                  <a:cubicBezTo>
                    <a:pt x="119" y="204"/>
                    <a:pt x="122" y="210"/>
                    <a:pt x="127" y="215"/>
                  </a:cubicBezTo>
                  <a:cubicBezTo>
                    <a:pt x="128" y="216"/>
                    <a:pt x="130" y="216"/>
                    <a:pt x="129" y="214"/>
                  </a:cubicBezTo>
                  <a:cubicBezTo>
                    <a:pt x="127" y="198"/>
                    <a:pt x="122" y="182"/>
                    <a:pt x="115" y="167"/>
                  </a:cubicBezTo>
                  <a:cubicBezTo>
                    <a:pt x="107" y="152"/>
                    <a:pt x="99" y="137"/>
                    <a:pt x="91" y="123"/>
                  </a:cubicBezTo>
                  <a:cubicBezTo>
                    <a:pt x="82" y="108"/>
                    <a:pt x="73" y="94"/>
                    <a:pt x="63" y="80"/>
                  </a:cubicBezTo>
                  <a:cubicBezTo>
                    <a:pt x="58" y="74"/>
                    <a:pt x="54" y="68"/>
                    <a:pt x="49" y="62"/>
                  </a:cubicBezTo>
                  <a:cubicBezTo>
                    <a:pt x="46" y="57"/>
                    <a:pt x="43" y="53"/>
                    <a:pt x="38" y="49"/>
                  </a:cubicBezTo>
                  <a:cubicBezTo>
                    <a:pt x="36" y="47"/>
                    <a:pt x="33" y="45"/>
                    <a:pt x="30" y="44"/>
                  </a:cubicBezTo>
                  <a:cubicBezTo>
                    <a:pt x="29" y="44"/>
                    <a:pt x="29" y="45"/>
                    <a:pt x="29" y="46"/>
                  </a:cubicBezTo>
                  <a:cubicBezTo>
                    <a:pt x="37" y="71"/>
                    <a:pt x="57" y="90"/>
                    <a:pt x="71" y="112"/>
                  </a:cubicBezTo>
                  <a:cubicBezTo>
                    <a:pt x="87" y="138"/>
                    <a:pt x="102" y="165"/>
                    <a:pt x="115" y="193"/>
                  </a:cubicBezTo>
                  <a:cubicBezTo>
                    <a:pt x="116" y="194"/>
                    <a:pt x="118" y="193"/>
                    <a:pt x="118" y="192"/>
                  </a:cubicBezTo>
                  <a:cubicBezTo>
                    <a:pt x="114" y="180"/>
                    <a:pt x="108" y="169"/>
                    <a:pt x="102" y="159"/>
                  </a:cubicBezTo>
                  <a:cubicBezTo>
                    <a:pt x="95" y="148"/>
                    <a:pt x="90" y="137"/>
                    <a:pt x="84" y="127"/>
                  </a:cubicBezTo>
                  <a:cubicBezTo>
                    <a:pt x="73" y="107"/>
                    <a:pt x="59" y="88"/>
                    <a:pt x="43" y="72"/>
                  </a:cubicBezTo>
                  <a:cubicBezTo>
                    <a:pt x="42" y="71"/>
                    <a:pt x="40" y="73"/>
                    <a:pt x="41" y="7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89" name="Freeform 49"/>
            <p:cNvSpPr/>
            <p:nvPr/>
          </p:nvSpPr>
          <p:spPr bwMode="auto">
            <a:xfrm>
              <a:off x="3639" y="2177"/>
              <a:ext cx="272" cy="151"/>
            </a:xfrm>
            <a:custGeom>
              <a:avLst/>
              <a:gdLst>
                <a:gd name="T0" fmla="*/ 29 w 141"/>
                <a:gd name="T1" fmla="*/ 11 h 78"/>
                <a:gd name="T2" fmla="*/ 123 w 141"/>
                <a:gd name="T3" fmla="*/ 34 h 78"/>
                <a:gd name="T4" fmla="*/ 76 w 141"/>
                <a:gd name="T5" fmla="*/ 16 h 78"/>
                <a:gd name="T6" fmla="*/ 127 w 141"/>
                <a:gd name="T7" fmla="*/ 37 h 78"/>
                <a:gd name="T8" fmla="*/ 14 w 141"/>
                <a:gd name="T9" fmla="*/ 5 h 78"/>
                <a:gd name="T10" fmla="*/ 122 w 141"/>
                <a:gd name="T11" fmla="*/ 42 h 78"/>
                <a:gd name="T12" fmla="*/ 2 w 141"/>
                <a:gd name="T13" fmla="*/ 13 h 78"/>
                <a:gd name="T14" fmla="*/ 64 w 141"/>
                <a:gd name="T15" fmla="*/ 10 h 78"/>
                <a:gd name="T16" fmla="*/ 138 w 141"/>
                <a:gd name="T17" fmla="*/ 47 h 78"/>
                <a:gd name="T18" fmla="*/ 28 w 141"/>
                <a:gd name="T19" fmla="*/ 12 h 78"/>
                <a:gd name="T20" fmla="*/ 120 w 141"/>
                <a:gd name="T21" fmla="*/ 46 h 78"/>
                <a:gd name="T22" fmla="*/ 116 w 141"/>
                <a:gd name="T23" fmla="*/ 57 h 78"/>
                <a:gd name="T24" fmla="*/ 6 w 141"/>
                <a:gd name="T25" fmla="*/ 22 h 78"/>
                <a:gd name="T26" fmla="*/ 81 w 141"/>
                <a:gd name="T27" fmla="*/ 48 h 78"/>
                <a:gd name="T28" fmla="*/ 58 w 141"/>
                <a:gd name="T29" fmla="*/ 40 h 78"/>
                <a:gd name="T30" fmla="*/ 105 w 141"/>
                <a:gd name="T31" fmla="*/ 68 h 78"/>
                <a:gd name="T32" fmla="*/ 22 w 141"/>
                <a:gd name="T33" fmla="*/ 38 h 78"/>
                <a:gd name="T34" fmla="*/ 81 w 141"/>
                <a:gd name="T35" fmla="*/ 53 h 78"/>
                <a:gd name="T36" fmla="*/ 114 w 141"/>
                <a:gd name="T37" fmla="*/ 74 h 78"/>
                <a:gd name="T38" fmla="*/ 88 w 141"/>
                <a:gd name="T39" fmla="*/ 50 h 78"/>
                <a:gd name="T40" fmla="*/ 102 w 141"/>
                <a:gd name="T41" fmla="*/ 48 h 78"/>
                <a:gd name="T42" fmla="*/ 133 w 141"/>
                <a:gd name="T43" fmla="*/ 70 h 78"/>
                <a:gd name="T44" fmla="*/ 115 w 141"/>
                <a:gd name="T45" fmla="*/ 48 h 78"/>
                <a:gd name="T46" fmla="*/ 114 w 141"/>
                <a:gd name="T47" fmla="*/ 41 h 78"/>
                <a:gd name="T48" fmla="*/ 116 w 141"/>
                <a:gd name="T49" fmla="*/ 34 h 78"/>
                <a:gd name="T50" fmla="*/ 136 w 141"/>
                <a:gd name="T51" fmla="*/ 51 h 78"/>
                <a:gd name="T52" fmla="*/ 138 w 141"/>
                <a:gd name="T53" fmla="*/ 49 h 78"/>
                <a:gd name="T54" fmla="*/ 119 w 141"/>
                <a:gd name="T55" fmla="*/ 38 h 78"/>
                <a:gd name="T56" fmla="*/ 120 w 141"/>
                <a:gd name="T57" fmla="*/ 44 h 78"/>
                <a:gd name="T58" fmla="*/ 129 w 141"/>
                <a:gd name="T59" fmla="*/ 56 h 78"/>
                <a:gd name="T60" fmla="*/ 128 w 141"/>
                <a:gd name="T61" fmla="*/ 59 h 78"/>
                <a:gd name="T62" fmla="*/ 118 w 141"/>
                <a:gd name="T63" fmla="*/ 46 h 78"/>
                <a:gd name="T64" fmla="*/ 121 w 141"/>
                <a:gd name="T65" fmla="*/ 37 h 78"/>
                <a:gd name="T66" fmla="*/ 139 w 141"/>
                <a:gd name="T67" fmla="*/ 47 h 78"/>
                <a:gd name="T68" fmla="*/ 134 w 141"/>
                <a:gd name="T69" fmla="*/ 52 h 78"/>
                <a:gd name="T70" fmla="*/ 115 w 141"/>
                <a:gd name="T71" fmla="*/ 37 h 78"/>
                <a:gd name="T72" fmla="*/ 114 w 141"/>
                <a:gd name="T73" fmla="*/ 39 h 78"/>
                <a:gd name="T74" fmla="*/ 116 w 141"/>
                <a:gd name="T75" fmla="*/ 45 h 78"/>
                <a:gd name="T76" fmla="*/ 130 w 141"/>
                <a:gd name="T77" fmla="*/ 71 h 78"/>
                <a:gd name="T78" fmla="*/ 100 w 141"/>
                <a:gd name="T79" fmla="*/ 50 h 78"/>
                <a:gd name="T80" fmla="*/ 89 w 141"/>
                <a:gd name="T81" fmla="*/ 47 h 78"/>
                <a:gd name="T82" fmla="*/ 116 w 141"/>
                <a:gd name="T83" fmla="*/ 71 h 78"/>
                <a:gd name="T84" fmla="*/ 79 w 141"/>
                <a:gd name="T85" fmla="*/ 55 h 78"/>
                <a:gd name="T86" fmla="*/ 23 w 141"/>
                <a:gd name="T87" fmla="*/ 36 h 78"/>
                <a:gd name="T88" fmla="*/ 107 w 141"/>
                <a:gd name="T89" fmla="*/ 66 h 78"/>
                <a:gd name="T90" fmla="*/ 57 w 141"/>
                <a:gd name="T91" fmla="*/ 43 h 78"/>
                <a:gd name="T92" fmla="*/ 85 w 141"/>
                <a:gd name="T93" fmla="*/ 46 h 78"/>
                <a:gd name="T94" fmla="*/ 8 w 141"/>
                <a:gd name="T95" fmla="*/ 20 h 78"/>
                <a:gd name="T96" fmla="*/ 117 w 141"/>
                <a:gd name="T97" fmla="*/ 54 h 78"/>
                <a:gd name="T98" fmla="*/ 119 w 141"/>
                <a:gd name="T99" fmla="*/ 49 h 78"/>
                <a:gd name="T100" fmla="*/ 51 w 141"/>
                <a:gd name="T101" fmla="*/ 19 h 78"/>
                <a:gd name="T102" fmla="*/ 139 w 141"/>
                <a:gd name="T103" fmla="*/ 47 h 78"/>
                <a:gd name="T104" fmla="*/ 64 w 141"/>
                <a:gd name="T105" fmla="*/ 10 h 78"/>
                <a:gd name="T106" fmla="*/ 122 w 141"/>
                <a:gd name="T107" fmla="*/ 35 h 78"/>
                <a:gd name="T108" fmla="*/ 67 w 141"/>
                <a:gd name="T109" fmla="*/ 23 h 78"/>
                <a:gd name="T110" fmla="*/ 72 w 141"/>
                <a:gd name="T111" fmla="*/ 13 h 78"/>
                <a:gd name="T112" fmla="*/ 73 w 141"/>
                <a:gd name="T113" fmla="*/ 10 h 78"/>
                <a:gd name="T114" fmla="*/ 104 w 141"/>
                <a:gd name="T115" fmla="*/ 23 h 78"/>
                <a:gd name="T116" fmla="*/ 28 w 141"/>
                <a:gd name="T117" fmla="*/ 7 h 78"/>
                <a:gd name="T118" fmla="*/ 29 w 141"/>
                <a:gd name="T119" fmla="*/ 11 h 78"/>
                <a:gd name="T120" fmla="*/ 110 w 141"/>
                <a:gd name="T121"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1" h="78">
                  <a:moveTo>
                    <a:pt x="110" y="23"/>
                  </a:moveTo>
                  <a:cubicBezTo>
                    <a:pt x="97" y="17"/>
                    <a:pt x="84" y="15"/>
                    <a:pt x="70" y="14"/>
                  </a:cubicBezTo>
                  <a:cubicBezTo>
                    <a:pt x="56" y="14"/>
                    <a:pt x="43" y="14"/>
                    <a:pt x="29" y="11"/>
                  </a:cubicBezTo>
                  <a:cubicBezTo>
                    <a:pt x="29" y="12"/>
                    <a:pt x="29" y="13"/>
                    <a:pt x="29" y="14"/>
                  </a:cubicBezTo>
                  <a:cubicBezTo>
                    <a:pt x="61" y="13"/>
                    <a:pt x="92" y="27"/>
                    <a:pt x="122" y="36"/>
                  </a:cubicBezTo>
                  <a:cubicBezTo>
                    <a:pt x="123" y="37"/>
                    <a:pt x="124" y="35"/>
                    <a:pt x="123" y="34"/>
                  </a:cubicBezTo>
                  <a:cubicBezTo>
                    <a:pt x="98" y="11"/>
                    <a:pt x="61" y="5"/>
                    <a:pt x="28" y="4"/>
                  </a:cubicBezTo>
                  <a:cubicBezTo>
                    <a:pt x="27" y="4"/>
                    <a:pt x="26" y="6"/>
                    <a:pt x="28" y="7"/>
                  </a:cubicBezTo>
                  <a:cubicBezTo>
                    <a:pt x="43" y="13"/>
                    <a:pt x="60" y="12"/>
                    <a:pt x="76" y="16"/>
                  </a:cubicBezTo>
                  <a:cubicBezTo>
                    <a:pt x="85" y="18"/>
                    <a:pt x="93" y="22"/>
                    <a:pt x="101" y="25"/>
                  </a:cubicBezTo>
                  <a:cubicBezTo>
                    <a:pt x="110" y="29"/>
                    <a:pt x="118" y="33"/>
                    <a:pt x="125" y="39"/>
                  </a:cubicBezTo>
                  <a:cubicBezTo>
                    <a:pt x="126" y="40"/>
                    <a:pt x="128" y="38"/>
                    <a:pt x="127" y="37"/>
                  </a:cubicBezTo>
                  <a:cubicBezTo>
                    <a:pt x="113" y="22"/>
                    <a:pt x="94" y="14"/>
                    <a:pt x="75" y="8"/>
                  </a:cubicBezTo>
                  <a:cubicBezTo>
                    <a:pt x="55" y="2"/>
                    <a:pt x="34" y="0"/>
                    <a:pt x="14" y="2"/>
                  </a:cubicBezTo>
                  <a:cubicBezTo>
                    <a:pt x="13" y="2"/>
                    <a:pt x="12" y="5"/>
                    <a:pt x="14" y="5"/>
                  </a:cubicBezTo>
                  <a:cubicBezTo>
                    <a:pt x="33" y="5"/>
                    <a:pt x="52" y="9"/>
                    <a:pt x="70" y="16"/>
                  </a:cubicBezTo>
                  <a:cubicBezTo>
                    <a:pt x="88" y="22"/>
                    <a:pt x="106" y="31"/>
                    <a:pt x="121" y="44"/>
                  </a:cubicBezTo>
                  <a:cubicBezTo>
                    <a:pt x="121" y="43"/>
                    <a:pt x="121" y="42"/>
                    <a:pt x="122" y="42"/>
                  </a:cubicBezTo>
                  <a:cubicBezTo>
                    <a:pt x="103" y="37"/>
                    <a:pt x="87" y="25"/>
                    <a:pt x="68" y="20"/>
                  </a:cubicBezTo>
                  <a:cubicBezTo>
                    <a:pt x="46" y="15"/>
                    <a:pt x="24" y="11"/>
                    <a:pt x="2" y="10"/>
                  </a:cubicBezTo>
                  <a:cubicBezTo>
                    <a:pt x="0" y="10"/>
                    <a:pt x="0" y="13"/>
                    <a:pt x="2" y="13"/>
                  </a:cubicBezTo>
                  <a:cubicBezTo>
                    <a:pt x="41" y="20"/>
                    <a:pt x="84" y="16"/>
                    <a:pt x="120" y="37"/>
                  </a:cubicBezTo>
                  <a:cubicBezTo>
                    <a:pt x="121" y="37"/>
                    <a:pt x="121" y="36"/>
                    <a:pt x="122" y="35"/>
                  </a:cubicBezTo>
                  <a:cubicBezTo>
                    <a:pt x="103" y="25"/>
                    <a:pt x="83" y="19"/>
                    <a:pt x="64" y="10"/>
                  </a:cubicBezTo>
                  <a:cubicBezTo>
                    <a:pt x="63" y="11"/>
                    <a:pt x="63" y="11"/>
                    <a:pt x="63" y="12"/>
                  </a:cubicBezTo>
                  <a:cubicBezTo>
                    <a:pt x="75" y="18"/>
                    <a:pt x="89" y="21"/>
                    <a:pt x="102" y="26"/>
                  </a:cubicBezTo>
                  <a:cubicBezTo>
                    <a:pt x="115" y="31"/>
                    <a:pt x="129" y="36"/>
                    <a:pt x="138" y="47"/>
                  </a:cubicBezTo>
                  <a:cubicBezTo>
                    <a:pt x="139" y="46"/>
                    <a:pt x="139" y="45"/>
                    <a:pt x="140" y="45"/>
                  </a:cubicBezTo>
                  <a:cubicBezTo>
                    <a:pt x="104" y="30"/>
                    <a:pt x="68" y="12"/>
                    <a:pt x="29" y="10"/>
                  </a:cubicBezTo>
                  <a:cubicBezTo>
                    <a:pt x="28" y="10"/>
                    <a:pt x="27" y="12"/>
                    <a:pt x="28" y="12"/>
                  </a:cubicBezTo>
                  <a:cubicBezTo>
                    <a:pt x="40" y="21"/>
                    <a:pt x="56" y="22"/>
                    <a:pt x="69" y="27"/>
                  </a:cubicBezTo>
                  <a:cubicBezTo>
                    <a:pt x="86" y="33"/>
                    <a:pt x="104" y="39"/>
                    <a:pt x="119" y="49"/>
                  </a:cubicBezTo>
                  <a:cubicBezTo>
                    <a:pt x="119" y="48"/>
                    <a:pt x="120" y="47"/>
                    <a:pt x="120" y="46"/>
                  </a:cubicBezTo>
                  <a:cubicBezTo>
                    <a:pt x="85" y="34"/>
                    <a:pt x="50" y="16"/>
                    <a:pt x="11" y="16"/>
                  </a:cubicBezTo>
                  <a:cubicBezTo>
                    <a:pt x="10" y="17"/>
                    <a:pt x="10" y="19"/>
                    <a:pt x="11" y="19"/>
                  </a:cubicBezTo>
                  <a:cubicBezTo>
                    <a:pt x="46" y="30"/>
                    <a:pt x="87" y="31"/>
                    <a:pt x="116" y="57"/>
                  </a:cubicBezTo>
                  <a:cubicBezTo>
                    <a:pt x="116" y="56"/>
                    <a:pt x="117" y="55"/>
                    <a:pt x="117" y="54"/>
                  </a:cubicBezTo>
                  <a:cubicBezTo>
                    <a:pt x="80" y="42"/>
                    <a:pt x="47" y="18"/>
                    <a:pt x="7" y="19"/>
                  </a:cubicBezTo>
                  <a:cubicBezTo>
                    <a:pt x="5" y="19"/>
                    <a:pt x="5" y="21"/>
                    <a:pt x="6" y="22"/>
                  </a:cubicBezTo>
                  <a:cubicBezTo>
                    <a:pt x="12" y="27"/>
                    <a:pt x="20" y="29"/>
                    <a:pt x="27" y="31"/>
                  </a:cubicBezTo>
                  <a:cubicBezTo>
                    <a:pt x="35" y="34"/>
                    <a:pt x="44" y="35"/>
                    <a:pt x="52" y="37"/>
                  </a:cubicBezTo>
                  <a:cubicBezTo>
                    <a:pt x="62" y="40"/>
                    <a:pt x="72" y="44"/>
                    <a:pt x="81" y="48"/>
                  </a:cubicBezTo>
                  <a:cubicBezTo>
                    <a:pt x="92" y="52"/>
                    <a:pt x="102" y="57"/>
                    <a:pt x="112" y="64"/>
                  </a:cubicBezTo>
                  <a:cubicBezTo>
                    <a:pt x="113" y="63"/>
                    <a:pt x="113" y="62"/>
                    <a:pt x="114" y="61"/>
                  </a:cubicBezTo>
                  <a:cubicBezTo>
                    <a:pt x="96" y="52"/>
                    <a:pt x="77" y="46"/>
                    <a:pt x="58" y="40"/>
                  </a:cubicBezTo>
                  <a:cubicBezTo>
                    <a:pt x="41" y="35"/>
                    <a:pt x="23" y="28"/>
                    <a:pt x="5" y="30"/>
                  </a:cubicBezTo>
                  <a:cubicBezTo>
                    <a:pt x="4" y="31"/>
                    <a:pt x="4" y="32"/>
                    <a:pt x="5" y="33"/>
                  </a:cubicBezTo>
                  <a:cubicBezTo>
                    <a:pt x="37" y="49"/>
                    <a:pt x="78" y="42"/>
                    <a:pt x="105" y="68"/>
                  </a:cubicBezTo>
                  <a:cubicBezTo>
                    <a:pt x="106" y="67"/>
                    <a:pt x="106" y="66"/>
                    <a:pt x="106" y="65"/>
                  </a:cubicBezTo>
                  <a:cubicBezTo>
                    <a:pt x="77" y="61"/>
                    <a:pt x="51" y="45"/>
                    <a:pt x="23" y="36"/>
                  </a:cubicBezTo>
                  <a:cubicBezTo>
                    <a:pt x="23" y="37"/>
                    <a:pt x="23" y="37"/>
                    <a:pt x="22" y="38"/>
                  </a:cubicBezTo>
                  <a:cubicBezTo>
                    <a:pt x="53" y="45"/>
                    <a:pt x="83" y="58"/>
                    <a:pt x="108" y="77"/>
                  </a:cubicBezTo>
                  <a:cubicBezTo>
                    <a:pt x="108" y="76"/>
                    <a:pt x="109" y="75"/>
                    <a:pt x="109" y="74"/>
                  </a:cubicBezTo>
                  <a:cubicBezTo>
                    <a:pt x="98" y="70"/>
                    <a:pt x="89" y="61"/>
                    <a:pt x="81" y="53"/>
                  </a:cubicBezTo>
                  <a:cubicBezTo>
                    <a:pt x="81" y="54"/>
                    <a:pt x="80" y="54"/>
                    <a:pt x="80" y="55"/>
                  </a:cubicBezTo>
                  <a:cubicBezTo>
                    <a:pt x="86" y="56"/>
                    <a:pt x="92" y="60"/>
                    <a:pt x="98" y="63"/>
                  </a:cubicBezTo>
                  <a:cubicBezTo>
                    <a:pt x="103" y="66"/>
                    <a:pt x="109" y="70"/>
                    <a:pt x="114" y="74"/>
                  </a:cubicBezTo>
                  <a:cubicBezTo>
                    <a:pt x="116" y="75"/>
                    <a:pt x="117" y="73"/>
                    <a:pt x="116" y="71"/>
                  </a:cubicBezTo>
                  <a:cubicBezTo>
                    <a:pt x="107" y="63"/>
                    <a:pt x="97" y="57"/>
                    <a:pt x="89" y="48"/>
                  </a:cubicBezTo>
                  <a:cubicBezTo>
                    <a:pt x="89" y="48"/>
                    <a:pt x="88" y="49"/>
                    <a:pt x="88" y="50"/>
                  </a:cubicBezTo>
                  <a:cubicBezTo>
                    <a:pt x="102" y="54"/>
                    <a:pt x="110" y="67"/>
                    <a:pt x="124" y="73"/>
                  </a:cubicBezTo>
                  <a:cubicBezTo>
                    <a:pt x="125" y="74"/>
                    <a:pt x="126" y="72"/>
                    <a:pt x="126" y="71"/>
                  </a:cubicBezTo>
                  <a:cubicBezTo>
                    <a:pt x="119" y="62"/>
                    <a:pt x="110" y="55"/>
                    <a:pt x="102" y="48"/>
                  </a:cubicBezTo>
                  <a:cubicBezTo>
                    <a:pt x="101" y="49"/>
                    <a:pt x="101" y="49"/>
                    <a:pt x="100" y="50"/>
                  </a:cubicBezTo>
                  <a:cubicBezTo>
                    <a:pt x="111" y="56"/>
                    <a:pt x="121" y="64"/>
                    <a:pt x="130" y="72"/>
                  </a:cubicBezTo>
                  <a:cubicBezTo>
                    <a:pt x="132" y="72"/>
                    <a:pt x="133" y="71"/>
                    <a:pt x="133" y="70"/>
                  </a:cubicBezTo>
                  <a:cubicBezTo>
                    <a:pt x="129" y="59"/>
                    <a:pt x="117" y="54"/>
                    <a:pt x="110" y="45"/>
                  </a:cubicBezTo>
                  <a:cubicBezTo>
                    <a:pt x="109" y="45"/>
                    <a:pt x="109" y="46"/>
                    <a:pt x="108" y="47"/>
                  </a:cubicBezTo>
                  <a:cubicBezTo>
                    <a:pt x="111" y="48"/>
                    <a:pt x="113" y="47"/>
                    <a:pt x="115" y="48"/>
                  </a:cubicBezTo>
                  <a:cubicBezTo>
                    <a:pt x="116" y="48"/>
                    <a:pt x="117" y="47"/>
                    <a:pt x="117" y="46"/>
                  </a:cubicBezTo>
                  <a:cubicBezTo>
                    <a:pt x="116" y="44"/>
                    <a:pt x="116" y="42"/>
                    <a:pt x="115" y="39"/>
                  </a:cubicBezTo>
                  <a:cubicBezTo>
                    <a:pt x="115" y="40"/>
                    <a:pt x="114" y="41"/>
                    <a:pt x="114" y="41"/>
                  </a:cubicBezTo>
                  <a:cubicBezTo>
                    <a:pt x="117" y="41"/>
                    <a:pt x="120" y="41"/>
                    <a:pt x="122" y="43"/>
                  </a:cubicBezTo>
                  <a:cubicBezTo>
                    <a:pt x="124" y="43"/>
                    <a:pt x="125" y="41"/>
                    <a:pt x="124" y="40"/>
                  </a:cubicBezTo>
                  <a:cubicBezTo>
                    <a:pt x="121" y="38"/>
                    <a:pt x="119" y="37"/>
                    <a:pt x="116" y="34"/>
                  </a:cubicBezTo>
                  <a:cubicBezTo>
                    <a:pt x="116" y="35"/>
                    <a:pt x="115" y="36"/>
                    <a:pt x="115" y="37"/>
                  </a:cubicBezTo>
                  <a:cubicBezTo>
                    <a:pt x="121" y="42"/>
                    <a:pt x="128" y="47"/>
                    <a:pt x="134" y="53"/>
                  </a:cubicBezTo>
                  <a:cubicBezTo>
                    <a:pt x="135" y="54"/>
                    <a:pt x="136" y="52"/>
                    <a:pt x="136" y="51"/>
                  </a:cubicBezTo>
                  <a:cubicBezTo>
                    <a:pt x="131" y="44"/>
                    <a:pt x="125" y="39"/>
                    <a:pt x="119" y="34"/>
                  </a:cubicBezTo>
                  <a:cubicBezTo>
                    <a:pt x="119" y="35"/>
                    <a:pt x="119" y="35"/>
                    <a:pt x="118" y="36"/>
                  </a:cubicBezTo>
                  <a:cubicBezTo>
                    <a:pt x="126" y="37"/>
                    <a:pt x="132" y="45"/>
                    <a:pt x="138" y="49"/>
                  </a:cubicBezTo>
                  <a:cubicBezTo>
                    <a:pt x="138" y="49"/>
                    <a:pt x="138" y="48"/>
                    <a:pt x="139" y="47"/>
                  </a:cubicBezTo>
                  <a:cubicBezTo>
                    <a:pt x="133" y="43"/>
                    <a:pt x="127" y="38"/>
                    <a:pt x="120" y="36"/>
                  </a:cubicBezTo>
                  <a:cubicBezTo>
                    <a:pt x="119" y="36"/>
                    <a:pt x="118" y="37"/>
                    <a:pt x="119" y="38"/>
                  </a:cubicBezTo>
                  <a:cubicBezTo>
                    <a:pt x="122" y="45"/>
                    <a:pt x="128" y="50"/>
                    <a:pt x="131" y="57"/>
                  </a:cubicBezTo>
                  <a:cubicBezTo>
                    <a:pt x="131" y="57"/>
                    <a:pt x="132" y="56"/>
                    <a:pt x="133" y="55"/>
                  </a:cubicBezTo>
                  <a:cubicBezTo>
                    <a:pt x="128" y="53"/>
                    <a:pt x="124" y="47"/>
                    <a:pt x="120" y="44"/>
                  </a:cubicBezTo>
                  <a:cubicBezTo>
                    <a:pt x="118" y="43"/>
                    <a:pt x="117" y="45"/>
                    <a:pt x="118" y="46"/>
                  </a:cubicBezTo>
                  <a:cubicBezTo>
                    <a:pt x="121" y="50"/>
                    <a:pt x="125" y="54"/>
                    <a:pt x="128" y="58"/>
                  </a:cubicBezTo>
                  <a:cubicBezTo>
                    <a:pt x="128" y="57"/>
                    <a:pt x="128" y="57"/>
                    <a:pt x="129" y="56"/>
                  </a:cubicBezTo>
                  <a:cubicBezTo>
                    <a:pt x="121" y="55"/>
                    <a:pt x="115" y="48"/>
                    <a:pt x="108" y="45"/>
                  </a:cubicBezTo>
                  <a:cubicBezTo>
                    <a:pt x="107" y="44"/>
                    <a:pt x="106" y="46"/>
                    <a:pt x="107" y="47"/>
                  </a:cubicBezTo>
                  <a:cubicBezTo>
                    <a:pt x="115" y="51"/>
                    <a:pt x="120" y="57"/>
                    <a:pt x="128" y="59"/>
                  </a:cubicBezTo>
                  <a:cubicBezTo>
                    <a:pt x="130" y="59"/>
                    <a:pt x="130" y="57"/>
                    <a:pt x="130" y="56"/>
                  </a:cubicBezTo>
                  <a:cubicBezTo>
                    <a:pt x="127" y="52"/>
                    <a:pt x="123" y="48"/>
                    <a:pt x="120" y="44"/>
                  </a:cubicBezTo>
                  <a:cubicBezTo>
                    <a:pt x="119" y="45"/>
                    <a:pt x="119" y="45"/>
                    <a:pt x="118" y="46"/>
                  </a:cubicBezTo>
                  <a:cubicBezTo>
                    <a:pt x="123" y="50"/>
                    <a:pt x="126" y="55"/>
                    <a:pt x="132" y="58"/>
                  </a:cubicBezTo>
                  <a:cubicBezTo>
                    <a:pt x="133" y="59"/>
                    <a:pt x="134" y="57"/>
                    <a:pt x="133" y="56"/>
                  </a:cubicBezTo>
                  <a:cubicBezTo>
                    <a:pt x="131" y="49"/>
                    <a:pt x="124" y="44"/>
                    <a:pt x="121" y="37"/>
                  </a:cubicBezTo>
                  <a:cubicBezTo>
                    <a:pt x="121" y="38"/>
                    <a:pt x="120" y="38"/>
                    <a:pt x="120" y="39"/>
                  </a:cubicBezTo>
                  <a:cubicBezTo>
                    <a:pt x="127" y="41"/>
                    <a:pt x="132" y="46"/>
                    <a:pt x="138" y="50"/>
                  </a:cubicBezTo>
                  <a:cubicBezTo>
                    <a:pt x="139" y="50"/>
                    <a:pt x="140" y="48"/>
                    <a:pt x="139" y="47"/>
                  </a:cubicBezTo>
                  <a:cubicBezTo>
                    <a:pt x="133" y="42"/>
                    <a:pt x="127" y="34"/>
                    <a:pt x="119" y="33"/>
                  </a:cubicBezTo>
                  <a:cubicBezTo>
                    <a:pt x="117" y="33"/>
                    <a:pt x="117" y="35"/>
                    <a:pt x="118" y="36"/>
                  </a:cubicBezTo>
                  <a:cubicBezTo>
                    <a:pt x="123" y="41"/>
                    <a:pt x="129" y="46"/>
                    <a:pt x="134" y="52"/>
                  </a:cubicBezTo>
                  <a:cubicBezTo>
                    <a:pt x="134" y="52"/>
                    <a:pt x="135" y="51"/>
                    <a:pt x="135" y="50"/>
                  </a:cubicBezTo>
                  <a:cubicBezTo>
                    <a:pt x="129" y="45"/>
                    <a:pt x="123" y="39"/>
                    <a:pt x="116" y="34"/>
                  </a:cubicBezTo>
                  <a:cubicBezTo>
                    <a:pt x="115" y="33"/>
                    <a:pt x="114" y="35"/>
                    <a:pt x="115" y="37"/>
                  </a:cubicBezTo>
                  <a:cubicBezTo>
                    <a:pt x="117" y="39"/>
                    <a:pt x="120" y="41"/>
                    <a:pt x="122" y="43"/>
                  </a:cubicBezTo>
                  <a:cubicBezTo>
                    <a:pt x="123" y="42"/>
                    <a:pt x="123" y="41"/>
                    <a:pt x="123" y="40"/>
                  </a:cubicBezTo>
                  <a:cubicBezTo>
                    <a:pt x="120" y="38"/>
                    <a:pt x="117" y="39"/>
                    <a:pt x="114" y="39"/>
                  </a:cubicBezTo>
                  <a:cubicBezTo>
                    <a:pt x="113" y="39"/>
                    <a:pt x="112" y="39"/>
                    <a:pt x="113" y="40"/>
                  </a:cubicBezTo>
                  <a:cubicBezTo>
                    <a:pt x="114" y="43"/>
                    <a:pt x="113" y="45"/>
                    <a:pt x="114" y="47"/>
                  </a:cubicBezTo>
                  <a:cubicBezTo>
                    <a:pt x="115" y="47"/>
                    <a:pt x="116" y="46"/>
                    <a:pt x="116" y="45"/>
                  </a:cubicBezTo>
                  <a:cubicBezTo>
                    <a:pt x="114" y="45"/>
                    <a:pt x="111" y="45"/>
                    <a:pt x="109" y="44"/>
                  </a:cubicBezTo>
                  <a:cubicBezTo>
                    <a:pt x="108" y="44"/>
                    <a:pt x="107" y="46"/>
                    <a:pt x="108" y="46"/>
                  </a:cubicBezTo>
                  <a:cubicBezTo>
                    <a:pt x="114" y="55"/>
                    <a:pt x="127" y="60"/>
                    <a:pt x="130" y="71"/>
                  </a:cubicBezTo>
                  <a:cubicBezTo>
                    <a:pt x="131" y="71"/>
                    <a:pt x="131" y="70"/>
                    <a:pt x="132" y="69"/>
                  </a:cubicBezTo>
                  <a:cubicBezTo>
                    <a:pt x="122" y="62"/>
                    <a:pt x="112" y="54"/>
                    <a:pt x="101" y="48"/>
                  </a:cubicBezTo>
                  <a:cubicBezTo>
                    <a:pt x="100" y="47"/>
                    <a:pt x="99" y="49"/>
                    <a:pt x="100" y="50"/>
                  </a:cubicBezTo>
                  <a:cubicBezTo>
                    <a:pt x="108" y="58"/>
                    <a:pt x="117" y="64"/>
                    <a:pt x="123" y="73"/>
                  </a:cubicBezTo>
                  <a:cubicBezTo>
                    <a:pt x="124" y="72"/>
                    <a:pt x="124" y="71"/>
                    <a:pt x="125" y="71"/>
                  </a:cubicBezTo>
                  <a:cubicBezTo>
                    <a:pt x="112" y="65"/>
                    <a:pt x="103" y="52"/>
                    <a:pt x="89" y="47"/>
                  </a:cubicBezTo>
                  <a:cubicBezTo>
                    <a:pt x="87" y="47"/>
                    <a:pt x="86" y="48"/>
                    <a:pt x="87" y="49"/>
                  </a:cubicBezTo>
                  <a:cubicBezTo>
                    <a:pt x="95" y="59"/>
                    <a:pt x="105" y="65"/>
                    <a:pt x="114" y="74"/>
                  </a:cubicBezTo>
                  <a:cubicBezTo>
                    <a:pt x="115" y="73"/>
                    <a:pt x="115" y="72"/>
                    <a:pt x="116" y="71"/>
                  </a:cubicBezTo>
                  <a:cubicBezTo>
                    <a:pt x="110" y="68"/>
                    <a:pt x="104" y="64"/>
                    <a:pt x="98" y="60"/>
                  </a:cubicBezTo>
                  <a:cubicBezTo>
                    <a:pt x="93" y="57"/>
                    <a:pt x="87" y="53"/>
                    <a:pt x="80" y="52"/>
                  </a:cubicBezTo>
                  <a:cubicBezTo>
                    <a:pt x="79" y="52"/>
                    <a:pt x="78" y="54"/>
                    <a:pt x="79" y="55"/>
                  </a:cubicBezTo>
                  <a:cubicBezTo>
                    <a:pt x="87" y="63"/>
                    <a:pt x="96" y="73"/>
                    <a:pt x="108" y="77"/>
                  </a:cubicBezTo>
                  <a:cubicBezTo>
                    <a:pt x="110" y="78"/>
                    <a:pt x="111" y="76"/>
                    <a:pt x="110" y="75"/>
                  </a:cubicBezTo>
                  <a:cubicBezTo>
                    <a:pt x="84" y="56"/>
                    <a:pt x="54" y="43"/>
                    <a:pt x="23" y="36"/>
                  </a:cubicBezTo>
                  <a:cubicBezTo>
                    <a:pt x="21" y="35"/>
                    <a:pt x="21" y="38"/>
                    <a:pt x="22" y="38"/>
                  </a:cubicBezTo>
                  <a:cubicBezTo>
                    <a:pt x="50" y="47"/>
                    <a:pt x="76" y="64"/>
                    <a:pt x="106" y="68"/>
                  </a:cubicBezTo>
                  <a:cubicBezTo>
                    <a:pt x="107" y="68"/>
                    <a:pt x="108" y="66"/>
                    <a:pt x="107" y="66"/>
                  </a:cubicBezTo>
                  <a:cubicBezTo>
                    <a:pt x="80" y="39"/>
                    <a:pt x="38" y="47"/>
                    <a:pt x="6" y="30"/>
                  </a:cubicBezTo>
                  <a:cubicBezTo>
                    <a:pt x="6" y="31"/>
                    <a:pt x="6" y="32"/>
                    <a:pt x="6" y="33"/>
                  </a:cubicBezTo>
                  <a:cubicBezTo>
                    <a:pt x="23" y="31"/>
                    <a:pt x="41" y="38"/>
                    <a:pt x="57" y="43"/>
                  </a:cubicBezTo>
                  <a:cubicBezTo>
                    <a:pt x="76" y="49"/>
                    <a:pt x="95" y="54"/>
                    <a:pt x="113" y="64"/>
                  </a:cubicBezTo>
                  <a:cubicBezTo>
                    <a:pt x="114" y="64"/>
                    <a:pt x="115" y="62"/>
                    <a:pt x="114" y="61"/>
                  </a:cubicBezTo>
                  <a:cubicBezTo>
                    <a:pt x="105" y="55"/>
                    <a:pt x="95" y="51"/>
                    <a:pt x="85" y="46"/>
                  </a:cubicBezTo>
                  <a:cubicBezTo>
                    <a:pt x="75" y="42"/>
                    <a:pt x="65" y="38"/>
                    <a:pt x="55" y="35"/>
                  </a:cubicBezTo>
                  <a:cubicBezTo>
                    <a:pt x="47" y="33"/>
                    <a:pt x="39" y="32"/>
                    <a:pt x="31" y="30"/>
                  </a:cubicBezTo>
                  <a:cubicBezTo>
                    <a:pt x="23" y="28"/>
                    <a:pt x="14" y="25"/>
                    <a:pt x="8" y="20"/>
                  </a:cubicBezTo>
                  <a:cubicBezTo>
                    <a:pt x="7" y="20"/>
                    <a:pt x="7" y="21"/>
                    <a:pt x="7" y="22"/>
                  </a:cubicBezTo>
                  <a:cubicBezTo>
                    <a:pt x="46" y="21"/>
                    <a:pt x="80" y="45"/>
                    <a:pt x="116" y="57"/>
                  </a:cubicBezTo>
                  <a:cubicBezTo>
                    <a:pt x="118" y="57"/>
                    <a:pt x="119" y="56"/>
                    <a:pt x="117" y="54"/>
                  </a:cubicBezTo>
                  <a:cubicBezTo>
                    <a:pt x="89" y="28"/>
                    <a:pt x="48" y="27"/>
                    <a:pt x="12" y="17"/>
                  </a:cubicBezTo>
                  <a:cubicBezTo>
                    <a:pt x="12" y="17"/>
                    <a:pt x="12" y="18"/>
                    <a:pt x="12" y="19"/>
                  </a:cubicBezTo>
                  <a:cubicBezTo>
                    <a:pt x="50" y="18"/>
                    <a:pt x="84" y="36"/>
                    <a:pt x="119" y="49"/>
                  </a:cubicBezTo>
                  <a:cubicBezTo>
                    <a:pt x="120" y="49"/>
                    <a:pt x="122" y="47"/>
                    <a:pt x="120" y="46"/>
                  </a:cubicBezTo>
                  <a:cubicBezTo>
                    <a:pt x="106" y="37"/>
                    <a:pt x="89" y="31"/>
                    <a:pt x="73" y="25"/>
                  </a:cubicBezTo>
                  <a:cubicBezTo>
                    <a:pt x="66" y="23"/>
                    <a:pt x="59" y="21"/>
                    <a:pt x="51" y="19"/>
                  </a:cubicBezTo>
                  <a:cubicBezTo>
                    <a:pt x="44" y="17"/>
                    <a:pt x="36" y="15"/>
                    <a:pt x="30" y="10"/>
                  </a:cubicBezTo>
                  <a:cubicBezTo>
                    <a:pt x="29" y="11"/>
                    <a:pt x="29" y="12"/>
                    <a:pt x="29" y="13"/>
                  </a:cubicBezTo>
                  <a:cubicBezTo>
                    <a:pt x="68" y="15"/>
                    <a:pt x="103" y="32"/>
                    <a:pt x="139" y="47"/>
                  </a:cubicBezTo>
                  <a:cubicBezTo>
                    <a:pt x="140" y="48"/>
                    <a:pt x="141" y="46"/>
                    <a:pt x="140" y="45"/>
                  </a:cubicBezTo>
                  <a:cubicBezTo>
                    <a:pt x="131" y="35"/>
                    <a:pt x="118" y="29"/>
                    <a:pt x="105" y="24"/>
                  </a:cubicBezTo>
                  <a:cubicBezTo>
                    <a:pt x="91" y="19"/>
                    <a:pt x="77" y="15"/>
                    <a:pt x="64" y="10"/>
                  </a:cubicBezTo>
                  <a:cubicBezTo>
                    <a:pt x="62" y="9"/>
                    <a:pt x="61" y="12"/>
                    <a:pt x="63" y="12"/>
                  </a:cubicBezTo>
                  <a:cubicBezTo>
                    <a:pt x="81" y="22"/>
                    <a:pt x="102" y="28"/>
                    <a:pt x="121" y="38"/>
                  </a:cubicBezTo>
                  <a:cubicBezTo>
                    <a:pt x="122" y="38"/>
                    <a:pt x="123" y="36"/>
                    <a:pt x="122" y="35"/>
                  </a:cubicBezTo>
                  <a:cubicBezTo>
                    <a:pt x="86" y="14"/>
                    <a:pt x="42" y="17"/>
                    <a:pt x="2" y="10"/>
                  </a:cubicBezTo>
                  <a:cubicBezTo>
                    <a:pt x="2" y="11"/>
                    <a:pt x="2" y="12"/>
                    <a:pt x="2" y="13"/>
                  </a:cubicBezTo>
                  <a:cubicBezTo>
                    <a:pt x="24" y="13"/>
                    <a:pt x="45" y="18"/>
                    <a:pt x="67" y="23"/>
                  </a:cubicBezTo>
                  <a:cubicBezTo>
                    <a:pt x="86" y="27"/>
                    <a:pt x="102" y="40"/>
                    <a:pt x="121" y="44"/>
                  </a:cubicBezTo>
                  <a:cubicBezTo>
                    <a:pt x="123" y="45"/>
                    <a:pt x="123" y="43"/>
                    <a:pt x="122" y="42"/>
                  </a:cubicBezTo>
                  <a:cubicBezTo>
                    <a:pt x="108" y="29"/>
                    <a:pt x="90" y="20"/>
                    <a:pt x="72" y="13"/>
                  </a:cubicBezTo>
                  <a:cubicBezTo>
                    <a:pt x="54" y="7"/>
                    <a:pt x="34" y="2"/>
                    <a:pt x="14" y="2"/>
                  </a:cubicBezTo>
                  <a:cubicBezTo>
                    <a:pt x="14" y="3"/>
                    <a:pt x="14" y="4"/>
                    <a:pt x="14" y="5"/>
                  </a:cubicBezTo>
                  <a:cubicBezTo>
                    <a:pt x="34" y="3"/>
                    <a:pt x="54" y="5"/>
                    <a:pt x="73" y="10"/>
                  </a:cubicBezTo>
                  <a:cubicBezTo>
                    <a:pt x="92" y="16"/>
                    <a:pt x="111" y="24"/>
                    <a:pt x="125" y="39"/>
                  </a:cubicBezTo>
                  <a:cubicBezTo>
                    <a:pt x="126" y="38"/>
                    <a:pt x="126" y="37"/>
                    <a:pt x="127" y="37"/>
                  </a:cubicBezTo>
                  <a:cubicBezTo>
                    <a:pt x="120" y="31"/>
                    <a:pt x="112" y="27"/>
                    <a:pt x="104" y="23"/>
                  </a:cubicBezTo>
                  <a:cubicBezTo>
                    <a:pt x="96" y="20"/>
                    <a:pt x="88" y="16"/>
                    <a:pt x="80" y="14"/>
                  </a:cubicBezTo>
                  <a:cubicBezTo>
                    <a:pt x="63" y="9"/>
                    <a:pt x="45" y="11"/>
                    <a:pt x="29" y="5"/>
                  </a:cubicBezTo>
                  <a:cubicBezTo>
                    <a:pt x="29" y="5"/>
                    <a:pt x="28" y="6"/>
                    <a:pt x="28" y="7"/>
                  </a:cubicBezTo>
                  <a:cubicBezTo>
                    <a:pt x="61" y="8"/>
                    <a:pt x="96" y="13"/>
                    <a:pt x="121" y="36"/>
                  </a:cubicBezTo>
                  <a:cubicBezTo>
                    <a:pt x="122" y="35"/>
                    <a:pt x="122" y="34"/>
                    <a:pt x="123" y="33"/>
                  </a:cubicBezTo>
                  <a:cubicBezTo>
                    <a:pt x="92" y="24"/>
                    <a:pt x="62" y="10"/>
                    <a:pt x="29" y="11"/>
                  </a:cubicBezTo>
                  <a:cubicBezTo>
                    <a:pt x="27" y="11"/>
                    <a:pt x="28" y="13"/>
                    <a:pt x="29" y="14"/>
                  </a:cubicBezTo>
                  <a:cubicBezTo>
                    <a:pt x="55" y="21"/>
                    <a:pt x="84" y="13"/>
                    <a:pt x="109" y="25"/>
                  </a:cubicBezTo>
                  <a:cubicBezTo>
                    <a:pt x="110" y="26"/>
                    <a:pt x="111" y="23"/>
                    <a:pt x="110" y="23"/>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90" name="Freeform 50"/>
            <p:cNvSpPr/>
            <p:nvPr/>
          </p:nvSpPr>
          <p:spPr bwMode="auto">
            <a:xfrm>
              <a:off x="3865" y="2264"/>
              <a:ext cx="46" cy="53"/>
            </a:xfrm>
            <a:custGeom>
              <a:avLst/>
              <a:gdLst>
                <a:gd name="T0" fmla="*/ 6 w 24"/>
                <a:gd name="T1" fmla="*/ 4 h 27"/>
                <a:gd name="T2" fmla="*/ 1 w 24"/>
                <a:gd name="T3" fmla="*/ 16 h 27"/>
                <a:gd name="T4" fmla="*/ 3 w 24"/>
                <a:gd name="T5" fmla="*/ 18 h 27"/>
                <a:gd name="T6" fmla="*/ 20 w 24"/>
                <a:gd name="T7" fmla="*/ 3 h 27"/>
                <a:gd name="T8" fmla="*/ 18 w 24"/>
                <a:gd name="T9" fmla="*/ 2 h 27"/>
                <a:gd name="T10" fmla="*/ 10 w 24"/>
                <a:gd name="T11" fmla="*/ 14 h 27"/>
                <a:gd name="T12" fmla="*/ 1 w 24"/>
                <a:gd name="T13" fmla="*/ 24 h 27"/>
                <a:gd name="T14" fmla="*/ 3 w 24"/>
                <a:gd name="T15" fmla="*/ 26 h 27"/>
                <a:gd name="T16" fmla="*/ 23 w 24"/>
                <a:gd name="T17" fmla="*/ 6 h 27"/>
                <a:gd name="T18" fmla="*/ 21 w 24"/>
                <a:gd name="T19" fmla="*/ 4 h 27"/>
                <a:gd name="T20" fmla="*/ 14 w 24"/>
                <a:gd name="T21" fmla="*/ 15 h 27"/>
                <a:gd name="T22" fmla="*/ 3 w 24"/>
                <a:gd name="T23" fmla="*/ 23 h 27"/>
                <a:gd name="T24" fmla="*/ 5 w 24"/>
                <a:gd name="T25" fmla="*/ 24 h 27"/>
                <a:gd name="T26" fmla="*/ 6 w 24"/>
                <a:gd name="T27" fmla="*/ 16 h 27"/>
                <a:gd name="T28" fmla="*/ 3 w 24"/>
                <a:gd name="T29" fmla="*/ 15 h 27"/>
                <a:gd name="T30" fmla="*/ 3 w 24"/>
                <a:gd name="T31" fmla="*/ 24 h 27"/>
                <a:gd name="T32" fmla="*/ 4 w 24"/>
                <a:gd name="T33" fmla="*/ 25 h 27"/>
                <a:gd name="T34" fmla="*/ 16 w 24"/>
                <a:gd name="T35" fmla="*/ 17 h 27"/>
                <a:gd name="T36" fmla="*/ 24 w 24"/>
                <a:gd name="T37" fmla="*/ 5 h 27"/>
                <a:gd name="T38" fmla="*/ 21 w 24"/>
                <a:gd name="T39" fmla="*/ 4 h 27"/>
                <a:gd name="T40" fmla="*/ 1 w 24"/>
                <a:gd name="T41" fmla="*/ 24 h 27"/>
                <a:gd name="T42" fmla="*/ 3 w 24"/>
                <a:gd name="T43" fmla="*/ 26 h 27"/>
                <a:gd name="T44" fmla="*/ 20 w 24"/>
                <a:gd name="T45" fmla="*/ 2 h 27"/>
                <a:gd name="T46" fmla="*/ 18 w 24"/>
                <a:gd name="T47" fmla="*/ 1 h 27"/>
                <a:gd name="T48" fmla="*/ 2 w 24"/>
                <a:gd name="T49" fmla="*/ 15 h 27"/>
                <a:gd name="T50" fmla="*/ 3 w 24"/>
                <a:gd name="T51" fmla="*/ 17 h 27"/>
                <a:gd name="T52" fmla="*/ 9 w 24"/>
                <a:gd name="T53" fmla="*/ 5 h 27"/>
                <a:gd name="T54" fmla="*/ 6 w 24"/>
                <a:gd name="T55"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 h="27">
                  <a:moveTo>
                    <a:pt x="6" y="4"/>
                  </a:moveTo>
                  <a:cubicBezTo>
                    <a:pt x="5" y="8"/>
                    <a:pt x="3" y="12"/>
                    <a:pt x="1" y="16"/>
                  </a:cubicBezTo>
                  <a:cubicBezTo>
                    <a:pt x="1" y="17"/>
                    <a:pt x="2" y="18"/>
                    <a:pt x="3" y="18"/>
                  </a:cubicBezTo>
                  <a:cubicBezTo>
                    <a:pt x="10" y="15"/>
                    <a:pt x="14" y="8"/>
                    <a:pt x="20" y="3"/>
                  </a:cubicBezTo>
                  <a:cubicBezTo>
                    <a:pt x="19" y="3"/>
                    <a:pt x="18" y="2"/>
                    <a:pt x="18" y="2"/>
                  </a:cubicBezTo>
                  <a:cubicBezTo>
                    <a:pt x="17" y="6"/>
                    <a:pt x="14" y="10"/>
                    <a:pt x="10" y="14"/>
                  </a:cubicBezTo>
                  <a:cubicBezTo>
                    <a:pt x="7" y="17"/>
                    <a:pt x="4" y="20"/>
                    <a:pt x="1" y="24"/>
                  </a:cubicBezTo>
                  <a:cubicBezTo>
                    <a:pt x="0" y="26"/>
                    <a:pt x="2" y="27"/>
                    <a:pt x="3" y="26"/>
                  </a:cubicBezTo>
                  <a:cubicBezTo>
                    <a:pt x="10" y="20"/>
                    <a:pt x="16" y="12"/>
                    <a:pt x="23" y="6"/>
                  </a:cubicBezTo>
                  <a:cubicBezTo>
                    <a:pt x="22" y="5"/>
                    <a:pt x="22" y="5"/>
                    <a:pt x="21" y="4"/>
                  </a:cubicBezTo>
                  <a:cubicBezTo>
                    <a:pt x="20" y="8"/>
                    <a:pt x="17" y="12"/>
                    <a:pt x="14" y="15"/>
                  </a:cubicBezTo>
                  <a:cubicBezTo>
                    <a:pt x="11" y="18"/>
                    <a:pt x="8" y="21"/>
                    <a:pt x="3" y="23"/>
                  </a:cubicBezTo>
                  <a:cubicBezTo>
                    <a:pt x="4" y="23"/>
                    <a:pt x="5" y="23"/>
                    <a:pt x="5" y="24"/>
                  </a:cubicBezTo>
                  <a:cubicBezTo>
                    <a:pt x="5" y="21"/>
                    <a:pt x="5" y="18"/>
                    <a:pt x="6" y="16"/>
                  </a:cubicBezTo>
                  <a:cubicBezTo>
                    <a:pt x="7" y="14"/>
                    <a:pt x="4" y="13"/>
                    <a:pt x="3" y="15"/>
                  </a:cubicBezTo>
                  <a:cubicBezTo>
                    <a:pt x="2" y="18"/>
                    <a:pt x="2" y="21"/>
                    <a:pt x="3" y="24"/>
                  </a:cubicBezTo>
                  <a:cubicBezTo>
                    <a:pt x="3" y="25"/>
                    <a:pt x="4" y="26"/>
                    <a:pt x="4" y="25"/>
                  </a:cubicBezTo>
                  <a:cubicBezTo>
                    <a:pt x="9" y="23"/>
                    <a:pt x="12" y="20"/>
                    <a:pt x="16" y="17"/>
                  </a:cubicBezTo>
                  <a:cubicBezTo>
                    <a:pt x="19" y="14"/>
                    <a:pt x="22" y="10"/>
                    <a:pt x="24" y="5"/>
                  </a:cubicBezTo>
                  <a:cubicBezTo>
                    <a:pt x="24" y="4"/>
                    <a:pt x="23" y="3"/>
                    <a:pt x="21" y="4"/>
                  </a:cubicBezTo>
                  <a:cubicBezTo>
                    <a:pt x="14" y="10"/>
                    <a:pt x="8" y="18"/>
                    <a:pt x="1" y="24"/>
                  </a:cubicBezTo>
                  <a:cubicBezTo>
                    <a:pt x="2" y="25"/>
                    <a:pt x="2" y="25"/>
                    <a:pt x="3" y="26"/>
                  </a:cubicBezTo>
                  <a:cubicBezTo>
                    <a:pt x="9" y="18"/>
                    <a:pt x="19" y="12"/>
                    <a:pt x="20" y="2"/>
                  </a:cubicBezTo>
                  <a:cubicBezTo>
                    <a:pt x="20" y="1"/>
                    <a:pt x="19" y="0"/>
                    <a:pt x="18" y="1"/>
                  </a:cubicBezTo>
                  <a:cubicBezTo>
                    <a:pt x="12" y="5"/>
                    <a:pt x="9" y="12"/>
                    <a:pt x="2" y="15"/>
                  </a:cubicBezTo>
                  <a:cubicBezTo>
                    <a:pt x="2" y="16"/>
                    <a:pt x="3" y="17"/>
                    <a:pt x="3" y="17"/>
                  </a:cubicBezTo>
                  <a:cubicBezTo>
                    <a:pt x="5" y="13"/>
                    <a:pt x="7" y="9"/>
                    <a:pt x="9" y="5"/>
                  </a:cubicBezTo>
                  <a:cubicBezTo>
                    <a:pt x="10" y="3"/>
                    <a:pt x="7" y="2"/>
                    <a:pt x="6" y="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91" name="Freeform 51"/>
            <p:cNvSpPr/>
            <p:nvPr/>
          </p:nvSpPr>
          <p:spPr bwMode="auto">
            <a:xfrm>
              <a:off x="3525" y="2191"/>
              <a:ext cx="249" cy="242"/>
            </a:xfrm>
            <a:custGeom>
              <a:avLst/>
              <a:gdLst>
                <a:gd name="T0" fmla="*/ 118 w 129"/>
                <a:gd name="T1" fmla="*/ 44 h 125"/>
                <a:gd name="T2" fmla="*/ 103 w 129"/>
                <a:gd name="T3" fmla="*/ 36 h 125"/>
                <a:gd name="T4" fmla="*/ 44 w 129"/>
                <a:gd name="T5" fmla="*/ 55 h 125"/>
                <a:gd name="T6" fmla="*/ 43 w 129"/>
                <a:gd name="T7" fmla="*/ 45 h 125"/>
                <a:gd name="T8" fmla="*/ 90 w 129"/>
                <a:gd name="T9" fmla="*/ 19 h 125"/>
                <a:gd name="T10" fmla="*/ 65 w 129"/>
                <a:gd name="T11" fmla="*/ 30 h 125"/>
                <a:gd name="T12" fmla="*/ 27 w 129"/>
                <a:gd name="T13" fmla="*/ 33 h 125"/>
                <a:gd name="T14" fmla="*/ 67 w 129"/>
                <a:gd name="T15" fmla="*/ 13 h 125"/>
                <a:gd name="T16" fmla="*/ 36 w 129"/>
                <a:gd name="T17" fmla="*/ 33 h 125"/>
                <a:gd name="T18" fmla="*/ 12 w 129"/>
                <a:gd name="T19" fmla="*/ 26 h 125"/>
                <a:gd name="T20" fmla="*/ 28 w 129"/>
                <a:gd name="T21" fmla="*/ 8 h 125"/>
                <a:gd name="T22" fmla="*/ 75 w 129"/>
                <a:gd name="T23" fmla="*/ 10 h 125"/>
                <a:gd name="T24" fmla="*/ 30 w 129"/>
                <a:gd name="T25" fmla="*/ 14 h 125"/>
                <a:gd name="T26" fmla="*/ 73 w 129"/>
                <a:gd name="T27" fmla="*/ 1 h 125"/>
                <a:gd name="T28" fmla="*/ 60 w 129"/>
                <a:gd name="T29" fmla="*/ 43 h 125"/>
                <a:gd name="T30" fmla="*/ 56 w 129"/>
                <a:gd name="T31" fmla="*/ 15 h 125"/>
                <a:gd name="T32" fmla="*/ 98 w 129"/>
                <a:gd name="T33" fmla="*/ 34 h 125"/>
                <a:gd name="T34" fmla="*/ 44 w 129"/>
                <a:gd name="T35" fmla="*/ 42 h 125"/>
                <a:gd name="T36" fmla="*/ 38 w 129"/>
                <a:gd name="T37" fmla="*/ 28 h 125"/>
                <a:gd name="T38" fmla="*/ 77 w 129"/>
                <a:gd name="T39" fmla="*/ 51 h 125"/>
                <a:gd name="T40" fmla="*/ 28 w 129"/>
                <a:gd name="T41" fmla="*/ 65 h 125"/>
                <a:gd name="T42" fmla="*/ 11 w 129"/>
                <a:gd name="T43" fmla="*/ 53 h 125"/>
                <a:gd name="T44" fmla="*/ 33 w 129"/>
                <a:gd name="T45" fmla="*/ 50 h 125"/>
                <a:gd name="T46" fmla="*/ 21 w 129"/>
                <a:gd name="T47" fmla="*/ 70 h 125"/>
                <a:gd name="T48" fmla="*/ 1 w 129"/>
                <a:gd name="T49" fmla="*/ 53 h 125"/>
                <a:gd name="T50" fmla="*/ 61 w 129"/>
                <a:gd name="T51" fmla="*/ 55 h 125"/>
                <a:gd name="T52" fmla="*/ 72 w 129"/>
                <a:gd name="T53" fmla="*/ 42 h 125"/>
                <a:gd name="T54" fmla="*/ 46 w 129"/>
                <a:gd name="T55" fmla="*/ 56 h 125"/>
                <a:gd name="T56" fmla="*/ 38 w 129"/>
                <a:gd name="T57" fmla="*/ 54 h 125"/>
                <a:gd name="T58" fmla="*/ 36 w 129"/>
                <a:gd name="T59" fmla="*/ 122 h 125"/>
                <a:gd name="T60" fmla="*/ 43 w 129"/>
                <a:gd name="T61" fmla="*/ 122 h 125"/>
                <a:gd name="T62" fmla="*/ 36 w 129"/>
                <a:gd name="T63" fmla="*/ 123 h 125"/>
                <a:gd name="T64" fmla="*/ 43 w 129"/>
                <a:gd name="T65" fmla="*/ 97 h 125"/>
                <a:gd name="T66" fmla="*/ 43 w 129"/>
                <a:gd name="T67" fmla="*/ 86 h 125"/>
                <a:gd name="T68" fmla="*/ 41 w 129"/>
                <a:gd name="T69" fmla="*/ 84 h 125"/>
                <a:gd name="T70" fmla="*/ 48 w 129"/>
                <a:gd name="T71" fmla="*/ 40 h 125"/>
                <a:gd name="T72" fmla="*/ 38 w 129"/>
                <a:gd name="T73" fmla="*/ 57 h 125"/>
                <a:gd name="T74" fmla="*/ 7 w 129"/>
                <a:gd name="T75" fmla="*/ 54 h 125"/>
                <a:gd name="T76" fmla="*/ 55 w 129"/>
                <a:gd name="T77" fmla="*/ 62 h 125"/>
                <a:gd name="T78" fmla="*/ 43 w 129"/>
                <a:gd name="T79" fmla="*/ 53 h 125"/>
                <a:gd name="T80" fmla="*/ 25 w 129"/>
                <a:gd name="T81" fmla="*/ 37 h 125"/>
                <a:gd name="T82" fmla="*/ 46 w 129"/>
                <a:gd name="T83" fmla="*/ 54 h 125"/>
                <a:gd name="T84" fmla="*/ 87 w 129"/>
                <a:gd name="T85" fmla="*/ 41 h 125"/>
                <a:gd name="T86" fmla="*/ 80 w 129"/>
                <a:gd name="T87" fmla="*/ 28 h 125"/>
                <a:gd name="T88" fmla="*/ 45 w 129"/>
                <a:gd name="T89" fmla="*/ 33 h 125"/>
                <a:gd name="T90" fmla="*/ 98 w 129"/>
                <a:gd name="T91" fmla="*/ 32 h 125"/>
                <a:gd name="T92" fmla="*/ 25 w 129"/>
                <a:gd name="T93" fmla="*/ 16 h 125"/>
                <a:gd name="T94" fmla="*/ 34 w 129"/>
                <a:gd name="T95" fmla="*/ 31 h 125"/>
                <a:gd name="T96" fmla="*/ 74 w 129"/>
                <a:gd name="T97" fmla="*/ 9 h 125"/>
                <a:gd name="T98" fmla="*/ 12 w 129"/>
                <a:gd name="T99" fmla="*/ 29 h 125"/>
                <a:gd name="T100" fmla="*/ 29 w 129"/>
                <a:gd name="T101" fmla="*/ 34 h 125"/>
                <a:gd name="T102" fmla="*/ 43 w 129"/>
                <a:gd name="T103" fmla="*/ 11 h 125"/>
                <a:gd name="T104" fmla="*/ 13 w 129"/>
                <a:gd name="T105" fmla="*/ 43 h 125"/>
                <a:gd name="T106" fmla="*/ 59 w 129"/>
                <a:gd name="T107" fmla="*/ 21 h 125"/>
                <a:gd name="T108" fmla="*/ 50 w 129"/>
                <a:gd name="T109" fmla="*/ 19 h 125"/>
                <a:gd name="T110" fmla="*/ 35 w 129"/>
                <a:gd name="T111" fmla="*/ 45 h 125"/>
                <a:gd name="T112" fmla="*/ 107 w 129"/>
                <a:gd name="T113" fmla="*/ 19 h 125"/>
                <a:gd name="T114" fmla="*/ 113 w 129"/>
                <a:gd name="T115" fmla="*/ 30 h 125"/>
                <a:gd name="T116" fmla="*/ 82 w 129"/>
                <a:gd name="T117" fmla="*/ 34 h 125"/>
                <a:gd name="T118" fmla="*/ 49 w 129"/>
                <a:gd name="T119" fmla="*/ 62 h 125"/>
                <a:gd name="T120" fmla="*/ 63 w 129"/>
                <a:gd name="T121" fmla="*/ 4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 h="125">
                  <a:moveTo>
                    <a:pt x="125" y="42"/>
                  </a:moveTo>
                  <a:cubicBezTo>
                    <a:pt x="104" y="39"/>
                    <a:pt x="84" y="44"/>
                    <a:pt x="63" y="49"/>
                  </a:cubicBezTo>
                  <a:cubicBezTo>
                    <a:pt x="64" y="50"/>
                    <a:pt x="64" y="51"/>
                    <a:pt x="64" y="52"/>
                  </a:cubicBezTo>
                  <a:cubicBezTo>
                    <a:pt x="71" y="45"/>
                    <a:pt x="81" y="44"/>
                    <a:pt x="90" y="43"/>
                  </a:cubicBezTo>
                  <a:cubicBezTo>
                    <a:pt x="100" y="43"/>
                    <a:pt x="109" y="43"/>
                    <a:pt x="118" y="44"/>
                  </a:cubicBezTo>
                  <a:cubicBezTo>
                    <a:pt x="120" y="44"/>
                    <a:pt x="120" y="41"/>
                    <a:pt x="118" y="41"/>
                  </a:cubicBezTo>
                  <a:cubicBezTo>
                    <a:pt x="94" y="38"/>
                    <a:pt x="66" y="45"/>
                    <a:pt x="49" y="62"/>
                  </a:cubicBezTo>
                  <a:cubicBezTo>
                    <a:pt x="48" y="63"/>
                    <a:pt x="48" y="65"/>
                    <a:pt x="50" y="65"/>
                  </a:cubicBezTo>
                  <a:cubicBezTo>
                    <a:pt x="61" y="59"/>
                    <a:pt x="70" y="49"/>
                    <a:pt x="82" y="43"/>
                  </a:cubicBezTo>
                  <a:cubicBezTo>
                    <a:pt x="88" y="39"/>
                    <a:pt x="96" y="37"/>
                    <a:pt x="103" y="36"/>
                  </a:cubicBezTo>
                  <a:cubicBezTo>
                    <a:pt x="111" y="36"/>
                    <a:pt x="119" y="37"/>
                    <a:pt x="127" y="38"/>
                  </a:cubicBezTo>
                  <a:cubicBezTo>
                    <a:pt x="128" y="38"/>
                    <a:pt x="129" y="36"/>
                    <a:pt x="127" y="35"/>
                  </a:cubicBezTo>
                  <a:cubicBezTo>
                    <a:pt x="113" y="30"/>
                    <a:pt x="97" y="29"/>
                    <a:pt x="82" y="31"/>
                  </a:cubicBezTo>
                  <a:cubicBezTo>
                    <a:pt x="67" y="33"/>
                    <a:pt x="50" y="39"/>
                    <a:pt x="42" y="53"/>
                  </a:cubicBezTo>
                  <a:cubicBezTo>
                    <a:pt x="41" y="54"/>
                    <a:pt x="42" y="55"/>
                    <a:pt x="44" y="55"/>
                  </a:cubicBezTo>
                  <a:cubicBezTo>
                    <a:pt x="55" y="51"/>
                    <a:pt x="64" y="43"/>
                    <a:pt x="74" y="37"/>
                  </a:cubicBezTo>
                  <a:cubicBezTo>
                    <a:pt x="86" y="31"/>
                    <a:pt x="100" y="30"/>
                    <a:pt x="113" y="30"/>
                  </a:cubicBezTo>
                  <a:cubicBezTo>
                    <a:pt x="115" y="30"/>
                    <a:pt x="115" y="28"/>
                    <a:pt x="114" y="27"/>
                  </a:cubicBezTo>
                  <a:cubicBezTo>
                    <a:pt x="102" y="22"/>
                    <a:pt x="87" y="23"/>
                    <a:pt x="75" y="25"/>
                  </a:cubicBezTo>
                  <a:cubicBezTo>
                    <a:pt x="63" y="28"/>
                    <a:pt x="49" y="33"/>
                    <a:pt x="43" y="45"/>
                  </a:cubicBezTo>
                  <a:cubicBezTo>
                    <a:pt x="43" y="46"/>
                    <a:pt x="43" y="47"/>
                    <a:pt x="44" y="47"/>
                  </a:cubicBezTo>
                  <a:cubicBezTo>
                    <a:pt x="54" y="48"/>
                    <a:pt x="64" y="41"/>
                    <a:pt x="72" y="36"/>
                  </a:cubicBezTo>
                  <a:cubicBezTo>
                    <a:pt x="83" y="29"/>
                    <a:pt x="96" y="26"/>
                    <a:pt x="108" y="22"/>
                  </a:cubicBezTo>
                  <a:cubicBezTo>
                    <a:pt x="109" y="21"/>
                    <a:pt x="109" y="20"/>
                    <a:pt x="108" y="19"/>
                  </a:cubicBezTo>
                  <a:cubicBezTo>
                    <a:pt x="102" y="18"/>
                    <a:pt x="96" y="19"/>
                    <a:pt x="90" y="19"/>
                  </a:cubicBezTo>
                  <a:cubicBezTo>
                    <a:pt x="81" y="20"/>
                    <a:pt x="72" y="21"/>
                    <a:pt x="63" y="23"/>
                  </a:cubicBezTo>
                  <a:cubicBezTo>
                    <a:pt x="55" y="25"/>
                    <a:pt x="47" y="27"/>
                    <a:pt x="41" y="32"/>
                  </a:cubicBezTo>
                  <a:cubicBezTo>
                    <a:pt x="36" y="35"/>
                    <a:pt x="32" y="39"/>
                    <a:pt x="32" y="45"/>
                  </a:cubicBezTo>
                  <a:cubicBezTo>
                    <a:pt x="33" y="46"/>
                    <a:pt x="33" y="46"/>
                    <a:pt x="34" y="47"/>
                  </a:cubicBezTo>
                  <a:cubicBezTo>
                    <a:pt x="46" y="48"/>
                    <a:pt x="57" y="38"/>
                    <a:pt x="65" y="30"/>
                  </a:cubicBezTo>
                  <a:cubicBezTo>
                    <a:pt x="68" y="26"/>
                    <a:pt x="80" y="11"/>
                    <a:pt x="69" y="10"/>
                  </a:cubicBezTo>
                  <a:cubicBezTo>
                    <a:pt x="65" y="9"/>
                    <a:pt x="60" y="11"/>
                    <a:pt x="56" y="13"/>
                  </a:cubicBezTo>
                  <a:cubicBezTo>
                    <a:pt x="53" y="14"/>
                    <a:pt x="50" y="16"/>
                    <a:pt x="46" y="17"/>
                  </a:cubicBezTo>
                  <a:cubicBezTo>
                    <a:pt x="42" y="20"/>
                    <a:pt x="38" y="22"/>
                    <a:pt x="35" y="25"/>
                  </a:cubicBezTo>
                  <a:cubicBezTo>
                    <a:pt x="32" y="27"/>
                    <a:pt x="29" y="30"/>
                    <a:pt x="27" y="33"/>
                  </a:cubicBezTo>
                  <a:cubicBezTo>
                    <a:pt x="26" y="37"/>
                    <a:pt x="29" y="40"/>
                    <a:pt x="33" y="41"/>
                  </a:cubicBezTo>
                  <a:cubicBezTo>
                    <a:pt x="37" y="42"/>
                    <a:pt x="42" y="39"/>
                    <a:pt x="45" y="37"/>
                  </a:cubicBezTo>
                  <a:cubicBezTo>
                    <a:pt x="51" y="33"/>
                    <a:pt x="55" y="29"/>
                    <a:pt x="59" y="25"/>
                  </a:cubicBezTo>
                  <a:cubicBezTo>
                    <a:pt x="62" y="22"/>
                    <a:pt x="66" y="18"/>
                    <a:pt x="68" y="14"/>
                  </a:cubicBezTo>
                  <a:cubicBezTo>
                    <a:pt x="68" y="14"/>
                    <a:pt x="68" y="13"/>
                    <a:pt x="67" y="13"/>
                  </a:cubicBezTo>
                  <a:cubicBezTo>
                    <a:pt x="58" y="6"/>
                    <a:pt x="44" y="13"/>
                    <a:pt x="36" y="18"/>
                  </a:cubicBezTo>
                  <a:cubicBezTo>
                    <a:pt x="30" y="22"/>
                    <a:pt x="25" y="26"/>
                    <a:pt x="20" y="31"/>
                  </a:cubicBezTo>
                  <a:cubicBezTo>
                    <a:pt x="16" y="34"/>
                    <a:pt x="12" y="38"/>
                    <a:pt x="10" y="42"/>
                  </a:cubicBezTo>
                  <a:cubicBezTo>
                    <a:pt x="10" y="43"/>
                    <a:pt x="10" y="44"/>
                    <a:pt x="11" y="44"/>
                  </a:cubicBezTo>
                  <a:cubicBezTo>
                    <a:pt x="21" y="46"/>
                    <a:pt x="30" y="39"/>
                    <a:pt x="36" y="33"/>
                  </a:cubicBezTo>
                  <a:cubicBezTo>
                    <a:pt x="44" y="26"/>
                    <a:pt x="51" y="18"/>
                    <a:pt x="57" y="9"/>
                  </a:cubicBezTo>
                  <a:cubicBezTo>
                    <a:pt x="57" y="9"/>
                    <a:pt x="57" y="8"/>
                    <a:pt x="56" y="7"/>
                  </a:cubicBezTo>
                  <a:cubicBezTo>
                    <a:pt x="54" y="6"/>
                    <a:pt x="51" y="6"/>
                    <a:pt x="48" y="7"/>
                  </a:cubicBezTo>
                  <a:cubicBezTo>
                    <a:pt x="44" y="7"/>
                    <a:pt x="40" y="9"/>
                    <a:pt x="36" y="11"/>
                  </a:cubicBezTo>
                  <a:cubicBezTo>
                    <a:pt x="27" y="14"/>
                    <a:pt x="19" y="19"/>
                    <a:pt x="12" y="26"/>
                  </a:cubicBezTo>
                  <a:cubicBezTo>
                    <a:pt x="9" y="30"/>
                    <a:pt x="5" y="38"/>
                    <a:pt x="10" y="42"/>
                  </a:cubicBezTo>
                  <a:cubicBezTo>
                    <a:pt x="16" y="45"/>
                    <a:pt x="24" y="40"/>
                    <a:pt x="29" y="38"/>
                  </a:cubicBezTo>
                  <a:cubicBezTo>
                    <a:pt x="35" y="34"/>
                    <a:pt x="42" y="28"/>
                    <a:pt x="47" y="22"/>
                  </a:cubicBezTo>
                  <a:cubicBezTo>
                    <a:pt x="51" y="18"/>
                    <a:pt x="52" y="11"/>
                    <a:pt x="47" y="7"/>
                  </a:cubicBezTo>
                  <a:cubicBezTo>
                    <a:pt x="42" y="3"/>
                    <a:pt x="33" y="6"/>
                    <a:pt x="28" y="8"/>
                  </a:cubicBezTo>
                  <a:cubicBezTo>
                    <a:pt x="21" y="10"/>
                    <a:pt x="14" y="14"/>
                    <a:pt x="9" y="20"/>
                  </a:cubicBezTo>
                  <a:cubicBezTo>
                    <a:pt x="6" y="24"/>
                    <a:pt x="6" y="30"/>
                    <a:pt x="11" y="32"/>
                  </a:cubicBezTo>
                  <a:cubicBezTo>
                    <a:pt x="17" y="35"/>
                    <a:pt x="26" y="33"/>
                    <a:pt x="32" y="31"/>
                  </a:cubicBezTo>
                  <a:cubicBezTo>
                    <a:pt x="41" y="29"/>
                    <a:pt x="49" y="25"/>
                    <a:pt x="58" y="21"/>
                  </a:cubicBezTo>
                  <a:cubicBezTo>
                    <a:pt x="64" y="18"/>
                    <a:pt x="70" y="14"/>
                    <a:pt x="75" y="10"/>
                  </a:cubicBezTo>
                  <a:cubicBezTo>
                    <a:pt x="75" y="9"/>
                    <a:pt x="75" y="9"/>
                    <a:pt x="76" y="9"/>
                  </a:cubicBezTo>
                  <a:cubicBezTo>
                    <a:pt x="76" y="8"/>
                    <a:pt x="76" y="7"/>
                    <a:pt x="75" y="7"/>
                  </a:cubicBezTo>
                  <a:cubicBezTo>
                    <a:pt x="73" y="6"/>
                    <a:pt x="70" y="6"/>
                    <a:pt x="67" y="6"/>
                  </a:cubicBezTo>
                  <a:cubicBezTo>
                    <a:pt x="63" y="6"/>
                    <a:pt x="59" y="6"/>
                    <a:pt x="55" y="7"/>
                  </a:cubicBezTo>
                  <a:cubicBezTo>
                    <a:pt x="46" y="8"/>
                    <a:pt x="38" y="10"/>
                    <a:pt x="30" y="14"/>
                  </a:cubicBezTo>
                  <a:cubicBezTo>
                    <a:pt x="25" y="17"/>
                    <a:pt x="20" y="22"/>
                    <a:pt x="24" y="28"/>
                  </a:cubicBezTo>
                  <a:cubicBezTo>
                    <a:pt x="27" y="34"/>
                    <a:pt x="36" y="34"/>
                    <a:pt x="41" y="33"/>
                  </a:cubicBezTo>
                  <a:cubicBezTo>
                    <a:pt x="50" y="32"/>
                    <a:pt x="59" y="29"/>
                    <a:pt x="66" y="24"/>
                  </a:cubicBezTo>
                  <a:cubicBezTo>
                    <a:pt x="72" y="21"/>
                    <a:pt x="79" y="17"/>
                    <a:pt x="81" y="11"/>
                  </a:cubicBezTo>
                  <a:cubicBezTo>
                    <a:pt x="83" y="5"/>
                    <a:pt x="78" y="2"/>
                    <a:pt x="73" y="1"/>
                  </a:cubicBezTo>
                  <a:cubicBezTo>
                    <a:pt x="66" y="0"/>
                    <a:pt x="57" y="1"/>
                    <a:pt x="50" y="2"/>
                  </a:cubicBezTo>
                  <a:cubicBezTo>
                    <a:pt x="42" y="4"/>
                    <a:pt x="34" y="7"/>
                    <a:pt x="27" y="11"/>
                  </a:cubicBezTo>
                  <a:cubicBezTo>
                    <a:pt x="22" y="14"/>
                    <a:pt x="18" y="19"/>
                    <a:pt x="19" y="26"/>
                  </a:cubicBezTo>
                  <a:cubicBezTo>
                    <a:pt x="21" y="33"/>
                    <a:pt x="27" y="37"/>
                    <a:pt x="34" y="39"/>
                  </a:cubicBezTo>
                  <a:cubicBezTo>
                    <a:pt x="42" y="42"/>
                    <a:pt x="51" y="43"/>
                    <a:pt x="60" y="43"/>
                  </a:cubicBezTo>
                  <a:cubicBezTo>
                    <a:pt x="68" y="43"/>
                    <a:pt x="77" y="42"/>
                    <a:pt x="85" y="40"/>
                  </a:cubicBezTo>
                  <a:cubicBezTo>
                    <a:pt x="90" y="38"/>
                    <a:pt x="96" y="36"/>
                    <a:pt x="100" y="32"/>
                  </a:cubicBezTo>
                  <a:cubicBezTo>
                    <a:pt x="100" y="32"/>
                    <a:pt x="100" y="31"/>
                    <a:pt x="100" y="31"/>
                  </a:cubicBezTo>
                  <a:cubicBezTo>
                    <a:pt x="97" y="25"/>
                    <a:pt x="89" y="23"/>
                    <a:pt x="83" y="21"/>
                  </a:cubicBezTo>
                  <a:cubicBezTo>
                    <a:pt x="74" y="18"/>
                    <a:pt x="65" y="16"/>
                    <a:pt x="56" y="15"/>
                  </a:cubicBezTo>
                  <a:cubicBezTo>
                    <a:pt x="49" y="15"/>
                    <a:pt x="41" y="15"/>
                    <a:pt x="36" y="19"/>
                  </a:cubicBezTo>
                  <a:cubicBezTo>
                    <a:pt x="29" y="24"/>
                    <a:pt x="37" y="31"/>
                    <a:pt x="41" y="34"/>
                  </a:cubicBezTo>
                  <a:cubicBezTo>
                    <a:pt x="48" y="38"/>
                    <a:pt x="57" y="40"/>
                    <a:pt x="64" y="42"/>
                  </a:cubicBezTo>
                  <a:cubicBezTo>
                    <a:pt x="76" y="44"/>
                    <a:pt x="89" y="43"/>
                    <a:pt x="98" y="36"/>
                  </a:cubicBezTo>
                  <a:cubicBezTo>
                    <a:pt x="99" y="36"/>
                    <a:pt x="99" y="35"/>
                    <a:pt x="98" y="34"/>
                  </a:cubicBezTo>
                  <a:cubicBezTo>
                    <a:pt x="97" y="32"/>
                    <a:pt x="95" y="31"/>
                    <a:pt x="92" y="30"/>
                  </a:cubicBezTo>
                  <a:cubicBezTo>
                    <a:pt x="89" y="28"/>
                    <a:pt x="85" y="26"/>
                    <a:pt x="81" y="25"/>
                  </a:cubicBezTo>
                  <a:cubicBezTo>
                    <a:pt x="73" y="23"/>
                    <a:pt x="63" y="21"/>
                    <a:pt x="54" y="21"/>
                  </a:cubicBezTo>
                  <a:cubicBezTo>
                    <a:pt x="48" y="21"/>
                    <a:pt x="40" y="21"/>
                    <a:pt x="37" y="27"/>
                  </a:cubicBezTo>
                  <a:cubicBezTo>
                    <a:pt x="34" y="33"/>
                    <a:pt x="40" y="39"/>
                    <a:pt x="44" y="42"/>
                  </a:cubicBezTo>
                  <a:cubicBezTo>
                    <a:pt x="52" y="46"/>
                    <a:pt x="60" y="48"/>
                    <a:pt x="69" y="49"/>
                  </a:cubicBezTo>
                  <a:cubicBezTo>
                    <a:pt x="75" y="50"/>
                    <a:pt x="83" y="51"/>
                    <a:pt x="89" y="48"/>
                  </a:cubicBezTo>
                  <a:cubicBezTo>
                    <a:pt x="93" y="45"/>
                    <a:pt x="90" y="40"/>
                    <a:pt x="87" y="37"/>
                  </a:cubicBezTo>
                  <a:cubicBezTo>
                    <a:pt x="81" y="33"/>
                    <a:pt x="73" y="32"/>
                    <a:pt x="66" y="30"/>
                  </a:cubicBezTo>
                  <a:cubicBezTo>
                    <a:pt x="57" y="29"/>
                    <a:pt x="47" y="28"/>
                    <a:pt x="38" y="28"/>
                  </a:cubicBezTo>
                  <a:cubicBezTo>
                    <a:pt x="31" y="28"/>
                    <a:pt x="23" y="28"/>
                    <a:pt x="17" y="32"/>
                  </a:cubicBezTo>
                  <a:cubicBezTo>
                    <a:pt x="12" y="34"/>
                    <a:pt x="11" y="40"/>
                    <a:pt x="15" y="44"/>
                  </a:cubicBezTo>
                  <a:cubicBezTo>
                    <a:pt x="19" y="50"/>
                    <a:pt x="28" y="52"/>
                    <a:pt x="35" y="54"/>
                  </a:cubicBezTo>
                  <a:cubicBezTo>
                    <a:pt x="43" y="56"/>
                    <a:pt x="53" y="58"/>
                    <a:pt x="62" y="57"/>
                  </a:cubicBezTo>
                  <a:cubicBezTo>
                    <a:pt x="68" y="57"/>
                    <a:pt x="74" y="56"/>
                    <a:pt x="77" y="51"/>
                  </a:cubicBezTo>
                  <a:cubicBezTo>
                    <a:pt x="80" y="45"/>
                    <a:pt x="75" y="41"/>
                    <a:pt x="71" y="39"/>
                  </a:cubicBezTo>
                  <a:cubicBezTo>
                    <a:pt x="63" y="36"/>
                    <a:pt x="55" y="35"/>
                    <a:pt x="46" y="34"/>
                  </a:cubicBezTo>
                  <a:cubicBezTo>
                    <a:pt x="39" y="33"/>
                    <a:pt x="31" y="33"/>
                    <a:pt x="23" y="35"/>
                  </a:cubicBezTo>
                  <a:cubicBezTo>
                    <a:pt x="17" y="36"/>
                    <a:pt x="11" y="41"/>
                    <a:pt x="12" y="48"/>
                  </a:cubicBezTo>
                  <a:cubicBezTo>
                    <a:pt x="13" y="56"/>
                    <a:pt x="21" y="62"/>
                    <a:pt x="28" y="65"/>
                  </a:cubicBezTo>
                  <a:cubicBezTo>
                    <a:pt x="34" y="68"/>
                    <a:pt x="43" y="70"/>
                    <a:pt x="50" y="66"/>
                  </a:cubicBezTo>
                  <a:cubicBezTo>
                    <a:pt x="52" y="65"/>
                    <a:pt x="54" y="63"/>
                    <a:pt x="54" y="60"/>
                  </a:cubicBezTo>
                  <a:cubicBezTo>
                    <a:pt x="54" y="57"/>
                    <a:pt x="52" y="55"/>
                    <a:pt x="50" y="54"/>
                  </a:cubicBezTo>
                  <a:cubicBezTo>
                    <a:pt x="44" y="49"/>
                    <a:pt x="35" y="47"/>
                    <a:pt x="28" y="47"/>
                  </a:cubicBezTo>
                  <a:cubicBezTo>
                    <a:pt x="22" y="46"/>
                    <a:pt x="14" y="46"/>
                    <a:pt x="11" y="53"/>
                  </a:cubicBezTo>
                  <a:cubicBezTo>
                    <a:pt x="7" y="59"/>
                    <a:pt x="16" y="64"/>
                    <a:pt x="21" y="66"/>
                  </a:cubicBezTo>
                  <a:cubicBezTo>
                    <a:pt x="27" y="68"/>
                    <a:pt x="34" y="69"/>
                    <a:pt x="41" y="69"/>
                  </a:cubicBezTo>
                  <a:cubicBezTo>
                    <a:pt x="46" y="69"/>
                    <a:pt x="52" y="68"/>
                    <a:pt x="56" y="65"/>
                  </a:cubicBezTo>
                  <a:cubicBezTo>
                    <a:pt x="57" y="64"/>
                    <a:pt x="57" y="64"/>
                    <a:pt x="57" y="63"/>
                  </a:cubicBezTo>
                  <a:cubicBezTo>
                    <a:pt x="54" y="54"/>
                    <a:pt x="41" y="51"/>
                    <a:pt x="33" y="50"/>
                  </a:cubicBezTo>
                  <a:cubicBezTo>
                    <a:pt x="28" y="49"/>
                    <a:pt x="22" y="49"/>
                    <a:pt x="17" y="49"/>
                  </a:cubicBezTo>
                  <a:cubicBezTo>
                    <a:pt x="12" y="50"/>
                    <a:pt x="8" y="51"/>
                    <a:pt x="5" y="53"/>
                  </a:cubicBezTo>
                  <a:cubicBezTo>
                    <a:pt x="4" y="54"/>
                    <a:pt x="4" y="54"/>
                    <a:pt x="4" y="55"/>
                  </a:cubicBezTo>
                  <a:cubicBezTo>
                    <a:pt x="5" y="58"/>
                    <a:pt x="8" y="60"/>
                    <a:pt x="10" y="62"/>
                  </a:cubicBezTo>
                  <a:cubicBezTo>
                    <a:pt x="13" y="65"/>
                    <a:pt x="17" y="67"/>
                    <a:pt x="21" y="70"/>
                  </a:cubicBezTo>
                  <a:cubicBezTo>
                    <a:pt x="27" y="73"/>
                    <a:pt x="36" y="78"/>
                    <a:pt x="43" y="75"/>
                  </a:cubicBezTo>
                  <a:cubicBezTo>
                    <a:pt x="49" y="72"/>
                    <a:pt x="50" y="64"/>
                    <a:pt x="46" y="59"/>
                  </a:cubicBezTo>
                  <a:cubicBezTo>
                    <a:pt x="40" y="53"/>
                    <a:pt x="30" y="52"/>
                    <a:pt x="22" y="50"/>
                  </a:cubicBezTo>
                  <a:cubicBezTo>
                    <a:pt x="16" y="50"/>
                    <a:pt x="8" y="48"/>
                    <a:pt x="1" y="50"/>
                  </a:cubicBezTo>
                  <a:cubicBezTo>
                    <a:pt x="0" y="50"/>
                    <a:pt x="0" y="53"/>
                    <a:pt x="1" y="53"/>
                  </a:cubicBezTo>
                  <a:cubicBezTo>
                    <a:pt x="16" y="55"/>
                    <a:pt x="32" y="48"/>
                    <a:pt x="45" y="43"/>
                  </a:cubicBezTo>
                  <a:cubicBezTo>
                    <a:pt x="59" y="38"/>
                    <a:pt x="76" y="32"/>
                    <a:pt x="90" y="40"/>
                  </a:cubicBezTo>
                  <a:cubicBezTo>
                    <a:pt x="90" y="39"/>
                    <a:pt x="90" y="38"/>
                    <a:pt x="90" y="38"/>
                  </a:cubicBezTo>
                  <a:cubicBezTo>
                    <a:pt x="87" y="42"/>
                    <a:pt x="81" y="45"/>
                    <a:pt x="77" y="47"/>
                  </a:cubicBezTo>
                  <a:cubicBezTo>
                    <a:pt x="71" y="50"/>
                    <a:pt x="66" y="52"/>
                    <a:pt x="61" y="55"/>
                  </a:cubicBezTo>
                  <a:cubicBezTo>
                    <a:pt x="56" y="58"/>
                    <a:pt x="52" y="62"/>
                    <a:pt x="48" y="67"/>
                  </a:cubicBezTo>
                  <a:cubicBezTo>
                    <a:pt x="44" y="72"/>
                    <a:pt x="40" y="77"/>
                    <a:pt x="38" y="84"/>
                  </a:cubicBezTo>
                  <a:cubicBezTo>
                    <a:pt x="38" y="85"/>
                    <a:pt x="40" y="86"/>
                    <a:pt x="41" y="85"/>
                  </a:cubicBezTo>
                  <a:cubicBezTo>
                    <a:pt x="51" y="71"/>
                    <a:pt x="59" y="55"/>
                    <a:pt x="74" y="44"/>
                  </a:cubicBezTo>
                  <a:cubicBezTo>
                    <a:pt x="73" y="43"/>
                    <a:pt x="72" y="43"/>
                    <a:pt x="72" y="42"/>
                  </a:cubicBezTo>
                  <a:cubicBezTo>
                    <a:pt x="68" y="50"/>
                    <a:pt x="64" y="57"/>
                    <a:pt x="59" y="65"/>
                  </a:cubicBezTo>
                  <a:cubicBezTo>
                    <a:pt x="57" y="69"/>
                    <a:pt x="54" y="73"/>
                    <a:pt x="51" y="76"/>
                  </a:cubicBezTo>
                  <a:cubicBezTo>
                    <a:pt x="49" y="79"/>
                    <a:pt x="46" y="82"/>
                    <a:pt x="43" y="83"/>
                  </a:cubicBezTo>
                  <a:cubicBezTo>
                    <a:pt x="43" y="83"/>
                    <a:pt x="44" y="83"/>
                    <a:pt x="44" y="84"/>
                  </a:cubicBezTo>
                  <a:cubicBezTo>
                    <a:pt x="40" y="75"/>
                    <a:pt x="46" y="65"/>
                    <a:pt x="46" y="56"/>
                  </a:cubicBezTo>
                  <a:cubicBezTo>
                    <a:pt x="46" y="55"/>
                    <a:pt x="45" y="54"/>
                    <a:pt x="44" y="55"/>
                  </a:cubicBezTo>
                  <a:cubicBezTo>
                    <a:pt x="33" y="66"/>
                    <a:pt x="42" y="83"/>
                    <a:pt x="43" y="96"/>
                  </a:cubicBezTo>
                  <a:cubicBezTo>
                    <a:pt x="44" y="96"/>
                    <a:pt x="45" y="95"/>
                    <a:pt x="45" y="95"/>
                  </a:cubicBezTo>
                  <a:cubicBezTo>
                    <a:pt x="41" y="89"/>
                    <a:pt x="41" y="82"/>
                    <a:pt x="41" y="75"/>
                  </a:cubicBezTo>
                  <a:cubicBezTo>
                    <a:pt x="41" y="68"/>
                    <a:pt x="41" y="60"/>
                    <a:pt x="38" y="54"/>
                  </a:cubicBezTo>
                  <a:cubicBezTo>
                    <a:pt x="37" y="53"/>
                    <a:pt x="37" y="53"/>
                    <a:pt x="36" y="53"/>
                  </a:cubicBezTo>
                  <a:cubicBezTo>
                    <a:pt x="32" y="54"/>
                    <a:pt x="30" y="60"/>
                    <a:pt x="30" y="64"/>
                  </a:cubicBezTo>
                  <a:cubicBezTo>
                    <a:pt x="28" y="70"/>
                    <a:pt x="29" y="77"/>
                    <a:pt x="29" y="84"/>
                  </a:cubicBezTo>
                  <a:cubicBezTo>
                    <a:pt x="30" y="97"/>
                    <a:pt x="32" y="110"/>
                    <a:pt x="34" y="123"/>
                  </a:cubicBezTo>
                  <a:cubicBezTo>
                    <a:pt x="34" y="123"/>
                    <a:pt x="35" y="123"/>
                    <a:pt x="36" y="122"/>
                  </a:cubicBezTo>
                  <a:cubicBezTo>
                    <a:pt x="29" y="101"/>
                    <a:pt x="38" y="78"/>
                    <a:pt x="30" y="57"/>
                  </a:cubicBezTo>
                  <a:cubicBezTo>
                    <a:pt x="29" y="56"/>
                    <a:pt x="28" y="56"/>
                    <a:pt x="27" y="57"/>
                  </a:cubicBezTo>
                  <a:cubicBezTo>
                    <a:pt x="22" y="68"/>
                    <a:pt x="24" y="80"/>
                    <a:pt x="27" y="91"/>
                  </a:cubicBezTo>
                  <a:cubicBezTo>
                    <a:pt x="30" y="102"/>
                    <a:pt x="35" y="113"/>
                    <a:pt x="40" y="124"/>
                  </a:cubicBezTo>
                  <a:cubicBezTo>
                    <a:pt x="41" y="125"/>
                    <a:pt x="44" y="124"/>
                    <a:pt x="43" y="122"/>
                  </a:cubicBezTo>
                  <a:cubicBezTo>
                    <a:pt x="38" y="113"/>
                    <a:pt x="33" y="102"/>
                    <a:pt x="30" y="92"/>
                  </a:cubicBezTo>
                  <a:cubicBezTo>
                    <a:pt x="27" y="81"/>
                    <a:pt x="25" y="69"/>
                    <a:pt x="30" y="58"/>
                  </a:cubicBezTo>
                  <a:cubicBezTo>
                    <a:pt x="29" y="58"/>
                    <a:pt x="28" y="58"/>
                    <a:pt x="27" y="58"/>
                  </a:cubicBezTo>
                  <a:cubicBezTo>
                    <a:pt x="35" y="79"/>
                    <a:pt x="26" y="102"/>
                    <a:pt x="34" y="124"/>
                  </a:cubicBezTo>
                  <a:cubicBezTo>
                    <a:pt x="34" y="125"/>
                    <a:pt x="36" y="124"/>
                    <a:pt x="36" y="123"/>
                  </a:cubicBezTo>
                  <a:cubicBezTo>
                    <a:pt x="35" y="111"/>
                    <a:pt x="33" y="99"/>
                    <a:pt x="32" y="88"/>
                  </a:cubicBezTo>
                  <a:cubicBezTo>
                    <a:pt x="32" y="81"/>
                    <a:pt x="31" y="74"/>
                    <a:pt x="32" y="67"/>
                  </a:cubicBezTo>
                  <a:cubicBezTo>
                    <a:pt x="32" y="63"/>
                    <a:pt x="33" y="57"/>
                    <a:pt x="37" y="56"/>
                  </a:cubicBezTo>
                  <a:cubicBezTo>
                    <a:pt x="36" y="56"/>
                    <a:pt x="36" y="55"/>
                    <a:pt x="35" y="55"/>
                  </a:cubicBezTo>
                  <a:cubicBezTo>
                    <a:pt x="41" y="68"/>
                    <a:pt x="34" y="85"/>
                    <a:pt x="43" y="97"/>
                  </a:cubicBezTo>
                  <a:cubicBezTo>
                    <a:pt x="44" y="98"/>
                    <a:pt x="46" y="97"/>
                    <a:pt x="46" y="96"/>
                  </a:cubicBezTo>
                  <a:cubicBezTo>
                    <a:pt x="45" y="84"/>
                    <a:pt x="36" y="67"/>
                    <a:pt x="46" y="57"/>
                  </a:cubicBezTo>
                  <a:cubicBezTo>
                    <a:pt x="45" y="57"/>
                    <a:pt x="44" y="56"/>
                    <a:pt x="44" y="56"/>
                  </a:cubicBezTo>
                  <a:cubicBezTo>
                    <a:pt x="44" y="65"/>
                    <a:pt x="37" y="75"/>
                    <a:pt x="42" y="85"/>
                  </a:cubicBezTo>
                  <a:cubicBezTo>
                    <a:pt x="42" y="85"/>
                    <a:pt x="42" y="86"/>
                    <a:pt x="43" y="86"/>
                  </a:cubicBezTo>
                  <a:cubicBezTo>
                    <a:pt x="51" y="84"/>
                    <a:pt x="57" y="75"/>
                    <a:pt x="61" y="68"/>
                  </a:cubicBezTo>
                  <a:cubicBezTo>
                    <a:pt x="66" y="60"/>
                    <a:pt x="70" y="52"/>
                    <a:pt x="74" y="43"/>
                  </a:cubicBezTo>
                  <a:cubicBezTo>
                    <a:pt x="75" y="42"/>
                    <a:pt x="73" y="41"/>
                    <a:pt x="72" y="42"/>
                  </a:cubicBezTo>
                  <a:cubicBezTo>
                    <a:pt x="58" y="52"/>
                    <a:pt x="49" y="69"/>
                    <a:pt x="39" y="83"/>
                  </a:cubicBezTo>
                  <a:cubicBezTo>
                    <a:pt x="39" y="84"/>
                    <a:pt x="40" y="84"/>
                    <a:pt x="41" y="84"/>
                  </a:cubicBezTo>
                  <a:cubicBezTo>
                    <a:pt x="43" y="78"/>
                    <a:pt x="47" y="72"/>
                    <a:pt x="51" y="67"/>
                  </a:cubicBezTo>
                  <a:cubicBezTo>
                    <a:pt x="55" y="63"/>
                    <a:pt x="60" y="59"/>
                    <a:pt x="65" y="56"/>
                  </a:cubicBezTo>
                  <a:cubicBezTo>
                    <a:pt x="74" y="51"/>
                    <a:pt x="86" y="48"/>
                    <a:pt x="92" y="39"/>
                  </a:cubicBezTo>
                  <a:cubicBezTo>
                    <a:pt x="93" y="39"/>
                    <a:pt x="92" y="38"/>
                    <a:pt x="92" y="37"/>
                  </a:cubicBezTo>
                  <a:cubicBezTo>
                    <a:pt x="78" y="30"/>
                    <a:pt x="62" y="35"/>
                    <a:pt x="48" y="40"/>
                  </a:cubicBezTo>
                  <a:cubicBezTo>
                    <a:pt x="33" y="45"/>
                    <a:pt x="17" y="53"/>
                    <a:pt x="2" y="50"/>
                  </a:cubicBezTo>
                  <a:cubicBezTo>
                    <a:pt x="2" y="51"/>
                    <a:pt x="2" y="52"/>
                    <a:pt x="2" y="53"/>
                  </a:cubicBezTo>
                  <a:cubicBezTo>
                    <a:pt x="5" y="52"/>
                    <a:pt x="8" y="52"/>
                    <a:pt x="11" y="52"/>
                  </a:cubicBezTo>
                  <a:cubicBezTo>
                    <a:pt x="15" y="52"/>
                    <a:pt x="20" y="53"/>
                    <a:pt x="24" y="53"/>
                  </a:cubicBezTo>
                  <a:cubicBezTo>
                    <a:pt x="29" y="54"/>
                    <a:pt x="34" y="55"/>
                    <a:pt x="38" y="57"/>
                  </a:cubicBezTo>
                  <a:cubicBezTo>
                    <a:pt x="41" y="58"/>
                    <a:pt x="44" y="60"/>
                    <a:pt x="46" y="64"/>
                  </a:cubicBezTo>
                  <a:cubicBezTo>
                    <a:pt x="47" y="67"/>
                    <a:pt x="45" y="71"/>
                    <a:pt x="42" y="72"/>
                  </a:cubicBezTo>
                  <a:cubicBezTo>
                    <a:pt x="39" y="74"/>
                    <a:pt x="35" y="73"/>
                    <a:pt x="31" y="72"/>
                  </a:cubicBezTo>
                  <a:cubicBezTo>
                    <a:pt x="23" y="69"/>
                    <a:pt x="15" y="64"/>
                    <a:pt x="9" y="58"/>
                  </a:cubicBezTo>
                  <a:cubicBezTo>
                    <a:pt x="8" y="57"/>
                    <a:pt x="7" y="55"/>
                    <a:pt x="7" y="54"/>
                  </a:cubicBezTo>
                  <a:cubicBezTo>
                    <a:pt x="7" y="55"/>
                    <a:pt x="6" y="55"/>
                    <a:pt x="6" y="56"/>
                  </a:cubicBezTo>
                  <a:cubicBezTo>
                    <a:pt x="9" y="53"/>
                    <a:pt x="13" y="53"/>
                    <a:pt x="17" y="52"/>
                  </a:cubicBezTo>
                  <a:cubicBezTo>
                    <a:pt x="22" y="51"/>
                    <a:pt x="27" y="52"/>
                    <a:pt x="32" y="52"/>
                  </a:cubicBezTo>
                  <a:cubicBezTo>
                    <a:pt x="39" y="53"/>
                    <a:pt x="51" y="56"/>
                    <a:pt x="54" y="64"/>
                  </a:cubicBezTo>
                  <a:cubicBezTo>
                    <a:pt x="54" y="64"/>
                    <a:pt x="54" y="63"/>
                    <a:pt x="55" y="62"/>
                  </a:cubicBezTo>
                  <a:cubicBezTo>
                    <a:pt x="52" y="65"/>
                    <a:pt x="48" y="66"/>
                    <a:pt x="44" y="66"/>
                  </a:cubicBezTo>
                  <a:cubicBezTo>
                    <a:pt x="39" y="67"/>
                    <a:pt x="34" y="66"/>
                    <a:pt x="30" y="65"/>
                  </a:cubicBezTo>
                  <a:cubicBezTo>
                    <a:pt x="25" y="65"/>
                    <a:pt x="11" y="62"/>
                    <a:pt x="13" y="54"/>
                  </a:cubicBezTo>
                  <a:cubicBezTo>
                    <a:pt x="15" y="48"/>
                    <a:pt x="27" y="49"/>
                    <a:pt x="32" y="50"/>
                  </a:cubicBezTo>
                  <a:cubicBezTo>
                    <a:pt x="36" y="51"/>
                    <a:pt x="40" y="52"/>
                    <a:pt x="43" y="53"/>
                  </a:cubicBezTo>
                  <a:cubicBezTo>
                    <a:pt x="46" y="55"/>
                    <a:pt x="49" y="56"/>
                    <a:pt x="51" y="59"/>
                  </a:cubicBezTo>
                  <a:cubicBezTo>
                    <a:pt x="52" y="61"/>
                    <a:pt x="50" y="63"/>
                    <a:pt x="48" y="64"/>
                  </a:cubicBezTo>
                  <a:cubicBezTo>
                    <a:pt x="45" y="66"/>
                    <a:pt x="40" y="66"/>
                    <a:pt x="37" y="65"/>
                  </a:cubicBezTo>
                  <a:cubicBezTo>
                    <a:pt x="29" y="64"/>
                    <a:pt x="19" y="58"/>
                    <a:pt x="15" y="51"/>
                  </a:cubicBezTo>
                  <a:cubicBezTo>
                    <a:pt x="12" y="44"/>
                    <a:pt x="18" y="38"/>
                    <a:pt x="25" y="37"/>
                  </a:cubicBezTo>
                  <a:cubicBezTo>
                    <a:pt x="33" y="36"/>
                    <a:pt x="41" y="36"/>
                    <a:pt x="49" y="37"/>
                  </a:cubicBezTo>
                  <a:cubicBezTo>
                    <a:pt x="57" y="38"/>
                    <a:pt x="66" y="39"/>
                    <a:pt x="72" y="43"/>
                  </a:cubicBezTo>
                  <a:cubicBezTo>
                    <a:pt x="74" y="44"/>
                    <a:pt x="76" y="46"/>
                    <a:pt x="75" y="48"/>
                  </a:cubicBezTo>
                  <a:cubicBezTo>
                    <a:pt x="75" y="51"/>
                    <a:pt x="72" y="53"/>
                    <a:pt x="70" y="53"/>
                  </a:cubicBezTo>
                  <a:cubicBezTo>
                    <a:pt x="63" y="56"/>
                    <a:pt x="54" y="55"/>
                    <a:pt x="46" y="54"/>
                  </a:cubicBezTo>
                  <a:cubicBezTo>
                    <a:pt x="37" y="52"/>
                    <a:pt x="28" y="50"/>
                    <a:pt x="21" y="45"/>
                  </a:cubicBezTo>
                  <a:cubicBezTo>
                    <a:pt x="17" y="43"/>
                    <a:pt x="12" y="38"/>
                    <a:pt x="18" y="34"/>
                  </a:cubicBezTo>
                  <a:cubicBezTo>
                    <a:pt x="24" y="31"/>
                    <a:pt x="33" y="31"/>
                    <a:pt x="39" y="31"/>
                  </a:cubicBezTo>
                  <a:cubicBezTo>
                    <a:pt x="49" y="31"/>
                    <a:pt x="58" y="32"/>
                    <a:pt x="68" y="34"/>
                  </a:cubicBezTo>
                  <a:cubicBezTo>
                    <a:pt x="74" y="35"/>
                    <a:pt x="82" y="36"/>
                    <a:pt x="87" y="41"/>
                  </a:cubicBezTo>
                  <a:cubicBezTo>
                    <a:pt x="92" y="45"/>
                    <a:pt x="82" y="47"/>
                    <a:pt x="80" y="47"/>
                  </a:cubicBezTo>
                  <a:cubicBezTo>
                    <a:pt x="71" y="48"/>
                    <a:pt x="62" y="46"/>
                    <a:pt x="54" y="43"/>
                  </a:cubicBezTo>
                  <a:cubicBezTo>
                    <a:pt x="49" y="41"/>
                    <a:pt x="39" y="37"/>
                    <a:pt x="39" y="31"/>
                  </a:cubicBezTo>
                  <a:cubicBezTo>
                    <a:pt x="39" y="24"/>
                    <a:pt x="50" y="24"/>
                    <a:pt x="55" y="24"/>
                  </a:cubicBezTo>
                  <a:cubicBezTo>
                    <a:pt x="63" y="24"/>
                    <a:pt x="72" y="25"/>
                    <a:pt x="80" y="28"/>
                  </a:cubicBezTo>
                  <a:cubicBezTo>
                    <a:pt x="84" y="29"/>
                    <a:pt x="87" y="30"/>
                    <a:pt x="91" y="32"/>
                  </a:cubicBezTo>
                  <a:cubicBezTo>
                    <a:pt x="93" y="33"/>
                    <a:pt x="95" y="34"/>
                    <a:pt x="96" y="36"/>
                  </a:cubicBezTo>
                  <a:cubicBezTo>
                    <a:pt x="96" y="35"/>
                    <a:pt x="96" y="35"/>
                    <a:pt x="97" y="34"/>
                  </a:cubicBezTo>
                  <a:cubicBezTo>
                    <a:pt x="86" y="42"/>
                    <a:pt x="72" y="41"/>
                    <a:pt x="60" y="38"/>
                  </a:cubicBezTo>
                  <a:cubicBezTo>
                    <a:pt x="55" y="37"/>
                    <a:pt x="50" y="35"/>
                    <a:pt x="45" y="33"/>
                  </a:cubicBezTo>
                  <a:cubicBezTo>
                    <a:pt x="42" y="31"/>
                    <a:pt x="37" y="29"/>
                    <a:pt x="36" y="24"/>
                  </a:cubicBezTo>
                  <a:cubicBezTo>
                    <a:pt x="35" y="18"/>
                    <a:pt x="47" y="18"/>
                    <a:pt x="51" y="18"/>
                  </a:cubicBezTo>
                  <a:cubicBezTo>
                    <a:pt x="61" y="18"/>
                    <a:pt x="70" y="20"/>
                    <a:pt x="79" y="23"/>
                  </a:cubicBezTo>
                  <a:cubicBezTo>
                    <a:pt x="83" y="24"/>
                    <a:pt x="87" y="25"/>
                    <a:pt x="91" y="27"/>
                  </a:cubicBezTo>
                  <a:cubicBezTo>
                    <a:pt x="93" y="28"/>
                    <a:pt x="96" y="29"/>
                    <a:pt x="98" y="32"/>
                  </a:cubicBezTo>
                  <a:cubicBezTo>
                    <a:pt x="98" y="31"/>
                    <a:pt x="98" y="31"/>
                    <a:pt x="98" y="30"/>
                  </a:cubicBezTo>
                  <a:cubicBezTo>
                    <a:pt x="93" y="35"/>
                    <a:pt x="85" y="37"/>
                    <a:pt x="78" y="38"/>
                  </a:cubicBezTo>
                  <a:cubicBezTo>
                    <a:pt x="69" y="40"/>
                    <a:pt x="59" y="40"/>
                    <a:pt x="49" y="40"/>
                  </a:cubicBezTo>
                  <a:cubicBezTo>
                    <a:pt x="41" y="39"/>
                    <a:pt x="32" y="37"/>
                    <a:pt x="26" y="32"/>
                  </a:cubicBezTo>
                  <a:cubicBezTo>
                    <a:pt x="21" y="27"/>
                    <a:pt x="20" y="21"/>
                    <a:pt x="25" y="16"/>
                  </a:cubicBezTo>
                  <a:cubicBezTo>
                    <a:pt x="31" y="11"/>
                    <a:pt x="39" y="8"/>
                    <a:pt x="46" y="6"/>
                  </a:cubicBezTo>
                  <a:cubicBezTo>
                    <a:pt x="54" y="4"/>
                    <a:pt x="63" y="3"/>
                    <a:pt x="71" y="4"/>
                  </a:cubicBezTo>
                  <a:cubicBezTo>
                    <a:pt x="75" y="4"/>
                    <a:pt x="81" y="6"/>
                    <a:pt x="77" y="12"/>
                  </a:cubicBezTo>
                  <a:cubicBezTo>
                    <a:pt x="74" y="18"/>
                    <a:pt x="65" y="22"/>
                    <a:pt x="59" y="25"/>
                  </a:cubicBezTo>
                  <a:cubicBezTo>
                    <a:pt x="51" y="29"/>
                    <a:pt x="42" y="31"/>
                    <a:pt x="34" y="31"/>
                  </a:cubicBezTo>
                  <a:cubicBezTo>
                    <a:pt x="28" y="30"/>
                    <a:pt x="23" y="25"/>
                    <a:pt x="27" y="20"/>
                  </a:cubicBezTo>
                  <a:cubicBezTo>
                    <a:pt x="30" y="17"/>
                    <a:pt x="33" y="15"/>
                    <a:pt x="37" y="14"/>
                  </a:cubicBezTo>
                  <a:cubicBezTo>
                    <a:pt x="41" y="12"/>
                    <a:pt x="45" y="11"/>
                    <a:pt x="50" y="10"/>
                  </a:cubicBezTo>
                  <a:cubicBezTo>
                    <a:pt x="57" y="9"/>
                    <a:pt x="65" y="7"/>
                    <a:pt x="73" y="9"/>
                  </a:cubicBezTo>
                  <a:cubicBezTo>
                    <a:pt x="73" y="9"/>
                    <a:pt x="74" y="9"/>
                    <a:pt x="74" y="9"/>
                  </a:cubicBezTo>
                  <a:cubicBezTo>
                    <a:pt x="74" y="8"/>
                    <a:pt x="74" y="8"/>
                    <a:pt x="74" y="7"/>
                  </a:cubicBezTo>
                  <a:cubicBezTo>
                    <a:pt x="72" y="9"/>
                    <a:pt x="70" y="10"/>
                    <a:pt x="68" y="12"/>
                  </a:cubicBezTo>
                  <a:cubicBezTo>
                    <a:pt x="65" y="14"/>
                    <a:pt x="61" y="16"/>
                    <a:pt x="58" y="18"/>
                  </a:cubicBezTo>
                  <a:cubicBezTo>
                    <a:pt x="49" y="22"/>
                    <a:pt x="41" y="26"/>
                    <a:pt x="32" y="29"/>
                  </a:cubicBezTo>
                  <a:cubicBezTo>
                    <a:pt x="26" y="30"/>
                    <a:pt x="17" y="33"/>
                    <a:pt x="12" y="29"/>
                  </a:cubicBezTo>
                  <a:cubicBezTo>
                    <a:pt x="6" y="25"/>
                    <a:pt x="13" y="19"/>
                    <a:pt x="17" y="17"/>
                  </a:cubicBezTo>
                  <a:cubicBezTo>
                    <a:pt x="23" y="12"/>
                    <a:pt x="31" y="9"/>
                    <a:pt x="39" y="8"/>
                  </a:cubicBezTo>
                  <a:cubicBezTo>
                    <a:pt x="41" y="8"/>
                    <a:pt x="45" y="8"/>
                    <a:pt x="46" y="10"/>
                  </a:cubicBezTo>
                  <a:cubicBezTo>
                    <a:pt x="48" y="12"/>
                    <a:pt x="48" y="16"/>
                    <a:pt x="47" y="18"/>
                  </a:cubicBezTo>
                  <a:cubicBezTo>
                    <a:pt x="43" y="25"/>
                    <a:pt x="36" y="30"/>
                    <a:pt x="29" y="34"/>
                  </a:cubicBezTo>
                  <a:cubicBezTo>
                    <a:pt x="26" y="36"/>
                    <a:pt x="22" y="38"/>
                    <a:pt x="19" y="39"/>
                  </a:cubicBezTo>
                  <a:cubicBezTo>
                    <a:pt x="16" y="40"/>
                    <a:pt x="13" y="41"/>
                    <a:pt x="11" y="39"/>
                  </a:cubicBezTo>
                  <a:cubicBezTo>
                    <a:pt x="9" y="36"/>
                    <a:pt x="11" y="32"/>
                    <a:pt x="13" y="29"/>
                  </a:cubicBezTo>
                  <a:cubicBezTo>
                    <a:pt x="17" y="25"/>
                    <a:pt x="22" y="22"/>
                    <a:pt x="26" y="19"/>
                  </a:cubicBezTo>
                  <a:cubicBezTo>
                    <a:pt x="31" y="16"/>
                    <a:pt x="37" y="13"/>
                    <a:pt x="43" y="11"/>
                  </a:cubicBezTo>
                  <a:cubicBezTo>
                    <a:pt x="46" y="10"/>
                    <a:pt x="52" y="8"/>
                    <a:pt x="55" y="10"/>
                  </a:cubicBezTo>
                  <a:cubicBezTo>
                    <a:pt x="55" y="9"/>
                    <a:pt x="55" y="8"/>
                    <a:pt x="55" y="8"/>
                  </a:cubicBezTo>
                  <a:cubicBezTo>
                    <a:pt x="49" y="15"/>
                    <a:pt x="43" y="23"/>
                    <a:pt x="36" y="29"/>
                  </a:cubicBezTo>
                  <a:cubicBezTo>
                    <a:pt x="30" y="35"/>
                    <a:pt x="21" y="43"/>
                    <a:pt x="11" y="41"/>
                  </a:cubicBezTo>
                  <a:cubicBezTo>
                    <a:pt x="12" y="42"/>
                    <a:pt x="12" y="43"/>
                    <a:pt x="13" y="43"/>
                  </a:cubicBezTo>
                  <a:cubicBezTo>
                    <a:pt x="15" y="39"/>
                    <a:pt x="18" y="36"/>
                    <a:pt x="21" y="33"/>
                  </a:cubicBezTo>
                  <a:cubicBezTo>
                    <a:pt x="26" y="29"/>
                    <a:pt x="31" y="25"/>
                    <a:pt x="36" y="21"/>
                  </a:cubicBezTo>
                  <a:cubicBezTo>
                    <a:pt x="43" y="17"/>
                    <a:pt x="57" y="9"/>
                    <a:pt x="65" y="15"/>
                  </a:cubicBezTo>
                  <a:cubicBezTo>
                    <a:pt x="65" y="14"/>
                    <a:pt x="65" y="14"/>
                    <a:pt x="65" y="13"/>
                  </a:cubicBezTo>
                  <a:cubicBezTo>
                    <a:pt x="64" y="16"/>
                    <a:pt x="61" y="19"/>
                    <a:pt x="59" y="21"/>
                  </a:cubicBezTo>
                  <a:cubicBezTo>
                    <a:pt x="55" y="25"/>
                    <a:pt x="52" y="29"/>
                    <a:pt x="48" y="32"/>
                  </a:cubicBezTo>
                  <a:cubicBezTo>
                    <a:pt x="44" y="35"/>
                    <a:pt x="40" y="37"/>
                    <a:pt x="36" y="38"/>
                  </a:cubicBezTo>
                  <a:cubicBezTo>
                    <a:pt x="33" y="39"/>
                    <a:pt x="29" y="37"/>
                    <a:pt x="30" y="34"/>
                  </a:cubicBezTo>
                  <a:cubicBezTo>
                    <a:pt x="31" y="30"/>
                    <a:pt x="36" y="27"/>
                    <a:pt x="39" y="25"/>
                  </a:cubicBezTo>
                  <a:cubicBezTo>
                    <a:pt x="42" y="23"/>
                    <a:pt x="46" y="20"/>
                    <a:pt x="50" y="19"/>
                  </a:cubicBezTo>
                  <a:cubicBezTo>
                    <a:pt x="52" y="17"/>
                    <a:pt x="71" y="9"/>
                    <a:pt x="71" y="15"/>
                  </a:cubicBezTo>
                  <a:cubicBezTo>
                    <a:pt x="70" y="18"/>
                    <a:pt x="68" y="22"/>
                    <a:pt x="66" y="24"/>
                  </a:cubicBezTo>
                  <a:cubicBezTo>
                    <a:pt x="63" y="28"/>
                    <a:pt x="60" y="31"/>
                    <a:pt x="57" y="34"/>
                  </a:cubicBezTo>
                  <a:cubicBezTo>
                    <a:pt x="51" y="39"/>
                    <a:pt x="43" y="45"/>
                    <a:pt x="34" y="44"/>
                  </a:cubicBezTo>
                  <a:cubicBezTo>
                    <a:pt x="34" y="44"/>
                    <a:pt x="35" y="45"/>
                    <a:pt x="35" y="45"/>
                  </a:cubicBezTo>
                  <a:cubicBezTo>
                    <a:pt x="34" y="39"/>
                    <a:pt x="39" y="35"/>
                    <a:pt x="44" y="33"/>
                  </a:cubicBezTo>
                  <a:cubicBezTo>
                    <a:pt x="51" y="29"/>
                    <a:pt x="58" y="27"/>
                    <a:pt x="66" y="25"/>
                  </a:cubicBezTo>
                  <a:cubicBezTo>
                    <a:pt x="74" y="23"/>
                    <a:pt x="82" y="22"/>
                    <a:pt x="90" y="22"/>
                  </a:cubicBezTo>
                  <a:cubicBezTo>
                    <a:pt x="96" y="21"/>
                    <a:pt x="102" y="21"/>
                    <a:pt x="107" y="22"/>
                  </a:cubicBezTo>
                  <a:cubicBezTo>
                    <a:pt x="107" y="21"/>
                    <a:pt x="107" y="20"/>
                    <a:pt x="107" y="19"/>
                  </a:cubicBezTo>
                  <a:cubicBezTo>
                    <a:pt x="95" y="23"/>
                    <a:pt x="83" y="26"/>
                    <a:pt x="72" y="32"/>
                  </a:cubicBezTo>
                  <a:cubicBezTo>
                    <a:pt x="64" y="37"/>
                    <a:pt x="54" y="45"/>
                    <a:pt x="44" y="44"/>
                  </a:cubicBezTo>
                  <a:cubicBezTo>
                    <a:pt x="45" y="45"/>
                    <a:pt x="45" y="45"/>
                    <a:pt x="46" y="46"/>
                  </a:cubicBezTo>
                  <a:cubicBezTo>
                    <a:pt x="51" y="35"/>
                    <a:pt x="65" y="30"/>
                    <a:pt x="76" y="28"/>
                  </a:cubicBezTo>
                  <a:cubicBezTo>
                    <a:pt x="88" y="26"/>
                    <a:pt x="101" y="25"/>
                    <a:pt x="113" y="30"/>
                  </a:cubicBezTo>
                  <a:cubicBezTo>
                    <a:pt x="113" y="29"/>
                    <a:pt x="113" y="28"/>
                    <a:pt x="113" y="27"/>
                  </a:cubicBezTo>
                  <a:cubicBezTo>
                    <a:pt x="100" y="27"/>
                    <a:pt x="87" y="28"/>
                    <a:pt x="75" y="34"/>
                  </a:cubicBezTo>
                  <a:cubicBezTo>
                    <a:pt x="64" y="39"/>
                    <a:pt x="55" y="48"/>
                    <a:pt x="43" y="52"/>
                  </a:cubicBezTo>
                  <a:cubicBezTo>
                    <a:pt x="43" y="53"/>
                    <a:pt x="44" y="53"/>
                    <a:pt x="44" y="54"/>
                  </a:cubicBezTo>
                  <a:cubicBezTo>
                    <a:pt x="52" y="41"/>
                    <a:pt x="68" y="36"/>
                    <a:pt x="82" y="34"/>
                  </a:cubicBezTo>
                  <a:cubicBezTo>
                    <a:pt x="97" y="32"/>
                    <a:pt x="112" y="33"/>
                    <a:pt x="126" y="38"/>
                  </a:cubicBezTo>
                  <a:cubicBezTo>
                    <a:pt x="127" y="37"/>
                    <a:pt x="127" y="36"/>
                    <a:pt x="127" y="35"/>
                  </a:cubicBezTo>
                  <a:cubicBezTo>
                    <a:pt x="120" y="34"/>
                    <a:pt x="112" y="33"/>
                    <a:pt x="105" y="33"/>
                  </a:cubicBezTo>
                  <a:cubicBezTo>
                    <a:pt x="97" y="34"/>
                    <a:pt x="90" y="36"/>
                    <a:pt x="83" y="39"/>
                  </a:cubicBezTo>
                  <a:cubicBezTo>
                    <a:pt x="71" y="45"/>
                    <a:pt x="61" y="56"/>
                    <a:pt x="49" y="62"/>
                  </a:cubicBezTo>
                  <a:cubicBezTo>
                    <a:pt x="49" y="63"/>
                    <a:pt x="50" y="64"/>
                    <a:pt x="50" y="64"/>
                  </a:cubicBezTo>
                  <a:cubicBezTo>
                    <a:pt x="68" y="48"/>
                    <a:pt x="94" y="40"/>
                    <a:pt x="118" y="44"/>
                  </a:cubicBezTo>
                  <a:cubicBezTo>
                    <a:pt x="118" y="43"/>
                    <a:pt x="118" y="42"/>
                    <a:pt x="118" y="41"/>
                  </a:cubicBezTo>
                  <a:cubicBezTo>
                    <a:pt x="109" y="41"/>
                    <a:pt x="99" y="40"/>
                    <a:pt x="89" y="41"/>
                  </a:cubicBezTo>
                  <a:cubicBezTo>
                    <a:pt x="80" y="41"/>
                    <a:pt x="70" y="43"/>
                    <a:pt x="63" y="49"/>
                  </a:cubicBezTo>
                  <a:cubicBezTo>
                    <a:pt x="62" y="50"/>
                    <a:pt x="62" y="52"/>
                    <a:pt x="64" y="52"/>
                  </a:cubicBezTo>
                  <a:cubicBezTo>
                    <a:pt x="84" y="47"/>
                    <a:pt x="104" y="42"/>
                    <a:pt x="125" y="45"/>
                  </a:cubicBezTo>
                  <a:cubicBezTo>
                    <a:pt x="127" y="45"/>
                    <a:pt x="127" y="42"/>
                    <a:pt x="125" y="42"/>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92" name="Freeform 52"/>
            <p:cNvSpPr/>
            <p:nvPr/>
          </p:nvSpPr>
          <p:spPr bwMode="auto">
            <a:xfrm>
              <a:off x="3529" y="2286"/>
              <a:ext cx="508" cy="458"/>
            </a:xfrm>
            <a:custGeom>
              <a:avLst/>
              <a:gdLst>
                <a:gd name="T0" fmla="*/ 21 w 263"/>
                <a:gd name="T1" fmla="*/ 0 h 237"/>
                <a:gd name="T2" fmla="*/ 29 w 263"/>
                <a:gd name="T3" fmla="*/ 10 h 237"/>
                <a:gd name="T4" fmla="*/ 51 w 263"/>
                <a:gd name="T5" fmla="*/ 93 h 237"/>
                <a:gd name="T6" fmla="*/ 16 w 263"/>
                <a:gd name="T7" fmla="*/ 67 h 237"/>
                <a:gd name="T8" fmla="*/ 13 w 263"/>
                <a:gd name="T9" fmla="*/ 74 h 237"/>
                <a:gd name="T10" fmla="*/ 14 w 263"/>
                <a:gd name="T11" fmla="*/ 55 h 237"/>
                <a:gd name="T12" fmla="*/ 4 w 263"/>
                <a:gd name="T13" fmla="*/ 54 h 237"/>
                <a:gd name="T14" fmla="*/ 12 w 263"/>
                <a:gd name="T15" fmla="*/ 77 h 237"/>
                <a:gd name="T16" fmla="*/ 64 w 263"/>
                <a:gd name="T17" fmla="*/ 117 h 237"/>
                <a:gd name="T18" fmla="*/ 84 w 263"/>
                <a:gd name="T19" fmla="*/ 138 h 237"/>
                <a:gd name="T20" fmla="*/ 94 w 263"/>
                <a:gd name="T21" fmla="*/ 162 h 237"/>
                <a:gd name="T22" fmla="*/ 69 w 263"/>
                <a:gd name="T23" fmla="*/ 109 h 237"/>
                <a:gd name="T24" fmla="*/ 23 w 263"/>
                <a:gd name="T25" fmla="*/ 69 h 237"/>
                <a:gd name="T26" fmla="*/ 95 w 263"/>
                <a:gd name="T27" fmla="*/ 148 h 237"/>
                <a:gd name="T28" fmla="*/ 156 w 263"/>
                <a:gd name="T29" fmla="*/ 205 h 237"/>
                <a:gd name="T30" fmla="*/ 163 w 263"/>
                <a:gd name="T31" fmla="*/ 210 h 237"/>
                <a:gd name="T32" fmla="*/ 104 w 263"/>
                <a:gd name="T33" fmla="*/ 168 h 237"/>
                <a:gd name="T34" fmla="*/ 196 w 263"/>
                <a:gd name="T35" fmla="*/ 187 h 237"/>
                <a:gd name="T36" fmla="*/ 157 w 263"/>
                <a:gd name="T37" fmla="*/ 159 h 237"/>
                <a:gd name="T38" fmla="*/ 152 w 263"/>
                <a:gd name="T39" fmla="*/ 158 h 237"/>
                <a:gd name="T40" fmla="*/ 124 w 263"/>
                <a:gd name="T41" fmla="*/ 172 h 237"/>
                <a:gd name="T42" fmla="*/ 148 w 263"/>
                <a:gd name="T43" fmla="*/ 193 h 237"/>
                <a:gd name="T44" fmla="*/ 207 w 263"/>
                <a:gd name="T45" fmla="*/ 216 h 237"/>
                <a:gd name="T46" fmla="*/ 204 w 263"/>
                <a:gd name="T47" fmla="*/ 227 h 237"/>
                <a:gd name="T48" fmla="*/ 228 w 263"/>
                <a:gd name="T49" fmla="*/ 218 h 237"/>
                <a:gd name="T50" fmla="*/ 238 w 263"/>
                <a:gd name="T51" fmla="*/ 207 h 237"/>
                <a:gd name="T52" fmla="*/ 251 w 263"/>
                <a:gd name="T53" fmla="*/ 198 h 237"/>
                <a:gd name="T54" fmla="*/ 185 w 263"/>
                <a:gd name="T55" fmla="*/ 201 h 237"/>
                <a:gd name="T56" fmla="*/ 203 w 263"/>
                <a:gd name="T57" fmla="*/ 175 h 237"/>
                <a:gd name="T58" fmla="*/ 184 w 263"/>
                <a:gd name="T59" fmla="*/ 201 h 237"/>
                <a:gd name="T60" fmla="*/ 198 w 263"/>
                <a:gd name="T61" fmla="*/ 208 h 237"/>
                <a:gd name="T62" fmla="*/ 261 w 263"/>
                <a:gd name="T63" fmla="*/ 206 h 237"/>
                <a:gd name="T64" fmla="*/ 250 w 263"/>
                <a:gd name="T65" fmla="*/ 215 h 237"/>
                <a:gd name="T66" fmla="*/ 225 w 263"/>
                <a:gd name="T67" fmla="*/ 225 h 237"/>
                <a:gd name="T68" fmla="*/ 158 w 263"/>
                <a:gd name="T69" fmla="*/ 206 h 237"/>
                <a:gd name="T70" fmla="*/ 168 w 263"/>
                <a:gd name="T71" fmla="*/ 196 h 237"/>
                <a:gd name="T72" fmla="*/ 165 w 263"/>
                <a:gd name="T73" fmla="*/ 185 h 237"/>
                <a:gd name="T74" fmla="*/ 153 w 263"/>
                <a:gd name="T75" fmla="*/ 173 h 237"/>
                <a:gd name="T76" fmla="*/ 122 w 263"/>
                <a:gd name="T77" fmla="*/ 167 h 237"/>
                <a:gd name="T78" fmla="*/ 162 w 263"/>
                <a:gd name="T79" fmla="*/ 180 h 237"/>
                <a:gd name="T80" fmla="*/ 165 w 263"/>
                <a:gd name="T81" fmla="*/ 200 h 237"/>
                <a:gd name="T82" fmla="*/ 144 w 263"/>
                <a:gd name="T83" fmla="*/ 204 h 237"/>
                <a:gd name="T84" fmla="*/ 63 w 263"/>
                <a:gd name="T85" fmla="*/ 158 h 237"/>
                <a:gd name="T86" fmla="*/ 151 w 263"/>
                <a:gd name="T87" fmla="*/ 174 h 237"/>
                <a:gd name="T88" fmla="*/ 86 w 263"/>
                <a:gd name="T89" fmla="*/ 125 h 237"/>
                <a:gd name="T90" fmla="*/ 100 w 263"/>
                <a:gd name="T91" fmla="*/ 153 h 237"/>
                <a:gd name="T92" fmla="*/ 34 w 263"/>
                <a:gd name="T93" fmla="*/ 96 h 237"/>
                <a:gd name="T94" fmla="*/ 67 w 263"/>
                <a:gd name="T95" fmla="*/ 140 h 237"/>
                <a:gd name="T96" fmla="*/ 83 w 263"/>
                <a:gd name="T97" fmla="*/ 159 h 237"/>
                <a:gd name="T98" fmla="*/ 37 w 263"/>
                <a:gd name="T99" fmla="*/ 88 h 237"/>
                <a:gd name="T100" fmla="*/ 13 w 263"/>
                <a:gd name="T101" fmla="*/ 19 h 237"/>
                <a:gd name="T102" fmla="*/ 9 w 263"/>
                <a:gd name="T103" fmla="*/ 15 h 237"/>
                <a:gd name="T104" fmla="*/ 6 w 263"/>
                <a:gd name="T105" fmla="*/ 32 h 237"/>
                <a:gd name="T106" fmla="*/ 20 w 263"/>
                <a:gd name="T107" fmla="*/ 70 h 237"/>
                <a:gd name="T108" fmla="*/ 44 w 263"/>
                <a:gd name="T109" fmla="*/ 92 h 237"/>
                <a:gd name="T110" fmla="*/ 42 w 263"/>
                <a:gd name="T111" fmla="*/ 8 h 237"/>
                <a:gd name="T112" fmla="*/ 32 w 263"/>
                <a:gd name="T113" fmla="*/ 49 h 237"/>
                <a:gd name="T114" fmla="*/ 29 w 263"/>
                <a:gd name="T115" fmla="*/ 3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 h="237">
                  <a:moveTo>
                    <a:pt x="24" y="14"/>
                  </a:moveTo>
                  <a:cubicBezTo>
                    <a:pt x="17" y="24"/>
                    <a:pt x="14" y="37"/>
                    <a:pt x="13" y="49"/>
                  </a:cubicBezTo>
                  <a:cubicBezTo>
                    <a:pt x="12" y="60"/>
                    <a:pt x="14" y="74"/>
                    <a:pt x="24" y="81"/>
                  </a:cubicBezTo>
                  <a:cubicBezTo>
                    <a:pt x="24" y="82"/>
                    <a:pt x="25" y="82"/>
                    <a:pt x="26" y="81"/>
                  </a:cubicBezTo>
                  <a:cubicBezTo>
                    <a:pt x="29" y="77"/>
                    <a:pt x="30" y="70"/>
                    <a:pt x="30" y="65"/>
                  </a:cubicBezTo>
                  <a:cubicBezTo>
                    <a:pt x="32" y="57"/>
                    <a:pt x="32" y="48"/>
                    <a:pt x="32" y="39"/>
                  </a:cubicBezTo>
                  <a:cubicBezTo>
                    <a:pt x="32" y="30"/>
                    <a:pt x="31" y="21"/>
                    <a:pt x="29" y="13"/>
                  </a:cubicBezTo>
                  <a:cubicBezTo>
                    <a:pt x="28" y="8"/>
                    <a:pt x="26" y="2"/>
                    <a:pt x="21" y="0"/>
                  </a:cubicBezTo>
                  <a:cubicBezTo>
                    <a:pt x="20" y="0"/>
                    <a:pt x="19" y="0"/>
                    <a:pt x="19" y="1"/>
                  </a:cubicBezTo>
                  <a:cubicBezTo>
                    <a:pt x="13" y="17"/>
                    <a:pt x="17" y="35"/>
                    <a:pt x="18" y="51"/>
                  </a:cubicBezTo>
                  <a:cubicBezTo>
                    <a:pt x="18" y="59"/>
                    <a:pt x="18" y="66"/>
                    <a:pt x="20" y="74"/>
                  </a:cubicBezTo>
                  <a:cubicBezTo>
                    <a:pt x="21" y="79"/>
                    <a:pt x="22" y="86"/>
                    <a:pt x="27" y="89"/>
                  </a:cubicBezTo>
                  <a:cubicBezTo>
                    <a:pt x="28" y="89"/>
                    <a:pt x="29" y="89"/>
                    <a:pt x="30" y="88"/>
                  </a:cubicBezTo>
                  <a:cubicBezTo>
                    <a:pt x="34" y="76"/>
                    <a:pt x="35" y="62"/>
                    <a:pt x="35" y="49"/>
                  </a:cubicBezTo>
                  <a:cubicBezTo>
                    <a:pt x="35" y="36"/>
                    <a:pt x="34" y="23"/>
                    <a:pt x="32" y="10"/>
                  </a:cubicBezTo>
                  <a:cubicBezTo>
                    <a:pt x="32" y="8"/>
                    <a:pt x="30" y="8"/>
                    <a:pt x="29" y="10"/>
                  </a:cubicBezTo>
                  <a:cubicBezTo>
                    <a:pt x="26" y="26"/>
                    <a:pt x="31" y="42"/>
                    <a:pt x="34" y="57"/>
                  </a:cubicBezTo>
                  <a:cubicBezTo>
                    <a:pt x="36" y="71"/>
                    <a:pt x="35" y="86"/>
                    <a:pt x="43" y="98"/>
                  </a:cubicBezTo>
                  <a:cubicBezTo>
                    <a:pt x="44" y="99"/>
                    <a:pt x="45" y="99"/>
                    <a:pt x="46" y="98"/>
                  </a:cubicBezTo>
                  <a:cubicBezTo>
                    <a:pt x="50" y="85"/>
                    <a:pt x="47" y="71"/>
                    <a:pt x="47" y="58"/>
                  </a:cubicBezTo>
                  <a:cubicBezTo>
                    <a:pt x="47" y="41"/>
                    <a:pt x="47" y="24"/>
                    <a:pt x="45" y="7"/>
                  </a:cubicBezTo>
                  <a:cubicBezTo>
                    <a:pt x="45" y="6"/>
                    <a:pt x="42" y="6"/>
                    <a:pt x="42" y="7"/>
                  </a:cubicBezTo>
                  <a:cubicBezTo>
                    <a:pt x="42" y="36"/>
                    <a:pt x="45" y="65"/>
                    <a:pt x="48" y="93"/>
                  </a:cubicBezTo>
                  <a:cubicBezTo>
                    <a:pt x="49" y="95"/>
                    <a:pt x="51" y="95"/>
                    <a:pt x="51" y="93"/>
                  </a:cubicBezTo>
                  <a:cubicBezTo>
                    <a:pt x="51" y="67"/>
                    <a:pt x="54" y="39"/>
                    <a:pt x="44" y="15"/>
                  </a:cubicBezTo>
                  <a:cubicBezTo>
                    <a:pt x="43" y="14"/>
                    <a:pt x="41" y="14"/>
                    <a:pt x="41" y="15"/>
                  </a:cubicBezTo>
                  <a:cubicBezTo>
                    <a:pt x="32" y="40"/>
                    <a:pt x="48" y="66"/>
                    <a:pt x="44" y="91"/>
                  </a:cubicBezTo>
                  <a:cubicBezTo>
                    <a:pt x="45" y="91"/>
                    <a:pt x="45" y="91"/>
                    <a:pt x="46" y="91"/>
                  </a:cubicBezTo>
                  <a:cubicBezTo>
                    <a:pt x="42" y="81"/>
                    <a:pt x="34" y="5"/>
                    <a:pt x="13" y="20"/>
                  </a:cubicBezTo>
                  <a:cubicBezTo>
                    <a:pt x="10" y="22"/>
                    <a:pt x="9" y="27"/>
                    <a:pt x="9" y="31"/>
                  </a:cubicBezTo>
                  <a:cubicBezTo>
                    <a:pt x="8" y="37"/>
                    <a:pt x="9" y="43"/>
                    <a:pt x="11" y="49"/>
                  </a:cubicBezTo>
                  <a:cubicBezTo>
                    <a:pt x="12" y="55"/>
                    <a:pt x="14" y="61"/>
                    <a:pt x="16" y="67"/>
                  </a:cubicBezTo>
                  <a:cubicBezTo>
                    <a:pt x="17" y="71"/>
                    <a:pt x="19" y="76"/>
                    <a:pt x="22" y="79"/>
                  </a:cubicBezTo>
                  <a:cubicBezTo>
                    <a:pt x="23" y="79"/>
                    <a:pt x="24" y="79"/>
                    <a:pt x="24" y="79"/>
                  </a:cubicBezTo>
                  <a:cubicBezTo>
                    <a:pt x="31" y="69"/>
                    <a:pt x="28" y="55"/>
                    <a:pt x="25" y="44"/>
                  </a:cubicBezTo>
                  <a:cubicBezTo>
                    <a:pt x="23" y="34"/>
                    <a:pt x="18" y="20"/>
                    <a:pt x="7" y="15"/>
                  </a:cubicBezTo>
                  <a:cubicBezTo>
                    <a:pt x="7" y="14"/>
                    <a:pt x="6" y="15"/>
                    <a:pt x="6" y="15"/>
                  </a:cubicBezTo>
                  <a:cubicBezTo>
                    <a:pt x="3" y="20"/>
                    <a:pt x="3" y="26"/>
                    <a:pt x="3" y="31"/>
                  </a:cubicBezTo>
                  <a:cubicBezTo>
                    <a:pt x="3" y="39"/>
                    <a:pt x="4" y="46"/>
                    <a:pt x="6" y="53"/>
                  </a:cubicBezTo>
                  <a:cubicBezTo>
                    <a:pt x="7" y="60"/>
                    <a:pt x="10" y="67"/>
                    <a:pt x="13" y="74"/>
                  </a:cubicBezTo>
                  <a:cubicBezTo>
                    <a:pt x="15" y="79"/>
                    <a:pt x="19" y="84"/>
                    <a:pt x="23" y="86"/>
                  </a:cubicBezTo>
                  <a:cubicBezTo>
                    <a:pt x="24" y="87"/>
                    <a:pt x="25" y="87"/>
                    <a:pt x="25" y="86"/>
                  </a:cubicBezTo>
                  <a:cubicBezTo>
                    <a:pt x="35" y="78"/>
                    <a:pt x="32" y="60"/>
                    <a:pt x="29" y="49"/>
                  </a:cubicBezTo>
                  <a:cubicBezTo>
                    <a:pt x="27" y="41"/>
                    <a:pt x="25" y="34"/>
                    <a:pt x="21" y="27"/>
                  </a:cubicBezTo>
                  <a:cubicBezTo>
                    <a:pt x="18" y="22"/>
                    <a:pt x="15" y="17"/>
                    <a:pt x="10" y="13"/>
                  </a:cubicBezTo>
                  <a:cubicBezTo>
                    <a:pt x="10" y="13"/>
                    <a:pt x="9" y="13"/>
                    <a:pt x="9" y="13"/>
                  </a:cubicBezTo>
                  <a:cubicBezTo>
                    <a:pt x="4" y="17"/>
                    <a:pt x="5" y="24"/>
                    <a:pt x="6" y="30"/>
                  </a:cubicBezTo>
                  <a:cubicBezTo>
                    <a:pt x="7" y="38"/>
                    <a:pt x="10" y="47"/>
                    <a:pt x="14" y="55"/>
                  </a:cubicBezTo>
                  <a:cubicBezTo>
                    <a:pt x="17" y="63"/>
                    <a:pt x="21" y="70"/>
                    <a:pt x="27" y="76"/>
                  </a:cubicBezTo>
                  <a:cubicBezTo>
                    <a:pt x="30" y="80"/>
                    <a:pt x="35" y="83"/>
                    <a:pt x="40" y="79"/>
                  </a:cubicBezTo>
                  <a:cubicBezTo>
                    <a:pt x="44" y="76"/>
                    <a:pt x="44" y="69"/>
                    <a:pt x="43" y="64"/>
                  </a:cubicBezTo>
                  <a:cubicBezTo>
                    <a:pt x="41" y="55"/>
                    <a:pt x="38" y="47"/>
                    <a:pt x="34" y="40"/>
                  </a:cubicBezTo>
                  <a:cubicBezTo>
                    <a:pt x="30" y="33"/>
                    <a:pt x="25" y="26"/>
                    <a:pt x="19" y="21"/>
                  </a:cubicBezTo>
                  <a:cubicBezTo>
                    <a:pt x="16" y="18"/>
                    <a:pt x="10" y="14"/>
                    <a:pt x="6" y="17"/>
                  </a:cubicBezTo>
                  <a:cubicBezTo>
                    <a:pt x="1" y="19"/>
                    <a:pt x="1" y="25"/>
                    <a:pt x="0" y="30"/>
                  </a:cubicBezTo>
                  <a:cubicBezTo>
                    <a:pt x="0" y="38"/>
                    <a:pt x="2" y="46"/>
                    <a:pt x="4" y="54"/>
                  </a:cubicBezTo>
                  <a:cubicBezTo>
                    <a:pt x="9" y="72"/>
                    <a:pt x="16" y="89"/>
                    <a:pt x="26" y="105"/>
                  </a:cubicBezTo>
                  <a:cubicBezTo>
                    <a:pt x="29" y="109"/>
                    <a:pt x="33" y="115"/>
                    <a:pt x="38" y="117"/>
                  </a:cubicBezTo>
                  <a:cubicBezTo>
                    <a:pt x="43" y="119"/>
                    <a:pt x="45" y="116"/>
                    <a:pt x="46" y="112"/>
                  </a:cubicBezTo>
                  <a:cubicBezTo>
                    <a:pt x="46" y="105"/>
                    <a:pt x="44" y="98"/>
                    <a:pt x="42" y="92"/>
                  </a:cubicBezTo>
                  <a:cubicBezTo>
                    <a:pt x="39" y="84"/>
                    <a:pt x="35" y="76"/>
                    <a:pt x="30" y="69"/>
                  </a:cubicBezTo>
                  <a:cubicBezTo>
                    <a:pt x="25" y="61"/>
                    <a:pt x="17" y="52"/>
                    <a:pt x="6" y="52"/>
                  </a:cubicBezTo>
                  <a:cubicBezTo>
                    <a:pt x="6" y="52"/>
                    <a:pt x="6" y="53"/>
                    <a:pt x="5" y="53"/>
                  </a:cubicBezTo>
                  <a:cubicBezTo>
                    <a:pt x="2" y="61"/>
                    <a:pt x="8" y="71"/>
                    <a:pt x="12" y="77"/>
                  </a:cubicBezTo>
                  <a:cubicBezTo>
                    <a:pt x="18" y="86"/>
                    <a:pt x="24" y="94"/>
                    <a:pt x="31" y="102"/>
                  </a:cubicBezTo>
                  <a:cubicBezTo>
                    <a:pt x="35" y="107"/>
                    <a:pt x="38" y="112"/>
                    <a:pt x="42" y="117"/>
                  </a:cubicBezTo>
                  <a:cubicBezTo>
                    <a:pt x="46" y="123"/>
                    <a:pt x="51" y="130"/>
                    <a:pt x="57" y="136"/>
                  </a:cubicBezTo>
                  <a:cubicBezTo>
                    <a:pt x="61" y="142"/>
                    <a:pt x="65" y="147"/>
                    <a:pt x="70" y="152"/>
                  </a:cubicBezTo>
                  <a:cubicBezTo>
                    <a:pt x="73" y="156"/>
                    <a:pt x="77" y="161"/>
                    <a:pt x="82" y="162"/>
                  </a:cubicBezTo>
                  <a:cubicBezTo>
                    <a:pt x="83" y="162"/>
                    <a:pt x="84" y="162"/>
                    <a:pt x="84" y="161"/>
                  </a:cubicBezTo>
                  <a:cubicBezTo>
                    <a:pt x="87" y="153"/>
                    <a:pt x="83" y="145"/>
                    <a:pt x="79" y="139"/>
                  </a:cubicBezTo>
                  <a:cubicBezTo>
                    <a:pt x="75" y="131"/>
                    <a:pt x="70" y="124"/>
                    <a:pt x="64" y="117"/>
                  </a:cubicBezTo>
                  <a:cubicBezTo>
                    <a:pt x="52" y="101"/>
                    <a:pt x="38" y="83"/>
                    <a:pt x="19" y="73"/>
                  </a:cubicBezTo>
                  <a:cubicBezTo>
                    <a:pt x="19" y="73"/>
                    <a:pt x="18" y="74"/>
                    <a:pt x="18" y="74"/>
                  </a:cubicBezTo>
                  <a:cubicBezTo>
                    <a:pt x="15" y="83"/>
                    <a:pt x="21" y="91"/>
                    <a:pt x="25" y="97"/>
                  </a:cubicBezTo>
                  <a:cubicBezTo>
                    <a:pt x="31" y="105"/>
                    <a:pt x="39" y="112"/>
                    <a:pt x="46" y="119"/>
                  </a:cubicBezTo>
                  <a:cubicBezTo>
                    <a:pt x="53" y="126"/>
                    <a:pt x="58" y="134"/>
                    <a:pt x="65" y="142"/>
                  </a:cubicBezTo>
                  <a:cubicBezTo>
                    <a:pt x="72" y="150"/>
                    <a:pt x="80" y="159"/>
                    <a:pt x="90" y="163"/>
                  </a:cubicBezTo>
                  <a:cubicBezTo>
                    <a:pt x="91" y="163"/>
                    <a:pt x="92" y="163"/>
                    <a:pt x="92" y="162"/>
                  </a:cubicBezTo>
                  <a:cubicBezTo>
                    <a:pt x="94" y="153"/>
                    <a:pt x="89" y="145"/>
                    <a:pt x="84" y="138"/>
                  </a:cubicBezTo>
                  <a:cubicBezTo>
                    <a:pt x="78" y="130"/>
                    <a:pt x="71" y="123"/>
                    <a:pt x="65" y="116"/>
                  </a:cubicBezTo>
                  <a:cubicBezTo>
                    <a:pt x="58" y="108"/>
                    <a:pt x="52" y="99"/>
                    <a:pt x="45" y="91"/>
                  </a:cubicBezTo>
                  <a:cubicBezTo>
                    <a:pt x="38" y="84"/>
                    <a:pt x="30" y="77"/>
                    <a:pt x="21" y="73"/>
                  </a:cubicBezTo>
                  <a:cubicBezTo>
                    <a:pt x="20" y="73"/>
                    <a:pt x="19" y="74"/>
                    <a:pt x="19" y="75"/>
                  </a:cubicBezTo>
                  <a:cubicBezTo>
                    <a:pt x="20" y="82"/>
                    <a:pt x="25" y="89"/>
                    <a:pt x="30" y="95"/>
                  </a:cubicBezTo>
                  <a:cubicBezTo>
                    <a:pt x="36" y="103"/>
                    <a:pt x="43" y="110"/>
                    <a:pt x="50" y="116"/>
                  </a:cubicBezTo>
                  <a:cubicBezTo>
                    <a:pt x="57" y="124"/>
                    <a:pt x="63" y="131"/>
                    <a:pt x="70" y="139"/>
                  </a:cubicBezTo>
                  <a:cubicBezTo>
                    <a:pt x="77" y="147"/>
                    <a:pt x="85" y="156"/>
                    <a:pt x="94" y="162"/>
                  </a:cubicBezTo>
                  <a:cubicBezTo>
                    <a:pt x="95" y="162"/>
                    <a:pt x="97" y="162"/>
                    <a:pt x="96" y="160"/>
                  </a:cubicBezTo>
                  <a:cubicBezTo>
                    <a:pt x="95" y="144"/>
                    <a:pt x="81" y="132"/>
                    <a:pt x="72" y="120"/>
                  </a:cubicBezTo>
                  <a:cubicBezTo>
                    <a:pt x="60" y="103"/>
                    <a:pt x="48" y="85"/>
                    <a:pt x="38" y="67"/>
                  </a:cubicBezTo>
                  <a:cubicBezTo>
                    <a:pt x="37" y="68"/>
                    <a:pt x="36" y="68"/>
                    <a:pt x="36" y="69"/>
                  </a:cubicBezTo>
                  <a:cubicBezTo>
                    <a:pt x="60" y="95"/>
                    <a:pt x="77" y="126"/>
                    <a:pt x="98" y="155"/>
                  </a:cubicBezTo>
                  <a:cubicBezTo>
                    <a:pt x="99" y="156"/>
                    <a:pt x="101" y="155"/>
                    <a:pt x="101" y="154"/>
                  </a:cubicBezTo>
                  <a:cubicBezTo>
                    <a:pt x="97" y="145"/>
                    <a:pt x="92" y="138"/>
                    <a:pt x="86" y="131"/>
                  </a:cubicBezTo>
                  <a:cubicBezTo>
                    <a:pt x="81" y="123"/>
                    <a:pt x="74" y="116"/>
                    <a:pt x="69" y="109"/>
                  </a:cubicBezTo>
                  <a:cubicBezTo>
                    <a:pt x="56" y="93"/>
                    <a:pt x="42" y="79"/>
                    <a:pt x="31" y="62"/>
                  </a:cubicBezTo>
                  <a:cubicBezTo>
                    <a:pt x="31" y="63"/>
                    <a:pt x="30" y="63"/>
                    <a:pt x="29" y="64"/>
                  </a:cubicBezTo>
                  <a:cubicBezTo>
                    <a:pt x="58" y="87"/>
                    <a:pt x="77" y="119"/>
                    <a:pt x="101" y="146"/>
                  </a:cubicBezTo>
                  <a:cubicBezTo>
                    <a:pt x="102" y="147"/>
                    <a:pt x="103" y="146"/>
                    <a:pt x="103" y="145"/>
                  </a:cubicBezTo>
                  <a:cubicBezTo>
                    <a:pt x="100" y="137"/>
                    <a:pt x="94" y="130"/>
                    <a:pt x="89" y="124"/>
                  </a:cubicBezTo>
                  <a:cubicBezTo>
                    <a:pt x="83" y="118"/>
                    <a:pt x="76" y="112"/>
                    <a:pt x="70" y="106"/>
                  </a:cubicBezTo>
                  <a:cubicBezTo>
                    <a:pt x="56" y="92"/>
                    <a:pt x="42" y="78"/>
                    <a:pt x="25" y="67"/>
                  </a:cubicBezTo>
                  <a:cubicBezTo>
                    <a:pt x="24" y="67"/>
                    <a:pt x="22" y="68"/>
                    <a:pt x="23" y="69"/>
                  </a:cubicBezTo>
                  <a:cubicBezTo>
                    <a:pt x="52" y="107"/>
                    <a:pt x="96" y="129"/>
                    <a:pt x="129" y="162"/>
                  </a:cubicBezTo>
                  <a:cubicBezTo>
                    <a:pt x="130" y="161"/>
                    <a:pt x="130" y="160"/>
                    <a:pt x="131" y="160"/>
                  </a:cubicBezTo>
                  <a:cubicBezTo>
                    <a:pt x="100" y="137"/>
                    <a:pt x="65" y="122"/>
                    <a:pt x="33" y="102"/>
                  </a:cubicBezTo>
                  <a:cubicBezTo>
                    <a:pt x="32" y="102"/>
                    <a:pt x="31" y="103"/>
                    <a:pt x="31" y="104"/>
                  </a:cubicBezTo>
                  <a:cubicBezTo>
                    <a:pt x="70" y="129"/>
                    <a:pt x="107" y="158"/>
                    <a:pt x="150" y="177"/>
                  </a:cubicBezTo>
                  <a:cubicBezTo>
                    <a:pt x="150" y="176"/>
                    <a:pt x="150" y="175"/>
                    <a:pt x="151" y="174"/>
                  </a:cubicBezTo>
                  <a:cubicBezTo>
                    <a:pt x="141" y="170"/>
                    <a:pt x="131" y="166"/>
                    <a:pt x="122" y="161"/>
                  </a:cubicBezTo>
                  <a:cubicBezTo>
                    <a:pt x="113" y="157"/>
                    <a:pt x="104" y="153"/>
                    <a:pt x="95" y="148"/>
                  </a:cubicBezTo>
                  <a:cubicBezTo>
                    <a:pt x="80" y="139"/>
                    <a:pt x="66" y="128"/>
                    <a:pt x="48" y="125"/>
                  </a:cubicBezTo>
                  <a:cubicBezTo>
                    <a:pt x="47" y="125"/>
                    <a:pt x="46" y="126"/>
                    <a:pt x="47" y="127"/>
                  </a:cubicBezTo>
                  <a:cubicBezTo>
                    <a:pt x="72" y="157"/>
                    <a:pt x="112" y="169"/>
                    <a:pt x="143" y="192"/>
                  </a:cubicBezTo>
                  <a:cubicBezTo>
                    <a:pt x="143" y="191"/>
                    <a:pt x="144" y="190"/>
                    <a:pt x="144" y="190"/>
                  </a:cubicBezTo>
                  <a:cubicBezTo>
                    <a:pt x="117" y="181"/>
                    <a:pt x="89" y="171"/>
                    <a:pt x="65" y="156"/>
                  </a:cubicBezTo>
                  <a:cubicBezTo>
                    <a:pt x="63" y="155"/>
                    <a:pt x="62" y="157"/>
                    <a:pt x="63" y="158"/>
                  </a:cubicBezTo>
                  <a:cubicBezTo>
                    <a:pt x="77" y="168"/>
                    <a:pt x="93" y="174"/>
                    <a:pt x="109" y="182"/>
                  </a:cubicBezTo>
                  <a:cubicBezTo>
                    <a:pt x="124" y="190"/>
                    <a:pt x="139" y="200"/>
                    <a:pt x="156" y="205"/>
                  </a:cubicBezTo>
                  <a:cubicBezTo>
                    <a:pt x="157" y="205"/>
                    <a:pt x="158" y="203"/>
                    <a:pt x="157" y="202"/>
                  </a:cubicBezTo>
                  <a:cubicBezTo>
                    <a:pt x="145" y="197"/>
                    <a:pt x="133" y="192"/>
                    <a:pt x="122" y="187"/>
                  </a:cubicBezTo>
                  <a:cubicBezTo>
                    <a:pt x="110" y="181"/>
                    <a:pt x="98" y="175"/>
                    <a:pt x="89" y="166"/>
                  </a:cubicBezTo>
                  <a:cubicBezTo>
                    <a:pt x="89" y="166"/>
                    <a:pt x="88" y="167"/>
                    <a:pt x="87" y="167"/>
                  </a:cubicBezTo>
                  <a:cubicBezTo>
                    <a:pt x="101" y="177"/>
                    <a:pt x="113" y="189"/>
                    <a:pt x="128" y="197"/>
                  </a:cubicBezTo>
                  <a:cubicBezTo>
                    <a:pt x="133" y="201"/>
                    <a:pt x="139" y="204"/>
                    <a:pt x="145" y="207"/>
                  </a:cubicBezTo>
                  <a:cubicBezTo>
                    <a:pt x="150" y="210"/>
                    <a:pt x="156" y="213"/>
                    <a:pt x="162" y="212"/>
                  </a:cubicBezTo>
                  <a:cubicBezTo>
                    <a:pt x="163" y="212"/>
                    <a:pt x="164" y="211"/>
                    <a:pt x="163" y="210"/>
                  </a:cubicBezTo>
                  <a:cubicBezTo>
                    <a:pt x="145" y="184"/>
                    <a:pt x="108" y="184"/>
                    <a:pt x="87" y="160"/>
                  </a:cubicBezTo>
                  <a:cubicBezTo>
                    <a:pt x="87" y="161"/>
                    <a:pt x="86" y="162"/>
                    <a:pt x="86" y="163"/>
                  </a:cubicBezTo>
                  <a:cubicBezTo>
                    <a:pt x="119" y="176"/>
                    <a:pt x="155" y="185"/>
                    <a:pt x="186" y="204"/>
                  </a:cubicBezTo>
                  <a:cubicBezTo>
                    <a:pt x="186" y="203"/>
                    <a:pt x="186" y="202"/>
                    <a:pt x="186" y="201"/>
                  </a:cubicBezTo>
                  <a:cubicBezTo>
                    <a:pt x="179" y="202"/>
                    <a:pt x="172" y="199"/>
                    <a:pt x="165" y="197"/>
                  </a:cubicBezTo>
                  <a:cubicBezTo>
                    <a:pt x="158" y="194"/>
                    <a:pt x="151" y="191"/>
                    <a:pt x="144" y="187"/>
                  </a:cubicBezTo>
                  <a:cubicBezTo>
                    <a:pt x="137" y="185"/>
                    <a:pt x="130" y="182"/>
                    <a:pt x="124" y="180"/>
                  </a:cubicBezTo>
                  <a:cubicBezTo>
                    <a:pt x="117" y="177"/>
                    <a:pt x="109" y="174"/>
                    <a:pt x="104" y="168"/>
                  </a:cubicBezTo>
                  <a:cubicBezTo>
                    <a:pt x="104" y="168"/>
                    <a:pt x="103" y="169"/>
                    <a:pt x="103" y="170"/>
                  </a:cubicBezTo>
                  <a:cubicBezTo>
                    <a:pt x="137" y="172"/>
                    <a:pt x="167" y="188"/>
                    <a:pt x="200" y="195"/>
                  </a:cubicBezTo>
                  <a:cubicBezTo>
                    <a:pt x="201" y="196"/>
                    <a:pt x="202" y="194"/>
                    <a:pt x="201" y="193"/>
                  </a:cubicBezTo>
                  <a:cubicBezTo>
                    <a:pt x="197" y="188"/>
                    <a:pt x="191" y="185"/>
                    <a:pt x="185" y="183"/>
                  </a:cubicBezTo>
                  <a:cubicBezTo>
                    <a:pt x="178" y="181"/>
                    <a:pt x="171" y="179"/>
                    <a:pt x="164" y="177"/>
                  </a:cubicBezTo>
                  <a:cubicBezTo>
                    <a:pt x="147" y="173"/>
                    <a:pt x="130" y="165"/>
                    <a:pt x="112" y="164"/>
                  </a:cubicBezTo>
                  <a:cubicBezTo>
                    <a:pt x="110" y="164"/>
                    <a:pt x="109" y="165"/>
                    <a:pt x="111" y="166"/>
                  </a:cubicBezTo>
                  <a:cubicBezTo>
                    <a:pt x="136" y="182"/>
                    <a:pt x="169" y="175"/>
                    <a:pt x="196" y="187"/>
                  </a:cubicBezTo>
                  <a:cubicBezTo>
                    <a:pt x="196" y="186"/>
                    <a:pt x="197" y="185"/>
                    <a:pt x="197" y="184"/>
                  </a:cubicBezTo>
                  <a:cubicBezTo>
                    <a:pt x="190" y="185"/>
                    <a:pt x="183" y="185"/>
                    <a:pt x="177" y="184"/>
                  </a:cubicBezTo>
                  <a:cubicBezTo>
                    <a:pt x="167" y="182"/>
                    <a:pt x="158" y="180"/>
                    <a:pt x="150" y="177"/>
                  </a:cubicBezTo>
                  <a:cubicBezTo>
                    <a:pt x="141" y="175"/>
                    <a:pt x="133" y="171"/>
                    <a:pt x="125" y="166"/>
                  </a:cubicBezTo>
                  <a:cubicBezTo>
                    <a:pt x="119" y="162"/>
                    <a:pt x="113" y="158"/>
                    <a:pt x="111" y="151"/>
                  </a:cubicBezTo>
                  <a:cubicBezTo>
                    <a:pt x="111" y="151"/>
                    <a:pt x="111" y="152"/>
                    <a:pt x="110" y="153"/>
                  </a:cubicBezTo>
                  <a:cubicBezTo>
                    <a:pt x="117" y="147"/>
                    <a:pt x="127" y="150"/>
                    <a:pt x="134" y="152"/>
                  </a:cubicBezTo>
                  <a:cubicBezTo>
                    <a:pt x="142" y="154"/>
                    <a:pt x="149" y="157"/>
                    <a:pt x="157" y="159"/>
                  </a:cubicBezTo>
                  <a:cubicBezTo>
                    <a:pt x="165" y="162"/>
                    <a:pt x="173" y="164"/>
                    <a:pt x="181" y="168"/>
                  </a:cubicBezTo>
                  <a:cubicBezTo>
                    <a:pt x="189" y="171"/>
                    <a:pt x="197" y="175"/>
                    <a:pt x="202" y="181"/>
                  </a:cubicBezTo>
                  <a:cubicBezTo>
                    <a:pt x="202" y="181"/>
                    <a:pt x="203" y="180"/>
                    <a:pt x="203" y="179"/>
                  </a:cubicBezTo>
                  <a:cubicBezTo>
                    <a:pt x="187" y="183"/>
                    <a:pt x="169" y="176"/>
                    <a:pt x="154" y="170"/>
                  </a:cubicBezTo>
                  <a:cubicBezTo>
                    <a:pt x="138" y="165"/>
                    <a:pt x="121" y="161"/>
                    <a:pt x="107" y="151"/>
                  </a:cubicBezTo>
                  <a:cubicBezTo>
                    <a:pt x="107" y="151"/>
                    <a:pt x="107" y="152"/>
                    <a:pt x="107" y="153"/>
                  </a:cubicBezTo>
                  <a:cubicBezTo>
                    <a:pt x="112" y="152"/>
                    <a:pt x="119" y="153"/>
                    <a:pt x="124" y="153"/>
                  </a:cubicBezTo>
                  <a:cubicBezTo>
                    <a:pt x="133" y="155"/>
                    <a:pt x="143" y="156"/>
                    <a:pt x="152" y="158"/>
                  </a:cubicBezTo>
                  <a:cubicBezTo>
                    <a:pt x="161" y="160"/>
                    <a:pt x="171" y="163"/>
                    <a:pt x="180" y="166"/>
                  </a:cubicBezTo>
                  <a:cubicBezTo>
                    <a:pt x="186" y="168"/>
                    <a:pt x="193" y="171"/>
                    <a:pt x="197" y="176"/>
                  </a:cubicBezTo>
                  <a:cubicBezTo>
                    <a:pt x="201" y="180"/>
                    <a:pt x="197" y="184"/>
                    <a:pt x="193" y="184"/>
                  </a:cubicBezTo>
                  <a:cubicBezTo>
                    <a:pt x="185" y="186"/>
                    <a:pt x="177" y="185"/>
                    <a:pt x="169" y="183"/>
                  </a:cubicBezTo>
                  <a:cubicBezTo>
                    <a:pt x="160" y="182"/>
                    <a:pt x="151" y="179"/>
                    <a:pt x="142" y="177"/>
                  </a:cubicBezTo>
                  <a:cubicBezTo>
                    <a:pt x="136" y="175"/>
                    <a:pt x="130" y="173"/>
                    <a:pt x="125" y="170"/>
                  </a:cubicBezTo>
                  <a:cubicBezTo>
                    <a:pt x="125" y="170"/>
                    <a:pt x="124" y="170"/>
                    <a:pt x="124" y="170"/>
                  </a:cubicBezTo>
                  <a:cubicBezTo>
                    <a:pt x="124" y="171"/>
                    <a:pt x="124" y="171"/>
                    <a:pt x="124" y="172"/>
                  </a:cubicBezTo>
                  <a:cubicBezTo>
                    <a:pt x="130" y="168"/>
                    <a:pt x="138" y="168"/>
                    <a:pt x="145" y="168"/>
                  </a:cubicBezTo>
                  <a:cubicBezTo>
                    <a:pt x="151" y="169"/>
                    <a:pt x="156" y="170"/>
                    <a:pt x="162" y="170"/>
                  </a:cubicBezTo>
                  <a:cubicBezTo>
                    <a:pt x="171" y="171"/>
                    <a:pt x="180" y="172"/>
                    <a:pt x="190" y="175"/>
                  </a:cubicBezTo>
                  <a:cubicBezTo>
                    <a:pt x="194" y="176"/>
                    <a:pt x="208" y="180"/>
                    <a:pt x="205" y="188"/>
                  </a:cubicBezTo>
                  <a:cubicBezTo>
                    <a:pt x="204" y="190"/>
                    <a:pt x="201" y="191"/>
                    <a:pt x="198" y="192"/>
                  </a:cubicBezTo>
                  <a:cubicBezTo>
                    <a:pt x="194" y="193"/>
                    <a:pt x="190" y="193"/>
                    <a:pt x="186" y="194"/>
                  </a:cubicBezTo>
                  <a:cubicBezTo>
                    <a:pt x="174" y="194"/>
                    <a:pt x="161" y="193"/>
                    <a:pt x="148" y="190"/>
                  </a:cubicBezTo>
                  <a:cubicBezTo>
                    <a:pt x="147" y="190"/>
                    <a:pt x="146" y="193"/>
                    <a:pt x="148" y="193"/>
                  </a:cubicBezTo>
                  <a:cubicBezTo>
                    <a:pt x="160" y="196"/>
                    <a:pt x="172" y="196"/>
                    <a:pt x="185" y="197"/>
                  </a:cubicBezTo>
                  <a:cubicBezTo>
                    <a:pt x="196" y="198"/>
                    <a:pt x="210" y="200"/>
                    <a:pt x="218" y="209"/>
                  </a:cubicBezTo>
                  <a:cubicBezTo>
                    <a:pt x="219" y="208"/>
                    <a:pt x="219" y="208"/>
                    <a:pt x="219" y="207"/>
                  </a:cubicBezTo>
                  <a:cubicBezTo>
                    <a:pt x="210" y="213"/>
                    <a:pt x="199" y="213"/>
                    <a:pt x="188" y="213"/>
                  </a:cubicBezTo>
                  <a:cubicBezTo>
                    <a:pt x="178" y="212"/>
                    <a:pt x="168" y="210"/>
                    <a:pt x="158" y="206"/>
                  </a:cubicBezTo>
                  <a:cubicBezTo>
                    <a:pt x="158" y="207"/>
                    <a:pt x="158" y="208"/>
                    <a:pt x="158" y="209"/>
                  </a:cubicBezTo>
                  <a:cubicBezTo>
                    <a:pt x="170" y="209"/>
                    <a:pt x="181" y="213"/>
                    <a:pt x="193" y="215"/>
                  </a:cubicBezTo>
                  <a:cubicBezTo>
                    <a:pt x="198" y="215"/>
                    <a:pt x="202" y="216"/>
                    <a:pt x="207" y="216"/>
                  </a:cubicBezTo>
                  <a:cubicBezTo>
                    <a:pt x="211" y="217"/>
                    <a:pt x="216" y="218"/>
                    <a:pt x="220" y="221"/>
                  </a:cubicBezTo>
                  <a:cubicBezTo>
                    <a:pt x="220" y="220"/>
                    <a:pt x="220" y="219"/>
                    <a:pt x="220" y="218"/>
                  </a:cubicBezTo>
                  <a:cubicBezTo>
                    <a:pt x="202" y="222"/>
                    <a:pt x="181" y="219"/>
                    <a:pt x="165" y="211"/>
                  </a:cubicBezTo>
                  <a:cubicBezTo>
                    <a:pt x="165" y="212"/>
                    <a:pt x="165" y="213"/>
                    <a:pt x="164" y="214"/>
                  </a:cubicBezTo>
                  <a:cubicBezTo>
                    <a:pt x="174" y="212"/>
                    <a:pt x="184" y="214"/>
                    <a:pt x="194" y="216"/>
                  </a:cubicBezTo>
                  <a:cubicBezTo>
                    <a:pt x="204" y="218"/>
                    <a:pt x="214" y="222"/>
                    <a:pt x="224" y="225"/>
                  </a:cubicBezTo>
                  <a:cubicBezTo>
                    <a:pt x="224" y="224"/>
                    <a:pt x="224" y="223"/>
                    <a:pt x="224" y="223"/>
                  </a:cubicBezTo>
                  <a:cubicBezTo>
                    <a:pt x="218" y="227"/>
                    <a:pt x="211" y="227"/>
                    <a:pt x="204" y="227"/>
                  </a:cubicBezTo>
                  <a:cubicBezTo>
                    <a:pt x="197" y="227"/>
                    <a:pt x="190" y="226"/>
                    <a:pt x="183" y="226"/>
                  </a:cubicBezTo>
                  <a:cubicBezTo>
                    <a:pt x="182" y="226"/>
                    <a:pt x="181" y="228"/>
                    <a:pt x="183" y="229"/>
                  </a:cubicBezTo>
                  <a:cubicBezTo>
                    <a:pt x="188" y="230"/>
                    <a:pt x="193" y="230"/>
                    <a:pt x="198" y="230"/>
                  </a:cubicBezTo>
                  <a:cubicBezTo>
                    <a:pt x="205" y="229"/>
                    <a:pt x="211" y="229"/>
                    <a:pt x="218" y="227"/>
                  </a:cubicBezTo>
                  <a:cubicBezTo>
                    <a:pt x="225" y="226"/>
                    <a:pt x="231" y="224"/>
                    <a:pt x="238" y="222"/>
                  </a:cubicBezTo>
                  <a:cubicBezTo>
                    <a:pt x="242" y="220"/>
                    <a:pt x="247" y="218"/>
                    <a:pt x="251" y="215"/>
                  </a:cubicBezTo>
                  <a:cubicBezTo>
                    <a:pt x="252" y="214"/>
                    <a:pt x="252" y="212"/>
                    <a:pt x="250" y="212"/>
                  </a:cubicBezTo>
                  <a:cubicBezTo>
                    <a:pt x="243" y="211"/>
                    <a:pt x="234" y="215"/>
                    <a:pt x="228" y="218"/>
                  </a:cubicBezTo>
                  <a:cubicBezTo>
                    <a:pt x="221" y="222"/>
                    <a:pt x="213" y="227"/>
                    <a:pt x="211" y="235"/>
                  </a:cubicBezTo>
                  <a:cubicBezTo>
                    <a:pt x="211" y="235"/>
                    <a:pt x="211" y="236"/>
                    <a:pt x="212" y="237"/>
                  </a:cubicBezTo>
                  <a:cubicBezTo>
                    <a:pt x="216" y="237"/>
                    <a:pt x="221" y="236"/>
                    <a:pt x="225" y="234"/>
                  </a:cubicBezTo>
                  <a:cubicBezTo>
                    <a:pt x="230" y="232"/>
                    <a:pt x="236" y="229"/>
                    <a:pt x="241" y="226"/>
                  </a:cubicBezTo>
                  <a:cubicBezTo>
                    <a:pt x="246" y="223"/>
                    <a:pt x="251" y="219"/>
                    <a:pt x="255" y="215"/>
                  </a:cubicBezTo>
                  <a:cubicBezTo>
                    <a:pt x="258" y="212"/>
                    <a:pt x="261" y="209"/>
                    <a:pt x="262" y="205"/>
                  </a:cubicBezTo>
                  <a:cubicBezTo>
                    <a:pt x="263" y="204"/>
                    <a:pt x="263" y="204"/>
                    <a:pt x="262" y="203"/>
                  </a:cubicBezTo>
                  <a:cubicBezTo>
                    <a:pt x="254" y="201"/>
                    <a:pt x="245" y="204"/>
                    <a:pt x="238" y="207"/>
                  </a:cubicBezTo>
                  <a:cubicBezTo>
                    <a:pt x="230" y="211"/>
                    <a:pt x="222" y="215"/>
                    <a:pt x="215" y="220"/>
                  </a:cubicBezTo>
                  <a:cubicBezTo>
                    <a:pt x="214" y="221"/>
                    <a:pt x="214" y="223"/>
                    <a:pt x="216" y="223"/>
                  </a:cubicBezTo>
                  <a:cubicBezTo>
                    <a:pt x="224" y="223"/>
                    <a:pt x="233" y="220"/>
                    <a:pt x="240" y="216"/>
                  </a:cubicBezTo>
                  <a:cubicBezTo>
                    <a:pt x="248" y="213"/>
                    <a:pt x="256" y="210"/>
                    <a:pt x="261" y="203"/>
                  </a:cubicBezTo>
                  <a:cubicBezTo>
                    <a:pt x="262" y="202"/>
                    <a:pt x="261" y="201"/>
                    <a:pt x="260" y="201"/>
                  </a:cubicBezTo>
                  <a:cubicBezTo>
                    <a:pt x="240" y="200"/>
                    <a:pt x="220" y="211"/>
                    <a:pt x="199" y="208"/>
                  </a:cubicBezTo>
                  <a:cubicBezTo>
                    <a:pt x="199" y="209"/>
                    <a:pt x="199" y="210"/>
                    <a:pt x="199" y="211"/>
                  </a:cubicBezTo>
                  <a:cubicBezTo>
                    <a:pt x="216" y="205"/>
                    <a:pt x="233" y="199"/>
                    <a:pt x="251" y="198"/>
                  </a:cubicBezTo>
                  <a:cubicBezTo>
                    <a:pt x="250" y="197"/>
                    <a:pt x="250" y="196"/>
                    <a:pt x="250" y="195"/>
                  </a:cubicBezTo>
                  <a:cubicBezTo>
                    <a:pt x="230" y="201"/>
                    <a:pt x="208" y="205"/>
                    <a:pt x="187" y="203"/>
                  </a:cubicBezTo>
                  <a:cubicBezTo>
                    <a:pt x="188" y="204"/>
                    <a:pt x="188" y="205"/>
                    <a:pt x="188" y="206"/>
                  </a:cubicBezTo>
                  <a:cubicBezTo>
                    <a:pt x="196" y="201"/>
                    <a:pt x="205" y="198"/>
                    <a:pt x="213" y="196"/>
                  </a:cubicBezTo>
                  <a:cubicBezTo>
                    <a:pt x="223" y="193"/>
                    <a:pt x="232" y="191"/>
                    <a:pt x="242" y="190"/>
                  </a:cubicBezTo>
                  <a:cubicBezTo>
                    <a:pt x="242" y="189"/>
                    <a:pt x="241" y="188"/>
                    <a:pt x="241" y="187"/>
                  </a:cubicBezTo>
                  <a:cubicBezTo>
                    <a:pt x="223" y="192"/>
                    <a:pt x="204" y="200"/>
                    <a:pt x="184" y="198"/>
                  </a:cubicBezTo>
                  <a:cubicBezTo>
                    <a:pt x="185" y="199"/>
                    <a:pt x="185" y="200"/>
                    <a:pt x="185" y="201"/>
                  </a:cubicBezTo>
                  <a:cubicBezTo>
                    <a:pt x="203" y="191"/>
                    <a:pt x="223" y="188"/>
                    <a:pt x="241" y="180"/>
                  </a:cubicBezTo>
                  <a:cubicBezTo>
                    <a:pt x="243" y="180"/>
                    <a:pt x="242" y="177"/>
                    <a:pt x="241" y="178"/>
                  </a:cubicBezTo>
                  <a:cubicBezTo>
                    <a:pt x="220" y="180"/>
                    <a:pt x="199" y="187"/>
                    <a:pt x="178" y="186"/>
                  </a:cubicBezTo>
                  <a:cubicBezTo>
                    <a:pt x="178" y="187"/>
                    <a:pt x="178" y="188"/>
                    <a:pt x="178" y="189"/>
                  </a:cubicBezTo>
                  <a:cubicBezTo>
                    <a:pt x="194" y="182"/>
                    <a:pt x="211" y="180"/>
                    <a:pt x="227" y="172"/>
                  </a:cubicBezTo>
                  <a:cubicBezTo>
                    <a:pt x="228" y="172"/>
                    <a:pt x="228" y="170"/>
                    <a:pt x="226" y="170"/>
                  </a:cubicBezTo>
                  <a:cubicBezTo>
                    <a:pt x="218" y="167"/>
                    <a:pt x="211" y="171"/>
                    <a:pt x="203" y="172"/>
                  </a:cubicBezTo>
                  <a:cubicBezTo>
                    <a:pt x="201" y="172"/>
                    <a:pt x="201" y="175"/>
                    <a:pt x="203" y="175"/>
                  </a:cubicBezTo>
                  <a:cubicBezTo>
                    <a:pt x="210" y="174"/>
                    <a:pt x="218" y="170"/>
                    <a:pt x="225" y="172"/>
                  </a:cubicBezTo>
                  <a:cubicBezTo>
                    <a:pt x="225" y="172"/>
                    <a:pt x="225" y="171"/>
                    <a:pt x="225" y="170"/>
                  </a:cubicBezTo>
                  <a:cubicBezTo>
                    <a:pt x="210" y="177"/>
                    <a:pt x="193" y="180"/>
                    <a:pt x="177" y="186"/>
                  </a:cubicBezTo>
                  <a:cubicBezTo>
                    <a:pt x="176" y="187"/>
                    <a:pt x="176" y="189"/>
                    <a:pt x="177" y="189"/>
                  </a:cubicBezTo>
                  <a:cubicBezTo>
                    <a:pt x="199" y="189"/>
                    <a:pt x="220" y="183"/>
                    <a:pt x="241" y="180"/>
                  </a:cubicBezTo>
                  <a:cubicBezTo>
                    <a:pt x="241" y="180"/>
                    <a:pt x="241" y="179"/>
                    <a:pt x="240" y="178"/>
                  </a:cubicBezTo>
                  <a:cubicBezTo>
                    <a:pt x="222" y="186"/>
                    <a:pt x="202" y="189"/>
                    <a:pt x="184" y="198"/>
                  </a:cubicBezTo>
                  <a:cubicBezTo>
                    <a:pt x="183" y="199"/>
                    <a:pt x="183" y="201"/>
                    <a:pt x="184" y="201"/>
                  </a:cubicBezTo>
                  <a:cubicBezTo>
                    <a:pt x="204" y="202"/>
                    <a:pt x="223" y="195"/>
                    <a:pt x="242" y="190"/>
                  </a:cubicBezTo>
                  <a:cubicBezTo>
                    <a:pt x="243" y="190"/>
                    <a:pt x="243" y="187"/>
                    <a:pt x="241" y="187"/>
                  </a:cubicBezTo>
                  <a:cubicBezTo>
                    <a:pt x="232" y="188"/>
                    <a:pt x="223" y="190"/>
                    <a:pt x="214" y="193"/>
                  </a:cubicBezTo>
                  <a:cubicBezTo>
                    <a:pt x="205" y="195"/>
                    <a:pt x="195" y="198"/>
                    <a:pt x="187" y="203"/>
                  </a:cubicBezTo>
                  <a:cubicBezTo>
                    <a:pt x="186" y="204"/>
                    <a:pt x="186" y="205"/>
                    <a:pt x="187" y="206"/>
                  </a:cubicBezTo>
                  <a:cubicBezTo>
                    <a:pt x="208" y="208"/>
                    <a:pt x="231" y="204"/>
                    <a:pt x="251" y="198"/>
                  </a:cubicBezTo>
                  <a:cubicBezTo>
                    <a:pt x="253" y="197"/>
                    <a:pt x="252" y="195"/>
                    <a:pt x="250" y="195"/>
                  </a:cubicBezTo>
                  <a:cubicBezTo>
                    <a:pt x="232" y="196"/>
                    <a:pt x="215" y="203"/>
                    <a:pt x="198" y="208"/>
                  </a:cubicBezTo>
                  <a:cubicBezTo>
                    <a:pt x="197" y="209"/>
                    <a:pt x="197" y="211"/>
                    <a:pt x="199" y="211"/>
                  </a:cubicBezTo>
                  <a:cubicBezTo>
                    <a:pt x="220" y="213"/>
                    <a:pt x="239" y="203"/>
                    <a:pt x="260" y="204"/>
                  </a:cubicBezTo>
                  <a:cubicBezTo>
                    <a:pt x="260" y="203"/>
                    <a:pt x="259" y="202"/>
                    <a:pt x="259" y="201"/>
                  </a:cubicBezTo>
                  <a:cubicBezTo>
                    <a:pt x="255" y="208"/>
                    <a:pt x="246" y="211"/>
                    <a:pt x="239" y="214"/>
                  </a:cubicBezTo>
                  <a:cubicBezTo>
                    <a:pt x="232" y="217"/>
                    <a:pt x="224" y="220"/>
                    <a:pt x="215" y="220"/>
                  </a:cubicBezTo>
                  <a:cubicBezTo>
                    <a:pt x="216" y="221"/>
                    <a:pt x="216" y="222"/>
                    <a:pt x="216" y="223"/>
                  </a:cubicBezTo>
                  <a:cubicBezTo>
                    <a:pt x="223" y="218"/>
                    <a:pt x="230" y="214"/>
                    <a:pt x="237" y="211"/>
                  </a:cubicBezTo>
                  <a:cubicBezTo>
                    <a:pt x="244" y="208"/>
                    <a:pt x="253" y="204"/>
                    <a:pt x="261" y="206"/>
                  </a:cubicBezTo>
                  <a:cubicBezTo>
                    <a:pt x="260" y="205"/>
                    <a:pt x="260" y="205"/>
                    <a:pt x="260" y="204"/>
                  </a:cubicBezTo>
                  <a:cubicBezTo>
                    <a:pt x="259" y="208"/>
                    <a:pt x="256" y="211"/>
                    <a:pt x="253" y="213"/>
                  </a:cubicBezTo>
                  <a:cubicBezTo>
                    <a:pt x="249" y="217"/>
                    <a:pt x="244" y="221"/>
                    <a:pt x="239" y="224"/>
                  </a:cubicBezTo>
                  <a:cubicBezTo>
                    <a:pt x="235" y="227"/>
                    <a:pt x="230" y="229"/>
                    <a:pt x="225" y="231"/>
                  </a:cubicBezTo>
                  <a:cubicBezTo>
                    <a:pt x="221" y="233"/>
                    <a:pt x="216" y="234"/>
                    <a:pt x="212" y="234"/>
                  </a:cubicBezTo>
                  <a:cubicBezTo>
                    <a:pt x="213" y="234"/>
                    <a:pt x="213" y="235"/>
                    <a:pt x="213" y="236"/>
                  </a:cubicBezTo>
                  <a:cubicBezTo>
                    <a:pt x="216" y="229"/>
                    <a:pt x="223" y="224"/>
                    <a:pt x="229" y="221"/>
                  </a:cubicBezTo>
                  <a:cubicBezTo>
                    <a:pt x="235" y="217"/>
                    <a:pt x="243" y="214"/>
                    <a:pt x="250" y="215"/>
                  </a:cubicBezTo>
                  <a:cubicBezTo>
                    <a:pt x="250" y="214"/>
                    <a:pt x="250" y="213"/>
                    <a:pt x="249" y="212"/>
                  </a:cubicBezTo>
                  <a:cubicBezTo>
                    <a:pt x="246" y="216"/>
                    <a:pt x="241" y="218"/>
                    <a:pt x="237" y="220"/>
                  </a:cubicBezTo>
                  <a:cubicBezTo>
                    <a:pt x="230" y="222"/>
                    <a:pt x="224" y="223"/>
                    <a:pt x="218" y="225"/>
                  </a:cubicBezTo>
                  <a:cubicBezTo>
                    <a:pt x="212" y="226"/>
                    <a:pt x="205" y="227"/>
                    <a:pt x="199" y="227"/>
                  </a:cubicBezTo>
                  <a:cubicBezTo>
                    <a:pt x="194" y="227"/>
                    <a:pt x="188" y="227"/>
                    <a:pt x="183" y="226"/>
                  </a:cubicBezTo>
                  <a:cubicBezTo>
                    <a:pt x="183" y="227"/>
                    <a:pt x="183" y="228"/>
                    <a:pt x="183" y="229"/>
                  </a:cubicBezTo>
                  <a:cubicBezTo>
                    <a:pt x="190" y="229"/>
                    <a:pt x="198" y="230"/>
                    <a:pt x="205" y="230"/>
                  </a:cubicBezTo>
                  <a:cubicBezTo>
                    <a:pt x="212" y="230"/>
                    <a:pt x="220" y="229"/>
                    <a:pt x="225" y="225"/>
                  </a:cubicBezTo>
                  <a:cubicBezTo>
                    <a:pt x="226" y="224"/>
                    <a:pt x="226" y="223"/>
                    <a:pt x="225" y="222"/>
                  </a:cubicBezTo>
                  <a:cubicBezTo>
                    <a:pt x="215" y="219"/>
                    <a:pt x="205" y="216"/>
                    <a:pt x="195" y="214"/>
                  </a:cubicBezTo>
                  <a:cubicBezTo>
                    <a:pt x="185" y="211"/>
                    <a:pt x="174" y="209"/>
                    <a:pt x="164" y="211"/>
                  </a:cubicBezTo>
                  <a:cubicBezTo>
                    <a:pt x="163" y="211"/>
                    <a:pt x="163" y="213"/>
                    <a:pt x="164" y="214"/>
                  </a:cubicBezTo>
                  <a:cubicBezTo>
                    <a:pt x="181" y="222"/>
                    <a:pt x="202" y="225"/>
                    <a:pt x="221" y="221"/>
                  </a:cubicBezTo>
                  <a:cubicBezTo>
                    <a:pt x="222" y="221"/>
                    <a:pt x="222" y="219"/>
                    <a:pt x="221" y="219"/>
                  </a:cubicBezTo>
                  <a:cubicBezTo>
                    <a:pt x="214" y="213"/>
                    <a:pt x="203" y="213"/>
                    <a:pt x="195" y="212"/>
                  </a:cubicBezTo>
                  <a:cubicBezTo>
                    <a:pt x="182" y="210"/>
                    <a:pt x="170" y="206"/>
                    <a:pt x="158" y="206"/>
                  </a:cubicBezTo>
                  <a:cubicBezTo>
                    <a:pt x="156" y="206"/>
                    <a:pt x="156" y="209"/>
                    <a:pt x="157" y="209"/>
                  </a:cubicBezTo>
                  <a:cubicBezTo>
                    <a:pt x="168" y="213"/>
                    <a:pt x="179" y="215"/>
                    <a:pt x="190" y="216"/>
                  </a:cubicBezTo>
                  <a:cubicBezTo>
                    <a:pt x="200" y="216"/>
                    <a:pt x="212" y="215"/>
                    <a:pt x="220" y="209"/>
                  </a:cubicBezTo>
                  <a:cubicBezTo>
                    <a:pt x="221" y="209"/>
                    <a:pt x="221" y="208"/>
                    <a:pt x="221" y="207"/>
                  </a:cubicBezTo>
                  <a:cubicBezTo>
                    <a:pt x="212" y="198"/>
                    <a:pt x="199" y="196"/>
                    <a:pt x="187" y="195"/>
                  </a:cubicBezTo>
                  <a:cubicBezTo>
                    <a:pt x="174" y="193"/>
                    <a:pt x="161" y="193"/>
                    <a:pt x="148" y="190"/>
                  </a:cubicBezTo>
                  <a:cubicBezTo>
                    <a:pt x="148" y="191"/>
                    <a:pt x="148" y="192"/>
                    <a:pt x="148" y="193"/>
                  </a:cubicBezTo>
                  <a:cubicBezTo>
                    <a:pt x="155" y="195"/>
                    <a:pt x="161" y="195"/>
                    <a:pt x="168" y="196"/>
                  </a:cubicBezTo>
                  <a:cubicBezTo>
                    <a:pt x="177" y="197"/>
                    <a:pt x="186" y="197"/>
                    <a:pt x="195" y="196"/>
                  </a:cubicBezTo>
                  <a:cubicBezTo>
                    <a:pt x="200" y="195"/>
                    <a:pt x="208" y="193"/>
                    <a:pt x="208" y="186"/>
                  </a:cubicBezTo>
                  <a:cubicBezTo>
                    <a:pt x="208" y="178"/>
                    <a:pt x="198" y="175"/>
                    <a:pt x="192" y="173"/>
                  </a:cubicBezTo>
                  <a:cubicBezTo>
                    <a:pt x="183" y="170"/>
                    <a:pt x="172" y="169"/>
                    <a:pt x="162" y="167"/>
                  </a:cubicBezTo>
                  <a:cubicBezTo>
                    <a:pt x="149" y="166"/>
                    <a:pt x="134" y="162"/>
                    <a:pt x="123" y="170"/>
                  </a:cubicBezTo>
                  <a:cubicBezTo>
                    <a:pt x="122" y="170"/>
                    <a:pt x="122" y="172"/>
                    <a:pt x="123" y="172"/>
                  </a:cubicBezTo>
                  <a:cubicBezTo>
                    <a:pt x="128" y="175"/>
                    <a:pt x="133" y="177"/>
                    <a:pt x="139" y="178"/>
                  </a:cubicBezTo>
                  <a:cubicBezTo>
                    <a:pt x="148" y="181"/>
                    <a:pt x="156" y="184"/>
                    <a:pt x="165" y="185"/>
                  </a:cubicBezTo>
                  <a:cubicBezTo>
                    <a:pt x="173" y="187"/>
                    <a:pt x="182" y="188"/>
                    <a:pt x="190" y="188"/>
                  </a:cubicBezTo>
                  <a:cubicBezTo>
                    <a:pt x="195" y="187"/>
                    <a:pt x="200" y="185"/>
                    <a:pt x="201" y="180"/>
                  </a:cubicBezTo>
                  <a:cubicBezTo>
                    <a:pt x="202" y="175"/>
                    <a:pt x="197" y="171"/>
                    <a:pt x="193" y="169"/>
                  </a:cubicBezTo>
                  <a:cubicBezTo>
                    <a:pt x="186" y="165"/>
                    <a:pt x="178" y="162"/>
                    <a:pt x="170" y="160"/>
                  </a:cubicBezTo>
                  <a:cubicBezTo>
                    <a:pt x="152" y="155"/>
                    <a:pt x="134" y="151"/>
                    <a:pt x="116" y="150"/>
                  </a:cubicBezTo>
                  <a:cubicBezTo>
                    <a:pt x="113" y="150"/>
                    <a:pt x="109" y="150"/>
                    <a:pt x="106" y="150"/>
                  </a:cubicBezTo>
                  <a:cubicBezTo>
                    <a:pt x="105" y="151"/>
                    <a:pt x="105" y="152"/>
                    <a:pt x="106" y="153"/>
                  </a:cubicBezTo>
                  <a:cubicBezTo>
                    <a:pt x="120" y="163"/>
                    <a:pt x="137" y="167"/>
                    <a:pt x="153" y="173"/>
                  </a:cubicBezTo>
                  <a:cubicBezTo>
                    <a:pt x="169" y="178"/>
                    <a:pt x="187" y="186"/>
                    <a:pt x="203" y="182"/>
                  </a:cubicBezTo>
                  <a:cubicBezTo>
                    <a:pt x="204" y="182"/>
                    <a:pt x="205" y="181"/>
                    <a:pt x="204" y="180"/>
                  </a:cubicBezTo>
                  <a:cubicBezTo>
                    <a:pt x="199" y="173"/>
                    <a:pt x="191" y="169"/>
                    <a:pt x="184" y="166"/>
                  </a:cubicBezTo>
                  <a:cubicBezTo>
                    <a:pt x="175" y="162"/>
                    <a:pt x="166" y="159"/>
                    <a:pt x="157" y="156"/>
                  </a:cubicBezTo>
                  <a:cubicBezTo>
                    <a:pt x="149" y="154"/>
                    <a:pt x="141" y="151"/>
                    <a:pt x="133" y="149"/>
                  </a:cubicBezTo>
                  <a:cubicBezTo>
                    <a:pt x="125" y="147"/>
                    <a:pt x="116" y="145"/>
                    <a:pt x="109" y="150"/>
                  </a:cubicBezTo>
                  <a:cubicBezTo>
                    <a:pt x="108" y="151"/>
                    <a:pt x="108" y="151"/>
                    <a:pt x="108" y="152"/>
                  </a:cubicBezTo>
                  <a:cubicBezTo>
                    <a:pt x="110" y="159"/>
                    <a:pt x="116" y="164"/>
                    <a:pt x="122" y="167"/>
                  </a:cubicBezTo>
                  <a:cubicBezTo>
                    <a:pt x="130" y="173"/>
                    <a:pt x="138" y="176"/>
                    <a:pt x="147" y="179"/>
                  </a:cubicBezTo>
                  <a:cubicBezTo>
                    <a:pt x="157" y="183"/>
                    <a:pt x="166" y="185"/>
                    <a:pt x="176" y="186"/>
                  </a:cubicBezTo>
                  <a:cubicBezTo>
                    <a:pt x="183" y="187"/>
                    <a:pt x="190" y="188"/>
                    <a:pt x="197" y="187"/>
                  </a:cubicBezTo>
                  <a:cubicBezTo>
                    <a:pt x="198" y="186"/>
                    <a:pt x="199" y="185"/>
                    <a:pt x="197" y="184"/>
                  </a:cubicBezTo>
                  <a:cubicBezTo>
                    <a:pt x="184" y="178"/>
                    <a:pt x="169" y="177"/>
                    <a:pt x="155" y="176"/>
                  </a:cubicBezTo>
                  <a:cubicBezTo>
                    <a:pt x="141" y="174"/>
                    <a:pt x="125" y="172"/>
                    <a:pt x="112" y="164"/>
                  </a:cubicBezTo>
                  <a:cubicBezTo>
                    <a:pt x="112" y="165"/>
                    <a:pt x="112" y="166"/>
                    <a:pt x="111" y="167"/>
                  </a:cubicBezTo>
                  <a:cubicBezTo>
                    <a:pt x="129" y="167"/>
                    <a:pt x="145" y="175"/>
                    <a:pt x="162" y="180"/>
                  </a:cubicBezTo>
                  <a:cubicBezTo>
                    <a:pt x="168" y="181"/>
                    <a:pt x="175" y="183"/>
                    <a:pt x="182" y="185"/>
                  </a:cubicBezTo>
                  <a:cubicBezTo>
                    <a:pt x="188" y="187"/>
                    <a:pt x="195" y="190"/>
                    <a:pt x="199" y="195"/>
                  </a:cubicBezTo>
                  <a:cubicBezTo>
                    <a:pt x="199" y="194"/>
                    <a:pt x="200" y="193"/>
                    <a:pt x="200" y="193"/>
                  </a:cubicBezTo>
                  <a:cubicBezTo>
                    <a:pt x="167" y="185"/>
                    <a:pt x="137" y="169"/>
                    <a:pt x="103" y="167"/>
                  </a:cubicBezTo>
                  <a:cubicBezTo>
                    <a:pt x="102" y="167"/>
                    <a:pt x="101" y="168"/>
                    <a:pt x="102" y="169"/>
                  </a:cubicBezTo>
                  <a:cubicBezTo>
                    <a:pt x="107" y="175"/>
                    <a:pt x="114" y="179"/>
                    <a:pt x="120" y="181"/>
                  </a:cubicBezTo>
                  <a:cubicBezTo>
                    <a:pt x="127" y="184"/>
                    <a:pt x="135" y="187"/>
                    <a:pt x="142" y="190"/>
                  </a:cubicBezTo>
                  <a:cubicBezTo>
                    <a:pt x="150" y="193"/>
                    <a:pt x="157" y="197"/>
                    <a:pt x="165" y="200"/>
                  </a:cubicBezTo>
                  <a:cubicBezTo>
                    <a:pt x="172" y="202"/>
                    <a:pt x="179" y="205"/>
                    <a:pt x="187" y="204"/>
                  </a:cubicBezTo>
                  <a:cubicBezTo>
                    <a:pt x="188" y="204"/>
                    <a:pt x="188" y="202"/>
                    <a:pt x="187" y="201"/>
                  </a:cubicBezTo>
                  <a:cubicBezTo>
                    <a:pt x="156" y="182"/>
                    <a:pt x="121" y="173"/>
                    <a:pt x="87" y="160"/>
                  </a:cubicBezTo>
                  <a:cubicBezTo>
                    <a:pt x="86" y="160"/>
                    <a:pt x="84" y="161"/>
                    <a:pt x="85" y="162"/>
                  </a:cubicBezTo>
                  <a:cubicBezTo>
                    <a:pt x="95" y="174"/>
                    <a:pt x="110" y="180"/>
                    <a:pt x="123" y="186"/>
                  </a:cubicBezTo>
                  <a:cubicBezTo>
                    <a:pt x="137" y="192"/>
                    <a:pt x="152" y="199"/>
                    <a:pt x="161" y="212"/>
                  </a:cubicBezTo>
                  <a:cubicBezTo>
                    <a:pt x="161" y="211"/>
                    <a:pt x="162" y="210"/>
                    <a:pt x="162" y="210"/>
                  </a:cubicBezTo>
                  <a:cubicBezTo>
                    <a:pt x="156" y="210"/>
                    <a:pt x="150" y="207"/>
                    <a:pt x="144" y="204"/>
                  </a:cubicBezTo>
                  <a:cubicBezTo>
                    <a:pt x="139" y="201"/>
                    <a:pt x="134" y="197"/>
                    <a:pt x="128" y="194"/>
                  </a:cubicBezTo>
                  <a:cubicBezTo>
                    <a:pt x="114" y="186"/>
                    <a:pt x="102" y="175"/>
                    <a:pt x="89" y="165"/>
                  </a:cubicBezTo>
                  <a:cubicBezTo>
                    <a:pt x="88" y="164"/>
                    <a:pt x="86" y="166"/>
                    <a:pt x="87" y="167"/>
                  </a:cubicBezTo>
                  <a:cubicBezTo>
                    <a:pt x="106" y="186"/>
                    <a:pt x="132" y="195"/>
                    <a:pt x="156" y="205"/>
                  </a:cubicBezTo>
                  <a:cubicBezTo>
                    <a:pt x="156" y="204"/>
                    <a:pt x="156" y="203"/>
                    <a:pt x="157" y="202"/>
                  </a:cubicBezTo>
                  <a:cubicBezTo>
                    <a:pt x="140" y="197"/>
                    <a:pt x="126" y="187"/>
                    <a:pt x="111" y="180"/>
                  </a:cubicBezTo>
                  <a:cubicBezTo>
                    <a:pt x="95" y="172"/>
                    <a:pt x="79" y="166"/>
                    <a:pt x="65" y="156"/>
                  </a:cubicBezTo>
                  <a:cubicBezTo>
                    <a:pt x="64" y="156"/>
                    <a:pt x="64" y="157"/>
                    <a:pt x="63" y="158"/>
                  </a:cubicBezTo>
                  <a:cubicBezTo>
                    <a:pt x="87" y="174"/>
                    <a:pt x="116" y="183"/>
                    <a:pt x="143" y="192"/>
                  </a:cubicBezTo>
                  <a:cubicBezTo>
                    <a:pt x="145" y="193"/>
                    <a:pt x="146" y="191"/>
                    <a:pt x="145" y="190"/>
                  </a:cubicBezTo>
                  <a:cubicBezTo>
                    <a:pt x="114" y="167"/>
                    <a:pt x="74" y="155"/>
                    <a:pt x="49" y="125"/>
                  </a:cubicBezTo>
                  <a:cubicBezTo>
                    <a:pt x="49" y="126"/>
                    <a:pt x="48" y="127"/>
                    <a:pt x="48" y="128"/>
                  </a:cubicBezTo>
                  <a:cubicBezTo>
                    <a:pt x="65" y="131"/>
                    <a:pt x="80" y="142"/>
                    <a:pt x="95" y="151"/>
                  </a:cubicBezTo>
                  <a:cubicBezTo>
                    <a:pt x="103" y="155"/>
                    <a:pt x="112" y="159"/>
                    <a:pt x="121" y="163"/>
                  </a:cubicBezTo>
                  <a:cubicBezTo>
                    <a:pt x="130" y="168"/>
                    <a:pt x="140" y="173"/>
                    <a:pt x="150" y="177"/>
                  </a:cubicBezTo>
                  <a:cubicBezTo>
                    <a:pt x="151" y="178"/>
                    <a:pt x="152" y="175"/>
                    <a:pt x="151" y="174"/>
                  </a:cubicBezTo>
                  <a:cubicBezTo>
                    <a:pt x="108" y="155"/>
                    <a:pt x="72" y="126"/>
                    <a:pt x="33" y="102"/>
                  </a:cubicBezTo>
                  <a:cubicBezTo>
                    <a:pt x="31" y="101"/>
                    <a:pt x="29" y="103"/>
                    <a:pt x="31" y="104"/>
                  </a:cubicBezTo>
                  <a:cubicBezTo>
                    <a:pt x="63" y="124"/>
                    <a:pt x="98" y="139"/>
                    <a:pt x="129" y="162"/>
                  </a:cubicBezTo>
                  <a:cubicBezTo>
                    <a:pt x="131" y="163"/>
                    <a:pt x="132" y="161"/>
                    <a:pt x="131" y="160"/>
                  </a:cubicBezTo>
                  <a:cubicBezTo>
                    <a:pt x="98" y="127"/>
                    <a:pt x="54" y="106"/>
                    <a:pt x="26" y="68"/>
                  </a:cubicBezTo>
                  <a:cubicBezTo>
                    <a:pt x="25" y="68"/>
                    <a:pt x="24" y="69"/>
                    <a:pt x="24" y="70"/>
                  </a:cubicBezTo>
                  <a:cubicBezTo>
                    <a:pt x="40" y="80"/>
                    <a:pt x="54" y="94"/>
                    <a:pt x="68" y="108"/>
                  </a:cubicBezTo>
                  <a:cubicBezTo>
                    <a:pt x="74" y="113"/>
                    <a:pt x="80" y="119"/>
                    <a:pt x="86" y="125"/>
                  </a:cubicBezTo>
                  <a:cubicBezTo>
                    <a:pt x="92" y="131"/>
                    <a:pt x="98" y="138"/>
                    <a:pt x="100" y="146"/>
                  </a:cubicBezTo>
                  <a:cubicBezTo>
                    <a:pt x="101" y="145"/>
                    <a:pt x="102" y="145"/>
                    <a:pt x="103" y="144"/>
                  </a:cubicBezTo>
                  <a:cubicBezTo>
                    <a:pt x="79" y="117"/>
                    <a:pt x="60" y="85"/>
                    <a:pt x="31" y="62"/>
                  </a:cubicBezTo>
                  <a:cubicBezTo>
                    <a:pt x="30" y="61"/>
                    <a:pt x="28" y="63"/>
                    <a:pt x="29" y="64"/>
                  </a:cubicBezTo>
                  <a:cubicBezTo>
                    <a:pt x="40" y="80"/>
                    <a:pt x="54" y="95"/>
                    <a:pt x="66" y="110"/>
                  </a:cubicBezTo>
                  <a:cubicBezTo>
                    <a:pt x="72" y="117"/>
                    <a:pt x="77" y="124"/>
                    <a:pt x="83" y="131"/>
                  </a:cubicBezTo>
                  <a:cubicBezTo>
                    <a:pt x="89" y="138"/>
                    <a:pt x="95" y="146"/>
                    <a:pt x="98" y="155"/>
                  </a:cubicBezTo>
                  <a:cubicBezTo>
                    <a:pt x="99" y="154"/>
                    <a:pt x="100" y="154"/>
                    <a:pt x="100" y="153"/>
                  </a:cubicBezTo>
                  <a:cubicBezTo>
                    <a:pt x="80" y="125"/>
                    <a:pt x="62" y="94"/>
                    <a:pt x="38" y="67"/>
                  </a:cubicBezTo>
                  <a:cubicBezTo>
                    <a:pt x="37" y="66"/>
                    <a:pt x="35" y="68"/>
                    <a:pt x="36" y="69"/>
                  </a:cubicBezTo>
                  <a:cubicBezTo>
                    <a:pt x="46" y="86"/>
                    <a:pt x="58" y="103"/>
                    <a:pt x="69" y="120"/>
                  </a:cubicBezTo>
                  <a:cubicBezTo>
                    <a:pt x="73" y="126"/>
                    <a:pt x="79" y="132"/>
                    <a:pt x="83" y="139"/>
                  </a:cubicBezTo>
                  <a:cubicBezTo>
                    <a:pt x="88" y="145"/>
                    <a:pt x="93" y="153"/>
                    <a:pt x="94" y="161"/>
                  </a:cubicBezTo>
                  <a:cubicBezTo>
                    <a:pt x="94" y="160"/>
                    <a:pt x="95" y="160"/>
                    <a:pt x="96" y="160"/>
                  </a:cubicBezTo>
                  <a:cubicBezTo>
                    <a:pt x="78" y="148"/>
                    <a:pt x="67" y="130"/>
                    <a:pt x="53" y="116"/>
                  </a:cubicBezTo>
                  <a:cubicBezTo>
                    <a:pt x="46" y="109"/>
                    <a:pt x="40" y="103"/>
                    <a:pt x="34" y="96"/>
                  </a:cubicBezTo>
                  <a:cubicBezTo>
                    <a:pt x="29" y="90"/>
                    <a:pt x="23" y="82"/>
                    <a:pt x="22" y="74"/>
                  </a:cubicBezTo>
                  <a:cubicBezTo>
                    <a:pt x="21" y="75"/>
                    <a:pt x="20" y="75"/>
                    <a:pt x="20" y="76"/>
                  </a:cubicBezTo>
                  <a:cubicBezTo>
                    <a:pt x="29" y="79"/>
                    <a:pt x="37" y="86"/>
                    <a:pt x="43" y="94"/>
                  </a:cubicBezTo>
                  <a:cubicBezTo>
                    <a:pt x="50" y="101"/>
                    <a:pt x="56" y="109"/>
                    <a:pt x="62" y="117"/>
                  </a:cubicBezTo>
                  <a:cubicBezTo>
                    <a:pt x="68" y="123"/>
                    <a:pt x="74" y="130"/>
                    <a:pt x="79" y="136"/>
                  </a:cubicBezTo>
                  <a:cubicBezTo>
                    <a:pt x="85" y="143"/>
                    <a:pt x="91" y="152"/>
                    <a:pt x="89" y="161"/>
                  </a:cubicBezTo>
                  <a:cubicBezTo>
                    <a:pt x="90" y="161"/>
                    <a:pt x="91" y="161"/>
                    <a:pt x="91" y="160"/>
                  </a:cubicBezTo>
                  <a:cubicBezTo>
                    <a:pt x="81" y="157"/>
                    <a:pt x="74" y="148"/>
                    <a:pt x="67" y="140"/>
                  </a:cubicBezTo>
                  <a:cubicBezTo>
                    <a:pt x="61" y="133"/>
                    <a:pt x="55" y="125"/>
                    <a:pt x="49" y="118"/>
                  </a:cubicBezTo>
                  <a:cubicBezTo>
                    <a:pt x="42" y="112"/>
                    <a:pt x="35" y="105"/>
                    <a:pt x="29" y="98"/>
                  </a:cubicBezTo>
                  <a:cubicBezTo>
                    <a:pt x="25" y="92"/>
                    <a:pt x="18" y="83"/>
                    <a:pt x="20" y="75"/>
                  </a:cubicBezTo>
                  <a:cubicBezTo>
                    <a:pt x="20" y="75"/>
                    <a:pt x="19" y="76"/>
                    <a:pt x="18" y="76"/>
                  </a:cubicBezTo>
                  <a:cubicBezTo>
                    <a:pt x="37" y="85"/>
                    <a:pt x="49" y="103"/>
                    <a:pt x="62" y="118"/>
                  </a:cubicBezTo>
                  <a:cubicBezTo>
                    <a:pt x="66" y="125"/>
                    <a:pt x="71" y="131"/>
                    <a:pt x="75" y="137"/>
                  </a:cubicBezTo>
                  <a:cubicBezTo>
                    <a:pt x="79" y="144"/>
                    <a:pt x="84" y="153"/>
                    <a:pt x="81" y="160"/>
                  </a:cubicBezTo>
                  <a:cubicBezTo>
                    <a:pt x="82" y="160"/>
                    <a:pt x="82" y="159"/>
                    <a:pt x="83" y="159"/>
                  </a:cubicBezTo>
                  <a:cubicBezTo>
                    <a:pt x="77" y="158"/>
                    <a:pt x="73" y="152"/>
                    <a:pt x="70" y="148"/>
                  </a:cubicBezTo>
                  <a:cubicBezTo>
                    <a:pt x="66" y="143"/>
                    <a:pt x="62" y="138"/>
                    <a:pt x="57" y="133"/>
                  </a:cubicBezTo>
                  <a:cubicBezTo>
                    <a:pt x="49" y="123"/>
                    <a:pt x="42" y="111"/>
                    <a:pt x="34" y="101"/>
                  </a:cubicBezTo>
                  <a:cubicBezTo>
                    <a:pt x="28" y="94"/>
                    <a:pt x="21" y="86"/>
                    <a:pt x="16" y="78"/>
                  </a:cubicBezTo>
                  <a:cubicBezTo>
                    <a:pt x="12" y="72"/>
                    <a:pt x="5" y="62"/>
                    <a:pt x="8" y="54"/>
                  </a:cubicBezTo>
                  <a:cubicBezTo>
                    <a:pt x="8" y="55"/>
                    <a:pt x="7" y="55"/>
                    <a:pt x="7" y="55"/>
                  </a:cubicBezTo>
                  <a:cubicBezTo>
                    <a:pt x="14" y="55"/>
                    <a:pt x="20" y="60"/>
                    <a:pt x="24" y="65"/>
                  </a:cubicBezTo>
                  <a:cubicBezTo>
                    <a:pt x="30" y="72"/>
                    <a:pt x="34" y="80"/>
                    <a:pt x="37" y="88"/>
                  </a:cubicBezTo>
                  <a:cubicBezTo>
                    <a:pt x="40" y="95"/>
                    <a:pt x="42" y="102"/>
                    <a:pt x="43" y="109"/>
                  </a:cubicBezTo>
                  <a:cubicBezTo>
                    <a:pt x="43" y="111"/>
                    <a:pt x="43" y="113"/>
                    <a:pt x="42" y="115"/>
                  </a:cubicBezTo>
                  <a:cubicBezTo>
                    <a:pt x="41" y="115"/>
                    <a:pt x="39" y="114"/>
                    <a:pt x="38" y="114"/>
                  </a:cubicBezTo>
                  <a:cubicBezTo>
                    <a:pt x="33" y="110"/>
                    <a:pt x="29" y="104"/>
                    <a:pt x="26" y="99"/>
                  </a:cubicBezTo>
                  <a:cubicBezTo>
                    <a:pt x="21" y="90"/>
                    <a:pt x="17" y="82"/>
                    <a:pt x="13" y="73"/>
                  </a:cubicBezTo>
                  <a:cubicBezTo>
                    <a:pt x="10" y="64"/>
                    <a:pt x="7" y="55"/>
                    <a:pt x="5" y="46"/>
                  </a:cubicBezTo>
                  <a:cubicBezTo>
                    <a:pt x="4" y="39"/>
                    <a:pt x="2" y="31"/>
                    <a:pt x="4" y="24"/>
                  </a:cubicBezTo>
                  <a:cubicBezTo>
                    <a:pt x="5" y="20"/>
                    <a:pt x="8" y="17"/>
                    <a:pt x="13" y="19"/>
                  </a:cubicBezTo>
                  <a:cubicBezTo>
                    <a:pt x="19" y="22"/>
                    <a:pt x="24" y="29"/>
                    <a:pt x="28" y="35"/>
                  </a:cubicBezTo>
                  <a:cubicBezTo>
                    <a:pt x="32" y="42"/>
                    <a:pt x="36" y="51"/>
                    <a:pt x="39" y="59"/>
                  </a:cubicBezTo>
                  <a:cubicBezTo>
                    <a:pt x="40" y="64"/>
                    <a:pt x="42" y="72"/>
                    <a:pt x="39" y="77"/>
                  </a:cubicBezTo>
                  <a:cubicBezTo>
                    <a:pt x="35" y="81"/>
                    <a:pt x="31" y="76"/>
                    <a:pt x="28" y="74"/>
                  </a:cubicBezTo>
                  <a:cubicBezTo>
                    <a:pt x="23" y="68"/>
                    <a:pt x="20" y="61"/>
                    <a:pt x="16" y="54"/>
                  </a:cubicBezTo>
                  <a:cubicBezTo>
                    <a:pt x="13" y="47"/>
                    <a:pt x="10" y="39"/>
                    <a:pt x="9" y="31"/>
                  </a:cubicBezTo>
                  <a:cubicBezTo>
                    <a:pt x="8" y="26"/>
                    <a:pt x="7" y="19"/>
                    <a:pt x="10" y="15"/>
                  </a:cubicBezTo>
                  <a:cubicBezTo>
                    <a:pt x="10" y="15"/>
                    <a:pt x="9" y="15"/>
                    <a:pt x="9" y="15"/>
                  </a:cubicBezTo>
                  <a:cubicBezTo>
                    <a:pt x="13" y="19"/>
                    <a:pt x="16" y="24"/>
                    <a:pt x="19" y="28"/>
                  </a:cubicBezTo>
                  <a:cubicBezTo>
                    <a:pt x="22" y="35"/>
                    <a:pt x="24" y="42"/>
                    <a:pt x="26" y="48"/>
                  </a:cubicBezTo>
                  <a:cubicBezTo>
                    <a:pt x="28" y="55"/>
                    <a:pt x="29" y="62"/>
                    <a:pt x="29" y="69"/>
                  </a:cubicBezTo>
                  <a:cubicBezTo>
                    <a:pt x="28" y="75"/>
                    <a:pt x="27" y="81"/>
                    <a:pt x="23" y="84"/>
                  </a:cubicBezTo>
                  <a:cubicBezTo>
                    <a:pt x="24" y="84"/>
                    <a:pt x="24" y="84"/>
                    <a:pt x="25" y="84"/>
                  </a:cubicBezTo>
                  <a:cubicBezTo>
                    <a:pt x="20" y="82"/>
                    <a:pt x="18" y="77"/>
                    <a:pt x="15" y="72"/>
                  </a:cubicBezTo>
                  <a:cubicBezTo>
                    <a:pt x="12" y="66"/>
                    <a:pt x="10" y="59"/>
                    <a:pt x="8" y="52"/>
                  </a:cubicBezTo>
                  <a:cubicBezTo>
                    <a:pt x="7" y="46"/>
                    <a:pt x="6" y="39"/>
                    <a:pt x="6" y="32"/>
                  </a:cubicBezTo>
                  <a:cubicBezTo>
                    <a:pt x="5" y="27"/>
                    <a:pt x="6" y="21"/>
                    <a:pt x="8" y="16"/>
                  </a:cubicBezTo>
                  <a:cubicBezTo>
                    <a:pt x="8" y="17"/>
                    <a:pt x="7" y="17"/>
                    <a:pt x="6" y="17"/>
                  </a:cubicBezTo>
                  <a:cubicBezTo>
                    <a:pt x="11" y="19"/>
                    <a:pt x="14" y="23"/>
                    <a:pt x="16" y="27"/>
                  </a:cubicBezTo>
                  <a:cubicBezTo>
                    <a:pt x="19" y="33"/>
                    <a:pt x="21" y="39"/>
                    <a:pt x="23" y="45"/>
                  </a:cubicBezTo>
                  <a:cubicBezTo>
                    <a:pt x="24" y="51"/>
                    <a:pt x="25" y="57"/>
                    <a:pt x="25" y="63"/>
                  </a:cubicBezTo>
                  <a:cubicBezTo>
                    <a:pt x="25" y="68"/>
                    <a:pt x="25" y="73"/>
                    <a:pt x="22" y="77"/>
                  </a:cubicBezTo>
                  <a:cubicBezTo>
                    <a:pt x="23" y="77"/>
                    <a:pt x="23" y="77"/>
                    <a:pt x="24" y="77"/>
                  </a:cubicBezTo>
                  <a:cubicBezTo>
                    <a:pt x="22" y="75"/>
                    <a:pt x="21" y="72"/>
                    <a:pt x="20" y="70"/>
                  </a:cubicBezTo>
                  <a:cubicBezTo>
                    <a:pt x="18" y="66"/>
                    <a:pt x="17" y="62"/>
                    <a:pt x="16" y="58"/>
                  </a:cubicBezTo>
                  <a:cubicBezTo>
                    <a:pt x="13" y="50"/>
                    <a:pt x="11" y="40"/>
                    <a:pt x="11" y="31"/>
                  </a:cubicBezTo>
                  <a:cubicBezTo>
                    <a:pt x="12" y="27"/>
                    <a:pt x="14" y="18"/>
                    <a:pt x="21" y="21"/>
                  </a:cubicBezTo>
                  <a:cubicBezTo>
                    <a:pt x="23" y="23"/>
                    <a:pt x="25" y="25"/>
                    <a:pt x="26" y="28"/>
                  </a:cubicBezTo>
                  <a:cubicBezTo>
                    <a:pt x="28" y="31"/>
                    <a:pt x="30" y="35"/>
                    <a:pt x="31" y="38"/>
                  </a:cubicBezTo>
                  <a:cubicBezTo>
                    <a:pt x="34" y="49"/>
                    <a:pt x="36" y="59"/>
                    <a:pt x="38" y="70"/>
                  </a:cubicBezTo>
                  <a:cubicBezTo>
                    <a:pt x="39" y="74"/>
                    <a:pt x="40" y="79"/>
                    <a:pt x="41" y="83"/>
                  </a:cubicBezTo>
                  <a:cubicBezTo>
                    <a:pt x="42" y="86"/>
                    <a:pt x="42" y="89"/>
                    <a:pt x="44" y="92"/>
                  </a:cubicBezTo>
                  <a:cubicBezTo>
                    <a:pt x="44" y="93"/>
                    <a:pt x="46" y="93"/>
                    <a:pt x="46" y="91"/>
                  </a:cubicBezTo>
                  <a:cubicBezTo>
                    <a:pt x="48" y="79"/>
                    <a:pt x="46" y="67"/>
                    <a:pt x="44" y="54"/>
                  </a:cubicBezTo>
                  <a:cubicBezTo>
                    <a:pt x="41" y="42"/>
                    <a:pt x="39" y="28"/>
                    <a:pt x="44" y="16"/>
                  </a:cubicBezTo>
                  <a:cubicBezTo>
                    <a:pt x="43" y="16"/>
                    <a:pt x="42" y="16"/>
                    <a:pt x="41" y="16"/>
                  </a:cubicBezTo>
                  <a:cubicBezTo>
                    <a:pt x="51" y="40"/>
                    <a:pt x="48" y="68"/>
                    <a:pt x="48" y="93"/>
                  </a:cubicBezTo>
                  <a:cubicBezTo>
                    <a:pt x="49" y="93"/>
                    <a:pt x="50" y="93"/>
                    <a:pt x="51" y="93"/>
                  </a:cubicBezTo>
                  <a:cubicBezTo>
                    <a:pt x="48" y="64"/>
                    <a:pt x="44" y="36"/>
                    <a:pt x="45" y="8"/>
                  </a:cubicBezTo>
                  <a:cubicBezTo>
                    <a:pt x="44" y="8"/>
                    <a:pt x="43" y="8"/>
                    <a:pt x="42" y="8"/>
                  </a:cubicBezTo>
                  <a:cubicBezTo>
                    <a:pt x="44" y="24"/>
                    <a:pt x="44" y="40"/>
                    <a:pt x="44" y="57"/>
                  </a:cubicBezTo>
                  <a:cubicBezTo>
                    <a:pt x="44" y="63"/>
                    <a:pt x="45" y="70"/>
                    <a:pt x="45" y="76"/>
                  </a:cubicBezTo>
                  <a:cubicBezTo>
                    <a:pt x="45" y="83"/>
                    <a:pt x="46" y="90"/>
                    <a:pt x="43" y="97"/>
                  </a:cubicBezTo>
                  <a:cubicBezTo>
                    <a:pt x="44" y="97"/>
                    <a:pt x="45" y="97"/>
                    <a:pt x="46" y="97"/>
                  </a:cubicBezTo>
                  <a:cubicBezTo>
                    <a:pt x="38" y="85"/>
                    <a:pt x="39" y="69"/>
                    <a:pt x="36" y="56"/>
                  </a:cubicBezTo>
                  <a:cubicBezTo>
                    <a:pt x="34" y="41"/>
                    <a:pt x="29" y="26"/>
                    <a:pt x="32" y="10"/>
                  </a:cubicBezTo>
                  <a:cubicBezTo>
                    <a:pt x="31" y="10"/>
                    <a:pt x="30" y="10"/>
                    <a:pt x="29" y="10"/>
                  </a:cubicBezTo>
                  <a:cubicBezTo>
                    <a:pt x="32" y="23"/>
                    <a:pt x="33" y="36"/>
                    <a:pt x="32" y="49"/>
                  </a:cubicBezTo>
                  <a:cubicBezTo>
                    <a:pt x="32" y="62"/>
                    <a:pt x="31" y="75"/>
                    <a:pt x="27" y="87"/>
                  </a:cubicBezTo>
                  <a:cubicBezTo>
                    <a:pt x="28" y="87"/>
                    <a:pt x="28" y="87"/>
                    <a:pt x="29" y="86"/>
                  </a:cubicBezTo>
                  <a:cubicBezTo>
                    <a:pt x="24" y="84"/>
                    <a:pt x="23" y="76"/>
                    <a:pt x="22" y="71"/>
                  </a:cubicBezTo>
                  <a:cubicBezTo>
                    <a:pt x="21" y="64"/>
                    <a:pt x="21" y="57"/>
                    <a:pt x="20" y="51"/>
                  </a:cubicBezTo>
                  <a:cubicBezTo>
                    <a:pt x="19" y="35"/>
                    <a:pt x="15" y="17"/>
                    <a:pt x="22" y="2"/>
                  </a:cubicBezTo>
                  <a:cubicBezTo>
                    <a:pt x="21" y="2"/>
                    <a:pt x="20" y="2"/>
                    <a:pt x="20" y="2"/>
                  </a:cubicBezTo>
                  <a:cubicBezTo>
                    <a:pt x="24" y="4"/>
                    <a:pt x="26" y="11"/>
                    <a:pt x="27" y="15"/>
                  </a:cubicBezTo>
                  <a:cubicBezTo>
                    <a:pt x="28" y="23"/>
                    <a:pt x="29" y="31"/>
                    <a:pt x="29" y="39"/>
                  </a:cubicBezTo>
                  <a:cubicBezTo>
                    <a:pt x="29" y="47"/>
                    <a:pt x="29" y="56"/>
                    <a:pt x="28" y="64"/>
                  </a:cubicBezTo>
                  <a:cubicBezTo>
                    <a:pt x="27" y="69"/>
                    <a:pt x="27" y="76"/>
                    <a:pt x="23" y="79"/>
                  </a:cubicBezTo>
                  <a:cubicBezTo>
                    <a:pt x="24" y="79"/>
                    <a:pt x="25" y="79"/>
                    <a:pt x="25" y="79"/>
                  </a:cubicBezTo>
                  <a:cubicBezTo>
                    <a:pt x="16" y="72"/>
                    <a:pt x="15" y="59"/>
                    <a:pt x="16" y="48"/>
                  </a:cubicBezTo>
                  <a:cubicBezTo>
                    <a:pt x="17" y="37"/>
                    <a:pt x="20" y="25"/>
                    <a:pt x="26" y="16"/>
                  </a:cubicBezTo>
                  <a:cubicBezTo>
                    <a:pt x="27" y="15"/>
                    <a:pt x="25" y="13"/>
                    <a:pt x="24" y="14"/>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93" name="Freeform 53"/>
            <p:cNvSpPr/>
            <p:nvPr/>
          </p:nvSpPr>
          <p:spPr bwMode="auto">
            <a:xfrm>
              <a:off x="3565" y="2319"/>
              <a:ext cx="522" cy="421"/>
            </a:xfrm>
            <a:custGeom>
              <a:avLst/>
              <a:gdLst>
                <a:gd name="T0" fmla="*/ 194 w 270"/>
                <a:gd name="T1" fmla="*/ 148 h 218"/>
                <a:gd name="T2" fmla="*/ 192 w 270"/>
                <a:gd name="T3" fmla="*/ 184 h 218"/>
                <a:gd name="T4" fmla="*/ 258 w 270"/>
                <a:gd name="T5" fmla="*/ 146 h 218"/>
                <a:gd name="T6" fmla="*/ 242 w 270"/>
                <a:gd name="T7" fmla="*/ 100 h 218"/>
                <a:gd name="T8" fmla="*/ 218 w 270"/>
                <a:gd name="T9" fmla="*/ 140 h 218"/>
                <a:gd name="T10" fmla="*/ 233 w 270"/>
                <a:gd name="T11" fmla="*/ 129 h 218"/>
                <a:gd name="T12" fmla="*/ 237 w 270"/>
                <a:gd name="T13" fmla="*/ 183 h 218"/>
                <a:gd name="T14" fmla="*/ 250 w 270"/>
                <a:gd name="T15" fmla="*/ 67 h 218"/>
                <a:gd name="T16" fmla="*/ 259 w 270"/>
                <a:gd name="T17" fmla="*/ 110 h 218"/>
                <a:gd name="T18" fmla="*/ 270 w 270"/>
                <a:gd name="T19" fmla="*/ 105 h 218"/>
                <a:gd name="T20" fmla="*/ 220 w 270"/>
                <a:gd name="T21" fmla="*/ 77 h 218"/>
                <a:gd name="T22" fmla="*/ 198 w 270"/>
                <a:gd name="T23" fmla="*/ 42 h 218"/>
                <a:gd name="T24" fmla="*/ 230 w 270"/>
                <a:gd name="T25" fmla="*/ 59 h 218"/>
                <a:gd name="T26" fmla="*/ 232 w 270"/>
                <a:gd name="T27" fmla="*/ 45 h 218"/>
                <a:gd name="T28" fmla="*/ 254 w 270"/>
                <a:gd name="T29" fmla="*/ 62 h 218"/>
                <a:gd name="T30" fmla="*/ 249 w 270"/>
                <a:gd name="T31" fmla="*/ 35 h 218"/>
                <a:gd name="T32" fmla="*/ 223 w 270"/>
                <a:gd name="T33" fmla="*/ 31 h 218"/>
                <a:gd name="T34" fmla="*/ 198 w 270"/>
                <a:gd name="T35" fmla="*/ 29 h 218"/>
                <a:gd name="T36" fmla="*/ 202 w 270"/>
                <a:gd name="T37" fmla="*/ 8 h 218"/>
                <a:gd name="T38" fmla="*/ 248 w 270"/>
                <a:gd name="T39" fmla="*/ 119 h 218"/>
                <a:gd name="T40" fmla="*/ 199 w 270"/>
                <a:gd name="T41" fmla="*/ 148 h 218"/>
                <a:gd name="T42" fmla="*/ 211 w 270"/>
                <a:gd name="T43" fmla="*/ 122 h 218"/>
                <a:gd name="T44" fmla="*/ 150 w 270"/>
                <a:gd name="T45" fmla="*/ 193 h 218"/>
                <a:gd name="T46" fmla="*/ 103 w 270"/>
                <a:gd name="T47" fmla="*/ 177 h 218"/>
                <a:gd name="T48" fmla="*/ 55 w 270"/>
                <a:gd name="T49" fmla="*/ 159 h 218"/>
                <a:gd name="T50" fmla="*/ 129 w 270"/>
                <a:gd name="T51" fmla="*/ 204 h 218"/>
                <a:gd name="T52" fmla="*/ 205 w 270"/>
                <a:gd name="T53" fmla="*/ 206 h 218"/>
                <a:gd name="T54" fmla="*/ 165 w 270"/>
                <a:gd name="T55" fmla="*/ 205 h 218"/>
                <a:gd name="T56" fmla="*/ 160 w 270"/>
                <a:gd name="T57" fmla="*/ 209 h 218"/>
                <a:gd name="T58" fmla="*/ 84 w 270"/>
                <a:gd name="T59" fmla="*/ 185 h 218"/>
                <a:gd name="T60" fmla="*/ 86 w 270"/>
                <a:gd name="T61" fmla="*/ 182 h 218"/>
                <a:gd name="T62" fmla="*/ 212 w 270"/>
                <a:gd name="T63" fmla="*/ 198 h 218"/>
                <a:gd name="T64" fmla="*/ 57 w 270"/>
                <a:gd name="T65" fmla="*/ 152 h 218"/>
                <a:gd name="T66" fmla="*/ 39 w 270"/>
                <a:gd name="T67" fmla="*/ 138 h 218"/>
                <a:gd name="T68" fmla="*/ 146 w 270"/>
                <a:gd name="T69" fmla="*/ 193 h 218"/>
                <a:gd name="T70" fmla="*/ 223 w 270"/>
                <a:gd name="T71" fmla="*/ 156 h 218"/>
                <a:gd name="T72" fmla="*/ 252 w 270"/>
                <a:gd name="T73" fmla="*/ 97 h 218"/>
                <a:gd name="T74" fmla="*/ 210 w 270"/>
                <a:gd name="T75" fmla="*/ 133 h 218"/>
                <a:gd name="T76" fmla="*/ 227 w 270"/>
                <a:gd name="T77" fmla="*/ 88 h 218"/>
                <a:gd name="T78" fmla="*/ 192 w 270"/>
                <a:gd name="T79" fmla="*/ 29 h 218"/>
                <a:gd name="T80" fmla="*/ 191 w 270"/>
                <a:gd name="T81" fmla="*/ 44 h 218"/>
                <a:gd name="T82" fmla="*/ 214 w 270"/>
                <a:gd name="T83" fmla="*/ 47 h 218"/>
                <a:gd name="T84" fmla="*/ 222 w 270"/>
                <a:gd name="T85" fmla="*/ 33 h 218"/>
                <a:gd name="T86" fmla="*/ 246 w 270"/>
                <a:gd name="T87" fmla="*/ 36 h 218"/>
                <a:gd name="T88" fmla="*/ 251 w 270"/>
                <a:gd name="T89" fmla="*/ 63 h 218"/>
                <a:gd name="T90" fmla="*/ 229 w 270"/>
                <a:gd name="T91" fmla="*/ 45 h 218"/>
                <a:gd name="T92" fmla="*/ 208 w 270"/>
                <a:gd name="T93" fmla="*/ 33 h 218"/>
                <a:gd name="T94" fmla="*/ 197 w 270"/>
                <a:gd name="T95" fmla="*/ 41 h 218"/>
                <a:gd name="T96" fmla="*/ 220 w 270"/>
                <a:gd name="T97" fmla="*/ 77 h 218"/>
                <a:gd name="T98" fmla="*/ 269 w 270"/>
                <a:gd name="T99" fmla="*/ 105 h 218"/>
                <a:gd name="T100" fmla="*/ 262 w 270"/>
                <a:gd name="T101" fmla="*/ 110 h 218"/>
                <a:gd name="T102" fmla="*/ 247 w 270"/>
                <a:gd name="T103" fmla="*/ 66 h 218"/>
                <a:gd name="T104" fmla="*/ 235 w 270"/>
                <a:gd name="T105" fmla="*/ 183 h 218"/>
                <a:gd name="T106" fmla="*/ 227 w 270"/>
                <a:gd name="T107" fmla="*/ 154 h 218"/>
                <a:gd name="T108" fmla="*/ 209 w 270"/>
                <a:gd name="T109" fmla="*/ 158 h 218"/>
                <a:gd name="T110" fmla="*/ 232 w 270"/>
                <a:gd name="T111" fmla="*/ 194 h 218"/>
                <a:gd name="T112" fmla="*/ 258 w 270"/>
                <a:gd name="T113" fmla="*/ 145 h 218"/>
                <a:gd name="T114" fmla="*/ 193 w 270"/>
                <a:gd name="T115" fmla="*/ 186 h 218"/>
                <a:gd name="T116" fmla="*/ 224 w 270"/>
                <a:gd name="T117" fmla="*/ 110 h 218"/>
                <a:gd name="T118" fmla="*/ 170 w 270"/>
                <a:gd name="T119" fmla="*/ 162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0" h="218">
                  <a:moveTo>
                    <a:pt x="171" y="165"/>
                  </a:moveTo>
                  <a:cubicBezTo>
                    <a:pt x="185" y="159"/>
                    <a:pt x="198" y="148"/>
                    <a:pt x="213" y="147"/>
                  </a:cubicBezTo>
                  <a:cubicBezTo>
                    <a:pt x="213" y="146"/>
                    <a:pt x="212" y="146"/>
                    <a:pt x="211" y="145"/>
                  </a:cubicBezTo>
                  <a:cubicBezTo>
                    <a:pt x="212" y="157"/>
                    <a:pt x="197" y="164"/>
                    <a:pt x="188" y="167"/>
                  </a:cubicBezTo>
                  <a:cubicBezTo>
                    <a:pt x="182" y="170"/>
                    <a:pt x="176" y="171"/>
                    <a:pt x="169" y="171"/>
                  </a:cubicBezTo>
                  <a:cubicBezTo>
                    <a:pt x="164" y="171"/>
                    <a:pt x="158" y="171"/>
                    <a:pt x="154" y="168"/>
                  </a:cubicBezTo>
                  <a:cubicBezTo>
                    <a:pt x="154" y="168"/>
                    <a:pt x="154" y="169"/>
                    <a:pt x="154" y="169"/>
                  </a:cubicBezTo>
                  <a:cubicBezTo>
                    <a:pt x="155" y="163"/>
                    <a:pt x="164" y="159"/>
                    <a:pt x="169" y="157"/>
                  </a:cubicBezTo>
                  <a:cubicBezTo>
                    <a:pt x="177" y="153"/>
                    <a:pt x="186" y="151"/>
                    <a:pt x="194" y="148"/>
                  </a:cubicBezTo>
                  <a:cubicBezTo>
                    <a:pt x="202" y="145"/>
                    <a:pt x="208" y="142"/>
                    <a:pt x="214" y="136"/>
                  </a:cubicBezTo>
                  <a:cubicBezTo>
                    <a:pt x="222" y="129"/>
                    <a:pt x="227" y="120"/>
                    <a:pt x="226" y="110"/>
                  </a:cubicBezTo>
                  <a:cubicBezTo>
                    <a:pt x="226" y="109"/>
                    <a:pt x="225" y="108"/>
                    <a:pt x="224" y="109"/>
                  </a:cubicBezTo>
                  <a:cubicBezTo>
                    <a:pt x="208" y="133"/>
                    <a:pt x="199" y="168"/>
                    <a:pt x="169" y="179"/>
                  </a:cubicBezTo>
                  <a:cubicBezTo>
                    <a:pt x="170" y="180"/>
                    <a:pt x="170" y="180"/>
                    <a:pt x="170" y="181"/>
                  </a:cubicBezTo>
                  <a:cubicBezTo>
                    <a:pt x="198" y="164"/>
                    <a:pt x="249" y="150"/>
                    <a:pt x="246" y="108"/>
                  </a:cubicBezTo>
                  <a:cubicBezTo>
                    <a:pt x="246" y="107"/>
                    <a:pt x="245" y="107"/>
                    <a:pt x="244" y="107"/>
                  </a:cubicBezTo>
                  <a:cubicBezTo>
                    <a:pt x="232" y="117"/>
                    <a:pt x="228" y="134"/>
                    <a:pt x="222" y="148"/>
                  </a:cubicBezTo>
                  <a:cubicBezTo>
                    <a:pt x="216" y="162"/>
                    <a:pt x="208" y="179"/>
                    <a:pt x="192" y="184"/>
                  </a:cubicBezTo>
                  <a:cubicBezTo>
                    <a:pt x="192" y="184"/>
                    <a:pt x="193" y="185"/>
                    <a:pt x="194" y="185"/>
                  </a:cubicBezTo>
                  <a:cubicBezTo>
                    <a:pt x="208" y="160"/>
                    <a:pt x="246" y="149"/>
                    <a:pt x="249" y="117"/>
                  </a:cubicBezTo>
                  <a:cubicBezTo>
                    <a:pt x="249" y="115"/>
                    <a:pt x="247" y="115"/>
                    <a:pt x="246" y="116"/>
                  </a:cubicBezTo>
                  <a:cubicBezTo>
                    <a:pt x="242" y="129"/>
                    <a:pt x="239" y="142"/>
                    <a:pt x="233" y="154"/>
                  </a:cubicBezTo>
                  <a:cubicBezTo>
                    <a:pt x="228" y="167"/>
                    <a:pt x="221" y="179"/>
                    <a:pt x="209" y="187"/>
                  </a:cubicBezTo>
                  <a:cubicBezTo>
                    <a:pt x="209" y="187"/>
                    <a:pt x="210" y="188"/>
                    <a:pt x="211" y="188"/>
                  </a:cubicBezTo>
                  <a:cubicBezTo>
                    <a:pt x="218" y="180"/>
                    <a:pt x="225" y="173"/>
                    <a:pt x="234" y="166"/>
                  </a:cubicBezTo>
                  <a:cubicBezTo>
                    <a:pt x="242" y="159"/>
                    <a:pt x="250" y="153"/>
                    <a:pt x="259" y="147"/>
                  </a:cubicBezTo>
                  <a:cubicBezTo>
                    <a:pt x="259" y="147"/>
                    <a:pt x="258" y="146"/>
                    <a:pt x="258" y="146"/>
                  </a:cubicBezTo>
                  <a:cubicBezTo>
                    <a:pt x="255" y="166"/>
                    <a:pt x="240" y="184"/>
                    <a:pt x="223" y="195"/>
                  </a:cubicBezTo>
                  <a:cubicBezTo>
                    <a:pt x="224" y="196"/>
                    <a:pt x="225" y="196"/>
                    <a:pt x="226" y="197"/>
                  </a:cubicBezTo>
                  <a:cubicBezTo>
                    <a:pt x="236" y="178"/>
                    <a:pt x="258" y="164"/>
                    <a:pt x="258" y="141"/>
                  </a:cubicBezTo>
                  <a:cubicBezTo>
                    <a:pt x="258" y="140"/>
                    <a:pt x="256" y="140"/>
                    <a:pt x="255" y="141"/>
                  </a:cubicBezTo>
                  <a:cubicBezTo>
                    <a:pt x="249" y="147"/>
                    <a:pt x="247" y="156"/>
                    <a:pt x="244" y="164"/>
                  </a:cubicBezTo>
                  <a:cubicBezTo>
                    <a:pt x="240" y="174"/>
                    <a:pt x="235" y="184"/>
                    <a:pt x="231" y="195"/>
                  </a:cubicBezTo>
                  <a:cubicBezTo>
                    <a:pt x="231" y="196"/>
                    <a:pt x="233" y="197"/>
                    <a:pt x="234" y="196"/>
                  </a:cubicBezTo>
                  <a:cubicBezTo>
                    <a:pt x="244" y="182"/>
                    <a:pt x="250" y="165"/>
                    <a:pt x="252" y="148"/>
                  </a:cubicBezTo>
                  <a:cubicBezTo>
                    <a:pt x="255" y="132"/>
                    <a:pt x="253" y="113"/>
                    <a:pt x="242" y="100"/>
                  </a:cubicBezTo>
                  <a:cubicBezTo>
                    <a:pt x="241" y="99"/>
                    <a:pt x="240" y="99"/>
                    <a:pt x="240" y="100"/>
                  </a:cubicBezTo>
                  <a:cubicBezTo>
                    <a:pt x="238" y="104"/>
                    <a:pt x="238" y="109"/>
                    <a:pt x="237" y="113"/>
                  </a:cubicBezTo>
                  <a:cubicBezTo>
                    <a:pt x="236" y="121"/>
                    <a:pt x="235" y="129"/>
                    <a:pt x="233" y="136"/>
                  </a:cubicBezTo>
                  <a:cubicBezTo>
                    <a:pt x="232" y="145"/>
                    <a:pt x="230" y="154"/>
                    <a:pt x="228" y="163"/>
                  </a:cubicBezTo>
                  <a:cubicBezTo>
                    <a:pt x="226" y="170"/>
                    <a:pt x="224" y="177"/>
                    <a:pt x="220" y="183"/>
                  </a:cubicBezTo>
                  <a:cubicBezTo>
                    <a:pt x="217" y="187"/>
                    <a:pt x="213" y="190"/>
                    <a:pt x="209" y="187"/>
                  </a:cubicBezTo>
                  <a:cubicBezTo>
                    <a:pt x="206" y="186"/>
                    <a:pt x="206" y="182"/>
                    <a:pt x="206" y="179"/>
                  </a:cubicBezTo>
                  <a:cubicBezTo>
                    <a:pt x="206" y="175"/>
                    <a:pt x="208" y="170"/>
                    <a:pt x="209" y="166"/>
                  </a:cubicBezTo>
                  <a:cubicBezTo>
                    <a:pt x="212" y="157"/>
                    <a:pt x="215" y="149"/>
                    <a:pt x="218" y="140"/>
                  </a:cubicBezTo>
                  <a:cubicBezTo>
                    <a:pt x="220" y="135"/>
                    <a:pt x="221" y="128"/>
                    <a:pt x="223" y="122"/>
                  </a:cubicBezTo>
                  <a:cubicBezTo>
                    <a:pt x="224" y="114"/>
                    <a:pt x="225" y="105"/>
                    <a:pt x="226" y="97"/>
                  </a:cubicBezTo>
                  <a:cubicBezTo>
                    <a:pt x="226" y="92"/>
                    <a:pt x="225" y="87"/>
                    <a:pt x="225" y="82"/>
                  </a:cubicBezTo>
                  <a:cubicBezTo>
                    <a:pt x="225" y="80"/>
                    <a:pt x="223" y="80"/>
                    <a:pt x="222" y="81"/>
                  </a:cubicBezTo>
                  <a:cubicBezTo>
                    <a:pt x="214" y="95"/>
                    <a:pt x="216" y="113"/>
                    <a:pt x="215" y="129"/>
                  </a:cubicBezTo>
                  <a:cubicBezTo>
                    <a:pt x="214" y="145"/>
                    <a:pt x="208" y="164"/>
                    <a:pt x="214" y="180"/>
                  </a:cubicBezTo>
                  <a:cubicBezTo>
                    <a:pt x="215" y="181"/>
                    <a:pt x="216" y="182"/>
                    <a:pt x="217" y="181"/>
                  </a:cubicBezTo>
                  <a:cubicBezTo>
                    <a:pt x="224" y="176"/>
                    <a:pt x="227" y="167"/>
                    <a:pt x="229" y="158"/>
                  </a:cubicBezTo>
                  <a:cubicBezTo>
                    <a:pt x="231" y="149"/>
                    <a:pt x="232" y="139"/>
                    <a:pt x="233" y="129"/>
                  </a:cubicBezTo>
                  <a:cubicBezTo>
                    <a:pt x="234" y="120"/>
                    <a:pt x="234" y="112"/>
                    <a:pt x="234" y="103"/>
                  </a:cubicBezTo>
                  <a:cubicBezTo>
                    <a:pt x="234" y="99"/>
                    <a:pt x="234" y="93"/>
                    <a:pt x="235" y="89"/>
                  </a:cubicBezTo>
                  <a:cubicBezTo>
                    <a:pt x="235" y="85"/>
                    <a:pt x="236" y="80"/>
                    <a:pt x="239" y="77"/>
                  </a:cubicBezTo>
                  <a:cubicBezTo>
                    <a:pt x="238" y="77"/>
                    <a:pt x="237" y="77"/>
                    <a:pt x="237" y="77"/>
                  </a:cubicBezTo>
                  <a:cubicBezTo>
                    <a:pt x="242" y="84"/>
                    <a:pt x="244" y="92"/>
                    <a:pt x="246" y="100"/>
                  </a:cubicBezTo>
                  <a:cubicBezTo>
                    <a:pt x="248" y="109"/>
                    <a:pt x="248" y="119"/>
                    <a:pt x="248" y="129"/>
                  </a:cubicBezTo>
                  <a:cubicBezTo>
                    <a:pt x="248" y="139"/>
                    <a:pt x="246" y="149"/>
                    <a:pt x="244" y="159"/>
                  </a:cubicBezTo>
                  <a:cubicBezTo>
                    <a:pt x="242" y="167"/>
                    <a:pt x="239" y="175"/>
                    <a:pt x="235" y="182"/>
                  </a:cubicBezTo>
                  <a:cubicBezTo>
                    <a:pt x="236" y="182"/>
                    <a:pt x="236" y="183"/>
                    <a:pt x="237" y="183"/>
                  </a:cubicBezTo>
                  <a:cubicBezTo>
                    <a:pt x="233" y="166"/>
                    <a:pt x="240" y="149"/>
                    <a:pt x="243" y="132"/>
                  </a:cubicBezTo>
                  <a:cubicBezTo>
                    <a:pt x="245" y="113"/>
                    <a:pt x="244" y="94"/>
                    <a:pt x="245" y="76"/>
                  </a:cubicBezTo>
                  <a:cubicBezTo>
                    <a:pt x="244" y="76"/>
                    <a:pt x="243" y="76"/>
                    <a:pt x="242" y="76"/>
                  </a:cubicBezTo>
                  <a:cubicBezTo>
                    <a:pt x="246" y="106"/>
                    <a:pt x="250" y="138"/>
                    <a:pt x="247" y="169"/>
                  </a:cubicBezTo>
                  <a:cubicBezTo>
                    <a:pt x="248" y="169"/>
                    <a:pt x="249" y="169"/>
                    <a:pt x="250" y="169"/>
                  </a:cubicBezTo>
                  <a:cubicBezTo>
                    <a:pt x="248" y="158"/>
                    <a:pt x="249" y="147"/>
                    <a:pt x="250" y="136"/>
                  </a:cubicBezTo>
                  <a:cubicBezTo>
                    <a:pt x="250" y="127"/>
                    <a:pt x="251" y="117"/>
                    <a:pt x="250" y="108"/>
                  </a:cubicBezTo>
                  <a:cubicBezTo>
                    <a:pt x="250" y="101"/>
                    <a:pt x="248" y="94"/>
                    <a:pt x="248" y="87"/>
                  </a:cubicBezTo>
                  <a:cubicBezTo>
                    <a:pt x="247" y="81"/>
                    <a:pt x="246" y="72"/>
                    <a:pt x="250" y="67"/>
                  </a:cubicBezTo>
                  <a:cubicBezTo>
                    <a:pt x="249" y="67"/>
                    <a:pt x="248" y="67"/>
                    <a:pt x="247" y="67"/>
                  </a:cubicBezTo>
                  <a:cubicBezTo>
                    <a:pt x="252" y="79"/>
                    <a:pt x="252" y="93"/>
                    <a:pt x="253" y="106"/>
                  </a:cubicBezTo>
                  <a:cubicBezTo>
                    <a:pt x="253" y="121"/>
                    <a:pt x="256" y="136"/>
                    <a:pt x="254" y="152"/>
                  </a:cubicBezTo>
                  <a:cubicBezTo>
                    <a:pt x="255" y="152"/>
                    <a:pt x="256" y="152"/>
                    <a:pt x="257" y="152"/>
                  </a:cubicBezTo>
                  <a:cubicBezTo>
                    <a:pt x="254" y="136"/>
                    <a:pt x="254" y="121"/>
                    <a:pt x="253" y="106"/>
                  </a:cubicBezTo>
                  <a:cubicBezTo>
                    <a:pt x="253" y="101"/>
                    <a:pt x="252" y="95"/>
                    <a:pt x="252" y="90"/>
                  </a:cubicBezTo>
                  <a:cubicBezTo>
                    <a:pt x="251" y="85"/>
                    <a:pt x="251" y="78"/>
                    <a:pt x="254" y="74"/>
                  </a:cubicBezTo>
                  <a:cubicBezTo>
                    <a:pt x="253" y="74"/>
                    <a:pt x="252" y="73"/>
                    <a:pt x="251" y="73"/>
                  </a:cubicBezTo>
                  <a:cubicBezTo>
                    <a:pt x="257" y="85"/>
                    <a:pt x="258" y="97"/>
                    <a:pt x="259" y="110"/>
                  </a:cubicBezTo>
                  <a:cubicBezTo>
                    <a:pt x="260" y="123"/>
                    <a:pt x="260" y="136"/>
                    <a:pt x="260" y="149"/>
                  </a:cubicBezTo>
                  <a:cubicBezTo>
                    <a:pt x="260" y="150"/>
                    <a:pt x="262" y="151"/>
                    <a:pt x="262" y="150"/>
                  </a:cubicBezTo>
                  <a:cubicBezTo>
                    <a:pt x="270" y="126"/>
                    <a:pt x="265" y="101"/>
                    <a:pt x="259" y="77"/>
                  </a:cubicBezTo>
                  <a:cubicBezTo>
                    <a:pt x="258" y="77"/>
                    <a:pt x="257" y="78"/>
                    <a:pt x="257" y="78"/>
                  </a:cubicBezTo>
                  <a:cubicBezTo>
                    <a:pt x="262" y="90"/>
                    <a:pt x="261" y="104"/>
                    <a:pt x="260" y="117"/>
                  </a:cubicBezTo>
                  <a:cubicBezTo>
                    <a:pt x="259" y="130"/>
                    <a:pt x="256" y="143"/>
                    <a:pt x="258" y="156"/>
                  </a:cubicBezTo>
                  <a:cubicBezTo>
                    <a:pt x="258" y="157"/>
                    <a:pt x="260" y="157"/>
                    <a:pt x="260" y="156"/>
                  </a:cubicBezTo>
                  <a:cubicBezTo>
                    <a:pt x="265" y="150"/>
                    <a:pt x="265" y="142"/>
                    <a:pt x="265" y="134"/>
                  </a:cubicBezTo>
                  <a:cubicBezTo>
                    <a:pt x="266" y="124"/>
                    <a:pt x="269" y="115"/>
                    <a:pt x="270" y="105"/>
                  </a:cubicBezTo>
                  <a:cubicBezTo>
                    <a:pt x="270" y="103"/>
                    <a:pt x="268" y="102"/>
                    <a:pt x="267" y="104"/>
                  </a:cubicBezTo>
                  <a:cubicBezTo>
                    <a:pt x="255" y="131"/>
                    <a:pt x="254" y="162"/>
                    <a:pt x="235" y="185"/>
                  </a:cubicBezTo>
                  <a:cubicBezTo>
                    <a:pt x="236" y="186"/>
                    <a:pt x="236" y="186"/>
                    <a:pt x="237" y="186"/>
                  </a:cubicBezTo>
                  <a:cubicBezTo>
                    <a:pt x="244" y="172"/>
                    <a:pt x="252" y="159"/>
                    <a:pt x="257" y="144"/>
                  </a:cubicBezTo>
                  <a:cubicBezTo>
                    <a:pt x="256" y="144"/>
                    <a:pt x="255" y="144"/>
                    <a:pt x="254" y="143"/>
                  </a:cubicBezTo>
                  <a:cubicBezTo>
                    <a:pt x="253" y="159"/>
                    <a:pt x="250" y="176"/>
                    <a:pt x="241" y="190"/>
                  </a:cubicBezTo>
                  <a:cubicBezTo>
                    <a:pt x="242" y="190"/>
                    <a:pt x="242" y="191"/>
                    <a:pt x="243" y="191"/>
                  </a:cubicBezTo>
                  <a:cubicBezTo>
                    <a:pt x="251" y="173"/>
                    <a:pt x="248" y="153"/>
                    <a:pt x="243" y="134"/>
                  </a:cubicBezTo>
                  <a:cubicBezTo>
                    <a:pt x="237" y="114"/>
                    <a:pt x="227" y="96"/>
                    <a:pt x="220" y="77"/>
                  </a:cubicBezTo>
                  <a:cubicBezTo>
                    <a:pt x="220" y="75"/>
                    <a:pt x="217" y="76"/>
                    <a:pt x="218" y="78"/>
                  </a:cubicBezTo>
                  <a:cubicBezTo>
                    <a:pt x="225" y="99"/>
                    <a:pt x="221" y="121"/>
                    <a:pt x="223" y="142"/>
                  </a:cubicBezTo>
                  <a:cubicBezTo>
                    <a:pt x="223" y="144"/>
                    <a:pt x="225" y="144"/>
                    <a:pt x="225" y="142"/>
                  </a:cubicBezTo>
                  <a:cubicBezTo>
                    <a:pt x="229" y="109"/>
                    <a:pt x="222" y="75"/>
                    <a:pt x="207" y="44"/>
                  </a:cubicBezTo>
                  <a:cubicBezTo>
                    <a:pt x="206" y="45"/>
                    <a:pt x="206" y="45"/>
                    <a:pt x="205" y="46"/>
                  </a:cubicBezTo>
                  <a:cubicBezTo>
                    <a:pt x="220" y="63"/>
                    <a:pt x="216" y="89"/>
                    <a:pt x="232" y="106"/>
                  </a:cubicBezTo>
                  <a:cubicBezTo>
                    <a:pt x="233" y="107"/>
                    <a:pt x="235" y="106"/>
                    <a:pt x="235" y="105"/>
                  </a:cubicBezTo>
                  <a:cubicBezTo>
                    <a:pt x="234" y="93"/>
                    <a:pt x="227" y="82"/>
                    <a:pt x="220" y="73"/>
                  </a:cubicBezTo>
                  <a:cubicBezTo>
                    <a:pt x="212" y="62"/>
                    <a:pt x="203" y="53"/>
                    <a:pt x="198" y="42"/>
                  </a:cubicBezTo>
                  <a:cubicBezTo>
                    <a:pt x="197" y="42"/>
                    <a:pt x="196" y="43"/>
                    <a:pt x="196" y="43"/>
                  </a:cubicBezTo>
                  <a:cubicBezTo>
                    <a:pt x="206" y="50"/>
                    <a:pt x="213" y="60"/>
                    <a:pt x="221" y="69"/>
                  </a:cubicBezTo>
                  <a:cubicBezTo>
                    <a:pt x="228" y="79"/>
                    <a:pt x="235" y="90"/>
                    <a:pt x="242" y="100"/>
                  </a:cubicBezTo>
                  <a:cubicBezTo>
                    <a:pt x="243" y="101"/>
                    <a:pt x="245" y="100"/>
                    <a:pt x="244" y="99"/>
                  </a:cubicBezTo>
                  <a:cubicBezTo>
                    <a:pt x="237" y="76"/>
                    <a:pt x="220" y="59"/>
                    <a:pt x="208" y="39"/>
                  </a:cubicBezTo>
                  <a:cubicBezTo>
                    <a:pt x="207" y="39"/>
                    <a:pt x="206" y="40"/>
                    <a:pt x="206" y="40"/>
                  </a:cubicBezTo>
                  <a:cubicBezTo>
                    <a:pt x="220" y="55"/>
                    <a:pt x="225" y="77"/>
                    <a:pt x="241" y="90"/>
                  </a:cubicBezTo>
                  <a:cubicBezTo>
                    <a:pt x="242" y="91"/>
                    <a:pt x="243" y="90"/>
                    <a:pt x="243" y="89"/>
                  </a:cubicBezTo>
                  <a:cubicBezTo>
                    <a:pt x="241" y="78"/>
                    <a:pt x="236" y="68"/>
                    <a:pt x="230" y="59"/>
                  </a:cubicBezTo>
                  <a:cubicBezTo>
                    <a:pt x="224" y="49"/>
                    <a:pt x="217" y="40"/>
                    <a:pt x="210" y="31"/>
                  </a:cubicBezTo>
                  <a:cubicBezTo>
                    <a:pt x="209" y="32"/>
                    <a:pt x="208" y="32"/>
                    <a:pt x="208" y="33"/>
                  </a:cubicBezTo>
                  <a:cubicBezTo>
                    <a:pt x="223" y="45"/>
                    <a:pt x="228" y="64"/>
                    <a:pt x="241" y="77"/>
                  </a:cubicBezTo>
                  <a:cubicBezTo>
                    <a:pt x="242" y="78"/>
                    <a:pt x="244" y="77"/>
                    <a:pt x="244" y="76"/>
                  </a:cubicBezTo>
                  <a:cubicBezTo>
                    <a:pt x="239" y="56"/>
                    <a:pt x="222" y="42"/>
                    <a:pt x="212" y="25"/>
                  </a:cubicBezTo>
                  <a:cubicBezTo>
                    <a:pt x="211" y="25"/>
                    <a:pt x="210" y="25"/>
                    <a:pt x="210" y="26"/>
                  </a:cubicBezTo>
                  <a:cubicBezTo>
                    <a:pt x="219" y="42"/>
                    <a:pt x="229" y="58"/>
                    <a:pt x="242" y="72"/>
                  </a:cubicBezTo>
                  <a:cubicBezTo>
                    <a:pt x="243" y="73"/>
                    <a:pt x="245" y="72"/>
                    <a:pt x="244" y="71"/>
                  </a:cubicBezTo>
                  <a:cubicBezTo>
                    <a:pt x="242" y="62"/>
                    <a:pt x="237" y="53"/>
                    <a:pt x="232" y="45"/>
                  </a:cubicBezTo>
                  <a:cubicBezTo>
                    <a:pt x="227" y="36"/>
                    <a:pt x="221" y="28"/>
                    <a:pt x="216" y="20"/>
                  </a:cubicBezTo>
                  <a:cubicBezTo>
                    <a:pt x="215" y="18"/>
                    <a:pt x="212" y="20"/>
                    <a:pt x="213" y="21"/>
                  </a:cubicBezTo>
                  <a:cubicBezTo>
                    <a:pt x="224" y="38"/>
                    <a:pt x="234" y="56"/>
                    <a:pt x="249" y="70"/>
                  </a:cubicBezTo>
                  <a:cubicBezTo>
                    <a:pt x="250" y="71"/>
                    <a:pt x="251" y="69"/>
                    <a:pt x="251" y="68"/>
                  </a:cubicBezTo>
                  <a:cubicBezTo>
                    <a:pt x="248" y="58"/>
                    <a:pt x="242" y="48"/>
                    <a:pt x="235" y="39"/>
                  </a:cubicBezTo>
                  <a:cubicBezTo>
                    <a:pt x="228" y="30"/>
                    <a:pt x="221" y="22"/>
                    <a:pt x="213" y="13"/>
                  </a:cubicBezTo>
                  <a:cubicBezTo>
                    <a:pt x="212" y="12"/>
                    <a:pt x="210" y="13"/>
                    <a:pt x="211" y="15"/>
                  </a:cubicBezTo>
                  <a:cubicBezTo>
                    <a:pt x="223" y="32"/>
                    <a:pt x="238" y="47"/>
                    <a:pt x="251" y="63"/>
                  </a:cubicBezTo>
                  <a:cubicBezTo>
                    <a:pt x="252" y="64"/>
                    <a:pt x="254" y="63"/>
                    <a:pt x="254" y="62"/>
                  </a:cubicBezTo>
                  <a:cubicBezTo>
                    <a:pt x="246" y="42"/>
                    <a:pt x="231" y="26"/>
                    <a:pt x="219" y="9"/>
                  </a:cubicBezTo>
                  <a:cubicBezTo>
                    <a:pt x="218" y="10"/>
                    <a:pt x="218" y="10"/>
                    <a:pt x="217" y="11"/>
                  </a:cubicBezTo>
                  <a:cubicBezTo>
                    <a:pt x="227" y="24"/>
                    <a:pt x="237" y="37"/>
                    <a:pt x="249" y="47"/>
                  </a:cubicBezTo>
                  <a:cubicBezTo>
                    <a:pt x="250" y="48"/>
                    <a:pt x="252" y="47"/>
                    <a:pt x="252" y="46"/>
                  </a:cubicBezTo>
                  <a:cubicBezTo>
                    <a:pt x="251" y="38"/>
                    <a:pt x="245" y="31"/>
                    <a:pt x="240" y="25"/>
                  </a:cubicBezTo>
                  <a:cubicBezTo>
                    <a:pt x="234" y="19"/>
                    <a:pt x="228" y="13"/>
                    <a:pt x="222" y="7"/>
                  </a:cubicBezTo>
                  <a:cubicBezTo>
                    <a:pt x="221" y="7"/>
                    <a:pt x="221" y="8"/>
                    <a:pt x="220" y="8"/>
                  </a:cubicBezTo>
                  <a:cubicBezTo>
                    <a:pt x="230" y="17"/>
                    <a:pt x="237" y="28"/>
                    <a:pt x="247" y="37"/>
                  </a:cubicBezTo>
                  <a:cubicBezTo>
                    <a:pt x="248" y="38"/>
                    <a:pt x="250" y="36"/>
                    <a:pt x="249" y="35"/>
                  </a:cubicBezTo>
                  <a:cubicBezTo>
                    <a:pt x="241" y="21"/>
                    <a:pt x="227" y="10"/>
                    <a:pt x="213" y="1"/>
                  </a:cubicBezTo>
                  <a:cubicBezTo>
                    <a:pt x="212" y="0"/>
                    <a:pt x="211" y="1"/>
                    <a:pt x="211" y="2"/>
                  </a:cubicBezTo>
                  <a:cubicBezTo>
                    <a:pt x="211" y="9"/>
                    <a:pt x="216" y="15"/>
                    <a:pt x="220" y="21"/>
                  </a:cubicBezTo>
                  <a:cubicBezTo>
                    <a:pt x="224" y="27"/>
                    <a:pt x="230" y="32"/>
                    <a:pt x="234" y="38"/>
                  </a:cubicBezTo>
                  <a:cubicBezTo>
                    <a:pt x="235" y="38"/>
                    <a:pt x="236" y="37"/>
                    <a:pt x="236" y="36"/>
                  </a:cubicBezTo>
                  <a:cubicBezTo>
                    <a:pt x="226" y="30"/>
                    <a:pt x="219" y="19"/>
                    <a:pt x="210" y="11"/>
                  </a:cubicBezTo>
                  <a:cubicBezTo>
                    <a:pt x="209" y="10"/>
                    <a:pt x="208" y="12"/>
                    <a:pt x="208" y="13"/>
                  </a:cubicBezTo>
                  <a:cubicBezTo>
                    <a:pt x="211" y="20"/>
                    <a:pt x="216" y="27"/>
                    <a:pt x="221" y="33"/>
                  </a:cubicBezTo>
                  <a:cubicBezTo>
                    <a:pt x="222" y="32"/>
                    <a:pt x="222" y="31"/>
                    <a:pt x="223" y="31"/>
                  </a:cubicBezTo>
                  <a:cubicBezTo>
                    <a:pt x="216" y="27"/>
                    <a:pt x="213" y="20"/>
                    <a:pt x="206" y="17"/>
                  </a:cubicBezTo>
                  <a:cubicBezTo>
                    <a:pt x="205" y="16"/>
                    <a:pt x="204" y="17"/>
                    <a:pt x="204" y="18"/>
                  </a:cubicBezTo>
                  <a:cubicBezTo>
                    <a:pt x="205" y="25"/>
                    <a:pt x="211" y="30"/>
                    <a:pt x="214" y="36"/>
                  </a:cubicBezTo>
                  <a:cubicBezTo>
                    <a:pt x="215" y="36"/>
                    <a:pt x="216" y="35"/>
                    <a:pt x="216" y="34"/>
                  </a:cubicBezTo>
                  <a:cubicBezTo>
                    <a:pt x="210" y="31"/>
                    <a:pt x="206" y="24"/>
                    <a:pt x="200" y="20"/>
                  </a:cubicBezTo>
                  <a:cubicBezTo>
                    <a:pt x="199" y="19"/>
                    <a:pt x="197" y="20"/>
                    <a:pt x="197" y="21"/>
                  </a:cubicBezTo>
                  <a:cubicBezTo>
                    <a:pt x="200" y="31"/>
                    <a:pt x="209" y="37"/>
                    <a:pt x="214" y="46"/>
                  </a:cubicBezTo>
                  <a:cubicBezTo>
                    <a:pt x="215" y="45"/>
                    <a:pt x="215" y="45"/>
                    <a:pt x="216" y="44"/>
                  </a:cubicBezTo>
                  <a:cubicBezTo>
                    <a:pt x="210" y="39"/>
                    <a:pt x="205" y="33"/>
                    <a:pt x="198" y="29"/>
                  </a:cubicBezTo>
                  <a:cubicBezTo>
                    <a:pt x="197" y="28"/>
                    <a:pt x="195" y="29"/>
                    <a:pt x="196" y="30"/>
                  </a:cubicBezTo>
                  <a:cubicBezTo>
                    <a:pt x="197" y="37"/>
                    <a:pt x="203" y="41"/>
                    <a:pt x="206" y="46"/>
                  </a:cubicBezTo>
                  <a:cubicBezTo>
                    <a:pt x="207" y="46"/>
                    <a:pt x="208" y="45"/>
                    <a:pt x="208" y="44"/>
                  </a:cubicBezTo>
                  <a:cubicBezTo>
                    <a:pt x="203" y="40"/>
                    <a:pt x="198" y="34"/>
                    <a:pt x="193" y="30"/>
                  </a:cubicBezTo>
                  <a:cubicBezTo>
                    <a:pt x="192" y="29"/>
                    <a:pt x="190" y="30"/>
                    <a:pt x="190" y="31"/>
                  </a:cubicBezTo>
                  <a:cubicBezTo>
                    <a:pt x="193" y="38"/>
                    <a:pt x="199" y="44"/>
                    <a:pt x="200" y="51"/>
                  </a:cubicBezTo>
                  <a:cubicBezTo>
                    <a:pt x="200" y="51"/>
                    <a:pt x="201" y="50"/>
                    <a:pt x="202" y="50"/>
                  </a:cubicBezTo>
                  <a:cubicBezTo>
                    <a:pt x="182" y="42"/>
                    <a:pt x="205" y="23"/>
                    <a:pt x="203" y="9"/>
                  </a:cubicBezTo>
                  <a:cubicBezTo>
                    <a:pt x="203" y="9"/>
                    <a:pt x="202" y="8"/>
                    <a:pt x="202" y="8"/>
                  </a:cubicBezTo>
                  <a:cubicBezTo>
                    <a:pt x="193" y="9"/>
                    <a:pt x="187" y="19"/>
                    <a:pt x="184" y="26"/>
                  </a:cubicBezTo>
                  <a:cubicBezTo>
                    <a:pt x="183" y="27"/>
                    <a:pt x="184" y="28"/>
                    <a:pt x="186" y="27"/>
                  </a:cubicBezTo>
                  <a:cubicBezTo>
                    <a:pt x="196" y="22"/>
                    <a:pt x="203" y="12"/>
                    <a:pt x="210" y="3"/>
                  </a:cubicBezTo>
                  <a:cubicBezTo>
                    <a:pt x="211" y="2"/>
                    <a:pt x="210" y="0"/>
                    <a:pt x="208" y="1"/>
                  </a:cubicBezTo>
                  <a:cubicBezTo>
                    <a:pt x="200" y="8"/>
                    <a:pt x="193" y="18"/>
                    <a:pt x="189" y="28"/>
                  </a:cubicBezTo>
                  <a:cubicBezTo>
                    <a:pt x="189" y="29"/>
                    <a:pt x="191" y="31"/>
                    <a:pt x="192" y="29"/>
                  </a:cubicBezTo>
                  <a:cubicBezTo>
                    <a:pt x="198" y="21"/>
                    <a:pt x="208" y="17"/>
                    <a:pt x="218" y="21"/>
                  </a:cubicBezTo>
                  <a:cubicBezTo>
                    <a:pt x="229" y="25"/>
                    <a:pt x="235" y="36"/>
                    <a:pt x="239" y="46"/>
                  </a:cubicBezTo>
                  <a:cubicBezTo>
                    <a:pt x="248" y="69"/>
                    <a:pt x="248" y="95"/>
                    <a:pt x="248" y="119"/>
                  </a:cubicBezTo>
                  <a:cubicBezTo>
                    <a:pt x="248" y="121"/>
                    <a:pt x="251" y="121"/>
                    <a:pt x="251" y="119"/>
                  </a:cubicBezTo>
                  <a:cubicBezTo>
                    <a:pt x="252" y="108"/>
                    <a:pt x="250" y="96"/>
                    <a:pt x="246" y="85"/>
                  </a:cubicBezTo>
                  <a:cubicBezTo>
                    <a:pt x="242" y="74"/>
                    <a:pt x="237" y="62"/>
                    <a:pt x="229" y="53"/>
                  </a:cubicBezTo>
                  <a:cubicBezTo>
                    <a:pt x="229" y="53"/>
                    <a:pt x="227" y="53"/>
                    <a:pt x="227" y="54"/>
                  </a:cubicBezTo>
                  <a:cubicBezTo>
                    <a:pt x="220" y="73"/>
                    <a:pt x="227" y="95"/>
                    <a:pt x="223" y="115"/>
                  </a:cubicBezTo>
                  <a:cubicBezTo>
                    <a:pt x="220" y="125"/>
                    <a:pt x="217" y="134"/>
                    <a:pt x="212" y="142"/>
                  </a:cubicBezTo>
                  <a:cubicBezTo>
                    <a:pt x="206" y="151"/>
                    <a:pt x="200" y="159"/>
                    <a:pt x="191" y="164"/>
                  </a:cubicBezTo>
                  <a:cubicBezTo>
                    <a:pt x="192" y="164"/>
                    <a:pt x="192" y="165"/>
                    <a:pt x="193" y="165"/>
                  </a:cubicBezTo>
                  <a:cubicBezTo>
                    <a:pt x="193" y="159"/>
                    <a:pt x="196" y="153"/>
                    <a:pt x="199" y="148"/>
                  </a:cubicBezTo>
                  <a:cubicBezTo>
                    <a:pt x="202" y="142"/>
                    <a:pt x="206" y="136"/>
                    <a:pt x="209" y="130"/>
                  </a:cubicBezTo>
                  <a:cubicBezTo>
                    <a:pt x="216" y="117"/>
                    <a:pt x="218" y="101"/>
                    <a:pt x="220" y="85"/>
                  </a:cubicBezTo>
                  <a:cubicBezTo>
                    <a:pt x="219" y="85"/>
                    <a:pt x="218" y="85"/>
                    <a:pt x="217" y="85"/>
                  </a:cubicBezTo>
                  <a:cubicBezTo>
                    <a:pt x="217" y="91"/>
                    <a:pt x="216" y="97"/>
                    <a:pt x="215" y="103"/>
                  </a:cubicBezTo>
                  <a:cubicBezTo>
                    <a:pt x="213" y="112"/>
                    <a:pt x="211" y="121"/>
                    <a:pt x="208" y="129"/>
                  </a:cubicBezTo>
                  <a:cubicBezTo>
                    <a:pt x="205" y="137"/>
                    <a:pt x="202" y="145"/>
                    <a:pt x="198" y="152"/>
                  </a:cubicBezTo>
                  <a:cubicBezTo>
                    <a:pt x="195" y="157"/>
                    <a:pt x="190" y="163"/>
                    <a:pt x="184" y="163"/>
                  </a:cubicBezTo>
                  <a:cubicBezTo>
                    <a:pt x="184" y="163"/>
                    <a:pt x="185" y="164"/>
                    <a:pt x="185" y="165"/>
                  </a:cubicBezTo>
                  <a:cubicBezTo>
                    <a:pt x="193" y="150"/>
                    <a:pt x="202" y="136"/>
                    <a:pt x="211" y="122"/>
                  </a:cubicBezTo>
                  <a:cubicBezTo>
                    <a:pt x="218" y="109"/>
                    <a:pt x="226" y="96"/>
                    <a:pt x="231" y="82"/>
                  </a:cubicBezTo>
                  <a:cubicBezTo>
                    <a:pt x="233" y="78"/>
                    <a:pt x="235" y="72"/>
                    <a:pt x="238" y="69"/>
                  </a:cubicBezTo>
                  <a:cubicBezTo>
                    <a:pt x="242" y="66"/>
                    <a:pt x="244" y="71"/>
                    <a:pt x="245" y="74"/>
                  </a:cubicBezTo>
                  <a:cubicBezTo>
                    <a:pt x="248" y="81"/>
                    <a:pt x="249" y="90"/>
                    <a:pt x="249" y="98"/>
                  </a:cubicBezTo>
                  <a:cubicBezTo>
                    <a:pt x="250" y="124"/>
                    <a:pt x="244" y="152"/>
                    <a:pt x="230" y="174"/>
                  </a:cubicBezTo>
                  <a:cubicBezTo>
                    <a:pt x="224" y="182"/>
                    <a:pt x="217" y="191"/>
                    <a:pt x="208" y="195"/>
                  </a:cubicBezTo>
                  <a:cubicBezTo>
                    <a:pt x="200" y="198"/>
                    <a:pt x="191" y="200"/>
                    <a:pt x="182" y="201"/>
                  </a:cubicBezTo>
                  <a:cubicBezTo>
                    <a:pt x="176" y="202"/>
                    <a:pt x="169" y="203"/>
                    <a:pt x="162" y="202"/>
                  </a:cubicBezTo>
                  <a:cubicBezTo>
                    <a:pt x="157" y="201"/>
                    <a:pt x="151" y="199"/>
                    <a:pt x="150" y="193"/>
                  </a:cubicBezTo>
                  <a:cubicBezTo>
                    <a:pt x="150" y="194"/>
                    <a:pt x="149" y="194"/>
                    <a:pt x="149" y="195"/>
                  </a:cubicBezTo>
                  <a:cubicBezTo>
                    <a:pt x="155" y="192"/>
                    <a:pt x="162" y="190"/>
                    <a:pt x="168" y="188"/>
                  </a:cubicBezTo>
                  <a:cubicBezTo>
                    <a:pt x="175" y="186"/>
                    <a:pt x="181" y="183"/>
                    <a:pt x="187" y="180"/>
                  </a:cubicBezTo>
                  <a:cubicBezTo>
                    <a:pt x="200" y="173"/>
                    <a:pt x="213" y="166"/>
                    <a:pt x="225" y="158"/>
                  </a:cubicBezTo>
                  <a:cubicBezTo>
                    <a:pt x="224" y="158"/>
                    <a:pt x="224" y="157"/>
                    <a:pt x="223" y="157"/>
                  </a:cubicBezTo>
                  <a:cubicBezTo>
                    <a:pt x="218" y="169"/>
                    <a:pt x="209" y="179"/>
                    <a:pt x="198" y="187"/>
                  </a:cubicBezTo>
                  <a:cubicBezTo>
                    <a:pt x="188" y="195"/>
                    <a:pt x="175" y="201"/>
                    <a:pt x="162" y="202"/>
                  </a:cubicBezTo>
                  <a:cubicBezTo>
                    <a:pt x="147" y="203"/>
                    <a:pt x="133" y="197"/>
                    <a:pt x="120" y="189"/>
                  </a:cubicBezTo>
                  <a:cubicBezTo>
                    <a:pt x="114" y="186"/>
                    <a:pt x="108" y="181"/>
                    <a:pt x="103" y="177"/>
                  </a:cubicBezTo>
                  <a:cubicBezTo>
                    <a:pt x="97" y="172"/>
                    <a:pt x="92" y="167"/>
                    <a:pt x="87" y="163"/>
                  </a:cubicBezTo>
                  <a:cubicBezTo>
                    <a:pt x="84" y="161"/>
                    <a:pt x="81" y="160"/>
                    <a:pt x="79" y="159"/>
                  </a:cubicBezTo>
                  <a:cubicBezTo>
                    <a:pt x="78" y="159"/>
                    <a:pt x="76" y="160"/>
                    <a:pt x="77" y="161"/>
                  </a:cubicBezTo>
                  <a:cubicBezTo>
                    <a:pt x="83" y="173"/>
                    <a:pt x="94" y="181"/>
                    <a:pt x="106" y="187"/>
                  </a:cubicBezTo>
                  <a:cubicBezTo>
                    <a:pt x="119" y="192"/>
                    <a:pt x="133" y="195"/>
                    <a:pt x="146" y="195"/>
                  </a:cubicBezTo>
                  <a:cubicBezTo>
                    <a:pt x="148" y="195"/>
                    <a:pt x="148" y="193"/>
                    <a:pt x="146" y="193"/>
                  </a:cubicBezTo>
                  <a:cubicBezTo>
                    <a:pt x="130" y="190"/>
                    <a:pt x="114" y="187"/>
                    <a:pt x="98" y="182"/>
                  </a:cubicBezTo>
                  <a:cubicBezTo>
                    <a:pt x="83" y="177"/>
                    <a:pt x="67" y="170"/>
                    <a:pt x="56" y="157"/>
                  </a:cubicBezTo>
                  <a:cubicBezTo>
                    <a:pt x="56" y="157"/>
                    <a:pt x="55" y="158"/>
                    <a:pt x="55" y="159"/>
                  </a:cubicBezTo>
                  <a:cubicBezTo>
                    <a:pt x="83" y="175"/>
                    <a:pt x="112" y="196"/>
                    <a:pt x="146" y="197"/>
                  </a:cubicBezTo>
                  <a:cubicBezTo>
                    <a:pt x="148" y="197"/>
                    <a:pt x="149" y="195"/>
                    <a:pt x="147" y="194"/>
                  </a:cubicBezTo>
                  <a:cubicBezTo>
                    <a:pt x="126" y="191"/>
                    <a:pt x="105" y="184"/>
                    <a:pt x="87" y="173"/>
                  </a:cubicBezTo>
                  <a:cubicBezTo>
                    <a:pt x="70" y="163"/>
                    <a:pt x="55" y="149"/>
                    <a:pt x="38" y="137"/>
                  </a:cubicBezTo>
                  <a:cubicBezTo>
                    <a:pt x="37" y="137"/>
                    <a:pt x="36" y="137"/>
                    <a:pt x="36" y="139"/>
                  </a:cubicBezTo>
                  <a:cubicBezTo>
                    <a:pt x="37" y="144"/>
                    <a:pt x="41" y="148"/>
                    <a:pt x="45" y="151"/>
                  </a:cubicBezTo>
                  <a:cubicBezTo>
                    <a:pt x="50" y="155"/>
                    <a:pt x="55" y="159"/>
                    <a:pt x="59" y="164"/>
                  </a:cubicBezTo>
                  <a:cubicBezTo>
                    <a:pt x="70" y="173"/>
                    <a:pt x="81" y="182"/>
                    <a:pt x="93" y="189"/>
                  </a:cubicBezTo>
                  <a:cubicBezTo>
                    <a:pt x="104" y="196"/>
                    <a:pt x="116" y="200"/>
                    <a:pt x="129" y="204"/>
                  </a:cubicBezTo>
                  <a:cubicBezTo>
                    <a:pt x="141" y="207"/>
                    <a:pt x="154" y="208"/>
                    <a:pt x="166" y="206"/>
                  </a:cubicBezTo>
                  <a:cubicBezTo>
                    <a:pt x="168" y="206"/>
                    <a:pt x="168" y="204"/>
                    <a:pt x="167" y="203"/>
                  </a:cubicBezTo>
                  <a:cubicBezTo>
                    <a:pt x="149" y="194"/>
                    <a:pt x="129" y="190"/>
                    <a:pt x="111" y="181"/>
                  </a:cubicBezTo>
                  <a:cubicBezTo>
                    <a:pt x="92" y="172"/>
                    <a:pt x="75" y="159"/>
                    <a:pt x="56" y="151"/>
                  </a:cubicBezTo>
                  <a:cubicBezTo>
                    <a:pt x="55" y="151"/>
                    <a:pt x="54" y="152"/>
                    <a:pt x="54" y="153"/>
                  </a:cubicBezTo>
                  <a:cubicBezTo>
                    <a:pt x="58" y="165"/>
                    <a:pt x="71" y="173"/>
                    <a:pt x="80" y="181"/>
                  </a:cubicBezTo>
                  <a:cubicBezTo>
                    <a:pt x="92" y="191"/>
                    <a:pt x="104" y="200"/>
                    <a:pt x="118" y="207"/>
                  </a:cubicBezTo>
                  <a:cubicBezTo>
                    <a:pt x="132" y="215"/>
                    <a:pt x="147" y="218"/>
                    <a:pt x="163" y="217"/>
                  </a:cubicBezTo>
                  <a:cubicBezTo>
                    <a:pt x="177" y="216"/>
                    <a:pt x="191" y="211"/>
                    <a:pt x="205" y="206"/>
                  </a:cubicBezTo>
                  <a:cubicBezTo>
                    <a:pt x="212" y="203"/>
                    <a:pt x="223" y="200"/>
                    <a:pt x="226" y="192"/>
                  </a:cubicBezTo>
                  <a:cubicBezTo>
                    <a:pt x="227" y="191"/>
                    <a:pt x="226" y="190"/>
                    <a:pt x="225" y="190"/>
                  </a:cubicBezTo>
                  <a:cubicBezTo>
                    <a:pt x="217" y="192"/>
                    <a:pt x="210" y="196"/>
                    <a:pt x="203" y="199"/>
                  </a:cubicBezTo>
                  <a:cubicBezTo>
                    <a:pt x="195" y="202"/>
                    <a:pt x="187" y="203"/>
                    <a:pt x="178" y="204"/>
                  </a:cubicBezTo>
                  <a:cubicBezTo>
                    <a:pt x="162" y="204"/>
                    <a:pt x="146" y="200"/>
                    <a:pt x="132" y="194"/>
                  </a:cubicBezTo>
                  <a:cubicBezTo>
                    <a:pt x="103" y="182"/>
                    <a:pt x="75" y="165"/>
                    <a:pt x="53" y="144"/>
                  </a:cubicBezTo>
                  <a:cubicBezTo>
                    <a:pt x="51" y="142"/>
                    <a:pt x="50" y="141"/>
                    <a:pt x="48" y="140"/>
                  </a:cubicBezTo>
                  <a:cubicBezTo>
                    <a:pt x="47" y="138"/>
                    <a:pt x="45" y="140"/>
                    <a:pt x="46" y="141"/>
                  </a:cubicBezTo>
                  <a:cubicBezTo>
                    <a:pt x="72" y="179"/>
                    <a:pt x="119" y="204"/>
                    <a:pt x="165" y="205"/>
                  </a:cubicBezTo>
                  <a:cubicBezTo>
                    <a:pt x="165" y="204"/>
                    <a:pt x="165" y="203"/>
                    <a:pt x="165" y="202"/>
                  </a:cubicBezTo>
                  <a:cubicBezTo>
                    <a:pt x="151" y="204"/>
                    <a:pt x="137" y="200"/>
                    <a:pt x="123" y="196"/>
                  </a:cubicBezTo>
                  <a:cubicBezTo>
                    <a:pt x="111" y="191"/>
                    <a:pt x="99" y="186"/>
                    <a:pt x="88" y="180"/>
                  </a:cubicBezTo>
                  <a:cubicBezTo>
                    <a:pt x="65" y="168"/>
                    <a:pt x="45" y="151"/>
                    <a:pt x="31" y="130"/>
                  </a:cubicBezTo>
                  <a:cubicBezTo>
                    <a:pt x="30" y="131"/>
                    <a:pt x="30" y="131"/>
                    <a:pt x="29" y="132"/>
                  </a:cubicBezTo>
                  <a:cubicBezTo>
                    <a:pt x="46" y="152"/>
                    <a:pt x="62" y="173"/>
                    <a:pt x="84" y="188"/>
                  </a:cubicBezTo>
                  <a:cubicBezTo>
                    <a:pt x="95" y="195"/>
                    <a:pt x="107" y="201"/>
                    <a:pt x="120" y="204"/>
                  </a:cubicBezTo>
                  <a:cubicBezTo>
                    <a:pt x="126" y="206"/>
                    <a:pt x="133" y="207"/>
                    <a:pt x="140" y="207"/>
                  </a:cubicBezTo>
                  <a:cubicBezTo>
                    <a:pt x="146" y="208"/>
                    <a:pt x="153" y="207"/>
                    <a:pt x="160" y="209"/>
                  </a:cubicBezTo>
                  <a:cubicBezTo>
                    <a:pt x="160" y="208"/>
                    <a:pt x="160" y="207"/>
                    <a:pt x="160" y="206"/>
                  </a:cubicBezTo>
                  <a:cubicBezTo>
                    <a:pt x="146" y="210"/>
                    <a:pt x="131" y="206"/>
                    <a:pt x="118" y="201"/>
                  </a:cubicBezTo>
                  <a:cubicBezTo>
                    <a:pt x="105" y="195"/>
                    <a:pt x="93" y="188"/>
                    <a:pt x="81" y="180"/>
                  </a:cubicBezTo>
                  <a:cubicBezTo>
                    <a:pt x="58" y="165"/>
                    <a:pt x="35" y="149"/>
                    <a:pt x="18" y="128"/>
                  </a:cubicBezTo>
                  <a:cubicBezTo>
                    <a:pt x="11" y="120"/>
                    <a:pt x="6" y="112"/>
                    <a:pt x="3" y="102"/>
                  </a:cubicBezTo>
                  <a:cubicBezTo>
                    <a:pt x="3" y="101"/>
                    <a:pt x="0" y="102"/>
                    <a:pt x="1" y="103"/>
                  </a:cubicBezTo>
                  <a:cubicBezTo>
                    <a:pt x="5" y="116"/>
                    <a:pt x="12" y="126"/>
                    <a:pt x="21" y="136"/>
                  </a:cubicBezTo>
                  <a:cubicBezTo>
                    <a:pt x="30" y="146"/>
                    <a:pt x="41" y="155"/>
                    <a:pt x="53" y="164"/>
                  </a:cubicBezTo>
                  <a:cubicBezTo>
                    <a:pt x="63" y="171"/>
                    <a:pt x="74" y="178"/>
                    <a:pt x="84" y="185"/>
                  </a:cubicBezTo>
                  <a:cubicBezTo>
                    <a:pt x="96" y="193"/>
                    <a:pt x="109" y="200"/>
                    <a:pt x="122" y="205"/>
                  </a:cubicBezTo>
                  <a:cubicBezTo>
                    <a:pt x="134" y="210"/>
                    <a:pt x="147" y="212"/>
                    <a:pt x="160" y="209"/>
                  </a:cubicBezTo>
                  <a:cubicBezTo>
                    <a:pt x="162" y="209"/>
                    <a:pt x="162" y="207"/>
                    <a:pt x="160" y="206"/>
                  </a:cubicBezTo>
                  <a:cubicBezTo>
                    <a:pt x="154" y="205"/>
                    <a:pt x="147" y="205"/>
                    <a:pt x="141" y="205"/>
                  </a:cubicBezTo>
                  <a:cubicBezTo>
                    <a:pt x="134" y="204"/>
                    <a:pt x="128" y="203"/>
                    <a:pt x="122" y="202"/>
                  </a:cubicBezTo>
                  <a:cubicBezTo>
                    <a:pt x="109" y="198"/>
                    <a:pt x="96" y="192"/>
                    <a:pt x="85" y="185"/>
                  </a:cubicBezTo>
                  <a:cubicBezTo>
                    <a:pt x="63" y="171"/>
                    <a:pt x="48" y="150"/>
                    <a:pt x="31" y="130"/>
                  </a:cubicBezTo>
                  <a:cubicBezTo>
                    <a:pt x="30" y="129"/>
                    <a:pt x="28" y="130"/>
                    <a:pt x="29" y="132"/>
                  </a:cubicBezTo>
                  <a:cubicBezTo>
                    <a:pt x="43" y="153"/>
                    <a:pt x="64" y="170"/>
                    <a:pt x="86" y="182"/>
                  </a:cubicBezTo>
                  <a:cubicBezTo>
                    <a:pt x="98" y="189"/>
                    <a:pt x="111" y="194"/>
                    <a:pt x="123" y="199"/>
                  </a:cubicBezTo>
                  <a:cubicBezTo>
                    <a:pt x="137" y="203"/>
                    <a:pt x="151" y="207"/>
                    <a:pt x="165" y="205"/>
                  </a:cubicBezTo>
                  <a:cubicBezTo>
                    <a:pt x="166" y="205"/>
                    <a:pt x="167" y="202"/>
                    <a:pt x="165" y="202"/>
                  </a:cubicBezTo>
                  <a:cubicBezTo>
                    <a:pt x="120" y="201"/>
                    <a:pt x="74" y="177"/>
                    <a:pt x="48" y="140"/>
                  </a:cubicBezTo>
                  <a:cubicBezTo>
                    <a:pt x="48" y="140"/>
                    <a:pt x="47" y="141"/>
                    <a:pt x="46" y="141"/>
                  </a:cubicBezTo>
                  <a:cubicBezTo>
                    <a:pt x="68" y="163"/>
                    <a:pt x="94" y="180"/>
                    <a:pt x="122" y="193"/>
                  </a:cubicBezTo>
                  <a:cubicBezTo>
                    <a:pt x="136" y="199"/>
                    <a:pt x="151" y="204"/>
                    <a:pt x="166" y="206"/>
                  </a:cubicBezTo>
                  <a:cubicBezTo>
                    <a:pt x="174" y="207"/>
                    <a:pt x="182" y="207"/>
                    <a:pt x="189" y="205"/>
                  </a:cubicBezTo>
                  <a:cubicBezTo>
                    <a:pt x="197" y="204"/>
                    <a:pt x="205" y="201"/>
                    <a:pt x="212" y="198"/>
                  </a:cubicBezTo>
                  <a:cubicBezTo>
                    <a:pt x="216" y="196"/>
                    <a:pt x="221" y="194"/>
                    <a:pt x="225" y="193"/>
                  </a:cubicBezTo>
                  <a:cubicBezTo>
                    <a:pt x="225" y="192"/>
                    <a:pt x="224" y="192"/>
                    <a:pt x="224" y="191"/>
                  </a:cubicBezTo>
                  <a:cubicBezTo>
                    <a:pt x="222" y="196"/>
                    <a:pt x="215" y="199"/>
                    <a:pt x="211" y="201"/>
                  </a:cubicBezTo>
                  <a:cubicBezTo>
                    <a:pt x="206" y="203"/>
                    <a:pt x="201" y="205"/>
                    <a:pt x="196" y="207"/>
                  </a:cubicBezTo>
                  <a:cubicBezTo>
                    <a:pt x="180" y="213"/>
                    <a:pt x="163" y="216"/>
                    <a:pt x="146" y="214"/>
                  </a:cubicBezTo>
                  <a:cubicBezTo>
                    <a:pt x="130" y="212"/>
                    <a:pt x="115" y="204"/>
                    <a:pt x="102" y="195"/>
                  </a:cubicBezTo>
                  <a:cubicBezTo>
                    <a:pt x="96" y="190"/>
                    <a:pt x="90" y="185"/>
                    <a:pt x="84" y="180"/>
                  </a:cubicBezTo>
                  <a:cubicBezTo>
                    <a:pt x="79" y="176"/>
                    <a:pt x="73" y="172"/>
                    <a:pt x="68" y="167"/>
                  </a:cubicBezTo>
                  <a:cubicBezTo>
                    <a:pt x="63" y="163"/>
                    <a:pt x="59" y="158"/>
                    <a:pt x="57" y="152"/>
                  </a:cubicBezTo>
                  <a:cubicBezTo>
                    <a:pt x="56" y="152"/>
                    <a:pt x="55" y="153"/>
                    <a:pt x="55" y="154"/>
                  </a:cubicBezTo>
                  <a:cubicBezTo>
                    <a:pt x="74" y="161"/>
                    <a:pt x="90" y="174"/>
                    <a:pt x="109" y="183"/>
                  </a:cubicBezTo>
                  <a:cubicBezTo>
                    <a:pt x="127" y="192"/>
                    <a:pt x="148" y="196"/>
                    <a:pt x="166" y="206"/>
                  </a:cubicBezTo>
                  <a:cubicBezTo>
                    <a:pt x="166" y="205"/>
                    <a:pt x="166" y="204"/>
                    <a:pt x="166" y="203"/>
                  </a:cubicBezTo>
                  <a:cubicBezTo>
                    <a:pt x="154" y="205"/>
                    <a:pt x="142" y="204"/>
                    <a:pt x="131" y="201"/>
                  </a:cubicBezTo>
                  <a:cubicBezTo>
                    <a:pt x="119" y="198"/>
                    <a:pt x="107" y="194"/>
                    <a:pt x="96" y="188"/>
                  </a:cubicBezTo>
                  <a:cubicBezTo>
                    <a:pt x="84" y="182"/>
                    <a:pt x="74" y="173"/>
                    <a:pt x="64" y="164"/>
                  </a:cubicBezTo>
                  <a:cubicBezTo>
                    <a:pt x="59" y="160"/>
                    <a:pt x="55" y="156"/>
                    <a:pt x="50" y="152"/>
                  </a:cubicBezTo>
                  <a:cubicBezTo>
                    <a:pt x="46" y="148"/>
                    <a:pt x="40" y="144"/>
                    <a:pt x="39" y="138"/>
                  </a:cubicBezTo>
                  <a:cubicBezTo>
                    <a:pt x="38" y="139"/>
                    <a:pt x="37" y="139"/>
                    <a:pt x="37" y="140"/>
                  </a:cubicBezTo>
                  <a:cubicBezTo>
                    <a:pt x="54" y="151"/>
                    <a:pt x="69" y="165"/>
                    <a:pt x="87" y="176"/>
                  </a:cubicBezTo>
                  <a:cubicBezTo>
                    <a:pt x="105" y="187"/>
                    <a:pt x="125" y="193"/>
                    <a:pt x="146" y="197"/>
                  </a:cubicBezTo>
                  <a:cubicBezTo>
                    <a:pt x="147" y="196"/>
                    <a:pt x="147" y="195"/>
                    <a:pt x="147" y="194"/>
                  </a:cubicBezTo>
                  <a:cubicBezTo>
                    <a:pt x="113" y="193"/>
                    <a:pt x="84" y="172"/>
                    <a:pt x="56" y="156"/>
                  </a:cubicBezTo>
                  <a:cubicBezTo>
                    <a:pt x="54" y="156"/>
                    <a:pt x="53" y="157"/>
                    <a:pt x="54" y="158"/>
                  </a:cubicBezTo>
                  <a:cubicBezTo>
                    <a:pt x="65" y="172"/>
                    <a:pt x="81" y="179"/>
                    <a:pt x="96" y="184"/>
                  </a:cubicBezTo>
                  <a:cubicBezTo>
                    <a:pt x="113" y="190"/>
                    <a:pt x="129" y="192"/>
                    <a:pt x="146" y="195"/>
                  </a:cubicBezTo>
                  <a:cubicBezTo>
                    <a:pt x="146" y="195"/>
                    <a:pt x="146" y="194"/>
                    <a:pt x="146" y="193"/>
                  </a:cubicBezTo>
                  <a:cubicBezTo>
                    <a:pt x="134" y="193"/>
                    <a:pt x="121" y="190"/>
                    <a:pt x="109" y="185"/>
                  </a:cubicBezTo>
                  <a:cubicBezTo>
                    <a:pt x="97" y="180"/>
                    <a:pt x="85" y="172"/>
                    <a:pt x="79" y="160"/>
                  </a:cubicBezTo>
                  <a:cubicBezTo>
                    <a:pt x="79" y="160"/>
                    <a:pt x="78" y="161"/>
                    <a:pt x="78" y="162"/>
                  </a:cubicBezTo>
                  <a:cubicBezTo>
                    <a:pt x="84" y="164"/>
                    <a:pt x="90" y="169"/>
                    <a:pt x="95" y="173"/>
                  </a:cubicBezTo>
                  <a:cubicBezTo>
                    <a:pt x="100" y="178"/>
                    <a:pt x="105" y="182"/>
                    <a:pt x="111" y="187"/>
                  </a:cubicBezTo>
                  <a:cubicBezTo>
                    <a:pt x="123" y="195"/>
                    <a:pt x="136" y="202"/>
                    <a:pt x="150" y="204"/>
                  </a:cubicBezTo>
                  <a:cubicBezTo>
                    <a:pt x="176" y="208"/>
                    <a:pt x="202" y="192"/>
                    <a:pt x="217" y="173"/>
                  </a:cubicBezTo>
                  <a:cubicBezTo>
                    <a:pt x="220" y="168"/>
                    <a:pt x="223" y="163"/>
                    <a:pt x="226" y="158"/>
                  </a:cubicBezTo>
                  <a:cubicBezTo>
                    <a:pt x="226" y="156"/>
                    <a:pt x="225" y="155"/>
                    <a:pt x="223" y="156"/>
                  </a:cubicBezTo>
                  <a:cubicBezTo>
                    <a:pt x="211" y="164"/>
                    <a:pt x="198" y="171"/>
                    <a:pt x="185" y="178"/>
                  </a:cubicBezTo>
                  <a:cubicBezTo>
                    <a:pt x="173" y="184"/>
                    <a:pt x="160" y="186"/>
                    <a:pt x="148" y="192"/>
                  </a:cubicBezTo>
                  <a:cubicBezTo>
                    <a:pt x="148" y="193"/>
                    <a:pt x="147" y="193"/>
                    <a:pt x="147" y="194"/>
                  </a:cubicBezTo>
                  <a:cubicBezTo>
                    <a:pt x="149" y="201"/>
                    <a:pt x="156" y="203"/>
                    <a:pt x="163" y="204"/>
                  </a:cubicBezTo>
                  <a:cubicBezTo>
                    <a:pt x="172" y="206"/>
                    <a:pt x="181" y="205"/>
                    <a:pt x="190" y="203"/>
                  </a:cubicBezTo>
                  <a:cubicBezTo>
                    <a:pt x="198" y="201"/>
                    <a:pt x="206" y="199"/>
                    <a:pt x="213" y="196"/>
                  </a:cubicBezTo>
                  <a:cubicBezTo>
                    <a:pt x="217" y="193"/>
                    <a:pt x="220" y="190"/>
                    <a:pt x="224" y="186"/>
                  </a:cubicBezTo>
                  <a:cubicBezTo>
                    <a:pt x="228" y="181"/>
                    <a:pt x="232" y="176"/>
                    <a:pt x="235" y="171"/>
                  </a:cubicBezTo>
                  <a:cubicBezTo>
                    <a:pt x="248" y="149"/>
                    <a:pt x="253" y="122"/>
                    <a:pt x="252" y="97"/>
                  </a:cubicBezTo>
                  <a:cubicBezTo>
                    <a:pt x="251" y="89"/>
                    <a:pt x="251" y="81"/>
                    <a:pt x="248" y="73"/>
                  </a:cubicBezTo>
                  <a:cubicBezTo>
                    <a:pt x="247" y="70"/>
                    <a:pt x="245" y="66"/>
                    <a:pt x="242" y="65"/>
                  </a:cubicBezTo>
                  <a:cubicBezTo>
                    <a:pt x="238" y="64"/>
                    <a:pt x="235" y="68"/>
                    <a:pt x="233" y="71"/>
                  </a:cubicBezTo>
                  <a:cubicBezTo>
                    <a:pt x="230" y="76"/>
                    <a:pt x="229" y="81"/>
                    <a:pt x="227" y="86"/>
                  </a:cubicBezTo>
                  <a:cubicBezTo>
                    <a:pt x="223" y="95"/>
                    <a:pt x="218" y="104"/>
                    <a:pt x="213" y="112"/>
                  </a:cubicBezTo>
                  <a:cubicBezTo>
                    <a:pt x="203" y="130"/>
                    <a:pt x="192" y="146"/>
                    <a:pt x="183" y="164"/>
                  </a:cubicBezTo>
                  <a:cubicBezTo>
                    <a:pt x="182" y="164"/>
                    <a:pt x="183" y="165"/>
                    <a:pt x="184" y="166"/>
                  </a:cubicBezTo>
                  <a:cubicBezTo>
                    <a:pt x="190" y="166"/>
                    <a:pt x="195" y="161"/>
                    <a:pt x="198" y="157"/>
                  </a:cubicBezTo>
                  <a:cubicBezTo>
                    <a:pt x="203" y="149"/>
                    <a:pt x="207" y="141"/>
                    <a:pt x="210" y="133"/>
                  </a:cubicBezTo>
                  <a:cubicBezTo>
                    <a:pt x="213" y="124"/>
                    <a:pt x="215" y="115"/>
                    <a:pt x="217" y="106"/>
                  </a:cubicBezTo>
                  <a:cubicBezTo>
                    <a:pt x="218" y="99"/>
                    <a:pt x="220" y="92"/>
                    <a:pt x="220" y="85"/>
                  </a:cubicBezTo>
                  <a:cubicBezTo>
                    <a:pt x="220" y="84"/>
                    <a:pt x="218" y="83"/>
                    <a:pt x="217" y="85"/>
                  </a:cubicBezTo>
                  <a:cubicBezTo>
                    <a:pt x="215" y="101"/>
                    <a:pt x="213" y="116"/>
                    <a:pt x="206" y="130"/>
                  </a:cubicBezTo>
                  <a:cubicBezTo>
                    <a:pt x="203" y="136"/>
                    <a:pt x="199" y="142"/>
                    <a:pt x="196" y="148"/>
                  </a:cubicBezTo>
                  <a:cubicBezTo>
                    <a:pt x="193" y="153"/>
                    <a:pt x="190" y="159"/>
                    <a:pt x="190" y="165"/>
                  </a:cubicBezTo>
                  <a:cubicBezTo>
                    <a:pt x="190" y="166"/>
                    <a:pt x="191" y="167"/>
                    <a:pt x="192" y="166"/>
                  </a:cubicBezTo>
                  <a:cubicBezTo>
                    <a:pt x="209" y="157"/>
                    <a:pt x="219" y="137"/>
                    <a:pt x="224" y="119"/>
                  </a:cubicBezTo>
                  <a:cubicBezTo>
                    <a:pt x="227" y="109"/>
                    <a:pt x="228" y="99"/>
                    <a:pt x="227" y="88"/>
                  </a:cubicBezTo>
                  <a:cubicBezTo>
                    <a:pt x="227" y="77"/>
                    <a:pt x="226" y="66"/>
                    <a:pt x="230" y="55"/>
                  </a:cubicBezTo>
                  <a:cubicBezTo>
                    <a:pt x="229" y="55"/>
                    <a:pt x="228" y="55"/>
                    <a:pt x="227" y="55"/>
                  </a:cubicBezTo>
                  <a:cubicBezTo>
                    <a:pt x="235" y="64"/>
                    <a:pt x="240" y="74"/>
                    <a:pt x="243" y="85"/>
                  </a:cubicBezTo>
                  <a:cubicBezTo>
                    <a:pt x="247" y="96"/>
                    <a:pt x="249" y="108"/>
                    <a:pt x="248" y="119"/>
                  </a:cubicBezTo>
                  <a:cubicBezTo>
                    <a:pt x="249" y="119"/>
                    <a:pt x="250" y="119"/>
                    <a:pt x="251" y="119"/>
                  </a:cubicBezTo>
                  <a:cubicBezTo>
                    <a:pt x="251" y="93"/>
                    <a:pt x="250" y="65"/>
                    <a:pt x="239" y="40"/>
                  </a:cubicBezTo>
                  <a:cubicBezTo>
                    <a:pt x="235" y="30"/>
                    <a:pt x="227" y="21"/>
                    <a:pt x="217" y="18"/>
                  </a:cubicBezTo>
                  <a:cubicBezTo>
                    <a:pt x="206" y="14"/>
                    <a:pt x="196" y="20"/>
                    <a:pt x="190" y="28"/>
                  </a:cubicBezTo>
                  <a:cubicBezTo>
                    <a:pt x="190" y="28"/>
                    <a:pt x="191" y="29"/>
                    <a:pt x="192" y="29"/>
                  </a:cubicBezTo>
                  <a:cubicBezTo>
                    <a:pt x="195" y="19"/>
                    <a:pt x="202" y="10"/>
                    <a:pt x="210" y="3"/>
                  </a:cubicBezTo>
                  <a:cubicBezTo>
                    <a:pt x="209" y="3"/>
                    <a:pt x="209" y="2"/>
                    <a:pt x="208" y="1"/>
                  </a:cubicBezTo>
                  <a:cubicBezTo>
                    <a:pt x="201" y="10"/>
                    <a:pt x="195" y="20"/>
                    <a:pt x="184" y="25"/>
                  </a:cubicBezTo>
                  <a:cubicBezTo>
                    <a:pt x="185" y="25"/>
                    <a:pt x="186" y="26"/>
                    <a:pt x="186" y="27"/>
                  </a:cubicBezTo>
                  <a:cubicBezTo>
                    <a:pt x="189" y="21"/>
                    <a:pt x="194" y="12"/>
                    <a:pt x="202" y="11"/>
                  </a:cubicBezTo>
                  <a:cubicBezTo>
                    <a:pt x="201" y="11"/>
                    <a:pt x="201" y="10"/>
                    <a:pt x="200" y="10"/>
                  </a:cubicBezTo>
                  <a:cubicBezTo>
                    <a:pt x="201" y="14"/>
                    <a:pt x="199" y="17"/>
                    <a:pt x="197" y="21"/>
                  </a:cubicBezTo>
                  <a:cubicBezTo>
                    <a:pt x="196" y="25"/>
                    <a:pt x="193" y="29"/>
                    <a:pt x="192" y="33"/>
                  </a:cubicBezTo>
                  <a:cubicBezTo>
                    <a:pt x="191" y="37"/>
                    <a:pt x="190" y="40"/>
                    <a:pt x="191" y="44"/>
                  </a:cubicBezTo>
                  <a:cubicBezTo>
                    <a:pt x="193" y="48"/>
                    <a:pt x="197" y="51"/>
                    <a:pt x="201" y="52"/>
                  </a:cubicBezTo>
                  <a:cubicBezTo>
                    <a:pt x="202" y="53"/>
                    <a:pt x="203" y="52"/>
                    <a:pt x="203" y="51"/>
                  </a:cubicBezTo>
                  <a:cubicBezTo>
                    <a:pt x="202" y="43"/>
                    <a:pt x="196" y="37"/>
                    <a:pt x="193" y="30"/>
                  </a:cubicBezTo>
                  <a:cubicBezTo>
                    <a:pt x="192" y="31"/>
                    <a:pt x="192" y="31"/>
                    <a:pt x="191" y="32"/>
                  </a:cubicBezTo>
                  <a:cubicBezTo>
                    <a:pt x="196" y="37"/>
                    <a:pt x="201" y="42"/>
                    <a:pt x="207" y="46"/>
                  </a:cubicBezTo>
                  <a:cubicBezTo>
                    <a:pt x="208" y="48"/>
                    <a:pt x="209" y="46"/>
                    <a:pt x="209" y="45"/>
                  </a:cubicBezTo>
                  <a:cubicBezTo>
                    <a:pt x="205" y="40"/>
                    <a:pt x="200" y="36"/>
                    <a:pt x="198" y="30"/>
                  </a:cubicBezTo>
                  <a:cubicBezTo>
                    <a:pt x="198" y="30"/>
                    <a:pt x="197" y="31"/>
                    <a:pt x="197" y="31"/>
                  </a:cubicBezTo>
                  <a:cubicBezTo>
                    <a:pt x="203" y="35"/>
                    <a:pt x="208" y="42"/>
                    <a:pt x="214" y="47"/>
                  </a:cubicBezTo>
                  <a:cubicBezTo>
                    <a:pt x="215" y="47"/>
                    <a:pt x="217" y="46"/>
                    <a:pt x="217" y="45"/>
                  </a:cubicBezTo>
                  <a:cubicBezTo>
                    <a:pt x="214" y="41"/>
                    <a:pt x="211" y="37"/>
                    <a:pt x="208" y="34"/>
                  </a:cubicBezTo>
                  <a:cubicBezTo>
                    <a:pt x="205" y="30"/>
                    <a:pt x="201" y="26"/>
                    <a:pt x="200" y="21"/>
                  </a:cubicBezTo>
                  <a:cubicBezTo>
                    <a:pt x="199" y="21"/>
                    <a:pt x="199" y="22"/>
                    <a:pt x="198" y="22"/>
                  </a:cubicBezTo>
                  <a:cubicBezTo>
                    <a:pt x="204" y="27"/>
                    <a:pt x="208" y="33"/>
                    <a:pt x="215" y="37"/>
                  </a:cubicBezTo>
                  <a:cubicBezTo>
                    <a:pt x="216" y="37"/>
                    <a:pt x="217" y="36"/>
                    <a:pt x="217" y="35"/>
                  </a:cubicBezTo>
                  <a:cubicBezTo>
                    <a:pt x="214" y="29"/>
                    <a:pt x="208" y="24"/>
                    <a:pt x="207" y="18"/>
                  </a:cubicBezTo>
                  <a:cubicBezTo>
                    <a:pt x="206" y="18"/>
                    <a:pt x="205" y="19"/>
                    <a:pt x="205" y="19"/>
                  </a:cubicBezTo>
                  <a:cubicBezTo>
                    <a:pt x="211" y="22"/>
                    <a:pt x="215" y="30"/>
                    <a:pt x="222" y="33"/>
                  </a:cubicBezTo>
                  <a:cubicBezTo>
                    <a:pt x="223" y="34"/>
                    <a:pt x="224" y="32"/>
                    <a:pt x="223" y="31"/>
                  </a:cubicBezTo>
                  <a:cubicBezTo>
                    <a:pt x="218" y="26"/>
                    <a:pt x="214" y="19"/>
                    <a:pt x="211" y="12"/>
                  </a:cubicBezTo>
                  <a:cubicBezTo>
                    <a:pt x="210" y="12"/>
                    <a:pt x="209" y="13"/>
                    <a:pt x="209" y="13"/>
                  </a:cubicBezTo>
                  <a:cubicBezTo>
                    <a:pt x="218" y="22"/>
                    <a:pt x="224" y="32"/>
                    <a:pt x="235" y="39"/>
                  </a:cubicBezTo>
                  <a:cubicBezTo>
                    <a:pt x="236" y="39"/>
                    <a:pt x="237" y="38"/>
                    <a:pt x="237" y="37"/>
                  </a:cubicBezTo>
                  <a:cubicBezTo>
                    <a:pt x="232" y="31"/>
                    <a:pt x="227" y="26"/>
                    <a:pt x="223" y="20"/>
                  </a:cubicBezTo>
                  <a:cubicBezTo>
                    <a:pt x="219" y="15"/>
                    <a:pt x="214" y="9"/>
                    <a:pt x="214" y="1"/>
                  </a:cubicBezTo>
                  <a:cubicBezTo>
                    <a:pt x="213" y="2"/>
                    <a:pt x="212" y="2"/>
                    <a:pt x="212" y="3"/>
                  </a:cubicBezTo>
                  <a:cubicBezTo>
                    <a:pt x="224" y="12"/>
                    <a:pt x="239" y="22"/>
                    <a:pt x="246" y="36"/>
                  </a:cubicBezTo>
                  <a:cubicBezTo>
                    <a:pt x="247" y="36"/>
                    <a:pt x="248" y="35"/>
                    <a:pt x="248" y="35"/>
                  </a:cubicBezTo>
                  <a:cubicBezTo>
                    <a:pt x="239" y="26"/>
                    <a:pt x="232" y="15"/>
                    <a:pt x="222" y="6"/>
                  </a:cubicBezTo>
                  <a:cubicBezTo>
                    <a:pt x="221" y="5"/>
                    <a:pt x="219" y="7"/>
                    <a:pt x="220" y="8"/>
                  </a:cubicBezTo>
                  <a:cubicBezTo>
                    <a:pt x="225" y="14"/>
                    <a:pt x="231" y="20"/>
                    <a:pt x="237" y="26"/>
                  </a:cubicBezTo>
                  <a:cubicBezTo>
                    <a:pt x="242" y="31"/>
                    <a:pt x="248" y="38"/>
                    <a:pt x="249" y="46"/>
                  </a:cubicBezTo>
                  <a:cubicBezTo>
                    <a:pt x="250" y="46"/>
                    <a:pt x="250" y="46"/>
                    <a:pt x="251" y="45"/>
                  </a:cubicBezTo>
                  <a:cubicBezTo>
                    <a:pt x="239" y="35"/>
                    <a:pt x="229" y="22"/>
                    <a:pt x="219" y="9"/>
                  </a:cubicBezTo>
                  <a:cubicBezTo>
                    <a:pt x="218" y="8"/>
                    <a:pt x="216" y="9"/>
                    <a:pt x="217" y="11"/>
                  </a:cubicBezTo>
                  <a:cubicBezTo>
                    <a:pt x="229" y="28"/>
                    <a:pt x="244" y="43"/>
                    <a:pt x="251" y="63"/>
                  </a:cubicBezTo>
                  <a:cubicBezTo>
                    <a:pt x="252" y="62"/>
                    <a:pt x="253" y="62"/>
                    <a:pt x="253" y="61"/>
                  </a:cubicBezTo>
                  <a:cubicBezTo>
                    <a:pt x="240" y="45"/>
                    <a:pt x="226" y="30"/>
                    <a:pt x="213" y="13"/>
                  </a:cubicBezTo>
                  <a:cubicBezTo>
                    <a:pt x="213" y="14"/>
                    <a:pt x="212" y="14"/>
                    <a:pt x="211" y="15"/>
                  </a:cubicBezTo>
                  <a:cubicBezTo>
                    <a:pt x="218" y="23"/>
                    <a:pt x="226" y="32"/>
                    <a:pt x="233" y="40"/>
                  </a:cubicBezTo>
                  <a:cubicBezTo>
                    <a:pt x="239" y="49"/>
                    <a:pt x="246" y="59"/>
                    <a:pt x="249" y="69"/>
                  </a:cubicBezTo>
                  <a:cubicBezTo>
                    <a:pt x="249" y="69"/>
                    <a:pt x="250" y="68"/>
                    <a:pt x="251" y="68"/>
                  </a:cubicBezTo>
                  <a:cubicBezTo>
                    <a:pt x="236" y="54"/>
                    <a:pt x="226" y="36"/>
                    <a:pt x="216" y="20"/>
                  </a:cubicBezTo>
                  <a:cubicBezTo>
                    <a:pt x="215" y="20"/>
                    <a:pt x="214" y="21"/>
                    <a:pt x="213" y="21"/>
                  </a:cubicBezTo>
                  <a:cubicBezTo>
                    <a:pt x="219" y="29"/>
                    <a:pt x="224" y="37"/>
                    <a:pt x="229" y="45"/>
                  </a:cubicBezTo>
                  <a:cubicBezTo>
                    <a:pt x="234" y="53"/>
                    <a:pt x="239" y="62"/>
                    <a:pt x="242" y="71"/>
                  </a:cubicBezTo>
                  <a:cubicBezTo>
                    <a:pt x="242" y="71"/>
                    <a:pt x="243" y="71"/>
                    <a:pt x="244" y="70"/>
                  </a:cubicBezTo>
                  <a:cubicBezTo>
                    <a:pt x="231" y="57"/>
                    <a:pt x="221" y="41"/>
                    <a:pt x="212" y="25"/>
                  </a:cubicBezTo>
                  <a:cubicBezTo>
                    <a:pt x="211" y="23"/>
                    <a:pt x="209" y="24"/>
                    <a:pt x="210" y="26"/>
                  </a:cubicBezTo>
                  <a:cubicBezTo>
                    <a:pt x="214" y="34"/>
                    <a:pt x="221" y="42"/>
                    <a:pt x="226" y="49"/>
                  </a:cubicBezTo>
                  <a:cubicBezTo>
                    <a:pt x="232" y="58"/>
                    <a:pt x="239" y="66"/>
                    <a:pt x="241" y="77"/>
                  </a:cubicBezTo>
                  <a:cubicBezTo>
                    <a:pt x="242" y="76"/>
                    <a:pt x="242" y="76"/>
                    <a:pt x="243" y="75"/>
                  </a:cubicBezTo>
                  <a:cubicBezTo>
                    <a:pt x="230" y="62"/>
                    <a:pt x="224" y="42"/>
                    <a:pt x="209" y="31"/>
                  </a:cubicBezTo>
                  <a:cubicBezTo>
                    <a:pt x="208" y="30"/>
                    <a:pt x="207" y="32"/>
                    <a:pt x="208" y="33"/>
                  </a:cubicBezTo>
                  <a:cubicBezTo>
                    <a:pt x="214" y="41"/>
                    <a:pt x="221" y="50"/>
                    <a:pt x="227" y="58"/>
                  </a:cubicBezTo>
                  <a:cubicBezTo>
                    <a:pt x="233" y="68"/>
                    <a:pt x="238" y="78"/>
                    <a:pt x="240" y="89"/>
                  </a:cubicBezTo>
                  <a:cubicBezTo>
                    <a:pt x="241" y="89"/>
                    <a:pt x="242" y="88"/>
                    <a:pt x="243" y="88"/>
                  </a:cubicBezTo>
                  <a:cubicBezTo>
                    <a:pt x="227" y="75"/>
                    <a:pt x="222" y="53"/>
                    <a:pt x="208" y="39"/>
                  </a:cubicBezTo>
                  <a:cubicBezTo>
                    <a:pt x="207" y="38"/>
                    <a:pt x="205" y="39"/>
                    <a:pt x="205" y="40"/>
                  </a:cubicBezTo>
                  <a:cubicBezTo>
                    <a:pt x="217" y="60"/>
                    <a:pt x="235" y="77"/>
                    <a:pt x="242" y="100"/>
                  </a:cubicBezTo>
                  <a:cubicBezTo>
                    <a:pt x="243" y="99"/>
                    <a:pt x="243" y="99"/>
                    <a:pt x="244" y="98"/>
                  </a:cubicBezTo>
                  <a:cubicBezTo>
                    <a:pt x="237" y="88"/>
                    <a:pt x="230" y="78"/>
                    <a:pt x="223" y="68"/>
                  </a:cubicBezTo>
                  <a:cubicBezTo>
                    <a:pt x="216" y="58"/>
                    <a:pt x="207" y="48"/>
                    <a:pt x="197" y="41"/>
                  </a:cubicBezTo>
                  <a:cubicBezTo>
                    <a:pt x="196" y="40"/>
                    <a:pt x="194" y="41"/>
                    <a:pt x="195" y="43"/>
                  </a:cubicBezTo>
                  <a:cubicBezTo>
                    <a:pt x="201" y="53"/>
                    <a:pt x="209" y="63"/>
                    <a:pt x="216" y="72"/>
                  </a:cubicBezTo>
                  <a:cubicBezTo>
                    <a:pt x="224" y="82"/>
                    <a:pt x="231" y="93"/>
                    <a:pt x="232" y="105"/>
                  </a:cubicBezTo>
                  <a:cubicBezTo>
                    <a:pt x="233" y="105"/>
                    <a:pt x="234" y="105"/>
                    <a:pt x="234" y="104"/>
                  </a:cubicBezTo>
                  <a:cubicBezTo>
                    <a:pt x="219" y="88"/>
                    <a:pt x="222" y="61"/>
                    <a:pt x="207" y="44"/>
                  </a:cubicBezTo>
                  <a:cubicBezTo>
                    <a:pt x="206" y="43"/>
                    <a:pt x="204" y="44"/>
                    <a:pt x="205" y="46"/>
                  </a:cubicBezTo>
                  <a:cubicBezTo>
                    <a:pt x="219" y="75"/>
                    <a:pt x="226" y="109"/>
                    <a:pt x="223" y="142"/>
                  </a:cubicBezTo>
                  <a:cubicBezTo>
                    <a:pt x="224" y="142"/>
                    <a:pt x="224" y="142"/>
                    <a:pt x="225" y="142"/>
                  </a:cubicBezTo>
                  <a:cubicBezTo>
                    <a:pt x="223" y="120"/>
                    <a:pt x="227" y="98"/>
                    <a:pt x="220" y="77"/>
                  </a:cubicBezTo>
                  <a:cubicBezTo>
                    <a:pt x="219" y="77"/>
                    <a:pt x="219" y="78"/>
                    <a:pt x="218" y="78"/>
                  </a:cubicBezTo>
                  <a:cubicBezTo>
                    <a:pt x="224" y="96"/>
                    <a:pt x="233" y="113"/>
                    <a:pt x="239" y="132"/>
                  </a:cubicBezTo>
                  <a:cubicBezTo>
                    <a:pt x="245" y="151"/>
                    <a:pt x="249" y="171"/>
                    <a:pt x="241" y="190"/>
                  </a:cubicBezTo>
                  <a:cubicBezTo>
                    <a:pt x="240" y="191"/>
                    <a:pt x="242" y="193"/>
                    <a:pt x="243" y="191"/>
                  </a:cubicBezTo>
                  <a:cubicBezTo>
                    <a:pt x="253" y="178"/>
                    <a:pt x="256" y="160"/>
                    <a:pt x="257" y="144"/>
                  </a:cubicBezTo>
                  <a:cubicBezTo>
                    <a:pt x="257" y="142"/>
                    <a:pt x="255" y="141"/>
                    <a:pt x="255" y="143"/>
                  </a:cubicBezTo>
                  <a:cubicBezTo>
                    <a:pt x="250" y="158"/>
                    <a:pt x="242" y="171"/>
                    <a:pt x="235" y="185"/>
                  </a:cubicBezTo>
                  <a:cubicBezTo>
                    <a:pt x="234" y="187"/>
                    <a:pt x="236" y="188"/>
                    <a:pt x="237" y="187"/>
                  </a:cubicBezTo>
                  <a:cubicBezTo>
                    <a:pt x="256" y="163"/>
                    <a:pt x="257" y="132"/>
                    <a:pt x="269" y="105"/>
                  </a:cubicBezTo>
                  <a:cubicBezTo>
                    <a:pt x="269" y="105"/>
                    <a:pt x="268" y="105"/>
                    <a:pt x="267" y="104"/>
                  </a:cubicBezTo>
                  <a:cubicBezTo>
                    <a:pt x="267" y="114"/>
                    <a:pt x="263" y="122"/>
                    <a:pt x="263" y="131"/>
                  </a:cubicBezTo>
                  <a:cubicBezTo>
                    <a:pt x="262" y="139"/>
                    <a:pt x="263" y="148"/>
                    <a:pt x="258" y="155"/>
                  </a:cubicBezTo>
                  <a:cubicBezTo>
                    <a:pt x="259" y="155"/>
                    <a:pt x="260" y="155"/>
                    <a:pt x="261" y="155"/>
                  </a:cubicBezTo>
                  <a:cubicBezTo>
                    <a:pt x="258" y="129"/>
                    <a:pt x="270" y="102"/>
                    <a:pt x="259" y="77"/>
                  </a:cubicBezTo>
                  <a:cubicBezTo>
                    <a:pt x="258" y="76"/>
                    <a:pt x="256" y="76"/>
                    <a:pt x="256" y="78"/>
                  </a:cubicBezTo>
                  <a:cubicBezTo>
                    <a:pt x="262" y="101"/>
                    <a:pt x="267" y="125"/>
                    <a:pt x="260" y="148"/>
                  </a:cubicBezTo>
                  <a:cubicBezTo>
                    <a:pt x="261" y="149"/>
                    <a:pt x="261" y="149"/>
                    <a:pt x="262" y="149"/>
                  </a:cubicBezTo>
                  <a:cubicBezTo>
                    <a:pt x="263" y="136"/>
                    <a:pt x="263" y="123"/>
                    <a:pt x="262" y="110"/>
                  </a:cubicBezTo>
                  <a:cubicBezTo>
                    <a:pt x="261" y="98"/>
                    <a:pt x="259" y="84"/>
                    <a:pt x="254" y="72"/>
                  </a:cubicBezTo>
                  <a:cubicBezTo>
                    <a:pt x="254" y="71"/>
                    <a:pt x="252" y="71"/>
                    <a:pt x="252" y="72"/>
                  </a:cubicBezTo>
                  <a:cubicBezTo>
                    <a:pt x="249" y="76"/>
                    <a:pt x="249" y="81"/>
                    <a:pt x="249" y="86"/>
                  </a:cubicBezTo>
                  <a:cubicBezTo>
                    <a:pt x="249" y="92"/>
                    <a:pt x="250" y="98"/>
                    <a:pt x="250" y="103"/>
                  </a:cubicBezTo>
                  <a:cubicBezTo>
                    <a:pt x="252" y="120"/>
                    <a:pt x="251" y="136"/>
                    <a:pt x="254" y="152"/>
                  </a:cubicBezTo>
                  <a:cubicBezTo>
                    <a:pt x="254" y="153"/>
                    <a:pt x="257" y="153"/>
                    <a:pt x="257" y="152"/>
                  </a:cubicBezTo>
                  <a:cubicBezTo>
                    <a:pt x="259" y="137"/>
                    <a:pt x="256" y="122"/>
                    <a:pt x="255" y="107"/>
                  </a:cubicBezTo>
                  <a:cubicBezTo>
                    <a:pt x="255" y="93"/>
                    <a:pt x="255" y="79"/>
                    <a:pt x="250" y="66"/>
                  </a:cubicBezTo>
                  <a:cubicBezTo>
                    <a:pt x="249" y="65"/>
                    <a:pt x="248" y="65"/>
                    <a:pt x="247" y="66"/>
                  </a:cubicBezTo>
                  <a:cubicBezTo>
                    <a:pt x="244" y="71"/>
                    <a:pt x="244" y="78"/>
                    <a:pt x="245" y="83"/>
                  </a:cubicBezTo>
                  <a:cubicBezTo>
                    <a:pt x="245" y="91"/>
                    <a:pt x="247" y="99"/>
                    <a:pt x="248" y="107"/>
                  </a:cubicBezTo>
                  <a:cubicBezTo>
                    <a:pt x="249" y="116"/>
                    <a:pt x="248" y="126"/>
                    <a:pt x="247" y="135"/>
                  </a:cubicBezTo>
                  <a:cubicBezTo>
                    <a:pt x="246" y="147"/>
                    <a:pt x="245" y="158"/>
                    <a:pt x="247" y="169"/>
                  </a:cubicBezTo>
                  <a:cubicBezTo>
                    <a:pt x="247" y="171"/>
                    <a:pt x="249" y="171"/>
                    <a:pt x="250" y="169"/>
                  </a:cubicBezTo>
                  <a:cubicBezTo>
                    <a:pt x="253" y="138"/>
                    <a:pt x="249" y="106"/>
                    <a:pt x="245" y="75"/>
                  </a:cubicBezTo>
                  <a:cubicBezTo>
                    <a:pt x="244" y="74"/>
                    <a:pt x="242" y="74"/>
                    <a:pt x="242" y="75"/>
                  </a:cubicBezTo>
                  <a:cubicBezTo>
                    <a:pt x="242" y="94"/>
                    <a:pt x="243" y="114"/>
                    <a:pt x="240" y="133"/>
                  </a:cubicBezTo>
                  <a:cubicBezTo>
                    <a:pt x="237" y="149"/>
                    <a:pt x="230" y="166"/>
                    <a:pt x="235" y="183"/>
                  </a:cubicBezTo>
                  <a:cubicBezTo>
                    <a:pt x="235" y="184"/>
                    <a:pt x="236" y="185"/>
                    <a:pt x="237" y="184"/>
                  </a:cubicBezTo>
                  <a:cubicBezTo>
                    <a:pt x="242" y="177"/>
                    <a:pt x="244" y="169"/>
                    <a:pt x="246" y="161"/>
                  </a:cubicBezTo>
                  <a:cubicBezTo>
                    <a:pt x="249" y="150"/>
                    <a:pt x="250" y="140"/>
                    <a:pt x="251" y="129"/>
                  </a:cubicBezTo>
                  <a:cubicBezTo>
                    <a:pt x="251" y="119"/>
                    <a:pt x="251" y="109"/>
                    <a:pt x="249" y="99"/>
                  </a:cubicBezTo>
                  <a:cubicBezTo>
                    <a:pt x="247" y="90"/>
                    <a:pt x="244" y="82"/>
                    <a:pt x="239" y="75"/>
                  </a:cubicBezTo>
                  <a:cubicBezTo>
                    <a:pt x="239" y="75"/>
                    <a:pt x="238" y="75"/>
                    <a:pt x="237" y="75"/>
                  </a:cubicBezTo>
                  <a:cubicBezTo>
                    <a:pt x="231" y="81"/>
                    <a:pt x="231" y="91"/>
                    <a:pt x="231" y="99"/>
                  </a:cubicBezTo>
                  <a:cubicBezTo>
                    <a:pt x="231" y="108"/>
                    <a:pt x="231" y="117"/>
                    <a:pt x="230" y="125"/>
                  </a:cubicBezTo>
                  <a:cubicBezTo>
                    <a:pt x="229" y="135"/>
                    <a:pt x="229" y="145"/>
                    <a:pt x="227" y="154"/>
                  </a:cubicBezTo>
                  <a:cubicBezTo>
                    <a:pt x="225" y="163"/>
                    <a:pt x="222" y="173"/>
                    <a:pt x="215" y="179"/>
                  </a:cubicBezTo>
                  <a:cubicBezTo>
                    <a:pt x="216" y="179"/>
                    <a:pt x="216" y="179"/>
                    <a:pt x="217" y="179"/>
                  </a:cubicBezTo>
                  <a:cubicBezTo>
                    <a:pt x="214" y="171"/>
                    <a:pt x="214" y="163"/>
                    <a:pt x="215" y="154"/>
                  </a:cubicBezTo>
                  <a:cubicBezTo>
                    <a:pt x="216" y="146"/>
                    <a:pt x="217" y="138"/>
                    <a:pt x="218" y="130"/>
                  </a:cubicBezTo>
                  <a:cubicBezTo>
                    <a:pt x="218" y="122"/>
                    <a:pt x="218" y="114"/>
                    <a:pt x="219" y="106"/>
                  </a:cubicBezTo>
                  <a:cubicBezTo>
                    <a:pt x="219" y="98"/>
                    <a:pt x="220" y="90"/>
                    <a:pt x="224" y="83"/>
                  </a:cubicBezTo>
                  <a:cubicBezTo>
                    <a:pt x="224" y="82"/>
                    <a:pt x="223" y="82"/>
                    <a:pt x="222" y="82"/>
                  </a:cubicBezTo>
                  <a:cubicBezTo>
                    <a:pt x="224" y="99"/>
                    <a:pt x="221" y="116"/>
                    <a:pt x="218" y="133"/>
                  </a:cubicBezTo>
                  <a:cubicBezTo>
                    <a:pt x="216" y="141"/>
                    <a:pt x="212" y="149"/>
                    <a:pt x="209" y="158"/>
                  </a:cubicBezTo>
                  <a:cubicBezTo>
                    <a:pt x="206" y="165"/>
                    <a:pt x="202" y="175"/>
                    <a:pt x="203" y="184"/>
                  </a:cubicBezTo>
                  <a:cubicBezTo>
                    <a:pt x="204" y="189"/>
                    <a:pt x="210" y="192"/>
                    <a:pt x="215" y="191"/>
                  </a:cubicBezTo>
                  <a:cubicBezTo>
                    <a:pt x="220" y="189"/>
                    <a:pt x="223" y="184"/>
                    <a:pt x="225" y="179"/>
                  </a:cubicBezTo>
                  <a:cubicBezTo>
                    <a:pt x="228" y="172"/>
                    <a:pt x="230" y="165"/>
                    <a:pt x="232" y="157"/>
                  </a:cubicBezTo>
                  <a:cubicBezTo>
                    <a:pt x="236" y="141"/>
                    <a:pt x="238" y="125"/>
                    <a:pt x="241" y="109"/>
                  </a:cubicBezTo>
                  <a:cubicBezTo>
                    <a:pt x="241" y="106"/>
                    <a:pt x="241" y="103"/>
                    <a:pt x="242" y="101"/>
                  </a:cubicBezTo>
                  <a:cubicBezTo>
                    <a:pt x="241" y="101"/>
                    <a:pt x="241" y="101"/>
                    <a:pt x="240" y="101"/>
                  </a:cubicBezTo>
                  <a:cubicBezTo>
                    <a:pt x="251" y="114"/>
                    <a:pt x="252" y="132"/>
                    <a:pt x="250" y="148"/>
                  </a:cubicBezTo>
                  <a:cubicBezTo>
                    <a:pt x="247" y="164"/>
                    <a:pt x="241" y="181"/>
                    <a:pt x="232" y="194"/>
                  </a:cubicBezTo>
                  <a:cubicBezTo>
                    <a:pt x="232" y="195"/>
                    <a:pt x="233" y="195"/>
                    <a:pt x="234" y="196"/>
                  </a:cubicBezTo>
                  <a:cubicBezTo>
                    <a:pt x="237" y="186"/>
                    <a:pt x="242" y="176"/>
                    <a:pt x="246" y="166"/>
                  </a:cubicBezTo>
                  <a:cubicBezTo>
                    <a:pt x="249" y="158"/>
                    <a:pt x="252" y="149"/>
                    <a:pt x="258" y="142"/>
                  </a:cubicBezTo>
                  <a:cubicBezTo>
                    <a:pt x="257" y="142"/>
                    <a:pt x="256" y="142"/>
                    <a:pt x="255" y="142"/>
                  </a:cubicBezTo>
                  <a:cubicBezTo>
                    <a:pt x="255" y="153"/>
                    <a:pt x="249" y="162"/>
                    <a:pt x="242" y="170"/>
                  </a:cubicBezTo>
                  <a:cubicBezTo>
                    <a:pt x="236" y="179"/>
                    <a:pt x="228" y="186"/>
                    <a:pt x="223" y="196"/>
                  </a:cubicBezTo>
                  <a:cubicBezTo>
                    <a:pt x="222" y="197"/>
                    <a:pt x="224" y="198"/>
                    <a:pt x="225" y="197"/>
                  </a:cubicBezTo>
                  <a:cubicBezTo>
                    <a:pt x="242" y="186"/>
                    <a:pt x="258" y="167"/>
                    <a:pt x="260" y="146"/>
                  </a:cubicBezTo>
                  <a:cubicBezTo>
                    <a:pt x="260" y="145"/>
                    <a:pt x="259" y="144"/>
                    <a:pt x="258" y="145"/>
                  </a:cubicBezTo>
                  <a:cubicBezTo>
                    <a:pt x="249" y="150"/>
                    <a:pt x="240" y="157"/>
                    <a:pt x="232" y="164"/>
                  </a:cubicBezTo>
                  <a:cubicBezTo>
                    <a:pt x="224" y="171"/>
                    <a:pt x="216" y="178"/>
                    <a:pt x="209" y="187"/>
                  </a:cubicBezTo>
                  <a:cubicBezTo>
                    <a:pt x="207" y="188"/>
                    <a:pt x="209" y="189"/>
                    <a:pt x="211" y="189"/>
                  </a:cubicBezTo>
                  <a:cubicBezTo>
                    <a:pt x="222" y="181"/>
                    <a:pt x="229" y="169"/>
                    <a:pt x="235" y="157"/>
                  </a:cubicBezTo>
                  <a:cubicBezTo>
                    <a:pt x="241" y="144"/>
                    <a:pt x="245" y="131"/>
                    <a:pt x="249" y="117"/>
                  </a:cubicBezTo>
                  <a:cubicBezTo>
                    <a:pt x="248" y="117"/>
                    <a:pt x="247" y="117"/>
                    <a:pt x="246" y="116"/>
                  </a:cubicBezTo>
                  <a:cubicBezTo>
                    <a:pt x="245" y="132"/>
                    <a:pt x="234" y="143"/>
                    <a:pt x="222" y="153"/>
                  </a:cubicBezTo>
                  <a:cubicBezTo>
                    <a:pt x="211" y="163"/>
                    <a:pt x="198" y="171"/>
                    <a:pt x="191" y="184"/>
                  </a:cubicBezTo>
                  <a:cubicBezTo>
                    <a:pt x="190" y="185"/>
                    <a:pt x="192" y="186"/>
                    <a:pt x="193" y="186"/>
                  </a:cubicBezTo>
                  <a:cubicBezTo>
                    <a:pt x="209" y="181"/>
                    <a:pt x="217" y="167"/>
                    <a:pt x="223" y="152"/>
                  </a:cubicBezTo>
                  <a:cubicBezTo>
                    <a:pt x="226" y="145"/>
                    <a:pt x="229" y="137"/>
                    <a:pt x="233" y="129"/>
                  </a:cubicBezTo>
                  <a:cubicBezTo>
                    <a:pt x="236" y="122"/>
                    <a:pt x="240" y="115"/>
                    <a:pt x="246" y="109"/>
                  </a:cubicBezTo>
                  <a:cubicBezTo>
                    <a:pt x="245" y="109"/>
                    <a:pt x="244" y="109"/>
                    <a:pt x="244" y="109"/>
                  </a:cubicBezTo>
                  <a:cubicBezTo>
                    <a:pt x="245" y="128"/>
                    <a:pt x="231" y="142"/>
                    <a:pt x="216" y="153"/>
                  </a:cubicBezTo>
                  <a:cubicBezTo>
                    <a:pt x="201" y="163"/>
                    <a:pt x="184" y="169"/>
                    <a:pt x="169" y="179"/>
                  </a:cubicBezTo>
                  <a:cubicBezTo>
                    <a:pt x="167" y="180"/>
                    <a:pt x="169" y="182"/>
                    <a:pt x="170" y="181"/>
                  </a:cubicBezTo>
                  <a:cubicBezTo>
                    <a:pt x="201" y="170"/>
                    <a:pt x="210" y="135"/>
                    <a:pt x="226" y="111"/>
                  </a:cubicBezTo>
                  <a:cubicBezTo>
                    <a:pt x="225" y="111"/>
                    <a:pt x="225" y="110"/>
                    <a:pt x="224" y="110"/>
                  </a:cubicBezTo>
                  <a:cubicBezTo>
                    <a:pt x="224" y="122"/>
                    <a:pt x="217" y="131"/>
                    <a:pt x="208" y="138"/>
                  </a:cubicBezTo>
                  <a:cubicBezTo>
                    <a:pt x="202" y="142"/>
                    <a:pt x="195" y="144"/>
                    <a:pt x="188" y="147"/>
                  </a:cubicBezTo>
                  <a:cubicBezTo>
                    <a:pt x="180" y="150"/>
                    <a:pt x="171" y="152"/>
                    <a:pt x="164" y="156"/>
                  </a:cubicBezTo>
                  <a:cubicBezTo>
                    <a:pt x="159" y="159"/>
                    <a:pt x="152" y="163"/>
                    <a:pt x="151" y="169"/>
                  </a:cubicBezTo>
                  <a:cubicBezTo>
                    <a:pt x="151" y="169"/>
                    <a:pt x="152" y="170"/>
                    <a:pt x="152" y="170"/>
                  </a:cubicBezTo>
                  <a:cubicBezTo>
                    <a:pt x="163" y="177"/>
                    <a:pt x="178" y="174"/>
                    <a:pt x="189" y="170"/>
                  </a:cubicBezTo>
                  <a:cubicBezTo>
                    <a:pt x="200" y="166"/>
                    <a:pt x="214" y="158"/>
                    <a:pt x="214" y="145"/>
                  </a:cubicBezTo>
                  <a:cubicBezTo>
                    <a:pt x="214" y="144"/>
                    <a:pt x="213" y="144"/>
                    <a:pt x="213" y="144"/>
                  </a:cubicBezTo>
                  <a:cubicBezTo>
                    <a:pt x="197" y="145"/>
                    <a:pt x="184" y="157"/>
                    <a:pt x="170" y="162"/>
                  </a:cubicBezTo>
                  <a:cubicBezTo>
                    <a:pt x="168" y="163"/>
                    <a:pt x="169" y="166"/>
                    <a:pt x="171" y="165"/>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94" name="Freeform 54"/>
            <p:cNvSpPr/>
            <p:nvPr/>
          </p:nvSpPr>
          <p:spPr bwMode="auto">
            <a:xfrm>
              <a:off x="3523" y="2218"/>
              <a:ext cx="545" cy="499"/>
            </a:xfrm>
            <a:custGeom>
              <a:avLst/>
              <a:gdLst>
                <a:gd name="T0" fmla="*/ 28 w 282"/>
                <a:gd name="T1" fmla="*/ 89 h 258"/>
                <a:gd name="T2" fmla="*/ 82 w 282"/>
                <a:gd name="T3" fmla="*/ 14 h 258"/>
                <a:gd name="T4" fmla="*/ 33 w 282"/>
                <a:gd name="T5" fmla="*/ 52 h 258"/>
                <a:gd name="T6" fmla="*/ 56 w 282"/>
                <a:gd name="T7" fmla="*/ 138 h 258"/>
                <a:gd name="T8" fmla="*/ 32 w 282"/>
                <a:gd name="T9" fmla="*/ 43 h 258"/>
                <a:gd name="T10" fmla="*/ 70 w 282"/>
                <a:gd name="T11" fmla="*/ 5 h 258"/>
                <a:gd name="T12" fmla="*/ 14 w 282"/>
                <a:gd name="T13" fmla="*/ 54 h 258"/>
                <a:gd name="T14" fmla="*/ 24 w 282"/>
                <a:gd name="T15" fmla="*/ 114 h 258"/>
                <a:gd name="T16" fmla="*/ 62 w 282"/>
                <a:gd name="T17" fmla="*/ 11 h 258"/>
                <a:gd name="T18" fmla="*/ 1 w 282"/>
                <a:gd name="T19" fmla="*/ 68 h 258"/>
                <a:gd name="T20" fmla="*/ 66 w 282"/>
                <a:gd name="T21" fmla="*/ 181 h 258"/>
                <a:gd name="T22" fmla="*/ 173 w 282"/>
                <a:gd name="T23" fmla="*/ 212 h 258"/>
                <a:gd name="T24" fmla="*/ 243 w 282"/>
                <a:gd name="T25" fmla="*/ 116 h 258"/>
                <a:gd name="T26" fmla="*/ 87 w 282"/>
                <a:gd name="T27" fmla="*/ 180 h 258"/>
                <a:gd name="T28" fmla="*/ 21 w 282"/>
                <a:gd name="T29" fmla="*/ 57 h 258"/>
                <a:gd name="T30" fmla="*/ 29 w 282"/>
                <a:gd name="T31" fmla="*/ 95 h 258"/>
                <a:gd name="T32" fmla="*/ 162 w 282"/>
                <a:gd name="T33" fmla="*/ 230 h 258"/>
                <a:gd name="T34" fmla="*/ 246 w 282"/>
                <a:gd name="T35" fmla="*/ 106 h 258"/>
                <a:gd name="T36" fmla="*/ 252 w 282"/>
                <a:gd name="T37" fmla="*/ 205 h 258"/>
                <a:gd name="T38" fmla="*/ 162 w 282"/>
                <a:gd name="T39" fmla="*/ 237 h 258"/>
                <a:gd name="T40" fmla="*/ 15 w 282"/>
                <a:gd name="T41" fmla="*/ 65 h 258"/>
                <a:gd name="T42" fmla="*/ 130 w 282"/>
                <a:gd name="T43" fmla="*/ 229 h 258"/>
                <a:gd name="T44" fmla="*/ 272 w 282"/>
                <a:gd name="T45" fmla="*/ 148 h 258"/>
                <a:gd name="T46" fmla="*/ 245 w 282"/>
                <a:gd name="T47" fmla="*/ 76 h 258"/>
                <a:gd name="T48" fmla="*/ 243 w 282"/>
                <a:gd name="T49" fmla="*/ 232 h 258"/>
                <a:gd name="T50" fmla="*/ 74 w 282"/>
                <a:gd name="T51" fmla="*/ 181 h 258"/>
                <a:gd name="T52" fmla="*/ 30 w 282"/>
                <a:gd name="T53" fmla="*/ 58 h 258"/>
                <a:gd name="T54" fmla="*/ 12 w 282"/>
                <a:gd name="T55" fmla="*/ 62 h 258"/>
                <a:gd name="T56" fmla="*/ 49 w 282"/>
                <a:gd name="T57" fmla="*/ 160 h 258"/>
                <a:gd name="T58" fmla="*/ 258 w 282"/>
                <a:gd name="T59" fmla="*/ 222 h 258"/>
                <a:gd name="T60" fmla="*/ 262 w 282"/>
                <a:gd name="T61" fmla="*/ 101 h 258"/>
                <a:gd name="T62" fmla="*/ 271 w 282"/>
                <a:gd name="T63" fmla="*/ 194 h 258"/>
                <a:gd name="T64" fmla="*/ 206 w 282"/>
                <a:gd name="T65" fmla="*/ 241 h 258"/>
                <a:gd name="T66" fmla="*/ 21 w 282"/>
                <a:gd name="T67" fmla="*/ 100 h 258"/>
                <a:gd name="T68" fmla="*/ 23 w 282"/>
                <a:gd name="T69" fmla="*/ 43 h 258"/>
                <a:gd name="T70" fmla="*/ 27 w 282"/>
                <a:gd name="T71" fmla="*/ 62 h 258"/>
                <a:gd name="T72" fmla="*/ 73 w 282"/>
                <a:gd name="T73" fmla="*/ 184 h 258"/>
                <a:gd name="T74" fmla="*/ 238 w 282"/>
                <a:gd name="T75" fmla="*/ 239 h 258"/>
                <a:gd name="T76" fmla="*/ 266 w 282"/>
                <a:gd name="T77" fmla="*/ 104 h 258"/>
                <a:gd name="T78" fmla="*/ 244 w 282"/>
                <a:gd name="T79" fmla="*/ 76 h 258"/>
                <a:gd name="T80" fmla="*/ 137 w 282"/>
                <a:gd name="T81" fmla="*/ 229 h 258"/>
                <a:gd name="T82" fmla="*/ 15 w 282"/>
                <a:gd name="T83" fmla="*/ 65 h 258"/>
                <a:gd name="T84" fmla="*/ 151 w 282"/>
                <a:gd name="T85" fmla="*/ 236 h 258"/>
                <a:gd name="T86" fmla="*/ 246 w 282"/>
                <a:gd name="T87" fmla="*/ 106 h 258"/>
                <a:gd name="T88" fmla="*/ 240 w 282"/>
                <a:gd name="T89" fmla="*/ 195 h 258"/>
                <a:gd name="T90" fmla="*/ 98 w 282"/>
                <a:gd name="T91" fmla="*/ 207 h 258"/>
                <a:gd name="T92" fmla="*/ 28 w 282"/>
                <a:gd name="T93" fmla="*/ 73 h 258"/>
                <a:gd name="T94" fmla="*/ 17 w 282"/>
                <a:gd name="T95" fmla="*/ 84 h 258"/>
                <a:gd name="T96" fmla="*/ 148 w 282"/>
                <a:gd name="T97" fmla="*/ 216 h 258"/>
                <a:gd name="T98" fmla="*/ 241 w 282"/>
                <a:gd name="T99" fmla="*/ 117 h 258"/>
                <a:gd name="T100" fmla="*/ 157 w 282"/>
                <a:gd name="T101" fmla="*/ 211 h 258"/>
                <a:gd name="T102" fmla="*/ 19 w 282"/>
                <a:gd name="T103" fmla="*/ 115 h 258"/>
                <a:gd name="T104" fmla="*/ 60 w 282"/>
                <a:gd name="T105" fmla="*/ 12 h 258"/>
                <a:gd name="T106" fmla="*/ 21 w 282"/>
                <a:gd name="T107" fmla="*/ 113 h 258"/>
                <a:gd name="T108" fmla="*/ 17 w 282"/>
                <a:gd name="T109" fmla="*/ 53 h 258"/>
                <a:gd name="T110" fmla="*/ 72 w 282"/>
                <a:gd name="T111" fmla="*/ 8 h 258"/>
                <a:gd name="T112" fmla="*/ 26 w 282"/>
                <a:gd name="T113" fmla="*/ 81 h 258"/>
                <a:gd name="T114" fmla="*/ 56 w 282"/>
                <a:gd name="T115" fmla="*/ 139 h 258"/>
                <a:gd name="T116" fmla="*/ 82 w 282"/>
                <a:gd name="T117" fmla="*/ 14 h 258"/>
                <a:gd name="T118" fmla="*/ 31 w 282"/>
                <a:gd name="T119" fmla="*/ 65 h 258"/>
                <a:gd name="T120" fmla="*/ 56 w 282"/>
                <a:gd name="T121" fmla="*/ 17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258">
                  <a:moveTo>
                    <a:pt x="58" y="176"/>
                  </a:moveTo>
                  <a:cubicBezTo>
                    <a:pt x="49" y="163"/>
                    <a:pt x="40" y="149"/>
                    <a:pt x="34" y="134"/>
                  </a:cubicBezTo>
                  <a:cubicBezTo>
                    <a:pt x="28" y="120"/>
                    <a:pt x="26" y="105"/>
                    <a:pt x="28" y="89"/>
                  </a:cubicBezTo>
                  <a:cubicBezTo>
                    <a:pt x="29" y="74"/>
                    <a:pt x="34" y="59"/>
                    <a:pt x="42" y="47"/>
                  </a:cubicBezTo>
                  <a:cubicBezTo>
                    <a:pt x="49" y="36"/>
                    <a:pt x="58" y="27"/>
                    <a:pt x="69" y="20"/>
                  </a:cubicBezTo>
                  <a:cubicBezTo>
                    <a:pt x="73" y="18"/>
                    <a:pt x="78" y="16"/>
                    <a:pt x="82" y="14"/>
                  </a:cubicBezTo>
                  <a:cubicBezTo>
                    <a:pt x="84" y="13"/>
                    <a:pt x="83" y="11"/>
                    <a:pt x="82" y="11"/>
                  </a:cubicBezTo>
                  <a:cubicBezTo>
                    <a:pt x="71" y="10"/>
                    <a:pt x="60" y="16"/>
                    <a:pt x="52" y="23"/>
                  </a:cubicBezTo>
                  <a:cubicBezTo>
                    <a:pt x="43" y="31"/>
                    <a:pt x="36" y="41"/>
                    <a:pt x="33" y="52"/>
                  </a:cubicBezTo>
                  <a:cubicBezTo>
                    <a:pt x="28" y="66"/>
                    <a:pt x="30" y="82"/>
                    <a:pt x="34" y="95"/>
                  </a:cubicBezTo>
                  <a:cubicBezTo>
                    <a:pt x="39" y="111"/>
                    <a:pt x="47" y="125"/>
                    <a:pt x="54" y="140"/>
                  </a:cubicBezTo>
                  <a:cubicBezTo>
                    <a:pt x="54" y="140"/>
                    <a:pt x="55" y="139"/>
                    <a:pt x="56" y="138"/>
                  </a:cubicBezTo>
                  <a:cubicBezTo>
                    <a:pt x="47" y="132"/>
                    <a:pt x="41" y="121"/>
                    <a:pt x="37" y="111"/>
                  </a:cubicBezTo>
                  <a:cubicBezTo>
                    <a:pt x="32" y="99"/>
                    <a:pt x="29" y="87"/>
                    <a:pt x="28" y="75"/>
                  </a:cubicBezTo>
                  <a:cubicBezTo>
                    <a:pt x="27" y="64"/>
                    <a:pt x="28" y="53"/>
                    <a:pt x="32" y="43"/>
                  </a:cubicBezTo>
                  <a:cubicBezTo>
                    <a:pt x="36" y="31"/>
                    <a:pt x="43" y="20"/>
                    <a:pt x="52" y="13"/>
                  </a:cubicBezTo>
                  <a:cubicBezTo>
                    <a:pt x="58" y="9"/>
                    <a:pt x="64" y="7"/>
                    <a:pt x="71" y="8"/>
                  </a:cubicBezTo>
                  <a:cubicBezTo>
                    <a:pt x="71" y="7"/>
                    <a:pt x="70" y="6"/>
                    <a:pt x="70" y="5"/>
                  </a:cubicBezTo>
                  <a:cubicBezTo>
                    <a:pt x="65" y="10"/>
                    <a:pt x="57" y="12"/>
                    <a:pt x="51" y="15"/>
                  </a:cubicBezTo>
                  <a:cubicBezTo>
                    <a:pt x="45" y="17"/>
                    <a:pt x="39" y="21"/>
                    <a:pt x="34" y="25"/>
                  </a:cubicBezTo>
                  <a:cubicBezTo>
                    <a:pt x="24" y="32"/>
                    <a:pt x="17" y="42"/>
                    <a:pt x="14" y="54"/>
                  </a:cubicBezTo>
                  <a:cubicBezTo>
                    <a:pt x="11" y="64"/>
                    <a:pt x="10" y="76"/>
                    <a:pt x="10" y="87"/>
                  </a:cubicBezTo>
                  <a:cubicBezTo>
                    <a:pt x="11" y="97"/>
                    <a:pt x="14" y="108"/>
                    <a:pt x="22" y="115"/>
                  </a:cubicBezTo>
                  <a:cubicBezTo>
                    <a:pt x="23" y="115"/>
                    <a:pt x="24" y="115"/>
                    <a:pt x="24" y="114"/>
                  </a:cubicBezTo>
                  <a:cubicBezTo>
                    <a:pt x="31" y="94"/>
                    <a:pt x="24" y="72"/>
                    <a:pt x="30" y="51"/>
                  </a:cubicBezTo>
                  <a:cubicBezTo>
                    <a:pt x="36" y="35"/>
                    <a:pt x="53" y="28"/>
                    <a:pt x="62" y="13"/>
                  </a:cubicBezTo>
                  <a:cubicBezTo>
                    <a:pt x="63" y="13"/>
                    <a:pt x="63" y="12"/>
                    <a:pt x="62" y="11"/>
                  </a:cubicBezTo>
                  <a:cubicBezTo>
                    <a:pt x="52" y="7"/>
                    <a:pt x="41" y="8"/>
                    <a:pt x="32" y="13"/>
                  </a:cubicBezTo>
                  <a:cubicBezTo>
                    <a:pt x="22" y="18"/>
                    <a:pt x="15" y="27"/>
                    <a:pt x="10" y="36"/>
                  </a:cubicBezTo>
                  <a:cubicBezTo>
                    <a:pt x="5" y="46"/>
                    <a:pt x="1" y="57"/>
                    <a:pt x="1" y="68"/>
                  </a:cubicBezTo>
                  <a:cubicBezTo>
                    <a:pt x="0" y="81"/>
                    <a:pt x="5" y="94"/>
                    <a:pt x="11" y="106"/>
                  </a:cubicBezTo>
                  <a:cubicBezTo>
                    <a:pt x="18" y="121"/>
                    <a:pt x="27" y="134"/>
                    <a:pt x="37" y="147"/>
                  </a:cubicBezTo>
                  <a:cubicBezTo>
                    <a:pt x="46" y="158"/>
                    <a:pt x="56" y="170"/>
                    <a:pt x="66" y="181"/>
                  </a:cubicBezTo>
                  <a:cubicBezTo>
                    <a:pt x="75" y="191"/>
                    <a:pt x="86" y="201"/>
                    <a:pt x="99" y="207"/>
                  </a:cubicBezTo>
                  <a:cubicBezTo>
                    <a:pt x="106" y="211"/>
                    <a:pt x="114" y="213"/>
                    <a:pt x="121" y="214"/>
                  </a:cubicBezTo>
                  <a:cubicBezTo>
                    <a:pt x="138" y="217"/>
                    <a:pt x="156" y="215"/>
                    <a:pt x="173" y="212"/>
                  </a:cubicBezTo>
                  <a:cubicBezTo>
                    <a:pt x="190" y="208"/>
                    <a:pt x="207" y="202"/>
                    <a:pt x="222" y="192"/>
                  </a:cubicBezTo>
                  <a:cubicBezTo>
                    <a:pt x="234" y="184"/>
                    <a:pt x="244" y="173"/>
                    <a:pt x="249" y="160"/>
                  </a:cubicBezTo>
                  <a:cubicBezTo>
                    <a:pt x="254" y="145"/>
                    <a:pt x="251" y="129"/>
                    <a:pt x="243" y="116"/>
                  </a:cubicBezTo>
                  <a:cubicBezTo>
                    <a:pt x="243" y="115"/>
                    <a:pt x="240" y="115"/>
                    <a:pt x="241" y="117"/>
                  </a:cubicBezTo>
                  <a:cubicBezTo>
                    <a:pt x="249" y="165"/>
                    <a:pt x="208" y="213"/>
                    <a:pt x="160" y="214"/>
                  </a:cubicBezTo>
                  <a:cubicBezTo>
                    <a:pt x="132" y="214"/>
                    <a:pt x="107" y="198"/>
                    <a:pt x="87" y="180"/>
                  </a:cubicBezTo>
                  <a:cubicBezTo>
                    <a:pt x="67" y="163"/>
                    <a:pt x="51" y="142"/>
                    <a:pt x="37" y="120"/>
                  </a:cubicBezTo>
                  <a:cubicBezTo>
                    <a:pt x="31" y="110"/>
                    <a:pt x="26" y="99"/>
                    <a:pt x="22" y="88"/>
                  </a:cubicBezTo>
                  <a:cubicBezTo>
                    <a:pt x="18" y="79"/>
                    <a:pt x="15" y="66"/>
                    <a:pt x="21" y="57"/>
                  </a:cubicBezTo>
                  <a:cubicBezTo>
                    <a:pt x="20" y="57"/>
                    <a:pt x="19" y="57"/>
                    <a:pt x="18" y="57"/>
                  </a:cubicBezTo>
                  <a:cubicBezTo>
                    <a:pt x="23" y="62"/>
                    <a:pt x="24" y="69"/>
                    <a:pt x="25" y="75"/>
                  </a:cubicBezTo>
                  <a:cubicBezTo>
                    <a:pt x="26" y="82"/>
                    <a:pt x="28" y="88"/>
                    <a:pt x="29" y="95"/>
                  </a:cubicBezTo>
                  <a:cubicBezTo>
                    <a:pt x="34" y="112"/>
                    <a:pt x="39" y="128"/>
                    <a:pt x="46" y="144"/>
                  </a:cubicBezTo>
                  <a:cubicBezTo>
                    <a:pt x="57" y="167"/>
                    <a:pt x="72" y="189"/>
                    <a:pt x="92" y="205"/>
                  </a:cubicBezTo>
                  <a:cubicBezTo>
                    <a:pt x="112" y="221"/>
                    <a:pt x="136" y="230"/>
                    <a:pt x="162" y="230"/>
                  </a:cubicBezTo>
                  <a:cubicBezTo>
                    <a:pt x="186" y="230"/>
                    <a:pt x="213" y="224"/>
                    <a:pt x="232" y="207"/>
                  </a:cubicBezTo>
                  <a:cubicBezTo>
                    <a:pt x="246" y="196"/>
                    <a:pt x="254" y="179"/>
                    <a:pt x="256" y="161"/>
                  </a:cubicBezTo>
                  <a:cubicBezTo>
                    <a:pt x="258" y="143"/>
                    <a:pt x="252" y="124"/>
                    <a:pt x="246" y="106"/>
                  </a:cubicBezTo>
                  <a:cubicBezTo>
                    <a:pt x="246" y="104"/>
                    <a:pt x="243" y="106"/>
                    <a:pt x="244" y="107"/>
                  </a:cubicBezTo>
                  <a:cubicBezTo>
                    <a:pt x="249" y="124"/>
                    <a:pt x="254" y="141"/>
                    <a:pt x="256" y="158"/>
                  </a:cubicBezTo>
                  <a:cubicBezTo>
                    <a:pt x="257" y="173"/>
                    <a:pt x="257" y="190"/>
                    <a:pt x="252" y="205"/>
                  </a:cubicBezTo>
                  <a:cubicBezTo>
                    <a:pt x="248" y="216"/>
                    <a:pt x="242" y="226"/>
                    <a:pt x="232" y="233"/>
                  </a:cubicBezTo>
                  <a:cubicBezTo>
                    <a:pt x="223" y="239"/>
                    <a:pt x="212" y="242"/>
                    <a:pt x="201" y="243"/>
                  </a:cubicBezTo>
                  <a:cubicBezTo>
                    <a:pt x="187" y="244"/>
                    <a:pt x="174" y="241"/>
                    <a:pt x="162" y="237"/>
                  </a:cubicBezTo>
                  <a:cubicBezTo>
                    <a:pt x="149" y="233"/>
                    <a:pt x="137" y="228"/>
                    <a:pt x="126" y="221"/>
                  </a:cubicBezTo>
                  <a:cubicBezTo>
                    <a:pt x="104" y="209"/>
                    <a:pt x="85" y="191"/>
                    <a:pt x="69" y="172"/>
                  </a:cubicBezTo>
                  <a:cubicBezTo>
                    <a:pt x="45" y="140"/>
                    <a:pt x="28" y="103"/>
                    <a:pt x="15" y="65"/>
                  </a:cubicBezTo>
                  <a:cubicBezTo>
                    <a:pt x="15" y="64"/>
                    <a:pt x="12" y="64"/>
                    <a:pt x="13" y="66"/>
                  </a:cubicBezTo>
                  <a:cubicBezTo>
                    <a:pt x="24" y="111"/>
                    <a:pt x="44" y="155"/>
                    <a:pt x="75" y="189"/>
                  </a:cubicBezTo>
                  <a:cubicBezTo>
                    <a:pt x="91" y="206"/>
                    <a:pt x="109" y="220"/>
                    <a:pt x="130" y="229"/>
                  </a:cubicBezTo>
                  <a:cubicBezTo>
                    <a:pt x="151" y="238"/>
                    <a:pt x="177" y="242"/>
                    <a:pt x="200" y="236"/>
                  </a:cubicBezTo>
                  <a:cubicBezTo>
                    <a:pt x="225" y="230"/>
                    <a:pt x="247" y="213"/>
                    <a:pt x="260" y="190"/>
                  </a:cubicBezTo>
                  <a:cubicBezTo>
                    <a:pt x="268" y="177"/>
                    <a:pt x="272" y="163"/>
                    <a:pt x="272" y="148"/>
                  </a:cubicBezTo>
                  <a:cubicBezTo>
                    <a:pt x="272" y="131"/>
                    <a:pt x="267" y="115"/>
                    <a:pt x="260" y="101"/>
                  </a:cubicBezTo>
                  <a:cubicBezTo>
                    <a:pt x="256" y="92"/>
                    <a:pt x="252" y="83"/>
                    <a:pt x="246" y="74"/>
                  </a:cubicBezTo>
                  <a:cubicBezTo>
                    <a:pt x="246" y="75"/>
                    <a:pt x="245" y="76"/>
                    <a:pt x="245" y="76"/>
                  </a:cubicBezTo>
                  <a:cubicBezTo>
                    <a:pt x="255" y="83"/>
                    <a:pt x="260" y="97"/>
                    <a:pt x="265" y="108"/>
                  </a:cubicBezTo>
                  <a:cubicBezTo>
                    <a:pt x="272" y="125"/>
                    <a:pt x="277" y="142"/>
                    <a:pt x="278" y="160"/>
                  </a:cubicBezTo>
                  <a:cubicBezTo>
                    <a:pt x="279" y="188"/>
                    <a:pt x="265" y="214"/>
                    <a:pt x="243" y="232"/>
                  </a:cubicBezTo>
                  <a:cubicBezTo>
                    <a:pt x="222" y="248"/>
                    <a:pt x="196" y="255"/>
                    <a:pt x="170" y="250"/>
                  </a:cubicBezTo>
                  <a:cubicBezTo>
                    <a:pt x="143" y="245"/>
                    <a:pt x="121" y="229"/>
                    <a:pt x="101" y="211"/>
                  </a:cubicBezTo>
                  <a:cubicBezTo>
                    <a:pt x="92" y="202"/>
                    <a:pt x="83" y="192"/>
                    <a:pt x="74" y="181"/>
                  </a:cubicBezTo>
                  <a:cubicBezTo>
                    <a:pt x="65" y="170"/>
                    <a:pt x="57" y="158"/>
                    <a:pt x="49" y="146"/>
                  </a:cubicBezTo>
                  <a:cubicBezTo>
                    <a:pt x="41" y="132"/>
                    <a:pt x="35" y="117"/>
                    <a:pt x="31" y="102"/>
                  </a:cubicBezTo>
                  <a:cubicBezTo>
                    <a:pt x="27" y="87"/>
                    <a:pt x="28" y="73"/>
                    <a:pt x="30" y="58"/>
                  </a:cubicBezTo>
                  <a:cubicBezTo>
                    <a:pt x="31" y="53"/>
                    <a:pt x="31" y="48"/>
                    <a:pt x="29" y="43"/>
                  </a:cubicBezTo>
                  <a:cubicBezTo>
                    <a:pt x="26" y="39"/>
                    <a:pt x="22" y="39"/>
                    <a:pt x="19" y="43"/>
                  </a:cubicBezTo>
                  <a:cubicBezTo>
                    <a:pt x="15" y="48"/>
                    <a:pt x="13" y="56"/>
                    <a:pt x="12" y="62"/>
                  </a:cubicBezTo>
                  <a:cubicBezTo>
                    <a:pt x="12" y="69"/>
                    <a:pt x="12" y="76"/>
                    <a:pt x="14" y="84"/>
                  </a:cubicBezTo>
                  <a:cubicBezTo>
                    <a:pt x="17" y="98"/>
                    <a:pt x="23" y="111"/>
                    <a:pt x="29" y="124"/>
                  </a:cubicBezTo>
                  <a:cubicBezTo>
                    <a:pt x="35" y="137"/>
                    <a:pt x="41" y="148"/>
                    <a:pt x="49" y="160"/>
                  </a:cubicBezTo>
                  <a:cubicBezTo>
                    <a:pt x="64" y="182"/>
                    <a:pt x="82" y="202"/>
                    <a:pt x="104" y="216"/>
                  </a:cubicBezTo>
                  <a:cubicBezTo>
                    <a:pt x="127" y="231"/>
                    <a:pt x="154" y="241"/>
                    <a:pt x="181" y="243"/>
                  </a:cubicBezTo>
                  <a:cubicBezTo>
                    <a:pt x="208" y="246"/>
                    <a:pt x="237" y="241"/>
                    <a:pt x="258" y="222"/>
                  </a:cubicBezTo>
                  <a:cubicBezTo>
                    <a:pt x="268" y="213"/>
                    <a:pt x="273" y="200"/>
                    <a:pt x="276" y="187"/>
                  </a:cubicBezTo>
                  <a:cubicBezTo>
                    <a:pt x="280" y="171"/>
                    <a:pt x="280" y="156"/>
                    <a:pt x="276" y="141"/>
                  </a:cubicBezTo>
                  <a:cubicBezTo>
                    <a:pt x="273" y="127"/>
                    <a:pt x="267" y="114"/>
                    <a:pt x="262" y="101"/>
                  </a:cubicBezTo>
                  <a:cubicBezTo>
                    <a:pt x="261" y="99"/>
                    <a:pt x="259" y="100"/>
                    <a:pt x="259" y="102"/>
                  </a:cubicBezTo>
                  <a:cubicBezTo>
                    <a:pt x="265" y="117"/>
                    <a:pt x="272" y="132"/>
                    <a:pt x="275" y="148"/>
                  </a:cubicBezTo>
                  <a:cubicBezTo>
                    <a:pt x="278" y="163"/>
                    <a:pt x="276" y="179"/>
                    <a:pt x="271" y="194"/>
                  </a:cubicBezTo>
                  <a:cubicBezTo>
                    <a:pt x="269" y="201"/>
                    <a:pt x="266" y="208"/>
                    <a:pt x="262" y="213"/>
                  </a:cubicBezTo>
                  <a:cubicBezTo>
                    <a:pt x="258" y="219"/>
                    <a:pt x="252" y="224"/>
                    <a:pt x="246" y="228"/>
                  </a:cubicBezTo>
                  <a:cubicBezTo>
                    <a:pt x="234" y="235"/>
                    <a:pt x="220" y="239"/>
                    <a:pt x="206" y="241"/>
                  </a:cubicBezTo>
                  <a:cubicBezTo>
                    <a:pt x="178" y="243"/>
                    <a:pt x="149" y="237"/>
                    <a:pt x="124" y="225"/>
                  </a:cubicBezTo>
                  <a:cubicBezTo>
                    <a:pt x="100" y="213"/>
                    <a:pt x="79" y="195"/>
                    <a:pt x="62" y="173"/>
                  </a:cubicBezTo>
                  <a:cubicBezTo>
                    <a:pt x="45" y="151"/>
                    <a:pt x="31" y="126"/>
                    <a:pt x="21" y="100"/>
                  </a:cubicBezTo>
                  <a:cubicBezTo>
                    <a:pt x="16" y="86"/>
                    <a:pt x="12" y="70"/>
                    <a:pt x="17" y="55"/>
                  </a:cubicBezTo>
                  <a:cubicBezTo>
                    <a:pt x="18" y="52"/>
                    <a:pt x="19" y="48"/>
                    <a:pt x="21" y="45"/>
                  </a:cubicBezTo>
                  <a:cubicBezTo>
                    <a:pt x="21" y="44"/>
                    <a:pt x="22" y="43"/>
                    <a:pt x="23" y="43"/>
                  </a:cubicBezTo>
                  <a:cubicBezTo>
                    <a:pt x="25" y="42"/>
                    <a:pt x="27" y="45"/>
                    <a:pt x="27" y="47"/>
                  </a:cubicBezTo>
                  <a:cubicBezTo>
                    <a:pt x="28" y="48"/>
                    <a:pt x="28" y="51"/>
                    <a:pt x="28" y="53"/>
                  </a:cubicBezTo>
                  <a:cubicBezTo>
                    <a:pt x="28" y="56"/>
                    <a:pt x="27" y="59"/>
                    <a:pt x="27" y="62"/>
                  </a:cubicBezTo>
                  <a:cubicBezTo>
                    <a:pt x="24" y="77"/>
                    <a:pt x="25" y="92"/>
                    <a:pt x="29" y="106"/>
                  </a:cubicBezTo>
                  <a:cubicBezTo>
                    <a:pt x="33" y="121"/>
                    <a:pt x="40" y="136"/>
                    <a:pt x="48" y="149"/>
                  </a:cubicBezTo>
                  <a:cubicBezTo>
                    <a:pt x="55" y="162"/>
                    <a:pt x="64" y="173"/>
                    <a:pt x="73" y="184"/>
                  </a:cubicBezTo>
                  <a:cubicBezTo>
                    <a:pt x="81" y="194"/>
                    <a:pt x="90" y="204"/>
                    <a:pt x="99" y="213"/>
                  </a:cubicBezTo>
                  <a:cubicBezTo>
                    <a:pt x="118" y="231"/>
                    <a:pt x="140" y="246"/>
                    <a:pt x="166" y="252"/>
                  </a:cubicBezTo>
                  <a:cubicBezTo>
                    <a:pt x="191" y="258"/>
                    <a:pt x="216" y="253"/>
                    <a:pt x="238" y="239"/>
                  </a:cubicBezTo>
                  <a:cubicBezTo>
                    <a:pt x="259" y="225"/>
                    <a:pt x="275" y="203"/>
                    <a:pt x="279" y="179"/>
                  </a:cubicBezTo>
                  <a:cubicBezTo>
                    <a:pt x="282" y="162"/>
                    <a:pt x="280" y="144"/>
                    <a:pt x="275" y="128"/>
                  </a:cubicBezTo>
                  <a:cubicBezTo>
                    <a:pt x="273" y="120"/>
                    <a:pt x="269" y="112"/>
                    <a:pt x="266" y="104"/>
                  </a:cubicBezTo>
                  <a:cubicBezTo>
                    <a:pt x="264" y="99"/>
                    <a:pt x="261" y="93"/>
                    <a:pt x="258" y="87"/>
                  </a:cubicBezTo>
                  <a:cubicBezTo>
                    <a:pt x="255" y="82"/>
                    <a:pt x="251" y="77"/>
                    <a:pt x="246" y="74"/>
                  </a:cubicBezTo>
                  <a:cubicBezTo>
                    <a:pt x="245" y="73"/>
                    <a:pt x="243" y="75"/>
                    <a:pt x="244" y="76"/>
                  </a:cubicBezTo>
                  <a:cubicBezTo>
                    <a:pt x="262" y="105"/>
                    <a:pt x="276" y="139"/>
                    <a:pt x="265" y="174"/>
                  </a:cubicBezTo>
                  <a:cubicBezTo>
                    <a:pt x="257" y="199"/>
                    <a:pt x="235" y="220"/>
                    <a:pt x="210" y="230"/>
                  </a:cubicBezTo>
                  <a:cubicBezTo>
                    <a:pt x="187" y="239"/>
                    <a:pt x="160" y="237"/>
                    <a:pt x="137" y="229"/>
                  </a:cubicBezTo>
                  <a:cubicBezTo>
                    <a:pt x="115" y="221"/>
                    <a:pt x="96" y="207"/>
                    <a:pt x="80" y="191"/>
                  </a:cubicBezTo>
                  <a:cubicBezTo>
                    <a:pt x="48" y="157"/>
                    <a:pt x="27" y="112"/>
                    <a:pt x="16" y="67"/>
                  </a:cubicBezTo>
                  <a:cubicBezTo>
                    <a:pt x="16" y="66"/>
                    <a:pt x="15" y="66"/>
                    <a:pt x="15" y="65"/>
                  </a:cubicBezTo>
                  <a:cubicBezTo>
                    <a:pt x="14" y="66"/>
                    <a:pt x="14" y="66"/>
                    <a:pt x="13" y="66"/>
                  </a:cubicBezTo>
                  <a:cubicBezTo>
                    <a:pt x="29" y="114"/>
                    <a:pt x="51" y="161"/>
                    <a:pt x="88" y="196"/>
                  </a:cubicBezTo>
                  <a:cubicBezTo>
                    <a:pt x="106" y="214"/>
                    <a:pt x="128" y="227"/>
                    <a:pt x="151" y="236"/>
                  </a:cubicBezTo>
                  <a:cubicBezTo>
                    <a:pt x="174" y="245"/>
                    <a:pt x="200" y="250"/>
                    <a:pt x="223" y="241"/>
                  </a:cubicBezTo>
                  <a:cubicBezTo>
                    <a:pt x="242" y="233"/>
                    <a:pt x="254" y="215"/>
                    <a:pt x="257" y="195"/>
                  </a:cubicBezTo>
                  <a:cubicBezTo>
                    <a:pt x="263" y="165"/>
                    <a:pt x="256" y="135"/>
                    <a:pt x="246" y="106"/>
                  </a:cubicBezTo>
                  <a:cubicBezTo>
                    <a:pt x="245" y="107"/>
                    <a:pt x="245" y="107"/>
                    <a:pt x="244" y="107"/>
                  </a:cubicBezTo>
                  <a:cubicBezTo>
                    <a:pt x="249" y="122"/>
                    <a:pt x="253" y="136"/>
                    <a:pt x="253" y="152"/>
                  </a:cubicBezTo>
                  <a:cubicBezTo>
                    <a:pt x="254" y="167"/>
                    <a:pt x="249" y="182"/>
                    <a:pt x="240" y="195"/>
                  </a:cubicBezTo>
                  <a:cubicBezTo>
                    <a:pt x="225" y="216"/>
                    <a:pt x="197" y="225"/>
                    <a:pt x="172" y="227"/>
                  </a:cubicBezTo>
                  <a:cubicBezTo>
                    <a:pt x="159" y="228"/>
                    <a:pt x="145" y="227"/>
                    <a:pt x="132" y="224"/>
                  </a:cubicBezTo>
                  <a:cubicBezTo>
                    <a:pt x="120" y="220"/>
                    <a:pt x="109" y="214"/>
                    <a:pt x="98" y="207"/>
                  </a:cubicBezTo>
                  <a:cubicBezTo>
                    <a:pt x="77" y="191"/>
                    <a:pt x="62" y="170"/>
                    <a:pt x="50" y="146"/>
                  </a:cubicBezTo>
                  <a:cubicBezTo>
                    <a:pt x="42" y="130"/>
                    <a:pt x="37" y="112"/>
                    <a:pt x="32" y="94"/>
                  </a:cubicBezTo>
                  <a:cubicBezTo>
                    <a:pt x="30" y="87"/>
                    <a:pt x="29" y="80"/>
                    <a:pt x="28" y="73"/>
                  </a:cubicBezTo>
                  <a:cubicBezTo>
                    <a:pt x="26" y="67"/>
                    <a:pt x="25" y="60"/>
                    <a:pt x="21" y="55"/>
                  </a:cubicBezTo>
                  <a:cubicBezTo>
                    <a:pt x="20" y="55"/>
                    <a:pt x="19" y="55"/>
                    <a:pt x="18" y="55"/>
                  </a:cubicBezTo>
                  <a:cubicBezTo>
                    <a:pt x="13" y="64"/>
                    <a:pt x="15" y="75"/>
                    <a:pt x="17" y="84"/>
                  </a:cubicBezTo>
                  <a:cubicBezTo>
                    <a:pt x="21" y="95"/>
                    <a:pt x="26" y="106"/>
                    <a:pt x="32" y="116"/>
                  </a:cubicBezTo>
                  <a:cubicBezTo>
                    <a:pt x="44" y="138"/>
                    <a:pt x="59" y="158"/>
                    <a:pt x="77" y="176"/>
                  </a:cubicBezTo>
                  <a:cubicBezTo>
                    <a:pt x="97" y="194"/>
                    <a:pt x="121" y="211"/>
                    <a:pt x="148" y="216"/>
                  </a:cubicBezTo>
                  <a:cubicBezTo>
                    <a:pt x="171" y="219"/>
                    <a:pt x="194" y="211"/>
                    <a:pt x="212" y="197"/>
                  </a:cubicBezTo>
                  <a:cubicBezTo>
                    <a:pt x="235" y="178"/>
                    <a:pt x="249" y="147"/>
                    <a:pt x="243" y="116"/>
                  </a:cubicBezTo>
                  <a:cubicBezTo>
                    <a:pt x="242" y="116"/>
                    <a:pt x="242" y="117"/>
                    <a:pt x="241" y="117"/>
                  </a:cubicBezTo>
                  <a:cubicBezTo>
                    <a:pt x="249" y="132"/>
                    <a:pt x="252" y="148"/>
                    <a:pt x="244" y="164"/>
                  </a:cubicBezTo>
                  <a:cubicBezTo>
                    <a:pt x="237" y="179"/>
                    <a:pt x="223" y="189"/>
                    <a:pt x="209" y="196"/>
                  </a:cubicBezTo>
                  <a:cubicBezTo>
                    <a:pt x="193" y="204"/>
                    <a:pt x="175" y="209"/>
                    <a:pt x="157" y="211"/>
                  </a:cubicBezTo>
                  <a:cubicBezTo>
                    <a:pt x="141" y="213"/>
                    <a:pt x="124" y="213"/>
                    <a:pt x="109" y="208"/>
                  </a:cubicBezTo>
                  <a:cubicBezTo>
                    <a:pt x="83" y="199"/>
                    <a:pt x="64" y="176"/>
                    <a:pt x="47" y="155"/>
                  </a:cubicBezTo>
                  <a:cubicBezTo>
                    <a:pt x="37" y="142"/>
                    <a:pt x="27" y="130"/>
                    <a:pt x="19" y="115"/>
                  </a:cubicBezTo>
                  <a:cubicBezTo>
                    <a:pt x="11" y="103"/>
                    <a:pt x="4" y="88"/>
                    <a:pt x="3" y="73"/>
                  </a:cubicBezTo>
                  <a:cubicBezTo>
                    <a:pt x="2" y="45"/>
                    <a:pt x="27" y="0"/>
                    <a:pt x="61" y="14"/>
                  </a:cubicBezTo>
                  <a:cubicBezTo>
                    <a:pt x="60" y="13"/>
                    <a:pt x="60" y="12"/>
                    <a:pt x="60" y="12"/>
                  </a:cubicBezTo>
                  <a:cubicBezTo>
                    <a:pt x="56" y="19"/>
                    <a:pt x="49" y="24"/>
                    <a:pt x="43" y="29"/>
                  </a:cubicBezTo>
                  <a:cubicBezTo>
                    <a:pt x="37" y="35"/>
                    <a:pt x="32" y="41"/>
                    <a:pt x="28" y="49"/>
                  </a:cubicBezTo>
                  <a:cubicBezTo>
                    <a:pt x="20" y="69"/>
                    <a:pt x="28" y="92"/>
                    <a:pt x="21" y="113"/>
                  </a:cubicBezTo>
                  <a:cubicBezTo>
                    <a:pt x="22" y="113"/>
                    <a:pt x="23" y="113"/>
                    <a:pt x="24" y="113"/>
                  </a:cubicBezTo>
                  <a:cubicBezTo>
                    <a:pt x="16" y="106"/>
                    <a:pt x="14" y="94"/>
                    <a:pt x="13" y="85"/>
                  </a:cubicBezTo>
                  <a:cubicBezTo>
                    <a:pt x="12" y="74"/>
                    <a:pt x="14" y="63"/>
                    <a:pt x="17" y="53"/>
                  </a:cubicBezTo>
                  <a:cubicBezTo>
                    <a:pt x="20" y="42"/>
                    <a:pt x="28" y="32"/>
                    <a:pt x="37" y="25"/>
                  </a:cubicBezTo>
                  <a:cubicBezTo>
                    <a:pt x="43" y="22"/>
                    <a:pt x="48" y="18"/>
                    <a:pt x="54" y="16"/>
                  </a:cubicBezTo>
                  <a:cubicBezTo>
                    <a:pt x="60" y="14"/>
                    <a:pt x="67" y="12"/>
                    <a:pt x="72" y="8"/>
                  </a:cubicBezTo>
                  <a:cubicBezTo>
                    <a:pt x="73" y="7"/>
                    <a:pt x="72" y="5"/>
                    <a:pt x="71" y="5"/>
                  </a:cubicBezTo>
                  <a:cubicBezTo>
                    <a:pt x="47" y="3"/>
                    <a:pt x="32" y="29"/>
                    <a:pt x="27" y="49"/>
                  </a:cubicBezTo>
                  <a:cubicBezTo>
                    <a:pt x="24" y="60"/>
                    <a:pt x="24" y="70"/>
                    <a:pt x="26" y="81"/>
                  </a:cubicBezTo>
                  <a:cubicBezTo>
                    <a:pt x="28" y="93"/>
                    <a:pt x="31" y="105"/>
                    <a:pt x="36" y="116"/>
                  </a:cubicBezTo>
                  <a:cubicBezTo>
                    <a:pt x="40" y="125"/>
                    <a:pt x="46" y="134"/>
                    <a:pt x="54" y="141"/>
                  </a:cubicBezTo>
                  <a:cubicBezTo>
                    <a:pt x="55" y="142"/>
                    <a:pt x="57" y="140"/>
                    <a:pt x="56" y="139"/>
                  </a:cubicBezTo>
                  <a:cubicBezTo>
                    <a:pt x="44" y="114"/>
                    <a:pt x="26" y="84"/>
                    <a:pt x="35" y="55"/>
                  </a:cubicBezTo>
                  <a:cubicBezTo>
                    <a:pt x="38" y="44"/>
                    <a:pt x="44" y="35"/>
                    <a:pt x="52" y="27"/>
                  </a:cubicBezTo>
                  <a:cubicBezTo>
                    <a:pt x="60" y="19"/>
                    <a:pt x="70" y="13"/>
                    <a:pt x="82" y="14"/>
                  </a:cubicBezTo>
                  <a:cubicBezTo>
                    <a:pt x="82" y="13"/>
                    <a:pt x="81" y="12"/>
                    <a:pt x="81" y="11"/>
                  </a:cubicBezTo>
                  <a:cubicBezTo>
                    <a:pt x="70" y="16"/>
                    <a:pt x="59" y="23"/>
                    <a:pt x="50" y="32"/>
                  </a:cubicBezTo>
                  <a:cubicBezTo>
                    <a:pt x="41" y="41"/>
                    <a:pt x="35" y="53"/>
                    <a:pt x="31" y="65"/>
                  </a:cubicBezTo>
                  <a:cubicBezTo>
                    <a:pt x="26" y="79"/>
                    <a:pt x="23" y="95"/>
                    <a:pt x="25" y="110"/>
                  </a:cubicBezTo>
                  <a:cubicBezTo>
                    <a:pt x="27" y="125"/>
                    <a:pt x="32" y="139"/>
                    <a:pt x="39" y="152"/>
                  </a:cubicBezTo>
                  <a:cubicBezTo>
                    <a:pt x="44" y="161"/>
                    <a:pt x="50" y="169"/>
                    <a:pt x="56" y="177"/>
                  </a:cubicBezTo>
                  <a:cubicBezTo>
                    <a:pt x="57" y="179"/>
                    <a:pt x="59" y="177"/>
                    <a:pt x="58" y="176"/>
                  </a:cubicBezTo>
                  <a:close/>
                </a:path>
              </a:pathLst>
            </a:custGeom>
            <a:solidFill>
              <a:srgbClr val="0057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grpSp>
    </p:spTree>
    <p:custDataLst>
      <p:tags r:id="rId1"/>
    </p:custDataLst>
  </p:cSld>
  <p:clrMapOvr>
    <a:masterClrMapping/>
  </p:clrMapOvr>
  <p:transition spd="slow" advClick="0" advTm="0">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322234" y="2218267"/>
            <a:ext cx="6326717" cy="1015663"/>
          </a:xfrm>
          <a:prstGeom prst="rect">
            <a:avLst/>
          </a:prstGeom>
        </p:spPr>
        <p:txBody>
          <a:bodyPr>
            <a:spAutoFit/>
          </a:bodyPr>
          <a:lstStyle/>
          <a:p>
            <a:pPr algn="ctr"/>
            <a:r>
              <a:rPr lang="zh-CN" altLang="en-US" sz="6000" dirty="0">
                <a:solidFill>
                  <a:srgbClr val="3C7FBB"/>
                </a:solidFill>
                <a:latin typeface="华文楷体" panose="02010600040101010101" pitchFamily="2" charset="-122"/>
                <a:ea typeface="华文楷体" panose="02010600040101010101" pitchFamily="2" charset="-122"/>
              </a:rPr>
              <a:t>项目成员分工</a:t>
            </a:r>
          </a:p>
        </p:txBody>
      </p:sp>
      <p:grpSp>
        <p:nvGrpSpPr>
          <p:cNvPr id="5" name="Group 4"/>
          <p:cNvGrpSpPr>
            <a:grpSpLocks noChangeAspect="1"/>
          </p:cNvGrpSpPr>
          <p:nvPr/>
        </p:nvGrpSpPr>
        <p:grpSpPr bwMode="auto">
          <a:xfrm>
            <a:off x="2260892" y="370114"/>
            <a:ext cx="2196810" cy="5126413"/>
            <a:chOff x="4461" y="982"/>
            <a:chExt cx="1403" cy="3274"/>
          </a:xfrm>
          <a:solidFill>
            <a:schemeClr val="accent1"/>
          </a:solidFill>
        </p:grpSpPr>
        <p:sp>
          <p:nvSpPr>
            <p:cNvPr id="13" name="Freeform 5"/>
            <p:cNvSpPr/>
            <p:nvPr/>
          </p:nvSpPr>
          <p:spPr bwMode="auto">
            <a:xfrm>
              <a:off x="5128" y="2906"/>
              <a:ext cx="10" cy="17"/>
            </a:xfrm>
            <a:custGeom>
              <a:avLst/>
              <a:gdLst>
                <a:gd name="T0" fmla="*/ 2 w 4"/>
                <a:gd name="T1" fmla="*/ 0 h 7"/>
                <a:gd name="T2" fmla="*/ 3 w 4"/>
                <a:gd name="T3" fmla="*/ 0 h 7"/>
                <a:gd name="T4" fmla="*/ 1 w 4"/>
                <a:gd name="T5" fmla="*/ 7 h 7"/>
                <a:gd name="T6" fmla="*/ 2 w 4"/>
                <a:gd name="T7" fmla="*/ 0 h 7"/>
              </a:gdLst>
              <a:ahLst/>
              <a:cxnLst>
                <a:cxn ang="0">
                  <a:pos x="T0" y="T1"/>
                </a:cxn>
                <a:cxn ang="0">
                  <a:pos x="T2" y="T3"/>
                </a:cxn>
                <a:cxn ang="0">
                  <a:pos x="T4" y="T5"/>
                </a:cxn>
                <a:cxn ang="0">
                  <a:pos x="T6" y="T7"/>
                </a:cxn>
              </a:cxnLst>
              <a:rect l="0" t="0" r="r" b="b"/>
              <a:pathLst>
                <a:path w="4" h="7">
                  <a:moveTo>
                    <a:pt x="2" y="0"/>
                  </a:moveTo>
                  <a:cubicBezTo>
                    <a:pt x="2" y="1"/>
                    <a:pt x="2" y="1"/>
                    <a:pt x="3" y="0"/>
                  </a:cubicBezTo>
                  <a:cubicBezTo>
                    <a:pt x="1" y="3"/>
                    <a:pt x="4" y="6"/>
                    <a:pt x="1" y="7"/>
                  </a:cubicBezTo>
                  <a:cubicBezTo>
                    <a:pt x="1" y="5"/>
                    <a:pt x="0"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4" name="Freeform 6"/>
            <p:cNvSpPr>
              <a:spLocks noEditPoints="1"/>
            </p:cNvSpPr>
            <p:nvPr/>
          </p:nvSpPr>
          <p:spPr bwMode="auto">
            <a:xfrm>
              <a:off x="4665" y="2490"/>
              <a:ext cx="292" cy="378"/>
            </a:xfrm>
            <a:custGeom>
              <a:avLst/>
              <a:gdLst>
                <a:gd name="T0" fmla="*/ 15 w 123"/>
                <a:gd name="T1" fmla="*/ 123 h 160"/>
                <a:gd name="T2" fmla="*/ 93 w 123"/>
                <a:gd name="T3" fmla="*/ 19 h 160"/>
                <a:gd name="T4" fmla="*/ 49 w 123"/>
                <a:gd name="T5" fmla="*/ 22 h 160"/>
                <a:gd name="T6" fmla="*/ 61 w 123"/>
                <a:gd name="T7" fmla="*/ 15 h 160"/>
                <a:gd name="T8" fmla="*/ 25 w 123"/>
                <a:gd name="T9" fmla="*/ 46 h 160"/>
                <a:gd name="T10" fmla="*/ 80 w 123"/>
                <a:gd name="T11" fmla="*/ 27 h 160"/>
                <a:gd name="T12" fmla="*/ 61 w 123"/>
                <a:gd name="T13" fmla="*/ 24 h 160"/>
                <a:gd name="T14" fmla="*/ 61 w 123"/>
                <a:gd name="T15" fmla="*/ 30 h 160"/>
                <a:gd name="T16" fmla="*/ 54 w 123"/>
                <a:gd name="T17" fmla="*/ 31 h 160"/>
                <a:gd name="T18" fmla="*/ 70 w 123"/>
                <a:gd name="T19" fmla="*/ 34 h 160"/>
                <a:gd name="T20" fmla="*/ 98 w 123"/>
                <a:gd name="T21" fmla="*/ 43 h 160"/>
                <a:gd name="T22" fmla="*/ 113 w 123"/>
                <a:gd name="T23" fmla="*/ 103 h 160"/>
                <a:gd name="T24" fmla="*/ 74 w 123"/>
                <a:gd name="T25" fmla="*/ 39 h 160"/>
                <a:gd name="T26" fmla="*/ 62 w 123"/>
                <a:gd name="T27" fmla="*/ 44 h 160"/>
                <a:gd name="T28" fmla="*/ 73 w 123"/>
                <a:gd name="T29" fmla="*/ 43 h 160"/>
                <a:gd name="T30" fmla="*/ 54 w 123"/>
                <a:gd name="T31" fmla="*/ 54 h 160"/>
                <a:gd name="T32" fmla="*/ 41 w 123"/>
                <a:gd name="T33" fmla="*/ 55 h 160"/>
                <a:gd name="T34" fmla="*/ 63 w 123"/>
                <a:gd name="T35" fmla="*/ 57 h 160"/>
                <a:gd name="T36" fmla="*/ 105 w 123"/>
                <a:gd name="T37" fmla="*/ 63 h 160"/>
                <a:gd name="T38" fmla="*/ 100 w 123"/>
                <a:gd name="T39" fmla="*/ 64 h 160"/>
                <a:gd name="T40" fmla="*/ 74 w 123"/>
                <a:gd name="T41" fmla="*/ 64 h 160"/>
                <a:gd name="T42" fmla="*/ 54 w 123"/>
                <a:gd name="T43" fmla="*/ 62 h 160"/>
                <a:gd name="T44" fmla="*/ 42 w 123"/>
                <a:gd name="T45" fmla="*/ 73 h 160"/>
                <a:gd name="T46" fmla="*/ 69 w 123"/>
                <a:gd name="T47" fmla="*/ 65 h 160"/>
                <a:gd name="T48" fmla="*/ 80 w 123"/>
                <a:gd name="T49" fmla="*/ 71 h 160"/>
                <a:gd name="T50" fmla="*/ 53 w 123"/>
                <a:gd name="T51" fmla="*/ 75 h 160"/>
                <a:gd name="T52" fmla="*/ 29 w 123"/>
                <a:gd name="T53" fmla="*/ 73 h 160"/>
                <a:gd name="T54" fmla="*/ 58 w 123"/>
                <a:gd name="T55" fmla="*/ 77 h 160"/>
                <a:gd name="T56" fmla="*/ 6 w 123"/>
                <a:gd name="T57" fmla="*/ 84 h 160"/>
                <a:gd name="T58" fmla="*/ 15 w 123"/>
                <a:gd name="T59" fmla="*/ 76 h 160"/>
                <a:gd name="T60" fmla="*/ 28 w 123"/>
                <a:gd name="T61" fmla="*/ 82 h 160"/>
                <a:gd name="T62" fmla="*/ 103 w 123"/>
                <a:gd name="T63" fmla="*/ 80 h 160"/>
                <a:gd name="T64" fmla="*/ 91 w 123"/>
                <a:gd name="T65" fmla="*/ 87 h 160"/>
                <a:gd name="T66" fmla="*/ 104 w 123"/>
                <a:gd name="T67" fmla="*/ 88 h 160"/>
                <a:gd name="T68" fmla="*/ 67 w 123"/>
                <a:gd name="T69" fmla="*/ 88 h 160"/>
                <a:gd name="T70" fmla="*/ 75 w 123"/>
                <a:gd name="T71" fmla="*/ 90 h 160"/>
                <a:gd name="T72" fmla="*/ 69 w 123"/>
                <a:gd name="T73" fmla="*/ 93 h 160"/>
                <a:gd name="T74" fmla="*/ 29 w 123"/>
                <a:gd name="T75" fmla="*/ 91 h 160"/>
                <a:gd name="T76" fmla="*/ 87 w 123"/>
                <a:gd name="T77" fmla="*/ 95 h 160"/>
                <a:gd name="T78" fmla="*/ 81 w 123"/>
                <a:gd name="T79" fmla="*/ 98 h 160"/>
                <a:gd name="T80" fmla="*/ 48 w 123"/>
                <a:gd name="T81" fmla="*/ 97 h 160"/>
                <a:gd name="T82" fmla="*/ 68 w 123"/>
                <a:gd name="T83" fmla="*/ 106 h 160"/>
                <a:gd name="T84" fmla="*/ 98 w 123"/>
                <a:gd name="T85" fmla="*/ 104 h 160"/>
                <a:gd name="T86" fmla="*/ 106 w 123"/>
                <a:gd name="T87" fmla="*/ 106 h 160"/>
                <a:gd name="T88" fmla="*/ 76 w 123"/>
                <a:gd name="T89" fmla="*/ 107 h 160"/>
                <a:gd name="T90" fmla="*/ 22 w 123"/>
                <a:gd name="T91" fmla="*/ 112 h 160"/>
                <a:gd name="T92" fmla="*/ 30 w 123"/>
                <a:gd name="T93" fmla="*/ 107 h 160"/>
                <a:gd name="T94" fmla="*/ 42 w 123"/>
                <a:gd name="T95" fmla="*/ 114 h 160"/>
                <a:gd name="T96" fmla="*/ 63 w 123"/>
                <a:gd name="T97" fmla="*/ 116 h 160"/>
                <a:gd name="T98" fmla="*/ 75 w 123"/>
                <a:gd name="T99" fmla="*/ 115 h 160"/>
                <a:gd name="T100" fmla="*/ 78 w 123"/>
                <a:gd name="T101" fmla="*/ 115 h 160"/>
                <a:gd name="T102" fmla="*/ 49 w 123"/>
                <a:gd name="T103" fmla="*/ 117 h 160"/>
                <a:gd name="T104" fmla="*/ 61 w 123"/>
                <a:gd name="T105" fmla="*/ 128 h 160"/>
                <a:gd name="T106" fmla="*/ 83 w 123"/>
                <a:gd name="T107" fmla="*/ 124 h 160"/>
                <a:gd name="T108" fmla="*/ 53 w 123"/>
                <a:gd name="T109" fmla="*/ 128 h 160"/>
                <a:gd name="T110" fmla="*/ 42 w 123"/>
                <a:gd name="T111" fmla="*/ 129 h 160"/>
                <a:gd name="T112" fmla="*/ 68 w 123"/>
                <a:gd name="T113" fmla="*/ 136 h 160"/>
                <a:gd name="T114" fmla="*/ 76 w 123"/>
                <a:gd name="T115" fmla="*/ 132 h 160"/>
                <a:gd name="T116" fmla="*/ 88 w 123"/>
                <a:gd name="T117" fmla="*/ 14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 h="160">
                  <a:moveTo>
                    <a:pt x="87" y="151"/>
                  </a:moveTo>
                  <a:cubicBezTo>
                    <a:pt x="86" y="153"/>
                    <a:pt x="88" y="151"/>
                    <a:pt x="89" y="151"/>
                  </a:cubicBezTo>
                  <a:cubicBezTo>
                    <a:pt x="88" y="153"/>
                    <a:pt x="86" y="153"/>
                    <a:pt x="84" y="155"/>
                  </a:cubicBezTo>
                  <a:cubicBezTo>
                    <a:pt x="83" y="154"/>
                    <a:pt x="85" y="153"/>
                    <a:pt x="85" y="152"/>
                  </a:cubicBezTo>
                  <a:cubicBezTo>
                    <a:pt x="76" y="152"/>
                    <a:pt x="67" y="160"/>
                    <a:pt x="58" y="159"/>
                  </a:cubicBezTo>
                  <a:cubicBezTo>
                    <a:pt x="50" y="159"/>
                    <a:pt x="48" y="153"/>
                    <a:pt x="42" y="149"/>
                  </a:cubicBezTo>
                  <a:cubicBezTo>
                    <a:pt x="39" y="150"/>
                    <a:pt x="38" y="147"/>
                    <a:pt x="36" y="148"/>
                  </a:cubicBezTo>
                  <a:cubicBezTo>
                    <a:pt x="33" y="143"/>
                    <a:pt x="28" y="141"/>
                    <a:pt x="24" y="137"/>
                  </a:cubicBezTo>
                  <a:cubicBezTo>
                    <a:pt x="20" y="134"/>
                    <a:pt x="18" y="129"/>
                    <a:pt x="15" y="123"/>
                  </a:cubicBezTo>
                  <a:cubicBezTo>
                    <a:pt x="9" y="114"/>
                    <a:pt x="5" y="105"/>
                    <a:pt x="2" y="92"/>
                  </a:cubicBezTo>
                  <a:cubicBezTo>
                    <a:pt x="0" y="68"/>
                    <a:pt x="1" y="37"/>
                    <a:pt x="17" y="23"/>
                  </a:cubicBezTo>
                  <a:cubicBezTo>
                    <a:pt x="20" y="23"/>
                    <a:pt x="21" y="22"/>
                    <a:pt x="23" y="21"/>
                  </a:cubicBezTo>
                  <a:cubicBezTo>
                    <a:pt x="24" y="21"/>
                    <a:pt x="23" y="19"/>
                    <a:pt x="24" y="19"/>
                  </a:cubicBezTo>
                  <a:cubicBezTo>
                    <a:pt x="30" y="15"/>
                    <a:pt x="36" y="10"/>
                    <a:pt x="41" y="5"/>
                  </a:cubicBezTo>
                  <a:cubicBezTo>
                    <a:pt x="49" y="2"/>
                    <a:pt x="67" y="0"/>
                    <a:pt x="73" y="6"/>
                  </a:cubicBezTo>
                  <a:cubicBezTo>
                    <a:pt x="78" y="5"/>
                    <a:pt x="81" y="13"/>
                    <a:pt x="87" y="13"/>
                  </a:cubicBezTo>
                  <a:cubicBezTo>
                    <a:pt x="88" y="16"/>
                    <a:pt x="90" y="16"/>
                    <a:pt x="92" y="17"/>
                  </a:cubicBezTo>
                  <a:cubicBezTo>
                    <a:pt x="92" y="18"/>
                    <a:pt x="93" y="18"/>
                    <a:pt x="93" y="19"/>
                  </a:cubicBezTo>
                  <a:cubicBezTo>
                    <a:pt x="107" y="33"/>
                    <a:pt x="120" y="48"/>
                    <a:pt x="121" y="75"/>
                  </a:cubicBezTo>
                  <a:cubicBezTo>
                    <a:pt x="121" y="77"/>
                    <a:pt x="119" y="76"/>
                    <a:pt x="119" y="77"/>
                  </a:cubicBezTo>
                  <a:cubicBezTo>
                    <a:pt x="123" y="98"/>
                    <a:pt x="118" y="121"/>
                    <a:pt x="106" y="135"/>
                  </a:cubicBezTo>
                  <a:cubicBezTo>
                    <a:pt x="102" y="138"/>
                    <a:pt x="98" y="141"/>
                    <a:pt x="95" y="146"/>
                  </a:cubicBezTo>
                  <a:cubicBezTo>
                    <a:pt x="93" y="146"/>
                    <a:pt x="90" y="147"/>
                    <a:pt x="90" y="150"/>
                  </a:cubicBezTo>
                  <a:cubicBezTo>
                    <a:pt x="89" y="148"/>
                    <a:pt x="87" y="150"/>
                    <a:pt x="87" y="151"/>
                  </a:cubicBezTo>
                  <a:close/>
                  <a:moveTo>
                    <a:pt x="49" y="22"/>
                  </a:moveTo>
                  <a:cubicBezTo>
                    <a:pt x="52" y="18"/>
                    <a:pt x="55" y="15"/>
                    <a:pt x="57" y="11"/>
                  </a:cubicBezTo>
                  <a:cubicBezTo>
                    <a:pt x="52" y="11"/>
                    <a:pt x="50" y="19"/>
                    <a:pt x="49" y="22"/>
                  </a:cubicBezTo>
                  <a:close/>
                  <a:moveTo>
                    <a:pt x="66" y="20"/>
                  </a:moveTo>
                  <a:cubicBezTo>
                    <a:pt x="68" y="19"/>
                    <a:pt x="70" y="17"/>
                    <a:pt x="72" y="16"/>
                  </a:cubicBezTo>
                  <a:cubicBezTo>
                    <a:pt x="73" y="16"/>
                    <a:pt x="74" y="16"/>
                    <a:pt x="74" y="17"/>
                  </a:cubicBezTo>
                  <a:cubicBezTo>
                    <a:pt x="74" y="19"/>
                    <a:pt x="74" y="20"/>
                    <a:pt x="73" y="20"/>
                  </a:cubicBezTo>
                  <a:cubicBezTo>
                    <a:pt x="75" y="20"/>
                    <a:pt x="75" y="21"/>
                    <a:pt x="76" y="22"/>
                  </a:cubicBezTo>
                  <a:cubicBezTo>
                    <a:pt x="79" y="21"/>
                    <a:pt x="80" y="18"/>
                    <a:pt x="81" y="16"/>
                  </a:cubicBezTo>
                  <a:cubicBezTo>
                    <a:pt x="80" y="14"/>
                    <a:pt x="76" y="13"/>
                    <a:pt x="74" y="12"/>
                  </a:cubicBezTo>
                  <a:cubicBezTo>
                    <a:pt x="71" y="13"/>
                    <a:pt x="64" y="14"/>
                    <a:pt x="66" y="20"/>
                  </a:cubicBezTo>
                  <a:close/>
                  <a:moveTo>
                    <a:pt x="61" y="15"/>
                  </a:moveTo>
                  <a:cubicBezTo>
                    <a:pt x="62" y="14"/>
                    <a:pt x="64" y="13"/>
                    <a:pt x="63" y="12"/>
                  </a:cubicBezTo>
                  <a:cubicBezTo>
                    <a:pt x="63" y="13"/>
                    <a:pt x="60" y="14"/>
                    <a:pt x="61" y="15"/>
                  </a:cubicBezTo>
                  <a:close/>
                  <a:moveTo>
                    <a:pt x="35" y="16"/>
                  </a:moveTo>
                  <a:cubicBezTo>
                    <a:pt x="37" y="16"/>
                    <a:pt x="38" y="15"/>
                    <a:pt x="38" y="14"/>
                  </a:cubicBezTo>
                  <a:cubicBezTo>
                    <a:pt x="37" y="15"/>
                    <a:pt x="35" y="14"/>
                    <a:pt x="35" y="16"/>
                  </a:cubicBezTo>
                  <a:close/>
                  <a:moveTo>
                    <a:pt x="59" y="18"/>
                  </a:moveTo>
                  <a:cubicBezTo>
                    <a:pt x="60" y="18"/>
                    <a:pt x="61" y="16"/>
                    <a:pt x="60" y="16"/>
                  </a:cubicBezTo>
                  <a:cubicBezTo>
                    <a:pt x="60" y="16"/>
                    <a:pt x="58" y="18"/>
                    <a:pt x="59" y="18"/>
                  </a:cubicBezTo>
                  <a:close/>
                  <a:moveTo>
                    <a:pt x="25" y="46"/>
                  </a:moveTo>
                  <a:cubicBezTo>
                    <a:pt x="28" y="37"/>
                    <a:pt x="35" y="28"/>
                    <a:pt x="37" y="20"/>
                  </a:cubicBezTo>
                  <a:cubicBezTo>
                    <a:pt x="31" y="27"/>
                    <a:pt x="27" y="37"/>
                    <a:pt x="25" y="46"/>
                  </a:cubicBezTo>
                  <a:close/>
                  <a:moveTo>
                    <a:pt x="11" y="51"/>
                  </a:moveTo>
                  <a:cubicBezTo>
                    <a:pt x="15" y="41"/>
                    <a:pt x="20" y="32"/>
                    <a:pt x="25" y="22"/>
                  </a:cubicBezTo>
                  <a:cubicBezTo>
                    <a:pt x="25" y="22"/>
                    <a:pt x="25" y="22"/>
                    <a:pt x="24" y="22"/>
                  </a:cubicBezTo>
                  <a:cubicBezTo>
                    <a:pt x="16" y="28"/>
                    <a:pt x="8" y="37"/>
                    <a:pt x="11" y="51"/>
                  </a:cubicBezTo>
                  <a:close/>
                  <a:moveTo>
                    <a:pt x="80" y="27"/>
                  </a:moveTo>
                  <a:cubicBezTo>
                    <a:pt x="82" y="26"/>
                    <a:pt x="83" y="24"/>
                    <a:pt x="84" y="22"/>
                  </a:cubicBezTo>
                  <a:cubicBezTo>
                    <a:pt x="82" y="22"/>
                    <a:pt x="81" y="25"/>
                    <a:pt x="80" y="27"/>
                  </a:cubicBezTo>
                  <a:close/>
                  <a:moveTo>
                    <a:pt x="84" y="33"/>
                  </a:moveTo>
                  <a:cubicBezTo>
                    <a:pt x="88" y="33"/>
                    <a:pt x="88" y="26"/>
                    <a:pt x="93" y="26"/>
                  </a:cubicBezTo>
                  <a:cubicBezTo>
                    <a:pt x="92" y="24"/>
                    <a:pt x="91" y="23"/>
                    <a:pt x="90" y="22"/>
                  </a:cubicBezTo>
                  <a:cubicBezTo>
                    <a:pt x="88" y="25"/>
                    <a:pt x="85" y="31"/>
                    <a:pt x="84" y="33"/>
                  </a:cubicBezTo>
                  <a:close/>
                  <a:moveTo>
                    <a:pt x="48" y="28"/>
                  </a:moveTo>
                  <a:cubicBezTo>
                    <a:pt x="50" y="27"/>
                    <a:pt x="50" y="25"/>
                    <a:pt x="51" y="24"/>
                  </a:cubicBezTo>
                  <a:cubicBezTo>
                    <a:pt x="49" y="24"/>
                    <a:pt x="48" y="28"/>
                    <a:pt x="48" y="28"/>
                  </a:cubicBezTo>
                  <a:close/>
                  <a:moveTo>
                    <a:pt x="60" y="28"/>
                  </a:moveTo>
                  <a:cubicBezTo>
                    <a:pt x="61" y="27"/>
                    <a:pt x="64" y="25"/>
                    <a:pt x="61" y="24"/>
                  </a:cubicBezTo>
                  <a:cubicBezTo>
                    <a:pt x="61" y="25"/>
                    <a:pt x="58" y="26"/>
                    <a:pt x="60" y="28"/>
                  </a:cubicBezTo>
                  <a:close/>
                  <a:moveTo>
                    <a:pt x="70" y="26"/>
                  </a:moveTo>
                  <a:cubicBezTo>
                    <a:pt x="71" y="26"/>
                    <a:pt x="70" y="28"/>
                    <a:pt x="72" y="28"/>
                  </a:cubicBezTo>
                  <a:cubicBezTo>
                    <a:pt x="74" y="27"/>
                    <a:pt x="72" y="25"/>
                    <a:pt x="71" y="24"/>
                  </a:cubicBezTo>
                  <a:cubicBezTo>
                    <a:pt x="71" y="25"/>
                    <a:pt x="70" y="25"/>
                    <a:pt x="70" y="26"/>
                  </a:cubicBezTo>
                  <a:close/>
                  <a:moveTo>
                    <a:pt x="61" y="30"/>
                  </a:moveTo>
                  <a:cubicBezTo>
                    <a:pt x="61" y="32"/>
                    <a:pt x="62" y="33"/>
                    <a:pt x="63" y="33"/>
                  </a:cubicBezTo>
                  <a:cubicBezTo>
                    <a:pt x="64" y="31"/>
                    <a:pt x="66" y="28"/>
                    <a:pt x="63" y="27"/>
                  </a:cubicBezTo>
                  <a:cubicBezTo>
                    <a:pt x="61" y="27"/>
                    <a:pt x="63" y="31"/>
                    <a:pt x="61" y="30"/>
                  </a:cubicBezTo>
                  <a:close/>
                  <a:moveTo>
                    <a:pt x="88" y="38"/>
                  </a:moveTo>
                  <a:cubicBezTo>
                    <a:pt x="89" y="39"/>
                    <a:pt x="89" y="41"/>
                    <a:pt x="91" y="41"/>
                  </a:cubicBezTo>
                  <a:cubicBezTo>
                    <a:pt x="93" y="39"/>
                    <a:pt x="94" y="37"/>
                    <a:pt x="93" y="34"/>
                  </a:cubicBezTo>
                  <a:cubicBezTo>
                    <a:pt x="94" y="33"/>
                    <a:pt x="96" y="32"/>
                    <a:pt x="97" y="34"/>
                  </a:cubicBezTo>
                  <a:cubicBezTo>
                    <a:pt x="97" y="32"/>
                    <a:pt x="95" y="29"/>
                    <a:pt x="94" y="27"/>
                  </a:cubicBezTo>
                  <a:cubicBezTo>
                    <a:pt x="92" y="31"/>
                    <a:pt x="89" y="34"/>
                    <a:pt x="88" y="38"/>
                  </a:cubicBezTo>
                  <a:close/>
                  <a:moveTo>
                    <a:pt x="49" y="34"/>
                  </a:moveTo>
                  <a:cubicBezTo>
                    <a:pt x="51" y="34"/>
                    <a:pt x="50" y="36"/>
                    <a:pt x="52" y="36"/>
                  </a:cubicBezTo>
                  <a:cubicBezTo>
                    <a:pt x="53" y="34"/>
                    <a:pt x="53" y="33"/>
                    <a:pt x="54" y="31"/>
                  </a:cubicBezTo>
                  <a:cubicBezTo>
                    <a:pt x="50" y="30"/>
                    <a:pt x="49" y="32"/>
                    <a:pt x="49" y="34"/>
                  </a:cubicBezTo>
                  <a:close/>
                  <a:moveTo>
                    <a:pt x="38" y="36"/>
                  </a:moveTo>
                  <a:cubicBezTo>
                    <a:pt x="38" y="35"/>
                    <a:pt x="39" y="35"/>
                    <a:pt x="39" y="33"/>
                  </a:cubicBezTo>
                  <a:cubicBezTo>
                    <a:pt x="38" y="33"/>
                    <a:pt x="36" y="35"/>
                    <a:pt x="38" y="36"/>
                  </a:cubicBezTo>
                  <a:close/>
                  <a:moveTo>
                    <a:pt x="61" y="38"/>
                  </a:moveTo>
                  <a:cubicBezTo>
                    <a:pt x="60" y="36"/>
                    <a:pt x="60" y="34"/>
                    <a:pt x="57" y="34"/>
                  </a:cubicBezTo>
                  <a:cubicBezTo>
                    <a:pt x="58" y="36"/>
                    <a:pt x="58" y="40"/>
                    <a:pt x="61" y="38"/>
                  </a:cubicBezTo>
                  <a:close/>
                  <a:moveTo>
                    <a:pt x="72" y="37"/>
                  </a:moveTo>
                  <a:cubicBezTo>
                    <a:pt x="73" y="35"/>
                    <a:pt x="71" y="34"/>
                    <a:pt x="70" y="34"/>
                  </a:cubicBezTo>
                  <a:cubicBezTo>
                    <a:pt x="70" y="35"/>
                    <a:pt x="71" y="36"/>
                    <a:pt x="72" y="37"/>
                  </a:cubicBezTo>
                  <a:close/>
                  <a:moveTo>
                    <a:pt x="54" y="40"/>
                  </a:moveTo>
                  <a:cubicBezTo>
                    <a:pt x="56" y="40"/>
                    <a:pt x="55" y="44"/>
                    <a:pt x="58" y="44"/>
                  </a:cubicBezTo>
                  <a:cubicBezTo>
                    <a:pt x="58" y="41"/>
                    <a:pt x="57" y="37"/>
                    <a:pt x="54" y="35"/>
                  </a:cubicBezTo>
                  <a:cubicBezTo>
                    <a:pt x="55" y="37"/>
                    <a:pt x="54" y="38"/>
                    <a:pt x="54" y="40"/>
                  </a:cubicBezTo>
                  <a:close/>
                  <a:moveTo>
                    <a:pt x="69" y="42"/>
                  </a:moveTo>
                  <a:cubicBezTo>
                    <a:pt x="71" y="40"/>
                    <a:pt x="70" y="37"/>
                    <a:pt x="67" y="36"/>
                  </a:cubicBezTo>
                  <a:cubicBezTo>
                    <a:pt x="66" y="38"/>
                    <a:pt x="66" y="41"/>
                    <a:pt x="69" y="42"/>
                  </a:cubicBezTo>
                  <a:close/>
                  <a:moveTo>
                    <a:pt x="98" y="43"/>
                  </a:moveTo>
                  <a:cubicBezTo>
                    <a:pt x="99" y="44"/>
                    <a:pt x="100" y="44"/>
                    <a:pt x="100" y="45"/>
                  </a:cubicBezTo>
                  <a:cubicBezTo>
                    <a:pt x="98" y="48"/>
                    <a:pt x="101" y="54"/>
                    <a:pt x="103" y="57"/>
                  </a:cubicBezTo>
                  <a:cubicBezTo>
                    <a:pt x="103" y="53"/>
                    <a:pt x="104" y="51"/>
                    <a:pt x="106" y="49"/>
                  </a:cubicBezTo>
                  <a:cubicBezTo>
                    <a:pt x="103" y="46"/>
                    <a:pt x="102" y="40"/>
                    <a:pt x="99" y="37"/>
                  </a:cubicBezTo>
                  <a:cubicBezTo>
                    <a:pt x="98" y="38"/>
                    <a:pt x="97" y="40"/>
                    <a:pt x="98" y="43"/>
                  </a:cubicBezTo>
                  <a:close/>
                  <a:moveTo>
                    <a:pt x="112" y="54"/>
                  </a:moveTo>
                  <a:cubicBezTo>
                    <a:pt x="111" y="57"/>
                    <a:pt x="112" y="58"/>
                    <a:pt x="113" y="61"/>
                  </a:cubicBezTo>
                  <a:cubicBezTo>
                    <a:pt x="112" y="66"/>
                    <a:pt x="114" y="71"/>
                    <a:pt x="115" y="74"/>
                  </a:cubicBezTo>
                  <a:cubicBezTo>
                    <a:pt x="112" y="82"/>
                    <a:pt x="115" y="94"/>
                    <a:pt x="113" y="103"/>
                  </a:cubicBezTo>
                  <a:cubicBezTo>
                    <a:pt x="112" y="105"/>
                    <a:pt x="110" y="107"/>
                    <a:pt x="109" y="109"/>
                  </a:cubicBezTo>
                  <a:cubicBezTo>
                    <a:pt x="109" y="111"/>
                    <a:pt x="109" y="113"/>
                    <a:pt x="108" y="115"/>
                  </a:cubicBezTo>
                  <a:cubicBezTo>
                    <a:pt x="105" y="123"/>
                    <a:pt x="99" y="128"/>
                    <a:pt x="98" y="137"/>
                  </a:cubicBezTo>
                  <a:cubicBezTo>
                    <a:pt x="112" y="128"/>
                    <a:pt x="117" y="108"/>
                    <a:pt x="118" y="87"/>
                  </a:cubicBezTo>
                  <a:cubicBezTo>
                    <a:pt x="118" y="68"/>
                    <a:pt x="116" y="47"/>
                    <a:pt x="104" y="37"/>
                  </a:cubicBezTo>
                  <a:cubicBezTo>
                    <a:pt x="106" y="43"/>
                    <a:pt x="110" y="48"/>
                    <a:pt x="112" y="54"/>
                  </a:cubicBezTo>
                  <a:close/>
                  <a:moveTo>
                    <a:pt x="75" y="43"/>
                  </a:moveTo>
                  <a:cubicBezTo>
                    <a:pt x="76" y="43"/>
                    <a:pt x="76" y="42"/>
                    <a:pt x="76" y="41"/>
                  </a:cubicBezTo>
                  <a:cubicBezTo>
                    <a:pt x="75" y="40"/>
                    <a:pt x="76" y="39"/>
                    <a:pt x="74" y="39"/>
                  </a:cubicBezTo>
                  <a:cubicBezTo>
                    <a:pt x="74" y="41"/>
                    <a:pt x="75" y="42"/>
                    <a:pt x="75" y="43"/>
                  </a:cubicBezTo>
                  <a:close/>
                  <a:moveTo>
                    <a:pt x="47" y="45"/>
                  </a:moveTo>
                  <a:cubicBezTo>
                    <a:pt x="49" y="43"/>
                    <a:pt x="48" y="40"/>
                    <a:pt x="45" y="39"/>
                  </a:cubicBezTo>
                  <a:cubicBezTo>
                    <a:pt x="45" y="42"/>
                    <a:pt x="43" y="45"/>
                    <a:pt x="47" y="45"/>
                  </a:cubicBezTo>
                  <a:close/>
                  <a:moveTo>
                    <a:pt x="62" y="44"/>
                  </a:moveTo>
                  <a:cubicBezTo>
                    <a:pt x="64" y="45"/>
                    <a:pt x="64" y="48"/>
                    <a:pt x="66" y="49"/>
                  </a:cubicBezTo>
                  <a:cubicBezTo>
                    <a:pt x="69" y="46"/>
                    <a:pt x="65" y="42"/>
                    <a:pt x="63" y="43"/>
                  </a:cubicBezTo>
                  <a:cubicBezTo>
                    <a:pt x="63" y="42"/>
                    <a:pt x="64" y="42"/>
                    <a:pt x="64" y="41"/>
                  </a:cubicBezTo>
                  <a:cubicBezTo>
                    <a:pt x="62" y="42"/>
                    <a:pt x="63" y="43"/>
                    <a:pt x="62" y="44"/>
                  </a:cubicBezTo>
                  <a:close/>
                  <a:moveTo>
                    <a:pt x="87" y="46"/>
                  </a:moveTo>
                  <a:cubicBezTo>
                    <a:pt x="89" y="45"/>
                    <a:pt x="87" y="42"/>
                    <a:pt x="86" y="41"/>
                  </a:cubicBezTo>
                  <a:cubicBezTo>
                    <a:pt x="84" y="43"/>
                    <a:pt x="86" y="45"/>
                    <a:pt x="87" y="46"/>
                  </a:cubicBezTo>
                  <a:close/>
                  <a:moveTo>
                    <a:pt x="55" y="49"/>
                  </a:moveTo>
                  <a:cubicBezTo>
                    <a:pt x="56" y="47"/>
                    <a:pt x="54" y="44"/>
                    <a:pt x="52" y="43"/>
                  </a:cubicBezTo>
                  <a:cubicBezTo>
                    <a:pt x="51" y="45"/>
                    <a:pt x="53" y="48"/>
                    <a:pt x="55" y="49"/>
                  </a:cubicBezTo>
                  <a:close/>
                  <a:moveTo>
                    <a:pt x="72" y="46"/>
                  </a:moveTo>
                  <a:cubicBezTo>
                    <a:pt x="72" y="47"/>
                    <a:pt x="72" y="48"/>
                    <a:pt x="74" y="48"/>
                  </a:cubicBezTo>
                  <a:cubicBezTo>
                    <a:pt x="76" y="45"/>
                    <a:pt x="72" y="45"/>
                    <a:pt x="73" y="43"/>
                  </a:cubicBezTo>
                  <a:cubicBezTo>
                    <a:pt x="72" y="44"/>
                    <a:pt x="71" y="44"/>
                    <a:pt x="72" y="46"/>
                  </a:cubicBezTo>
                  <a:close/>
                  <a:moveTo>
                    <a:pt x="37" y="46"/>
                  </a:moveTo>
                  <a:cubicBezTo>
                    <a:pt x="37" y="46"/>
                    <a:pt x="37" y="46"/>
                    <a:pt x="37" y="46"/>
                  </a:cubicBezTo>
                  <a:cubicBezTo>
                    <a:pt x="37" y="47"/>
                    <a:pt x="37" y="47"/>
                    <a:pt x="38" y="47"/>
                  </a:cubicBezTo>
                  <a:cubicBezTo>
                    <a:pt x="38" y="46"/>
                    <a:pt x="40" y="44"/>
                    <a:pt x="39" y="44"/>
                  </a:cubicBezTo>
                  <a:cubicBezTo>
                    <a:pt x="38" y="45"/>
                    <a:pt x="38" y="45"/>
                    <a:pt x="37" y="46"/>
                  </a:cubicBezTo>
                  <a:close/>
                  <a:moveTo>
                    <a:pt x="54" y="54"/>
                  </a:moveTo>
                  <a:cubicBezTo>
                    <a:pt x="54" y="50"/>
                    <a:pt x="51" y="48"/>
                    <a:pt x="49" y="45"/>
                  </a:cubicBezTo>
                  <a:cubicBezTo>
                    <a:pt x="47" y="49"/>
                    <a:pt x="50" y="53"/>
                    <a:pt x="54" y="54"/>
                  </a:cubicBezTo>
                  <a:close/>
                  <a:moveTo>
                    <a:pt x="64" y="52"/>
                  </a:moveTo>
                  <a:cubicBezTo>
                    <a:pt x="63" y="50"/>
                    <a:pt x="63" y="47"/>
                    <a:pt x="61" y="46"/>
                  </a:cubicBezTo>
                  <a:cubicBezTo>
                    <a:pt x="61" y="48"/>
                    <a:pt x="60" y="48"/>
                    <a:pt x="60" y="49"/>
                  </a:cubicBezTo>
                  <a:cubicBezTo>
                    <a:pt x="62" y="49"/>
                    <a:pt x="63" y="52"/>
                    <a:pt x="64" y="52"/>
                  </a:cubicBezTo>
                  <a:close/>
                  <a:moveTo>
                    <a:pt x="80" y="50"/>
                  </a:moveTo>
                  <a:cubicBezTo>
                    <a:pt x="81" y="52"/>
                    <a:pt x="81" y="54"/>
                    <a:pt x="83" y="54"/>
                  </a:cubicBezTo>
                  <a:cubicBezTo>
                    <a:pt x="84" y="52"/>
                    <a:pt x="85" y="50"/>
                    <a:pt x="82" y="48"/>
                  </a:cubicBezTo>
                  <a:cubicBezTo>
                    <a:pt x="82" y="49"/>
                    <a:pt x="82" y="50"/>
                    <a:pt x="80" y="50"/>
                  </a:cubicBezTo>
                  <a:close/>
                  <a:moveTo>
                    <a:pt x="41" y="55"/>
                  </a:moveTo>
                  <a:cubicBezTo>
                    <a:pt x="42" y="54"/>
                    <a:pt x="42" y="52"/>
                    <a:pt x="43" y="51"/>
                  </a:cubicBezTo>
                  <a:cubicBezTo>
                    <a:pt x="42" y="50"/>
                    <a:pt x="42" y="49"/>
                    <a:pt x="41" y="49"/>
                  </a:cubicBezTo>
                  <a:cubicBezTo>
                    <a:pt x="39" y="51"/>
                    <a:pt x="40" y="52"/>
                    <a:pt x="41" y="55"/>
                  </a:cubicBezTo>
                  <a:close/>
                  <a:moveTo>
                    <a:pt x="67" y="54"/>
                  </a:moveTo>
                  <a:cubicBezTo>
                    <a:pt x="69" y="54"/>
                    <a:pt x="69" y="55"/>
                    <a:pt x="71" y="55"/>
                  </a:cubicBezTo>
                  <a:cubicBezTo>
                    <a:pt x="71" y="53"/>
                    <a:pt x="72" y="50"/>
                    <a:pt x="69" y="51"/>
                  </a:cubicBezTo>
                  <a:cubicBezTo>
                    <a:pt x="69" y="52"/>
                    <a:pt x="68" y="53"/>
                    <a:pt x="67" y="54"/>
                  </a:cubicBezTo>
                  <a:close/>
                  <a:moveTo>
                    <a:pt x="62" y="59"/>
                  </a:moveTo>
                  <a:cubicBezTo>
                    <a:pt x="62" y="58"/>
                    <a:pt x="63" y="58"/>
                    <a:pt x="63" y="57"/>
                  </a:cubicBezTo>
                  <a:cubicBezTo>
                    <a:pt x="61" y="55"/>
                    <a:pt x="60" y="53"/>
                    <a:pt x="58" y="51"/>
                  </a:cubicBezTo>
                  <a:cubicBezTo>
                    <a:pt x="57" y="55"/>
                    <a:pt x="60" y="58"/>
                    <a:pt x="62" y="59"/>
                  </a:cubicBezTo>
                  <a:close/>
                  <a:moveTo>
                    <a:pt x="78" y="54"/>
                  </a:moveTo>
                  <a:cubicBezTo>
                    <a:pt x="78" y="56"/>
                    <a:pt x="79" y="57"/>
                    <a:pt x="80" y="58"/>
                  </a:cubicBezTo>
                  <a:cubicBezTo>
                    <a:pt x="82" y="57"/>
                    <a:pt x="80" y="53"/>
                    <a:pt x="78" y="54"/>
                  </a:cubicBezTo>
                  <a:close/>
                  <a:moveTo>
                    <a:pt x="48" y="64"/>
                  </a:moveTo>
                  <a:cubicBezTo>
                    <a:pt x="52" y="61"/>
                    <a:pt x="47" y="56"/>
                    <a:pt x="45" y="55"/>
                  </a:cubicBezTo>
                  <a:cubicBezTo>
                    <a:pt x="43" y="58"/>
                    <a:pt x="46" y="61"/>
                    <a:pt x="48" y="64"/>
                  </a:cubicBezTo>
                  <a:close/>
                  <a:moveTo>
                    <a:pt x="105" y="63"/>
                  </a:moveTo>
                  <a:cubicBezTo>
                    <a:pt x="108" y="62"/>
                    <a:pt x="111" y="58"/>
                    <a:pt x="108" y="55"/>
                  </a:cubicBezTo>
                  <a:cubicBezTo>
                    <a:pt x="107" y="58"/>
                    <a:pt x="103" y="61"/>
                    <a:pt x="105" y="63"/>
                  </a:cubicBezTo>
                  <a:close/>
                  <a:moveTo>
                    <a:pt x="6" y="66"/>
                  </a:moveTo>
                  <a:cubicBezTo>
                    <a:pt x="6" y="64"/>
                    <a:pt x="7" y="57"/>
                    <a:pt x="6" y="57"/>
                  </a:cubicBezTo>
                  <a:cubicBezTo>
                    <a:pt x="7" y="60"/>
                    <a:pt x="5" y="64"/>
                    <a:pt x="6" y="66"/>
                  </a:cubicBezTo>
                  <a:close/>
                  <a:moveTo>
                    <a:pt x="60" y="63"/>
                  </a:moveTo>
                  <a:cubicBezTo>
                    <a:pt x="61" y="60"/>
                    <a:pt x="58" y="58"/>
                    <a:pt x="56" y="56"/>
                  </a:cubicBezTo>
                  <a:cubicBezTo>
                    <a:pt x="54" y="59"/>
                    <a:pt x="58" y="62"/>
                    <a:pt x="60" y="63"/>
                  </a:cubicBezTo>
                  <a:close/>
                  <a:moveTo>
                    <a:pt x="100" y="64"/>
                  </a:moveTo>
                  <a:cubicBezTo>
                    <a:pt x="101" y="61"/>
                    <a:pt x="98" y="59"/>
                    <a:pt x="97" y="57"/>
                  </a:cubicBezTo>
                  <a:cubicBezTo>
                    <a:pt x="96" y="59"/>
                    <a:pt x="98" y="62"/>
                    <a:pt x="100" y="64"/>
                  </a:cubicBezTo>
                  <a:close/>
                  <a:moveTo>
                    <a:pt x="88" y="64"/>
                  </a:moveTo>
                  <a:cubicBezTo>
                    <a:pt x="89" y="61"/>
                    <a:pt x="91" y="58"/>
                    <a:pt x="88" y="57"/>
                  </a:cubicBezTo>
                  <a:cubicBezTo>
                    <a:pt x="88" y="58"/>
                    <a:pt x="85" y="62"/>
                    <a:pt x="88" y="64"/>
                  </a:cubicBezTo>
                  <a:close/>
                  <a:moveTo>
                    <a:pt x="34" y="64"/>
                  </a:moveTo>
                  <a:cubicBezTo>
                    <a:pt x="37" y="65"/>
                    <a:pt x="38" y="62"/>
                    <a:pt x="39" y="59"/>
                  </a:cubicBezTo>
                  <a:cubicBezTo>
                    <a:pt x="36" y="57"/>
                    <a:pt x="34" y="61"/>
                    <a:pt x="34" y="64"/>
                  </a:cubicBezTo>
                  <a:close/>
                  <a:moveTo>
                    <a:pt x="74" y="64"/>
                  </a:moveTo>
                  <a:cubicBezTo>
                    <a:pt x="76" y="63"/>
                    <a:pt x="76" y="65"/>
                    <a:pt x="77" y="64"/>
                  </a:cubicBezTo>
                  <a:cubicBezTo>
                    <a:pt x="78" y="62"/>
                    <a:pt x="79" y="59"/>
                    <a:pt x="76" y="59"/>
                  </a:cubicBezTo>
                  <a:cubicBezTo>
                    <a:pt x="76" y="62"/>
                    <a:pt x="74" y="61"/>
                    <a:pt x="74" y="64"/>
                  </a:cubicBezTo>
                  <a:close/>
                  <a:moveTo>
                    <a:pt x="64" y="64"/>
                  </a:moveTo>
                  <a:cubicBezTo>
                    <a:pt x="66" y="64"/>
                    <a:pt x="66" y="63"/>
                    <a:pt x="67" y="61"/>
                  </a:cubicBezTo>
                  <a:cubicBezTo>
                    <a:pt x="65" y="61"/>
                    <a:pt x="66" y="59"/>
                    <a:pt x="65" y="60"/>
                  </a:cubicBezTo>
                  <a:cubicBezTo>
                    <a:pt x="64" y="62"/>
                    <a:pt x="63" y="62"/>
                    <a:pt x="64" y="64"/>
                  </a:cubicBezTo>
                  <a:close/>
                  <a:moveTo>
                    <a:pt x="56" y="66"/>
                  </a:moveTo>
                  <a:cubicBezTo>
                    <a:pt x="57" y="64"/>
                    <a:pt x="54" y="62"/>
                    <a:pt x="54" y="62"/>
                  </a:cubicBezTo>
                  <a:cubicBezTo>
                    <a:pt x="55" y="63"/>
                    <a:pt x="55" y="65"/>
                    <a:pt x="56" y="66"/>
                  </a:cubicBezTo>
                  <a:close/>
                  <a:moveTo>
                    <a:pt x="87" y="66"/>
                  </a:moveTo>
                  <a:cubicBezTo>
                    <a:pt x="86" y="64"/>
                    <a:pt x="86" y="63"/>
                    <a:pt x="85" y="62"/>
                  </a:cubicBezTo>
                  <a:cubicBezTo>
                    <a:pt x="84" y="64"/>
                    <a:pt x="86" y="65"/>
                    <a:pt x="87" y="66"/>
                  </a:cubicBezTo>
                  <a:close/>
                  <a:moveTo>
                    <a:pt x="95" y="72"/>
                  </a:moveTo>
                  <a:cubicBezTo>
                    <a:pt x="95" y="71"/>
                    <a:pt x="96" y="70"/>
                    <a:pt x="96" y="69"/>
                  </a:cubicBezTo>
                  <a:cubicBezTo>
                    <a:pt x="95" y="67"/>
                    <a:pt x="94" y="65"/>
                    <a:pt x="92" y="63"/>
                  </a:cubicBezTo>
                  <a:cubicBezTo>
                    <a:pt x="88" y="66"/>
                    <a:pt x="92" y="71"/>
                    <a:pt x="95" y="72"/>
                  </a:cubicBezTo>
                  <a:close/>
                  <a:moveTo>
                    <a:pt x="42" y="73"/>
                  </a:moveTo>
                  <a:cubicBezTo>
                    <a:pt x="44" y="73"/>
                    <a:pt x="45" y="71"/>
                    <a:pt x="45" y="69"/>
                  </a:cubicBezTo>
                  <a:cubicBezTo>
                    <a:pt x="44" y="67"/>
                    <a:pt x="43" y="65"/>
                    <a:pt x="41" y="64"/>
                  </a:cubicBezTo>
                  <a:cubicBezTo>
                    <a:pt x="37" y="66"/>
                    <a:pt x="39" y="72"/>
                    <a:pt x="42" y="73"/>
                  </a:cubicBezTo>
                  <a:close/>
                  <a:moveTo>
                    <a:pt x="50" y="68"/>
                  </a:moveTo>
                  <a:cubicBezTo>
                    <a:pt x="53" y="68"/>
                    <a:pt x="55" y="75"/>
                    <a:pt x="56" y="70"/>
                  </a:cubicBezTo>
                  <a:cubicBezTo>
                    <a:pt x="55" y="68"/>
                    <a:pt x="54" y="65"/>
                    <a:pt x="52" y="64"/>
                  </a:cubicBezTo>
                  <a:cubicBezTo>
                    <a:pt x="52" y="66"/>
                    <a:pt x="50" y="66"/>
                    <a:pt x="50" y="68"/>
                  </a:cubicBezTo>
                  <a:close/>
                  <a:moveTo>
                    <a:pt x="67" y="68"/>
                  </a:moveTo>
                  <a:cubicBezTo>
                    <a:pt x="68" y="68"/>
                    <a:pt x="70" y="64"/>
                    <a:pt x="69" y="65"/>
                  </a:cubicBezTo>
                  <a:cubicBezTo>
                    <a:pt x="68" y="66"/>
                    <a:pt x="67" y="67"/>
                    <a:pt x="67" y="68"/>
                  </a:cubicBezTo>
                  <a:close/>
                  <a:moveTo>
                    <a:pt x="63" y="67"/>
                  </a:moveTo>
                  <a:cubicBezTo>
                    <a:pt x="63" y="66"/>
                    <a:pt x="63" y="65"/>
                    <a:pt x="62" y="65"/>
                  </a:cubicBezTo>
                  <a:cubicBezTo>
                    <a:pt x="62" y="67"/>
                    <a:pt x="62" y="67"/>
                    <a:pt x="63" y="67"/>
                  </a:cubicBezTo>
                  <a:close/>
                  <a:moveTo>
                    <a:pt x="80" y="71"/>
                  </a:moveTo>
                  <a:cubicBezTo>
                    <a:pt x="81" y="73"/>
                    <a:pt x="81" y="75"/>
                    <a:pt x="83" y="75"/>
                  </a:cubicBezTo>
                  <a:cubicBezTo>
                    <a:pt x="84" y="73"/>
                    <a:pt x="85" y="72"/>
                    <a:pt x="85" y="71"/>
                  </a:cubicBezTo>
                  <a:cubicBezTo>
                    <a:pt x="84" y="69"/>
                    <a:pt x="84" y="67"/>
                    <a:pt x="82" y="66"/>
                  </a:cubicBezTo>
                  <a:cubicBezTo>
                    <a:pt x="82" y="69"/>
                    <a:pt x="80" y="70"/>
                    <a:pt x="80" y="71"/>
                  </a:cubicBezTo>
                  <a:close/>
                  <a:moveTo>
                    <a:pt x="70" y="72"/>
                  </a:moveTo>
                  <a:cubicBezTo>
                    <a:pt x="71" y="72"/>
                    <a:pt x="71" y="73"/>
                    <a:pt x="72" y="73"/>
                  </a:cubicBezTo>
                  <a:cubicBezTo>
                    <a:pt x="72" y="71"/>
                    <a:pt x="74" y="72"/>
                    <a:pt x="74" y="70"/>
                  </a:cubicBezTo>
                  <a:cubicBezTo>
                    <a:pt x="73" y="69"/>
                    <a:pt x="73" y="68"/>
                    <a:pt x="72" y="68"/>
                  </a:cubicBezTo>
                  <a:cubicBezTo>
                    <a:pt x="71" y="69"/>
                    <a:pt x="70" y="71"/>
                    <a:pt x="70" y="72"/>
                  </a:cubicBezTo>
                  <a:close/>
                  <a:moveTo>
                    <a:pt x="61" y="72"/>
                  </a:moveTo>
                  <a:cubicBezTo>
                    <a:pt x="61" y="71"/>
                    <a:pt x="61" y="70"/>
                    <a:pt x="60" y="70"/>
                  </a:cubicBezTo>
                  <a:cubicBezTo>
                    <a:pt x="59" y="71"/>
                    <a:pt x="60" y="72"/>
                    <a:pt x="61" y="72"/>
                  </a:cubicBezTo>
                  <a:close/>
                  <a:moveTo>
                    <a:pt x="53" y="75"/>
                  </a:moveTo>
                  <a:cubicBezTo>
                    <a:pt x="51" y="74"/>
                    <a:pt x="51" y="72"/>
                    <a:pt x="49" y="71"/>
                  </a:cubicBezTo>
                  <a:cubicBezTo>
                    <a:pt x="49" y="73"/>
                    <a:pt x="52" y="77"/>
                    <a:pt x="53" y="75"/>
                  </a:cubicBezTo>
                  <a:close/>
                  <a:moveTo>
                    <a:pt x="74" y="77"/>
                  </a:moveTo>
                  <a:cubicBezTo>
                    <a:pt x="74" y="75"/>
                    <a:pt x="75" y="74"/>
                    <a:pt x="75" y="72"/>
                  </a:cubicBezTo>
                  <a:cubicBezTo>
                    <a:pt x="75" y="72"/>
                    <a:pt x="75" y="72"/>
                    <a:pt x="74" y="72"/>
                  </a:cubicBezTo>
                  <a:cubicBezTo>
                    <a:pt x="74" y="73"/>
                    <a:pt x="71" y="76"/>
                    <a:pt x="74" y="77"/>
                  </a:cubicBezTo>
                  <a:close/>
                  <a:moveTo>
                    <a:pt x="28" y="77"/>
                  </a:moveTo>
                  <a:cubicBezTo>
                    <a:pt x="30" y="77"/>
                    <a:pt x="31" y="76"/>
                    <a:pt x="31" y="74"/>
                  </a:cubicBezTo>
                  <a:cubicBezTo>
                    <a:pt x="30" y="74"/>
                    <a:pt x="30" y="73"/>
                    <a:pt x="29" y="73"/>
                  </a:cubicBezTo>
                  <a:cubicBezTo>
                    <a:pt x="28" y="73"/>
                    <a:pt x="29" y="75"/>
                    <a:pt x="28" y="77"/>
                  </a:cubicBezTo>
                  <a:close/>
                  <a:moveTo>
                    <a:pt x="45" y="77"/>
                  </a:moveTo>
                  <a:cubicBezTo>
                    <a:pt x="47" y="79"/>
                    <a:pt x="48" y="81"/>
                    <a:pt x="50" y="82"/>
                  </a:cubicBezTo>
                  <a:cubicBezTo>
                    <a:pt x="51" y="81"/>
                    <a:pt x="51" y="80"/>
                    <a:pt x="52" y="78"/>
                  </a:cubicBezTo>
                  <a:cubicBezTo>
                    <a:pt x="50" y="77"/>
                    <a:pt x="50" y="74"/>
                    <a:pt x="47" y="73"/>
                  </a:cubicBezTo>
                  <a:cubicBezTo>
                    <a:pt x="47" y="75"/>
                    <a:pt x="45" y="75"/>
                    <a:pt x="45" y="77"/>
                  </a:cubicBezTo>
                  <a:close/>
                  <a:moveTo>
                    <a:pt x="58" y="77"/>
                  </a:moveTo>
                  <a:cubicBezTo>
                    <a:pt x="60" y="77"/>
                    <a:pt x="60" y="73"/>
                    <a:pt x="58" y="73"/>
                  </a:cubicBezTo>
                  <a:cubicBezTo>
                    <a:pt x="58" y="74"/>
                    <a:pt x="57" y="75"/>
                    <a:pt x="58" y="77"/>
                  </a:cubicBezTo>
                  <a:close/>
                  <a:moveTo>
                    <a:pt x="100" y="79"/>
                  </a:moveTo>
                  <a:cubicBezTo>
                    <a:pt x="99" y="77"/>
                    <a:pt x="99" y="75"/>
                    <a:pt x="99" y="73"/>
                  </a:cubicBezTo>
                  <a:cubicBezTo>
                    <a:pt x="98" y="73"/>
                    <a:pt x="98" y="73"/>
                    <a:pt x="97" y="73"/>
                  </a:cubicBezTo>
                  <a:cubicBezTo>
                    <a:pt x="97" y="76"/>
                    <a:pt x="97" y="78"/>
                    <a:pt x="100" y="79"/>
                  </a:cubicBezTo>
                  <a:close/>
                  <a:moveTo>
                    <a:pt x="40" y="77"/>
                  </a:moveTo>
                  <a:cubicBezTo>
                    <a:pt x="40" y="77"/>
                    <a:pt x="39" y="77"/>
                    <a:pt x="39" y="77"/>
                  </a:cubicBezTo>
                  <a:cubicBezTo>
                    <a:pt x="41" y="76"/>
                    <a:pt x="39" y="74"/>
                    <a:pt x="37" y="73"/>
                  </a:cubicBezTo>
                  <a:cubicBezTo>
                    <a:pt x="37" y="75"/>
                    <a:pt x="39" y="78"/>
                    <a:pt x="40" y="77"/>
                  </a:cubicBezTo>
                  <a:close/>
                  <a:moveTo>
                    <a:pt x="6" y="84"/>
                  </a:moveTo>
                  <a:cubicBezTo>
                    <a:pt x="6" y="82"/>
                    <a:pt x="8" y="76"/>
                    <a:pt x="5" y="74"/>
                  </a:cubicBezTo>
                  <a:cubicBezTo>
                    <a:pt x="4" y="78"/>
                    <a:pt x="4" y="81"/>
                    <a:pt x="6" y="84"/>
                  </a:cubicBezTo>
                  <a:close/>
                  <a:moveTo>
                    <a:pt x="85" y="79"/>
                  </a:moveTo>
                  <a:cubicBezTo>
                    <a:pt x="86" y="81"/>
                    <a:pt x="87" y="82"/>
                    <a:pt x="88" y="84"/>
                  </a:cubicBezTo>
                  <a:cubicBezTo>
                    <a:pt x="89" y="82"/>
                    <a:pt x="90" y="80"/>
                    <a:pt x="91" y="79"/>
                  </a:cubicBezTo>
                  <a:cubicBezTo>
                    <a:pt x="90" y="77"/>
                    <a:pt x="89" y="75"/>
                    <a:pt x="87" y="74"/>
                  </a:cubicBezTo>
                  <a:cubicBezTo>
                    <a:pt x="87" y="76"/>
                    <a:pt x="85" y="77"/>
                    <a:pt x="85" y="79"/>
                  </a:cubicBezTo>
                  <a:close/>
                  <a:moveTo>
                    <a:pt x="14" y="78"/>
                  </a:moveTo>
                  <a:cubicBezTo>
                    <a:pt x="16" y="79"/>
                    <a:pt x="16" y="76"/>
                    <a:pt x="15" y="76"/>
                  </a:cubicBezTo>
                  <a:cubicBezTo>
                    <a:pt x="15" y="77"/>
                    <a:pt x="14" y="77"/>
                    <a:pt x="14" y="78"/>
                  </a:cubicBezTo>
                  <a:close/>
                  <a:moveTo>
                    <a:pt x="76" y="81"/>
                  </a:moveTo>
                  <a:cubicBezTo>
                    <a:pt x="77" y="82"/>
                    <a:pt x="78" y="83"/>
                    <a:pt x="79" y="84"/>
                  </a:cubicBezTo>
                  <a:cubicBezTo>
                    <a:pt x="80" y="83"/>
                    <a:pt x="81" y="82"/>
                    <a:pt x="81" y="80"/>
                  </a:cubicBezTo>
                  <a:cubicBezTo>
                    <a:pt x="79" y="80"/>
                    <a:pt x="79" y="77"/>
                    <a:pt x="77" y="76"/>
                  </a:cubicBezTo>
                  <a:cubicBezTo>
                    <a:pt x="76" y="77"/>
                    <a:pt x="76" y="79"/>
                    <a:pt x="76" y="81"/>
                  </a:cubicBezTo>
                  <a:close/>
                  <a:moveTo>
                    <a:pt x="28" y="82"/>
                  </a:moveTo>
                  <a:cubicBezTo>
                    <a:pt x="29" y="81"/>
                    <a:pt x="28" y="78"/>
                    <a:pt x="26" y="78"/>
                  </a:cubicBezTo>
                  <a:cubicBezTo>
                    <a:pt x="25" y="79"/>
                    <a:pt x="26" y="81"/>
                    <a:pt x="28" y="82"/>
                  </a:cubicBezTo>
                  <a:close/>
                  <a:moveTo>
                    <a:pt x="34" y="87"/>
                  </a:moveTo>
                  <a:cubicBezTo>
                    <a:pt x="36" y="86"/>
                    <a:pt x="37" y="85"/>
                    <a:pt x="38" y="83"/>
                  </a:cubicBezTo>
                  <a:cubicBezTo>
                    <a:pt x="37" y="81"/>
                    <a:pt x="36" y="79"/>
                    <a:pt x="33" y="79"/>
                  </a:cubicBezTo>
                  <a:cubicBezTo>
                    <a:pt x="32" y="82"/>
                    <a:pt x="33" y="85"/>
                    <a:pt x="34" y="87"/>
                  </a:cubicBezTo>
                  <a:close/>
                  <a:moveTo>
                    <a:pt x="57" y="82"/>
                  </a:moveTo>
                  <a:cubicBezTo>
                    <a:pt x="58" y="81"/>
                    <a:pt x="57" y="79"/>
                    <a:pt x="55" y="79"/>
                  </a:cubicBezTo>
                  <a:cubicBezTo>
                    <a:pt x="55" y="80"/>
                    <a:pt x="56" y="81"/>
                    <a:pt x="57" y="82"/>
                  </a:cubicBezTo>
                  <a:close/>
                  <a:moveTo>
                    <a:pt x="103" y="84"/>
                  </a:moveTo>
                  <a:cubicBezTo>
                    <a:pt x="105" y="84"/>
                    <a:pt x="104" y="80"/>
                    <a:pt x="103" y="80"/>
                  </a:cubicBezTo>
                  <a:cubicBezTo>
                    <a:pt x="102" y="81"/>
                    <a:pt x="101" y="84"/>
                    <a:pt x="103" y="84"/>
                  </a:cubicBezTo>
                  <a:close/>
                  <a:moveTo>
                    <a:pt x="63" y="85"/>
                  </a:moveTo>
                  <a:cubicBezTo>
                    <a:pt x="66" y="87"/>
                    <a:pt x="68" y="82"/>
                    <a:pt x="65" y="82"/>
                  </a:cubicBezTo>
                  <a:cubicBezTo>
                    <a:pt x="64" y="83"/>
                    <a:pt x="64" y="84"/>
                    <a:pt x="63" y="85"/>
                  </a:cubicBezTo>
                  <a:close/>
                  <a:moveTo>
                    <a:pt x="91" y="87"/>
                  </a:moveTo>
                  <a:cubicBezTo>
                    <a:pt x="92" y="88"/>
                    <a:pt x="92" y="90"/>
                    <a:pt x="93" y="91"/>
                  </a:cubicBezTo>
                  <a:cubicBezTo>
                    <a:pt x="95" y="89"/>
                    <a:pt x="96" y="88"/>
                    <a:pt x="96" y="86"/>
                  </a:cubicBezTo>
                  <a:cubicBezTo>
                    <a:pt x="95" y="85"/>
                    <a:pt x="95" y="83"/>
                    <a:pt x="93" y="82"/>
                  </a:cubicBezTo>
                  <a:cubicBezTo>
                    <a:pt x="92" y="84"/>
                    <a:pt x="91" y="85"/>
                    <a:pt x="91" y="87"/>
                  </a:cubicBezTo>
                  <a:close/>
                  <a:moveTo>
                    <a:pt x="54" y="87"/>
                  </a:moveTo>
                  <a:cubicBezTo>
                    <a:pt x="55" y="86"/>
                    <a:pt x="57" y="83"/>
                    <a:pt x="54" y="83"/>
                  </a:cubicBezTo>
                  <a:cubicBezTo>
                    <a:pt x="54" y="84"/>
                    <a:pt x="51" y="86"/>
                    <a:pt x="54" y="87"/>
                  </a:cubicBezTo>
                  <a:close/>
                  <a:moveTo>
                    <a:pt x="25" y="87"/>
                  </a:moveTo>
                  <a:cubicBezTo>
                    <a:pt x="26" y="86"/>
                    <a:pt x="24" y="85"/>
                    <a:pt x="23" y="84"/>
                  </a:cubicBezTo>
                  <a:cubicBezTo>
                    <a:pt x="23" y="85"/>
                    <a:pt x="24" y="87"/>
                    <a:pt x="25" y="87"/>
                  </a:cubicBezTo>
                  <a:close/>
                  <a:moveTo>
                    <a:pt x="104" y="88"/>
                  </a:moveTo>
                  <a:cubicBezTo>
                    <a:pt x="106" y="88"/>
                    <a:pt x="106" y="86"/>
                    <a:pt x="107" y="84"/>
                  </a:cubicBezTo>
                  <a:cubicBezTo>
                    <a:pt x="104" y="84"/>
                    <a:pt x="102" y="86"/>
                    <a:pt x="104" y="88"/>
                  </a:cubicBezTo>
                  <a:close/>
                  <a:moveTo>
                    <a:pt x="81" y="88"/>
                  </a:moveTo>
                  <a:cubicBezTo>
                    <a:pt x="83" y="88"/>
                    <a:pt x="83" y="91"/>
                    <a:pt x="85" y="91"/>
                  </a:cubicBezTo>
                  <a:cubicBezTo>
                    <a:pt x="86" y="88"/>
                    <a:pt x="85" y="85"/>
                    <a:pt x="83" y="84"/>
                  </a:cubicBezTo>
                  <a:cubicBezTo>
                    <a:pt x="81" y="85"/>
                    <a:pt x="82" y="87"/>
                    <a:pt x="81" y="88"/>
                  </a:cubicBezTo>
                  <a:close/>
                  <a:moveTo>
                    <a:pt x="31" y="89"/>
                  </a:moveTo>
                  <a:cubicBezTo>
                    <a:pt x="33" y="88"/>
                    <a:pt x="32" y="90"/>
                    <a:pt x="34" y="90"/>
                  </a:cubicBezTo>
                  <a:cubicBezTo>
                    <a:pt x="34" y="88"/>
                    <a:pt x="32" y="86"/>
                    <a:pt x="31" y="84"/>
                  </a:cubicBezTo>
                  <a:cubicBezTo>
                    <a:pt x="30" y="86"/>
                    <a:pt x="31" y="88"/>
                    <a:pt x="31" y="89"/>
                  </a:cubicBezTo>
                  <a:close/>
                  <a:moveTo>
                    <a:pt x="67" y="88"/>
                  </a:moveTo>
                  <a:cubicBezTo>
                    <a:pt x="68" y="88"/>
                    <a:pt x="68" y="87"/>
                    <a:pt x="68" y="85"/>
                  </a:cubicBezTo>
                  <a:cubicBezTo>
                    <a:pt x="67" y="85"/>
                    <a:pt x="67" y="85"/>
                    <a:pt x="67" y="85"/>
                  </a:cubicBezTo>
                  <a:cubicBezTo>
                    <a:pt x="66" y="87"/>
                    <a:pt x="66" y="86"/>
                    <a:pt x="67" y="88"/>
                  </a:cubicBezTo>
                  <a:close/>
                  <a:moveTo>
                    <a:pt x="13" y="108"/>
                  </a:moveTo>
                  <a:cubicBezTo>
                    <a:pt x="13" y="101"/>
                    <a:pt x="12" y="92"/>
                    <a:pt x="9" y="86"/>
                  </a:cubicBezTo>
                  <a:cubicBezTo>
                    <a:pt x="8" y="94"/>
                    <a:pt x="11" y="103"/>
                    <a:pt x="13" y="108"/>
                  </a:cubicBezTo>
                  <a:close/>
                  <a:moveTo>
                    <a:pt x="75" y="90"/>
                  </a:moveTo>
                  <a:cubicBezTo>
                    <a:pt x="74" y="89"/>
                    <a:pt x="74" y="86"/>
                    <a:pt x="72" y="87"/>
                  </a:cubicBezTo>
                  <a:cubicBezTo>
                    <a:pt x="73" y="88"/>
                    <a:pt x="74" y="91"/>
                    <a:pt x="75" y="90"/>
                  </a:cubicBezTo>
                  <a:close/>
                  <a:moveTo>
                    <a:pt x="41" y="97"/>
                  </a:moveTo>
                  <a:cubicBezTo>
                    <a:pt x="43" y="95"/>
                    <a:pt x="44" y="93"/>
                    <a:pt x="44" y="91"/>
                  </a:cubicBezTo>
                  <a:cubicBezTo>
                    <a:pt x="43" y="90"/>
                    <a:pt x="43" y="88"/>
                    <a:pt x="41" y="87"/>
                  </a:cubicBezTo>
                  <a:cubicBezTo>
                    <a:pt x="38" y="90"/>
                    <a:pt x="38" y="95"/>
                    <a:pt x="41" y="97"/>
                  </a:cubicBezTo>
                  <a:close/>
                  <a:moveTo>
                    <a:pt x="52" y="92"/>
                  </a:moveTo>
                  <a:cubicBezTo>
                    <a:pt x="52" y="91"/>
                    <a:pt x="52" y="91"/>
                    <a:pt x="52" y="90"/>
                  </a:cubicBezTo>
                  <a:cubicBezTo>
                    <a:pt x="52" y="90"/>
                    <a:pt x="51" y="89"/>
                    <a:pt x="51" y="90"/>
                  </a:cubicBezTo>
                  <a:cubicBezTo>
                    <a:pt x="50" y="90"/>
                    <a:pt x="51" y="91"/>
                    <a:pt x="52" y="92"/>
                  </a:cubicBezTo>
                  <a:close/>
                  <a:moveTo>
                    <a:pt x="69" y="93"/>
                  </a:moveTo>
                  <a:cubicBezTo>
                    <a:pt x="72" y="93"/>
                    <a:pt x="71" y="96"/>
                    <a:pt x="74" y="96"/>
                  </a:cubicBezTo>
                  <a:cubicBezTo>
                    <a:pt x="74" y="94"/>
                    <a:pt x="73" y="91"/>
                    <a:pt x="71" y="90"/>
                  </a:cubicBezTo>
                  <a:cubicBezTo>
                    <a:pt x="70" y="91"/>
                    <a:pt x="69" y="92"/>
                    <a:pt x="69" y="93"/>
                  </a:cubicBezTo>
                  <a:close/>
                  <a:moveTo>
                    <a:pt x="97" y="97"/>
                  </a:moveTo>
                  <a:cubicBezTo>
                    <a:pt x="98" y="97"/>
                    <a:pt x="98" y="98"/>
                    <a:pt x="100" y="98"/>
                  </a:cubicBezTo>
                  <a:cubicBezTo>
                    <a:pt x="98" y="94"/>
                    <a:pt x="100" y="92"/>
                    <a:pt x="99" y="90"/>
                  </a:cubicBezTo>
                  <a:cubicBezTo>
                    <a:pt x="97" y="92"/>
                    <a:pt x="95" y="94"/>
                    <a:pt x="97" y="97"/>
                  </a:cubicBezTo>
                  <a:close/>
                  <a:moveTo>
                    <a:pt x="31" y="96"/>
                  </a:moveTo>
                  <a:cubicBezTo>
                    <a:pt x="32" y="94"/>
                    <a:pt x="30" y="92"/>
                    <a:pt x="29" y="91"/>
                  </a:cubicBezTo>
                  <a:cubicBezTo>
                    <a:pt x="27" y="92"/>
                    <a:pt x="29" y="95"/>
                    <a:pt x="31" y="96"/>
                  </a:cubicBezTo>
                  <a:close/>
                  <a:moveTo>
                    <a:pt x="59" y="94"/>
                  </a:moveTo>
                  <a:cubicBezTo>
                    <a:pt x="61" y="94"/>
                    <a:pt x="62" y="91"/>
                    <a:pt x="61" y="91"/>
                  </a:cubicBezTo>
                  <a:cubicBezTo>
                    <a:pt x="60" y="92"/>
                    <a:pt x="59" y="92"/>
                    <a:pt x="59" y="94"/>
                  </a:cubicBezTo>
                  <a:close/>
                  <a:moveTo>
                    <a:pt x="87" y="96"/>
                  </a:moveTo>
                  <a:cubicBezTo>
                    <a:pt x="88" y="97"/>
                    <a:pt x="89" y="98"/>
                    <a:pt x="90" y="99"/>
                  </a:cubicBezTo>
                  <a:cubicBezTo>
                    <a:pt x="90" y="97"/>
                    <a:pt x="91" y="96"/>
                    <a:pt x="91" y="95"/>
                  </a:cubicBezTo>
                  <a:cubicBezTo>
                    <a:pt x="90" y="94"/>
                    <a:pt x="89" y="93"/>
                    <a:pt x="89" y="91"/>
                  </a:cubicBezTo>
                  <a:cubicBezTo>
                    <a:pt x="87" y="91"/>
                    <a:pt x="86" y="94"/>
                    <a:pt x="87" y="95"/>
                  </a:cubicBezTo>
                  <a:cubicBezTo>
                    <a:pt x="87" y="94"/>
                    <a:pt x="89" y="93"/>
                    <a:pt x="89" y="94"/>
                  </a:cubicBezTo>
                  <a:cubicBezTo>
                    <a:pt x="88" y="94"/>
                    <a:pt x="87" y="95"/>
                    <a:pt x="87" y="96"/>
                  </a:cubicBezTo>
                  <a:close/>
                  <a:moveTo>
                    <a:pt x="62" y="97"/>
                  </a:moveTo>
                  <a:cubicBezTo>
                    <a:pt x="63" y="97"/>
                    <a:pt x="63" y="96"/>
                    <a:pt x="64" y="95"/>
                  </a:cubicBezTo>
                  <a:cubicBezTo>
                    <a:pt x="63" y="95"/>
                    <a:pt x="63" y="94"/>
                    <a:pt x="62" y="94"/>
                  </a:cubicBezTo>
                  <a:cubicBezTo>
                    <a:pt x="62" y="95"/>
                    <a:pt x="61" y="96"/>
                    <a:pt x="62" y="97"/>
                  </a:cubicBezTo>
                  <a:close/>
                  <a:moveTo>
                    <a:pt x="81" y="98"/>
                  </a:moveTo>
                  <a:cubicBezTo>
                    <a:pt x="81" y="96"/>
                    <a:pt x="80" y="95"/>
                    <a:pt x="78" y="94"/>
                  </a:cubicBezTo>
                  <a:cubicBezTo>
                    <a:pt x="79" y="96"/>
                    <a:pt x="79" y="98"/>
                    <a:pt x="81" y="98"/>
                  </a:cubicBezTo>
                  <a:close/>
                  <a:moveTo>
                    <a:pt x="18" y="102"/>
                  </a:moveTo>
                  <a:cubicBezTo>
                    <a:pt x="19" y="99"/>
                    <a:pt x="18" y="97"/>
                    <a:pt x="16" y="95"/>
                  </a:cubicBezTo>
                  <a:cubicBezTo>
                    <a:pt x="17" y="97"/>
                    <a:pt x="17" y="100"/>
                    <a:pt x="18" y="102"/>
                  </a:cubicBezTo>
                  <a:close/>
                  <a:moveTo>
                    <a:pt x="25" y="98"/>
                  </a:moveTo>
                  <a:cubicBezTo>
                    <a:pt x="27" y="96"/>
                    <a:pt x="28" y="100"/>
                    <a:pt x="29" y="98"/>
                  </a:cubicBezTo>
                  <a:cubicBezTo>
                    <a:pt x="28" y="97"/>
                    <a:pt x="28" y="96"/>
                    <a:pt x="27" y="95"/>
                  </a:cubicBezTo>
                  <a:cubicBezTo>
                    <a:pt x="26" y="96"/>
                    <a:pt x="25" y="97"/>
                    <a:pt x="25" y="98"/>
                  </a:cubicBezTo>
                  <a:close/>
                  <a:moveTo>
                    <a:pt x="46" y="104"/>
                  </a:moveTo>
                  <a:cubicBezTo>
                    <a:pt x="47" y="101"/>
                    <a:pt x="50" y="99"/>
                    <a:pt x="48" y="97"/>
                  </a:cubicBezTo>
                  <a:cubicBezTo>
                    <a:pt x="48" y="96"/>
                    <a:pt x="48" y="96"/>
                    <a:pt x="47" y="96"/>
                  </a:cubicBezTo>
                  <a:cubicBezTo>
                    <a:pt x="47" y="99"/>
                    <a:pt x="43" y="102"/>
                    <a:pt x="46" y="104"/>
                  </a:cubicBezTo>
                  <a:close/>
                  <a:moveTo>
                    <a:pt x="71" y="101"/>
                  </a:moveTo>
                  <a:cubicBezTo>
                    <a:pt x="71" y="99"/>
                    <a:pt x="69" y="96"/>
                    <a:pt x="67" y="97"/>
                  </a:cubicBezTo>
                  <a:cubicBezTo>
                    <a:pt x="68" y="98"/>
                    <a:pt x="70" y="100"/>
                    <a:pt x="71" y="101"/>
                  </a:cubicBezTo>
                  <a:close/>
                  <a:moveTo>
                    <a:pt x="79" y="102"/>
                  </a:moveTo>
                  <a:cubicBezTo>
                    <a:pt x="79" y="101"/>
                    <a:pt x="77" y="98"/>
                    <a:pt x="76" y="97"/>
                  </a:cubicBezTo>
                  <a:cubicBezTo>
                    <a:pt x="76" y="100"/>
                    <a:pt x="77" y="102"/>
                    <a:pt x="79" y="102"/>
                  </a:cubicBezTo>
                  <a:close/>
                  <a:moveTo>
                    <a:pt x="68" y="106"/>
                  </a:moveTo>
                  <a:cubicBezTo>
                    <a:pt x="69" y="105"/>
                    <a:pt x="70" y="104"/>
                    <a:pt x="70" y="103"/>
                  </a:cubicBezTo>
                  <a:cubicBezTo>
                    <a:pt x="68" y="102"/>
                    <a:pt x="68" y="99"/>
                    <a:pt x="66" y="98"/>
                  </a:cubicBezTo>
                  <a:cubicBezTo>
                    <a:pt x="64" y="101"/>
                    <a:pt x="67" y="104"/>
                    <a:pt x="68" y="106"/>
                  </a:cubicBezTo>
                  <a:close/>
                  <a:moveTo>
                    <a:pt x="36" y="105"/>
                  </a:moveTo>
                  <a:cubicBezTo>
                    <a:pt x="37" y="105"/>
                    <a:pt x="38" y="104"/>
                    <a:pt x="38" y="103"/>
                  </a:cubicBezTo>
                  <a:cubicBezTo>
                    <a:pt x="38" y="101"/>
                    <a:pt x="36" y="100"/>
                    <a:pt x="35" y="99"/>
                  </a:cubicBezTo>
                  <a:cubicBezTo>
                    <a:pt x="33" y="101"/>
                    <a:pt x="35" y="103"/>
                    <a:pt x="36" y="105"/>
                  </a:cubicBezTo>
                  <a:close/>
                  <a:moveTo>
                    <a:pt x="96" y="107"/>
                  </a:moveTo>
                  <a:cubicBezTo>
                    <a:pt x="96" y="106"/>
                    <a:pt x="97" y="105"/>
                    <a:pt x="98" y="104"/>
                  </a:cubicBezTo>
                  <a:cubicBezTo>
                    <a:pt x="96" y="102"/>
                    <a:pt x="96" y="100"/>
                    <a:pt x="93" y="99"/>
                  </a:cubicBezTo>
                  <a:cubicBezTo>
                    <a:pt x="91" y="102"/>
                    <a:pt x="92" y="106"/>
                    <a:pt x="96" y="107"/>
                  </a:cubicBezTo>
                  <a:close/>
                  <a:moveTo>
                    <a:pt x="59" y="103"/>
                  </a:moveTo>
                  <a:cubicBezTo>
                    <a:pt x="60" y="103"/>
                    <a:pt x="61" y="100"/>
                    <a:pt x="59" y="100"/>
                  </a:cubicBezTo>
                  <a:cubicBezTo>
                    <a:pt x="59" y="101"/>
                    <a:pt x="57" y="103"/>
                    <a:pt x="59" y="103"/>
                  </a:cubicBezTo>
                  <a:close/>
                  <a:moveTo>
                    <a:pt x="106" y="106"/>
                  </a:moveTo>
                  <a:cubicBezTo>
                    <a:pt x="107" y="105"/>
                    <a:pt x="107" y="102"/>
                    <a:pt x="108" y="101"/>
                  </a:cubicBezTo>
                  <a:cubicBezTo>
                    <a:pt x="106" y="102"/>
                    <a:pt x="107" y="100"/>
                    <a:pt x="106" y="100"/>
                  </a:cubicBezTo>
                  <a:cubicBezTo>
                    <a:pt x="105" y="103"/>
                    <a:pt x="102" y="105"/>
                    <a:pt x="106" y="106"/>
                  </a:cubicBezTo>
                  <a:close/>
                  <a:moveTo>
                    <a:pt x="26" y="104"/>
                  </a:moveTo>
                  <a:cubicBezTo>
                    <a:pt x="28" y="104"/>
                    <a:pt x="26" y="101"/>
                    <a:pt x="25" y="101"/>
                  </a:cubicBezTo>
                  <a:cubicBezTo>
                    <a:pt x="25" y="102"/>
                    <a:pt x="26" y="102"/>
                    <a:pt x="26" y="104"/>
                  </a:cubicBezTo>
                  <a:close/>
                  <a:moveTo>
                    <a:pt x="86" y="105"/>
                  </a:moveTo>
                  <a:cubicBezTo>
                    <a:pt x="86" y="104"/>
                    <a:pt x="86" y="103"/>
                    <a:pt x="85" y="103"/>
                  </a:cubicBezTo>
                  <a:cubicBezTo>
                    <a:pt x="85" y="104"/>
                    <a:pt x="84" y="106"/>
                    <a:pt x="86" y="105"/>
                  </a:cubicBezTo>
                  <a:close/>
                  <a:moveTo>
                    <a:pt x="76" y="107"/>
                  </a:moveTo>
                  <a:cubicBezTo>
                    <a:pt x="76" y="105"/>
                    <a:pt x="75" y="102"/>
                    <a:pt x="73" y="104"/>
                  </a:cubicBezTo>
                  <a:cubicBezTo>
                    <a:pt x="74" y="105"/>
                    <a:pt x="75" y="106"/>
                    <a:pt x="76" y="107"/>
                  </a:cubicBezTo>
                  <a:close/>
                  <a:moveTo>
                    <a:pt x="65" y="111"/>
                  </a:moveTo>
                  <a:cubicBezTo>
                    <a:pt x="65" y="113"/>
                    <a:pt x="66" y="110"/>
                    <a:pt x="67" y="110"/>
                  </a:cubicBezTo>
                  <a:cubicBezTo>
                    <a:pt x="66" y="107"/>
                    <a:pt x="65" y="106"/>
                    <a:pt x="62" y="105"/>
                  </a:cubicBezTo>
                  <a:cubicBezTo>
                    <a:pt x="61" y="107"/>
                    <a:pt x="63" y="110"/>
                    <a:pt x="65" y="111"/>
                  </a:cubicBezTo>
                  <a:close/>
                  <a:moveTo>
                    <a:pt x="53" y="114"/>
                  </a:moveTo>
                  <a:cubicBezTo>
                    <a:pt x="55" y="113"/>
                    <a:pt x="56" y="110"/>
                    <a:pt x="57" y="107"/>
                  </a:cubicBezTo>
                  <a:cubicBezTo>
                    <a:pt x="56" y="107"/>
                    <a:pt x="56" y="106"/>
                    <a:pt x="55" y="106"/>
                  </a:cubicBezTo>
                  <a:cubicBezTo>
                    <a:pt x="55" y="109"/>
                    <a:pt x="51" y="111"/>
                    <a:pt x="53" y="114"/>
                  </a:cubicBezTo>
                  <a:close/>
                  <a:moveTo>
                    <a:pt x="22" y="112"/>
                  </a:moveTo>
                  <a:cubicBezTo>
                    <a:pt x="23" y="111"/>
                    <a:pt x="22" y="108"/>
                    <a:pt x="21" y="107"/>
                  </a:cubicBezTo>
                  <a:cubicBezTo>
                    <a:pt x="20" y="108"/>
                    <a:pt x="19" y="111"/>
                    <a:pt x="22" y="112"/>
                  </a:cubicBezTo>
                  <a:close/>
                  <a:moveTo>
                    <a:pt x="83" y="110"/>
                  </a:moveTo>
                  <a:cubicBezTo>
                    <a:pt x="83" y="109"/>
                    <a:pt x="84" y="109"/>
                    <a:pt x="84" y="109"/>
                  </a:cubicBezTo>
                  <a:cubicBezTo>
                    <a:pt x="84" y="107"/>
                    <a:pt x="84" y="107"/>
                    <a:pt x="82" y="107"/>
                  </a:cubicBezTo>
                  <a:cubicBezTo>
                    <a:pt x="83" y="108"/>
                    <a:pt x="82" y="109"/>
                    <a:pt x="83" y="110"/>
                  </a:cubicBezTo>
                  <a:close/>
                  <a:moveTo>
                    <a:pt x="31" y="114"/>
                  </a:moveTo>
                  <a:cubicBezTo>
                    <a:pt x="33" y="114"/>
                    <a:pt x="33" y="111"/>
                    <a:pt x="34" y="110"/>
                  </a:cubicBezTo>
                  <a:cubicBezTo>
                    <a:pt x="33" y="109"/>
                    <a:pt x="33" y="107"/>
                    <a:pt x="30" y="107"/>
                  </a:cubicBezTo>
                  <a:cubicBezTo>
                    <a:pt x="29" y="110"/>
                    <a:pt x="31" y="111"/>
                    <a:pt x="31" y="114"/>
                  </a:cubicBezTo>
                  <a:close/>
                  <a:moveTo>
                    <a:pt x="71" y="108"/>
                  </a:moveTo>
                  <a:cubicBezTo>
                    <a:pt x="71" y="108"/>
                    <a:pt x="71" y="109"/>
                    <a:pt x="71" y="110"/>
                  </a:cubicBezTo>
                  <a:cubicBezTo>
                    <a:pt x="72" y="110"/>
                    <a:pt x="72" y="110"/>
                    <a:pt x="73" y="111"/>
                  </a:cubicBezTo>
                  <a:cubicBezTo>
                    <a:pt x="74" y="110"/>
                    <a:pt x="74" y="108"/>
                    <a:pt x="72" y="107"/>
                  </a:cubicBezTo>
                  <a:cubicBezTo>
                    <a:pt x="72" y="108"/>
                    <a:pt x="72" y="108"/>
                    <a:pt x="71" y="108"/>
                  </a:cubicBezTo>
                  <a:close/>
                  <a:moveTo>
                    <a:pt x="42" y="114"/>
                  </a:moveTo>
                  <a:cubicBezTo>
                    <a:pt x="43" y="112"/>
                    <a:pt x="45" y="108"/>
                    <a:pt x="41" y="108"/>
                  </a:cubicBezTo>
                  <a:cubicBezTo>
                    <a:pt x="40" y="109"/>
                    <a:pt x="40" y="113"/>
                    <a:pt x="42" y="114"/>
                  </a:cubicBezTo>
                  <a:close/>
                  <a:moveTo>
                    <a:pt x="92" y="114"/>
                  </a:moveTo>
                  <a:cubicBezTo>
                    <a:pt x="93" y="111"/>
                    <a:pt x="90" y="109"/>
                    <a:pt x="88" y="108"/>
                  </a:cubicBezTo>
                  <a:cubicBezTo>
                    <a:pt x="87" y="110"/>
                    <a:pt x="90" y="112"/>
                    <a:pt x="92" y="114"/>
                  </a:cubicBezTo>
                  <a:close/>
                  <a:moveTo>
                    <a:pt x="101" y="117"/>
                  </a:moveTo>
                  <a:cubicBezTo>
                    <a:pt x="102" y="115"/>
                    <a:pt x="103" y="115"/>
                    <a:pt x="103" y="111"/>
                  </a:cubicBezTo>
                  <a:cubicBezTo>
                    <a:pt x="101" y="111"/>
                    <a:pt x="101" y="117"/>
                    <a:pt x="101" y="117"/>
                  </a:cubicBezTo>
                  <a:close/>
                  <a:moveTo>
                    <a:pt x="56" y="118"/>
                  </a:moveTo>
                  <a:cubicBezTo>
                    <a:pt x="57" y="119"/>
                    <a:pt x="58" y="121"/>
                    <a:pt x="58" y="122"/>
                  </a:cubicBezTo>
                  <a:cubicBezTo>
                    <a:pt x="61" y="121"/>
                    <a:pt x="62" y="118"/>
                    <a:pt x="63" y="116"/>
                  </a:cubicBezTo>
                  <a:cubicBezTo>
                    <a:pt x="62" y="114"/>
                    <a:pt x="61" y="113"/>
                    <a:pt x="60" y="111"/>
                  </a:cubicBezTo>
                  <a:cubicBezTo>
                    <a:pt x="58" y="113"/>
                    <a:pt x="57" y="116"/>
                    <a:pt x="56" y="118"/>
                  </a:cubicBezTo>
                  <a:close/>
                  <a:moveTo>
                    <a:pt x="79" y="113"/>
                  </a:moveTo>
                  <a:cubicBezTo>
                    <a:pt x="80" y="113"/>
                    <a:pt x="80" y="114"/>
                    <a:pt x="80" y="114"/>
                  </a:cubicBezTo>
                  <a:cubicBezTo>
                    <a:pt x="81" y="113"/>
                    <a:pt x="82" y="113"/>
                    <a:pt x="81" y="112"/>
                  </a:cubicBezTo>
                  <a:cubicBezTo>
                    <a:pt x="80" y="111"/>
                    <a:pt x="79" y="112"/>
                    <a:pt x="79" y="113"/>
                  </a:cubicBezTo>
                  <a:close/>
                  <a:moveTo>
                    <a:pt x="75" y="115"/>
                  </a:moveTo>
                  <a:cubicBezTo>
                    <a:pt x="77" y="115"/>
                    <a:pt x="77" y="112"/>
                    <a:pt x="75" y="112"/>
                  </a:cubicBezTo>
                  <a:cubicBezTo>
                    <a:pt x="76" y="113"/>
                    <a:pt x="75" y="114"/>
                    <a:pt x="75" y="115"/>
                  </a:cubicBezTo>
                  <a:close/>
                  <a:moveTo>
                    <a:pt x="69" y="117"/>
                  </a:moveTo>
                  <a:cubicBezTo>
                    <a:pt x="70" y="116"/>
                    <a:pt x="71" y="113"/>
                    <a:pt x="69" y="113"/>
                  </a:cubicBezTo>
                  <a:cubicBezTo>
                    <a:pt x="68" y="114"/>
                    <a:pt x="68" y="116"/>
                    <a:pt x="69" y="117"/>
                  </a:cubicBezTo>
                  <a:close/>
                  <a:moveTo>
                    <a:pt x="38" y="122"/>
                  </a:moveTo>
                  <a:cubicBezTo>
                    <a:pt x="39" y="121"/>
                    <a:pt x="39" y="119"/>
                    <a:pt x="40" y="117"/>
                  </a:cubicBezTo>
                  <a:cubicBezTo>
                    <a:pt x="39" y="117"/>
                    <a:pt x="39" y="115"/>
                    <a:pt x="37" y="115"/>
                  </a:cubicBezTo>
                  <a:cubicBezTo>
                    <a:pt x="36" y="117"/>
                    <a:pt x="34" y="121"/>
                    <a:pt x="38" y="122"/>
                  </a:cubicBezTo>
                  <a:close/>
                  <a:moveTo>
                    <a:pt x="79" y="118"/>
                  </a:moveTo>
                  <a:cubicBezTo>
                    <a:pt x="79" y="117"/>
                    <a:pt x="79" y="115"/>
                    <a:pt x="78" y="115"/>
                  </a:cubicBezTo>
                  <a:cubicBezTo>
                    <a:pt x="77" y="116"/>
                    <a:pt x="77" y="118"/>
                    <a:pt x="79" y="118"/>
                  </a:cubicBezTo>
                  <a:close/>
                  <a:moveTo>
                    <a:pt x="83" y="118"/>
                  </a:moveTo>
                  <a:cubicBezTo>
                    <a:pt x="84" y="118"/>
                    <a:pt x="84" y="120"/>
                    <a:pt x="85" y="121"/>
                  </a:cubicBezTo>
                  <a:cubicBezTo>
                    <a:pt x="85" y="119"/>
                    <a:pt x="86" y="119"/>
                    <a:pt x="87" y="118"/>
                  </a:cubicBezTo>
                  <a:cubicBezTo>
                    <a:pt x="85" y="117"/>
                    <a:pt x="85" y="116"/>
                    <a:pt x="84" y="115"/>
                  </a:cubicBezTo>
                  <a:cubicBezTo>
                    <a:pt x="84" y="116"/>
                    <a:pt x="83" y="117"/>
                    <a:pt x="83" y="118"/>
                  </a:cubicBezTo>
                  <a:close/>
                  <a:moveTo>
                    <a:pt x="48" y="121"/>
                  </a:moveTo>
                  <a:cubicBezTo>
                    <a:pt x="50" y="121"/>
                    <a:pt x="51" y="120"/>
                    <a:pt x="51" y="118"/>
                  </a:cubicBezTo>
                  <a:cubicBezTo>
                    <a:pt x="50" y="118"/>
                    <a:pt x="50" y="117"/>
                    <a:pt x="49" y="117"/>
                  </a:cubicBezTo>
                  <a:cubicBezTo>
                    <a:pt x="49" y="119"/>
                    <a:pt x="48" y="119"/>
                    <a:pt x="48" y="121"/>
                  </a:cubicBezTo>
                  <a:close/>
                  <a:moveTo>
                    <a:pt x="72" y="120"/>
                  </a:moveTo>
                  <a:cubicBezTo>
                    <a:pt x="73" y="120"/>
                    <a:pt x="74" y="118"/>
                    <a:pt x="73" y="118"/>
                  </a:cubicBezTo>
                  <a:cubicBezTo>
                    <a:pt x="73" y="119"/>
                    <a:pt x="71" y="119"/>
                    <a:pt x="72" y="120"/>
                  </a:cubicBezTo>
                  <a:close/>
                  <a:moveTo>
                    <a:pt x="61" y="128"/>
                  </a:moveTo>
                  <a:cubicBezTo>
                    <a:pt x="63" y="128"/>
                    <a:pt x="62" y="129"/>
                    <a:pt x="63" y="129"/>
                  </a:cubicBezTo>
                  <a:cubicBezTo>
                    <a:pt x="64" y="126"/>
                    <a:pt x="66" y="123"/>
                    <a:pt x="67" y="120"/>
                  </a:cubicBezTo>
                  <a:cubicBezTo>
                    <a:pt x="66" y="120"/>
                    <a:pt x="66" y="119"/>
                    <a:pt x="65" y="119"/>
                  </a:cubicBezTo>
                  <a:cubicBezTo>
                    <a:pt x="64" y="123"/>
                    <a:pt x="62" y="124"/>
                    <a:pt x="61" y="128"/>
                  </a:cubicBezTo>
                  <a:close/>
                  <a:moveTo>
                    <a:pt x="91" y="129"/>
                  </a:moveTo>
                  <a:cubicBezTo>
                    <a:pt x="94" y="128"/>
                    <a:pt x="97" y="124"/>
                    <a:pt x="96" y="120"/>
                  </a:cubicBezTo>
                  <a:cubicBezTo>
                    <a:pt x="94" y="123"/>
                    <a:pt x="92" y="126"/>
                    <a:pt x="91" y="129"/>
                  </a:cubicBezTo>
                  <a:close/>
                  <a:moveTo>
                    <a:pt x="74" y="123"/>
                  </a:moveTo>
                  <a:cubicBezTo>
                    <a:pt x="76" y="124"/>
                    <a:pt x="76" y="121"/>
                    <a:pt x="75" y="121"/>
                  </a:cubicBezTo>
                  <a:cubicBezTo>
                    <a:pt x="74" y="122"/>
                    <a:pt x="74" y="122"/>
                    <a:pt x="74" y="123"/>
                  </a:cubicBezTo>
                  <a:close/>
                  <a:moveTo>
                    <a:pt x="83" y="124"/>
                  </a:moveTo>
                  <a:cubicBezTo>
                    <a:pt x="84" y="123"/>
                    <a:pt x="82" y="121"/>
                    <a:pt x="81" y="121"/>
                  </a:cubicBezTo>
                  <a:cubicBezTo>
                    <a:pt x="80" y="122"/>
                    <a:pt x="82" y="123"/>
                    <a:pt x="83" y="124"/>
                  </a:cubicBezTo>
                  <a:close/>
                  <a:moveTo>
                    <a:pt x="31" y="124"/>
                  </a:moveTo>
                  <a:cubicBezTo>
                    <a:pt x="33" y="124"/>
                    <a:pt x="31" y="122"/>
                    <a:pt x="32" y="122"/>
                  </a:cubicBezTo>
                  <a:cubicBezTo>
                    <a:pt x="30" y="122"/>
                    <a:pt x="31" y="123"/>
                    <a:pt x="31" y="124"/>
                  </a:cubicBezTo>
                  <a:close/>
                  <a:moveTo>
                    <a:pt x="53" y="128"/>
                  </a:moveTo>
                  <a:cubicBezTo>
                    <a:pt x="51" y="127"/>
                    <a:pt x="51" y="128"/>
                    <a:pt x="50" y="128"/>
                  </a:cubicBezTo>
                  <a:cubicBezTo>
                    <a:pt x="49" y="133"/>
                    <a:pt x="43" y="138"/>
                    <a:pt x="49" y="139"/>
                  </a:cubicBezTo>
                  <a:cubicBezTo>
                    <a:pt x="52" y="135"/>
                    <a:pt x="55" y="131"/>
                    <a:pt x="57" y="127"/>
                  </a:cubicBezTo>
                  <a:cubicBezTo>
                    <a:pt x="55" y="126"/>
                    <a:pt x="56" y="123"/>
                    <a:pt x="54" y="123"/>
                  </a:cubicBezTo>
                  <a:cubicBezTo>
                    <a:pt x="52" y="124"/>
                    <a:pt x="53" y="127"/>
                    <a:pt x="53" y="128"/>
                  </a:cubicBezTo>
                  <a:close/>
                  <a:moveTo>
                    <a:pt x="34" y="130"/>
                  </a:moveTo>
                  <a:cubicBezTo>
                    <a:pt x="35" y="128"/>
                    <a:pt x="35" y="124"/>
                    <a:pt x="33" y="124"/>
                  </a:cubicBezTo>
                  <a:cubicBezTo>
                    <a:pt x="31" y="125"/>
                    <a:pt x="32" y="129"/>
                    <a:pt x="34" y="130"/>
                  </a:cubicBezTo>
                  <a:close/>
                  <a:moveTo>
                    <a:pt x="42" y="132"/>
                  </a:moveTo>
                  <a:cubicBezTo>
                    <a:pt x="43" y="132"/>
                    <a:pt x="43" y="132"/>
                    <a:pt x="43" y="132"/>
                  </a:cubicBezTo>
                  <a:cubicBezTo>
                    <a:pt x="43" y="133"/>
                    <a:pt x="43" y="133"/>
                    <a:pt x="43" y="133"/>
                  </a:cubicBezTo>
                  <a:cubicBezTo>
                    <a:pt x="45" y="130"/>
                    <a:pt x="46" y="128"/>
                    <a:pt x="47" y="125"/>
                  </a:cubicBezTo>
                  <a:cubicBezTo>
                    <a:pt x="47" y="125"/>
                    <a:pt x="47" y="123"/>
                    <a:pt x="46" y="124"/>
                  </a:cubicBezTo>
                  <a:cubicBezTo>
                    <a:pt x="44" y="125"/>
                    <a:pt x="43" y="127"/>
                    <a:pt x="42" y="129"/>
                  </a:cubicBezTo>
                  <a:cubicBezTo>
                    <a:pt x="42" y="130"/>
                    <a:pt x="44" y="131"/>
                    <a:pt x="43" y="132"/>
                  </a:cubicBezTo>
                  <a:cubicBezTo>
                    <a:pt x="43" y="132"/>
                    <a:pt x="42" y="131"/>
                    <a:pt x="42" y="132"/>
                  </a:cubicBezTo>
                  <a:close/>
                  <a:moveTo>
                    <a:pt x="79" y="129"/>
                  </a:moveTo>
                  <a:cubicBezTo>
                    <a:pt x="81" y="129"/>
                    <a:pt x="81" y="126"/>
                    <a:pt x="79" y="125"/>
                  </a:cubicBezTo>
                  <a:cubicBezTo>
                    <a:pt x="77" y="127"/>
                    <a:pt x="78" y="128"/>
                    <a:pt x="79" y="129"/>
                  </a:cubicBezTo>
                  <a:close/>
                  <a:moveTo>
                    <a:pt x="68" y="136"/>
                  </a:moveTo>
                  <a:cubicBezTo>
                    <a:pt x="69" y="133"/>
                    <a:pt x="72" y="131"/>
                    <a:pt x="72" y="128"/>
                  </a:cubicBezTo>
                  <a:cubicBezTo>
                    <a:pt x="72" y="128"/>
                    <a:pt x="71" y="127"/>
                    <a:pt x="71" y="127"/>
                  </a:cubicBezTo>
                  <a:cubicBezTo>
                    <a:pt x="71" y="131"/>
                    <a:pt x="65" y="134"/>
                    <a:pt x="68" y="136"/>
                  </a:cubicBezTo>
                  <a:close/>
                  <a:moveTo>
                    <a:pt x="52" y="142"/>
                  </a:moveTo>
                  <a:cubicBezTo>
                    <a:pt x="56" y="143"/>
                    <a:pt x="60" y="145"/>
                    <a:pt x="64" y="146"/>
                  </a:cubicBezTo>
                  <a:cubicBezTo>
                    <a:pt x="65" y="144"/>
                    <a:pt x="67" y="141"/>
                    <a:pt x="66" y="139"/>
                  </a:cubicBezTo>
                  <a:cubicBezTo>
                    <a:pt x="64" y="138"/>
                    <a:pt x="64" y="141"/>
                    <a:pt x="61" y="141"/>
                  </a:cubicBezTo>
                  <a:cubicBezTo>
                    <a:pt x="61" y="140"/>
                    <a:pt x="60" y="140"/>
                    <a:pt x="60" y="139"/>
                  </a:cubicBezTo>
                  <a:cubicBezTo>
                    <a:pt x="61" y="136"/>
                    <a:pt x="62" y="132"/>
                    <a:pt x="59" y="130"/>
                  </a:cubicBezTo>
                  <a:cubicBezTo>
                    <a:pt x="56" y="134"/>
                    <a:pt x="54" y="138"/>
                    <a:pt x="52" y="142"/>
                  </a:cubicBezTo>
                  <a:close/>
                  <a:moveTo>
                    <a:pt x="72" y="140"/>
                  </a:moveTo>
                  <a:cubicBezTo>
                    <a:pt x="73" y="139"/>
                    <a:pt x="76" y="136"/>
                    <a:pt x="76" y="132"/>
                  </a:cubicBezTo>
                  <a:cubicBezTo>
                    <a:pt x="76" y="132"/>
                    <a:pt x="76" y="132"/>
                    <a:pt x="75" y="131"/>
                  </a:cubicBezTo>
                  <a:cubicBezTo>
                    <a:pt x="74" y="134"/>
                    <a:pt x="69" y="138"/>
                    <a:pt x="72" y="140"/>
                  </a:cubicBezTo>
                  <a:close/>
                  <a:moveTo>
                    <a:pt x="82" y="139"/>
                  </a:moveTo>
                  <a:cubicBezTo>
                    <a:pt x="80" y="139"/>
                    <a:pt x="80" y="136"/>
                    <a:pt x="78" y="136"/>
                  </a:cubicBezTo>
                  <a:cubicBezTo>
                    <a:pt x="76" y="138"/>
                    <a:pt x="75" y="141"/>
                    <a:pt x="74" y="143"/>
                  </a:cubicBezTo>
                  <a:cubicBezTo>
                    <a:pt x="80" y="141"/>
                    <a:pt x="85" y="139"/>
                    <a:pt x="89" y="135"/>
                  </a:cubicBezTo>
                  <a:cubicBezTo>
                    <a:pt x="85" y="133"/>
                    <a:pt x="85" y="139"/>
                    <a:pt x="82" y="139"/>
                  </a:cubicBezTo>
                  <a:close/>
                  <a:moveTo>
                    <a:pt x="80" y="147"/>
                  </a:moveTo>
                  <a:cubicBezTo>
                    <a:pt x="84" y="147"/>
                    <a:pt x="86" y="144"/>
                    <a:pt x="88" y="142"/>
                  </a:cubicBezTo>
                  <a:cubicBezTo>
                    <a:pt x="85" y="143"/>
                    <a:pt x="83" y="146"/>
                    <a:pt x="80" y="147"/>
                  </a:cubicBezTo>
                  <a:close/>
                  <a:moveTo>
                    <a:pt x="57" y="150"/>
                  </a:moveTo>
                  <a:cubicBezTo>
                    <a:pt x="51" y="149"/>
                    <a:pt x="46" y="145"/>
                    <a:pt x="41" y="144"/>
                  </a:cubicBezTo>
                  <a:cubicBezTo>
                    <a:pt x="47" y="147"/>
                    <a:pt x="51" y="151"/>
                    <a:pt x="57" y="150"/>
                  </a:cubicBezTo>
                  <a:close/>
                  <a:moveTo>
                    <a:pt x="59" y="155"/>
                  </a:moveTo>
                  <a:cubicBezTo>
                    <a:pt x="58" y="154"/>
                    <a:pt x="55" y="153"/>
                    <a:pt x="54" y="154"/>
                  </a:cubicBezTo>
                  <a:cubicBezTo>
                    <a:pt x="55" y="154"/>
                    <a:pt x="57" y="156"/>
                    <a:pt x="59" y="1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5" name="Freeform 7"/>
            <p:cNvSpPr>
              <a:spLocks noEditPoints="1"/>
            </p:cNvSpPr>
            <p:nvPr/>
          </p:nvSpPr>
          <p:spPr bwMode="auto">
            <a:xfrm>
              <a:off x="4461" y="2625"/>
              <a:ext cx="708" cy="1631"/>
            </a:xfrm>
            <a:custGeom>
              <a:avLst/>
              <a:gdLst>
                <a:gd name="T0" fmla="*/ 156 w 298"/>
                <a:gd name="T1" fmla="*/ 627 h 689"/>
                <a:gd name="T2" fmla="*/ 84 w 298"/>
                <a:gd name="T3" fmla="*/ 115 h 689"/>
                <a:gd name="T4" fmla="*/ 285 w 298"/>
                <a:gd name="T5" fmla="*/ 48 h 689"/>
                <a:gd name="T6" fmla="*/ 231 w 298"/>
                <a:gd name="T7" fmla="*/ 595 h 689"/>
                <a:gd name="T8" fmla="*/ 202 w 298"/>
                <a:gd name="T9" fmla="*/ 124 h 689"/>
                <a:gd name="T10" fmla="*/ 156 w 298"/>
                <a:gd name="T11" fmla="*/ 117 h 689"/>
                <a:gd name="T12" fmla="*/ 162 w 298"/>
                <a:gd name="T13" fmla="*/ 129 h 689"/>
                <a:gd name="T14" fmla="*/ 142 w 298"/>
                <a:gd name="T15" fmla="*/ 134 h 689"/>
                <a:gd name="T16" fmla="*/ 96 w 298"/>
                <a:gd name="T17" fmla="*/ 147 h 689"/>
                <a:gd name="T18" fmla="*/ 128 w 298"/>
                <a:gd name="T19" fmla="*/ 146 h 689"/>
                <a:gd name="T20" fmla="*/ 206 w 298"/>
                <a:gd name="T21" fmla="*/ 144 h 689"/>
                <a:gd name="T22" fmla="*/ 89 w 298"/>
                <a:gd name="T23" fmla="*/ 151 h 689"/>
                <a:gd name="T24" fmla="*/ 119 w 298"/>
                <a:gd name="T25" fmla="*/ 154 h 689"/>
                <a:gd name="T26" fmla="*/ 185 w 298"/>
                <a:gd name="T27" fmla="*/ 162 h 689"/>
                <a:gd name="T28" fmla="*/ 164 w 298"/>
                <a:gd name="T29" fmla="*/ 173 h 689"/>
                <a:gd name="T30" fmla="*/ 199 w 298"/>
                <a:gd name="T31" fmla="*/ 170 h 689"/>
                <a:gd name="T32" fmla="*/ 272 w 298"/>
                <a:gd name="T33" fmla="*/ 176 h 689"/>
                <a:gd name="T34" fmla="*/ 186 w 298"/>
                <a:gd name="T35" fmla="*/ 182 h 689"/>
                <a:gd name="T36" fmla="*/ 124 w 298"/>
                <a:gd name="T37" fmla="*/ 196 h 689"/>
                <a:gd name="T38" fmla="*/ 166 w 298"/>
                <a:gd name="T39" fmla="*/ 196 h 689"/>
                <a:gd name="T40" fmla="*/ 152 w 298"/>
                <a:gd name="T41" fmla="*/ 203 h 689"/>
                <a:gd name="T42" fmla="*/ 200 w 298"/>
                <a:gd name="T43" fmla="*/ 211 h 689"/>
                <a:gd name="T44" fmla="*/ 145 w 298"/>
                <a:gd name="T45" fmla="*/ 222 h 689"/>
                <a:gd name="T46" fmla="*/ 188 w 298"/>
                <a:gd name="T47" fmla="*/ 228 h 689"/>
                <a:gd name="T48" fmla="*/ 140 w 298"/>
                <a:gd name="T49" fmla="*/ 230 h 689"/>
                <a:gd name="T50" fmla="*/ 119 w 298"/>
                <a:gd name="T51" fmla="*/ 241 h 689"/>
                <a:gd name="T52" fmla="*/ 116 w 298"/>
                <a:gd name="T53" fmla="*/ 243 h 689"/>
                <a:gd name="T54" fmla="*/ 150 w 298"/>
                <a:gd name="T55" fmla="*/ 253 h 689"/>
                <a:gd name="T56" fmla="*/ 147 w 298"/>
                <a:gd name="T57" fmla="*/ 265 h 689"/>
                <a:gd name="T58" fmla="*/ 199 w 298"/>
                <a:gd name="T59" fmla="*/ 263 h 689"/>
                <a:gd name="T60" fmla="*/ 171 w 298"/>
                <a:gd name="T61" fmla="*/ 274 h 689"/>
                <a:gd name="T62" fmla="*/ 155 w 298"/>
                <a:gd name="T63" fmla="*/ 278 h 689"/>
                <a:gd name="T64" fmla="*/ 127 w 298"/>
                <a:gd name="T65" fmla="*/ 285 h 689"/>
                <a:gd name="T66" fmla="*/ 161 w 298"/>
                <a:gd name="T67" fmla="*/ 289 h 689"/>
                <a:gd name="T68" fmla="*/ 150 w 298"/>
                <a:gd name="T69" fmla="*/ 297 h 689"/>
                <a:gd name="T70" fmla="*/ 113 w 298"/>
                <a:gd name="T71" fmla="*/ 305 h 689"/>
                <a:gd name="T72" fmla="*/ 118 w 298"/>
                <a:gd name="T73" fmla="*/ 313 h 689"/>
                <a:gd name="T74" fmla="*/ 172 w 298"/>
                <a:gd name="T75" fmla="*/ 323 h 689"/>
                <a:gd name="T76" fmla="*/ 196 w 298"/>
                <a:gd name="T77" fmla="*/ 336 h 689"/>
                <a:gd name="T78" fmla="*/ 145 w 298"/>
                <a:gd name="T79" fmla="*/ 337 h 689"/>
                <a:gd name="T80" fmla="*/ 131 w 298"/>
                <a:gd name="T81" fmla="*/ 344 h 689"/>
                <a:gd name="T82" fmla="*/ 154 w 298"/>
                <a:gd name="T83" fmla="*/ 352 h 689"/>
                <a:gd name="T84" fmla="*/ 147 w 298"/>
                <a:gd name="T85" fmla="*/ 358 h 689"/>
                <a:gd name="T86" fmla="*/ 166 w 298"/>
                <a:gd name="T87" fmla="*/ 366 h 689"/>
                <a:gd name="T88" fmla="*/ 206 w 298"/>
                <a:gd name="T89" fmla="*/ 370 h 689"/>
                <a:gd name="T90" fmla="*/ 207 w 298"/>
                <a:gd name="T91" fmla="*/ 379 h 689"/>
                <a:gd name="T92" fmla="*/ 205 w 298"/>
                <a:gd name="T93" fmla="*/ 391 h 689"/>
                <a:gd name="T94" fmla="*/ 198 w 298"/>
                <a:gd name="T95" fmla="*/ 400 h 689"/>
                <a:gd name="T96" fmla="*/ 138 w 298"/>
                <a:gd name="T97" fmla="*/ 417 h 689"/>
                <a:gd name="T98" fmla="*/ 190 w 298"/>
                <a:gd name="T99" fmla="*/ 433 h 689"/>
                <a:gd name="T100" fmla="*/ 136 w 298"/>
                <a:gd name="T101" fmla="*/ 451 h 689"/>
                <a:gd name="T102" fmla="*/ 207 w 298"/>
                <a:gd name="T103" fmla="*/ 468 h 689"/>
                <a:gd name="T104" fmla="*/ 132 w 298"/>
                <a:gd name="T105" fmla="*/ 495 h 689"/>
                <a:gd name="T106" fmla="*/ 148 w 298"/>
                <a:gd name="T107" fmla="*/ 512 h 689"/>
                <a:gd name="T108" fmla="*/ 203 w 298"/>
                <a:gd name="T109" fmla="*/ 541 h 689"/>
                <a:gd name="T110" fmla="*/ 210 w 298"/>
                <a:gd name="T111" fmla="*/ 562 h 689"/>
                <a:gd name="T112" fmla="*/ 223 w 298"/>
                <a:gd name="T113" fmla="*/ 579 h 689"/>
                <a:gd name="T114" fmla="*/ 142 w 298"/>
                <a:gd name="T115" fmla="*/ 609 h 689"/>
                <a:gd name="T116" fmla="*/ 151 w 298"/>
                <a:gd name="T117" fmla="*/ 638 h 689"/>
                <a:gd name="T118" fmla="*/ 222 w 298"/>
                <a:gd name="T119" fmla="*/ 646 h 689"/>
                <a:gd name="T120" fmla="*/ 236 w 298"/>
                <a:gd name="T121" fmla="*/ 658 h 689"/>
                <a:gd name="T122" fmla="*/ 161 w 298"/>
                <a:gd name="T123" fmla="*/ 664 h 689"/>
                <a:gd name="T124" fmla="*/ 226 w 298"/>
                <a:gd name="T125" fmla="*/ 670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8" h="689">
                  <a:moveTo>
                    <a:pt x="203" y="671"/>
                  </a:moveTo>
                  <a:cubicBezTo>
                    <a:pt x="201" y="674"/>
                    <a:pt x="198" y="679"/>
                    <a:pt x="192" y="680"/>
                  </a:cubicBezTo>
                  <a:cubicBezTo>
                    <a:pt x="191" y="681"/>
                    <a:pt x="191" y="682"/>
                    <a:pt x="191" y="683"/>
                  </a:cubicBezTo>
                  <a:cubicBezTo>
                    <a:pt x="185" y="682"/>
                    <a:pt x="183" y="676"/>
                    <a:pt x="181" y="671"/>
                  </a:cubicBezTo>
                  <a:cubicBezTo>
                    <a:pt x="181" y="669"/>
                    <a:pt x="182" y="669"/>
                    <a:pt x="183" y="668"/>
                  </a:cubicBezTo>
                  <a:cubicBezTo>
                    <a:pt x="182" y="664"/>
                    <a:pt x="178" y="661"/>
                    <a:pt x="180" y="656"/>
                  </a:cubicBezTo>
                  <a:cubicBezTo>
                    <a:pt x="180" y="656"/>
                    <a:pt x="181" y="656"/>
                    <a:pt x="181" y="656"/>
                  </a:cubicBezTo>
                  <a:cubicBezTo>
                    <a:pt x="184" y="656"/>
                    <a:pt x="184" y="659"/>
                    <a:pt x="186" y="659"/>
                  </a:cubicBezTo>
                  <a:cubicBezTo>
                    <a:pt x="187" y="657"/>
                    <a:pt x="185" y="657"/>
                    <a:pt x="184" y="655"/>
                  </a:cubicBezTo>
                  <a:cubicBezTo>
                    <a:pt x="184" y="653"/>
                    <a:pt x="184" y="651"/>
                    <a:pt x="183" y="649"/>
                  </a:cubicBezTo>
                  <a:cubicBezTo>
                    <a:pt x="186" y="637"/>
                    <a:pt x="198" y="633"/>
                    <a:pt x="205" y="626"/>
                  </a:cubicBezTo>
                  <a:cubicBezTo>
                    <a:pt x="205" y="622"/>
                    <a:pt x="207" y="619"/>
                    <a:pt x="208" y="617"/>
                  </a:cubicBezTo>
                  <a:cubicBezTo>
                    <a:pt x="207" y="614"/>
                    <a:pt x="207" y="608"/>
                    <a:pt x="204" y="606"/>
                  </a:cubicBezTo>
                  <a:cubicBezTo>
                    <a:pt x="208" y="593"/>
                    <a:pt x="203" y="581"/>
                    <a:pt x="204" y="568"/>
                  </a:cubicBezTo>
                  <a:cubicBezTo>
                    <a:pt x="202" y="568"/>
                    <a:pt x="203" y="567"/>
                    <a:pt x="202" y="566"/>
                  </a:cubicBezTo>
                  <a:cubicBezTo>
                    <a:pt x="204" y="556"/>
                    <a:pt x="200" y="547"/>
                    <a:pt x="200" y="538"/>
                  </a:cubicBezTo>
                  <a:cubicBezTo>
                    <a:pt x="199" y="537"/>
                    <a:pt x="197" y="540"/>
                    <a:pt x="195" y="540"/>
                  </a:cubicBezTo>
                  <a:cubicBezTo>
                    <a:pt x="193" y="535"/>
                    <a:pt x="197" y="532"/>
                    <a:pt x="199" y="529"/>
                  </a:cubicBezTo>
                  <a:cubicBezTo>
                    <a:pt x="198" y="525"/>
                    <a:pt x="197" y="521"/>
                    <a:pt x="197" y="518"/>
                  </a:cubicBezTo>
                  <a:cubicBezTo>
                    <a:pt x="196" y="519"/>
                    <a:pt x="196" y="521"/>
                    <a:pt x="193" y="521"/>
                  </a:cubicBezTo>
                  <a:cubicBezTo>
                    <a:pt x="194" y="514"/>
                    <a:pt x="198" y="506"/>
                    <a:pt x="193" y="500"/>
                  </a:cubicBezTo>
                  <a:cubicBezTo>
                    <a:pt x="193" y="479"/>
                    <a:pt x="190" y="463"/>
                    <a:pt x="188" y="447"/>
                  </a:cubicBezTo>
                  <a:cubicBezTo>
                    <a:pt x="187" y="446"/>
                    <a:pt x="186" y="446"/>
                    <a:pt x="185" y="445"/>
                  </a:cubicBezTo>
                  <a:cubicBezTo>
                    <a:pt x="189" y="434"/>
                    <a:pt x="182" y="421"/>
                    <a:pt x="182" y="409"/>
                  </a:cubicBezTo>
                  <a:cubicBezTo>
                    <a:pt x="181" y="406"/>
                    <a:pt x="179" y="408"/>
                    <a:pt x="178" y="407"/>
                  </a:cubicBezTo>
                  <a:cubicBezTo>
                    <a:pt x="177" y="404"/>
                    <a:pt x="179" y="401"/>
                    <a:pt x="180" y="400"/>
                  </a:cubicBezTo>
                  <a:cubicBezTo>
                    <a:pt x="180" y="398"/>
                    <a:pt x="180" y="396"/>
                    <a:pt x="179" y="395"/>
                  </a:cubicBezTo>
                  <a:cubicBezTo>
                    <a:pt x="180" y="394"/>
                    <a:pt x="183" y="393"/>
                    <a:pt x="181" y="391"/>
                  </a:cubicBezTo>
                  <a:cubicBezTo>
                    <a:pt x="179" y="390"/>
                    <a:pt x="179" y="392"/>
                    <a:pt x="178" y="392"/>
                  </a:cubicBezTo>
                  <a:cubicBezTo>
                    <a:pt x="175" y="391"/>
                    <a:pt x="171" y="390"/>
                    <a:pt x="168" y="388"/>
                  </a:cubicBezTo>
                  <a:cubicBezTo>
                    <a:pt x="167" y="389"/>
                    <a:pt x="167" y="391"/>
                    <a:pt x="167" y="392"/>
                  </a:cubicBezTo>
                  <a:cubicBezTo>
                    <a:pt x="166" y="393"/>
                    <a:pt x="166" y="393"/>
                    <a:pt x="165" y="393"/>
                  </a:cubicBezTo>
                  <a:cubicBezTo>
                    <a:pt x="154" y="410"/>
                    <a:pt x="157" y="426"/>
                    <a:pt x="152" y="448"/>
                  </a:cubicBezTo>
                  <a:cubicBezTo>
                    <a:pt x="155" y="452"/>
                    <a:pt x="150" y="455"/>
                    <a:pt x="150" y="459"/>
                  </a:cubicBezTo>
                  <a:cubicBezTo>
                    <a:pt x="149" y="464"/>
                    <a:pt x="150" y="468"/>
                    <a:pt x="151" y="471"/>
                  </a:cubicBezTo>
                  <a:cubicBezTo>
                    <a:pt x="148" y="490"/>
                    <a:pt x="152" y="508"/>
                    <a:pt x="151" y="529"/>
                  </a:cubicBezTo>
                  <a:cubicBezTo>
                    <a:pt x="152" y="530"/>
                    <a:pt x="154" y="528"/>
                    <a:pt x="155" y="530"/>
                  </a:cubicBezTo>
                  <a:cubicBezTo>
                    <a:pt x="156" y="534"/>
                    <a:pt x="152" y="536"/>
                    <a:pt x="151" y="539"/>
                  </a:cubicBezTo>
                  <a:cubicBezTo>
                    <a:pt x="151" y="540"/>
                    <a:pt x="152" y="541"/>
                    <a:pt x="152" y="543"/>
                  </a:cubicBezTo>
                  <a:cubicBezTo>
                    <a:pt x="152" y="547"/>
                    <a:pt x="151" y="552"/>
                    <a:pt x="152" y="555"/>
                  </a:cubicBezTo>
                  <a:cubicBezTo>
                    <a:pt x="152" y="559"/>
                    <a:pt x="154" y="562"/>
                    <a:pt x="154" y="565"/>
                  </a:cubicBezTo>
                  <a:cubicBezTo>
                    <a:pt x="153" y="565"/>
                    <a:pt x="153" y="566"/>
                    <a:pt x="152" y="566"/>
                  </a:cubicBezTo>
                  <a:cubicBezTo>
                    <a:pt x="152" y="574"/>
                    <a:pt x="159" y="578"/>
                    <a:pt x="158" y="587"/>
                  </a:cubicBezTo>
                  <a:cubicBezTo>
                    <a:pt x="156" y="587"/>
                    <a:pt x="154" y="586"/>
                    <a:pt x="153" y="585"/>
                  </a:cubicBezTo>
                  <a:cubicBezTo>
                    <a:pt x="155" y="596"/>
                    <a:pt x="152" y="609"/>
                    <a:pt x="156" y="618"/>
                  </a:cubicBezTo>
                  <a:cubicBezTo>
                    <a:pt x="155" y="620"/>
                    <a:pt x="158" y="623"/>
                    <a:pt x="156" y="627"/>
                  </a:cubicBezTo>
                  <a:cubicBezTo>
                    <a:pt x="156" y="627"/>
                    <a:pt x="155" y="627"/>
                    <a:pt x="154" y="627"/>
                  </a:cubicBezTo>
                  <a:cubicBezTo>
                    <a:pt x="153" y="627"/>
                    <a:pt x="153" y="625"/>
                    <a:pt x="153" y="624"/>
                  </a:cubicBezTo>
                  <a:cubicBezTo>
                    <a:pt x="148" y="626"/>
                    <a:pt x="154" y="629"/>
                    <a:pt x="153" y="632"/>
                  </a:cubicBezTo>
                  <a:cubicBezTo>
                    <a:pt x="159" y="632"/>
                    <a:pt x="163" y="637"/>
                    <a:pt x="166" y="636"/>
                  </a:cubicBezTo>
                  <a:cubicBezTo>
                    <a:pt x="168" y="639"/>
                    <a:pt x="171" y="640"/>
                    <a:pt x="174" y="643"/>
                  </a:cubicBezTo>
                  <a:cubicBezTo>
                    <a:pt x="172" y="646"/>
                    <a:pt x="174" y="652"/>
                    <a:pt x="172" y="655"/>
                  </a:cubicBezTo>
                  <a:cubicBezTo>
                    <a:pt x="172" y="657"/>
                    <a:pt x="174" y="656"/>
                    <a:pt x="175" y="657"/>
                  </a:cubicBezTo>
                  <a:cubicBezTo>
                    <a:pt x="175" y="659"/>
                    <a:pt x="173" y="660"/>
                    <a:pt x="173" y="662"/>
                  </a:cubicBezTo>
                  <a:cubicBezTo>
                    <a:pt x="174" y="664"/>
                    <a:pt x="175" y="665"/>
                    <a:pt x="178" y="665"/>
                  </a:cubicBezTo>
                  <a:cubicBezTo>
                    <a:pt x="178" y="667"/>
                    <a:pt x="179" y="668"/>
                    <a:pt x="179" y="669"/>
                  </a:cubicBezTo>
                  <a:cubicBezTo>
                    <a:pt x="175" y="670"/>
                    <a:pt x="173" y="667"/>
                    <a:pt x="171" y="665"/>
                  </a:cubicBezTo>
                  <a:cubicBezTo>
                    <a:pt x="168" y="668"/>
                    <a:pt x="172" y="671"/>
                    <a:pt x="172" y="675"/>
                  </a:cubicBezTo>
                  <a:cubicBezTo>
                    <a:pt x="166" y="675"/>
                    <a:pt x="166" y="671"/>
                    <a:pt x="162" y="670"/>
                  </a:cubicBezTo>
                  <a:cubicBezTo>
                    <a:pt x="158" y="674"/>
                    <a:pt x="161" y="679"/>
                    <a:pt x="168" y="678"/>
                  </a:cubicBezTo>
                  <a:cubicBezTo>
                    <a:pt x="169" y="687"/>
                    <a:pt x="156" y="683"/>
                    <a:pt x="147" y="683"/>
                  </a:cubicBezTo>
                  <a:cubicBezTo>
                    <a:pt x="137" y="684"/>
                    <a:pt x="126" y="688"/>
                    <a:pt x="119" y="684"/>
                  </a:cubicBezTo>
                  <a:cubicBezTo>
                    <a:pt x="116" y="684"/>
                    <a:pt x="117" y="684"/>
                    <a:pt x="115" y="685"/>
                  </a:cubicBezTo>
                  <a:cubicBezTo>
                    <a:pt x="113" y="683"/>
                    <a:pt x="111" y="681"/>
                    <a:pt x="107" y="680"/>
                  </a:cubicBezTo>
                  <a:cubicBezTo>
                    <a:pt x="109" y="678"/>
                    <a:pt x="106" y="677"/>
                    <a:pt x="109" y="677"/>
                  </a:cubicBezTo>
                  <a:cubicBezTo>
                    <a:pt x="106" y="676"/>
                    <a:pt x="100" y="667"/>
                    <a:pt x="105" y="665"/>
                  </a:cubicBezTo>
                  <a:cubicBezTo>
                    <a:pt x="107" y="667"/>
                    <a:pt x="108" y="669"/>
                    <a:pt x="109" y="672"/>
                  </a:cubicBezTo>
                  <a:cubicBezTo>
                    <a:pt x="109" y="666"/>
                    <a:pt x="105" y="664"/>
                    <a:pt x="105" y="658"/>
                  </a:cubicBezTo>
                  <a:cubicBezTo>
                    <a:pt x="107" y="655"/>
                    <a:pt x="110" y="654"/>
                    <a:pt x="110" y="651"/>
                  </a:cubicBezTo>
                  <a:cubicBezTo>
                    <a:pt x="120" y="646"/>
                    <a:pt x="127" y="638"/>
                    <a:pt x="135" y="632"/>
                  </a:cubicBezTo>
                  <a:cubicBezTo>
                    <a:pt x="134" y="630"/>
                    <a:pt x="134" y="625"/>
                    <a:pt x="135" y="624"/>
                  </a:cubicBezTo>
                  <a:cubicBezTo>
                    <a:pt x="134" y="622"/>
                    <a:pt x="133" y="622"/>
                    <a:pt x="132" y="621"/>
                  </a:cubicBezTo>
                  <a:cubicBezTo>
                    <a:pt x="132" y="619"/>
                    <a:pt x="133" y="616"/>
                    <a:pt x="134" y="614"/>
                  </a:cubicBezTo>
                  <a:cubicBezTo>
                    <a:pt x="131" y="584"/>
                    <a:pt x="129" y="552"/>
                    <a:pt x="127" y="521"/>
                  </a:cubicBezTo>
                  <a:cubicBezTo>
                    <a:pt x="125" y="503"/>
                    <a:pt x="126" y="487"/>
                    <a:pt x="123" y="466"/>
                  </a:cubicBezTo>
                  <a:cubicBezTo>
                    <a:pt x="123" y="460"/>
                    <a:pt x="123" y="452"/>
                    <a:pt x="122" y="446"/>
                  </a:cubicBezTo>
                  <a:cubicBezTo>
                    <a:pt x="120" y="431"/>
                    <a:pt x="114" y="417"/>
                    <a:pt x="116" y="401"/>
                  </a:cubicBezTo>
                  <a:cubicBezTo>
                    <a:pt x="115" y="400"/>
                    <a:pt x="113" y="403"/>
                    <a:pt x="112" y="401"/>
                  </a:cubicBezTo>
                  <a:cubicBezTo>
                    <a:pt x="111" y="400"/>
                    <a:pt x="112" y="397"/>
                    <a:pt x="114" y="397"/>
                  </a:cubicBezTo>
                  <a:cubicBezTo>
                    <a:pt x="107" y="388"/>
                    <a:pt x="99" y="378"/>
                    <a:pt x="90" y="371"/>
                  </a:cubicBezTo>
                  <a:cubicBezTo>
                    <a:pt x="87" y="365"/>
                    <a:pt x="83" y="359"/>
                    <a:pt x="78" y="355"/>
                  </a:cubicBezTo>
                  <a:cubicBezTo>
                    <a:pt x="84" y="345"/>
                    <a:pt x="87" y="332"/>
                    <a:pt x="87" y="320"/>
                  </a:cubicBezTo>
                  <a:cubicBezTo>
                    <a:pt x="67" y="295"/>
                    <a:pt x="47" y="267"/>
                    <a:pt x="21" y="249"/>
                  </a:cubicBezTo>
                  <a:cubicBezTo>
                    <a:pt x="17" y="244"/>
                    <a:pt x="10" y="241"/>
                    <a:pt x="5" y="237"/>
                  </a:cubicBezTo>
                  <a:cubicBezTo>
                    <a:pt x="4" y="238"/>
                    <a:pt x="4" y="239"/>
                    <a:pt x="3" y="240"/>
                  </a:cubicBezTo>
                  <a:cubicBezTo>
                    <a:pt x="1" y="240"/>
                    <a:pt x="1" y="239"/>
                    <a:pt x="0" y="240"/>
                  </a:cubicBezTo>
                  <a:cubicBezTo>
                    <a:pt x="1" y="235"/>
                    <a:pt x="6" y="233"/>
                    <a:pt x="8" y="229"/>
                  </a:cubicBezTo>
                  <a:cubicBezTo>
                    <a:pt x="7" y="228"/>
                    <a:pt x="6" y="227"/>
                    <a:pt x="6" y="226"/>
                  </a:cubicBezTo>
                  <a:cubicBezTo>
                    <a:pt x="9" y="225"/>
                    <a:pt x="9" y="220"/>
                    <a:pt x="11" y="219"/>
                  </a:cubicBezTo>
                  <a:cubicBezTo>
                    <a:pt x="21" y="192"/>
                    <a:pt x="43" y="173"/>
                    <a:pt x="60" y="151"/>
                  </a:cubicBezTo>
                  <a:cubicBezTo>
                    <a:pt x="67" y="142"/>
                    <a:pt x="73" y="134"/>
                    <a:pt x="79" y="124"/>
                  </a:cubicBezTo>
                  <a:cubicBezTo>
                    <a:pt x="80" y="121"/>
                    <a:pt x="83" y="118"/>
                    <a:pt x="84" y="115"/>
                  </a:cubicBezTo>
                  <a:cubicBezTo>
                    <a:pt x="85" y="113"/>
                    <a:pt x="84" y="114"/>
                    <a:pt x="84" y="112"/>
                  </a:cubicBezTo>
                  <a:cubicBezTo>
                    <a:pt x="86" y="110"/>
                    <a:pt x="87" y="108"/>
                    <a:pt x="89" y="106"/>
                  </a:cubicBezTo>
                  <a:cubicBezTo>
                    <a:pt x="96" y="108"/>
                    <a:pt x="102" y="106"/>
                    <a:pt x="111" y="105"/>
                  </a:cubicBezTo>
                  <a:cubicBezTo>
                    <a:pt x="115" y="108"/>
                    <a:pt x="120" y="107"/>
                    <a:pt x="125" y="107"/>
                  </a:cubicBezTo>
                  <a:cubicBezTo>
                    <a:pt x="125" y="109"/>
                    <a:pt x="126" y="109"/>
                    <a:pt x="125" y="110"/>
                  </a:cubicBezTo>
                  <a:cubicBezTo>
                    <a:pt x="132" y="110"/>
                    <a:pt x="140" y="113"/>
                    <a:pt x="145" y="109"/>
                  </a:cubicBezTo>
                  <a:cubicBezTo>
                    <a:pt x="146" y="109"/>
                    <a:pt x="146" y="110"/>
                    <a:pt x="147" y="111"/>
                  </a:cubicBezTo>
                  <a:cubicBezTo>
                    <a:pt x="169" y="113"/>
                    <a:pt x="181" y="104"/>
                    <a:pt x="200" y="102"/>
                  </a:cubicBezTo>
                  <a:cubicBezTo>
                    <a:pt x="201" y="99"/>
                    <a:pt x="198" y="97"/>
                    <a:pt x="199" y="95"/>
                  </a:cubicBezTo>
                  <a:cubicBezTo>
                    <a:pt x="203" y="94"/>
                    <a:pt x="203" y="97"/>
                    <a:pt x="203" y="99"/>
                  </a:cubicBezTo>
                  <a:cubicBezTo>
                    <a:pt x="205" y="102"/>
                    <a:pt x="207" y="104"/>
                    <a:pt x="208" y="108"/>
                  </a:cubicBezTo>
                  <a:cubicBezTo>
                    <a:pt x="212" y="110"/>
                    <a:pt x="213" y="116"/>
                    <a:pt x="217" y="117"/>
                  </a:cubicBezTo>
                  <a:cubicBezTo>
                    <a:pt x="217" y="116"/>
                    <a:pt x="217" y="114"/>
                    <a:pt x="218" y="114"/>
                  </a:cubicBezTo>
                  <a:cubicBezTo>
                    <a:pt x="220" y="114"/>
                    <a:pt x="220" y="115"/>
                    <a:pt x="222" y="115"/>
                  </a:cubicBezTo>
                  <a:cubicBezTo>
                    <a:pt x="223" y="116"/>
                    <a:pt x="222" y="117"/>
                    <a:pt x="222" y="119"/>
                  </a:cubicBezTo>
                  <a:cubicBezTo>
                    <a:pt x="223" y="120"/>
                    <a:pt x="223" y="122"/>
                    <a:pt x="225" y="122"/>
                  </a:cubicBezTo>
                  <a:cubicBezTo>
                    <a:pt x="228" y="137"/>
                    <a:pt x="230" y="148"/>
                    <a:pt x="235" y="160"/>
                  </a:cubicBezTo>
                  <a:cubicBezTo>
                    <a:pt x="235" y="154"/>
                    <a:pt x="233" y="149"/>
                    <a:pt x="233" y="142"/>
                  </a:cubicBezTo>
                  <a:cubicBezTo>
                    <a:pt x="233" y="142"/>
                    <a:pt x="233" y="140"/>
                    <a:pt x="233" y="141"/>
                  </a:cubicBezTo>
                  <a:cubicBezTo>
                    <a:pt x="229" y="129"/>
                    <a:pt x="222" y="117"/>
                    <a:pt x="221" y="104"/>
                  </a:cubicBezTo>
                  <a:cubicBezTo>
                    <a:pt x="223" y="104"/>
                    <a:pt x="222" y="102"/>
                    <a:pt x="223" y="102"/>
                  </a:cubicBezTo>
                  <a:cubicBezTo>
                    <a:pt x="225" y="103"/>
                    <a:pt x="225" y="105"/>
                    <a:pt x="225" y="106"/>
                  </a:cubicBezTo>
                  <a:cubicBezTo>
                    <a:pt x="226" y="112"/>
                    <a:pt x="226" y="117"/>
                    <a:pt x="228" y="121"/>
                  </a:cubicBezTo>
                  <a:cubicBezTo>
                    <a:pt x="228" y="122"/>
                    <a:pt x="229" y="122"/>
                    <a:pt x="229" y="123"/>
                  </a:cubicBezTo>
                  <a:cubicBezTo>
                    <a:pt x="233" y="135"/>
                    <a:pt x="237" y="145"/>
                    <a:pt x="241" y="157"/>
                  </a:cubicBezTo>
                  <a:cubicBezTo>
                    <a:pt x="247" y="169"/>
                    <a:pt x="252" y="180"/>
                    <a:pt x="258" y="192"/>
                  </a:cubicBezTo>
                  <a:cubicBezTo>
                    <a:pt x="259" y="192"/>
                    <a:pt x="261" y="191"/>
                    <a:pt x="262" y="192"/>
                  </a:cubicBezTo>
                  <a:cubicBezTo>
                    <a:pt x="266" y="176"/>
                    <a:pt x="271" y="155"/>
                    <a:pt x="272" y="135"/>
                  </a:cubicBezTo>
                  <a:cubicBezTo>
                    <a:pt x="274" y="120"/>
                    <a:pt x="272" y="105"/>
                    <a:pt x="271" y="92"/>
                  </a:cubicBezTo>
                  <a:cubicBezTo>
                    <a:pt x="271" y="88"/>
                    <a:pt x="270" y="86"/>
                    <a:pt x="274" y="85"/>
                  </a:cubicBezTo>
                  <a:cubicBezTo>
                    <a:pt x="276" y="84"/>
                    <a:pt x="277" y="85"/>
                    <a:pt x="278" y="85"/>
                  </a:cubicBezTo>
                  <a:cubicBezTo>
                    <a:pt x="279" y="80"/>
                    <a:pt x="278" y="73"/>
                    <a:pt x="279" y="66"/>
                  </a:cubicBezTo>
                  <a:cubicBezTo>
                    <a:pt x="277" y="66"/>
                    <a:pt x="277" y="68"/>
                    <a:pt x="276" y="66"/>
                  </a:cubicBezTo>
                  <a:cubicBezTo>
                    <a:pt x="275" y="69"/>
                    <a:pt x="275" y="72"/>
                    <a:pt x="272" y="73"/>
                  </a:cubicBezTo>
                  <a:cubicBezTo>
                    <a:pt x="268" y="69"/>
                    <a:pt x="271" y="62"/>
                    <a:pt x="271" y="57"/>
                  </a:cubicBezTo>
                  <a:cubicBezTo>
                    <a:pt x="272" y="41"/>
                    <a:pt x="270" y="22"/>
                    <a:pt x="268" y="7"/>
                  </a:cubicBezTo>
                  <a:cubicBezTo>
                    <a:pt x="268" y="6"/>
                    <a:pt x="270" y="7"/>
                    <a:pt x="271" y="7"/>
                  </a:cubicBezTo>
                  <a:cubicBezTo>
                    <a:pt x="274" y="14"/>
                    <a:pt x="272" y="22"/>
                    <a:pt x="274" y="33"/>
                  </a:cubicBezTo>
                  <a:cubicBezTo>
                    <a:pt x="275" y="33"/>
                    <a:pt x="276" y="32"/>
                    <a:pt x="277" y="32"/>
                  </a:cubicBezTo>
                  <a:cubicBezTo>
                    <a:pt x="276" y="22"/>
                    <a:pt x="276" y="16"/>
                    <a:pt x="275" y="7"/>
                  </a:cubicBezTo>
                  <a:cubicBezTo>
                    <a:pt x="274" y="5"/>
                    <a:pt x="270" y="5"/>
                    <a:pt x="269" y="2"/>
                  </a:cubicBezTo>
                  <a:cubicBezTo>
                    <a:pt x="270" y="1"/>
                    <a:pt x="271" y="1"/>
                    <a:pt x="271" y="0"/>
                  </a:cubicBezTo>
                  <a:cubicBezTo>
                    <a:pt x="273" y="0"/>
                    <a:pt x="274" y="2"/>
                    <a:pt x="275" y="3"/>
                  </a:cubicBezTo>
                  <a:cubicBezTo>
                    <a:pt x="278" y="2"/>
                    <a:pt x="278" y="1"/>
                    <a:pt x="281" y="2"/>
                  </a:cubicBezTo>
                  <a:cubicBezTo>
                    <a:pt x="282" y="12"/>
                    <a:pt x="278" y="22"/>
                    <a:pt x="280" y="32"/>
                  </a:cubicBezTo>
                  <a:cubicBezTo>
                    <a:pt x="280" y="35"/>
                    <a:pt x="284" y="43"/>
                    <a:pt x="285" y="48"/>
                  </a:cubicBezTo>
                  <a:cubicBezTo>
                    <a:pt x="286" y="51"/>
                    <a:pt x="287" y="51"/>
                    <a:pt x="289" y="54"/>
                  </a:cubicBezTo>
                  <a:cubicBezTo>
                    <a:pt x="290" y="56"/>
                    <a:pt x="290" y="58"/>
                    <a:pt x="290" y="59"/>
                  </a:cubicBezTo>
                  <a:cubicBezTo>
                    <a:pt x="292" y="61"/>
                    <a:pt x="296" y="61"/>
                    <a:pt x="298" y="62"/>
                  </a:cubicBezTo>
                  <a:cubicBezTo>
                    <a:pt x="297" y="74"/>
                    <a:pt x="294" y="86"/>
                    <a:pt x="291" y="96"/>
                  </a:cubicBezTo>
                  <a:cubicBezTo>
                    <a:pt x="290" y="100"/>
                    <a:pt x="288" y="104"/>
                    <a:pt x="287" y="108"/>
                  </a:cubicBezTo>
                  <a:cubicBezTo>
                    <a:pt x="286" y="111"/>
                    <a:pt x="287" y="116"/>
                    <a:pt x="284" y="118"/>
                  </a:cubicBezTo>
                  <a:cubicBezTo>
                    <a:pt x="284" y="120"/>
                    <a:pt x="282" y="116"/>
                    <a:pt x="281" y="116"/>
                  </a:cubicBezTo>
                  <a:cubicBezTo>
                    <a:pt x="277" y="135"/>
                    <a:pt x="278" y="162"/>
                    <a:pt x="276" y="185"/>
                  </a:cubicBezTo>
                  <a:cubicBezTo>
                    <a:pt x="276" y="197"/>
                    <a:pt x="279" y="216"/>
                    <a:pt x="270" y="231"/>
                  </a:cubicBezTo>
                  <a:cubicBezTo>
                    <a:pt x="270" y="232"/>
                    <a:pt x="271" y="236"/>
                    <a:pt x="272" y="238"/>
                  </a:cubicBezTo>
                  <a:cubicBezTo>
                    <a:pt x="269" y="240"/>
                    <a:pt x="265" y="239"/>
                    <a:pt x="266" y="234"/>
                  </a:cubicBezTo>
                  <a:cubicBezTo>
                    <a:pt x="266" y="233"/>
                    <a:pt x="265" y="234"/>
                    <a:pt x="264" y="233"/>
                  </a:cubicBezTo>
                  <a:cubicBezTo>
                    <a:pt x="264" y="235"/>
                    <a:pt x="265" y="235"/>
                    <a:pt x="265" y="238"/>
                  </a:cubicBezTo>
                  <a:cubicBezTo>
                    <a:pt x="264" y="237"/>
                    <a:pt x="264" y="239"/>
                    <a:pt x="264" y="240"/>
                  </a:cubicBezTo>
                  <a:cubicBezTo>
                    <a:pt x="259" y="238"/>
                    <a:pt x="259" y="232"/>
                    <a:pt x="258" y="229"/>
                  </a:cubicBezTo>
                  <a:cubicBezTo>
                    <a:pt x="255" y="219"/>
                    <a:pt x="249" y="209"/>
                    <a:pt x="244" y="200"/>
                  </a:cubicBezTo>
                  <a:cubicBezTo>
                    <a:pt x="242" y="194"/>
                    <a:pt x="240" y="187"/>
                    <a:pt x="236" y="182"/>
                  </a:cubicBezTo>
                  <a:cubicBezTo>
                    <a:pt x="234" y="174"/>
                    <a:pt x="230" y="168"/>
                    <a:pt x="228" y="159"/>
                  </a:cubicBezTo>
                  <a:cubicBezTo>
                    <a:pt x="226" y="162"/>
                    <a:pt x="227" y="171"/>
                    <a:pt x="227" y="175"/>
                  </a:cubicBezTo>
                  <a:cubicBezTo>
                    <a:pt x="226" y="198"/>
                    <a:pt x="224" y="231"/>
                    <a:pt x="221" y="255"/>
                  </a:cubicBezTo>
                  <a:cubicBezTo>
                    <a:pt x="223" y="255"/>
                    <a:pt x="223" y="257"/>
                    <a:pt x="224" y="258"/>
                  </a:cubicBezTo>
                  <a:cubicBezTo>
                    <a:pt x="223" y="259"/>
                    <a:pt x="221" y="258"/>
                    <a:pt x="220" y="258"/>
                  </a:cubicBezTo>
                  <a:cubicBezTo>
                    <a:pt x="222" y="263"/>
                    <a:pt x="217" y="268"/>
                    <a:pt x="219" y="274"/>
                  </a:cubicBezTo>
                  <a:cubicBezTo>
                    <a:pt x="220" y="279"/>
                    <a:pt x="226" y="280"/>
                    <a:pt x="226" y="285"/>
                  </a:cubicBezTo>
                  <a:cubicBezTo>
                    <a:pt x="222" y="285"/>
                    <a:pt x="223" y="280"/>
                    <a:pt x="220" y="279"/>
                  </a:cubicBezTo>
                  <a:cubicBezTo>
                    <a:pt x="219" y="285"/>
                    <a:pt x="221" y="290"/>
                    <a:pt x="217" y="294"/>
                  </a:cubicBezTo>
                  <a:cubicBezTo>
                    <a:pt x="218" y="295"/>
                    <a:pt x="217" y="295"/>
                    <a:pt x="217" y="297"/>
                  </a:cubicBezTo>
                  <a:cubicBezTo>
                    <a:pt x="216" y="300"/>
                    <a:pt x="219" y="304"/>
                    <a:pt x="216" y="309"/>
                  </a:cubicBezTo>
                  <a:cubicBezTo>
                    <a:pt x="217" y="318"/>
                    <a:pt x="217" y="329"/>
                    <a:pt x="217" y="337"/>
                  </a:cubicBezTo>
                  <a:cubicBezTo>
                    <a:pt x="216" y="339"/>
                    <a:pt x="215" y="337"/>
                    <a:pt x="214" y="338"/>
                  </a:cubicBezTo>
                  <a:cubicBezTo>
                    <a:pt x="214" y="341"/>
                    <a:pt x="213" y="343"/>
                    <a:pt x="214" y="347"/>
                  </a:cubicBezTo>
                  <a:cubicBezTo>
                    <a:pt x="215" y="349"/>
                    <a:pt x="215" y="345"/>
                    <a:pt x="217" y="347"/>
                  </a:cubicBezTo>
                  <a:cubicBezTo>
                    <a:pt x="217" y="370"/>
                    <a:pt x="219" y="387"/>
                    <a:pt x="219" y="408"/>
                  </a:cubicBezTo>
                  <a:cubicBezTo>
                    <a:pt x="219" y="410"/>
                    <a:pt x="221" y="410"/>
                    <a:pt x="221" y="411"/>
                  </a:cubicBezTo>
                  <a:cubicBezTo>
                    <a:pt x="218" y="418"/>
                    <a:pt x="221" y="432"/>
                    <a:pt x="220" y="441"/>
                  </a:cubicBezTo>
                  <a:cubicBezTo>
                    <a:pt x="221" y="442"/>
                    <a:pt x="222" y="442"/>
                    <a:pt x="223" y="442"/>
                  </a:cubicBezTo>
                  <a:cubicBezTo>
                    <a:pt x="223" y="444"/>
                    <a:pt x="221" y="446"/>
                    <a:pt x="220" y="447"/>
                  </a:cubicBezTo>
                  <a:cubicBezTo>
                    <a:pt x="222" y="474"/>
                    <a:pt x="219" y="495"/>
                    <a:pt x="222" y="517"/>
                  </a:cubicBezTo>
                  <a:cubicBezTo>
                    <a:pt x="221" y="521"/>
                    <a:pt x="220" y="524"/>
                    <a:pt x="222" y="527"/>
                  </a:cubicBezTo>
                  <a:cubicBezTo>
                    <a:pt x="220" y="531"/>
                    <a:pt x="223" y="535"/>
                    <a:pt x="222" y="540"/>
                  </a:cubicBezTo>
                  <a:cubicBezTo>
                    <a:pt x="222" y="541"/>
                    <a:pt x="224" y="541"/>
                    <a:pt x="225" y="542"/>
                  </a:cubicBezTo>
                  <a:cubicBezTo>
                    <a:pt x="222" y="551"/>
                    <a:pt x="226" y="562"/>
                    <a:pt x="226" y="570"/>
                  </a:cubicBezTo>
                  <a:cubicBezTo>
                    <a:pt x="226" y="573"/>
                    <a:pt x="225" y="574"/>
                    <a:pt x="227" y="578"/>
                  </a:cubicBezTo>
                  <a:cubicBezTo>
                    <a:pt x="227" y="579"/>
                    <a:pt x="229" y="578"/>
                    <a:pt x="230" y="578"/>
                  </a:cubicBezTo>
                  <a:cubicBezTo>
                    <a:pt x="229" y="582"/>
                    <a:pt x="226" y="588"/>
                    <a:pt x="228" y="594"/>
                  </a:cubicBezTo>
                  <a:cubicBezTo>
                    <a:pt x="228" y="594"/>
                    <a:pt x="230" y="594"/>
                    <a:pt x="231" y="595"/>
                  </a:cubicBezTo>
                  <a:cubicBezTo>
                    <a:pt x="228" y="603"/>
                    <a:pt x="226" y="612"/>
                    <a:pt x="228" y="622"/>
                  </a:cubicBezTo>
                  <a:cubicBezTo>
                    <a:pt x="228" y="625"/>
                    <a:pt x="230" y="627"/>
                    <a:pt x="231" y="629"/>
                  </a:cubicBezTo>
                  <a:cubicBezTo>
                    <a:pt x="231" y="630"/>
                    <a:pt x="230" y="631"/>
                    <a:pt x="231" y="632"/>
                  </a:cubicBezTo>
                  <a:cubicBezTo>
                    <a:pt x="231" y="633"/>
                    <a:pt x="233" y="634"/>
                    <a:pt x="234" y="636"/>
                  </a:cubicBezTo>
                  <a:cubicBezTo>
                    <a:pt x="235" y="637"/>
                    <a:pt x="235" y="639"/>
                    <a:pt x="236" y="639"/>
                  </a:cubicBezTo>
                  <a:cubicBezTo>
                    <a:pt x="241" y="646"/>
                    <a:pt x="252" y="651"/>
                    <a:pt x="248" y="662"/>
                  </a:cubicBezTo>
                  <a:cubicBezTo>
                    <a:pt x="249" y="664"/>
                    <a:pt x="251" y="665"/>
                    <a:pt x="251" y="669"/>
                  </a:cubicBezTo>
                  <a:cubicBezTo>
                    <a:pt x="250" y="669"/>
                    <a:pt x="248" y="669"/>
                    <a:pt x="247" y="669"/>
                  </a:cubicBezTo>
                  <a:cubicBezTo>
                    <a:pt x="247" y="672"/>
                    <a:pt x="250" y="672"/>
                    <a:pt x="251" y="674"/>
                  </a:cubicBezTo>
                  <a:cubicBezTo>
                    <a:pt x="249" y="678"/>
                    <a:pt x="243" y="677"/>
                    <a:pt x="240" y="680"/>
                  </a:cubicBezTo>
                  <a:cubicBezTo>
                    <a:pt x="237" y="677"/>
                    <a:pt x="233" y="680"/>
                    <a:pt x="229" y="680"/>
                  </a:cubicBezTo>
                  <a:cubicBezTo>
                    <a:pt x="227" y="680"/>
                    <a:pt x="225" y="678"/>
                    <a:pt x="223" y="678"/>
                  </a:cubicBezTo>
                  <a:cubicBezTo>
                    <a:pt x="221" y="678"/>
                    <a:pt x="220" y="680"/>
                    <a:pt x="218" y="682"/>
                  </a:cubicBezTo>
                  <a:cubicBezTo>
                    <a:pt x="209" y="679"/>
                    <a:pt x="207" y="688"/>
                    <a:pt x="200" y="689"/>
                  </a:cubicBezTo>
                  <a:cubicBezTo>
                    <a:pt x="195" y="683"/>
                    <a:pt x="203" y="676"/>
                    <a:pt x="203" y="671"/>
                  </a:cubicBezTo>
                  <a:close/>
                  <a:moveTo>
                    <a:pt x="274" y="51"/>
                  </a:moveTo>
                  <a:cubicBezTo>
                    <a:pt x="276" y="51"/>
                    <a:pt x="276" y="53"/>
                    <a:pt x="277" y="53"/>
                  </a:cubicBezTo>
                  <a:cubicBezTo>
                    <a:pt x="276" y="49"/>
                    <a:pt x="278" y="45"/>
                    <a:pt x="276" y="41"/>
                  </a:cubicBezTo>
                  <a:cubicBezTo>
                    <a:pt x="275" y="44"/>
                    <a:pt x="275" y="48"/>
                    <a:pt x="274" y="51"/>
                  </a:cubicBezTo>
                  <a:close/>
                  <a:moveTo>
                    <a:pt x="279" y="51"/>
                  </a:moveTo>
                  <a:cubicBezTo>
                    <a:pt x="281" y="51"/>
                    <a:pt x="281" y="50"/>
                    <a:pt x="283" y="51"/>
                  </a:cubicBezTo>
                  <a:cubicBezTo>
                    <a:pt x="282" y="48"/>
                    <a:pt x="282" y="45"/>
                    <a:pt x="280" y="44"/>
                  </a:cubicBezTo>
                  <a:cubicBezTo>
                    <a:pt x="279" y="45"/>
                    <a:pt x="280" y="49"/>
                    <a:pt x="279" y="51"/>
                  </a:cubicBezTo>
                  <a:close/>
                  <a:moveTo>
                    <a:pt x="284" y="92"/>
                  </a:moveTo>
                  <a:cubicBezTo>
                    <a:pt x="283" y="83"/>
                    <a:pt x="290" y="75"/>
                    <a:pt x="285" y="68"/>
                  </a:cubicBezTo>
                  <a:cubicBezTo>
                    <a:pt x="285" y="63"/>
                    <a:pt x="285" y="60"/>
                    <a:pt x="283" y="57"/>
                  </a:cubicBezTo>
                  <a:cubicBezTo>
                    <a:pt x="282" y="66"/>
                    <a:pt x="280" y="82"/>
                    <a:pt x="284" y="92"/>
                  </a:cubicBezTo>
                  <a:close/>
                  <a:moveTo>
                    <a:pt x="288" y="95"/>
                  </a:moveTo>
                  <a:cubicBezTo>
                    <a:pt x="290" y="85"/>
                    <a:pt x="292" y="75"/>
                    <a:pt x="294" y="67"/>
                  </a:cubicBezTo>
                  <a:cubicBezTo>
                    <a:pt x="291" y="68"/>
                    <a:pt x="290" y="62"/>
                    <a:pt x="288" y="62"/>
                  </a:cubicBezTo>
                  <a:cubicBezTo>
                    <a:pt x="288" y="70"/>
                    <a:pt x="287" y="87"/>
                    <a:pt x="288" y="95"/>
                  </a:cubicBezTo>
                  <a:close/>
                  <a:moveTo>
                    <a:pt x="281" y="100"/>
                  </a:moveTo>
                  <a:cubicBezTo>
                    <a:pt x="281" y="98"/>
                    <a:pt x="281" y="95"/>
                    <a:pt x="279" y="94"/>
                  </a:cubicBezTo>
                  <a:cubicBezTo>
                    <a:pt x="278" y="96"/>
                    <a:pt x="281" y="99"/>
                    <a:pt x="281" y="100"/>
                  </a:cubicBezTo>
                  <a:close/>
                  <a:moveTo>
                    <a:pt x="280" y="106"/>
                  </a:moveTo>
                  <a:cubicBezTo>
                    <a:pt x="281" y="106"/>
                    <a:pt x="281" y="106"/>
                    <a:pt x="282" y="106"/>
                  </a:cubicBezTo>
                  <a:cubicBezTo>
                    <a:pt x="282" y="105"/>
                    <a:pt x="282" y="103"/>
                    <a:pt x="281" y="103"/>
                  </a:cubicBezTo>
                  <a:cubicBezTo>
                    <a:pt x="281" y="104"/>
                    <a:pt x="280" y="104"/>
                    <a:pt x="280" y="106"/>
                  </a:cubicBezTo>
                  <a:close/>
                  <a:moveTo>
                    <a:pt x="188" y="112"/>
                  </a:moveTo>
                  <a:cubicBezTo>
                    <a:pt x="189" y="112"/>
                    <a:pt x="190" y="113"/>
                    <a:pt x="190" y="114"/>
                  </a:cubicBezTo>
                  <a:cubicBezTo>
                    <a:pt x="191" y="115"/>
                    <a:pt x="192" y="114"/>
                    <a:pt x="193" y="114"/>
                  </a:cubicBezTo>
                  <a:cubicBezTo>
                    <a:pt x="193" y="115"/>
                    <a:pt x="194" y="114"/>
                    <a:pt x="194" y="116"/>
                  </a:cubicBezTo>
                  <a:cubicBezTo>
                    <a:pt x="194" y="117"/>
                    <a:pt x="192" y="117"/>
                    <a:pt x="192" y="119"/>
                  </a:cubicBezTo>
                  <a:cubicBezTo>
                    <a:pt x="194" y="119"/>
                    <a:pt x="195" y="120"/>
                    <a:pt x="194" y="122"/>
                  </a:cubicBezTo>
                  <a:cubicBezTo>
                    <a:pt x="197" y="123"/>
                    <a:pt x="198" y="126"/>
                    <a:pt x="200" y="128"/>
                  </a:cubicBezTo>
                  <a:cubicBezTo>
                    <a:pt x="201" y="126"/>
                    <a:pt x="202" y="126"/>
                    <a:pt x="202" y="124"/>
                  </a:cubicBezTo>
                  <a:cubicBezTo>
                    <a:pt x="200" y="122"/>
                    <a:pt x="197" y="120"/>
                    <a:pt x="197" y="115"/>
                  </a:cubicBezTo>
                  <a:cubicBezTo>
                    <a:pt x="198" y="115"/>
                    <a:pt x="198" y="114"/>
                    <a:pt x="198" y="114"/>
                  </a:cubicBezTo>
                  <a:cubicBezTo>
                    <a:pt x="203" y="114"/>
                    <a:pt x="202" y="121"/>
                    <a:pt x="206" y="122"/>
                  </a:cubicBezTo>
                  <a:cubicBezTo>
                    <a:pt x="207" y="121"/>
                    <a:pt x="207" y="120"/>
                    <a:pt x="207" y="119"/>
                  </a:cubicBezTo>
                  <a:cubicBezTo>
                    <a:pt x="206" y="118"/>
                    <a:pt x="205" y="121"/>
                    <a:pt x="205" y="119"/>
                  </a:cubicBezTo>
                  <a:cubicBezTo>
                    <a:pt x="206" y="117"/>
                    <a:pt x="199" y="113"/>
                    <a:pt x="204" y="109"/>
                  </a:cubicBezTo>
                  <a:cubicBezTo>
                    <a:pt x="203" y="109"/>
                    <a:pt x="203" y="108"/>
                    <a:pt x="203" y="107"/>
                  </a:cubicBezTo>
                  <a:cubicBezTo>
                    <a:pt x="197" y="108"/>
                    <a:pt x="192" y="109"/>
                    <a:pt x="188" y="112"/>
                  </a:cubicBezTo>
                  <a:close/>
                  <a:moveTo>
                    <a:pt x="90" y="115"/>
                  </a:moveTo>
                  <a:cubicBezTo>
                    <a:pt x="90" y="113"/>
                    <a:pt x="91" y="116"/>
                    <a:pt x="92" y="115"/>
                  </a:cubicBezTo>
                  <a:cubicBezTo>
                    <a:pt x="93" y="112"/>
                    <a:pt x="97" y="112"/>
                    <a:pt x="99" y="110"/>
                  </a:cubicBezTo>
                  <a:cubicBezTo>
                    <a:pt x="97" y="110"/>
                    <a:pt x="90" y="112"/>
                    <a:pt x="90" y="115"/>
                  </a:cubicBezTo>
                  <a:close/>
                  <a:moveTo>
                    <a:pt x="105" y="114"/>
                  </a:moveTo>
                  <a:cubicBezTo>
                    <a:pt x="106" y="116"/>
                    <a:pt x="105" y="116"/>
                    <a:pt x="105" y="118"/>
                  </a:cubicBezTo>
                  <a:cubicBezTo>
                    <a:pt x="107" y="118"/>
                    <a:pt x="107" y="115"/>
                    <a:pt x="109" y="115"/>
                  </a:cubicBezTo>
                  <a:cubicBezTo>
                    <a:pt x="110" y="113"/>
                    <a:pt x="108" y="112"/>
                    <a:pt x="107" y="113"/>
                  </a:cubicBezTo>
                  <a:cubicBezTo>
                    <a:pt x="108" y="113"/>
                    <a:pt x="107" y="115"/>
                    <a:pt x="107" y="115"/>
                  </a:cubicBezTo>
                  <a:cubicBezTo>
                    <a:pt x="106" y="114"/>
                    <a:pt x="107" y="114"/>
                    <a:pt x="106" y="113"/>
                  </a:cubicBezTo>
                  <a:cubicBezTo>
                    <a:pt x="106" y="114"/>
                    <a:pt x="106" y="114"/>
                    <a:pt x="105" y="114"/>
                  </a:cubicBezTo>
                  <a:close/>
                  <a:moveTo>
                    <a:pt x="114" y="116"/>
                  </a:moveTo>
                  <a:cubicBezTo>
                    <a:pt x="117" y="116"/>
                    <a:pt x="118" y="115"/>
                    <a:pt x="119" y="113"/>
                  </a:cubicBezTo>
                  <a:cubicBezTo>
                    <a:pt x="118" y="113"/>
                    <a:pt x="116" y="113"/>
                    <a:pt x="115" y="113"/>
                  </a:cubicBezTo>
                  <a:cubicBezTo>
                    <a:pt x="116" y="115"/>
                    <a:pt x="114" y="115"/>
                    <a:pt x="114" y="116"/>
                  </a:cubicBezTo>
                  <a:close/>
                  <a:moveTo>
                    <a:pt x="123" y="117"/>
                  </a:moveTo>
                  <a:cubicBezTo>
                    <a:pt x="124" y="116"/>
                    <a:pt x="125" y="116"/>
                    <a:pt x="125" y="114"/>
                  </a:cubicBezTo>
                  <a:cubicBezTo>
                    <a:pt x="124" y="114"/>
                    <a:pt x="122" y="117"/>
                    <a:pt x="123" y="117"/>
                  </a:cubicBezTo>
                  <a:close/>
                  <a:moveTo>
                    <a:pt x="130" y="119"/>
                  </a:moveTo>
                  <a:cubicBezTo>
                    <a:pt x="132" y="119"/>
                    <a:pt x="131" y="121"/>
                    <a:pt x="132" y="120"/>
                  </a:cubicBezTo>
                  <a:cubicBezTo>
                    <a:pt x="134" y="118"/>
                    <a:pt x="136" y="117"/>
                    <a:pt x="138" y="114"/>
                  </a:cubicBezTo>
                  <a:cubicBezTo>
                    <a:pt x="134" y="114"/>
                    <a:pt x="130" y="115"/>
                    <a:pt x="130" y="119"/>
                  </a:cubicBezTo>
                  <a:close/>
                  <a:moveTo>
                    <a:pt x="168" y="115"/>
                  </a:moveTo>
                  <a:cubicBezTo>
                    <a:pt x="169" y="118"/>
                    <a:pt x="170" y="120"/>
                    <a:pt x="173" y="122"/>
                  </a:cubicBezTo>
                  <a:cubicBezTo>
                    <a:pt x="174" y="121"/>
                    <a:pt x="175" y="119"/>
                    <a:pt x="177" y="118"/>
                  </a:cubicBezTo>
                  <a:cubicBezTo>
                    <a:pt x="177" y="116"/>
                    <a:pt x="175" y="116"/>
                    <a:pt x="176" y="114"/>
                  </a:cubicBezTo>
                  <a:cubicBezTo>
                    <a:pt x="173" y="114"/>
                    <a:pt x="171" y="115"/>
                    <a:pt x="168" y="115"/>
                  </a:cubicBezTo>
                  <a:close/>
                  <a:moveTo>
                    <a:pt x="183" y="120"/>
                  </a:moveTo>
                  <a:cubicBezTo>
                    <a:pt x="185" y="120"/>
                    <a:pt x="186" y="119"/>
                    <a:pt x="187" y="117"/>
                  </a:cubicBezTo>
                  <a:cubicBezTo>
                    <a:pt x="186" y="116"/>
                    <a:pt x="186" y="115"/>
                    <a:pt x="185" y="114"/>
                  </a:cubicBezTo>
                  <a:cubicBezTo>
                    <a:pt x="184" y="116"/>
                    <a:pt x="181" y="118"/>
                    <a:pt x="183" y="120"/>
                  </a:cubicBezTo>
                  <a:close/>
                  <a:moveTo>
                    <a:pt x="133" y="123"/>
                  </a:moveTo>
                  <a:cubicBezTo>
                    <a:pt x="136" y="121"/>
                    <a:pt x="138" y="117"/>
                    <a:pt x="141" y="115"/>
                  </a:cubicBezTo>
                  <a:cubicBezTo>
                    <a:pt x="138" y="116"/>
                    <a:pt x="134" y="120"/>
                    <a:pt x="133" y="123"/>
                  </a:cubicBezTo>
                  <a:close/>
                  <a:moveTo>
                    <a:pt x="156" y="117"/>
                  </a:moveTo>
                  <a:cubicBezTo>
                    <a:pt x="159" y="121"/>
                    <a:pt x="161" y="126"/>
                    <a:pt x="168" y="127"/>
                  </a:cubicBezTo>
                  <a:cubicBezTo>
                    <a:pt x="168" y="122"/>
                    <a:pt x="164" y="120"/>
                    <a:pt x="163" y="115"/>
                  </a:cubicBezTo>
                  <a:cubicBezTo>
                    <a:pt x="159" y="115"/>
                    <a:pt x="159" y="117"/>
                    <a:pt x="156" y="117"/>
                  </a:cubicBezTo>
                  <a:close/>
                  <a:moveTo>
                    <a:pt x="96" y="122"/>
                  </a:moveTo>
                  <a:cubicBezTo>
                    <a:pt x="98" y="121"/>
                    <a:pt x="99" y="119"/>
                    <a:pt x="101" y="117"/>
                  </a:cubicBezTo>
                  <a:cubicBezTo>
                    <a:pt x="100" y="117"/>
                    <a:pt x="100" y="116"/>
                    <a:pt x="99" y="116"/>
                  </a:cubicBezTo>
                  <a:cubicBezTo>
                    <a:pt x="98" y="118"/>
                    <a:pt x="95" y="119"/>
                    <a:pt x="96" y="122"/>
                  </a:cubicBezTo>
                  <a:close/>
                  <a:moveTo>
                    <a:pt x="120" y="125"/>
                  </a:moveTo>
                  <a:cubicBezTo>
                    <a:pt x="123" y="124"/>
                    <a:pt x="127" y="119"/>
                    <a:pt x="126" y="117"/>
                  </a:cubicBezTo>
                  <a:cubicBezTo>
                    <a:pt x="124" y="120"/>
                    <a:pt x="118" y="122"/>
                    <a:pt x="120" y="125"/>
                  </a:cubicBezTo>
                  <a:close/>
                  <a:moveTo>
                    <a:pt x="144" y="122"/>
                  </a:moveTo>
                  <a:cubicBezTo>
                    <a:pt x="146" y="121"/>
                    <a:pt x="147" y="120"/>
                    <a:pt x="148" y="118"/>
                  </a:cubicBezTo>
                  <a:cubicBezTo>
                    <a:pt x="145" y="119"/>
                    <a:pt x="144" y="118"/>
                    <a:pt x="142" y="118"/>
                  </a:cubicBezTo>
                  <a:cubicBezTo>
                    <a:pt x="142" y="120"/>
                    <a:pt x="144" y="120"/>
                    <a:pt x="144" y="122"/>
                  </a:cubicBezTo>
                  <a:close/>
                  <a:moveTo>
                    <a:pt x="148" y="127"/>
                  </a:moveTo>
                  <a:cubicBezTo>
                    <a:pt x="151" y="127"/>
                    <a:pt x="151" y="124"/>
                    <a:pt x="154" y="123"/>
                  </a:cubicBezTo>
                  <a:cubicBezTo>
                    <a:pt x="154" y="122"/>
                    <a:pt x="153" y="122"/>
                    <a:pt x="153" y="120"/>
                  </a:cubicBezTo>
                  <a:cubicBezTo>
                    <a:pt x="151" y="122"/>
                    <a:pt x="148" y="123"/>
                    <a:pt x="148" y="127"/>
                  </a:cubicBezTo>
                  <a:close/>
                  <a:moveTo>
                    <a:pt x="186" y="125"/>
                  </a:moveTo>
                  <a:cubicBezTo>
                    <a:pt x="186" y="126"/>
                    <a:pt x="188" y="126"/>
                    <a:pt x="188" y="127"/>
                  </a:cubicBezTo>
                  <a:cubicBezTo>
                    <a:pt x="191" y="127"/>
                    <a:pt x="193" y="123"/>
                    <a:pt x="190" y="121"/>
                  </a:cubicBezTo>
                  <a:cubicBezTo>
                    <a:pt x="189" y="123"/>
                    <a:pt x="187" y="123"/>
                    <a:pt x="186" y="125"/>
                  </a:cubicBezTo>
                  <a:close/>
                  <a:moveTo>
                    <a:pt x="88" y="127"/>
                  </a:moveTo>
                  <a:cubicBezTo>
                    <a:pt x="87" y="125"/>
                    <a:pt x="90" y="124"/>
                    <a:pt x="90" y="122"/>
                  </a:cubicBezTo>
                  <a:cubicBezTo>
                    <a:pt x="88" y="122"/>
                    <a:pt x="88" y="125"/>
                    <a:pt x="87" y="126"/>
                  </a:cubicBezTo>
                  <a:cubicBezTo>
                    <a:pt x="87" y="126"/>
                    <a:pt x="88" y="128"/>
                    <a:pt x="88" y="127"/>
                  </a:cubicBezTo>
                  <a:close/>
                  <a:moveTo>
                    <a:pt x="111" y="126"/>
                  </a:moveTo>
                  <a:cubicBezTo>
                    <a:pt x="111" y="124"/>
                    <a:pt x="115" y="123"/>
                    <a:pt x="114" y="122"/>
                  </a:cubicBezTo>
                  <a:cubicBezTo>
                    <a:pt x="113" y="123"/>
                    <a:pt x="110" y="124"/>
                    <a:pt x="111" y="126"/>
                  </a:cubicBezTo>
                  <a:close/>
                  <a:moveTo>
                    <a:pt x="124" y="129"/>
                  </a:moveTo>
                  <a:cubicBezTo>
                    <a:pt x="126" y="128"/>
                    <a:pt x="131" y="124"/>
                    <a:pt x="127" y="122"/>
                  </a:cubicBezTo>
                  <a:cubicBezTo>
                    <a:pt x="127" y="125"/>
                    <a:pt x="124" y="126"/>
                    <a:pt x="124" y="129"/>
                  </a:cubicBezTo>
                  <a:close/>
                  <a:moveTo>
                    <a:pt x="136" y="126"/>
                  </a:moveTo>
                  <a:cubicBezTo>
                    <a:pt x="137" y="126"/>
                    <a:pt x="137" y="128"/>
                    <a:pt x="138" y="128"/>
                  </a:cubicBezTo>
                  <a:cubicBezTo>
                    <a:pt x="139" y="127"/>
                    <a:pt x="141" y="126"/>
                    <a:pt x="141" y="124"/>
                  </a:cubicBezTo>
                  <a:cubicBezTo>
                    <a:pt x="140" y="120"/>
                    <a:pt x="137" y="124"/>
                    <a:pt x="136" y="126"/>
                  </a:cubicBezTo>
                  <a:close/>
                  <a:moveTo>
                    <a:pt x="208" y="125"/>
                  </a:moveTo>
                  <a:cubicBezTo>
                    <a:pt x="209" y="126"/>
                    <a:pt x="209" y="127"/>
                    <a:pt x="209" y="128"/>
                  </a:cubicBezTo>
                  <a:cubicBezTo>
                    <a:pt x="210" y="128"/>
                    <a:pt x="210" y="128"/>
                    <a:pt x="211" y="128"/>
                  </a:cubicBezTo>
                  <a:cubicBezTo>
                    <a:pt x="211" y="127"/>
                    <a:pt x="212" y="127"/>
                    <a:pt x="212" y="126"/>
                  </a:cubicBezTo>
                  <a:cubicBezTo>
                    <a:pt x="210" y="126"/>
                    <a:pt x="211" y="124"/>
                    <a:pt x="209" y="124"/>
                  </a:cubicBezTo>
                  <a:cubicBezTo>
                    <a:pt x="209" y="125"/>
                    <a:pt x="208" y="125"/>
                    <a:pt x="208" y="125"/>
                  </a:cubicBezTo>
                  <a:close/>
                  <a:moveTo>
                    <a:pt x="177" y="129"/>
                  </a:moveTo>
                  <a:cubicBezTo>
                    <a:pt x="180" y="129"/>
                    <a:pt x="180" y="127"/>
                    <a:pt x="181" y="125"/>
                  </a:cubicBezTo>
                  <a:cubicBezTo>
                    <a:pt x="181" y="125"/>
                    <a:pt x="181" y="125"/>
                    <a:pt x="181" y="125"/>
                  </a:cubicBezTo>
                  <a:cubicBezTo>
                    <a:pt x="181" y="125"/>
                    <a:pt x="180" y="125"/>
                    <a:pt x="180" y="125"/>
                  </a:cubicBezTo>
                  <a:cubicBezTo>
                    <a:pt x="180" y="127"/>
                    <a:pt x="177" y="126"/>
                    <a:pt x="177" y="129"/>
                  </a:cubicBezTo>
                  <a:close/>
                  <a:moveTo>
                    <a:pt x="160" y="131"/>
                  </a:moveTo>
                  <a:cubicBezTo>
                    <a:pt x="161" y="130"/>
                    <a:pt x="161" y="130"/>
                    <a:pt x="162" y="129"/>
                  </a:cubicBezTo>
                  <a:cubicBezTo>
                    <a:pt x="161" y="128"/>
                    <a:pt x="159" y="125"/>
                    <a:pt x="158" y="126"/>
                  </a:cubicBezTo>
                  <a:cubicBezTo>
                    <a:pt x="160" y="127"/>
                    <a:pt x="160" y="129"/>
                    <a:pt x="160" y="131"/>
                  </a:cubicBezTo>
                  <a:close/>
                  <a:moveTo>
                    <a:pt x="126" y="132"/>
                  </a:moveTo>
                  <a:cubicBezTo>
                    <a:pt x="128" y="131"/>
                    <a:pt x="129" y="129"/>
                    <a:pt x="131" y="126"/>
                  </a:cubicBezTo>
                  <a:cubicBezTo>
                    <a:pt x="130" y="126"/>
                    <a:pt x="130" y="126"/>
                    <a:pt x="129" y="126"/>
                  </a:cubicBezTo>
                  <a:cubicBezTo>
                    <a:pt x="128" y="128"/>
                    <a:pt x="126" y="129"/>
                    <a:pt x="126" y="132"/>
                  </a:cubicBezTo>
                  <a:close/>
                  <a:moveTo>
                    <a:pt x="113" y="130"/>
                  </a:moveTo>
                  <a:cubicBezTo>
                    <a:pt x="115" y="130"/>
                    <a:pt x="114" y="132"/>
                    <a:pt x="116" y="132"/>
                  </a:cubicBezTo>
                  <a:cubicBezTo>
                    <a:pt x="118" y="131"/>
                    <a:pt x="121" y="128"/>
                    <a:pt x="117" y="127"/>
                  </a:cubicBezTo>
                  <a:cubicBezTo>
                    <a:pt x="116" y="128"/>
                    <a:pt x="113" y="127"/>
                    <a:pt x="113" y="130"/>
                  </a:cubicBezTo>
                  <a:close/>
                  <a:moveTo>
                    <a:pt x="156" y="135"/>
                  </a:moveTo>
                  <a:cubicBezTo>
                    <a:pt x="157" y="134"/>
                    <a:pt x="159" y="133"/>
                    <a:pt x="160" y="131"/>
                  </a:cubicBezTo>
                  <a:cubicBezTo>
                    <a:pt x="158" y="130"/>
                    <a:pt x="157" y="128"/>
                    <a:pt x="156" y="127"/>
                  </a:cubicBezTo>
                  <a:cubicBezTo>
                    <a:pt x="154" y="129"/>
                    <a:pt x="151" y="134"/>
                    <a:pt x="156" y="135"/>
                  </a:cubicBezTo>
                  <a:close/>
                  <a:moveTo>
                    <a:pt x="140" y="131"/>
                  </a:moveTo>
                  <a:cubicBezTo>
                    <a:pt x="140" y="129"/>
                    <a:pt x="143" y="129"/>
                    <a:pt x="141" y="127"/>
                  </a:cubicBezTo>
                  <a:cubicBezTo>
                    <a:pt x="141" y="128"/>
                    <a:pt x="139" y="130"/>
                    <a:pt x="140" y="131"/>
                  </a:cubicBezTo>
                  <a:close/>
                  <a:moveTo>
                    <a:pt x="191" y="132"/>
                  </a:moveTo>
                  <a:cubicBezTo>
                    <a:pt x="192" y="132"/>
                    <a:pt x="192" y="133"/>
                    <a:pt x="193" y="134"/>
                  </a:cubicBezTo>
                  <a:cubicBezTo>
                    <a:pt x="195" y="133"/>
                    <a:pt x="195" y="132"/>
                    <a:pt x="196" y="131"/>
                  </a:cubicBezTo>
                  <a:cubicBezTo>
                    <a:pt x="195" y="130"/>
                    <a:pt x="195" y="128"/>
                    <a:pt x="194" y="128"/>
                  </a:cubicBezTo>
                  <a:cubicBezTo>
                    <a:pt x="193" y="129"/>
                    <a:pt x="191" y="130"/>
                    <a:pt x="191" y="132"/>
                  </a:cubicBezTo>
                  <a:close/>
                  <a:moveTo>
                    <a:pt x="167" y="131"/>
                  </a:moveTo>
                  <a:cubicBezTo>
                    <a:pt x="170" y="131"/>
                    <a:pt x="170" y="130"/>
                    <a:pt x="170" y="128"/>
                  </a:cubicBezTo>
                  <a:cubicBezTo>
                    <a:pt x="169" y="129"/>
                    <a:pt x="167" y="129"/>
                    <a:pt x="167" y="131"/>
                  </a:cubicBezTo>
                  <a:close/>
                  <a:moveTo>
                    <a:pt x="180" y="132"/>
                  </a:moveTo>
                  <a:cubicBezTo>
                    <a:pt x="181" y="133"/>
                    <a:pt x="181" y="133"/>
                    <a:pt x="182" y="133"/>
                  </a:cubicBezTo>
                  <a:cubicBezTo>
                    <a:pt x="183" y="133"/>
                    <a:pt x="185" y="132"/>
                    <a:pt x="185" y="130"/>
                  </a:cubicBezTo>
                  <a:cubicBezTo>
                    <a:pt x="184" y="129"/>
                    <a:pt x="184" y="129"/>
                    <a:pt x="183" y="129"/>
                  </a:cubicBezTo>
                  <a:cubicBezTo>
                    <a:pt x="182" y="130"/>
                    <a:pt x="181" y="131"/>
                    <a:pt x="180" y="132"/>
                  </a:cubicBezTo>
                  <a:close/>
                  <a:moveTo>
                    <a:pt x="208" y="135"/>
                  </a:moveTo>
                  <a:cubicBezTo>
                    <a:pt x="206" y="134"/>
                    <a:pt x="206" y="130"/>
                    <a:pt x="204" y="129"/>
                  </a:cubicBezTo>
                  <a:cubicBezTo>
                    <a:pt x="204" y="130"/>
                    <a:pt x="202" y="129"/>
                    <a:pt x="202" y="131"/>
                  </a:cubicBezTo>
                  <a:cubicBezTo>
                    <a:pt x="203" y="132"/>
                    <a:pt x="206" y="135"/>
                    <a:pt x="208" y="135"/>
                  </a:cubicBezTo>
                  <a:close/>
                  <a:moveTo>
                    <a:pt x="105" y="131"/>
                  </a:moveTo>
                  <a:cubicBezTo>
                    <a:pt x="105" y="132"/>
                    <a:pt x="105" y="132"/>
                    <a:pt x="105" y="133"/>
                  </a:cubicBezTo>
                  <a:cubicBezTo>
                    <a:pt x="106" y="133"/>
                    <a:pt x="108" y="130"/>
                    <a:pt x="107" y="130"/>
                  </a:cubicBezTo>
                  <a:cubicBezTo>
                    <a:pt x="107" y="131"/>
                    <a:pt x="105" y="130"/>
                    <a:pt x="105" y="131"/>
                  </a:cubicBezTo>
                  <a:close/>
                  <a:moveTo>
                    <a:pt x="129" y="135"/>
                  </a:moveTo>
                  <a:cubicBezTo>
                    <a:pt x="131" y="135"/>
                    <a:pt x="129" y="137"/>
                    <a:pt x="131" y="137"/>
                  </a:cubicBezTo>
                  <a:cubicBezTo>
                    <a:pt x="132" y="135"/>
                    <a:pt x="135" y="133"/>
                    <a:pt x="133" y="131"/>
                  </a:cubicBezTo>
                  <a:cubicBezTo>
                    <a:pt x="133" y="131"/>
                    <a:pt x="132" y="131"/>
                    <a:pt x="132" y="131"/>
                  </a:cubicBezTo>
                  <a:cubicBezTo>
                    <a:pt x="132" y="133"/>
                    <a:pt x="129" y="133"/>
                    <a:pt x="129" y="135"/>
                  </a:cubicBezTo>
                  <a:close/>
                  <a:moveTo>
                    <a:pt x="142" y="134"/>
                  </a:moveTo>
                  <a:cubicBezTo>
                    <a:pt x="143" y="134"/>
                    <a:pt x="145" y="132"/>
                    <a:pt x="144" y="131"/>
                  </a:cubicBezTo>
                  <a:cubicBezTo>
                    <a:pt x="143" y="132"/>
                    <a:pt x="142" y="132"/>
                    <a:pt x="142" y="134"/>
                  </a:cubicBezTo>
                  <a:close/>
                  <a:moveTo>
                    <a:pt x="218" y="135"/>
                  </a:moveTo>
                  <a:cubicBezTo>
                    <a:pt x="218" y="134"/>
                    <a:pt x="215" y="130"/>
                    <a:pt x="213" y="131"/>
                  </a:cubicBezTo>
                  <a:cubicBezTo>
                    <a:pt x="215" y="132"/>
                    <a:pt x="216" y="136"/>
                    <a:pt x="218" y="135"/>
                  </a:cubicBezTo>
                  <a:close/>
                  <a:moveTo>
                    <a:pt x="119" y="136"/>
                  </a:moveTo>
                  <a:cubicBezTo>
                    <a:pt x="120" y="135"/>
                    <a:pt x="123" y="133"/>
                    <a:pt x="121" y="131"/>
                  </a:cubicBezTo>
                  <a:cubicBezTo>
                    <a:pt x="121" y="133"/>
                    <a:pt x="117" y="134"/>
                    <a:pt x="119" y="136"/>
                  </a:cubicBezTo>
                  <a:close/>
                  <a:moveTo>
                    <a:pt x="172" y="135"/>
                  </a:moveTo>
                  <a:cubicBezTo>
                    <a:pt x="172" y="136"/>
                    <a:pt x="173" y="136"/>
                    <a:pt x="174" y="135"/>
                  </a:cubicBezTo>
                  <a:cubicBezTo>
                    <a:pt x="174" y="134"/>
                    <a:pt x="173" y="132"/>
                    <a:pt x="172" y="133"/>
                  </a:cubicBezTo>
                  <a:cubicBezTo>
                    <a:pt x="172" y="133"/>
                    <a:pt x="171" y="134"/>
                    <a:pt x="172" y="135"/>
                  </a:cubicBezTo>
                  <a:close/>
                  <a:moveTo>
                    <a:pt x="167" y="134"/>
                  </a:moveTo>
                  <a:cubicBezTo>
                    <a:pt x="166" y="134"/>
                    <a:pt x="166" y="132"/>
                    <a:pt x="165" y="133"/>
                  </a:cubicBezTo>
                  <a:cubicBezTo>
                    <a:pt x="162" y="136"/>
                    <a:pt x="167" y="138"/>
                    <a:pt x="167" y="134"/>
                  </a:cubicBezTo>
                  <a:close/>
                  <a:moveTo>
                    <a:pt x="144" y="137"/>
                  </a:moveTo>
                  <a:cubicBezTo>
                    <a:pt x="146" y="137"/>
                    <a:pt x="147" y="134"/>
                    <a:pt x="146" y="133"/>
                  </a:cubicBezTo>
                  <a:cubicBezTo>
                    <a:pt x="145" y="134"/>
                    <a:pt x="143" y="135"/>
                    <a:pt x="144" y="137"/>
                  </a:cubicBezTo>
                  <a:close/>
                  <a:moveTo>
                    <a:pt x="108" y="135"/>
                  </a:moveTo>
                  <a:cubicBezTo>
                    <a:pt x="108" y="137"/>
                    <a:pt x="111" y="137"/>
                    <a:pt x="110" y="139"/>
                  </a:cubicBezTo>
                  <a:cubicBezTo>
                    <a:pt x="112" y="140"/>
                    <a:pt x="111" y="138"/>
                    <a:pt x="112" y="138"/>
                  </a:cubicBezTo>
                  <a:cubicBezTo>
                    <a:pt x="112" y="136"/>
                    <a:pt x="111" y="135"/>
                    <a:pt x="109" y="134"/>
                  </a:cubicBezTo>
                  <a:cubicBezTo>
                    <a:pt x="109" y="135"/>
                    <a:pt x="108" y="135"/>
                    <a:pt x="108" y="135"/>
                  </a:cubicBezTo>
                  <a:close/>
                  <a:moveTo>
                    <a:pt x="121" y="139"/>
                  </a:moveTo>
                  <a:cubicBezTo>
                    <a:pt x="122" y="137"/>
                    <a:pt x="124" y="137"/>
                    <a:pt x="124" y="135"/>
                  </a:cubicBezTo>
                  <a:cubicBezTo>
                    <a:pt x="124" y="135"/>
                    <a:pt x="124" y="134"/>
                    <a:pt x="123" y="134"/>
                  </a:cubicBezTo>
                  <a:cubicBezTo>
                    <a:pt x="122" y="136"/>
                    <a:pt x="119" y="138"/>
                    <a:pt x="121" y="139"/>
                  </a:cubicBezTo>
                  <a:close/>
                  <a:moveTo>
                    <a:pt x="150" y="135"/>
                  </a:moveTo>
                  <a:cubicBezTo>
                    <a:pt x="150" y="137"/>
                    <a:pt x="151" y="138"/>
                    <a:pt x="153" y="139"/>
                  </a:cubicBezTo>
                  <a:cubicBezTo>
                    <a:pt x="154" y="137"/>
                    <a:pt x="152" y="134"/>
                    <a:pt x="150" y="135"/>
                  </a:cubicBezTo>
                  <a:close/>
                  <a:moveTo>
                    <a:pt x="196" y="137"/>
                  </a:moveTo>
                  <a:cubicBezTo>
                    <a:pt x="198" y="138"/>
                    <a:pt x="199" y="139"/>
                    <a:pt x="199" y="141"/>
                  </a:cubicBezTo>
                  <a:cubicBezTo>
                    <a:pt x="201" y="141"/>
                    <a:pt x="202" y="141"/>
                    <a:pt x="202" y="139"/>
                  </a:cubicBezTo>
                  <a:cubicBezTo>
                    <a:pt x="201" y="136"/>
                    <a:pt x="198" y="133"/>
                    <a:pt x="196" y="137"/>
                  </a:cubicBezTo>
                  <a:close/>
                  <a:moveTo>
                    <a:pt x="132" y="138"/>
                  </a:moveTo>
                  <a:cubicBezTo>
                    <a:pt x="134" y="140"/>
                    <a:pt x="135" y="137"/>
                    <a:pt x="135" y="135"/>
                  </a:cubicBezTo>
                  <a:cubicBezTo>
                    <a:pt x="133" y="135"/>
                    <a:pt x="133" y="138"/>
                    <a:pt x="132" y="138"/>
                  </a:cubicBezTo>
                  <a:close/>
                  <a:moveTo>
                    <a:pt x="186" y="138"/>
                  </a:moveTo>
                  <a:cubicBezTo>
                    <a:pt x="187" y="139"/>
                    <a:pt x="188" y="139"/>
                    <a:pt x="189" y="138"/>
                  </a:cubicBezTo>
                  <a:cubicBezTo>
                    <a:pt x="190" y="134"/>
                    <a:pt x="186" y="135"/>
                    <a:pt x="186" y="138"/>
                  </a:cubicBezTo>
                  <a:close/>
                  <a:moveTo>
                    <a:pt x="218" y="144"/>
                  </a:moveTo>
                  <a:cubicBezTo>
                    <a:pt x="217" y="140"/>
                    <a:pt x="214" y="136"/>
                    <a:pt x="212" y="136"/>
                  </a:cubicBezTo>
                  <a:cubicBezTo>
                    <a:pt x="214" y="138"/>
                    <a:pt x="216" y="143"/>
                    <a:pt x="218" y="144"/>
                  </a:cubicBezTo>
                  <a:close/>
                  <a:moveTo>
                    <a:pt x="160" y="140"/>
                  </a:moveTo>
                  <a:cubicBezTo>
                    <a:pt x="161" y="140"/>
                    <a:pt x="162" y="140"/>
                    <a:pt x="163" y="139"/>
                  </a:cubicBezTo>
                  <a:cubicBezTo>
                    <a:pt x="163" y="138"/>
                    <a:pt x="162" y="137"/>
                    <a:pt x="162" y="137"/>
                  </a:cubicBezTo>
                  <a:cubicBezTo>
                    <a:pt x="161" y="138"/>
                    <a:pt x="160" y="138"/>
                    <a:pt x="160" y="140"/>
                  </a:cubicBezTo>
                  <a:close/>
                  <a:moveTo>
                    <a:pt x="96" y="147"/>
                  </a:moveTo>
                  <a:cubicBezTo>
                    <a:pt x="97" y="145"/>
                    <a:pt x="96" y="145"/>
                    <a:pt x="96" y="142"/>
                  </a:cubicBezTo>
                  <a:cubicBezTo>
                    <a:pt x="97" y="142"/>
                    <a:pt x="97" y="142"/>
                    <a:pt x="98" y="143"/>
                  </a:cubicBezTo>
                  <a:cubicBezTo>
                    <a:pt x="98" y="140"/>
                    <a:pt x="96" y="140"/>
                    <a:pt x="96" y="137"/>
                  </a:cubicBezTo>
                  <a:cubicBezTo>
                    <a:pt x="95" y="137"/>
                    <a:pt x="95" y="137"/>
                    <a:pt x="94" y="137"/>
                  </a:cubicBezTo>
                  <a:cubicBezTo>
                    <a:pt x="96" y="140"/>
                    <a:pt x="93" y="144"/>
                    <a:pt x="96" y="147"/>
                  </a:cubicBezTo>
                  <a:close/>
                  <a:moveTo>
                    <a:pt x="167" y="140"/>
                  </a:moveTo>
                  <a:cubicBezTo>
                    <a:pt x="168" y="140"/>
                    <a:pt x="167" y="142"/>
                    <a:pt x="168" y="142"/>
                  </a:cubicBezTo>
                  <a:cubicBezTo>
                    <a:pt x="169" y="140"/>
                    <a:pt x="170" y="140"/>
                    <a:pt x="171" y="138"/>
                  </a:cubicBezTo>
                  <a:cubicBezTo>
                    <a:pt x="170" y="138"/>
                    <a:pt x="170" y="137"/>
                    <a:pt x="169" y="137"/>
                  </a:cubicBezTo>
                  <a:cubicBezTo>
                    <a:pt x="169" y="139"/>
                    <a:pt x="167" y="139"/>
                    <a:pt x="167" y="140"/>
                  </a:cubicBezTo>
                  <a:close/>
                  <a:moveTo>
                    <a:pt x="175" y="140"/>
                  </a:moveTo>
                  <a:cubicBezTo>
                    <a:pt x="177" y="140"/>
                    <a:pt x="178" y="137"/>
                    <a:pt x="176" y="137"/>
                  </a:cubicBezTo>
                  <a:cubicBezTo>
                    <a:pt x="176" y="139"/>
                    <a:pt x="176" y="139"/>
                    <a:pt x="175" y="140"/>
                  </a:cubicBezTo>
                  <a:close/>
                  <a:moveTo>
                    <a:pt x="147" y="141"/>
                  </a:moveTo>
                  <a:cubicBezTo>
                    <a:pt x="149" y="141"/>
                    <a:pt x="149" y="142"/>
                    <a:pt x="150" y="143"/>
                  </a:cubicBezTo>
                  <a:cubicBezTo>
                    <a:pt x="150" y="142"/>
                    <a:pt x="150" y="141"/>
                    <a:pt x="151" y="142"/>
                  </a:cubicBezTo>
                  <a:cubicBezTo>
                    <a:pt x="150" y="140"/>
                    <a:pt x="150" y="139"/>
                    <a:pt x="148" y="138"/>
                  </a:cubicBezTo>
                  <a:cubicBezTo>
                    <a:pt x="147" y="139"/>
                    <a:pt x="147" y="139"/>
                    <a:pt x="147" y="141"/>
                  </a:cubicBezTo>
                  <a:close/>
                  <a:moveTo>
                    <a:pt x="107" y="143"/>
                  </a:moveTo>
                  <a:cubicBezTo>
                    <a:pt x="111" y="142"/>
                    <a:pt x="107" y="139"/>
                    <a:pt x="106" y="138"/>
                  </a:cubicBezTo>
                  <a:cubicBezTo>
                    <a:pt x="105" y="140"/>
                    <a:pt x="108" y="141"/>
                    <a:pt x="107" y="143"/>
                  </a:cubicBezTo>
                  <a:close/>
                  <a:moveTo>
                    <a:pt x="124" y="143"/>
                  </a:moveTo>
                  <a:cubicBezTo>
                    <a:pt x="124" y="143"/>
                    <a:pt x="125" y="143"/>
                    <a:pt x="125" y="143"/>
                  </a:cubicBezTo>
                  <a:cubicBezTo>
                    <a:pt x="126" y="142"/>
                    <a:pt x="127" y="141"/>
                    <a:pt x="128" y="139"/>
                  </a:cubicBezTo>
                  <a:cubicBezTo>
                    <a:pt x="127" y="139"/>
                    <a:pt x="127" y="138"/>
                    <a:pt x="126" y="138"/>
                  </a:cubicBezTo>
                  <a:cubicBezTo>
                    <a:pt x="125" y="140"/>
                    <a:pt x="123" y="140"/>
                    <a:pt x="124" y="143"/>
                  </a:cubicBezTo>
                  <a:close/>
                  <a:moveTo>
                    <a:pt x="142" y="141"/>
                  </a:moveTo>
                  <a:cubicBezTo>
                    <a:pt x="143" y="140"/>
                    <a:pt x="142" y="139"/>
                    <a:pt x="141" y="138"/>
                  </a:cubicBezTo>
                  <a:cubicBezTo>
                    <a:pt x="140" y="139"/>
                    <a:pt x="141" y="140"/>
                    <a:pt x="142" y="141"/>
                  </a:cubicBezTo>
                  <a:close/>
                  <a:moveTo>
                    <a:pt x="92" y="144"/>
                  </a:moveTo>
                  <a:cubicBezTo>
                    <a:pt x="92" y="142"/>
                    <a:pt x="92" y="141"/>
                    <a:pt x="92" y="139"/>
                  </a:cubicBezTo>
                  <a:cubicBezTo>
                    <a:pt x="89" y="139"/>
                    <a:pt x="90" y="143"/>
                    <a:pt x="88" y="144"/>
                  </a:cubicBezTo>
                  <a:cubicBezTo>
                    <a:pt x="91" y="145"/>
                    <a:pt x="89" y="143"/>
                    <a:pt x="92" y="144"/>
                  </a:cubicBezTo>
                  <a:close/>
                  <a:moveTo>
                    <a:pt x="117" y="142"/>
                  </a:moveTo>
                  <a:cubicBezTo>
                    <a:pt x="118" y="142"/>
                    <a:pt x="118" y="143"/>
                    <a:pt x="119" y="143"/>
                  </a:cubicBezTo>
                  <a:cubicBezTo>
                    <a:pt x="119" y="142"/>
                    <a:pt x="119" y="141"/>
                    <a:pt x="118" y="141"/>
                  </a:cubicBezTo>
                  <a:cubicBezTo>
                    <a:pt x="118" y="141"/>
                    <a:pt x="117" y="142"/>
                    <a:pt x="117" y="142"/>
                  </a:cubicBezTo>
                  <a:close/>
                  <a:moveTo>
                    <a:pt x="182" y="142"/>
                  </a:moveTo>
                  <a:cubicBezTo>
                    <a:pt x="183" y="143"/>
                    <a:pt x="184" y="142"/>
                    <a:pt x="185" y="141"/>
                  </a:cubicBezTo>
                  <a:cubicBezTo>
                    <a:pt x="184" y="140"/>
                    <a:pt x="183" y="141"/>
                    <a:pt x="182" y="142"/>
                  </a:cubicBezTo>
                  <a:close/>
                  <a:moveTo>
                    <a:pt x="170" y="145"/>
                  </a:moveTo>
                  <a:cubicBezTo>
                    <a:pt x="172" y="145"/>
                    <a:pt x="174" y="143"/>
                    <a:pt x="173" y="141"/>
                  </a:cubicBezTo>
                  <a:cubicBezTo>
                    <a:pt x="172" y="143"/>
                    <a:pt x="170" y="143"/>
                    <a:pt x="170" y="145"/>
                  </a:cubicBezTo>
                  <a:close/>
                  <a:moveTo>
                    <a:pt x="128" y="146"/>
                  </a:moveTo>
                  <a:cubicBezTo>
                    <a:pt x="128" y="145"/>
                    <a:pt x="132" y="143"/>
                    <a:pt x="129" y="142"/>
                  </a:cubicBezTo>
                  <a:cubicBezTo>
                    <a:pt x="128" y="143"/>
                    <a:pt x="125" y="145"/>
                    <a:pt x="128" y="146"/>
                  </a:cubicBezTo>
                  <a:close/>
                  <a:moveTo>
                    <a:pt x="137" y="145"/>
                  </a:moveTo>
                  <a:cubicBezTo>
                    <a:pt x="138" y="145"/>
                    <a:pt x="138" y="145"/>
                    <a:pt x="138" y="145"/>
                  </a:cubicBezTo>
                  <a:cubicBezTo>
                    <a:pt x="139" y="146"/>
                    <a:pt x="139" y="144"/>
                    <a:pt x="140" y="144"/>
                  </a:cubicBezTo>
                  <a:cubicBezTo>
                    <a:pt x="140" y="143"/>
                    <a:pt x="140" y="142"/>
                    <a:pt x="139" y="142"/>
                  </a:cubicBezTo>
                  <a:cubicBezTo>
                    <a:pt x="138" y="142"/>
                    <a:pt x="137" y="143"/>
                    <a:pt x="137" y="145"/>
                  </a:cubicBezTo>
                  <a:close/>
                  <a:moveTo>
                    <a:pt x="196" y="147"/>
                  </a:moveTo>
                  <a:cubicBezTo>
                    <a:pt x="195" y="145"/>
                    <a:pt x="194" y="142"/>
                    <a:pt x="192" y="142"/>
                  </a:cubicBezTo>
                  <a:cubicBezTo>
                    <a:pt x="191" y="144"/>
                    <a:pt x="193" y="146"/>
                    <a:pt x="196" y="147"/>
                  </a:cubicBezTo>
                  <a:close/>
                  <a:moveTo>
                    <a:pt x="81" y="148"/>
                  </a:moveTo>
                  <a:cubicBezTo>
                    <a:pt x="75" y="155"/>
                    <a:pt x="70" y="163"/>
                    <a:pt x="63" y="169"/>
                  </a:cubicBezTo>
                  <a:cubicBezTo>
                    <a:pt x="63" y="170"/>
                    <a:pt x="64" y="170"/>
                    <a:pt x="64" y="170"/>
                  </a:cubicBezTo>
                  <a:cubicBezTo>
                    <a:pt x="62" y="171"/>
                    <a:pt x="63" y="173"/>
                    <a:pt x="61" y="173"/>
                  </a:cubicBezTo>
                  <a:cubicBezTo>
                    <a:pt x="62" y="173"/>
                    <a:pt x="62" y="174"/>
                    <a:pt x="62" y="175"/>
                  </a:cubicBezTo>
                  <a:cubicBezTo>
                    <a:pt x="51" y="187"/>
                    <a:pt x="42" y="200"/>
                    <a:pt x="33" y="214"/>
                  </a:cubicBezTo>
                  <a:cubicBezTo>
                    <a:pt x="31" y="214"/>
                    <a:pt x="31" y="216"/>
                    <a:pt x="29" y="216"/>
                  </a:cubicBezTo>
                  <a:cubicBezTo>
                    <a:pt x="29" y="217"/>
                    <a:pt x="29" y="217"/>
                    <a:pt x="29" y="218"/>
                  </a:cubicBezTo>
                  <a:cubicBezTo>
                    <a:pt x="28" y="218"/>
                    <a:pt x="28" y="220"/>
                    <a:pt x="27" y="220"/>
                  </a:cubicBezTo>
                  <a:cubicBezTo>
                    <a:pt x="26" y="224"/>
                    <a:pt x="18" y="227"/>
                    <a:pt x="22" y="230"/>
                  </a:cubicBezTo>
                  <a:cubicBezTo>
                    <a:pt x="23" y="229"/>
                    <a:pt x="21" y="227"/>
                    <a:pt x="23" y="227"/>
                  </a:cubicBezTo>
                  <a:cubicBezTo>
                    <a:pt x="26" y="228"/>
                    <a:pt x="24" y="231"/>
                    <a:pt x="23" y="232"/>
                  </a:cubicBezTo>
                  <a:cubicBezTo>
                    <a:pt x="27" y="233"/>
                    <a:pt x="28" y="237"/>
                    <a:pt x="29" y="240"/>
                  </a:cubicBezTo>
                  <a:cubicBezTo>
                    <a:pt x="31" y="240"/>
                    <a:pt x="32" y="240"/>
                    <a:pt x="33" y="240"/>
                  </a:cubicBezTo>
                  <a:cubicBezTo>
                    <a:pt x="40" y="247"/>
                    <a:pt x="50" y="254"/>
                    <a:pt x="55" y="263"/>
                  </a:cubicBezTo>
                  <a:cubicBezTo>
                    <a:pt x="71" y="277"/>
                    <a:pt x="81" y="296"/>
                    <a:pt x="96" y="310"/>
                  </a:cubicBezTo>
                  <a:cubicBezTo>
                    <a:pt x="101" y="307"/>
                    <a:pt x="103" y="317"/>
                    <a:pt x="97" y="316"/>
                  </a:cubicBezTo>
                  <a:cubicBezTo>
                    <a:pt x="99" y="318"/>
                    <a:pt x="100" y="321"/>
                    <a:pt x="102" y="322"/>
                  </a:cubicBezTo>
                  <a:cubicBezTo>
                    <a:pt x="103" y="321"/>
                    <a:pt x="103" y="320"/>
                    <a:pt x="104" y="320"/>
                  </a:cubicBezTo>
                  <a:cubicBezTo>
                    <a:pt x="103" y="321"/>
                    <a:pt x="104" y="323"/>
                    <a:pt x="105" y="322"/>
                  </a:cubicBezTo>
                  <a:cubicBezTo>
                    <a:pt x="105" y="315"/>
                    <a:pt x="102" y="307"/>
                    <a:pt x="103" y="301"/>
                  </a:cubicBezTo>
                  <a:cubicBezTo>
                    <a:pt x="101" y="293"/>
                    <a:pt x="99" y="284"/>
                    <a:pt x="99" y="274"/>
                  </a:cubicBezTo>
                  <a:cubicBezTo>
                    <a:pt x="96" y="267"/>
                    <a:pt x="96" y="259"/>
                    <a:pt x="95" y="251"/>
                  </a:cubicBezTo>
                  <a:cubicBezTo>
                    <a:pt x="94" y="240"/>
                    <a:pt x="92" y="227"/>
                    <a:pt x="93" y="218"/>
                  </a:cubicBezTo>
                  <a:cubicBezTo>
                    <a:pt x="90" y="196"/>
                    <a:pt x="89" y="169"/>
                    <a:pt x="84" y="144"/>
                  </a:cubicBezTo>
                  <a:cubicBezTo>
                    <a:pt x="84" y="143"/>
                    <a:pt x="84" y="143"/>
                    <a:pt x="83" y="143"/>
                  </a:cubicBezTo>
                  <a:cubicBezTo>
                    <a:pt x="82" y="145"/>
                    <a:pt x="81" y="146"/>
                    <a:pt x="81" y="148"/>
                  </a:cubicBezTo>
                  <a:close/>
                  <a:moveTo>
                    <a:pt x="103" y="145"/>
                  </a:moveTo>
                  <a:cubicBezTo>
                    <a:pt x="103" y="146"/>
                    <a:pt x="104" y="147"/>
                    <a:pt x="105" y="147"/>
                  </a:cubicBezTo>
                  <a:cubicBezTo>
                    <a:pt x="106" y="146"/>
                    <a:pt x="107" y="146"/>
                    <a:pt x="107" y="145"/>
                  </a:cubicBezTo>
                  <a:cubicBezTo>
                    <a:pt x="106" y="143"/>
                    <a:pt x="103" y="142"/>
                    <a:pt x="103" y="145"/>
                  </a:cubicBezTo>
                  <a:close/>
                  <a:moveTo>
                    <a:pt x="146" y="147"/>
                  </a:moveTo>
                  <a:cubicBezTo>
                    <a:pt x="146" y="146"/>
                    <a:pt x="147" y="146"/>
                    <a:pt x="147" y="145"/>
                  </a:cubicBezTo>
                  <a:cubicBezTo>
                    <a:pt x="146" y="145"/>
                    <a:pt x="146" y="143"/>
                    <a:pt x="145" y="143"/>
                  </a:cubicBezTo>
                  <a:cubicBezTo>
                    <a:pt x="143" y="144"/>
                    <a:pt x="144" y="147"/>
                    <a:pt x="146" y="147"/>
                  </a:cubicBezTo>
                  <a:close/>
                  <a:moveTo>
                    <a:pt x="204" y="144"/>
                  </a:moveTo>
                  <a:cubicBezTo>
                    <a:pt x="206" y="143"/>
                    <a:pt x="204" y="145"/>
                    <a:pt x="205" y="146"/>
                  </a:cubicBezTo>
                  <a:cubicBezTo>
                    <a:pt x="206" y="145"/>
                    <a:pt x="206" y="145"/>
                    <a:pt x="206" y="144"/>
                  </a:cubicBezTo>
                  <a:cubicBezTo>
                    <a:pt x="205" y="144"/>
                    <a:pt x="205" y="143"/>
                    <a:pt x="204" y="143"/>
                  </a:cubicBezTo>
                  <a:cubicBezTo>
                    <a:pt x="204" y="144"/>
                    <a:pt x="204" y="144"/>
                    <a:pt x="204" y="144"/>
                  </a:cubicBezTo>
                  <a:close/>
                  <a:moveTo>
                    <a:pt x="110" y="147"/>
                  </a:moveTo>
                  <a:cubicBezTo>
                    <a:pt x="111" y="147"/>
                    <a:pt x="112" y="146"/>
                    <a:pt x="112" y="144"/>
                  </a:cubicBezTo>
                  <a:cubicBezTo>
                    <a:pt x="111" y="144"/>
                    <a:pt x="110" y="146"/>
                    <a:pt x="110" y="147"/>
                  </a:cubicBezTo>
                  <a:close/>
                  <a:moveTo>
                    <a:pt x="121" y="148"/>
                  </a:moveTo>
                  <a:cubicBezTo>
                    <a:pt x="122" y="148"/>
                    <a:pt x="123" y="146"/>
                    <a:pt x="122" y="144"/>
                  </a:cubicBezTo>
                  <a:cubicBezTo>
                    <a:pt x="120" y="144"/>
                    <a:pt x="119" y="148"/>
                    <a:pt x="121" y="148"/>
                  </a:cubicBezTo>
                  <a:close/>
                  <a:moveTo>
                    <a:pt x="173" y="149"/>
                  </a:moveTo>
                  <a:cubicBezTo>
                    <a:pt x="173" y="147"/>
                    <a:pt x="175" y="148"/>
                    <a:pt x="174" y="145"/>
                  </a:cubicBezTo>
                  <a:cubicBezTo>
                    <a:pt x="172" y="145"/>
                    <a:pt x="171" y="148"/>
                    <a:pt x="173" y="149"/>
                  </a:cubicBezTo>
                  <a:close/>
                  <a:moveTo>
                    <a:pt x="187" y="147"/>
                  </a:moveTo>
                  <a:cubicBezTo>
                    <a:pt x="188" y="149"/>
                    <a:pt x="189" y="151"/>
                    <a:pt x="191" y="151"/>
                  </a:cubicBezTo>
                  <a:cubicBezTo>
                    <a:pt x="191" y="151"/>
                    <a:pt x="191" y="151"/>
                    <a:pt x="192" y="151"/>
                  </a:cubicBezTo>
                  <a:cubicBezTo>
                    <a:pt x="192" y="148"/>
                    <a:pt x="190" y="147"/>
                    <a:pt x="188" y="146"/>
                  </a:cubicBezTo>
                  <a:cubicBezTo>
                    <a:pt x="188" y="147"/>
                    <a:pt x="188" y="147"/>
                    <a:pt x="187" y="147"/>
                  </a:cubicBezTo>
                  <a:close/>
                  <a:moveTo>
                    <a:pt x="113" y="150"/>
                  </a:moveTo>
                  <a:cubicBezTo>
                    <a:pt x="113" y="149"/>
                    <a:pt x="116" y="148"/>
                    <a:pt x="114" y="147"/>
                  </a:cubicBezTo>
                  <a:cubicBezTo>
                    <a:pt x="113" y="148"/>
                    <a:pt x="110" y="150"/>
                    <a:pt x="113" y="150"/>
                  </a:cubicBezTo>
                  <a:close/>
                  <a:moveTo>
                    <a:pt x="142" y="150"/>
                  </a:moveTo>
                  <a:cubicBezTo>
                    <a:pt x="144" y="151"/>
                    <a:pt x="144" y="150"/>
                    <a:pt x="144" y="148"/>
                  </a:cubicBezTo>
                  <a:cubicBezTo>
                    <a:pt x="143" y="145"/>
                    <a:pt x="140" y="148"/>
                    <a:pt x="142" y="150"/>
                  </a:cubicBezTo>
                  <a:close/>
                  <a:moveTo>
                    <a:pt x="161" y="148"/>
                  </a:moveTo>
                  <a:cubicBezTo>
                    <a:pt x="162" y="148"/>
                    <a:pt x="163" y="149"/>
                    <a:pt x="164" y="148"/>
                  </a:cubicBezTo>
                  <a:cubicBezTo>
                    <a:pt x="164" y="146"/>
                    <a:pt x="161" y="146"/>
                    <a:pt x="161" y="148"/>
                  </a:cubicBezTo>
                  <a:close/>
                  <a:moveTo>
                    <a:pt x="217" y="160"/>
                  </a:moveTo>
                  <a:cubicBezTo>
                    <a:pt x="214" y="160"/>
                    <a:pt x="212" y="161"/>
                    <a:pt x="211" y="163"/>
                  </a:cubicBezTo>
                  <a:cubicBezTo>
                    <a:pt x="213" y="166"/>
                    <a:pt x="216" y="168"/>
                    <a:pt x="216" y="173"/>
                  </a:cubicBezTo>
                  <a:cubicBezTo>
                    <a:pt x="215" y="173"/>
                    <a:pt x="214" y="173"/>
                    <a:pt x="214" y="174"/>
                  </a:cubicBezTo>
                  <a:cubicBezTo>
                    <a:pt x="214" y="178"/>
                    <a:pt x="215" y="181"/>
                    <a:pt x="217" y="183"/>
                  </a:cubicBezTo>
                  <a:cubicBezTo>
                    <a:pt x="218" y="174"/>
                    <a:pt x="223" y="152"/>
                    <a:pt x="211" y="147"/>
                  </a:cubicBezTo>
                  <a:cubicBezTo>
                    <a:pt x="211" y="147"/>
                    <a:pt x="211" y="148"/>
                    <a:pt x="212" y="148"/>
                  </a:cubicBezTo>
                  <a:cubicBezTo>
                    <a:pt x="214" y="152"/>
                    <a:pt x="217" y="154"/>
                    <a:pt x="217" y="160"/>
                  </a:cubicBezTo>
                  <a:close/>
                  <a:moveTo>
                    <a:pt x="122" y="149"/>
                  </a:moveTo>
                  <a:cubicBezTo>
                    <a:pt x="123" y="151"/>
                    <a:pt x="123" y="150"/>
                    <a:pt x="122" y="151"/>
                  </a:cubicBezTo>
                  <a:cubicBezTo>
                    <a:pt x="124" y="151"/>
                    <a:pt x="125" y="150"/>
                    <a:pt x="125" y="149"/>
                  </a:cubicBezTo>
                  <a:cubicBezTo>
                    <a:pt x="125" y="148"/>
                    <a:pt x="125" y="147"/>
                    <a:pt x="124" y="147"/>
                  </a:cubicBezTo>
                  <a:cubicBezTo>
                    <a:pt x="124" y="149"/>
                    <a:pt x="123" y="149"/>
                    <a:pt x="122" y="149"/>
                  </a:cubicBezTo>
                  <a:close/>
                  <a:moveTo>
                    <a:pt x="131" y="151"/>
                  </a:moveTo>
                  <a:cubicBezTo>
                    <a:pt x="132" y="152"/>
                    <a:pt x="133" y="153"/>
                    <a:pt x="134" y="152"/>
                  </a:cubicBezTo>
                  <a:cubicBezTo>
                    <a:pt x="135" y="151"/>
                    <a:pt x="136" y="150"/>
                    <a:pt x="137" y="148"/>
                  </a:cubicBezTo>
                  <a:cubicBezTo>
                    <a:pt x="136" y="148"/>
                    <a:pt x="136" y="147"/>
                    <a:pt x="135" y="147"/>
                  </a:cubicBezTo>
                  <a:cubicBezTo>
                    <a:pt x="134" y="148"/>
                    <a:pt x="132" y="148"/>
                    <a:pt x="131" y="151"/>
                  </a:cubicBezTo>
                  <a:close/>
                  <a:moveTo>
                    <a:pt x="89" y="151"/>
                  </a:moveTo>
                  <a:cubicBezTo>
                    <a:pt x="89" y="150"/>
                    <a:pt x="91" y="149"/>
                    <a:pt x="89" y="149"/>
                  </a:cubicBezTo>
                  <a:cubicBezTo>
                    <a:pt x="88" y="149"/>
                    <a:pt x="87" y="152"/>
                    <a:pt x="89" y="151"/>
                  </a:cubicBezTo>
                  <a:close/>
                  <a:moveTo>
                    <a:pt x="114" y="154"/>
                  </a:moveTo>
                  <a:cubicBezTo>
                    <a:pt x="115" y="154"/>
                    <a:pt x="115" y="155"/>
                    <a:pt x="115" y="155"/>
                  </a:cubicBezTo>
                  <a:cubicBezTo>
                    <a:pt x="116" y="154"/>
                    <a:pt x="118" y="153"/>
                    <a:pt x="119" y="151"/>
                  </a:cubicBezTo>
                  <a:cubicBezTo>
                    <a:pt x="118" y="151"/>
                    <a:pt x="117" y="150"/>
                    <a:pt x="116" y="150"/>
                  </a:cubicBezTo>
                  <a:cubicBezTo>
                    <a:pt x="116" y="152"/>
                    <a:pt x="114" y="152"/>
                    <a:pt x="114" y="154"/>
                  </a:cubicBezTo>
                  <a:close/>
                  <a:moveTo>
                    <a:pt x="150" y="154"/>
                  </a:moveTo>
                  <a:cubicBezTo>
                    <a:pt x="151" y="153"/>
                    <a:pt x="153" y="152"/>
                    <a:pt x="152" y="150"/>
                  </a:cubicBezTo>
                  <a:cubicBezTo>
                    <a:pt x="150" y="150"/>
                    <a:pt x="149" y="152"/>
                    <a:pt x="150" y="154"/>
                  </a:cubicBezTo>
                  <a:close/>
                  <a:moveTo>
                    <a:pt x="175" y="152"/>
                  </a:moveTo>
                  <a:cubicBezTo>
                    <a:pt x="175" y="153"/>
                    <a:pt x="176" y="154"/>
                    <a:pt x="176" y="155"/>
                  </a:cubicBezTo>
                  <a:cubicBezTo>
                    <a:pt x="178" y="155"/>
                    <a:pt x="179" y="155"/>
                    <a:pt x="179" y="153"/>
                  </a:cubicBezTo>
                  <a:cubicBezTo>
                    <a:pt x="178" y="153"/>
                    <a:pt x="178" y="151"/>
                    <a:pt x="177" y="150"/>
                  </a:cubicBezTo>
                  <a:cubicBezTo>
                    <a:pt x="177" y="152"/>
                    <a:pt x="176" y="151"/>
                    <a:pt x="175" y="152"/>
                  </a:cubicBezTo>
                  <a:close/>
                  <a:moveTo>
                    <a:pt x="136" y="156"/>
                  </a:moveTo>
                  <a:cubicBezTo>
                    <a:pt x="137" y="156"/>
                    <a:pt x="136" y="157"/>
                    <a:pt x="138" y="157"/>
                  </a:cubicBezTo>
                  <a:cubicBezTo>
                    <a:pt x="139" y="156"/>
                    <a:pt x="140" y="155"/>
                    <a:pt x="140" y="153"/>
                  </a:cubicBezTo>
                  <a:cubicBezTo>
                    <a:pt x="140" y="152"/>
                    <a:pt x="140" y="151"/>
                    <a:pt x="139" y="151"/>
                  </a:cubicBezTo>
                  <a:cubicBezTo>
                    <a:pt x="138" y="154"/>
                    <a:pt x="135" y="153"/>
                    <a:pt x="136" y="156"/>
                  </a:cubicBezTo>
                  <a:close/>
                  <a:moveTo>
                    <a:pt x="97" y="160"/>
                  </a:moveTo>
                  <a:cubicBezTo>
                    <a:pt x="99" y="158"/>
                    <a:pt x="99" y="154"/>
                    <a:pt x="97" y="152"/>
                  </a:cubicBezTo>
                  <a:cubicBezTo>
                    <a:pt x="96" y="154"/>
                    <a:pt x="95" y="158"/>
                    <a:pt x="97" y="160"/>
                  </a:cubicBezTo>
                  <a:close/>
                  <a:moveTo>
                    <a:pt x="168" y="155"/>
                  </a:moveTo>
                  <a:cubicBezTo>
                    <a:pt x="168" y="154"/>
                    <a:pt x="169" y="154"/>
                    <a:pt x="169" y="152"/>
                  </a:cubicBezTo>
                  <a:cubicBezTo>
                    <a:pt x="168" y="152"/>
                    <a:pt x="168" y="152"/>
                    <a:pt x="167" y="152"/>
                  </a:cubicBezTo>
                  <a:cubicBezTo>
                    <a:pt x="166" y="153"/>
                    <a:pt x="166" y="155"/>
                    <a:pt x="168" y="155"/>
                  </a:cubicBezTo>
                  <a:close/>
                  <a:moveTo>
                    <a:pt x="96" y="235"/>
                  </a:moveTo>
                  <a:cubicBezTo>
                    <a:pt x="99" y="233"/>
                    <a:pt x="99" y="230"/>
                    <a:pt x="99" y="228"/>
                  </a:cubicBezTo>
                  <a:cubicBezTo>
                    <a:pt x="97" y="227"/>
                    <a:pt x="97" y="227"/>
                    <a:pt x="96" y="225"/>
                  </a:cubicBezTo>
                  <a:cubicBezTo>
                    <a:pt x="97" y="223"/>
                    <a:pt x="99" y="222"/>
                    <a:pt x="99" y="220"/>
                  </a:cubicBezTo>
                  <a:cubicBezTo>
                    <a:pt x="99" y="202"/>
                    <a:pt x="94" y="185"/>
                    <a:pt x="92" y="170"/>
                  </a:cubicBezTo>
                  <a:cubicBezTo>
                    <a:pt x="91" y="163"/>
                    <a:pt x="91" y="157"/>
                    <a:pt x="88" y="152"/>
                  </a:cubicBezTo>
                  <a:cubicBezTo>
                    <a:pt x="92" y="173"/>
                    <a:pt x="93" y="207"/>
                    <a:pt x="96" y="235"/>
                  </a:cubicBezTo>
                  <a:close/>
                  <a:moveTo>
                    <a:pt x="207" y="160"/>
                  </a:moveTo>
                  <a:cubicBezTo>
                    <a:pt x="209" y="160"/>
                    <a:pt x="210" y="158"/>
                    <a:pt x="212" y="157"/>
                  </a:cubicBezTo>
                  <a:cubicBezTo>
                    <a:pt x="209" y="156"/>
                    <a:pt x="208" y="153"/>
                    <a:pt x="205" y="152"/>
                  </a:cubicBezTo>
                  <a:cubicBezTo>
                    <a:pt x="203" y="155"/>
                    <a:pt x="209" y="157"/>
                    <a:pt x="207" y="160"/>
                  </a:cubicBezTo>
                  <a:close/>
                  <a:moveTo>
                    <a:pt x="127" y="157"/>
                  </a:moveTo>
                  <a:cubicBezTo>
                    <a:pt x="128" y="157"/>
                    <a:pt x="128" y="158"/>
                    <a:pt x="129" y="159"/>
                  </a:cubicBezTo>
                  <a:cubicBezTo>
                    <a:pt x="130" y="158"/>
                    <a:pt x="131" y="157"/>
                    <a:pt x="132" y="155"/>
                  </a:cubicBezTo>
                  <a:cubicBezTo>
                    <a:pt x="131" y="152"/>
                    <a:pt x="127" y="154"/>
                    <a:pt x="127" y="157"/>
                  </a:cubicBezTo>
                  <a:close/>
                  <a:moveTo>
                    <a:pt x="50" y="169"/>
                  </a:moveTo>
                  <a:cubicBezTo>
                    <a:pt x="56" y="168"/>
                    <a:pt x="62" y="157"/>
                    <a:pt x="62" y="154"/>
                  </a:cubicBezTo>
                  <a:cubicBezTo>
                    <a:pt x="59" y="160"/>
                    <a:pt x="53" y="163"/>
                    <a:pt x="50" y="169"/>
                  </a:cubicBezTo>
                  <a:close/>
                  <a:moveTo>
                    <a:pt x="117" y="158"/>
                  </a:moveTo>
                  <a:cubicBezTo>
                    <a:pt x="119" y="158"/>
                    <a:pt x="120" y="156"/>
                    <a:pt x="120" y="154"/>
                  </a:cubicBezTo>
                  <a:cubicBezTo>
                    <a:pt x="120" y="154"/>
                    <a:pt x="120" y="154"/>
                    <a:pt x="119" y="154"/>
                  </a:cubicBezTo>
                  <a:cubicBezTo>
                    <a:pt x="119" y="156"/>
                    <a:pt x="117" y="156"/>
                    <a:pt x="117" y="158"/>
                  </a:cubicBezTo>
                  <a:close/>
                  <a:moveTo>
                    <a:pt x="186" y="156"/>
                  </a:moveTo>
                  <a:cubicBezTo>
                    <a:pt x="186" y="155"/>
                    <a:pt x="184" y="153"/>
                    <a:pt x="184" y="154"/>
                  </a:cubicBezTo>
                  <a:cubicBezTo>
                    <a:pt x="184" y="155"/>
                    <a:pt x="185" y="157"/>
                    <a:pt x="186" y="156"/>
                  </a:cubicBezTo>
                  <a:close/>
                  <a:moveTo>
                    <a:pt x="104" y="161"/>
                  </a:moveTo>
                  <a:cubicBezTo>
                    <a:pt x="105" y="159"/>
                    <a:pt x="110" y="156"/>
                    <a:pt x="107" y="155"/>
                  </a:cubicBezTo>
                  <a:cubicBezTo>
                    <a:pt x="106" y="157"/>
                    <a:pt x="105" y="158"/>
                    <a:pt x="104" y="161"/>
                  </a:cubicBezTo>
                  <a:close/>
                  <a:moveTo>
                    <a:pt x="153" y="159"/>
                  </a:moveTo>
                  <a:cubicBezTo>
                    <a:pt x="155" y="160"/>
                    <a:pt x="157" y="158"/>
                    <a:pt x="157" y="156"/>
                  </a:cubicBezTo>
                  <a:cubicBezTo>
                    <a:pt x="157" y="155"/>
                    <a:pt x="156" y="155"/>
                    <a:pt x="156" y="155"/>
                  </a:cubicBezTo>
                  <a:cubicBezTo>
                    <a:pt x="155" y="156"/>
                    <a:pt x="153" y="157"/>
                    <a:pt x="153" y="159"/>
                  </a:cubicBezTo>
                  <a:close/>
                  <a:moveTo>
                    <a:pt x="112" y="157"/>
                  </a:moveTo>
                  <a:cubicBezTo>
                    <a:pt x="112" y="157"/>
                    <a:pt x="113" y="158"/>
                    <a:pt x="114" y="157"/>
                  </a:cubicBezTo>
                  <a:cubicBezTo>
                    <a:pt x="114" y="156"/>
                    <a:pt x="113" y="156"/>
                    <a:pt x="113" y="156"/>
                  </a:cubicBezTo>
                  <a:cubicBezTo>
                    <a:pt x="112" y="156"/>
                    <a:pt x="112" y="156"/>
                    <a:pt x="112" y="157"/>
                  </a:cubicBezTo>
                  <a:close/>
                  <a:moveTo>
                    <a:pt x="170" y="157"/>
                  </a:moveTo>
                  <a:cubicBezTo>
                    <a:pt x="171" y="160"/>
                    <a:pt x="171" y="160"/>
                    <a:pt x="173" y="162"/>
                  </a:cubicBezTo>
                  <a:cubicBezTo>
                    <a:pt x="175" y="160"/>
                    <a:pt x="174" y="157"/>
                    <a:pt x="172" y="156"/>
                  </a:cubicBezTo>
                  <a:cubicBezTo>
                    <a:pt x="171" y="157"/>
                    <a:pt x="172" y="158"/>
                    <a:pt x="170" y="157"/>
                  </a:cubicBezTo>
                  <a:close/>
                  <a:moveTo>
                    <a:pt x="180" y="158"/>
                  </a:moveTo>
                  <a:cubicBezTo>
                    <a:pt x="182" y="159"/>
                    <a:pt x="182" y="160"/>
                    <a:pt x="184" y="159"/>
                  </a:cubicBezTo>
                  <a:cubicBezTo>
                    <a:pt x="184" y="157"/>
                    <a:pt x="182" y="157"/>
                    <a:pt x="181" y="156"/>
                  </a:cubicBezTo>
                  <a:cubicBezTo>
                    <a:pt x="181" y="157"/>
                    <a:pt x="180" y="157"/>
                    <a:pt x="180" y="158"/>
                  </a:cubicBezTo>
                  <a:close/>
                  <a:moveTo>
                    <a:pt x="222" y="157"/>
                  </a:moveTo>
                  <a:cubicBezTo>
                    <a:pt x="221" y="179"/>
                    <a:pt x="218" y="196"/>
                    <a:pt x="218" y="224"/>
                  </a:cubicBezTo>
                  <a:cubicBezTo>
                    <a:pt x="218" y="226"/>
                    <a:pt x="220" y="223"/>
                    <a:pt x="220" y="225"/>
                  </a:cubicBezTo>
                  <a:cubicBezTo>
                    <a:pt x="218" y="232"/>
                    <a:pt x="218" y="244"/>
                    <a:pt x="218" y="251"/>
                  </a:cubicBezTo>
                  <a:cubicBezTo>
                    <a:pt x="220" y="240"/>
                    <a:pt x="222" y="227"/>
                    <a:pt x="223" y="213"/>
                  </a:cubicBezTo>
                  <a:cubicBezTo>
                    <a:pt x="224" y="196"/>
                    <a:pt x="224" y="177"/>
                    <a:pt x="224" y="157"/>
                  </a:cubicBezTo>
                  <a:cubicBezTo>
                    <a:pt x="224" y="157"/>
                    <a:pt x="224" y="157"/>
                    <a:pt x="223" y="157"/>
                  </a:cubicBezTo>
                  <a:cubicBezTo>
                    <a:pt x="223" y="157"/>
                    <a:pt x="222" y="157"/>
                    <a:pt x="222" y="157"/>
                  </a:cubicBezTo>
                  <a:close/>
                  <a:moveTo>
                    <a:pt x="131" y="162"/>
                  </a:moveTo>
                  <a:cubicBezTo>
                    <a:pt x="132" y="162"/>
                    <a:pt x="132" y="163"/>
                    <a:pt x="133" y="163"/>
                  </a:cubicBezTo>
                  <a:cubicBezTo>
                    <a:pt x="134" y="162"/>
                    <a:pt x="135" y="161"/>
                    <a:pt x="135" y="159"/>
                  </a:cubicBezTo>
                  <a:cubicBezTo>
                    <a:pt x="134" y="157"/>
                    <a:pt x="132" y="160"/>
                    <a:pt x="131" y="162"/>
                  </a:cubicBezTo>
                  <a:close/>
                  <a:moveTo>
                    <a:pt x="142" y="163"/>
                  </a:moveTo>
                  <a:cubicBezTo>
                    <a:pt x="144" y="163"/>
                    <a:pt x="147" y="160"/>
                    <a:pt x="145" y="158"/>
                  </a:cubicBezTo>
                  <a:cubicBezTo>
                    <a:pt x="144" y="160"/>
                    <a:pt x="142" y="161"/>
                    <a:pt x="142" y="163"/>
                  </a:cubicBezTo>
                  <a:close/>
                  <a:moveTo>
                    <a:pt x="201" y="164"/>
                  </a:moveTo>
                  <a:cubicBezTo>
                    <a:pt x="202" y="162"/>
                    <a:pt x="202" y="161"/>
                    <a:pt x="201" y="159"/>
                  </a:cubicBezTo>
                  <a:cubicBezTo>
                    <a:pt x="196" y="158"/>
                    <a:pt x="198" y="164"/>
                    <a:pt x="201" y="164"/>
                  </a:cubicBezTo>
                  <a:close/>
                  <a:moveTo>
                    <a:pt x="121" y="163"/>
                  </a:moveTo>
                  <a:cubicBezTo>
                    <a:pt x="121" y="165"/>
                    <a:pt x="123" y="165"/>
                    <a:pt x="122" y="167"/>
                  </a:cubicBezTo>
                  <a:cubicBezTo>
                    <a:pt x="124" y="166"/>
                    <a:pt x="128" y="163"/>
                    <a:pt x="126" y="159"/>
                  </a:cubicBezTo>
                  <a:cubicBezTo>
                    <a:pt x="123" y="159"/>
                    <a:pt x="122" y="162"/>
                    <a:pt x="121" y="163"/>
                  </a:cubicBezTo>
                  <a:close/>
                  <a:moveTo>
                    <a:pt x="185" y="162"/>
                  </a:moveTo>
                  <a:cubicBezTo>
                    <a:pt x="185" y="161"/>
                    <a:pt x="186" y="162"/>
                    <a:pt x="186" y="161"/>
                  </a:cubicBezTo>
                  <a:cubicBezTo>
                    <a:pt x="185" y="161"/>
                    <a:pt x="186" y="160"/>
                    <a:pt x="185" y="160"/>
                  </a:cubicBezTo>
                  <a:cubicBezTo>
                    <a:pt x="184" y="161"/>
                    <a:pt x="184" y="162"/>
                    <a:pt x="185" y="162"/>
                  </a:cubicBezTo>
                  <a:close/>
                  <a:moveTo>
                    <a:pt x="158" y="163"/>
                  </a:moveTo>
                  <a:cubicBezTo>
                    <a:pt x="158" y="164"/>
                    <a:pt x="158" y="165"/>
                    <a:pt x="159" y="165"/>
                  </a:cubicBezTo>
                  <a:cubicBezTo>
                    <a:pt x="161" y="165"/>
                    <a:pt x="161" y="163"/>
                    <a:pt x="162" y="162"/>
                  </a:cubicBezTo>
                  <a:cubicBezTo>
                    <a:pt x="161" y="159"/>
                    <a:pt x="158" y="161"/>
                    <a:pt x="158" y="163"/>
                  </a:cubicBezTo>
                  <a:close/>
                  <a:moveTo>
                    <a:pt x="167" y="162"/>
                  </a:moveTo>
                  <a:cubicBezTo>
                    <a:pt x="169" y="161"/>
                    <a:pt x="169" y="163"/>
                    <a:pt x="168" y="163"/>
                  </a:cubicBezTo>
                  <a:cubicBezTo>
                    <a:pt x="168" y="163"/>
                    <a:pt x="168" y="163"/>
                    <a:pt x="168" y="163"/>
                  </a:cubicBezTo>
                  <a:cubicBezTo>
                    <a:pt x="168" y="165"/>
                    <a:pt x="169" y="163"/>
                    <a:pt x="171" y="165"/>
                  </a:cubicBezTo>
                  <a:cubicBezTo>
                    <a:pt x="171" y="163"/>
                    <a:pt x="168" y="160"/>
                    <a:pt x="167" y="162"/>
                  </a:cubicBezTo>
                  <a:close/>
                  <a:moveTo>
                    <a:pt x="175" y="163"/>
                  </a:moveTo>
                  <a:cubicBezTo>
                    <a:pt x="175" y="163"/>
                    <a:pt x="175" y="164"/>
                    <a:pt x="175" y="165"/>
                  </a:cubicBezTo>
                  <a:cubicBezTo>
                    <a:pt x="176" y="165"/>
                    <a:pt x="176" y="165"/>
                    <a:pt x="176" y="165"/>
                  </a:cubicBezTo>
                  <a:cubicBezTo>
                    <a:pt x="177" y="165"/>
                    <a:pt x="178" y="164"/>
                    <a:pt x="179" y="163"/>
                  </a:cubicBezTo>
                  <a:cubicBezTo>
                    <a:pt x="178" y="161"/>
                    <a:pt x="176" y="162"/>
                    <a:pt x="175" y="163"/>
                  </a:cubicBezTo>
                  <a:close/>
                  <a:moveTo>
                    <a:pt x="191" y="163"/>
                  </a:moveTo>
                  <a:cubicBezTo>
                    <a:pt x="192" y="164"/>
                    <a:pt x="192" y="161"/>
                    <a:pt x="191" y="162"/>
                  </a:cubicBezTo>
                  <a:cubicBezTo>
                    <a:pt x="191" y="162"/>
                    <a:pt x="191" y="163"/>
                    <a:pt x="191" y="163"/>
                  </a:cubicBezTo>
                  <a:close/>
                  <a:moveTo>
                    <a:pt x="112" y="163"/>
                  </a:moveTo>
                  <a:cubicBezTo>
                    <a:pt x="113" y="163"/>
                    <a:pt x="113" y="164"/>
                    <a:pt x="114" y="163"/>
                  </a:cubicBezTo>
                  <a:cubicBezTo>
                    <a:pt x="114" y="162"/>
                    <a:pt x="112" y="162"/>
                    <a:pt x="112" y="163"/>
                  </a:cubicBezTo>
                  <a:close/>
                  <a:moveTo>
                    <a:pt x="204" y="164"/>
                  </a:moveTo>
                  <a:cubicBezTo>
                    <a:pt x="204" y="163"/>
                    <a:pt x="204" y="162"/>
                    <a:pt x="203" y="162"/>
                  </a:cubicBezTo>
                  <a:cubicBezTo>
                    <a:pt x="203" y="163"/>
                    <a:pt x="203" y="165"/>
                    <a:pt x="204" y="164"/>
                  </a:cubicBezTo>
                  <a:close/>
                  <a:moveTo>
                    <a:pt x="147" y="168"/>
                  </a:moveTo>
                  <a:cubicBezTo>
                    <a:pt x="149" y="167"/>
                    <a:pt x="150" y="165"/>
                    <a:pt x="150" y="163"/>
                  </a:cubicBezTo>
                  <a:cubicBezTo>
                    <a:pt x="150" y="163"/>
                    <a:pt x="150" y="162"/>
                    <a:pt x="149" y="163"/>
                  </a:cubicBezTo>
                  <a:cubicBezTo>
                    <a:pt x="149" y="165"/>
                    <a:pt x="145" y="166"/>
                    <a:pt x="147" y="168"/>
                  </a:cubicBezTo>
                  <a:close/>
                  <a:moveTo>
                    <a:pt x="97" y="164"/>
                  </a:moveTo>
                  <a:cubicBezTo>
                    <a:pt x="98" y="166"/>
                    <a:pt x="97" y="168"/>
                    <a:pt x="98" y="170"/>
                  </a:cubicBezTo>
                  <a:cubicBezTo>
                    <a:pt x="99" y="168"/>
                    <a:pt x="103" y="165"/>
                    <a:pt x="100" y="163"/>
                  </a:cubicBezTo>
                  <a:cubicBezTo>
                    <a:pt x="99" y="164"/>
                    <a:pt x="97" y="163"/>
                    <a:pt x="97" y="164"/>
                  </a:cubicBezTo>
                  <a:close/>
                  <a:moveTo>
                    <a:pt x="105" y="169"/>
                  </a:moveTo>
                  <a:cubicBezTo>
                    <a:pt x="106" y="167"/>
                    <a:pt x="107" y="166"/>
                    <a:pt x="108" y="164"/>
                  </a:cubicBezTo>
                  <a:cubicBezTo>
                    <a:pt x="108" y="163"/>
                    <a:pt x="107" y="163"/>
                    <a:pt x="107" y="163"/>
                  </a:cubicBezTo>
                  <a:cubicBezTo>
                    <a:pt x="106" y="165"/>
                    <a:pt x="103" y="166"/>
                    <a:pt x="105" y="169"/>
                  </a:cubicBezTo>
                  <a:close/>
                  <a:moveTo>
                    <a:pt x="189" y="167"/>
                  </a:moveTo>
                  <a:cubicBezTo>
                    <a:pt x="190" y="165"/>
                    <a:pt x="189" y="165"/>
                    <a:pt x="188" y="164"/>
                  </a:cubicBezTo>
                  <a:cubicBezTo>
                    <a:pt x="187" y="165"/>
                    <a:pt x="187" y="167"/>
                    <a:pt x="189" y="167"/>
                  </a:cubicBezTo>
                  <a:close/>
                  <a:moveTo>
                    <a:pt x="126" y="172"/>
                  </a:moveTo>
                  <a:cubicBezTo>
                    <a:pt x="127" y="170"/>
                    <a:pt x="132" y="167"/>
                    <a:pt x="130" y="164"/>
                  </a:cubicBezTo>
                  <a:cubicBezTo>
                    <a:pt x="128" y="166"/>
                    <a:pt x="123" y="169"/>
                    <a:pt x="126" y="172"/>
                  </a:cubicBezTo>
                  <a:close/>
                  <a:moveTo>
                    <a:pt x="161" y="169"/>
                  </a:moveTo>
                  <a:cubicBezTo>
                    <a:pt x="164" y="169"/>
                    <a:pt x="161" y="172"/>
                    <a:pt x="164" y="173"/>
                  </a:cubicBezTo>
                  <a:cubicBezTo>
                    <a:pt x="165" y="171"/>
                    <a:pt x="167" y="170"/>
                    <a:pt x="168" y="168"/>
                  </a:cubicBezTo>
                  <a:cubicBezTo>
                    <a:pt x="167" y="166"/>
                    <a:pt x="166" y="166"/>
                    <a:pt x="165" y="164"/>
                  </a:cubicBezTo>
                  <a:cubicBezTo>
                    <a:pt x="163" y="165"/>
                    <a:pt x="163" y="168"/>
                    <a:pt x="161" y="169"/>
                  </a:cubicBezTo>
                  <a:close/>
                  <a:moveTo>
                    <a:pt x="177" y="167"/>
                  </a:moveTo>
                  <a:cubicBezTo>
                    <a:pt x="178" y="168"/>
                    <a:pt x="178" y="169"/>
                    <a:pt x="179" y="170"/>
                  </a:cubicBezTo>
                  <a:cubicBezTo>
                    <a:pt x="180" y="168"/>
                    <a:pt x="182" y="168"/>
                    <a:pt x="182" y="167"/>
                  </a:cubicBezTo>
                  <a:cubicBezTo>
                    <a:pt x="181" y="164"/>
                    <a:pt x="178" y="165"/>
                    <a:pt x="177" y="167"/>
                  </a:cubicBezTo>
                  <a:close/>
                  <a:moveTo>
                    <a:pt x="197" y="170"/>
                  </a:moveTo>
                  <a:cubicBezTo>
                    <a:pt x="198" y="168"/>
                    <a:pt x="195" y="166"/>
                    <a:pt x="194" y="165"/>
                  </a:cubicBezTo>
                  <a:cubicBezTo>
                    <a:pt x="195" y="167"/>
                    <a:pt x="195" y="169"/>
                    <a:pt x="197" y="170"/>
                  </a:cubicBezTo>
                  <a:close/>
                  <a:moveTo>
                    <a:pt x="105" y="171"/>
                  </a:moveTo>
                  <a:cubicBezTo>
                    <a:pt x="105" y="172"/>
                    <a:pt x="106" y="172"/>
                    <a:pt x="106" y="173"/>
                  </a:cubicBezTo>
                  <a:cubicBezTo>
                    <a:pt x="108" y="172"/>
                    <a:pt x="112" y="169"/>
                    <a:pt x="109" y="166"/>
                  </a:cubicBezTo>
                  <a:cubicBezTo>
                    <a:pt x="108" y="168"/>
                    <a:pt x="108" y="170"/>
                    <a:pt x="105" y="171"/>
                  </a:cubicBezTo>
                  <a:close/>
                  <a:moveTo>
                    <a:pt x="205" y="170"/>
                  </a:moveTo>
                  <a:cubicBezTo>
                    <a:pt x="206" y="170"/>
                    <a:pt x="206" y="171"/>
                    <a:pt x="207" y="172"/>
                  </a:cubicBezTo>
                  <a:cubicBezTo>
                    <a:pt x="211" y="170"/>
                    <a:pt x="206" y="165"/>
                    <a:pt x="205" y="170"/>
                  </a:cubicBezTo>
                  <a:close/>
                  <a:moveTo>
                    <a:pt x="120" y="171"/>
                  </a:moveTo>
                  <a:cubicBezTo>
                    <a:pt x="120" y="169"/>
                    <a:pt x="119" y="168"/>
                    <a:pt x="118" y="168"/>
                  </a:cubicBezTo>
                  <a:cubicBezTo>
                    <a:pt x="117" y="169"/>
                    <a:pt x="118" y="171"/>
                    <a:pt x="120" y="171"/>
                  </a:cubicBezTo>
                  <a:close/>
                  <a:moveTo>
                    <a:pt x="151" y="171"/>
                  </a:moveTo>
                  <a:cubicBezTo>
                    <a:pt x="151" y="173"/>
                    <a:pt x="151" y="174"/>
                    <a:pt x="153" y="174"/>
                  </a:cubicBezTo>
                  <a:cubicBezTo>
                    <a:pt x="154" y="172"/>
                    <a:pt x="155" y="172"/>
                    <a:pt x="156" y="170"/>
                  </a:cubicBezTo>
                  <a:cubicBezTo>
                    <a:pt x="155" y="169"/>
                    <a:pt x="155" y="168"/>
                    <a:pt x="153" y="168"/>
                  </a:cubicBezTo>
                  <a:cubicBezTo>
                    <a:pt x="152" y="169"/>
                    <a:pt x="153" y="171"/>
                    <a:pt x="153" y="172"/>
                  </a:cubicBezTo>
                  <a:cubicBezTo>
                    <a:pt x="153" y="171"/>
                    <a:pt x="152" y="170"/>
                    <a:pt x="151" y="171"/>
                  </a:cubicBezTo>
                  <a:close/>
                  <a:moveTo>
                    <a:pt x="191" y="171"/>
                  </a:moveTo>
                  <a:cubicBezTo>
                    <a:pt x="193" y="171"/>
                    <a:pt x="193" y="172"/>
                    <a:pt x="194" y="172"/>
                  </a:cubicBezTo>
                  <a:cubicBezTo>
                    <a:pt x="194" y="170"/>
                    <a:pt x="193" y="169"/>
                    <a:pt x="191" y="169"/>
                  </a:cubicBezTo>
                  <a:cubicBezTo>
                    <a:pt x="191" y="169"/>
                    <a:pt x="191" y="170"/>
                    <a:pt x="191" y="171"/>
                  </a:cubicBezTo>
                  <a:close/>
                  <a:moveTo>
                    <a:pt x="251" y="205"/>
                  </a:moveTo>
                  <a:cubicBezTo>
                    <a:pt x="250" y="198"/>
                    <a:pt x="249" y="192"/>
                    <a:pt x="244" y="188"/>
                  </a:cubicBezTo>
                  <a:cubicBezTo>
                    <a:pt x="243" y="183"/>
                    <a:pt x="241" y="174"/>
                    <a:pt x="238" y="169"/>
                  </a:cubicBezTo>
                  <a:cubicBezTo>
                    <a:pt x="239" y="183"/>
                    <a:pt x="245" y="194"/>
                    <a:pt x="251" y="205"/>
                  </a:cubicBezTo>
                  <a:close/>
                  <a:moveTo>
                    <a:pt x="177" y="172"/>
                  </a:moveTo>
                  <a:cubicBezTo>
                    <a:pt x="177" y="171"/>
                    <a:pt x="176" y="169"/>
                    <a:pt x="175" y="169"/>
                  </a:cubicBezTo>
                  <a:cubicBezTo>
                    <a:pt x="175" y="171"/>
                    <a:pt x="176" y="172"/>
                    <a:pt x="177" y="172"/>
                  </a:cubicBezTo>
                  <a:close/>
                  <a:moveTo>
                    <a:pt x="143" y="172"/>
                  </a:moveTo>
                  <a:cubicBezTo>
                    <a:pt x="144" y="172"/>
                    <a:pt x="144" y="171"/>
                    <a:pt x="145" y="171"/>
                  </a:cubicBezTo>
                  <a:cubicBezTo>
                    <a:pt x="145" y="168"/>
                    <a:pt x="141" y="170"/>
                    <a:pt x="143" y="172"/>
                  </a:cubicBezTo>
                  <a:close/>
                  <a:moveTo>
                    <a:pt x="183" y="174"/>
                  </a:moveTo>
                  <a:cubicBezTo>
                    <a:pt x="183" y="173"/>
                    <a:pt x="185" y="173"/>
                    <a:pt x="185" y="171"/>
                  </a:cubicBezTo>
                  <a:cubicBezTo>
                    <a:pt x="185" y="170"/>
                    <a:pt x="184" y="170"/>
                    <a:pt x="184" y="170"/>
                  </a:cubicBezTo>
                  <a:cubicBezTo>
                    <a:pt x="183" y="172"/>
                    <a:pt x="181" y="173"/>
                    <a:pt x="183" y="174"/>
                  </a:cubicBezTo>
                  <a:close/>
                  <a:moveTo>
                    <a:pt x="198" y="171"/>
                  </a:moveTo>
                  <a:cubicBezTo>
                    <a:pt x="199" y="173"/>
                    <a:pt x="200" y="170"/>
                    <a:pt x="199" y="170"/>
                  </a:cubicBezTo>
                  <a:cubicBezTo>
                    <a:pt x="198" y="171"/>
                    <a:pt x="198" y="171"/>
                    <a:pt x="198" y="171"/>
                  </a:cubicBezTo>
                  <a:close/>
                  <a:moveTo>
                    <a:pt x="167" y="176"/>
                  </a:moveTo>
                  <a:cubicBezTo>
                    <a:pt x="168" y="174"/>
                    <a:pt x="170" y="173"/>
                    <a:pt x="171" y="171"/>
                  </a:cubicBezTo>
                  <a:cubicBezTo>
                    <a:pt x="169" y="172"/>
                    <a:pt x="165" y="175"/>
                    <a:pt x="167" y="176"/>
                  </a:cubicBezTo>
                  <a:close/>
                  <a:moveTo>
                    <a:pt x="114" y="175"/>
                  </a:moveTo>
                  <a:cubicBezTo>
                    <a:pt x="114" y="174"/>
                    <a:pt x="114" y="174"/>
                    <a:pt x="113" y="174"/>
                  </a:cubicBezTo>
                  <a:cubicBezTo>
                    <a:pt x="111" y="176"/>
                    <a:pt x="108" y="179"/>
                    <a:pt x="113" y="181"/>
                  </a:cubicBezTo>
                  <a:cubicBezTo>
                    <a:pt x="113" y="178"/>
                    <a:pt x="116" y="177"/>
                    <a:pt x="117" y="174"/>
                  </a:cubicBezTo>
                  <a:cubicBezTo>
                    <a:pt x="116" y="174"/>
                    <a:pt x="116" y="172"/>
                    <a:pt x="115" y="172"/>
                  </a:cubicBezTo>
                  <a:cubicBezTo>
                    <a:pt x="115" y="173"/>
                    <a:pt x="116" y="175"/>
                    <a:pt x="114" y="175"/>
                  </a:cubicBezTo>
                  <a:close/>
                  <a:moveTo>
                    <a:pt x="155" y="176"/>
                  </a:moveTo>
                  <a:cubicBezTo>
                    <a:pt x="155" y="177"/>
                    <a:pt x="155" y="177"/>
                    <a:pt x="155" y="177"/>
                  </a:cubicBezTo>
                  <a:cubicBezTo>
                    <a:pt x="156" y="178"/>
                    <a:pt x="156" y="180"/>
                    <a:pt x="159" y="180"/>
                  </a:cubicBezTo>
                  <a:cubicBezTo>
                    <a:pt x="159" y="178"/>
                    <a:pt x="158" y="176"/>
                    <a:pt x="155" y="176"/>
                  </a:cubicBezTo>
                  <a:close/>
                  <a:moveTo>
                    <a:pt x="159" y="178"/>
                  </a:moveTo>
                  <a:cubicBezTo>
                    <a:pt x="160" y="179"/>
                    <a:pt x="161" y="177"/>
                    <a:pt x="162" y="177"/>
                  </a:cubicBezTo>
                  <a:cubicBezTo>
                    <a:pt x="161" y="175"/>
                    <a:pt x="160" y="173"/>
                    <a:pt x="158" y="172"/>
                  </a:cubicBezTo>
                  <a:cubicBezTo>
                    <a:pt x="158" y="174"/>
                    <a:pt x="156" y="174"/>
                    <a:pt x="156" y="176"/>
                  </a:cubicBezTo>
                  <a:cubicBezTo>
                    <a:pt x="158" y="176"/>
                    <a:pt x="158" y="177"/>
                    <a:pt x="159" y="178"/>
                  </a:cubicBezTo>
                  <a:close/>
                  <a:moveTo>
                    <a:pt x="168" y="177"/>
                  </a:moveTo>
                  <a:cubicBezTo>
                    <a:pt x="169" y="178"/>
                    <a:pt x="168" y="179"/>
                    <a:pt x="169" y="179"/>
                  </a:cubicBezTo>
                  <a:cubicBezTo>
                    <a:pt x="172" y="180"/>
                    <a:pt x="173" y="177"/>
                    <a:pt x="174" y="175"/>
                  </a:cubicBezTo>
                  <a:cubicBezTo>
                    <a:pt x="173" y="174"/>
                    <a:pt x="173" y="173"/>
                    <a:pt x="172" y="173"/>
                  </a:cubicBezTo>
                  <a:cubicBezTo>
                    <a:pt x="170" y="174"/>
                    <a:pt x="169" y="176"/>
                    <a:pt x="168" y="177"/>
                  </a:cubicBezTo>
                  <a:close/>
                  <a:moveTo>
                    <a:pt x="185" y="177"/>
                  </a:moveTo>
                  <a:cubicBezTo>
                    <a:pt x="189" y="179"/>
                    <a:pt x="190" y="175"/>
                    <a:pt x="187" y="173"/>
                  </a:cubicBezTo>
                  <a:cubicBezTo>
                    <a:pt x="187" y="175"/>
                    <a:pt x="185" y="175"/>
                    <a:pt x="185" y="177"/>
                  </a:cubicBezTo>
                  <a:close/>
                  <a:moveTo>
                    <a:pt x="196" y="175"/>
                  </a:moveTo>
                  <a:cubicBezTo>
                    <a:pt x="197" y="174"/>
                    <a:pt x="196" y="173"/>
                    <a:pt x="195" y="173"/>
                  </a:cubicBezTo>
                  <a:cubicBezTo>
                    <a:pt x="195" y="174"/>
                    <a:pt x="195" y="175"/>
                    <a:pt x="196" y="175"/>
                  </a:cubicBezTo>
                  <a:close/>
                  <a:moveTo>
                    <a:pt x="121" y="174"/>
                  </a:moveTo>
                  <a:cubicBezTo>
                    <a:pt x="121" y="175"/>
                    <a:pt x="123" y="175"/>
                    <a:pt x="123" y="176"/>
                  </a:cubicBezTo>
                  <a:cubicBezTo>
                    <a:pt x="125" y="174"/>
                    <a:pt x="123" y="172"/>
                    <a:pt x="121" y="174"/>
                  </a:cubicBezTo>
                  <a:close/>
                  <a:moveTo>
                    <a:pt x="149" y="178"/>
                  </a:moveTo>
                  <a:cubicBezTo>
                    <a:pt x="150" y="178"/>
                    <a:pt x="150" y="178"/>
                    <a:pt x="150" y="177"/>
                  </a:cubicBezTo>
                  <a:cubicBezTo>
                    <a:pt x="149" y="173"/>
                    <a:pt x="144" y="178"/>
                    <a:pt x="149" y="178"/>
                  </a:cubicBezTo>
                  <a:close/>
                  <a:moveTo>
                    <a:pt x="99" y="178"/>
                  </a:moveTo>
                  <a:cubicBezTo>
                    <a:pt x="98" y="180"/>
                    <a:pt x="98" y="183"/>
                    <a:pt x="100" y="184"/>
                  </a:cubicBezTo>
                  <a:cubicBezTo>
                    <a:pt x="101" y="182"/>
                    <a:pt x="106" y="178"/>
                    <a:pt x="102" y="176"/>
                  </a:cubicBezTo>
                  <a:cubicBezTo>
                    <a:pt x="102" y="177"/>
                    <a:pt x="100" y="177"/>
                    <a:pt x="99" y="178"/>
                  </a:cubicBezTo>
                  <a:close/>
                  <a:moveTo>
                    <a:pt x="271" y="177"/>
                  </a:moveTo>
                  <a:cubicBezTo>
                    <a:pt x="271" y="179"/>
                    <a:pt x="271" y="181"/>
                    <a:pt x="271" y="183"/>
                  </a:cubicBezTo>
                  <a:cubicBezTo>
                    <a:pt x="270" y="190"/>
                    <a:pt x="268" y="198"/>
                    <a:pt x="268" y="202"/>
                  </a:cubicBezTo>
                  <a:cubicBezTo>
                    <a:pt x="271" y="201"/>
                    <a:pt x="269" y="198"/>
                    <a:pt x="270" y="196"/>
                  </a:cubicBezTo>
                  <a:cubicBezTo>
                    <a:pt x="271" y="190"/>
                    <a:pt x="273" y="183"/>
                    <a:pt x="273" y="177"/>
                  </a:cubicBezTo>
                  <a:cubicBezTo>
                    <a:pt x="273" y="176"/>
                    <a:pt x="272" y="176"/>
                    <a:pt x="272" y="176"/>
                  </a:cubicBezTo>
                  <a:cubicBezTo>
                    <a:pt x="272" y="176"/>
                    <a:pt x="272" y="177"/>
                    <a:pt x="271" y="177"/>
                  </a:cubicBezTo>
                  <a:close/>
                  <a:moveTo>
                    <a:pt x="135" y="182"/>
                  </a:moveTo>
                  <a:cubicBezTo>
                    <a:pt x="137" y="181"/>
                    <a:pt x="138" y="179"/>
                    <a:pt x="140" y="177"/>
                  </a:cubicBezTo>
                  <a:cubicBezTo>
                    <a:pt x="138" y="176"/>
                    <a:pt x="134" y="180"/>
                    <a:pt x="135" y="182"/>
                  </a:cubicBezTo>
                  <a:close/>
                  <a:moveTo>
                    <a:pt x="115" y="184"/>
                  </a:moveTo>
                  <a:cubicBezTo>
                    <a:pt x="118" y="185"/>
                    <a:pt x="121" y="180"/>
                    <a:pt x="120" y="177"/>
                  </a:cubicBezTo>
                  <a:cubicBezTo>
                    <a:pt x="117" y="178"/>
                    <a:pt x="115" y="182"/>
                    <a:pt x="115" y="184"/>
                  </a:cubicBezTo>
                  <a:close/>
                  <a:moveTo>
                    <a:pt x="187" y="180"/>
                  </a:moveTo>
                  <a:cubicBezTo>
                    <a:pt x="189" y="180"/>
                    <a:pt x="189" y="183"/>
                    <a:pt x="191" y="183"/>
                  </a:cubicBezTo>
                  <a:cubicBezTo>
                    <a:pt x="192" y="182"/>
                    <a:pt x="192" y="180"/>
                    <a:pt x="193" y="180"/>
                  </a:cubicBezTo>
                  <a:cubicBezTo>
                    <a:pt x="192" y="177"/>
                    <a:pt x="188" y="177"/>
                    <a:pt x="187" y="180"/>
                  </a:cubicBezTo>
                  <a:close/>
                  <a:moveTo>
                    <a:pt x="198" y="180"/>
                  </a:moveTo>
                  <a:cubicBezTo>
                    <a:pt x="199" y="179"/>
                    <a:pt x="200" y="179"/>
                    <a:pt x="200" y="178"/>
                  </a:cubicBezTo>
                  <a:cubicBezTo>
                    <a:pt x="199" y="178"/>
                    <a:pt x="199" y="177"/>
                    <a:pt x="199" y="177"/>
                  </a:cubicBezTo>
                  <a:cubicBezTo>
                    <a:pt x="199" y="179"/>
                    <a:pt x="197" y="178"/>
                    <a:pt x="198" y="180"/>
                  </a:cubicBezTo>
                  <a:close/>
                  <a:moveTo>
                    <a:pt x="162" y="181"/>
                  </a:moveTo>
                  <a:cubicBezTo>
                    <a:pt x="163" y="181"/>
                    <a:pt x="166" y="179"/>
                    <a:pt x="164" y="178"/>
                  </a:cubicBezTo>
                  <a:cubicBezTo>
                    <a:pt x="164" y="180"/>
                    <a:pt x="162" y="180"/>
                    <a:pt x="162" y="181"/>
                  </a:cubicBezTo>
                  <a:close/>
                  <a:moveTo>
                    <a:pt x="185" y="181"/>
                  </a:moveTo>
                  <a:cubicBezTo>
                    <a:pt x="185" y="180"/>
                    <a:pt x="184" y="179"/>
                    <a:pt x="183" y="179"/>
                  </a:cubicBezTo>
                  <a:cubicBezTo>
                    <a:pt x="183" y="180"/>
                    <a:pt x="183" y="181"/>
                    <a:pt x="185" y="181"/>
                  </a:cubicBezTo>
                  <a:close/>
                  <a:moveTo>
                    <a:pt x="206" y="182"/>
                  </a:moveTo>
                  <a:cubicBezTo>
                    <a:pt x="208" y="182"/>
                    <a:pt x="209" y="179"/>
                    <a:pt x="207" y="179"/>
                  </a:cubicBezTo>
                  <a:cubicBezTo>
                    <a:pt x="207" y="180"/>
                    <a:pt x="206" y="180"/>
                    <a:pt x="206" y="182"/>
                  </a:cubicBezTo>
                  <a:close/>
                  <a:moveTo>
                    <a:pt x="151" y="183"/>
                  </a:moveTo>
                  <a:cubicBezTo>
                    <a:pt x="153" y="184"/>
                    <a:pt x="153" y="185"/>
                    <a:pt x="155" y="185"/>
                  </a:cubicBezTo>
                  <a:cubicBezTo>
                    <a:pt x="155" y="184"/>
                    <a:pt x="156" y="184"/>
                    <a:pt x="156" y="184"/>
                  </a:cubicBezTo>
                  <a:cubicBezTo>
                    <a:pt x="155" y="182"/>
                    <a:pt x="154" y="180"/>
                    <a:pt x="153" y="179"/>
                  </a:cubicBezTo>
                  <a:cubicBezTo>
                    <a:pt x="152" y="180"/>
                    <a:pt x="151" y="181"/>
                    <a:pt x="151" y="183"/>
                  </a:cubicBezTo>
                  <a:close/>
                  <a:moveTo>
                    <a:pt x="173" y="184"/>
                  </a:moveTo>
                  <a:cubicBezTo>
                    <a:pt x="176" y="185"/>
                    <a:pt x="177" y="182"/>
                    <a:pt x="178" y="180"/>
                  </a:cubicBezTo>
                  <a:cubicBezTo>
                    <a:pt x="177" y="180"/>
                    <a:pt x="178" y="179"/>
                    <a:pt x="177" y="179"/>
                  </a:cubicBezTo>
                  <a:cubicBezTo>
                    <a:pt x="176" y="181"/>
                    <a:pt x="174" y="182"/>
                    <a:pt x="173" y="184"/>
                  </a:cubicBezTo>
                  <a:close/>
                  <a:moveTo>
                    <a:pt x="163" y="182"/>
                  </a:moveTo>
                  <a:cubicBezTo>
                    <a:pt x="163" y="184"/>
                    <a:pt x="166" y="185"/>
                    <a:pt x="165" y="186"/>
                  </a:cubicBezTo>
                  <a:cubicBezTo>
                    <a:pt x="163" y="185"/>
                    <a:pt x="163" y="184"/>
                    <a:pt x="162" y="183"/>
                  </a:cubicBezTo>
                  <a:cubicBezTo>
                    <a:pt x="161" y="186"/>
                    <a:pt x="164" y="185"/>
                    <a:pt x="163" y="187"/>
                  </a:cubicBezTo>
                  <a:cubicBezTo>
                    <a:pt x="166" y="187"/>
                    <a:pt x="167" y="184"/>
                    <a:pt x="168" y="182"/>
                  </a:cubicBezTo>
                  <a:cubicBezTo>
                    <a:pt x="167" y="182"/>
                    <a:pt x="166" y="181"/>
                    <a:pt x="166" y="180"/>
                  </a:cubicBezTo>
                  <a:cubicBezTo>
                    <a:pt x="165" y="180"/>
                    <a:pt x="165" y="182"/>
                    <a:pt x="163" y="182"/>
                  </a:cubicBezTo>
                  <a:close/>
                  <a:moveTo>
                    <a:pt x="107" y="187"/>
                  </a:moveTo>
                  <a:cubicBezTo>
                    <a:pt x="109" y="186"/>
                    <a:pt x="110" y="185"/>
                    <a:pt x="110" y="183"/>
                  </a:cubicBezTo>
                  <a:cubicBezTo>
                    <a:pt x="109" y="183"/>
                    <a:pt x="109" y="182"/>
                    <a:pt x="108" y="181"/>
                  </a:cubicBezTo>
                  <a:cubicBezTo>
                    <a:pt x="106" y="182"/>
                    <a:pt x="107" y="185"/>
                    <a:pt x="107" y="187"/>
                  </a:cubicBezTo>
                  <a:close/>
                  <a:moveTo>
                    <a:pt x="189" y="185"/>
                  </a:moveTo>
                  <a:cubicBezTo>
                    <a:pt x="188" y="184"/>
                    <a:pt x="187" y="183"/>
                    <a:pt x="186" y="182"/>
                  </a:cubicBezTo>
                  <a:cubicBezTo>
                    <a:pt x="186" y="184"/>
                    <a:pt x="187" y="185"/>
                    <a:pt x="189" y="185"/>
                  </a:cubicBezTo>
                  <a:close/>
                  <a:moveTo>
                    <a:pt x="201" y="184"/>
                  </a:moveTo>
                  <a:cubicBezTo>
                    <a:pt x="202" y="184"/>
                    <a:pt x="203" y="184"/>
                    <a:pt x="204" y="184"/>
                  </a:cubicBezTo>
                  <a:cubicBezTo>
                    <a:pt x="204" y="183"/>
                    <a:pt x="203" y="182"/>
                    <a:pt x="202" y="182"/>
                  </a:cubicBezTo>
                  <a:cubicBezTo>
                    <a:pt x="202" y="182"/>
                    <a:pt x="200" y="182"/>
                    <a:pt x="201" y="184"/>
                  </a:cubicBezTo>
                  <a:close/>
                  <a:moveTo>
                    <a:pt x="139" y="187"/>
                  </a:moveTo>
                  <a:cubicBezTo>
                    <a:pt x="140" y="187"/>
                    <a:pt x="140" y="187"/>
                    <a:pt x="140" y="188"/>
                  </a:cubicBezTo>
                  <a:cubicBezTo>
                    <a:pt x="143" y="187"/>
                    <a:pt x="143" y="185"/>
                    <a:pt x="144" y="183"/>
                  </a:cubicBezTo>
                  <a:cubicBezTo>
                    <a:pt x="142" y="181"/>
                    <a:pt x="140" y="185"/>
                    <a:pt x="139" y="187"/>
                  </a:cubicBezTo>
                  <a:close/>
                  <a:moveTo>
                    <a:pt x="177" y="187"/>
                  </a:moveTo>
                  <a:cubicBezTo>
                    <a:pt x="179" y="187"/>
                    <a:pt x="180" y="185"/>
                    <a:pt x="181" y="183"/>
                  </a:cubicBezTo>
                  <a:cubicBezTo>
                    <a:pt x="179" y="182"/>
                    <a:pt x="178" y="185"/>
                    <a:pt x="177" y="187"/>
                  </a:cubicBezTo>
                  <a:close/>
                  <a:moveTo>
                    <a:pt x="132" y="186"/>
                  </a:moveTo>
                  <a:cubicBezTo>
                    <a:pt x="133" y="186"/>
                    <a:pt x="133" y="185"/>
                    <a:pt x="133" y="184"/>
                  </a:cubicBezTo>
                  <a:cubicBezTo>
                    <a:pt x="133" y="184"/>
                    <a:pt x="132" y="184"/>
                    <a:pt x="132" y="184"/>
                  </a:cubicBezTo>
                  <a:cubicBezTo>
                    <a:pt x="132" y="185"/>
                    <a:pt x="131" y="185"/>
                    <a:pt x="132" y="186"/>
                  </a:cubicBezTo>
                  <a:close/>
                  <a:moveTo>
                    <a:pt x="215" y="185"/>
                  </a:moveTo>
                  <a:cubicBezTo>
                    <a:pt x="214" y="186"/>
                    <a:pt x="214" y="187"/>
                    <a:pt x="213" y="189"/>
                  </a:cubicBezTo>
                  <a:cubicBezTo>
                    <a:pt x="217" y="190"/>
                    <a:pt x="213" y="195"/>
                    <a:pt x="216" y="196"/>
                  </a:cubicBezTo>
                  <a:cubicBezTo>
                    <a:pt x="216" y="192"/>
                    <a:pt x="217" y="188"/>
                    <a:pt x="216" y="184"/>
                  </a:cubicBezTo>
                  <a:cubicBezTo>
                    <a:pt x="216" y="185"/>
                    <a:pt x="215" y="185"/>
                    <a:pt x="215" y="185"/>
                  </a:cubicBezTo>
                  <a:close/>
                  <a:moveTo>
                    <a:pt x="179" y="189"/>
                  </a:moveTo>
                  <a:cubicBezTo>
                    <a:pt x="180" y="190"/>
                    <a:pt x="181" y="192"/>
                    <a:pt x="183" y="193"/>
                  </a:cubicBezTo>
                  <a:cubicBezTo>
                    <a:pt x="184" y="192"/>
                    <a:pt x="185" y="190"/>
                    <a:pt x="186" y="189"/>
                  </a:cubicBezTo>
                  <a:cubicBezTo>
                    <a:pt x="184" y="186"/>
                    <a:pt x="180" y="184"/>
                    <a:pt x="179" y="189"/>
                  </a:cubicBezTo>
                  <a:close/>
                  <a:moveTo>
                    <a:pt x="197" y="191"/>
                  </a:moveTo>
                  <a:cubicBezTo>
                    <a:pt x="198" y="190"/>
                    <a:pt x="199" y="189"/>
                    <a:pt x="199" y="186"/>
                  </a:cubicBezTo>
                  <a:cubicBezTo>
                    <a:pt x="198" y="186"/>
                    <a:pt x="198" y="186"/>
                    <a:pt x="198" y="186"/>
                  </a:cubicBezTo>
                  <a:cubicBezTo>
                    <a:pt x="197" y="188"/>
                    <a:pt x="195" y="190"/>
                    <a:pt x="197" y="191"/>
                  </a:cubicBezTo>
                  <a:close/>
                  <a:moveTo>
                    <a:pt x="169" y="190"/>
                  </a:moveTo>
                  <a:cubicBezTo>
                    <a:pt x="171" y="190"/>
                    <a:pt x="172" y="189"/>
                    <a:pt x="173" y="187"/>
                  </a:cubicBezTo>
                  <a:cubicBezTo>
                    <a:pt x="171" y="185"/>
                    <a:pt x="169" y="188"/>
                    <a:pt x="169" y="190"/>
                  </a:cubicBezTo>
                  <a:close/>
                  <a:moveTo>
                    <a:pt x="143" y="191"/>
                  </a:moveTo>
                  <a:cubicBezTo>
                    <a:pt x="144" y="192"/>
                    <a:pt x="146" y="194"/>
                    <a:pt x="147" y="195"/>
                  </a:cubicBezTo>
                  <a:cubicBezTo>
                    <a:pt x="148" y="193"/>
                    <a:pt x="150" y="192"/>
                    <a:pt x="150" y="190"/>
                  </a:cubicBezTo>
                  <a:cubicBezTo>
                    <a:pt x="148" y="186"/>
                    <a:pt x="145" y="187"/>
                    <a:pt x="143" y="191"/>
                  </a:cubicBezTo>
                  <a:close/>
                  <a:moveTo>
                    <a:pt x="108" y="193"/>
                  </a:moveTo>
                  <a:cubicBezTo>
                    <a:pt x="111" y="192"/>
                    <a:pt x="112" y="190"/>
                    <a:pt x="114" y="188"/>
                  </a:cubicBezTo>
                  <a:cubicBezTo>
                    <a:pt x="113" y="188"/>
                    <a:pt x="113" y="187"/>
                    <a:pt x="112" y="187"/>
                  </a:cubicBezTo>
                  <a:cubicBezTo>
                    <a:pt x="111" y="190"/>
                    <a:pt x="109" y="191"/>
                    <a:pt x="108" y="193"/>
                  </a:cubicBezTo>
                  <a:close/>
                  <a:moveTo>
                    <a:pt x="158" y="190"/>
                  </a:moveTo>
                  <a:cubicBezTo>
                    <a:pt x="159" y="190"/>
                    <a:pt x="160" y="191"/>
                    <a:pt x="161" y="191"/>
                  </a:cubicBezTo>
                  <a:cubicBezTo>
                    <a:pt x="161" y="191"/>
                    <a:pt x="162" y="191"/>
                    <a:pt x="162" y="190"/>
                  </a:cubicBezTo>
                  <a:cubicBezTo>
                    <a:pt x="162" y="189"/>
                    <a:pt x="161" y="188"/>
                    <a:pt x="159" y="187"/>
                  </a:cubicBezTo>
                  <a:cubicBezTo>
                    <a:pt x="160" y="189"/>
                    <a:pt x="158" y="188"/>
                    <a:pt x="158" y="190"/>
                  </a:cubicBezTo>
                  <a:close/>
                  <a:moveTo>
                    <a:pt x="124" y="196"/>
                  </a:moveTo>
                  <a:cubicBezTo>
                    <a:pt x="126" y="194"/>
                    <a:pt x="131" y="191"/>
                    <a:pt x="129" y="188"/>
                  </a:cubicBezTo>
                  <a:cubicBezTo>
                    <a:pt x="127" y="191"/>
                    <a:pt x="124" y="192"/>
                    <a:pt x="124" y="196"/>
                  </a:cubicBezTo>
                  <a:close/>
                  <a:moveTo>
                    <a:pt x="263" y="220"/>
                  </a:moveTo>
                  <a:cubicBezTo>
                    <a:pt x="263" y="208"/>
                    <a:pt x="258" y="196"/>
                    <a:pt x="253" y="189"/>
                  </a:cubicBezTo>
                  <a:cubicBezTo>
                    <a:pt x="255" y="200"/>
                    <a:pt x="259" y="209"/>
                    <a:pt x="263" y="220"/>
                  </a:cubicBezTo>
                  <a:close/>
                  <a:moveTo>
                    <a:pt x="100" y="198"/>
                  </a:moveTo>
                  <a:cubicBezTo>
                    <a:pt x="103" y="197"/>
                    <a:pt x="106" y="190"/>
                    <a:pt x="100" y="189"/>
                  </a:cubicBezTo>
                  <a:cubicBezTo>
                    <a:pt x="99" y="192"/>
                    <a:pt x="100" y="194"/>
                    <a:pt x="100" y="198"/>
                  </a:cubicBezTo>
                  <a:close/>
                  <a:moveTo>
                    <a:pt x="136" y="191"/>
                  </a:moveTo>
                  <a:cubicBezTo>
                    <a:pt x="138" y="192"/>
                    <a:pt x="138" y="192"/>
                    <a:pt x="139" y="190"/>
                  </a:cubicBezTo>
                  <a:cubicBezTo>
                    <a:pt x="138" y="190"/>
                    <a:pt x="138" y="189"/>
                    <a:pt x="137" y="189"/>
                  </a:cubicBezTo>
                  <a:cubicBezTo>
                    <a:pt x="137" y="190"/>
                    <a:pt x="135" y="190"/>
                    <a:pt x="136" y="191"/>
                  </a:cubicBezTo>
                  <a:close/>
                  <a:moveTo>
                    <a:pt x="201" y="192"/>
                  </a:moveTo>
                  <a:cubicBezTo>
                    <a:pt x="201" y="192"/>
                    <a:pt x="203" y="189"/>
                    <a:pt x="201" y="190"/>
                  </a:cubicBezTo>
                  <a:cubicBezTo>
                    <a:pt x="201" y="191"/>
                    <a:pt x="200" y="192"/>
                    <a:pt x="201" y="192"/>
                  </a:cubicBezTo>
                  <a:close/>
                  <a:moveTo>
                    <a:pt x="39" y="197"/>
                  </a:moveTo>
                  <a:cubicBezTo>
                    <a:pt x="41" y="195"/>
                    <a:pt x="43" y="193"/>
                    <a:pt x="45" y="190"/>
                  </a:cubicBezTo>
                  <a:cubicBezTo>
                    <a:pt x="42" y="191"/>
                    <a:pt x="39" y="195"/>
                    <a:pt x="39" y="197"/>
                  </a:cubicBezTo>
                  <a:close/>
                  <a:moveTo>
                    <a:pt x="178" y="199"/>
                  </a:moveTo>
                  <a:cubicBezTo>
                    <a:pt x="183" y="197"/>
                    <a:pt x="178" y="192"/>
                    <a:pt x="175" y="190"/>
                  </a:cubicBezTo>
                  <a:cubicBezTo>
                    <a:pt x="174" y="191"/>
                    <a:pt x="173" y="192"/>
                    <a:pt x="173" y="194"/>
                  </a:cubicBezTo>
                  <a:cubicBezTo>
                    <a:pt x="174" y="194"/>
                    <a:pt x="174" y="193"/>
                    <a:pt x="174" y="194"/>
                  </a:cubicBezTo>
                  <a:cubicBezTo>
                    <a:pt x="172" y="195"/>
                    <a:pt x="176" y="198"/>
                    <a:pt x="178" y="199"/>
                  </a:cubicBezTo>
                  <a:close/>
                  <a:moveTo>
                    <a:pt x="265" y="192"/>
                  </a:moveTo>
                  <a:cubicBezTo>
                    <a:pt x="264" y="195"/>
                    <a:pt x="263" y="201"/>
                    <a:pt x="265" y="202"/>
                  </a:cubicBezTo>
                  <a:cubicBezTo>
                    <a:pt x="266" y="199"/>
                    <a:pt x="266" y="196"/>
                    <a:pt x="268" y="194"/>
                  </a:cubicBezTo>
                  <a:cubicBezTo>
                    <a:pt x="266" y="195"/>
                    <a:pt x="266" y="191"/>
                    <a:pt x="267" y="191"/>
                  </a:cubicBezTo>
                  <a:cubicBezTo>
                    <a:pt x="265" y="190"/>
                    <a:pt x="266" y="192"/>
                    <a:pt x="265" y="192"/>
                  </a:cubicBezTo>
                  <a:close/>
                  <a:moveTo>
                    <a:pt x="185" y="196"/>
                  </a:moveTo>
                  <a:cubicBezTo>
                    <a:pt x="186" y="196"/>
                    <a:pt x="186" y="197"/>
                    <a:pt x="187" y="196"/>
                  </a:cubicBezTo>
                  <a:cubicBezTo>
                    <a:pt x="187" y="195"/>
                    <a:pt x="189" y="195"/>
                    <a:pt x="189" y="193"/>
                  </a:cubicBezTo>
                  <a:cubicBezTo>
                    <a:pt x="188" y="193"/>
                    <a:pt x="188" y="191"/>
                    <a:pt x="187" y="192"/>
                  </a:cubicBezTo>
                  <a:cubicBezTo>
                    <a:pt x="187" y="194"/>
                    <a:pt x="185" y="194"/>
                    <a:pt x="185" y="196"/>
                  </a:cubicBezTo>
                  <a:close/>
                  <a:moveTo>
                    <a:pt x="129" y="202"/>
                  </a:moveTo>
                  <a:cubicBezTo>
                    <a:pt x="132" y="200"/>
                    <a:pt x="134" y="197"/>
                    <a:pt x="135" y="195"/>
                  </a:cubicBezTo>
                  <a:cubicBezTo>
                    <a:pt x="134" y="194"/>
                    <a:pt x="134" y="193"/>
                    <a:pt x="133" y="194"/>
                  </a:cubicBezTo>
                  <a:cubicBezTo>
                    <a:pt x="132" y="197"/>
                    <a:pt x="128" y="199"/>
                    <a:pt x="129" y="202"/>
                  </a:cubicBezTo>
                  <a:close/>
                  <a:moveTo>
                    <a:pt x="144" y="199"/>
                  </a:moveTo>
                  <a:cubicBezTo>
                    <a:pt x="145" y="199"/>
                    <a:pt x="145" y="198"/>
                    <a:pt x="145" y="197"/>
                  </a:cubicBezTo>
                  <a:cubicBezTo>
                    <a:pt x="143" y="196"/>
                    <a:pt x="143" y="194"/>
                    <a:pt x="140" y="194"/>
                  </a:cubicBezTo>
                  <a:cubicBezTo>
                    <a:pt x="139" y="196"/>
                    <a:pt x="142" y="197"/>
                    <a:pt x="144" y="199"/>
                  </a:cubicBezTo>
                  <a:close/>
                  <a:moveTo>
                    <a:pt x="151" y="198"/>
                  </a:moveTo>
                  <a:cubicBezTo>
                    <a:pt x="151" y="202"/>
                    <a:pt x="156" y="202"/>
                    <a:pt x="156" y="198"/>
                  </a:cubicBezTo>
                  <a:cubicBezTo>
                    <a:pt x="155" y="197"/>
                    <a:pt x="155" y="195"/>
                    <a:pt x="153" y="194"/>
                  </a:cubicBezTo>
                  <a:cubicBezTo>
                    <a:pt x="153" y="196"/>
                    <a:pt x="151" y="197"/>
                    <a:pt x="151" y="198"/>
                  </a:cubicBezTo>
                  <a:close/>
                  <a:moveTo>
                    <a:pt x="166" y="196"/>
                  </a:moveTo>
                  <a:cubicBezTo>
                    <a:pt x="166" y="196"/>
                    <a:pt x="167" y="196"/>
                    <a:pt x="167" y="195"/>
                  </a:cubicBezTo>
                  <a:cubicBezTo>
                    <a:pt x="166" y="195"/>
                    <a:pt x="166" y="194"/>
                    <a:pt x="166" y="194"/>
                  </a:cubicBezTo>
                  <a:cubicBezTo>
                    <a:pt x="165" y="195"/>
                    <a:pt x="165" y="196"/>
                    <a:pt x="166" y="196"/>
                  </a:cubicBezTo>
                  <a:close/>
                  <a:moveTo>
                    <a:pt x="198" y="196"/>
                  </a:moveTo>
                  <a:cubicBezTo>
                    <a:pt x="198" y="195"/>
                    <a:pt x="197" y="194"/>
                    <a:pt x="196" y="194"/>
                  </a:cubicBezTo>
                  <a:cubicBezTo>
                    <a:pt x="196" y="196"/>
                    <a:pt x="196" y="197"/>
                    <a:pt x="198" y="196"/>
                  </a:cubicBezTo>
                  <a:close/>
                  <a:moveTo>
                    <a:pt x="127" y="198"/>
                  </a:moveTo>
                  <a:cubicBezTo>
                    <a:pt x="129" y="198"/>
                    <a:pt x="130" y="195"/>
                    <a:pt x="129" y="195"/>
                  </a:cubicBezTo>
                  <a:cubicBezTo>
                    <a:pt x="129" y="196"/>
                    <a:pt x="128" y="197"/>
                    <a:pt x="127" y="198"/>
                  </a:cubicBezTo>
                  <a:close/>
                  <a:moveTo>
                    <a:pt x="205" y="201"/>
                  </a:moveTo>
                  <a:cubicBezTo>
                    <a:pt x="209" y="202"/>
                    <a:pt x="208" y="196"/>
                    <a:pt x="206" y="195"/>
                  </a:cubicBezTo>
                  <a:cubicBezTo>
                    <a:pt x="205" y="195"/>
                    <a:pt x="205" y="195"/>
                    <a:pt x="205" y="195"/>
                  </a:cubicBezTo>
                  <a:cubicBezTo>
                    <a:pt x="205" y="197"/>
                    <a:pt x="205" y="199"/>
                    <a:pt x="205" y="201"/>
                  </a:cubicBezTo>
                  <a:close/>
                  <a:moveTo>
                    <a:pt x="177" y="201"/>
                  </a:moveTo>
                  <a:cubicBezTo>
                    <a:pt x="176" y="199"/>
                    <a:pt x="173" y="195"/>
                    <a:pt x="171" y="196"/>
                  </a:cubicBezTo>
                  <a:cubicBezTo>
                    <a:pt x="173" y="197"/>
                    <a:pt x="174" y="200"/>
                    <a:pt x="177" y="201"/>
                  </a:cubicBezTo>
                  <a:close/>
                  <a:moveTo>
                    <a:pt x="189" y="200"/>
                  </a:moveTo>
                  <a:cubicBezTo>
                    <a:pt x="190" y="199"/>
                    <a:pt x="193" y="197"/>
                    <a:pt x="191" y="196"/>
                  </a:cubicBezTo>
                  <a:cubicBezTo>
                    <a:pt x="191" y="197"/>
                    <a:pt x="189" y="198"/>
                    <a:pt x="189" y="200"/>
                  </a:cubicBezTo>
                  <a:close/>
                  <a:moveTo>
                    <a:pt x="118" y="205"/>
                  </a:moveTo>
                  <a:cubicBezTo>
                    <a:pt x="120" y="203"/>
                    <a:pt x="122" y="201"/>
                    <a:pt x="123" y="198"/>
                  </a:cubicBezTo>
                  <a:cubicBezTo>
                    <a:pt x="122" y="198"/>
                    <a:pt x="122" y="197"/>
                    <a:pt x="121" y="197"/>
                  </a:cubicBezTo>
                  <a:cubicBezTo>
                    <a:pt x="121" y="200"/>
                    <a:pt x="114" y="203"/>
                    <a:pt x="118" y="205"/>
                  </a:cubicBezTo>
                  <a:close/>
                  <a:moveTo>
                    <a:pt x="190" y="201"/>
                  </a:moveTo>
                  <a:cubicBezTo>
                    <a:pt x="191" y="202"/>
                    <a:pt x="191" y="203"/>
                    <a:pt x="193" y="203"/>
                  </a:cubicBezTo>
                  <a:cubicBezTo>
                    <a:pt x="194" y="202"/>
                    <a:pt x="194" y="201"/>
                    <a:pt x="195" y="201"/>
                  </a:cubicBezTo>
                  <a:cubicBezTo>
                    <a:pt x="195" y="199"/>
                    <a:pt x="194" y="198"/>
                    <a:pt x="192" y="197"/>
                  </a:cubicBezTo>
                  <a:cubicBezTo>
                    <a:pt x="192" y="199"/>
                    <a:pt x="190" y="199"/>
                    <a:pt x="190" y="201"/>
                  </a:cubicBezTo>
                  <a:close/>
                  <a:moveTo>
                    <a:pt x="174" y="203"/>
                  </a:moveTo>
                  <a:cubicBezTo>
                    <a:pt x="172" y="202"/>
                    <a:pt x="171" y="199"/>
                    <a:pt x="169" y="198"/>
                  </a:cubicBezTo>
                  <a:cubicBezTo>
                    <a:pt x="168" y="200"/>
                    <a:pt x="171" y="205"/>
                    <a:pt x="174" y="203"/>
                  </a:cubicBezTo>
                  <a:close/>
                  <a:moveTo>
                    <a:pt x="132" y="205"/>
                  </a:moveTo>
                  <a:cubicBezTo>
                    <a:pt x="134" y="206"/>
                    <a:pt x="134" y="209"/>
                    <a:pt x="136" y="209"/>
                  </a:cubicBezTo>
                  <a:cubicBezTo>
                    <a:pt x="138" y="207"/>
                    <a:pt x="140" y="205"/>
                    <a:pt x="141" y="203"/>
                  </a:cubicBezTo>
                  <a:cubicBezTo>
                    <a:pt x="139" y="195"/>
                    <a:pt x="134" y="201"/>
                    <a:pt x="132" y="205"/>
                  </a:cubicBezTo>
                  <a:close/>
                  <a:moveTo>
                    <a:pt x="181" y="203"/>
                  </a:moveTo>
                  <a:cubicBezTo>
                    <a:pt x="183" y="203"/>
                    <a:pt x="183" y="201"/>
                    <a:pt x="184" y="199"/>
                  </a:cubicBezTo>
                  <a:cubicBezTo>
                    <a:pt x="183" y="199"/>
                    <a:pt x="183" y="198"/>
                    <a:pt x="182" y="198"/>
                  </a:cubicBezTo>
                  <a:cubicBezTo>
                    <a:pt x="181" y="200"/>
                    <a:pt x="179" y="202"/>
                    <a:pt x="181" y="203"/>
                  </a:cubicBezTo>
                  <a:close/>
                  <a:moveTo>
                    <a:pt x="101" y="206"/>
                  </a:moveTo>
                  <a:cubicBezTo>
                    <a:pt x="103" y="206"/>
                    <a:pt x="102" y="208"/>
                    <a:pt x="104" y="207"/>
                  </a:cubicBezTo>
                  <a:cubicBezTo>
                    <a:pt x="104" y="205"/>
                    <a:pt x="108" y="203"/>
                    <a:pt x="106" y="201"/>
                  </a:cubicBezTo>
                  <a:cubicBezTo>
                    <a:pt x="106" y="204"/>
                    <a:pt x="103" y="204"/>
                    <a:pt x="101" y="206"/>
                  </a:cubicBezTo>
                  <a:close/>
                  <a:moveTo>
                    <a:pt x="147" y="202"/>
                  </a:moveTo>
                  <a:cubicBezTo>
                    <a:pt x="148" y="204"/>
                    <a:pt x="149" y="205"/>
                    <a:pt x="150" y="206"/>
                  </a:cubicBezTo>
                  <a:cubicBezTo>
                    <a:pt x="150" y="205"/>
                    <a:pt x="152" y="205"/>
                    <a:pt x="152" y="203"/>
                  </a:cubicBezTo>
                  <a:cubicBezTo>
                    <a:pt x="150" y="203"/>
                    <a:pt x="150" y="201"/>
                    <a:pt x="148" y="201"/>
                  </a:cubicBezTo>
                  <a:cubicBezTo>
                    <a:pt x="148" y="202"/>
                    <a:pt x="148" y="202"/>
                    <a:pt x="147" y="202"/>
                  </a:cubicBezTo>
                  <a:close/>
                  <a:moveTo>
                    <a:pt x="172" y="207"/>
                  </a:moveTo>
                  <a:cubicBezTo>
                    <a:pt x="170" y="205"/>
                    <a:pt x="169" y="203"/>
                    <a:pt x="166" y="202"/>
                  </a:cubicBezTo>
                  <a:cubicBezTo>
                    <a:pt x="168" y="203"/>
                    <a:pt x="169" y="208"/>
                    <a:pt x="172" y="207"/>
                  </a:cubicBezTo>
                  <a:close/>
                  <a:moveTo>
                    <a:pt x="157" y="205"/>
                  </a:moveTo>
                  <a:cubicBezTo>
                    <a:pt x="159" y="206"/>
                    <a:pt x="160" y="204"/>
                    <a:pt x="160" y="203"/>
                  </a:cubicBezTo>
                  <a:cubicBezTo>
                    <a:pt x="158" y="202"/>
                    <a:pt x="158" y="204"/>
                    <a:pt x="157" y="205"/>
                  </a:cubicBezTo>
                  <a:close/>
                  <a:moveTo>
                    <a:pt x="184" y="206"/>
                  </a:moveTo>
                  <a:cubicBezTo>
                    <a:pt x="185" y="208"/>
                    <a:pt x="186" y="209"/>
                    <a:pt x="187" y="210"/>
                  </a:cubicBezTo>
                  <a:cubicBezTo>
                    <a:pt x="189" y="210"/>
                    <a:pt x="190" y="208"/>
                    <a:pt x="190" y="206"/>
                  </a:cubicBezTo>
                  <a:cubicBezTo>
                    <a:pt x="188" y="206"/>
                    <a:pt x="188" y="203"/>
                    <a:pt x="186" y="203"/>
                  </a:cubicBezTo>
                  <a:cubicBezTo>
                    <a:pt x="186" y="204"/>
                    <a:pt x="184" y="204"/>
                    <a:pt x="184" y="206"/>
                  </a:cubicBezTo>
                  <a:close/>
                  <a:moveTo>
                    <a:pt x="16" y="226"/>
                  </a:moveTo>
                  <a:cubicBezTo>
                    <a:pt x="21" y="225"/>
                    <a:pt x="24" y="219"/>
                    <a:pt x="27" y="216"/>
                  </a:cubicBezTo>
                  <a:cubicBezTo>
                    <a:pt x="30" y="211"/>
                    <a:pt x="33" y="207"/>
                    <a:pt x="36" y="203"/>
                  </a:cubicBezTo>
                  <a:cubicBezTo>
                    <a:pt x="35" y="203"/>
                    <a:pt x="35" y="203"/>
                    <a:pt x="35" y="203"/>
                  </a:cubicBezTo>
                  <a:cubicBezTo>
                    <a:pt x="28" y="211"/>
                    <a:pt x="22" y="217"/>
                    <a:pt x="16" y="226"/>
                  </a:cubicBezTo>
                  <a:close/>
                  <a:moveTo>
                    <a:pt x="195" y="206"/>
                  </a:moveTo>
                  <a:cubicBezTo>
                    <a:pt x="196" y="207"/>
                    <a:pt x="196" y="209"/>
                    <a:pt x="197" y="209"/>
                  </a:cubicBezTo>
                  <a:cubicBezTo>
                    <a:pt x="197" y="207"/>
                    <a:pt x="198" y="204"/>
                    <a:pt x="197" y="203"/>
                  </a:cubicBezTo>
                  <a:cubicBezTo>
                    <a:pt x="197" y="204"/>
                    <a:pt x="195" y="204"/>
                    <a:pt x="195" y="206"/>
                  </a:cubicBezTo>
                  <a:close/>
                  <a:moveTo>
                    <a:pt x="123" y="211"/>
                  </a:moveTo>
                  <a:cubicBezTo>
                    <a:pt x="124" y="208"/>
                    <a:pt x="127" y="207"/>
                    <a:pt x="128" y="204"/>
                  </a:cubicBezTo>
                  <a:cubicBezTo>
                    <a:pt x="125" y="203"/>
                    <a:pt x="121" y="209"/>
                    <a:pt x="123" y="211"/>
                  </a:cubicBezTo>
                  <a:close/>
                  <a:moveTo>
                    <a:pt x="142" y="217"/>
                  </a:moveTo>
                  <a:cubicBezTo>
                    <a:pt x="144" y="215"/>
                    <a:pt x="145" y="212"/>
                    <a:pt x="147" y="210"/>
                  </a:cubicBezTo>
                  <a:cubicBezTo>
                    <a:pt x="147" y="208"/>
                    <a:pt x="146" y="207"/>
                    <a:pt x="144" y="206"/>
                  </a:cubicBezTo>
                  <a:cubicBezTo>
                    <a:pt x="141" y="210"/>
                    <a:pt x="137" y="214"/>
                    <a:pt x="142" y="217"/>
                  </a:cubicBezTo>
                  <a:close/>
                  <a:moveTo>
                    <a:pt x="161" y="209"/>
                  </a:moveTo>
                  <a:cubicBezTo>
                    <a:pt x="162" y="212"/>
                    <a:pt x="164" y="212"/>
                    <a:pt x="165" y="215"/>
                  </a:cubicBezTo>
                  <a:cubicBezTo>
                    <a:pt x="167" y="214"/>
                    <a:pt x="168" y="213"/>
                    <a:pt x="168" y="211"/>
                  </a:cubicBezTo>
                  <a:cubicBezTo>
                    <a:pt x="166" y="210"/>
                    <a:pt x="166" y="207"/>
                    <a:pt x="163" y="206"/>
                  </a:cubicBezTo>
                  <a:cubicBezTo>
                    <a:pt x="162" y="207"/>
                    <a:pt x="161" y="208"/>
                    <a:pt x="161" y="209"/>
                  </a:cubicBezTo>
                  <a:close/>
                  <a:moveTo>
                    <a:pt x="260" y="223"/>
                  </a:moveTo>
                  <a:cubicBezTo>
                    <a:pt x="259" y="219"/>
                    <a:pt x="257" y="212"/>
                    <a:pt x="255" y="208"/>
                  </a:cubicBezTo>
                  <a:cubicBezTo>
                    <a:pt x="254" y="208"/>
                    <a:pt x="253" y="207"/>
                    <a:pt x="252" y="207"/>
                  </a:cubicBezTo>
                  <a:cubicBezTo>
                    <a:pt x="254" y="213"/>
                    <a:pt x="257" y="218"/>
                    <a:pt x="260" y="223"/>
                  </a:cubicBezTo>
                  <a:close/>
                  <a:moveTo>
                    <a:pt x="111" y="214"/>
                  </a:moveTo>
                  <a:cubicBezTo>
                    <a:pt x="113" y="213"/>
                    <a:pt x="113" y="211"/>
                    <a:pt x="114" y="209"/>
                  </a:cubicBezTo>
                  <a:cubicBezTo>
                    <a:pt x="115" y="208"/>
                    <a:pt x="114" y="208"/>
                    <a:pt x="113" y="208"/>
                  </a:cubicBezTo>
                  <a:cubicBezTo>
                    <a:pt x="112" y="210"/>
                    <a:pt x="110" y="211"/>
                    <a:pt x="111" y="214"/>
                  </a:cubicBezTo>
                  <a:close/>
                  <a:moveTo>
                    <a:pt x="185" y="210"/>
                  </a:moveTo>
                  <a:cubicBezTo>
                    <a:pt x="184" y="210"/>
                    <a:pt x="183" y="207"/>
                    <a:pt x="183" y="209"/>
                  </a:cubicBezTo>
                  <a:cubicBezTo>
                    <a:pt x="183" y="209"/>
                    <a:pt x="184" y="212"/>
                    <a:pt x="185" y="210"/>
                  </a:cubicBezTo>
                  <a:close/>
                  <a:moveTo>
                    <a:pt x="200" y="211"/>
                  </a:moveTo>
                  <a:cubicBezTo>
                    <a:pt x="200" y="210"/>
                    <a:pt x="201" y="210"/>
                    <a:pt x="201" y="208"/>
                  </a:cubicBezTo>
                  <a:cubicBezTo>
                    <a:pt x="199" y="208"/>
                    <a:pt x="198" y="210"/>
                    <a:pt x="200" y="211"/>
                  </a:cubicBezTo>
                  <a:close/>
                  <a:moveTo>
                    <a:pt x="154" y="210"/>
                  </a:moveTo>
                  <a:cubicBezTo>
                    <a:pt x="155" y="210"/>
                    <a:pt x="155" y="211"/>
                    <a:pt x="155" y="211"/>
                  </a:cubicBezTo>
                  <a:cubicBezTo>
                    <a:pt x="156" y="210"/>
                    <a:pt x="156" y="210"/>
                    <a:pt x="156" y="209"/>
                  </a:cubicBezTo>
                  <a:cubicBezTo>
                    <a:pt x="155" y="209"/>
                    <a:pt x="155" y="209"/>
                    <a:pt x="154" y="209"/>
                  </a:cubicBezTo>
                  <a:cubicBezTo>
                    <a:pt x="154" y="209"/>
                    <a:pt x="154" y="210"/>
                    <a:pt x="154" y="210"/>
                  </a:cubicBezTo>
                  <a:close/>
                  <a:moveTo>
                    <a:pt x="125" y="213"/>
                  </a:moveTo>
                  <a:cubicBezTo>
                    <a:pt x="126" y="215"/>
                    <a:pt x="127" y="217"/>
                    <a:pt x="128" y="218"/>
                  </a:cubicBezTo>
                  <a:cubicBezTo>
                    <a:pt x="130" y="218"/>
                    <a:pt x="131" y="217"/>
                    <a:pt x="131" y="216"/>
                  </a:cubicBezTo>
                  <a:cubicBezTo>
                    <a:pt x="130" y="213"/>
                    <a:pt x="130" y="210"/>
                    <a:pt x="128" y="209"/>
                  </a:cubicBezTo>
                  <a:cubicBezTo>
                    <a:pt x="127" y="211"/>
                    <a:pt x="126" y="212"/>
                    <a:pt x="125" y="213"/>
                  </a:cubicBezTo>
                  <a:close/>
                  <a:moveTo>
                    <a:pt x="175" y="212"/>
                  </a:moveTo>
                  <a:cubicBezTo>
                    <a:pt x="177" y="211"/>
                    <a:pt x="175" y="210"/>
                    <a:pt x="174" y="209"/>
                  </a:cubicBezTo>
                  <a:cubicBezTo>
                    <a:pt x="173" y="210"/>
                    <a:pt x="174" y="212"/>
                    <a:pt x="175" y="212"/>
                  </a:cubicBezTo>
                  <a:close/>
                  <a:moveTo>
                    <a:pt x="190" y="214"/>
                  </a:moveTo>
                  <a:cubicBezTo>
                    <a:pt x="191" y="214"/>
                    <a:pt x="190" y="215"/>
                    <a:pt x="192" y="215"/>
                  </a:cubicBezTo>
                  <a:cubicBezTo>
                    <a:pt x="193" y="214"/>
                    <a:pt x="194" y="213"/>
                    <a:pt x="194" y="211"/>
                  </a:cubicBezTo>
                  <a:cubicBezTo>
                    <a:pt x="193" y="211"/>
                    <a:pt x="194" y="209"/>
                    <a:pt x="192" y="209"/>
                  </a:cubicBezTo>
                  <a:cubicBezTo>
                    <a:pt x="191" y="211"/>
                    <a:pt x="190" y="211"/>
                    <a:pt x="190" y="214"/>
                  </a:cubicBezTo>
                  <a:close/>
                  <a:moveTo>
                    <a:pt x="133" y="213"/>
                  </a:moveTo>
                  <a:cubicBezTo>
                    <a:pt x="134" y="212"/>
                    <a:pt x="133" y="210"/>
                    <a:pt x="132" y="210"/>
                  </a:cubicBezTo>
                  <a:cubicBezTo>
                    <a:pt x="132" y="212"/>
                    <a:pt x="132" y="213"/>
                    <a:pt x="133" y="213"/>
                  </a:cubicBezTo>
                  <a:close/>
                  <a:moveTo>
                    <a:pt x="203" y="216"/>
                  </a:moveTo>
                  <a:cubicBezTo>
                    <a:pt x="205" y="215"/>
                    <a:pt x="206" y="214"/>
                    <a:pt x="206" y="213"/>
                  </a:cubicBezTo>
                  <a:cubicBezTo>
                    <a:pt x="207" y="211"/>
                    <a:pt x="206" y="210"/>
                    <a:pt x="205" y="210"/>
                  </a:cubicBezTo>
                  <a:cubicBezTo>
                    <a:pt x="203" y="212"/>
                    <a:pt x="204" y="213"/>
                    <a:pt x="203" y="216"/>
                  </a:cubicBezTo>
                  <a:close/>
                  <a:moveTo>
                    <a:pt x="162" y="217"/>
                  </a:moveTo>
                  <a:cubicBezTo>
                    <a:pt x="162" y="217"/>
                    <a:pt x="163" y="217"/>
                    <a:pt x="164" y="217"/>
                  </a:cubicBezTo>
                  <a:cubicBezTo>
                    <a:pt x="162" y="216"/>
                    <a:pt x="162" y="213"/>
                    <a:pt x="159" y="214"/>
                  </a:cubicBezTo>
                  <a:cubicBezTo>
                    <a:pt x="160" y="212"/>
                    <a:pt x="159" y="212"/>
                    <a:pt x="158" y="211"/>
                  </a:cubicBezTo>
                  <a:cubicBezTo>
                    <a:pt x="158" y="212"/>
                    <a:pt x="158" y="213"/>
                    <a:pt x="158" y="213"/>
                  </a:cubicBezTo>
                  <a:cubicBezTo>
                    <a:pt x="159" y="214"/>
                    <a:pt x="162" y="215"/>
                    <a:pt x="162" y="217"/>
                  </a:cubicBezTo>
                  <a:close/>
                  <a:moveTo>
                    <a:pt x="192" y="216"/>
                  </a:moveTo>
                  <a:cubicBezTo>
                    <a:pt x="193" y="217"/>
                    <a:pt x="194" y="218"/>
                    <a:pt x="194" y="218"/>
                  </a:cubicBezTo>
                  <a:cubicBezTo>
                    <a:pt x="199" y="216"/>
                    <a:pt x="194" y="210"/>
                    <a:pt x="192" y="216"/>
                  </a:cubicBezTo>
                  <a:close/>
                  <a:moveTo>
                    <a:pt x="103" y="216"/>
                  </a:moveTo>
                  <a:cubicBezTo>
                    <a:pt x="104" y="216"/>
                    <a:pt x="102" y="212"/>
                    <a:pt x="101" y="214"/>
                  </a:cubicBezTo>
                  <a:cubicBezTo>
                    <a:pt x="102" y="214"/>
                    <a:pt x="102" y="216"/>
                    <a:pt x="103" y="216"/>
                  </a:cubicBezTo>
                  <a:close/>
                  <a:moveTo>
                    <a:pt x="177" y="216"/>
                  </a:moveTo>
                  <a:cubicBezTo>
                    <a:pt x="178" y="217"/>
                    <a:pt x="179" y="218"/>
                    <a:pt x="180" y="220"/>
                  </a:cubicBezTo>
                  <a:cubicBezTo>
                    <a:pt x="185" y="218"/>
                    <a:pt x="181" y="215"/>
                    <a:pt x="178" y="213"/>
                  </a:cubicBezTo>
                  <a:cubicBezTo>
                    <a:pt x="178" y="214"/>
                    <a:pt x="177" y="215"/>
                    <a:pt x="177" y="216"/>
                  </a:cubicBezTo>
                  <a:close/>
                  <a:moveTo>
                    <a:pt x="145" y="222"/>
                  </a:moveTo>
                  <a:cubicBezTo>
                    <a:pt x="148" y="220"/>
                    <a:pt x="152" y="216"/>
                    <a:pt x="151" y="214"/>
                  </a:cubicBezTo>
                  <a:cubicBezTo>
                    <a:pt x="149" y="216"/>
                    <a:pt x="147" y="219"/>
                    <a:pt x="145" y="222"/>
                  </a:cubicBezTo>
                  <a:close/>
                  <a:moveTo>
                    <a:pt x="115" y="220"/>
                  </a:moveTo>
                  <a:cubicBezTo>
                    <a:pt x="115" y="220"/>
                    <a:pt x="116" y="220"/>
                    <a:pt x="116" y="220"/>
                  </a:cubicBezTo>
                  <a:cubicBezTo>
                    <a:pt x="116" y="217"/>
                    <a:pt x="120" y="216"/>
                    <a:pt x="118" y="214"/>
                  </a:cubicBezTo>
                  <a:cubicBezTo>
                    <a:pt x="117" y="217"/>
                    <a:pt x="113" y="218"/>
                    <a:pt x="115" y="220"/>
                  </a:cubicBezTo>
                  <a:close/>
                  <a:moveTo>
                    <a:pt x="168" y="218"/>
                  </a:moveTo>
                  <a:cubicBezTo>
                    <a:pt x="169" y="218"/>
                    <a:pt x="169" y="218"/>
                    <a:pt x="169" y="219"/>
                  </a:cubicBezTo>
                  <a:cubicBezTo>
                    <a:pt x="171" y="219"/>
                    <a:pt x="171" y="217"/>
                    <a:pt x="173" y="216"/>
                  </a:cubicBezTo>
                  <a:cubicBezTo>
                    <a:pt x="172" y="215"/>
                    <a:pt x="171" y="214"/>
                    <a:pt x="170" y="214"/>
                  </a:cubicBezTo>
                  <a:cubicBezTo>
                    <a:pt x="170" y="215"/>
                    <a:pt x="169" y="216"/>
                    <a:pt x="168" y="218"/>
                  </a:cubicBezTo>
                  <a:close/>
                  <a:moveTo>
                    <a:pt x="160" y="221"/>
                  </a:moveTo>
                  <a:cubicBezTo>
                    <a:pt x="161" y="221"/>
                    <a:pt x="161" y="221"/>
                    <a:pt x="161" y="220"/>
                  </a:cubicBezTo>
                  <a:cubicBezTo>
                    <a:pt x="159" y="219"/>
                    <a:pt x="158" y="217"/>
                    <a:pt x="156" y="215"/>
                  </a:cubicBezTo>
                  <a:cubicBezTo>
                    <a:pt x="156" y="218"/>
                    <a:pt x="160" y="218"/>
                    <a:pt x="160" y="221"/>
                  </a:cubicBezTo>
                  <a:close/>
                  <a:moveTo>
                    <a:pt x="140" y="221"/>
                  </a:moveTo>
                  <a:cubicBezTo>
                    <a:pt x="140" y="218"/>
                    <a:pt x="139" y="217"/>
                    <a:pt x="137" y="216"/>
                  </a:cubicBezTo>
                  <a:cubicBezTo>
                    <a:pt x="137" y="219"/>
                    <a:pt x="137" y="221"/>
                    <a:pt x="140" y="221"/>
                  </a:cubicBezTo>
                  <a:close/>
                  <a:moveTo>
                    <a:pt x="127" y="222"/>
                  </a:moveTo>
                  <a:cubicBezTo>
                    <a:pt x="127" y="220"/>
                    <a:pt x="125" y="217"/>
                    <a:pt x="122" y="217"/>
                  </a:cubicBezTo>
                  <a:cubicBezTo>
                    <a:pt x="124" y="219"/>
                    <a:pt x="124" y="221"/>
                    <a:pt x="127" y="222"/>
                  </a:cubicBezTo>
                  <a:close/>
                  <a:moveTo>
                    <a:pt x="148" y="225"/>
                  </a:moveTo>
                  <a:cubicBezTo>
                    <a:pt x="150" y="226"/>
                    <a:pt x="150" y="230"/>
                    <a:pt x="153" y="230"/>
                  </a:cubicBezTo>
                  <a:cubicBezTo>
                    <a:pt x="155" y="228"/>
                    <a:pt x="157" y="225"/>
                    <a:pt x="159" y="223"/>
                  </a:cubicBezTo>
                  <a:cubicBezTo>
                    <a:pt x="157" y="221"/>
                    <a:pt x="155" y="219"/>
                    <a:pt x="153" y="217"/>
                  </a:cubicBezTo>
                  <a:cubicBezTo>
                    <a:pt x="152" y="220"/>
                    <a:pt x="149" y="222"/>
                    <a:pt x="148" y="225"/>
                  </a:cubicBezTo>
                  <a:close/>
                  <a:moveTo>
                    <a:pt x="103" y="225"/>
                  </a:moveTo>
                  <a:cubicBezTo>
                    <a:pt x="104" y="223"/>
                    <a:pt x="106" y="222"/>
                    <a:pt x="107" y="220"/>
                  </a:cubicBezTo>
                  <a:cubicBezTo>
                    <a:pt x="105" y="220"/>
                    <a:pt x="106" y="218"/>
                    <a:pt x="105" y="218"/>
                  </a:cubicBezTo>
                  <a:cubicBezTo>
                    <a:pt x="104" y="220"/>
                    <a:pt x="102" y="223"/>
                    <a:pt x="103" y="225"/>
                  </a:cubicBezTo>
                  <a:close/>
                  <a:moveTo>
                    <a:pt x="117" y="224"/>
                  </a:moveTo>
                  <a:cubicBezTo>
                    <a:pt x="119" y="225"/>
                    <a:pt x="119" y="228"/>
                    <a:pt x="122" y="229"/>
                  </a:cubicBezTo>
                  <a:cubicBezTo>
                    <a:pt x="122" y="226"/>
                    <a:pt x="124" y="226"/>
                    <a:pt x="125" y="223"/>
                  </a:cubicBezTo>
                  <a:cubicBezTo>
                    <a:pt x="123" y="217"/>
                    <a:pt x="118" y="219"/>
                    <a:pt x="117" y="224"/>
                  </a:cubicBezTo>
                  <a:close/>
                  <a:moveTo>
                    <a:pt x="133" y="222"/>
                  </a:moveTo>
                  <a:cubicBezTo>
                    <a:pt x="134" y="223"/>
                    <a:pt x="133" y="225"/>
                    <a:pt x="136" y="225"/>
                  </a:cubicBezTo>
                  <a:cubicBezTo>
                    <a:pt x="139" y="223"/>
                    <a:pt x="136" y="221"/>
                    <a:pt x="134" y="219"/>
                  </a:cubicBezTo>
                  <a:cubicBezTo>
                    <a:pt x="134" y="220"/>
                    <a:pt x="133" y="220"/>
                    <a:pt x="133" y="222"/>
                  </a:cubicBezTo>
                  <a:close/>
                  <a:moveTo>
                    <a:pt x="173" y="222"/>
                  </a:moveTo>
                  <a:cubicBezTo>
                    <a:pt x="174" y="223"/>
                    <a:pt x="174" y="225"/>
                    <a:pt x="177" y="225"/>
                  </a:cubicBezTo>
                  <a:cubicBezTo>
                    <a:pt x="178" y="225"/>
                    <a:pt x="178" y="224"/>
                    <a:pt x="179" y="223"/>
                  </a:cubicBezTo>
                  <a:cubicBezTo>
                    <a:pt x="178" y="220"/>
                    <a:pt x="173" y="216"/>
                    <a:pt x="173" y="222"/>
                  </a:cubicBezTo>
                  <a:close/>
                  <a:moveTo>
                    <a:pt x="184" y="223"/>
                  </a:moveTo>
                  <a:cubicBezTo>
                    <a:pt x="185" y="223"/>
                    <a:pt x="186" y="222"/>
                    <a:pt x="186" y="221"/>
                  </a:cubicBezTo>
                  <a:cubicBezTo>
                    <a:pt x="185" y="221"/>
                    <a:pt x="185" y="220"/>
                    <a:pt x="185" y="220"/>
                  </a:cubicBezTo>
                  <a:cubicBezTo>
                    <a:pt x="184" y="221"/>
                    <a:pt x="182" y="223"/>
                    <a:pt x="184" y="223"/>
                  </a:cubicBezTo>
                  <a:close/>
                  <a:moveTo>
                    <a:pt x="185" y="226"/>
                  </a:moveTo>
                  <a:cubicBezTo>
                    <a:pt x="186" y="226"/>
                    <a:pt x="186" y="228"/>
                    <a:pt x="188" y="228"/>
                  </a:cubicBezTo>
                  <a:cubicBezTo>
                    <a:pt x="192" y="224"/>
                    <a:pt x="185" y="220"/>
                    <a:pt x="185" y="226"/>
                  </a:cubicBezTo>
                  <a:close/>
                  <a:moveTo>
                    <a:pt x="204" y="229"/>
                  </a:moveTo>
                  <a:cubicBezTo>
                    <a:pt x="206" y="229"/>
                    <a:pt x="206" y="226"/>
                    <a:pt x="206" y="224"/>
                  </a:cubicBezTo>
                  <a:cubicBezTo>
                    <a:pt x="204" y="224"/>
                    <a:pt x="205" y="222"/>
                    <a:pt x="204" y="222"/>
                  </a:cubicBezTo>
                  <a:cubicBezTo>
                    <a:pt x="202" y="224"/>
                    <a:pt x="204" y="227"/>
                    <a:pt x="204" y="229"/>
                  </a:cubicBezTo>
                  <a:close/>
                  <a:moveTo>
                    <a:pt x="163" y="225"/>
                  </a:moveTo>
                  <a:cubicBezTo>
                    <a:pt x="164" y="226"/>
                    <a:pt x="166" y="226"/>
                    <a:pt x="166" y="224"/>
                  </a:cubicBezTo>
                  <a:cubicBezTo>
                    <a:pt x="165" y="224"/>
                    <a:pt x="165" y="223"/>
                    <a:pt x="164" y="223"/>
                  </a:cubicBezTo>
                  <a:cubicBezTo>
                    <a:pt x="164" y="224"/>
                    <a:pt x="164" y="224"/>
                    <a:pt x="163" y="225"/>
                  </a:cubicBezTo>
                  <a:close/>
                  <a:moveTo>
                    <a:pt x="130" y="229"/>
                  </a:moveTo>
                  <a:cubicBezTo>
                    <a:pt x="129" y="229"/>
                    <a:pt x="129" y="228"/>
                    <a:pt x="128" y="228"/>
                  </a:cubicBezTo>
                  <a:cubicBezTo>
                    <a:pt x="127" y="229"/>
                    <a:pt x="126" y="231"/>
                    <a:pt x="125" y="232"/>
                  </a:cubicBezTo>
                  <a:cubicBezTo>
                    <a:pt x="126" y="233"/>
                    <a:pt x="127" y="236"/>
                    <a:pt x="129" y="236"/>
                  </a:cubicBezTo>
                  <a:cubicBezTo>
                    <a:pt x="131" y="235"/>
                    <a:pt x="133" y="232"/>
                    <a:pt x="130" y="229"/>
                  </a:cubicBezTo>
                  <a:cubicBezTo>
                    <a:pt x="132" y="229"/>
                    <a:pt x="131" y="231"/>
                    <a:pt x="133" y="231"/>
                  </a:cubicBezTo>
                  <a:cubicBezTo>
                    <a:pt x="135" y="229"/>
                    <a:pt x="133" y="225"/>
                    <a:pt x="130" y="225"/>
                  </a:cubicBezTo>
                  <a:cubicBezTo>
                    <a:pt x="130" y="225"/>
                    <a:pt x="130" y="226"/>
                    <a:pt x="129" y="226"/>
                  </a:cubicBezTo>
                  <a:cubicBezTo>
                    <a:pt x="129" y="228"/>
                    <a:pt x="132" y="229"/>
                    <a:pt x="130" y="229"/>
                  </a:cubicBezTo>
                  <a:close/>
                  <a:moveTo>
                    <a:pt x="212" y="229"/>
                  </a:moveTo>
                  <a:cubicBezTo>
                    <a:pt x="213" y="228"/>
                    <a:pt x="212" y="233"/>
                    <a:pt x="213" y="232"/>
                  </a:cubicBezTo>
                  <a:cubicBezTo>
                    <a:pt x="213" y="230"/>
                    <a:pt x="213" y="226"/>
                    <a:pt x="212" y="226"/>
                  </a:cubicBezTo>
                  <a:cubicBezTo>
                    <a:pt x="213" y="228"/>
                    <a:pt x="211" y="227"/>
                    <a:pt x="212" y="229"/>
                  </a:cubicBezTo>
                  <a:close/>
                  <a:moveTo>
                    <a:pt x="108" y="228"/>
                  </a:moveTo>
                  <a:cubicBezTo>
                    <a:pt x="110" y="228"/>
                    <a:pt x="110" y="226"/>
                    <a:pt x="109" y="226"/>
                  </a:cubicBezTo>
                  <a:cubicBezTo>
                    <a:pt x="109" y="227"/>
                    <a:pt x="108" y="227"/>
                    <a:pt x="108" y="228"/>
                  </a:cubicBezTo>
                  <a:close/>
                  <a:moveTo>
                    <a:pt x="179" y="229"/>
                  </a:moveTo>
                  <a:cubicBezTo>
                    <a:pt x="180" y="230"/>
                    <a:pt x="182" y="227"/>
                    <a:pt x="181" y="226"/>
                  </a:cubicBezTo>
                  <a:cubicBezTo>
                    <a:pt x="180" y="226"/>
                    <a:pt x="179" y="227"/>
                    <a:pt x="179" y="229"/>
                  </a:cubicBezTo>
                  <a:close/>
                  <a:moveTo>
                    <a:pt x="155" y="234"/>
                  </a:moveTo>
                  <a:cubicBezTo>
                    <a:pt x="157" y="234"/>
                    <a:pt x="156" y="236"/>
                    <a:pt x="158" y="236"/>
                  </a:cubicBezTo>
                  <a:cubicBezTo>
                    <a:pt x="159" y="233"/>
                    <a:pt x="161" y="231"/>
                    <a:pt x="163" y="229"/>
                  </a:cubicBezTo>
                  <a:cubicBezTo>
                    <a:pt x="162" y="228"/>
                    <a:pt x="162" y="226"/>
                    <a:pt x="160" y="226"/>
                  </a:cubicBezTo>
                  <a:cubicBezTo>
                    <a:pt x="159" y="230"/>
                    <a:pt x="156" y="231"/>
                    <a:pt x="155" y="234"/>
                  </a:cubicBezTo>
                  <a:close/>
                  <a:moveTo>
                    <a:pt x="114" y="227"/>
                  </a:moveTo>
                  <a:cubicBezTo>
                    <a:pt x="115" y="229"/>
                    <a:pt x="117" y="230"/>
                    <a:pt x="118" y="233"/>
                  </a:cubicBezTo>
                  <a:cubicBezTo>
                    <a:pt x="116" y="232"/>
                    <a:pt x="115" y="230"/>
                    <a:pt x="114" y="229"/>
                  </a:cubicBezTo>
                  <a:cubicBezTo>
                    <a:pt x="110" y="235"/>
                    <a:pt x="119" y="238"/>
                    <a:pt x="119" y="230"/>
                  </a:cubicBezTo>
                  <a:cubicBezTo>
                    <a:pt x="118" y="229"/>
                    <a:pt x="117" y="226"/>
                    <a:pt x="114" y="227"/>
                  </a:cubicBezTo>
                  <a:close/>
                  <a:moveTo>
                    <a:pt x="167" y="229"/>
                  </a:moveTo>
                  <a:cubicBezTo>
                    <a:pt x="169" y="230"/>
                    <a:pt x="169" y="232"/>
                    <a:pt x="170" y="233"/>
                  </a:cubicBezTo>
                  <a:cubicBezTo>
                    <a:pt x="172" y="233"/>
                    <a:pt x="172" y="232"/>
                    <a:pt x="173" y="230"/>
                  </a:cubicBezTo>
                  <a:cubicBezTo>
                    <a:pt x="171" y="229"/>
                    <a:pt x="170" y="228"/>
                    <a:pt x="169" y="227"/>
                  </a:cubicBezTo>
                  <a:cubicBezTo>
                    <a:pt x="168" y="227"/>
                    <a:pt x="167" y="228"/>
                    <a:pt x="167" y="229"/>
                  </a:cubicBezTo>
                  <a:close/>
                  <a:moveTo>
                    <a:pt x="140" y="230"/>
                  </a:moveTo>
                  <a:cubicBezTo>
                    <a:pt x="140" y="229"/>
                    <a:pt x="142" y="228"/>
                    <a:pt x="140" y="227"/>
                  </a:cubicBezTo>
                  <a:cubicBezTo>
                    <a:pt x="140" y="229"/>
                    <a:pt x="137" y="229"/>
                    <a:pt x="140" y="230"/>
                  </a:cubicBezTo>
                  <a:close/>
                  <a:moveTo>
                    <a:pt x="151" y="233"/>
                  </a:moveTo>
                  <a:cubicBezTo>
                    <a:pt x="150" y="230"/>
                    <a:pt x="147" y="229"/>
                    <a:pt x="146" y="227"/>
                  </a:cubicBezTo>
                  <a:cubicBezTo>
                    <a:pt x="145" y="230"/>
                    <a:pt x="148" y="232"/>
                    <a:pt x="151" y="233"/>
                  </a:cubicBezTo>
                  <a:close/>
                  <a:moveTo>
                    <a:pt x="180" y="230"/>
                  </a:moveTo>
                  <a:cubicBezTo>
                    <a:pt x="182" y="231"/>
                    <a:pt x="182" y="232"/>
                    <a:pt x="183" y="233"/>
                  </a:cubicBezTo>
                  <a:cubicBezTo>
                    <a:pt x="186" y="232"/>
                    <a:pt x="184" y="229"/>
                    <a:pt x="182" y="228"/>
                  </a:cubicBezTo>
                  <a:cubicBezTo>
                    <a:pt x="182" y="229"/>
                    <a:pt x="181" y="229"/>
                    <a:pt x="180" y="230"/>
                  </a:cubicBezTo>
                  <a:close/>
                  <a:moveTo>
                    <a:pt x="189" y="230"/>
                  </a:moveTo>
                  <a:cubicBezTo>
                    <a:pt x="189" y="232"/>
                    <a:pt x="192" y="232"/>
                    <a:pt x="192" y="234"/>
                  </a:cubicBezTo>
                  <a:cubicBezTo>
                    <a:pt x="193" y="232"/>
                    <a:pt x="194" y="232"/>
                    <a:pt x="195" y="230"/>
                  </a:cubicBezTo>
                  <a:cubicBezTo>
                    <a:pt x="195" y="229"/>
                    <a:pt x="194" y="229"/>
                    <a:pt x="192" y="229"/>
                  </a:cubicBezTo>
                  <a:cubicBezTo>
                    <a:pt x="192" y="230"/>
                    <a:pt x="191" y="230"/>
                    <a:pt x="189" y="230"/>
                  </a:cubicBezTo>
                  <a:close/>
                  <a:moveTo>
                    <a:pt x="143" y="235"/>
                  </a:moveTo>
                  <a:cubicBezTo>
                    <a:pt x="144" y="236"/>
                    <a:pt x="146" y="235"/>
                    <a:pt x="145" y="237"/>
                  </a:cubicBezTo>
                  <a:cubicBezTo>
                    <a:pt x="146" y="236"/>
                    <a:pt x="147" y="236"/>
                    <a:pt x="148" y="237"/>
                  </a:cubicBezTo>
                  <a:cubicBezTo>
                    <a:pt x="148" y="230"/>
                    <a:pt x="139" y="229"/>
                    <a:pt x="143" y="235"/>
                  </a:cubicBezTo>
                  <a:close/>
                  <a:moveTo>
                    <a:pt x="104" y="234"/>
                  </a:moveTo>
                  <a:cubicBezTo>
                    <a:pt x="106" y="234"/>
                    <a:pt x="107" y="231"/>
                    <a:pt x="105" y="231"/>
                  </a:cubicBezTo>
                  <a:cubicBezTo>
                    <a:pt x="105" y="232"/>
                    <a:pt x="103" y="232"/>
                    <a:pt x="104" y="234"/>
                  </a:cubicBezTo>
                  <a:close/>
                  <a:moveTo>
                    <a:pt x="160" y="239"/>
                  </a:moveTo>
                  <a:cubicBezTo>
                    <a:pt x="161" y="241"/>
                    <a:pt x="162" y="242"/>
                    <a:pt x="164" y="243"/>
                  </a:cubicBezTo>
                  <a:cubicBezTo>
                    <a:pt x="165" y="240"/>
                    <a:pt x="168" y="238"/>
                    <a:pt x="169" y="235"/>
                  </a:cubicBezTo>
                  <a:cubicBezTo>
                    <a:pt x="167" y="234"/>
                    <a:pt x="167" y="232"/>
                    <a:pt x="165" y="231"/>
                  </a:cubicBezTo>
                  <a:cubicBezTo>
                    <a:pt x="163" y="234"/>
                    <a:pt x="161" y="236"/>
                    <a:pt x="160" y="239"/>
                  </a:cubicBezTo>
                  <a:close/>
                  <a:moveTo>
                    <a:pt x="135" y="234"/>
                  </a:moveTo>
                  <a:cubicBezTo>
                    <a:pt x="135" y="234"/>
                    <a:pt x="135" y="234"/>
                    <a:pt x="135" y="235"/>
                  </a:cubicBezTo>
                  <a:cubicBezTo>
                    <a:pt x="136" y="234"/>
                    <a:pt x="137" y="234"/>
                    <a:pt x="137" y="232"/>
                  </a:cubicBezTo>
                  <a:cubicBezTo>
                    <a:pt x="136" y="232"/>
                    <a:pt x="135" y="233"/>
                    <a:pt x="135" y="234"/>
                  </a:cubicBezTo>
                  <a:close/>
                  <a:moveTo>
                    <a:pt x="15" y="233"/>
                  </a:moveTo>
                  <a:cubicBezTo>
                    <a:pt x="15" y="234"/>
                    <a:pt x="14" y="235"/>
                    <a:pt x="13" y="235"/>
                  </a:cubicBezTo>
                  <a:cubicBezTo>
                    <a:pt x="14" y="237"/>
                    <a:pt x="15" y="238"/>
                    <a:pt x="16" y="240"/>
                  </a:cubicBezTo>
                  <a:cubicBezTo>
                    <a:pt x="17" y="239"/>
                    <a:pt x="20" y="241"/>
                    <a:pt x="19" y="242"/>
                  </a:cubicBezTo>
                  <a:cubicBezTo>
                    <a:pt x="23" y="243"/>
                    <a:pt x="27" y="249"/>
                    <a:pt x="30" y="252"/>
                  </a:cubicBezTo>
                  <a:cubicBezTo>
                    <a:pt x="28" y="245"/>
                    <a:pt x="22" y="237"/>
                    <a:pt x="15" y="233"/>
                  </a:cubicBezTo>
                  <a:close/>
                  <a:moveTo>
                    <a:pt x="173" y="237"/>
                  </a:moveTo>
                  <a:cubicBezTo>
                    <a:pt x="175" y="237"/>
                    <a:pt x="177" y="234"/>
                    <a:pt x="175" y="233"/>
                  </a:cubicBezTo>
                  <a:cubicBezTo>
                    <a:pt x="174" y="235"/>
                    <a:pt x="172" y="235"/>
                    <a:pt x="173" y="237"/>
                  </a:cubicBezTo>
                  <a:close/>
                  <a:moveTo>
                    <a:pt x="186" y="235"/>
                  </a:moveTo>
                  <a:cubicBezTo>
                    <a:pt x="186" y="237"/>
                    <a:pt x="187" y="238"/>
                    <a:pt x="189" y="239"/>
                  </a:cubicBezTo>
                  <a:cubicBezTo>
                    <a:pt x="191" y="236"/>
                    <a:pt x="189" y="234"/>
                    <a:pt x="186" y="235"/>
                  </a:cubicBezTo>
                  <a:close/>
                  <a:moveTo>
                    <a:pt x="198" y="240"/>
                  </a:moveTo>
                  <a:cubicBezTo>
                    <a:pt x="199" y="239"/>
                    <a:pt x="199" y="241"/>
                    <a:pt x="200" y="240"/>
                  </a:cubicBezTo>
                  <a:cubicBezTo>
                    <a:pt x="200" y="238"/>
                    <a:pt x="201" y="235"/>
                    <a:pt x="199" y="235"/>
                  </a:cubicBezTo>
                  <a:cubicBezTo>
                    <a:pt x="197" y="236"/>
                    <a:pt x="199" y="238"/>
                    <a:pt x="198" y="240"/>
                  </a:cubicBezTo>
                  <a:close/>
                  <a:moveTo>
                    <a:pt x="120" y="238"/>
                  </a:moveTo>
                  <a:cubicBezTo>
                    <a:pt x="120" y="239"/>
                    <a:pt x="119" y="239"/>
                    <a:pt x="119" y="241"/>
                  </a:cubicBezTo>
                  <a:cubicBezTo>
                    <a:pt x="121" y="242"/>
                    <a:pt x="121" y="244"/>
                    <a:pt x="123" y="244"/>
                  </a:cubicBezTo>
                  <a:cubicBezTo>
                    <a:pt x="124" y="242"/>
                    <a:pt x="126" y="241"/>
                    <a:pt x="127" y="239"/>
                  </a:cubicBezTo>
                  <a:cubicBezTo>
                    <a:pt x="125" y="237"/>
                    <a:pt x="124" y="236"/>
                    <a:pt x="122" y="235"/>
                  </a:cubicBezTo>
                  <a:cubicBezTo>
                    <a:pt x="121" y="238"/>
                    <a:pt x="124" y="239"/>
                    <a:pt x="125" y="242"/>
                  </a:cubicBezTo>
                  <a:cubicBezTo>
                    <a:pt x="123" y="241"/>
                    <a:pt x="123" y="238"/>
                    <a:pt x="120" y="238"/>
                  </a:cubicBezTo>
                  <a:close/>
                  <a:moveTo>
                    <a:pt x="142" y="243"/>
                  </a:moveTo>
                  <a:cubicBezTo>
                    <a:pt x="142" y="242"/>
                    <a:pt x="144" y="242"/>
                    <a:pt x="145" y="240"/>
                  </a:cubicBezTo>
                  <a:cubicBezTo>
                    <a:pt x="143" y="238"/>
                    <a:pt x="142" y="236"/>
                    <a:pt x="140" y="235"/>
                  </a:cubicBezTo>
                  <a:cubicBezTo>
                    <a:pt x="139" y="236"/>
                    <a:pt x="138" y="237"/>
                    <a:pt x="138" y="238"/>
                  </a:cubicBezTo>
                  <a:cubicBezTo>
                    <a:pt x="139" y="238"/>
                    <a:pt x="139" y="239"/>
                    <a:pt x="140" y="241"/>
                  </a:cubicBezTo>
                  <a:cubicBezTo>
                    <a:pt x="138" y="240"/>
                    <a:pt x="138" y="239"/>
                    <a:pt x="136" y="239"/>
                  </a:cubicBezTo>
                  <a:cubicBezTo>
                    <a:pt x="136" y="240"/>
                    <a:pt x="134" y="241"/>
                    <a:pt x="134" y="243"/>
                  </a:cubicBezTo>
                  <a:cubicBezTo>
                    <a:pt x="136" y="244"/>
                    <a:pt x="137" y="246"/>
                    <a:pt x="139" y="247"/>
                  </a:cubicBezTo>
                  <a:cubicBezTo>
                    <a:pt x="140" y="246"/>
                    <a:pt x="140" y="245"/>
                    <a:pt x="141" y="244"/>
                  </a:cubicBezTo>
                  <a:cubicBezTo>
                    <a:pt x="142" y="243"/>
                    <a:pt x="140" y="242"/>
                    <a:pt x="141" y="242"/>
                  </a:cubicBezTo>
                  <a:cubicBezTo>
                    <a:pt x="142" y="242"/>
                    <a:pt x="141" y="243"/>
                    <a:pt x="142" y="243"/>
                  </a:cubicBezTo>
                  <a:close/>
                  <a:moveTo>
                    <a:pt x="177" y="241"/>
                  </a:moveTo>
                  <a:cubicBezTo>
                    <a:pt x="180" y="240"/>
                    <a:pt x="180" y="236"/>
                    <a:pt x="177" y="235"/>
                  </a:cubicBezTo>
                  <a:cubicBezTo>
                    <a:pt x="175" y="237"/>
                    <a:pt x="174" y="240"/>
                    <a:pt x="177" y="241"/>
                  </a:cubicBezTo>
                  <a:close/>
                  <a:moveTo>
                    <a:pt x="108" y="247"/>
                  </a:moveTo>
                  <a:cubicBezTo>
                    <a:pt x="111" y="245"/>
                    <a:pt x="112" y="238"/>
                    <a:pt x="108" y="236"/>
                  </a:cubicBezTo>
                  <a:cubicBezTo>
                    <a:pt x="105" y="239"/>
                    <a:pt x="103" y="245"/>
                    <a:pt x="108" y="247"/>
                  </a:cubicBezTo>
                  <a:close/>
                  <a:moveTo>
                    <a:pt x="166" y="247"/>
                  </a:moveTo>
                  <a:cubicBezTo>
                    <a:pt x="168" y="245"/>
                    <a:pt x="170" y="242"/>
                    <a:pt x="172" y="239"/>
                  </a:cubicBezTo>
                  <a:cubicBezTo>
                    <a:pt x="169" y="239"/>
                    <a:pt x="167" y="244"/>
                    <a:pt x="166" y="247"/>
                  </a:cubicBezTo>
                  <a:close/>
                  <a:moveTo>
                    <a:pt x="150" y="241"/>
                  </a:moveTo>
                  <a:cubicBezTo>
                    <a:pt x="151" y="242"/>
                    <a:pt x="151" y="243"/>
                    <a:pt x="153" y="243"/>
                  </a:cubicBezTo>
                  <a:cubicBezTo>
                    <a:pt x="154" y="240"/>
                    <a:pt x="150" y="238"/>
                    <a:pt x="150" y="241"/>
                  </a:cubicBezTo>
                  <a:close/>
                  <a:moveTo>
                    <a:pt x="191" y="242"/>
                  </a:moveTo>
                  <a:cubicBezTo>
                    <a:pt x="192" y="243"/>
                    <a:pt x="193" y="244"/>
                    <a:pt x="194" y="245"/>
                  </a:cubicBezTo>
                  <a:cubicBezTo>
                    <a:pt x="196" y="242"/>
                    <a:pt x="193" y="240"/>
                    <a:pt x="191" y="239"/>
                  </a:cubicBezTo>
                  <a:cubicBezTo>
                    <a:pt x="191" y="241"/>
                    <a:pt x="191" y="241"/>
                    <a:pt x="191" y="242"/>
                  </a:cubicBezTo>
                  <a:close/>
                  <a:moveTo>
                    <a:pt x="97" y="241"/>
                  </a:moveTo>
                  <a:cubicBezTo>
                    <a:pt x="98" y="241"/>
                    <a:pt x="98" y="242"/>
                    <a:pt x="99" y="242"/>
                  </a:cubicBezTo>
                  <a:cubicBezTo>
                    <a:pt x="98" y="241"/>
                    <a:pt x="100" y="240"/>
                    <a:pt x="99" y="240"/>
                  </a:cubicBezTo>
                  <a:cubicBezTo>
                    <a:pt x="99" y="241"/>
                    <a:pt x="97" y="240"/>
                    <a:pt x="97" y="241"/>
                  </a:cubicBezTo>
                  <a:close/>
                  <a:moveTo>
                    <a:pt x="175" y="243"/>
                  </a:moveTo>
                  <a:cubicBezTo>
                    <a:pt x="174" y="238"/>
                    <a:pt x="167" y="246"/>
                    <a:pt x="167" y="250"/>
                  </a:cubicBezTo>
                  <a:cubicBezTo>
                    <a:pt x="169" y="249"/>
                    <a:pt x="169" y="251"/>
                    <a:pt x="170" y="251"/>
                  </a:cubicBezTo>
                  <a:cubicBezTo>
                    <a:pt x="171" y="248"/>
                    <a:pt x="175" y="247"/>
                    <a:pt x="175" y="243"/>
                  </a:cubicBezTo>
                  <a:close/>
                  <a:moveTo>
                    <a:pt x="179" y="246"/>
                  </a:moveTo>
                  <a:cubicBezTo>
                    <a:pt x="181" y="246"/>
                    <a:pt x="181" y="248"/>
                    <a:pt x="183" y="248"/>
                  </a:cubicBezTo>
                  <a:cubicBezTo>
                    <a:pt x="184" y="247"/>
                    <a:pt x="184" y="245"/>
                    <a:pt x="185" y="243"/>
                  </a:cubicBezTo>
                  <a:cubicBezTo>
                    <a:pt x="184" y="243"/>
                    <a:pt x="184" y="241"/>
                    <a:pt x="182" y="241"/>
                  </a:cubicBezTo>
                  <a:cubicBezTo>
                    <a:pt x="181" y="244"/>
                    <a:pt x="179" y="243"/>
                    <a:pt x="179" y="246"/>
                  </a:cubicBezTo>
                  <a:close/>
                  <a:moveTo>
                    <a:pt x="116" y="243"/>
                  </a:moveTo>
                  <a:cubicBezTo>
                    <a:pt x="116" y="244"/>
                    <a:pt x="118" y="247"/>
                    <a:pt x="119" y="249"/>
                  </a:cubicBezTo>
                  <a:cubicBezTo>
                    <a:pt x="120" y="249"/>
                    <a:pt x="121" y="248"/>
                    <a:pt x="121" y="247"/>
                  </a:cubicBezTo>
                  <a:cubicBezTo>
                    <a:pt x="120" y="246"/>
                    <a:pt x="118" y="243"/>
                    <a:pt x="116" y="243"/>
                  </a:cubicBezTo>
                  <a:close/>
                  <a:moveTo>
                    <a:pt x="148" y="249"/>
                  </a:moveTo>
                  <a:cubicBezTo>
                    <a:pt x="149" y="248"/>
                    <a:pt x="149" y="247"/>
                    <a:pt x="150" y="246"/>
                  </a:cubicBezTo>
                  <a:cubicBezTo>
                    <a:pt x="148" y="241"/>
                    <a:pt x="142" y="249"/>
                    <a:pt x="148" y="249"/>
                  </a:cubicBezTo>
                  <a:close/>
                  <a:moveTo>
                    <a:pt x="159" y="249"/>
                  </a:moveTo>
                  <a:cubicBezTo>
                    <a:pt x="160" y="247"/>
                    <a:pt x="157" y="245"/>
                    <a:pt x="156" y="244"/>
                  </a:cubicBezTo>
                  <a:cubicBezTo>
                    <a:pt x="154" y="246"/>
                    <a:pt x="156" y="249"/>
                    <a:pt x="159" y="249"/>
                  </a:cubicBezTo>
                  <a:close/>
                  <a:moveTo>
                    <a:pt x="133" y="255"/>
                  </a:moveTo>
                  <a:cubicBezTo>
                    <a:pt x="134" y="254"/>
                    <a:pt x="135" y="252"/>
                    <a:pt x="137" y="250"/>
                  </a:cubicBezTo>
                  <a:cubicBezTo>
                    <a:pt x="136" y="248"/>
                    <a:pt x="134" y="246"/>
                    <a:pt x="132" y="245"/>
                  </a:cubicBezTo>
                  <a:cubicBezTo>
                    <a:pt x="128" y="248"/>
                    <a:pt x="127" y="253"/>
                    <a:pt x="133" y="255"/>
                  </a:cubicBezTo>
                  <a:close/>
                  <a:moveTo>
                    <a:pt x="100" y="251"/>
                  </a:moveTo>
                  <a:cubicBezTo>
                    <a:pt x="100" y="249"/>
                    <a:pt x="100" y="247"/>
                    <a:pt x="100" y="245"/>
                  </a:cubicBezTo>
                  <a:cubicBezTo>
                    <a:pt x="99" y="245"/>
                    <a:pt x="99" y="245"/>
                    <a:pt x="98" y="245"/>
                  </a:cubicBezTo>
                  <a:cubicBezTo>
                    <a:pt x="99" y="247"/>
                    <a:pt x="99" y="249"/>
                    <a:pt x="100" y="251"/>
                  </a:cubicBezTo>
                  <a:close/>
                  <a:moveTo>
                    <a:pt x="114" y="255"/>
                  </a:moveTo>
                  <a:cubicBezTo>
                    <a:pt x="116" y="254"/>
                    <a:pt x="118" y="252"/>
                    <a:pt x="119" y="250"/>
                  </a:cubicBezTo>
                  <a:cubicBezTo>
                    <a:pt x="117" y="249"/>
                    <a:pt x="117" y="247"/>
                    <a:pt x="114" y="246"/>
                  </a:cubicBezTo>
                  <a:cubicBezTo>
                    <a:pt x="113" y="249"/>
                    <a:pt x="115" y="252"/>
                    <a:pt x="114" y="255"/>
                  </a:cubicBezTo>
                  <a:close/>
                  <a:moveTo>
                    <a:pt x="173" y="255"/>
                  </a:moveTo>
                  <a:cubicBezTo>
                    <a:pt x="173" y="255"/>
                    <a:pt x="174" y="256"/>
                    <a:pt x="175" y="257"/>
                  </a:cubicBezTo>
                  <a:cubicBezTo>
                    <a:pt x="177" y="256"/>
                    <a:pt x="179" y="253"/>
                    <a:pt x="180" y="250"/>
                  </a:cubicBezTo>
                  <a:cubicBezTo>
                    <a:pt x="180" y="249"/>
                    <a:pt x="179" y="248"/>
                    <a:pt x="178" y="248"/>
                  </a:cubicBezTo>
                  <a:cubicBezTo>
                    <a:pt x="177" y="251"/>
                    <a:pt x="173" y="251"/>
                    <a:pt x="173" y="255"/>
                  </a:cubicBezTo>
                  <a:close/>
                  <a:moveTo>
                    <a:pt x="42" y="253"/>
                  </a:moveTo>
                  <a:cubicBezTo>
                    <a:pt x="41" y="254"/>
                    <a:pt x="41" y="254"/>
                    <a:pt x="42" y="255"/>
                  </a:cubicBezTo>
                  <a:cubicBezTo>
                    <a:pt x="46" y="260"/>
                    <a:pt x="51" y="263"/>
                    <a:pt x="55" y="269"/>
                  </a:cubicBezTo>
                  <a:cubicBezTo>
                    <a:pt x="58" y="268"/>
                    <a:pt x="57" y="273"/>
                    <a:pt x="59" y="271"/>
                  </a:cubicBezTo>
                  <a:cubicBezTo>
                    <a:pt x="52" y="263"/>
                    <a:pt x="45" y="253"/>
                    <a:pt x="36" y="248"/>
                  </a:cubicBezTo>
                  <a:cubicBezTo>
                    <a:pt x="38" y="250"/>
                    <a:pt x="39" y="252"/>
                    <a:pt x="42" y="253"/>
                  </a:cubicBezTo>
                  <a:close/>
                  <a:moveTo>
                    <a:pt x="145" y="253"/>
                  </a:moveTo>
                  <a:cubicBezTo>
                    <a:pt x="147" y="252"/>
                    <a:pt x="147" y="248"/>
                    <a:pt x="144" y="248"/>
                  </a:cubicBezTo>
                  <a:cubicBezTo>
                    <a:pt x="143" y="249"/>
                    <a:pt x="142" y="253"/>
                    <a:pt x="145" y="253"/>
                  </a:cubicBezTo>
                  <a:close/>
                  <a:moveTo>
                    <a:pt x="188" y="253"/>
                  </a:moveTo>
                  <a:cubicBezTo>
                    <a:pt x="190" y="252"/>
                    <a:pt x="191" y="252"/>
                    <a:pt x="191" y="249"/>
                  </a:cubicBezTo>
                  <a:cubicBezTo>
                    <a:pt x="190" y="249"/>
                    <a:pt x="190" y="248"/>
                    <a:pt x="189" y="248"/>
                  </a:cubicBezTo>
                  <a:cubicBezTo>
                    <a:pt x="188" y="249"/>
                    <a:pt x="189" y="251"/>
                    <a:pt x="188" y="253"/>
                  </a:cubicBezTo>
                  <a:close/>
                  <a:moveTo>
                    <a:pt x="186" y="252"/>
                  </a:moveTo>
                  <a:cubicBezTo>
                    <a:pt x="185" y="250"/>
                    <a:pt x="186" y="250"/>
                    <a:pt x="185" y="248"/>
                  </a:cubicBezTo>
                  <a:cubicBezTo>
                    <a:pt x="184" y="249"/>
                    <a:pt x="184" y="252"/>
                    <a:pt x="186" y="252"/>
                  </a:cubicBezTo>
                  <a:close/>
                  <a:moveTo>
                    <a:pt x="150" y="253"/>
                  </a:moveTo>
                  <a:cubicBezTo>
                    <a:pt x="152" y="253"/>
                    <a:pt x="152" y="256"/>
                    <a:pt x="153" y="256"/>
                  </a:cubicBezTo>
                  <a:cubicBezTo>
                    <a:pt x="158" y="254"/>
                    <a:pt x="154" y="251"/>
                    <a:pt x="152" y="249"/>
                  </a:cubicBezTo>
                  <a:cubicBezTo>
                    <a:pt x="152" y="251"/>
                    <a:pt x="150" y="251"/>
                    <a:pt x="150" y="253"/>
                  </a:cubicBezTo>
                  <a:close/>
                  <a:moveTo>
                    <a:pt x="211" y="251"/>
                  </a:moveTo>
                  <a:cubicBezTo>
                    <a:pt x="211" y="250"/>
                    <a:pt x="212" y="253"/>
                    <a:pt x="212" y="251"/>
                  </a:cubicBezTo>
                  <a:cubicBezTo>
                    <a:pt x="211" y="251"/>
                    <a:pt x="213" y="248"/>
                    <a:pt x="211" y="249"/>
                  </a:cubicBezTo>
                  <a:cubicBezTo>
                    <a:pt x="212" y="250"/>
                    <a:pt x="209" y="251"/>
                    <a:pt x="211" y="251"/>
                  </a:cubicBezTo>
                  <a:close/>
                  <a:moveTo>
                    <a:pt x="213" y="270"/>
                  </a:moveTo>
                  <a:cubicBezTo>
                    <a:pt x="215" y="270"/>
                    <a:pt x="215" y="272"/>
                    <a:pt x="217" y="273"/>
                  </a:cubicBezTo>
                  <a:cubicBezTo>
                    <a:pt x="217" y="265"/>
                    <a:pt x="216" y="259"/>
                    <a:pt x="216" y="251"/>
                  </a:cubicBezTo>
                  <a:cubicBezTo>
                    <a:pt x="215" y="251"/>
                    <a:pt x="215" y="251"/>
                    <a:pt x="214" y="251"/>
                  </a:cubicBezTo>
                  <a:cubicBezTo>
                    <a:pt x="214" y="257"/>
                    <a:pt x="215" y="264"/>
                    <a:pt x="213" y="270"/>
                  </a:cubicBezTo>
                  <a:close/>
                  <a:moveTo>
                    <a:pt x="189" y="255"/>
                  </a:moveTo>
                  <a:cubicBezTo>
                    <a:pt x="190" y="256"/>
                    <a:pt x="189" y="257"/>
                    <a:pt x="190" y="257"/>
                  </a:cubicBezTo>
                  <a:cubicBezTo>
                    <a:pt x="192" y="256"/>
                    <a:pt x="193" y="255"/>
                    <a:pt x="194" y="253"/>
                  </a:cubicBezTo>
                  <a:cubicBezTo>
                    <a:pt x="194" y="253"/>
                    <a:pt x="194" y="252"/>
                    <a:pt x="194" y="252"/>
                  </a:cubicBezTo>
                  <a:cubicBezTo>
                    <a:pt x="191" y="252"/>
                    <a:pt x="190" y="254"/>
                    <a:pt x="189" y="255"/>
                  </a:cubicBezTo>
                  <a:close/>
                  <a:moveTo>
                    <a:pt x="124" y="266"/>
                  </a:moveTo>
                  <a:cubicBezTo>
                    <a:pt x="126" y="263"/>
                    <a:pt x="129" y="261"/>
                    <a:pt x="131" y="257"/>
                  </a:cubicBezTo>
                  <a:cubicBezTo>
                    <a:pt x="129" y="256"/>
                    <a:pt x="127" y="254"/>
                    <a:pt x="126" y="253"/>
                  </a:cubicBezTo>
                  <a:cubicBezTo>
                    <a:pt x="123" y="257"/>
                    <a:pt x="116" y="263"/>
                    <a:pt x="124" y="266"/>
                  </a:cubicBezTo>
                  <a:close/>
                  <a:moveTo>
                    <a:pt x="163" y="254"/>
                  </a:moveTo>
                  <a:cubicBezTo>
                    <a:pt x="163" y="255"/>
                    <a:pt x="165" y="256"/>
                    <a:pt x="166" y="256"/>
                  </a:cubicBezTo>
                  <a:cubicBezTo>
                    <a:pt x="166" y="255"/>
                    <a:pt x="165" y="255"/>
                    <a:pt x="166" y="253"/>
                  </a:cubicBezTo>
                  <a:cubicBezTo>
                    <a:pt x="164" y="253"/>
                    <a:pt x="163" y="253"/>
                    <a:pt x="163" y="254"/>
                  </a:cubicBezTo>
                  <a:close/>
                  <a:moveTo>
                    <a:pt x="180" y="262"/>
                  </a:moveTo>
                  <a:cubicBezTo>
                    <a:pt x="183" y="260"/>
                    <a:pt x="188" y="255"/>
                    <a:pt x="182" y="253"/>
                  </a:cubicBezTo>
                  <a:cubicBezTo>
                    <a:pt x="181" y="256"/>
                    <a:pt x="175" y="260"/>
                    <a:pt x="180" y="262"/>
                  </a:cubicBezTo>
                  <a:close/>
                  <a:moveTo>
                    <a:pt x="139" y="257"/>
                  </a:moveTo>
                  <a:cubicBezTo>
                    <a:pt x="135" y="257"/>
                    <a:pt x="137" y="261"/>
                    <a:pt x="139" y="261"/>
                  </a:cubicBezTo>
                  <a:cubicBezTo>
                    <a:pt x="140" y="258"/>
                    <a:pt x="142" y="259"/>
                    <a:pt x="143" y="255"/>
                  </a:cubicBezTo>
                  <a:cubicBezTo>
                    <a:pt x="142" y="253"/>
                    <a:pt x="138" y="253"/>
                    <a:pt x="139" y="257"/>
                  </a:cubicBezTo>
                  <a:close/>
                  <a:moveTo>
                    <a:pt x="147" y="255"/>
                  </a:moveTo>
                  <a:cubicBezTo>
                    <a:pt x="147" y="258"/>
                    <a:pt x="150" y="258"/>
                    <a:pt x="151" y="260"/>
                  </a:cubicBezTo>
                  <a:cubicBezTo>
                    <a:pt x="151" y="259"/>
                    <a:pt x="153" y="258"/>
                    <a:pt x="153" y="257"/>
                  </a:cubicBezTo>
                  <a:cubicBezTo>
                    <a:pt x="151" y="256"/>
                    <a:pt x="150" y="252"/>
                    <a:pt x="147" y="255"/>
                  </a:cubicBezTo>
                  <a:close/>
                  <a:moveTo>
                    <a:pt x="112" y="266"/>
                  </a:moveTo>
                  <a:cubicBezTo>
                    <a:pt x="113" y="266"/>
                    <a:pt x="112" y="264"/>
                    <a:pt x="114" y="264"/>
                  </a:cubicBezTo>
                  <a:cubicBezTo>
                    <a:pt x="112" y="261"/>
                    <a:pt x="110" y="258"/>
                    <a:pt x="107" y="255"/>
                  </a:cubicBezTo>
                  <a:cubicBezTo>
                    <a:pt x="108" y="259"/>
                    <a:pt x="107" y="264"/>
                    <a:pt x="112" y="266"/>
                  </a:cubicBezTo>
                  <a:close/>
                  <a:moveTo>
                    <a:pt x="157" y="259"/>
                  </a:moveTo>
                  <a:cubicBezTo>
                    <a:pt x="157" y="258"/>
                    <a:pt x="159" y="259"/>
                    <a:pt x="159" y="257"/>
                  </a:cubicBezTo>
                  <a:cubicBezTo>
                    <a:pt x="158" y="257"/>
                    <a:pt x="158" y="257"/>
                    <a:pt x="157" y="257"/>
                  </a:cubicBezTo>
                  <a:cubicBezTo>
                    <a:pt x="158" y="258"/>
                    <a:pt x="155" y="258"/>
                    <a:pt x="157" y="259"/>
                  </a:cubicBezTo>
                  <a:close/>
                  <a:moveTo>
                    <a:pt x="101" y="274"/>
                  </a:moveTo>
                  <a:cubicBezTo>
                    <a:pt x="102" y="270"/>
                    <a:pt x="100" y="264"/>
                    <a:pt x="99" y="259"/>
                  </a:cubicBezTo>
                  <a:cubicBezTo>
                    <a:pt x="99" y="264"/>
                    <a:pt x="100" y="273"/>
                    <a:pt x="101" y="274"/>
                  </a:cubicBezTo>
                  <a:close/>
                  <a:moveTo>
                    <a:pt x="143" y="261"/>
                  </a:moveTo>
                  <a:cubicBezTo>
                    <a:pt x="144" y="263"/>
                    <a:pt x="145" y="264"/>
                    <a:pt x="147" y="265"/>
                  </a:cubicBezTo>
                  <a:cubicBezTo>
                    <a:pt x="147" y="264"/>
                    <a:pt x="148" y="263"/>
                    <a:pt x="149" y="263"/>
                  </a:cubicBezTo>
                  <a:cubicBezTo>
                    <a:pt x="148" y="260"/>
                    <a:pt x="145" y="257"/>
                    <a:pt x="143" y="261"/>
                  </a:cubicBezTo>
                  <a:close/>
                  <a:moveTo>
                    <a:pt x="158" y="261"/>
                  </a:moveTo>
                  <a:cubicBezTo>
                    <a:pt x="158" y="262"/>
                    <a:pt x="159" y="263"/>
                    <a:pt x="160" y="264"/>
                  </a:cubicBezTo>
                  <a:cubicBezTo>
                    <a:pt x="161" y="263"/>
                    <a:pt x="162" y="263"/>
                    <a:pt x="162" y="261"/>
                  </a:cubicBezTo>
                  <a:cubicBezTo>
                    <a:pt x="161" y="261"/>
                    <a:pt x="161" y="259"/>
                    <a:pt x="160" y="259"/>
                  </a:cubicBezTo>
                  <a:cubicBezTo>
                    <a:pt x="159" y="260"/>
                    <a:pt x="158" y="260"/>
                    <a:pt x="158" y="261"/>
                  </a:cubicBezTo>
                  <a:close/>
                  <a:moveTo>
                    <a:pt x="105" y="275"/>
                  </a:moveTo>
                  <a:cubicBezTo>
                    <a:pt x="108" y="272"/>
                    <a:pt x="105" y="263"/>
                    <a:pt x="105" y="260"/>
                  </a:cubicBezTo>
                  <a:cubicBezTo>
                    <a:pt x="105" y="260"/>
                    <a:pt x="104" y="260"/>
                    <a:pt x="104" y="260"/>
                  </a:cubicBezTo>
                  <a:cubicBezTo>
                    <a:pt x="103" y="264"/>
                    <a:pt x="104" y="271"/>
                    <a:pt x="105" y="275"/>
                  </a:cubicBezTo>
                  <a:close/>
                  <a:moveTo>
                    <a:pt x="168" y="261"/>
                  </a:moveTo>
                  <a:cubicBezTo>
                    <a:pt x="170" y="261"/>
                    <a:pt x="171" y="261"/>
                    <a:pt x="171" y="263"/>
                  </a:cubicBezTo>
                  <a:cubicBezTo>
                    <a:pt x="174" y="262"/>
                    <a:pt x="171" y="261"/>
                    <a:pt x="171" y="260"/>
                  </a:cubicBezTo>
                  <a:cubicBezTo>
                    <a:pt x="169" y="259"/>
                    <a:pt x="169" y="260"/>
                    <a:pt x="168" y="261"/>
                  </a:cubicBezTo>
                  <a:close/>
                  <a:moveTo>
                    <a:pt x="181" y="265"/>
                  </a:moveTo>
                  <a:cubicBezTo>
                    <a:pt x="183" y="264"/>
                    <a:pt x="183" y="266"/>
                    <a:pt x="185" y="266"/>
                  </a:cubicBezTo>
                  <a:cubicBezTo>
                    <a:pt x="185" y="264"/>
                    <a:pt x="186" y="263"/>
                    <a:pt x="186" y="261"/>
                  </a:cubicBezTo>
                  <a:cubicBezTo>
                    <a:pt x="185" y="261"/>
                    <a:pt x="185" y="260"/>
                    <a:pt x="184" y="260"/>
                  </a:cubicBezTo>
                  <a:cubicBezTo>
                    <a:pt x="184" y="262"/>
                    <a:pt x="181" y="262"/>
                    <a:pt x="181" y="265"/>
                  </a:cubicBezTo>
                  <a:close/>
                  <a:moveTo>
                    <a:pt x="153" y="262"/>
                  </a:moveTo>
                  <a:cubicBezTo>
                    <a:pt x="155" y="262"/>
                    <a:pt x="155" y="261"/>
                    <a:pt x="156" y="261"/>
                  </a:cubicBezTo>
                  <a:cubicBezTo>
                    <a:pt x="154" y="260"/>
                    <a:pt x="154" y="261"/>
                    <a:pt x="153" y="262"/>
                  </a:cubicBezTo>
                  <a:close/>
                  <a:moveTo>
                    <a:pt x="201" y="262"/>
                  </a:moveTo>
                  <a:cubicBezTo>
                    <a:pt x="201" y="262"/>
                    <a:pt x="202" y="262"/>
                    <a:pt x="202" y="261"/>
                  </a:cubicBezTo>
                  <a:cubicBezTo>
                    <a:pt x="205" y="264"/>
                    <a:pt x="201" y="269"/>
                    <a:pt x="204" y="270"/>
                  </a:cubicBezTo>
                  <a:cubicBezTo>
                    <a:pt x="204" y="266"/>
                    <a:pt x="205" y="259"/>
                    <a:pt x="201" y="262"/>
                  </a:cubicBezTo>
                  <a:close/>
                  <a:moveTo>
                    <a:pt x="127" y="270"/>
                  </a:moveTo>
                  <a:cubicBezTo>
                    <a:pt x="128" y="272"/>
                    <a:pt x="130" y="271"/>
                    <a:pt x="130" y="273"/>
                  </a:cubicBezTo>
                  <a:cubicBezTo>
                    <a:pt x="133" y="271"/>
                    <a:pt x="135" y="267"/>
                    <a:pt x="137" y="264"/>
                  </a:cubicBezTo>
                  <a:cubicBezTo>
                    <a:pt x="136" y="263"/>
                    <a:pt x="136" y="262"/>
                    <a:pt x="134" y="261"/>
                  </a:cubicBezTo>
                  <a:cubicBezTo>
                    <a:pt x="132" y="265"/>
                    <a:pt x="129" y="267"/>
                    <a:pt x="127" y="270"/>
                  </a:cubicBezTo>
                  <a:close/>
                  <a:moveTo>
                    <a:pt x="155" y="264"/>
                  </a:moveTo>
                  <a:cubicBezTo>
                    <a:pt x="156" y="265"/>
                    <a:pt x="157" y="267"/>
                    <a:pt x="159" y="267"/>
                  </a:cubicBezTo>
                  <a:cubicBezTo>
                    <a:pt x="161" y="265"/>
                    <a:pt x="158" y="263"/>
                    <a:pt x="157" y="262"/>
                  </a:cubicBezTo>
                  <a:cubicBezTo>
                    <a:pt x="156" y="263"/>
                    <a:pt x="156" y="263"/>
                    <a:pt x="155" y="264"/>
                  </a:cubicBezTo>
                  <a:close/>
                  <a:moveTo>
                    <a:pt x="145" y="268"/>
                  </a:moveTo>
                  <a:cubicBezTo>
                    <a:pt x="146" y="265"/>
                    <a:pt x="144" y="263"/>
                    <a:pt x="142" y="262"/>
                  </a:cubicBezTo>
                  <a:cubicBezTo>
                    <a:pt x="140" y="265"/>
                    <a:pt x="143" y="266"/>
                    <a:pt x="145" y="268"/>
                  </a:cubicBezTo>
                  <a:close/>
                  <a:moveTo>
                    <a:pt x="188" y="269"/>
                  </a:moveTo>
                  <a:cubicBezTo>
                    <a:pt x="189" y="267"/>
                    <a:pt x="191" y="266"/>
                    <a:pt x="192" y="264"/>
                  </a:cubicBezTo>
                  <a:cubicBezTo>
                    <a:pt x="192" y="264"/>
                    <a:pt x="191" y="263"/>
                    <a:pt x="190" y="263"/>
                  </a:cubicBezTo>
                  <a:cubicBezTo>
                    <a:pt x="189" y="265"/>
                    <a:pt x="186" y="267"/>
                    <a:pt x="188" y="269"/>
                  </a:cubicBezTo>
                  <a:close/>
                  <a:moveTo>
                    <a:pt x="198" y="265"/>
                  </a:moveTo>
                  <a:cubicBezTo>
                    <a:pt x="198" y="266"/>
                    <a:pt x="199" y="266"/>
                    <a:pt x="200" y="267"/>
                  </a:cubicBezTo>
                  <a:cubicBezTo>
                    <a:pt x="200" y="265"/>
                    <a:pt x="201" y="263"/>
                    <a:pt x="199" y="263"/>
                  </a:cubicBezTo>
                  <a:cubicBezTo>
                    <a:pt x="199" y="264"/>
                    <a:pt x="198" y="264"/>
                    <a:pt x="198" y="265"/>
                  </a:cubicBezTo>
                  <a:close/>
                  <a:moveTo>
                    <a:pt x="121" y="270"/>
                  </a:moveTo>
                  <a:cubicBezTo>
                    <a:pt x="122" y="267"/>
                    <a:pt x="119" y="265"/>
                    <a:pt x="118" y="264"/>
                  </a:cubicBezTo>
                  <a:cubicBezTo>
                    <a:pt x="117" y="267"/>
                    <a:pt x="119" y="269"/>
                    <a:pt x="121" y="270"/>
                  </a:cubicBezTo>
                  <a:close/>
                  <a:moveTo>
                    <a:pt x="176" y="268"/>
                  </a:moveTo>
                  <a:cubicBezTo>
                    <a:pt x="178" y="267"/>
                    <a:pt x="175" y="266"/>
                    <a:pt x="175" y="265"/>
                  </a:cubicBezTo>
                  <a:cubicBezTo>
                    <a:pt x="175" y="265"/>
                    <a:pt x="174" y="265"/>
                    <a:pt x="173" y="265"/>
                  </a:cubicBezTo>
                  <a:cubicBezTo>
                    <a:pt x="174" y="266"/>
                    <a:pt x="175" y="268"/>
                    <a:pt x="176" y="268"/>
                  </a:cubicBezTo>
                  <a:close/>
                  <a:moveTo>
                    <a:pt x="149" y="268"/>
                  </a:moveTo>
                  <a:cubicBezTo>
                    <a:pt x="150" y="268"/>
                    <a:pt x="152" y="266"/>
                    <a:pt x="151" y="265"/>
                  </a:cubicBezTo>
                  <a:cubicBezTo>
                    <a:pt x="151" y="267"/>
                    <a:pt x="149" y="266"/>
                    <a:pt x="149" y="268"/>
                  </a:cubicBezTo>
                  <a:close/>
                  <a:moveTo>
                    <a:pt x="166" y="270"/>
                  </a:moveTo>
                  <a:cubicBezTo>
                    <a:pt x="167" y="269"/>
                    <a:pt x="167" y="269"/>
                    <a:pt x="167" y="268"/>
                  </a:cubicBezTo>
                  <a:cubicBezTo>
                    <a:pt x="166" y="268"/>
                    <a:pt x="166" y="266"/>
                    <a:pt x="164" y="266"/>
                  </a:cubicBezTo>
                  <a:cubicBezTo>
                    <a:pt x="163" y="267"/>
                    <a:pt x="165" y="269"/>
                    <a:pt x="166" y="270"/>
                  </a:cubicBezTo>
                  <a:close/>
                  <a:moveTo>
                    <a:pt x="151" y="270"/>
                  </a:moveTo>
                  <a:cubicBezTo>
                    <a:pt x="152" y="271"/>
                    <a:pt x="153" y="272"/>
                    <a:pt x="153" y="273"/>
                  </a:cubicBezTo>
                  <a:cubicBezTo>
                    <a:pt x="155" y="273"/>
                    <a:pt x="154" y="270"/>
                    <a:pt x="156" y="270"/>
                  </a:cubicBezTo>
                  <a:cubicBezTo>
                    <a:pt x="156" y="269"/>
                    <a:pt x="154" y="267"/>
                    <a:pt x="153" y="267"/>
                  </a:cubicBezTo>
                  <a:cubicBezTo>
                    <a:pt x="153" y="268"/>
                    <a:pt x="151" y="269"/>
                    <a:pt x="151" y="270"/>
                  </a:cubicBezTo>
                  <a:close/>
                  <a:moveTo>
                    <a:pt x="140" y="267"/>
                  </a:moveTo>
                  <a:cubicBezTo>
                    <a:pt x="137" y="271"/>
                    <a:pt x="129" y="276"/>
                    <a:pt x="137" y="279"/>
                  </a:cubicBezTo>
                  <a:cubicBezTo>
                    <a:pt x="140" y="276"/>
                    <a:pt x="141" y="274"/>
                    <a:pt x="143" y="270"/>
                  </a:cubicBezTo>
                  <a:cubicBezTo>
                    <a:pt x="142" y="269"/>
                    <a:pt x="141" y="267"/>
                    <a:pt x="140" y="267"/>
                  </a:cubicBezTo>
                  <a:close/>
                  <a:moveTo>
                    <a:pt x="119" y="273"/>
                  </a:moveTo>
                  <a:cubicBezTo>
                    <a:pt x="120" y="271"/>
                    <a:pt x="117" y="268"/>
                    <a:pt x="115" y="268"/>
                  </a:cubicBezTo>
                  <a:cubicBezTo>
                    <a:pt x="113" y="270"/>
                    <a:pt x="117" y="272"/>
                    <a:pt x="119" y="273"/>
                  </a:cubicBezTo>
                  <a:close/>
                  <a:moveTo>
                    <a:pt x="171" y="269"/>
                  </a:moveTo>
                  <a:cubicBezTo>
                    <a:pt x="172" y="270"/>
                    <a:pt x="172" y="271"/>
                    <a:pt x="173" y="272"/>
                  </a:cubicBezTo>
                  <a:cubicBezTo>
                    <a:pt x="173" y="271"/>
                    <a:pt x="173" y="271"/>
                    <a:pt x="174" y="271"/>
                  </a:cubicBezTo>
                  <a:cubicBezTo>
                    <a:pt x="174" y="269"/>
                    <a:pt x="171" y="267"/>
                    <a:pt x="171" y="269"/>
                  </a:cubicBezTo>
                  <a:close/>
                  <a:moveTo>
                    <a:pt x="161" y="270"/>
                  </a:moveTo>
                  <a:cubicBezTo>
                    <a:pt x="162" y="271"/>
                    <a:pt x="163" y="272"/>
                    <a:pt x="164" y="273"/>
                  </a:cubicBezTo>
                  <a:cubicBezTo>
                    <a:pt x="164" y="272"/>
                    <a:pt x="165" y="272"/>
                    <a:pt x="166" y="271"/>
                  </a:cubicBezTo>
                  <a:cubicBezTo>
                    <a:pt x="164" y="271"/>
                    <a:pt x="164" y="269"/>
                    <a:pt x="162" y="268"/>
                  </a:cubicBezTo>
                  <a:cubicBezTo>
                    <a:pt x="162" y="269"/>
                    <a:pt x="161" y="269"/>
                    <a:pt x="161" y="270"/>
                  </a:cubicBezTo>
                  <a:close/>
                  <a:moveTo>
                    <a:pt x="197" y="278"/>
                  </a:moveTo>
                  <a:cubicBezTo>
                    <a:pt x="198" y="276"/>
                    <a:pt x="200" y="275"/>
                    <a:pt x="200" y="273"/>
                  </a:cubicBezTo>
                  <a:cubicBezTo>
                    <a:pt x="199" y="272"/>
                    <a:pt x="199" y="270"/>
                    <a:pt x="197" y="270"/>
                  </a:cubicBezTo>
                  <a:cubicBezTo>
                    <a:pt x="196" y="272"/>
                    <a:pt x="196" y="276"/>
                    <a:pt x="197" y="278"/>
                  </a:cubicBezTo>
                  <a:close/>
                  <a:moveTo>
                    <a:pt x="149" y="273"/>
                  </a:moveTo>
                  <a:cubicBezTo>
                    <a:pt x="150" y="273"/>
                    <a:pt x="150" y="275"/>
                    <a:pt x="152" y="275"/>
                  </a:cubicBezTo>
                  <a:cubicBezTo>
                    <a:pt x="153" y="273"/>
                    <a:pt x="151" y="271"/>
                    <a:pt x="150" y="271"/>
                  </a:cubicBezTo>
                  <a:cubicBezTo>
                    <a:pt x="150" y="272"/>
                    <a:pt x="149" y="272"/>
                    <a:pt x="149" y="273"/>
                  </a:cubicBezTo>
                  <a:close/>
                  <a:moveTo>
                    <a:pt x="168" y="272"/>
                  </a:moveTo>
                  <a:cubicBezTo>
                    <a:pt x="169" y="273"/>
                    <a:pt x="169" y="274"/>
                    <a:pt x="171" y="274"/>
                  </a:cubicBezTo>
                  <a:cubicBezTo>
                    <a:pt x="172" y="273"/>
                    <a:pt x="170" y="271"/>
                    <a:pt x="168" y="272"/>
                  </a:cubicBezTo>
                  <a:close/>
                  <a:moveTo>
                    <a:pt x="174" y="273"/>
                  </a:moveTo>
                  <a:cubicBezTo>
                    <a:pt x="175" y="274"/>
                    <a:pt x="175" y="276"/>
                    <a:pt x="177" y="276"/>
                  </a:cubicBezTo>
                  <a:cubicBezTo>
                    <a:pt x="178" y="276"/>
                    <a:pt x="177" y="275"/>
                    <a:pt x="178" y="275"/>
                  </a:cubicBezTo>
                  <a:cubicBezTo>
                    <a:pt x="177" y="273"/>
                    <a:pt x="176" y="271"/>
                    <a:pt x="174" y="273"/>
                  </a:cubicBezTo>
                  <a:close/>
                  <a:moveTo>
                    <a:pt x="193" y="275"/>
                  </a:moveTo>
                  <a:cubicBezTo>
                    <a:pt x="193" y="274"/>
                    <a:pt x="194" y="272"/>
                    <a:pt x="193" y="272"/>
                  </a:cubicBezTo>
                  <a:cubicBezTo>
                    <a:pt x="192" y="273"/>
                    <a:pt x="191" y="275"/>
                    <a:pt x="193" y="275"/>
                  </a:cubicBezTo>
                  <a:close/>
                  <a:moveTo>
                    <a:pt x="124" y="275"/>
                  </a:moveTo>
                  <a:cubicBezTo>
                    <a:pt x="125" y="276"/>
                    <a:pt x="125" y="277"/>
                    <a:pt x="126" y="278"/>
                  </a:cubicBezTo>
                  <a:cubicBezTo>
                    <a:pt x="128" y="278"/>
                    <a:pt x="128" y="277"/>
                    <a:pt x="128" y="275"/>
                  </a:cubicBezTo>
                  <a:cubicBezTo>
                    <a:pt x="128" y="274"/>
                    <a:pt x="127" y="273"/>
                    <a:pt x="125" y="273"/>
                  </a:cubicBezTo>
                  <a:cubicBezTo>
                    <a:pt x="125" y="274"/>
                    <a:pt x="123" y="274"/>
                    <a:pt x="124" y="275"/>
                  </a:cubicBezTo>
                  <a:close/>
                  <a:moveTo>
                    <a:pt x="214" y="297"/>
                  </a:moveTo>
                  <a:cubicBezTo>
                    <a:pt x="216" y="292"/>
                    <a:pt x="215" y="281"/>
                    <a:pt x="217" y="275"/>
                  </a:cubicBezTo>
                  <a:cubicBezTo>
                    <a:pt x="215" y="275"/>
                    <a:pt x="215" y="273"/>
                    <a:pt x="213" y="273"/>
                  </a:cubicBezTo>
                  <a:cubicBezTo>
                    <a:pt x="213" y="284"/>
                    <a:pt x="215" y="286"/>
                    <a:pt x="214" y="297"/>
                  </a:cubicBezTo>
                  <a:close/>
                  <a:moveTo>
                    <a:pt x="160" y="279"/>
                  </a:moveTo>
                  <a:cubicBezTo>
                    <a:pt x="161" y="277"/>
                    <a:pt x="162" y="277"/>
                    <a:pt x="162" y="275"/>
                  </a:cubicBezTo>
                  <a:cubicBezTo>
                    <a:pt x="161" y="275"/>
                    <a:pt x="160" y="274"/>
                    <a:pt x="159" y="273"/>
                  </a:cubicBezTo>
                  <a:cubicBezTo>
                    <a:pt x="157" y="275"/>
                    <a:pt x="156" y="278"/>
                    <a:pt x="160" y="279"/>
                  </a:cubicBezTo>
                  <a:close/>
                  <a:moveTo>
                    <a:pt x="111" y="282"/>
                  </a:moveTo>
                  <a:cubicBezTo>
                    <a:pt x="114" y="282"/>
                    <a:pt x="115" y="275"/>
                    <a:pt x="111" y="274"/>
                  </a:cubicBezTo>
                  <a:cubicBezTo>
                    <a:pt x="109" y="276"/>
                    <a:pt x="110" y="281"/>
                    <a:pt x="111" y="282"/>
                  </a:cubicBezTo>
                  <a:close/>
                  <a:moveTo>
                    <a:pt x="166" y="275"/>
                  </a:moveTo>
                  <a:cubicBezTo>
                    <a:pt x="166" y="277"/>
                    <a:pt x="168" y="277"/>
                    <a:pt x="169" y="277"/>
                  </a:cubicBezTo>
                  <a:cubicBezTo>
                    <a:pt x="170" y="276"/>
                    <a:pt x="168" y="274"/>
                    <a:pt x="166" y="275"/>
                  </a:cubicBezTo>
                  <a:close/>
                  <a:moveTo>
                    <a:pt x="140" y="284"/>
                  </a:moveTo>
                  <a:cubicBezTo>
                    <a:pt x="142" y="284"/>
                    <a:pt x="143" y="285"/>
                    <a:pt x="143" y="286"/>
                  </a:cubicBezTo>
                  <a:cubicBezTo>
                    <a:pt x="146" y="284"/>
                    <a:pt x="148" y="281"/>
                    <a:pt x="150" y="278"/>
                  </a:cubicBezTo>
                  <a:cubicBezTo>
                    <a:pt x="149" y="277"/>
                    <a:pt x="148" y="276"/>
                    <a:pt x="147" y="275"/>
                  </a:cubicBezTo>
                  <a:cubicBezTo>
                    <a:pt x="145" y="278"/>
                    <a:pt x="142" y="281"/>
                    <a:pt x="140" y="284"/>
                  </a:cubicBezTo>
                  <a:close/>
                  <a:moveTo>
                    <a:pt x="121" y="279"/>
                  </a:moveTo>
                  <a:cubicBezTo>
                    <a:pt x="124" y="279"/>
                    <a:pt x="123" y="281"/>
                    <a:pt x="125" y="282"/>
                  </a:cubicBezTo>
                  <a:cubicBezTo>
                    <a:pt x="125" y="281"/>
                    <a:pt x="125" y="281"/>
                    <a:pt x="126" y="281"/>
                  </a:cubicBezTo>
                  <a:cubicBezTo>
                    <a:pt x="126" y="279"/>
                    <a:pt x="124" y="279"/>
                    <a:pt x="124" y="277"/>
                  </a:cubicBezTo>
                  <a:cubicBezTo>
                    <a:pt x="123" y="277"/>
                    <a:pt x="123" y="277"/>
                    <a:pt x="122" y="277"/>
                  </a:cubicBezTo>
                  <a:cubicBezTo>
                    <a:pt x="123" y="278"/>
                    <a:pt x="121" y="277"/>
                    <a:pt x="121" y="279"/>
                  </a:cubicBezTo>
                  <a:close/>
                  <a:moveTo>
                    <a:pt x="193" y="281"/>
                  </a:moveTo>
                  <a:cubicBezTo>
                    <a:pt x="193" y="279"/>
                    <a:pt x="191" y="277"/>
                    <a:pt x="190" y="277"/>
                  </a:cubicBezTo>
                  <a:cubicBezTo>
                    <a:pt x="191" y="278"/>
                    <a:pt x="192" y="280"/>
                    <a:pt x="193" y="281"/>
                  </a:cubicBezTo>
                  <a:close/>
                  <a:moveTo>
                    <a:pt x="180" y="281"/>
                  </a:moveTo>
                  <a:cubicBezTo>
                    <a:pt x="181" y="280"/>
                    <a:pt x="181" y="279"/>
                    <a:pt x="181" y="277"/>
                  </a:cubicBezTo>
                  <a:cubicBezTo>
                    <a:pt x="179" y="277"/>
                    <a:pt x="178" y="280"/>
                    <a:pt x="180" y="281"/>
                  </a:cubicBezTo>
                  <a:close/>
                  <a:moveTo>
                    <a:pt x="159" y="281"/>
                  </a:moveTo>
                  <a:cubicBezTo>
                    <a:pt x="158" y="279"/>
                    <a:pt x="157" y="278"/>
                    <a:pt x="155" y="278"/>
                  </a:cubicBezTo>
                  <a:cubicBezTo>
                    <a:pt x="155" y="280"/>
                    <a:pt x="156" y="281"/>
                    <a:pt x="159" y="281"/>
                  </a:cubicBezTo>
                  <a:close/>
                  <a:moveTo>
                    <a:pt x="173" y="282"/>
                  </a:moveTo>
                  <a:cubicBezTo>
                    <a:pt x="173" y="279"/>
                    <a:pt x="172" y="278"/>
                    <a:pt x="170" y="278"/>
                  </a:cubicBezTo>
                  <a:cubicBezTo>
                    <a:pt x="170" y="280"/>
                    <a:pt x="171" y="281"/>
                    <a:pt x="173" y="282"/>
                  </a:cubicBezTo>
                  <a:close/>
                  <a:moveTo>
                    <a:pt x="129" y="281"/>
                  </a:moveTo>
                  <a:cubicBezTo>
                    <a:pt x="130" y="283"/>
                    <a:pt x="130" y="284"/>
                    <a:pt x="132" y="285"/>
                  </a:cubicBezTo>
                  <a:cubicBezTo>
                    <a:pt x="133" y="283"/>
                    <a:pt x="134" y="283"/>
                    <a:pt x="134" y="281"/>
                  </a:cubicBezTo>
                  <a:cubicBezTo>
                    <a:pt x="133" y="278"/>
                    <a:pt x="130" y="278"/>
                    <a:pt x="129" y="281"/>
                  </a:cubicBezTo>
                  <a:close/>
                  <a:moveTo>
                    <a:pt x="163" y="283"/>
                  </a:moveTo>
                  <a:cubicBezTo>
                    <a:pt x="165" y="283"/>
                    <a:pt x="166" y="282"/>
                    <a:pt x="166" y="279"/>
                  </a:cubicBezTo>
                  <a:cubicBezTo>
                    <a:pt x="165" y="279"/>
                    <a:pt x="165" y="278"/>
                    <a:pt x="164" y="278"/>
                  </a:cubicBezTo>
                  <a:cubicBezTo>
                    <a:pt x="164" y="280"/>
                    <a:pt x="162" y="281"/>
                    <a:pt x="163" y="283"/>
                  </a:cubicBezTo>
                  <a:close/>
                  <a:moveTo>
                    <a:pt x="106" y="280"/>
                  </a:moveTo>
                  <a:cubicBezTo>
                    <a:pt x="106" y="284"/>
                    <a:pt x="106" y="287"/>
                    <a:pt x="107" y="289"/>
                  </a:cubicBezTo>
                  <a:cubicBezTo>
                    <a:pt x="109" y="287"/>
                    <a:pt x="109" y="281"/>
                    <a:pt x="107" y="279"/>
                  </a:cubicBezTo>
                  <a:cubicBezTo>
                    <a:pt x="107" y="279"/>
                    <a:pt x="106" y="280"/>
                    <a:pt x="106" y="280"/>
                  </a:cubicBezTo>
                  <a:close/>
                  <a:moveTo>
                    <a:pt x="204" y="284"/>
                  </a:moveTo>
                  <a:cubicBezTo>
                    <a:pt x="205" y="282"/>
                    <a:pt x="205" y="280"/>
                    <a:pt x="204" y="279"/>
                  </a:cubicBezTo>
                  <a:cubicBezTo>
                    <a:pt x="203" y="279"/>
                    <a:pt x="202" y="284"/>
                    <a:pt x="204" y="284"/>
                  </a:cubicBezTo>
                  <a:close/>
                  <a:moveTo>
                    <a:pt x="65" y="283"/>
                  </a:moveTo>
                  <a:cubicBezTo>
                    <a:pt x="65" y="282"/>
                    <a:pt x="62" y="279"/>
                    <a:pt x="62" y="280"/>
                  </a:cubicBezTo>
                  <a:cubicBezTo>
                    <a:pt x="63" y="281"/>
                    <a:pt x="63" y="283"/>
                    <a:pt x="65" y="283"/>
                  </a:cubicBezTo>
                  <a:close/>
                  <a:moveTo>
                    <a:pt x="190" y="281"/>
                  </a:moveTo>
                  <a:cubicBezTo>
                    <a:pt x="189" y="281"/>
                    <a:pt x="189" y="280"/>
                    <a:pt x="188" y="280"/>
                  </a:cubicBezTo>
                  <a:cubicBezTo>
                    <a:pt x="188" y="281"/>
                    <a:pt x="189" y="283"/>
                    <a:pt x="190" y="281"/>
                  </a:cubicBezTo>
                  <a:close/>
                  <a:moveTo>
                    <a:pt x="119" y="284"/>
                  </a:moveTo>
                  <a:cubicBezTo>
                    <a:pt x="118" y="284"/>
                    <a:pt x="118" y="283"/>
                    <a:pt x="117" y="283"/>
                  </a:cubicBezTo>
                  <a:cubicBezTo>
                    <a:pt x="117" y="284"/>
                    <a:pt x="117" y="284"/>
                    <a:pt x="115" y="284"/>
                  </a:cubicBezTo>
                  <a:cubicBezTo>
                    <a:pt x="115" y="286"/>
                    <a:pt x="115" y="286"/>
                    <a:pt x="114" y="287"/>
                  </a:cubicBezTo>
                  <a:cubicBezTo>
                    <a:pt x="115" y="289"/>
                    <a:pt x="117" y="289"/>
                    <a:pt x="117" y="291"/>
                  </a:cubicBezTo>
                  <a:cubicBezTo>
                    <a:pt x="119" y="290"/>
                    <a:pt x="121" y="287"/>
                    <a:pt x="122" y="284"/>
                  </a:cubicBezTo>
                  <a:cubicBezTo>
                    <a:pt x="121" y="283"/>
                    <a:pt x="121" y="281"/>
                    <a:pt x="119" y="281"/>
                  </a:cubicBezTo>
                  <a:cubicBezTo>
                    <a:pt x="118" y="282"/>
                    <a:pt x="119" y="283"/>
                    <a:pt x="119" y="284"/>
                  </a:cubicBezTo>
                  <a:close/>
                  <a:moveTo>
                    <a:pt x="149" y="286"/>
                  </a:moveTo>
                  <a:cubicBezTo>
                    <a:pt x="151" y="286"/>
                    <a:pt x="151" y="288"/>
                    <a:pt x="153" y="288"/>
                  </a:cubicBezTo>
                  <a:cubicBezTo>
                    <a:pt x="153" y="286"/>
                    <a:pt x="155" y="286"/>
                    <a:pt x="155" y="284"/>
                  </a:cubicBezTo>
                  <a:cubicBezTo>
                    <a:pt x="154" y="283"/>
                    <a:pt x="154" y="281"/>
                    <a:pt x="153" y="281"/>
                  </a:cubicBezTo>
                  <a:cubicBezTo>
                    <a:pt x="152" y="284"/>
                    <a:pt x="150" y="284"/>
                    <a:pt x="149" y="286"/>
                  </a:cubicBezTo>
                  <a:close/>
                  <a:moveTo>
                    <a:pt x="168" y="287"/>
                  </a:moveTo>
                  <a:cubicBezTo>
                    <a:pt x="169" y="287"/>
                    <a:pt x="169" y="286"/>
                    <a:pt x="171" y="285"/>
                  </a:cubicBezTo>
                  <a:cubicBezTo>
                    <a:pt x="170" y="283"/>
                    <a:pt x="169" y="282"/>
                    <a:pt x="167" y="281"/>
                  </a:cubicBezTo>
                  <a:cubicBezTo>
                    <a:pt x="165" y="283"/>
                    <a:pt x="165" y="287"/>
                    <a:pt x="168" y="287"/>
                  </a:cubicBezTo>
                  <a:close/>
                  <a:moveTo>
                    <a:pt x="127" y="285"/>
                  </a:moveTo>
                  <a:cubicBezTo>
                    <a:pt x="129" y="285"/>
                    <a:pt x="129" y="287"/>
                    <a:pt x="131" y="287"/>
                  </a:cubicBezTo>
                  <a:cubicBezTo>
                    <a:pt x="130" y="285"/>
                    <a:pt x="129" y="284"/>
                    <a:pt x="128" y="283"/>
                  </a:cubicBezTo>
                  <a:cubicBezTo>
                    <a:pt x="128" y="284"/>
                    <a:pt x="126" y="283"/>
                    <a:pt x="127" y="285"/>
                  </a:cubicBezTo>
                  <a:close/>
                  <a:moveTo>
                    <a:pt x="162" y="285"/>
                  </a:moveTo>
                  <a:cubicBezTo>
                    <a:pt x="162" y="284"/>
                    <a:pt x="162" y="283"/>
                    <a:pt x="160" y="283"/>
                  </a:cubicBezTo>
                  <a:cubicBezTo>
                    <a:pt x="160" y="284"/>
                    <a:pt x="161" y="285"/>
                    <a:pt x="162" y="285"/>
                  </a:cubicBezTo>
                  <a:close/>
                  <a:moveTo>
                    <a:pt x="185" y="287"/>
                  </a:moveTo>
                  <a:cubicBezTo>
                    <a:pt x="184" y="286"/>
                    <a:pt x="186" y="284"/>
                    <a:pt x="184" y="284"/>
                  </a:cubicBezTo>
                  <a:cubicBezTo>
                    <a:pt x="183" y="284"/>
                    <a:pt x="183" y="287"/>
                    <a:pt x="185" y="287"/>
                  </a:cubicBezTo>
                  <a:close/>
                  <a:moveTo>
                    <a:pt x="187" y="288"/>
                  </a:moveTo>
                  <a:cubicBezTo>
                    <a:pt x="190" y="288"/>
                    <a:pt x="190" y="285"/>
                    <a:pt x="187" y="284"/>
                  </a:cubicBezTo>
                  <a:cubicBezTo>
                    <a:pt x="187" y="286"/>
                    <a:pt x="187" y="287"/>
                    <a:pt x="187" y="288"/>
                  </a:cubicBezTo>
                  <a:close/>
                  <a:moveTo>
                    <a:pt x="199" y="289"/>
                  </a:moveTo>
                  <a:cubicBezTo>
                    <a:pt x="201" y="289"/>
                    <a:pt x="200" y="287"/>
                    <a:pt x="200" y="285"/>
                  </a:cubicBezTo>
                  <a:cubicBezTo>
                    <a:pt x="199" y="285"/>
                    <a:pt x="199" y="285"/>
                    <a:pt x="199" y="285"/>
                  </a:cubicBezTo>
                  <a:cubicBezTo>
                    <a:pt x="199" y="287"/>
                    <a:pt x="198" y="288"/>
                    <a:pt x="199" y="289"/>
                  </a:cubicBezTo>
                  <a:close/>
                  <a:moveTo>
                    <a:pt x="139" y="293"/>
                  </a:moveTo>
                  <a:cubicBezTo>
                    <a:pt x="140" y="292"/>
                    <a:pt x="141" y="290"/>
                    <a:pt x="142" y="288"/>
                  </a:cubicBezTo>
                  <a:cubicBezTo>
                    <a:pt x="141" y="288"/>
                    <a:pt x="140" y="286"/>
                    <a:pt x="138" y="287"/>
                  </a:cubicBezTo>
                  <a:cubicBezTo>
                    <a:pt x="136" y="289"/>
                    <a:pt x="136" y="293"/>
                    <a:pt x="139" y="293"/>
                  </a:cubicBezTo>
                  <a:close/>
                  <a:moveTo>
                    <a:pt x="155" y="293"/>
                  </a:moveTo>
                  <a:cubicBezTo>
                    <a:pt x="158" y="292"/>
                    <a:pt x="159" y="290"/>
                    <a:pt x="160" y="288"/>
                  </a:cubicBezTo>
                  <a:cubicBezTo>
                    <a:pt x="159" y="288"/>
                    <a:pt x="159" y="287"/>
                    <a:pt x="158" y="287"/>
                  </a:cubicBezTo>
                  <a:cubicBezTo>
                    <a:pt x="157" y="289"/>
                    <a:pt x="154" y="290"/>
                    <a:pt x="155" y="293"/>
                  </a:cubicBezTo>
                  <a:close/>
                  <a:moveTo>
                    <a:pt x="166" y="290"/>
                  </a:moveTo>
                  <a:cubicBezTo>
                    <a:pt x="166" y="288"/>
                    <a:pt x="165" y="287"/>
                    <a:pt x="163" y="287"/>
                  </a:cubicBezTo>
                  <a:cubicBezTo>
                    <a:pt x="163" y="289"/>
                    <a:pt x="165" y="289"/>
                    <a:pt x="166" y="290"/>
                  </a:cubicBezTo>
                  <a:close/>
                  <a:moveTo>
                    <a:pt x="120" y="294"/>
                  </a:moveTo>
                  <a:cubicBezTo>
                    <a:pt x="121" y="296"/>
                    <a:pt x="121" y="296"/>
                    <a:pt x="123" y="296"/>
                  </a:cubicBezTo>
                  <a:cubicBezTo>
                    <a:pt x="125" y="294"/>
                    <a:pt x="127" y="293"/>
                    <a:pt x="128" y="290"/>
                  </a:cubicBezTo>
                  <a:cubicBezTo>
                    <a:pt x="125" y="284"/>
                    <a:pt x="122" y="291"/>
                    <a:pt x="120" y="294"/>
                  </a:cubicBezTo>
                  <a:close/>
                  <a:moveTo>
                    <a:pt x="147" y="290"/>
                  </a:moveTo>
                  <a:cubicBezTo>
                    <a:pt x="148" y="290"/>
                    <a:pt x="150" y="292"/>
                    <a:pt x="151" y="291"/>
                  </a:cubicBezTo>
                  <a:cubicBezTo>
                    <a:pt x="150" y="290"/>
                    <a:pt x="152" y="290"/>
                    <a:pt x="152" y="289"/>
                  </a:cubicBezTo>
                  <a:cubicBezTo>
                    <a:pt x="151" y="288"/>
                    <a:pt x="150" y="287"/>
                    <a:pt x="149" y="287"/>
                  </a:cubicBezTo>
                  <a:cubicBezTo>
                    <a:pt x="148" y="288"/>
                    <a:pt x="147" y="288"/>
                    <a:pt x="147" y="290"/>
                  </a:cubicBezTo>
                  <a:close/>
                  <a:moveTo>
                    <a:pt x="171" y="291"/>
                  </a:moveTo>
                  <a:cubicBezTo>
                    <a:pt x="172" y="291"/>
                    <a:pt x="175" y="288"/>
                    <a:pt x="173" y="287"/>
                  </a:cubicBezTo>
                  <a:cubicBezTo>
                    <a:pt x="172" y="288"/>
                    <a:pt x="170" y="290"/>
                    <a:pt x="171" y="291"/>
                  </a:cubicBezTo>
                  <a:close/>
                  <a:moveTo>
                    <a:pt x="188" y="293"/>
                  </a:moveTo>
                  <a:cubicBezTo>
                    <a:pt x="189" y="292"/>
                    <a:pt x="193" y="289"/>
                    <a:pt x="191" y="288"/>
                  </a:cubicBezTo>
                  <a:cubicBezTo>
                    <a:pt x="189" y="289"/>
                    <a:pt x="188" y="290"/>
                    <a:pt x="188" y="293"/>
                  </a:cubicBezTo>
                  <a:close/>
                  <a:moveTo>
                    <a:pt x="184" y="293"/>
                  </a:moveTo>
                  <a:cubicBezTo>
                    <a:pt x="183" y="291"/>
                    <a:pt x="182" y="290"/>
                    <a:pt x="180" y="289"/>
                  </a:cubicBezTo>
                  <a:cubicBezTo>
                    <a:pt x="181" y="291"/>
                    <a:pt x="182" y="292"/>
                    <a:pt x="184" y="293"/>
                  </a:cubicBezTo>
                  <a:close/>
                  <a:moveTo>
                    <a:pt x="158" y="294"/>
                  </a:moveTo>
                  <a:cubicBezTo>
                    <a:pt x="158" y="295"/>
                    <a:pt x="159" y="296"/>
                    <a:pt x="160" y="297"/>
                  </a:cubicBezTo>
                  <a:cubicBezTo>
                    <a:pt x="162" y="296"/>
                    <a:pt x="163" y="294"/>
                    <a:pt x="164" y="293"/>
                  </a:cubicBezTo>
                  <a:cubicBezTo>
                    <a:pt x="163" y="291"/>
                    <a:pt x="162" y="290"/>
                    <a:pt x="161" y="289"/>
                  </a:cubicBezTo>
                  <a:cubicBezTo>
                    <a:pt x="160" y="291"/>
                    <a:pt x="158" y="292"/>
                    <a:pt x="158" y="294"/>
                  </a:cubicBezTo>
                  <a:close/>
                  <a:moveTo>
                    <a:pt x="205" y="295"/>
                  </a:moveTo>
                  <a:cubicBezTo>
                    <a:pt x="205" y="294"/>
                    <a:pt x="205" y="292"/>
                    <a:pt x="204" y="290"/>
                  </a:cubicBezTo>
                  <a:cubicBezTo>
                    <a:pt x="203" y="292"/>
                    <a:pt x="204" y="294"/>
                    <a:pt x="205" y="295"/>
                  </a:cubicBezTo>
                  <a:close/>
                  <a:moveTo>
                    <a:pt x="137" y="294"/>
                  </a:moveTo>
                  <a:cubicBezTo>
                    <a:pt x="137" y="293"/>
                    <a:pt x="136" y="292"/>
                    <a:pt x="134" y="291"/>
                  </a:cubicBezTo>
                  <a:cubicBezTo>
                    <a:pt x="134" y="294"/>
                    <a:pt x="136" y="293"/>
                    <a:pt x="137" y="294"/>
                  </a:cubicBezTo>
                  <a:close/>
                  <a:moveTo>
                    <a:pt x="108" y="294"/>
                  </a:moveTo>
                  <a:cubicBezTo>
                    <a:pt x="109" y="296"/>
                    <a:pt x="111" y="297"/>
                    <a:pt x="113" y="298"/>
                  </a:cubicBezTo>
                  <a:cubicBezTo>
                    <a:pt x="112" y="296"/>
                    <a:pt x="112" y="293"/>
                    <a:pt x="110" y="292"/>
                  </a:cubicBezTo>
                  <a:cubicBezTo>
                    <a:pt x="110" y="293"/>
                    <a:pt x="109" y="293"/>
                    <a:pt x="108" y="294"/>
                  </a:cubicBezTo>
                  <a:close/>
                  <a:moveTo>
                    <a:pt x="175" y="296"/>
                  </a:moveTo>
                  <a:cubicBezTo>
                    <a:pt x="177" y="297"/>
                    <a:pt x="177" y="299"/>
                    <a:pt x="179" y="300"/>
                  </a:cubicBezTo>
                  <a:cubicBezTo>
                    <a:pt x="182" y="298"/>
                    <a:pt x="181" y="293"/>
                    <a:pt x="178" y="292"/>
                  </a:cubicBezTo>
                  <a:cubicBezTo>
                    <a:pt x="177" y="294"/>
                    <a:pt x="176" y="294"/>
                    <a:pt x="175" y="296"/>
                  </a:cubicBezTo>
                  <a:close/>
                  <a:moveTo>
                    <a:pt x="144" y="300"/>
                  </a:moveTo>
                  <a:cubicBezTo>
                    <a:pt x="145" y="298"/>
                    <a:pt x="147" y="297"/>
                    <a:pt x="147" y="294"/>
                  </a:cubicBezTo>
                  <a:cubicBezTo>
                    <a:pt x="147" y="294"/>
                    <a:pt x="146" y="294"/>
                    <a:pt x="146" y="293"/>
                  </a:cubicBezTo>
                  <a:cubicBezTo>
                    <a:pt x="142" y="294"/>
                    <a:pt x="140" y="298"/>
                    <a:pt x="144" y="300"/>
                  </a:cubicBezTo>
                  <a:close/>
                  <a:moveTo>
                    <a:pt x="152" y="295"/>
                  </a:moveTo>
                  <a:cubicBezTo>
                    <a:pt x="154" y="297"/>
                    <a:pt x="156" y="293"/>
                    <a:pt x="153" y="293"/>
                  </a:cubicBezTo>
                  <a:cubicBezTo>
                    <a:pt x="153" y="293"/>
                    <a:pt x="152" y="294"/>
                    <a:pt x="152" y="295"/>
                  </a:cubicBezTo>
                  <a:close/>
                  <a:moveTo>
                    <a:pt x="191" y="296"/>
                  </a:moveTo>
                  <a:cubicBezTo>
                    <a:pt x="192" y="295"/>
                    <a:pt x="191" y="297"/>
                    <a:pt x="192" y="297"/>
                  </a:cubicBezTo>
                  <a:cubicBezTo>
                    <a:pt x="193" y="296"/>
                    <a:pt x="195" y="293"/>
                    <a:pt x="192" y="293"/>
                  </a:cubicBezTo>
                  <a:cubicBezTo>
                    <a:pt x="192" y="294"/>
                    <a:pt x="191" y="294"/>
                    <a:pt x="191" y="296"/>
                  </a:cubicBezTo>
                  <a:close/>
                  <a:moveTo>
                    <a:pt x="127" y="300"/>
                  </a:moveTo>
                  <a:cubicBezTo>
                    <a:pt x="128" y="303"/>
                    <a:pt x="128" y="303"/>
                    <a:pt x="128" y="305"/>
                  </a:cubicBezTo>
                  <a:cubicBezTo>
                    <a:pt x="133" y="305"/>
                    <a:pt x="133" y="300"/>
                    <a:pt x="135" y="298"/>
                  </a:cubicBezTo>
                  <a:cubicBezTo>
                    <a:pt x="134" y="297"/>
                    <a:pt x="133" y="295"/>
                    <a:pt x="132" y="294"/>
                  </a:cubicBezTo>
                  <a:cubicBezTo>
                    <a:pt x="130" y="296"/>
                    <a:pt x="129" y="299"/>
                    <a:pt x="127" y="300"/>
                  </a:cubicBezTo>
                  <a:close/>
                  <a:moveTo>
                    <a:pt x="163" y="301"/>
                  </a:moveTo>
                  <a:cubicBezTo>
                    <a:pt x="165" y="301"/>
                    <a:pt x="167" y="298"/>
                    <a:pt x="167" y="296"/>
                  </a:cubicBezTo>
                  <a:cubicBezTo>
                    <a:pt x="167" y="296"/>
                    <a:pt x="167" y="295"/>
                    <a:pt x="166" y="295"/>
                  </a:cubicBezTo>
                  <a:cubicBezTo>
                    <a:pt x="165" y="298"/>
                    <a:pt x="164" y="298"/>
                    <a:pt x="163" y="301"/>
                  </a:cubicBezTo>
                  <a:close/>
                  <a:moveTo>
                    <a:pt x="155" y="296"/>
                  </a:moveTo>
                  <a:cubicBezTo>
                    <a:pt x="154" y="298"/>
                    <a:pt x="158" y="302"/>
                    <a:pt x="160" y="300"/>
                  </a:cubicBezTo>
                  <a:cubicBezTo>
                    <a:pt x="159" y="298"/>
                    <a:pt x="158" y="297"/>
                    <a:pt x="158" y="296"/>
                  </a:cubicBezTo>
                  <a:cubicBezTo>
                    <a:pt x="157" y="296"/>
                    <a:pt x="156" y="296"/>
                    <a:pt x="155" y="296"/>
                  </a:cubicBezTo>
                  <a:close/>
                  <a:moveTo>
                    <a:pt x="196" y="302"/>
                  </a:moveTo>
                  <a:cubicBezTo>
                    <a:pt x="197" y="303"/>
                    <a:pt x="199" y="304"/>
                    <a:pt x="200" y="306"/>
                  </a:cubicBezTo>
                  <a:cubicBezTo>
                    <a:pt x="201" y="304"/>
                    <a:pt x="200" y="300"/>
                    <a:pt x="201" y="296"/>
                  </a:cubicBezTo>
                  <a:cubicBezTo>
                    <a:pt x="198" y="297"/>
                    <a:pt x="198" y="300"/>
                    <a:pt x="196" y="302"/>
                  </a:cubicBezTo>
                  <a:close/>
                  <a:moveTo>
                    <a:pt x="147" y="303"/>
                  </a:moveTo>
                  <a:cubicBezTo>
                    <a:pt x="149" y="302"/>
                    <a:pt x="151" y="301"/>
                    <a:pt x="151" y="298"/>
                  </a:cubicBezTo>
                  <a:cubicBezTo>
                    <a:pt x="150" y="298"/>
                    <a:pt x="150" y="297"/>
                    <a:pt x="150" y="297"/>
                  </a:cubicBezTo>
                  <a:cubicBezTo>
                    <a:pt x="149" y="299"/>
                    <a:pt x="145" y="301"/>
                    <a:pt x="147" y="303"/>
                  </a:cubicBezTo>
                  <a:close/>
                  <a:moveTo>
                    <a:pt x="118" y="304"/>
                  </a:moveTo>
                  <a:cubicBezTo>
                    <a:pt x="119" y="303"/>
                    <a:pt x="120" y="302"/>
                    <a:pt x="120" y="300"/>
                  </a:cubicBezTo>
                  <a:cubicBezTo>
                    <a:pt x="120" y="299"/>
                    <a:pt x="119" y="298"/>
                    <a:pt x="118" y="297"/>
                  </a:cubicBezTo>
                  <a:cubicBezTo>
                    <a:pt x="116" y="299"/>
                    <a:pt x="115" y="303"/>
                    <a:pt x="118" y="304"/>
                  </a:cubicBezTo>
                  <a:close/>
                  <a:moveTo>
                    <a:pt x="180" y="302"/>
                  </a:moveTo>
                  <a:cubicBezTo>
                    <a:pt x="182" y="301"/>
                    <a:pt x="184" y="300"/>
                    <a:pt x="184" y="297"/>
                  </a:cubicBezTo>
                  <a:cubicBezTo>
                    <a:pt x="183" y="297"/>
                    <a:pt x="183" y="297"/>
                    <a:pt x="182" y="297"/>
                  </a:cubicBezTo>
                  <a:cubicBezTo>
                    <a:pt x="182" y="299"/>
                    <a:pt x="179" y="300"/>
                    <a:pt x="180" y="302"/>
                  </a:cubicBezTo>
                  <a:close/>
                  <a:moveTo>
                    <a:pt x="203" y="305"/>
                  </a:moveTo>
                  <a:cubicBezTo>
                    <a:pt x="206" y="304"/>
                    <a:pt x="206" y="298"/>
                    <a:pt x="203" y="297"/>
                  </a:cubicBezTo>
                  <a:cubicBezTo>
                    <a:pt x="203" y="300"/>
                    <a:pt x="203" y="301"/>
                    <a:pt x="203" y="305"/>
                  </a:cubicBezTo>
                  <a:close/>
                  <a:moveTo>
                    <a:pt x="149" y="305"/>
                  </a:moveTo>
                  <a:cubicBezTo>
                    <a:pt x="150" y="306"/>
                    <a:pt x="150" y="308"/>
                    <a:pt x="153" y="308"/>
                  </a:cubicBezTo>
                  <a:cubicBezTo>
                    <a:pt x="154" y="307"/>
                    <a:pt x="155" y="305"/>
                    <a:pt x="156" y="303"/>
                  </a:cubicBezTo>
                  <a:cubicBezTo>
                    <a:pt x="155" y="302"/>
                    <a:pt x="154" y="301"/>
                    <a:pt x="153" y="300"/>
                  </a:cubicBezTo>
                  <a:cubicBezTo>
                    <a:pt x="152" y="303"/>
                    <a:pt x="150" y="303"/>
                    <a:pt x="149" y="305"/>
                  </a:cubicBezTo>
                  <a:close/>
                  <a:moveTo>
                    <a:pt x="133" y="309"/>
                  </a:moveTo>
                  <a:cubicBezTo>
                    <a:pt x="133" y="310"/>
                    <a:pt x="134" y="311"/>
                    <a:pt x="136" y="310"/>
                  </a:cubicBezTo>
                  <a:cubicBezTo>
                    <a:pt x="137" y="308"/>
                    <a:pt x="140" y="306"/>
                    <a:pt x="141" y="304"/>
                  </a:cubicBezTo>
                  <a:cubicBezTo>
                    <a:pt x="140" y="303"/>
                    <a:pt x="140" y="300"/>
                    <a:pt x="137" y="301"/>
                  </a:cubicBezTo>
                  <a:cubicBezTo>
                    <a:pt x="137" y="305"/>
                    <a:pt x="133" y="306"/>
                    <a:pt x="133" y="309"/>
                  </a:cubicBezTo>
                  <a:close/>
                  <a:moveTo>
                    <a:pt x="168" y="306"/>
                  </a:moveTo>
                  <a:cubicBezTo>
                    <a:pt x="169" y="307"/>
                    <a:pt x="170" y="309"/>
                    <a:pt x="172" y="309"/>
                  </a:cubicBezTo>
                  <a:cubicBezTo>
                    <a:pt x="172" y="307"/>
                    <a:pt x="174" y="306"/>
                    <a:pt x="175" y="304"/>
                  </a:cubicBezTo>
                  <a:cubicBezTo>
                    <a:pt x="173" y="303"/>
                    <a:pt x="173" y="301"/>
                    <a:pt x="171" y="301"/>
                  </a:cubicBezTo>
                  <a:cubicBezTo>
                    <a:pt x="171" y="303"/>
                    <a:pt x="169" y="304"/>
                    <a:pt x="168" y="306"/>
                  </a:cubicBezTo>
                  <a:close/>
                  <a:moveTo>
                    <a:pt x="187" y="304"/>
                  </a:moveTo>
                  <a:cubicBezTo>
                    <a:pt x="188" y="303"/>
                    <a:pt x="188" y="303"/>
                    <a:pt x="188" y="301"/>
                  </a:cubicBezTo>
                  <a:cubicBezTo>
                    <a:pt x="188" y="301"/>
                    <a:pt x="187" y="301"/>
                    <a:pt x="187" y="301"/>
                  </a:cubicBezTo>
                  <a:cubicBezTo>
                    <a:pt x="187" y="302"/>
                    <a:pt x="186" y="303"/>
                    <a:pt x="187" y="304"/>
                  </a:cubicBezTo>
                  <a:close/>
                  <a:moveTo>
                    <a:pt x="161" y="304"/>
                  </a:moveTo>
                  <a:cubicBezTo>
                    <a:pt x="162" y="304"/>
                    <a:pt x="163" y="304"/>
                    <a:pt x="163" y="302"/>
                  </a:cubicBezTo>
                  <a:cubicBezTo>
                    <a:pt x="163" y="302"/>
                    <a:pt x="162" y="302"/>
                    <a:pt x="161" y="302"/>
                  </a:cubicBezTo>
                  <a:cubicBezTo>
                    <a:pt x="161" y="303"/>
                    <a:pt x="160" y="303"/>
                    <a:pt x="161" y="304"/>
                  </a:cubicBezTo>
                  <a:close/>
                  <a:moveTo>
                    <a:pt x="187" y="308"/>
                  </a:moveTo>
                  <a:cubicBezTo>
                    <a:pt x="189" y="308"/>
                    <a:pt x="189" y="305"/>
                    <a:pt x="190" y="304"/>
                  </a:cubicBezTo>
                  <a:cubicBezTo>
                    <a:pt x="188" y="305"/>
                    <a:pt x="188" y="306"/>
                    <a:pt x="187" y="308"/>
                  </a:cubicBezTo>
                  <a:close/>
                  <a:moveTo>
                    <a:pt x="121" y="308"/>
                  </a:moveTo>
                  <a:cubicBezTo>
                    <a:pt x="123" y="309"/>
                    <a:pt x="123" y="311"/>
                    <a:pt x="126" y="311"/>
                  </a:cubicBezTo>
                  <a:cubicBezTo>
                    <a:pt x="127" y="311"/>
                    <a:pt x="126" y="309"/>
                    <a:pt x="127" y="309"/>
                  </a:cubicBezTo>
                  <a:cubicBezTo>
                    <a:pt x="126" y="307"/>
                    <a:pt x="126" y="305"/>
                    <a:pt x="123" y="305"/>
                  </a:cubicBezTo>
                  <a:cubicBezTo>
                    <a:pt x="123" y="306"/>
                    <a:pt x="122" y="306"/>
                    <a:pt x="121" y="308"/>
                  </a:cubicBezTo>
                  <a:close/>
                  <a:moveTo>
                    <a:pt x="110" y="308"/>
                  </a:moveTo>
                  <a:cubicBezTo>
                    <a:pt x="111" y="309"/>
                    <a:pt x="111" y="311"/>
                    <a:pt x="112" y="313"/>
                  </a:cubicBezTo>
                  <a:cubicBezTo>
                    <a:pt x="115" y="312"/>
                    <a:pt x="116" y="307"/>
                    <a:pt x="113" y="305"/>
                  </a:cubicBezTo>
                  <a:cubicBezTo>
                    <a:pt x="112" y="306"/>
                    <a:pt x="111" y="307"/>
                    <a:pt x="110" y="308"/>
                  </a:cubicBezTo>
                  <a:close/>
                  <a:moveTo>
                    <a:pt x="173" y="311"/>
                  </a:moveTo>
                  <a:cubicBezTo>
                    <a:pt x="175" y="310"/>
                    <a:pt x="178" y="307"/>
                    <a:pt x="176" y="306"/>
                  </a:cubicBezTo>
                  <a:cubicBezTo>
                    <a:pt x="175" y="308"/>
                    <a:pt x="173" y="308"/>
                    <a:pt x="173" y="311"/>
                  </a:cubicBezTo>
                  <a:close/>
                  <a:moveTo>
                    <a:pt x="138" y="314"/>
                  </a:moveTo>
                  <a:cubicBezTo>
                    <a:pt x="142" y="313"/>
                    <a:pt x="142" y="310"/>
                    <a:pt x="145" y="307"/>
                  </a:cubicBezTo>
                  <a:cubicBezTo>
                    <a:pt x="144" y="307"/>
                    <a:pt x="144" y="306"/>
                    <a:pt x="143" y="306"/>
                  </a:cubicBezTo>
                  <a:cubicBezTo>
                    <a:pt x="142" y="309"/>
                    <a:pt x="139" y="310"/>
                    <a:pt x="138" y="314"/>
                  </a:cubicBezTo>
                  <a:close/>
                  <a:moveTo>
                    <a:pt x="155" y="312"/>
                  </a:moveTo>
                  <a:cubicBezTo>
                    <a:pt x="157" y="311"/>
                    <a:pt x="159" y="309"/>
                    <a:pt x="160" y="307"/>
                  </a:cubicBezTo>
                  <a:cubicBezTo>
                    <a:pt x="159" y="307"/>
                    <a:pt x="159" y="306"/>
                    <a:pt x="158" y="306"/>
                  </a:cubicBezTo>
                  <a:cubicBezTo>
                    <a:pt x="158" y="309"/>
                    <a:pt x="154" y="310"/>
                    <a:pt x="155" y="312"/>
                  </a:cubicBezTo>
                  <a:close/>
                  <a:moveTo>
                    <a:pt x="190" y="311"/>
                  </a:moveTo>
                  <a:cubicBezTo>
                    <a:pt x="190" y="312"/>
                    <a:pt x="191" y="313"/>
                    <a:pt x="192" y="313"/>
                  </a:cubicBezTo>
                  <a:cubicBezTo>
                    <a:pt x="192" y="310"/>
                    <a:pt x="193" y="308"/>
                    <a:pt x="192" y="307"/>
                  </a:cubicBezTo>
                  <a:cubicBezTo>
                    <a:pt x="191" y="308"/>
                    <a:pt x="191" y="310"/>
                    <a:pt x="190" y="311"/>
                  </a:cubicBezTo>
                  <a:close/>
                  <a:moveTo>
                    <a:pt x="167" y="311"/>
                  </a:moveTo>
                  <a:cubicBezTo>
                    <a:pt x="168" y="311"/>
                    <a:pt x="169" y="311"/>
                    <a:pt x="170" y="311"/>
                  </a:cubicBezTo>
                  <a:cubicBezTo>
                    <a:pt x="170" y="309"/>
                    <a:pt x="168" y="308"/>
                    <a:pt x="166" y="307"/>
                  </a:cubicBezTo>
                  <a:cubicBezTo>
                    <a:pt x="166" y="308"/>
                    <a:pt x="167" y="310"/>
                    <a:pt x="167" y="311"/>
                  </a:cubicBezTo>
                  <a:close/>
                  <a:moveTo>
                    <a:pt x="140" y="317"/>
                  </a:moveTo>
                  <a:cubicBezTo>
                    <a:pt x="142" y="317"/>
                    <a:pt x="143" y="318"/>
                    <a:pt x="143" y="320"/>
                  </a:cubicBezTo>
                  <a:cubicBezTo>
                    <a:pt x="146" y="318"/>
                    <a:pt x="147" y="315"/>
                    <a:pt x="149" y="313"/>
                  </a:cubicBezTo>
                  <a:cubicBezTo>
                    <a:pt x="147" y="306"/>
                    <a:pt x="142" y="313"/>
                    <a:pt x="140" y="317"/>
                  </a:cubicBezTo>
                  <a:close/>
                  <a:moveTo>
                    <a:pt x="177" y="316"/>
                  </a:moveTo>
                  <a:cubicBezTo>
                    <a:pt x="180" y="315"/>
                    <a:pt x="180" y="313"/>
                    <a:pt x="181" y="310"/>
                  </a:cubicBezTo>
                  <a:cubicBezTo>
                    <a:pt x="179" y="308"/>
                    <a:pt x="175" y="314"/>
                    <a:pt x="177" y="316"/>
                  </a:cubicBezTo>
                  <a:close/>
                  <a:moveTo>
                    <a:pt x="160" y="317"/>
                  </a:moveTo>
                  <a:cubicBezTo>
                    <a:pt x="161" y="318"/>
                    <a:pt x="162" y="319"/>
                    <a:pt x="162" y="320"/>
                  </a:cubicBezTo>
                  <a:cubicBezTo>
                    <a:pt x="165" y="320"/>
                    <a:pt x="165" y="316"/>
                    <a:pt x="167" y="316"/>
                  </a:cubicBezTo>
                  <a:cubicBezTo>
                    <a:pt x="166" y="309"/>
                    <a:pt x="161" y="313"/>
                    <a:pt x="160" y="317"/>
                  </a:cubicBezTo>
                  <a:close/>
                  <a:moveTo>
                    <a:pt x="131" y="318"/>
                  </a:moveTo>
                  <a:cubicBezTo>
                    <a:pt x="131" y="317"/>
                    <a:pt x="132" y="316"/>
                    <a:pt x="133" y="315"/>
                  </a:cubicBezTo>
                  <a:cubicBezTo>
                    <a:pt x="132" y="313"/>
                    <a:pt x="131" y="312"/>
                    <a:pt x="130" y="312"/>
                  </a:cubicBezTo>
                  <a:cubicBezTo>
                    <a:pt x="129" y="313"/>
                    <a:pt x="128" y="313"/>
                    <a:pt x="128" y="315"/>
                  </a:cubicBezTo>
                  <a:cubicBezTo>
                    <a:pt x="129" y="316"/>
                    <a:pt x="130" y="316"/>
                    <a:pt x="131" y="317"/>
                  </a:cubicBezTo>
                  <a:cubicBezTo>
                    <a:pt x="130" y="317"/>
                    <a:pt x="130" y="318"/>
                    <a:pt x="131" y="318"/>
                  </a:cubicBezTo>
                  <a:close/>
                  <a:moveTo>
                    <a:pt x="120" y="319"/>
                  </a:moveTo>
                  <a:cubicBezTo>
                    <a:pt x="120" y="317"/>
                    <a:pt x="122" y="318"/>
                    <a:pt x="122" y="317"/>
                  </a:cubicBezTo>
                  <a:cubicBezTo>
                    <a:pt x="122" y="317"/>
                    <a:pt x="120" y="312"/>
                    <a:pt x="119" y="313"/>
                  </a:cubicBezTo>
                  <a:cubicBezTo>
                    <a:pt x="119" y="315"/>
                    <a:pt x="120" y="318"/>
                    <a:pt x="120" y="319"/>
                  </a:cubicBezTo>
                  <a:close/>
                  <a:moveTo>
                    <a:pt x="179" y="318"/>
                  </a:moveTo>
                  <a:cubicBezTo>
                    <a:pt x="182" y="318"/>
                    <a:pt x="184" y="315"/>
                    <a:pt x="183" y="313"/>
                  </a:cubicBezTo>
                  <a:cubicBezTo>
                    <a:pt x="182" y="315"/>
                    <a:pt x="178" y="316"/>
                    <a:pt x="179" y="318"/>
                  </a:cubicBezTo>
                  <a:close/>
                  <a:moveTo>
                    <a:pt x="119" y="320"/>
                  </a:moveTo>
                  <a:cubicBezTo>
                    <a:pt x="118" y="318"/>
                    <a:pt x="119" y="316"/>
                    <a:pt x="118" y="313"/>
                  </a:cubicBezTo>
                  <a:cubicBezTo>
                    <a:pt x="112" y="314"/>
                    <a:pt x="117" y="321"/>
                    <a:pt x="119" y="320"/>
                  </a:cubicBezTo>
                  <a:close/>
                  <a:moveTo>
                    <a:pt x="196" y="320"/>
                  </a:moveTo>
                  <a:cubicBezTo>
                    <a:pt x="198" y="321"/>
                    <a:pt x="202" y="318"/>
                    <a:pt x="200" y="314"/>
                  </a:cubicBezTo>
                  <a:cubicBezTo>
                    <a:pt x="199" y="317"/>
                    <a:pt x="197" y="319"/>
                    <a:pt x="196" y="320"/>
                  </a:cubicBezTo>
                  <a:close/>
                  <a:moveTo>
                    <a:pt x="147" y="323"/>
                  </a:moveTo>
                  <a:cubicBezTo>
                    <a:pt x="150" y="322"/>
                    <a:pt x="151" y="319"/>
                    <a:pt x="153" y="316"/>
                  </a:cubicBezTo>
                  <a:cubicBezTo>
                    <a:pt x="152" y="315"/>
                    <a:pt x="152" y="315"/>
                    <a:pt x="152" y="315"/>
                  </a:cubicBezTo>
                  <a:cubicBezTo>
                    <a:pt x="150" y="318"/>
                    <a:pt x="148" y="320"/>
                    <a:pt x="147" y="323"/>
                  </a:cubicBezTo>
                  <a:close/>
                  <a:moveTo>
                    <a:pt x="176" y="318"/>
                  </a:moveTo>
                  <a:cubicBezTo>
                    <a:pt x="176" y="317"/>
                    <a:pt x="175" y="316"/>
                    <a:pt x="174" y="316"/>
                  </a:cubicBezTo>
                  <a:cubicBezTo>
                    <a:pt x="173" y="318"/>
                    <a:pt x="175" y="319"/>
                    <a:pt x="176" y="318"/>
                  </a:cubicBezTo>
                  <a:close/>
                  <a:moveTo>
                    <a:pt x="167" y="317"/>
                  </a:moveTo>
                  <a:cubicBezTo>
                    <a:pt x="167" y="319"/>
                    <a:pt x="163" y="322"/>
                    <a:pt x="166" y="323"/>
                  </a:cubicBezTo>
                  <a:cubicBezTo>
                    <a:pt x="166" y="320"/>
                    <a:pt x="170" y="319"/>
                    <a:pt x="169" y="317"/>
                  </a:cubicBezTo>
                  <a:cubicBezTo>
                    <a:pt x="169" y="317"/>
                    <a:pt x="168" y="317"/>
                    <a:pt x="167" y="317"/>
                  </a:cubicBezTo>
                  <a:close/>
                  <a:moveTo>
                    <a:pt x="187" y="324"/>
                  </a:moveTo>
                  <a:cubicBezTo>
                    <a:pt x="188" y="322"/>
                    <a:pt x="190" y="321"/>
                    <a:pt x="190" y="320"/>
                  </a:cubicBezTo>
                  <a:cubicBezTo>
                    <a:pt x="189" y="319"/>
                    <a:pt x="188" y="317"/>
                    <a:pt x="187" y="317"/>
                  </a:cubicBezTo>
                  <a:cubicBezTo>
                    <a:pt x="186" y="319"/>
                    <a:pt x="185" y="322"/>
                    <a:pt x="187" y="324"/>
                  </a:cubicBezTo>
                  <a:close/>
                  <a:moveTo>
                    <a:pt x="129" y="320"/>
                  </a:moveTo>
                  <a:cubicBezTo>
                    <a:pt x="128" y="319"/>
                    <a:pt x="127" y="318"/>
                    <a:pt x="126" y="317"/>
                  </a:cubicBezTo>
                  <a:cubicBezTo>
                    <a:pt x="125" y="319"/>
                    <a:pt x="127" y="322"/>
                    <a:pt x="129" y="320"/>
                  </a:cubicBezTo>
                  <a:close/>
                  <a:moveTo>
                    <a:pt x="133" y="321"/>
                  </a:moveTo>
                  <a:cubicBezTo>
                    <a:pt x="135" y="321"/>
                    <a:pt x="136" y="318"/>
                    <a:pt x="135" y="317"/>
                  </a:cubicBezTo>
                  <a:cubicBezTo>
                    <a:pt x="134" y="318"/>
                    <a:pt x="134" y="319"/>
                    <a:pt x="133" y="321"/>
                  </a:cubicBezTo>
                  <a:close/>
                  <a:moveTo>
                    <a:pt x="121" y="326"/>
                  </a:moveTo>
                  <a:cubicBezTo>
                    <a:pt x="122" y="326"/>
                    <a:pt x="123" y="326"/>
                    <a:pt x="123" y="327"/>
                  </a:cubicBezTo>
                  <a:cubicBezTo>
                    <a:pt x="123" y="327"/>
                    <a:pt x="122" y="327"/>
                    <a:pt x="122" y="327"/>
                  </a:cubicBezTo>
                  <a:cubicBezTo>
                    <a:pt x="127" y="326"/>
                    <a:pt x="128" y="321"/>
                    <a:pt x="124" y="320"/>
                  </a:cubicBezTo>
                  <a:cubicBezTo>
                    <a:pt x="123" y="322"/>
                    <a:pt x="121" y="323"/>
                    <a:pt x="121" y="326"/>
                  </a:cubicBezTo>
                  <a:close/>
                  <a:moveTo>
                    <a:pt x="113" y="325"/>
                  </a:moveTo>
                  <a:cubicBezTo>
                    <a:pt x="114" y="325"/>
                    <a:pt x="114" y="327"/>
                    <a:pt x="115" y="326"/>
                  </a:cubicBezTo>
                  <a:cubicBezTo>
                    <a:pt x="115" y="325"/>
                    <a:pt x="115" y="321"/>
                    <a:pt x="113" y="320"/>
                  </a:cubicBezTo>
                  <a:cubicBezTo>
                    <a:pt x="111" y="321"/>
                    <a:pt x="114" y="324"/>
                    <a:pt x="113" y="325"/>
                  </a:cubicBezTo>
                  <a:close/>
                  <a:moveTo>
                    <a:pt x="136" y="324"/>
                  </a:moveTo>
                  <a:cubicBezTo>
                    <a:pt x="137" y="324"/>
                    <a:pt x="138" y="325"/>
                    <a:pt x="140" y="326"/>
                  </a:cubicBezTo>
                  <a:cubicBezTo>
                    <a:pt x="141" y="324"/>
                    <a:pt x="140" y="321"/>
                    <a:pt x="137" y="320"/>
                  </a:cubicBezTo>
                  <a:cubicBezTo>
                    <a:pt x="136" y="322"/>
                    <a:pt x="137" y="322"/>
                    <a:pt x="136" y="324"/>
                  </a:cubicBezTo>
                  <a:close/>
                  <a:moveTo>
                    <a:pt x="152" y="328"/>
                  </a:moveTo>
                  <a:cubicBezTo>
                    <a:pt x="153" y="329"/>
                    <a:pt x="153" y="331"/>
                    <a:pt x="155" y="331"/>
                  </a:cubicBezTo>
                  <a:cubicBezTo>
                    <a:pt x="157" y="328"/>
                    <a:pt x="159" y="327"/>
                    <a:pt x="160" y="324"/>
                  </a:cubicBezTo>
                  <a:cubicBezTo>
                    <a:pt x="159" y="323"/>
                    <a:pt x="158" y="321"/>
                    <a:pt x="157" y="321"/>
                  </a:cubicBezTo>
                  <a:cubicBezTo>
                    <a:pt x="156" y="324"/>
                    <a:pt x="153" y="325"/>
                    <a:pt x="152" y="328"/>
                  </a:cubicBezTo>
                  <a:close/>
                  <a:moveTo>
                    <a:pt x="167" y="326"/>
                  </a:moveTo>
                  <a:cubicBezTo>
                    <a:pt x="169" y="326"/>
                    <a:pt x="169" y="327"/>
                    <a:pt x="170" y="327"/>
                  </a:cubicBezTo>
                  <a:cubicBezTo>
                    <a:pt x="170" y="325"/>
                    <a:pt x="171" y="323"/>
                    <a:pt x="172" y="323"/>
                  </a:cubicBezTo>
                  <a:cubicBezTo>
                    <a:pt x="171" y="323"/>
                    <a:pt x="172" y="321"/>
                    <a:pt x="171" y="321"/>
                  </a:cubicBezTo>
                  <a:cubicBezTo>
                    <a:pt x="170" y="323"/>
                    <a:pt x="168" y="324"/>
                    <a:pt x="167" y="326"/>
                  </a:cubicBezTo>
                  <a:close/>
                  <a:moveTo>
                    <a:pt x="94" y="323"/>
                  </a:moveTo>
                  <a:cubicBezTo>
                    <a:pt x="95" y="326"/>
                    <a:pt x="97" y="328"/>
                    <a:pt x="99" y="330"/>
                  </a:cubicBezTo>
                  <a:cubicBezTo>
                    <a:pt x="99" y="328"/>
                    <a:pt x="100" y="327"/>
                    <a:pt x="100" y="326"/>
                  </a:cubicBezTo>
                  <a:cubicBezTo>
                    <a:pt x="98" y="325"/>
                    <a:pt x="97" y="323"/>
                    <a:pt x="96" y="322"/>
                  </a:cubicBezTo>
                  <a:cubicBezTo>
                    <a:pt x="96" y="322"/>
                    <a:pt x="95" y="323"/>
                    <a:pt x="94" y="323"/>
                  </a:cubicBezTo>
                  <a:close/>
                  <a:moveTo>
                    <a:pt x="130" y="325"/>
                  </a:moveTo>
                  <a:cubicBezTo>
                    <a:pt x="131" y="324"/>
                    <a:pt x="133" y="323"/>
                    <a:pt x="131" y="322"/>
                  </a:cubicBezTo>
                  <a:cubicBezTo>
                    <a:pt x="131" y="323"/>
                    <a:pt x="130" y="323"/>
                    <a:pt x="130" y="325"/>
                  </a:cubicBezTo>
                  <a:close/>
                  <a:moveTo>
                    <a:pt x="173" y="328"/>
                  </a:moveTo>
                  <a:cubicBezTo>
                    <a:pt x="174" y="327"/>
                    <a:pt x="176" y="326"/>
                    <a:pt x="176" y="324"/>
                  </a:cubicBezTo>
                  <a:cubicBezTo>
                    <a:pt x="174" y="322"/>
                    <a:pt x="172" y="327"/>
                    <a:pt x="173" y="328"/>
                  </a:cubicBezTo>
                  <a:close/>
                  <a:moveTo>
                    <a:pt x="184" y="325"/>
                  </a:moveTo>
                  <a:cubicBezTo>
                    <a:pt x="182" y="325"/>
                    <a:pt x="183" y="323"/>
                    <a:pt x="181" y="323"/>
                  </a:cubicBezTo>
                  <a:cubicBezTo>
                    <a:pt x="181" y="324"/>
                    <a:pt x="183" y="327"/>
                    <a:pt x="184" y="325"/>
                  </a:cubicBezTo>
                  <a:close/>
                  <a:moveTo>
                    <a:pt x="132" y="327"/>
                  </a:moveTo>
                  <a:cubicBezTo>
                    <a:pt x="134" y="328"/>
                    <a:pt x="134" y="330"/>
                    <a:pt x="136" y="331"/>
                  </a:cubicBezTo>
                  <a:cubicBezTo>
                    <a:pt x="136" y="330"/>
                    <a:pt x="137" y="329"/>
                    <a:pt x="137" y="329"/>
                  </a:cubicBezTo>
                  <a:cubicBezTo>
                    <a:pt x="137" y="327"/>
                    <a:pt x="133" y="323"/>
                    <a:pt x="132" y="327"/>
                  </a:cubicBezTo>
                  <a:close/>
                  <a:moveTo>
                    <a:pt x="157" y="333"/>
                  </a:moveTo>
                  <a:cubicBezTo>
                    <a:pt x="159" y="331"/>
                    <a:pt x="161" y="329"/>
                    <a:pt x="162" y="326"/>
                  </a:cubicBezTo>
                  <a:cubicBezTo>
                    <a:pt x="159" y="327"/>
                    <a:pt x="159" y="331"/>
                    <a:pt x="157" y="333"/>
                  </a:cubicBezTo>
                  <a:close/>
                  <a:moveTo>
                    <a:pt x="174" y="333"/>
                  </a:moveTo>
                  <a:cubicBezTo>
                    <a:pt x="176" y="334"/>
                    <a:pt x="175" y="336"/>
                    <a:pt x="177" y="336"/>
                  </a:cubicBezTo>
                  <a:cubicBezTo>
                    <a:pt x="179" y="334"/>
                    <a:pt x="181" y="333"/>
                    <a:pt x="182" y="331"/>
                  </a:cubicBezTo>
                  <a:cubicBezTo>
                    <a:pt x="181" y="329"/>
                    <a:pt x="180" y="327"/>
                    <a:pt x="178" y="327"/>
                  </a:cubicBezTo>
                  <a:cubicBezTo>
                    <a:pt x="177" y="329"/>
                    <a:pt x="175" y="330"/>
                    <a:pt x="174" y="333"/>
                  </a:cubicBezTo>
                  <a:close/>
                  <a:moveTo>
                    <a:pt x="142" y="330"/>
                  </a:moveTo>
                  <a:cubicBezTo>
                    <a:pt x="143" y="330"/>
                    <a:pt x="145" y="327"/>
                    <a:pt x="143" y="327"/>
                  </a:cubicBezTo>
                  <a:cubicBezTo>
                    <a:pt x="142" y="328"/>
                    <a:pt x="141" y="328"/>
                    <a:pt x="142" y="330"/>
                  </a:cubicBezTo>
                  <a:close/>
                  <a:moveTo>
                    <a:pt x="116" y="331"/>
                  </a:moveTo>
                  <a:cubicBezTo>
                    <a:pt x="119" y="330"/>
                    <a:pt x="118" y="332"/>
                    <a:pt x="120" y="332"/>
                  </a:cubicBezTo>
                  <a:cubicBezTo>
                    <a:pt x="121" y="331"/>
                    <a:pt x="122" y="331"/>
                    <a:pt x="122" y="330"/>
                  </a:cubicBezTo>
                  <a:cubicBezTo>
                    <a:pt x="120" y="327"/>
                    <a:pt x="117" y="328"/>
                    <a:pt x="116" y="331"/>
                  </a:cubicBezTo>
                  <a:close/>
                  <a:moveTo>
                    <a:pt x="93" y="344"/>
                  </a:moveTo>
                  <a:cubicBezTo>
                    <a:pt x="92" y="339"/>
                    <a:pt x="92" y="332"/>
                    <a:pt x="90" y="328"/>
                  </a:cubicBezTo>
                  <a:cubicBezTo>
                    <a:pt x="88" y="334"/>
                    <a:pt x="87" y="343"/>
                    <a:pt x="93" y="344"/>
                  </a:cubicBezTo>
                  <a:close/>
                  <a:moveTo>
                    <a:pt x="128" y="333"/>
                  </a:moveTo>
                  <a:cubicBezTo>
                    <a:pt x="130" y="333"/>
                    <a:pt x="130" y="335"/>
                    <a:pt x="132" y="336"/>
                  </a:cubicBezTo>
                  <a:cubicBezTo>
                    <a:pt x="133" y="334"/>
                    <a:pt x="134" y="333"/>
                    <a:pt x="135" y="332"/>
                  </a:cubicBezTo>
                  <a:cubicBezTo>
                    <a:pt x="133" y="328"/>
                    <a:pt x="129" y="328"/>
                    <a:pt x="128" y="333"/>
                  </a:cubicBezTo>
                  <a:close/>
                  <a:moveTo>
                    <a:pt x="196" y="336"/>
                  </a:moveTo>
                  <a:cubicBezTo>
                    <a:pt x="198" y="338"/>
                    <a:pt x="200" y="335"/>
                    <a:pt x="202" y="333"/>
                  </a:cubicBezTo>
                  <a:cubicBezTo>
                    <a:pt x="201" y="332"/>
                    <a:pt x="202" y="328"/>
                    <a:pt x="199" y="328"/>
                  </a:cubicBezTo>
                  <a:cubicBezTo>
                    <a:pt x="199" y="331"/>
                    <a:pt x="196" y="332"/>
                    <a:pt x="196" y="336"/>
                  </a:cubicBezTo>
                  <a:close/>
                  <a:moveTo>
                    <a:pt x="96" y="338"/>
                  </a:moveTo>
                  <a:cubicBezTo>
                    <a:pt x="97" y="334"/>
                    <a:pt x="99" y="330"/>
                    <a:pt x="94" y="329"/>
                  </a:cubicBezTo>
                  <a:cubicBezTo>
                    <a:pt x="95" y="332"/>
                    <a:pt x="95" y="335"/>
                    <a:pt x="96" y="338"/>
                  </a:cubicBezTo>
                  <a:close/>
                  <a:moveTo>
                    <a:pt x="160" y="337"/>
                  </a:moveTo>
                  <a:cubicBezTo>
                    <a:pt x="160" y="337"/>
                    <a:pt x="161" y="337"/>
                    <a:pt x="161" y="338"/>
                  </a:cubicBezTo>
                  <a:cubicBezTo>
                    <a:pt x="164" y="336"/>
                    <a:pt x="165" y="333"/>
                    <a:pt x="167" y="330"/>
                  </a:cubicBezTo>
                  <a:cubicBezTo>
                    <a:pt x="163" y="328"/>
                    <a:pt x="161" y="334"/>
                    <a:pt x="160" y="337"/>
                  </a:cubicBezTo>
                  <a:close/>
                  <a:moveTo>
                    <a:pt x="116" y="338"/>
                  </a:moveTo>
                  <a:cubicBezTo>
                    <a:pt x="117" y="337"/>
                    <a:pt x="118" y="336"/>
                    <a:pt x="118" y="335"/>
                  </a:cubicBezTo>
                  <a:cubicBezTo>
                    <a:pt x="116" y="335"/>
                    <a:pt x="116" y="331"/>
                    <a:pt x="114" y="332"/>
                  </a:cubicBezTo>
                  <a:cubicBezTo>
                    <a:pt x="113" y="335"/>
                    <a:pt x="115" y="335"/>
                    <a:pt x="116" y="338"/>
                  </a:cubicBezTo>
                  <a:close/>
                  <a:moveTo>
                    <a:pt x="139" y="334"/>
                  </a:moveTo>
                  <a:cubicBezTo>
                    <a:pt x="140" y="334"/>
                    <a:pt x="142" y="332"/>
                    <a:pt x="140" y="332"/>
                  </a:cubicBezTo>
                  <a:cubicBezTo>
                    <a:pt x="139" y="332"/>
                    <a:pt x="137" y="334"/>
                    <a:pt x="139" y="334"/>
                  </a:cubicBezTo>
                  <a:close/>
                  <a:moveTo>
                    <a:pt x="163" y="341"/>
                  </a:moveTo>
                  <a:cubicBezTo>
                    <a:pt x="167" y="340"/>
                    <a:pt x="167" y="336"/>
                    <a:pt x="170" y="333"/>
                  </a:cubicBezTo>
                  <a:cubicBezTo>
                    <a:pt x="169" y="333"/>
                    <a:pt x="169" y="332"/>
                    <a:pt x="168" y="332"/>
                  </a:cubicBezTo>
                  <a:cubicBezTo>
                    <a:pt x="167" y="335"/>
                    <a:pt x="162" y="337"/>
                    <a:pt x="163" y="341"/>
                  </a:cubicBezTo>
                  <a:close/>
                  <a:moveTo>
                    <a:pt x="150" y="337"/>
                  </a:moveTo>
                  <a:cubicBezTo>
                    <a:pt x="152" y="336"/>
                    <a:pt x="150" y="333"/>
                    <a:pt x="148" y="333"/>
                  </a:cubicBezTo>
                  <a:cubicBezTo>
                    <a:pt x="146" y="335"/>
                    <a:pt x="149" y="336"/>
                    <a:pt x="150" y="337"/>
                  </a:cubicBezTo>
                  <a:close/>
                  <a:moveTo>
                    <a:pt x="96" y="342"/>
                  </a:moveTo>
                  <a:cubicBezTo>
                    <a:pt x="96" y="346"/>
                    <a:pt x="96" y="349"/>
                    <a:pt x="95" y="351"/>
                  </a:cubicBezTo>
                  <a:cubicBezTo>
                    <a:pt x="94" y="350"/>
                    <a:pt x="94" y="352"/>
                    <a:pt x="92" y="351"/>
                  </a:cubicBezTo>
                  <a:cubicBezTo>
                    <a:pt x="91" y="350"/>
                    <a:pt x="90" y="347"/>
                    <a:pt x="89" y="348"/>
                  </a:cubicBezTo>
                  <a:cubicBezTo>
                    <a:pt x="90" y="349"/>
                    <a:pt x="90" y="351"/>
                    <a:pt x="89" y="352"/>
                  </a:cubicBezTo>
                  <a:cubicBezTo>
                    <a:pt x="92" y="353"/>
                    <a:pt x="90" y="360"/>
                    <a:pt x="92" y="363"/>
                  </a:cubicBezTo>
                  <a:cubicBezTo>
                    <a:pt x="93" y="363"/>
                    <a:pt x="94" y="363"/>
                    <a:pt x="94" y="363"/>
                  </a:cubicBezTo>
                  <a:cubicBezTo>
                    <a:pt x="97" y="354"/>
                    <a:pt x="101" y="345"/>
                    <a:pt x="101" y="334"/>
                  </a:cubicBezTo>
                  <a:cubicBezTo>
                    <a:pt x="98" y="337"/>
                    <a:pt x="99" y="341"/>
                    <a:pt x="96" y="342"/>
                  </a:cubicBezTo>
                  <a:close/>
                  <a:moveTo>
                    <a:pt x="124" y="338"/>
                  </a:moveTo>
                  <a:cubicBezTo>
                    <a:pt x="126" y="338"/>
                    <a:pt x="127" y="339"/>
                    <a:pt x="127" y="341"/>
                  </a:cubicBezTo>
                  <a:cubicBezTo>
                    <a:pt x="129" y="341"/>
                    <a:pt x="128" y="340"/>
                    <a:pt x="129" y="340"/>
                  </a:cubicBezTo>
                  <a:cubicBezTo>
                    <a:pt x="128" y="338"/>
                    <a:pt x="128" y="336"/>
                    <a:pt x="125" y="335"/>
                  </a:cubicBezTo>
                  <a:cubicBezTo>
                    <a:pt x="125" y="336"/>
                    <a:pt x="124" y="336"/>
                    <a:pt x="124" y="338"/>
                  </a:cubicBezTo>
                  <a:close/>
                  <a:moveTo>
                    <a:pt x="134" y="339"/>
                  </a:moveTo>
                  <a:cubicBezTo>
                    <a:pt x="136" y="339"/>
                    <a:pt x="139" y="336"/>
                    <a:pt x="137" y="335"/>
                  </a:cubicBezTo>
                  <a:cubicBezTo>
                    <a:pt x="136" y="337"/>
                    <a:pt x="134" y="337"/>
                    <a:pt x="134" y="339"/>
                  </a:cubicBezTo>
                  <a:close/>
                  <a:moveTo>
                    <a:pt x="186" y="341"/>
                  </a:moveTo>
                  <a:cubicBezTo>
                    <a:pt x="188" y="341"/>
                    <a:pt x="188" y="339"/>
                    <a:pt x="189" y="337"/>
                  </a:cubicBezTo>
                  <a:cubicBezTo>
                    <a:pt x="188" y="337"/>
                    <a:pt x="188" y="336"/>
                    <a:pt x="187" y="336"/>
                  </a:cubicBezTo>
                  <a:cubicBezTo>
                    <a:pt x="186" y="339"/>
                    <a:pt x="186" y="339"/>
                    <a:pt x="186" y="341"/>
                  </a:cubicBezTo>
                  <a:close/>
                  <a:moveTo>
                    <a:pt x="143" y="340"/>
                  </a:moveTo>
                  <a:cubicBezTo>
                    <a:pt x="145" y="340"/>
                    <a:pt x="144" y="342"/>
                    <a:pt x="146" y="342"/>
                  </a:cubicBezTo>
                  <a:cubicBezTo>
                    <a:pt x="147" y="342"/>
                    <a:pt x="147" y="341"/>
                    <a:pt x="148" y="340"/>
                  </a:cubicBezTo>
                  <a:cubicBezTo>
                    <a:pt x="148" y="339"/>
                    <a:pt x="146" y="338"/>
                    <a:pt x="145" y="337"/>
                  </a:cubicBezTo>
                  <a:cubicBezTo>
                    <a:pt x="145" y="338"/>
                    <a:pt x="144" y="339"/>
                    <a:pt x="143" y="340"/>
                  </a:cubicBezTo>
                  <a:close/>
                  <a:moveTo>
                    <a:pt x="152" y="340"/>
                  </a:moveTo>
                  <a:cubicBezTo>
                    <a:pt x="153" y="340"/>
                    <a:pt x="154" y="338"/>
                    <a:pt x="153" y="337"/>
                  </a:cubicBezTo>
                  <a:cubicBezTo>
                    <a:pt x="152" y="338"/>
                    <a:pt x="152" y="339"/>
                    <a:pt x="152" y="340"/>
                  </a:cubicBezTo>
                  <a:close/>
                  <a:moveTo>
                    <a:pt x="166" y="343"/>
                  </a:moveTo>
                  <a:cubicBezTo>
                    <a:pt x="168" y="343"/>
                    <a:pt x="167" y="344"/>
                    <a:pt x="166" y="345"/>
                  </a:cubicBezTo>
                  <a:cubicBezTo>
                    <a:pt x="168" y="345"/>
                    <a:pt x="169" y="346"/>
                    <a:pt x="170" y="346"/>
                  </a:cubicBezTo>
                  <a:cubicBezTo>
                    <a:pt x="170" y="345"/>
                    <a:pt x="172" y="344"/>
                    <a:pt x="173" y="343"/>
                  </a:cubicBezTo>
                  <a:cubicBezTo>
                    <a:pt x="171" y="341"/>
                    <a:pt x="173" y="338"/>
                    <a:pt x="171" y="337"/>
                  </a:cubicBezTo>
                  <a:cubicBezTo>
                    <a:pt x="170" y="339"/>
                    <a:pt x="169" y="341"/>
                    <a:pt x="166" y="343"/>
                  </a:cubicBezTo>
                  <a:close/>
                  <a:moveTo>
                    <a:pt x="137" y="341"/>
                  </a:moveTo>
                  <a:cubicBezTo>
                    <a:pt x="139" y="341"/>
                    <a:pt x="139" y="340"/>
                    <a:pt x="140" y="338"/>
                  </a:cubicBezTo>
                  <a:cubicBezTo>
                    <a:pt x="138" y="339"/>
                    <a:pt x="137" y="339"/>
                    <a:pt x="137" y="341"/>
                  </a:cubicBezTo>
                  <a:close/>
                  <a:moveTo>
                    <a:pt x="199" y="339"/>
                  </a:moveTo>
                  <a:cubicBezTo>
                    <a:pt x="199" y="340"/>
                    <a:pt x="200" y="341"/>
                    <a:pt x="200" y="342"/>
                  </a:cubicBezTo>
                  <a:cubicBezTo>
                    <a:pt x="202" y="341"/>
                    <a:pt x="201" y="340"/>
                    <a:pt x="201" y="338"/>
                  </a:cubicBezTo>
                  <a:cubicBezTo>
                    <a:pt x="200" y="338"/>
                    <a:pt x="200" y="339"/>
                    <a:pt x="199" y="339"/>
                  </a:cubicBezTo>
                  <a:close/>
                  <a:moveTo>
                    <a:pt x="120" y="342"/>
                  </a:moveTo>
                  <a:cubicBezTo>
                    <a:pt x="120" y="344"/>
                    <a:pt x="123" y="345"/>
                    <a:pt x="121" y="347"/>
                  </a:cubicBezTo>
                  <a:cubicBezTo>
                    <a:pt x="124" y="347"/>
                    <a:pt x="125" y="346"/>
                    <a:pt x="126" y="344"/>
                  </a:cubicBezTo>
                  <a:cubicBezTo>
                    <a:pt x="125" y="342"/>
                    <a:pt x="123" y="341"/>
                    <a:pt x="122" y="340"/>
                  </a:cubicBezTo>
                  <a:cubicBezTo>
                    <a:pt x="122" y="341"/>
                    <a:pt x="120" y="341"/>
                    <a:pt x="120" y="342"/>
                  </a:cubicBezTo>
                  <a:close/>
                  <a:moveTo>
                    <a:pt x="188" y="346"/>
                  </a:moveTo>
                  <a:cubicBezTo>
                    <a:pt x="190" y="347"/>
                    <a:pt x="193" y="344"/>
                    <a:pt x="192" y="340"/>
                  </a:cubicBezTo>
                  <a:cubicBezTo>
                    <a:pt x="192" y="340"/>
                    <a:pt x="192" y="340"/>
                    <a:pt x="191" y="340"/>
                  </a:cubicBezTo>
                  <a:cubicBezTo>
                    <a:pt x="190" y="342"/>
                    <a:pt x="187" y="344"/>
                    <a:pt x="188" y="346"/>
                  </a:cubicBezTo>
                  <a:close/>
                  <a:moveTo>
                    <a:pt x="105" y="358"/>
                  </a:moveTo>
                  <a:cubicBezTo>
                    <a:pt x="109" y="364"/>
                    <a:pt x="111" y="372"/>
                    <a:pt x="114" y="379"/>
                  </a:cubicBezTo>
                  <a:cubicBezTo>
                    <a:pt x="115" y="375"/>
                    <a:pt x="114" y="371"/>
                    <a:pt x="115" y="367"/>
                  </a:cubicBezTo>
                  <a:cubicBezTo>
                    <a:pt x="114" y="367"/>
                    <a:pt x="114" y="368"/>
                    <a:pt x="113" y="368"/>
                  </a:cubicBezTo>
                  <a:cubicBezTo>
                    <a:pt x="113" y="367"/>
                    <a:pt x="112" y="367"/>
                    <a:pt x="112" y="366"/>
                  </a:cubicBezTo>
                  <a:cubicBezTo>
                    <a:pt x="115" y="361"/>
                    <a:pt x="114" y="356"/>
                    <a:pt x="114" y="351"/>
                  </a:cubicBezTo>
                  <a:cubicBezTo>
                    <a:pt x="112" y="352"/>
                    <a:pt x="111" y="353"/>
                    <a:pt x="109" y="353"/>
                  </a:cubicBezTo>
                  <a:cubicBezTo>
                    <a:pt x="107" y="349"/>
                    <a:pt x="113" y="344"/>
                    <a:pt x="108" y="340"/>
                  </a:cubicBezTo>
                  <a:cubicBezTo>
                    <a:pt x="106" y="346"/>
                    <a:pt x="107" y="351"/>
                    <a:pt x="105" y="358"/>
                  </a:cubicBezTo>
                  <a:close/>
                  <a:moveTo>
                    <a:pt x="156" y="345"/>
                  </a:moveTo>
                  <a:cubicBezTo>
                    <a:pt x="156" y="344"/>
                    <a:pt x="158" y="344"/>
                    <a:pt x="158" y="342"/>
                  </a:cubicBezTo>
                  <a:cubicBezTo>
                    <a:pt x="157" y="342"/>
                    <a:pt x="157" y="341"/>
                    <a:pt x="156" y="341"/>
                  </a:cubicBezTo>
                  <a:cubicBezTo>
                    <a:pt x="155" y="342"/>
                    <a:pt x="154" y="344"/>
                    <a:pt x="156" y="345"/>
                  </a:cubicBezTo>
                  <a:close/>
                  <a:moveTo>
                    <a:pt x="140" y="345"/>
                  </a:moveTo>
                  <a:cubicBezTo>
                    <a:pt x="141" y="345"/>
                    <a:pt x="141" y="347"/>
                    <a:pt x="143" y="346"/>
                  </a:cubicBezTo>
                  <a:cubicBezTo>
                    <a:pt x="145" y="345"/>
                    <a:pt x="145" y="342"/>
                    <a:pt x="142" y="341"/>
                  </a:cubicBezTo>
                  <a:cubicBezTo>
                    <a:pt x="142" y="343"/>
                    <a:pt x="140" y="343"/>
                    <a:pt x="140" y="345"/>
                  </a:cubicBezTo>
                  <a:close/>
                  <a:moveTo>
                    <a:pt x="131" y="344"/>
                  </a:moveTo>
                  <a:cubicBezTo>
                    <a:pt x="132" y="344"/>
                    <a:pt x="132" y="344"/>
                    <a:pt x="132" y="342"/>
                  </a:cubicBezTo>
                  <a:cubicBezTo>
                    <a:pt x="131" y="342"/>
                    <a:pt x="131" y="343"/>
                    <a:pt x="131" y="344"/>
                  </a:cubicBezTo>
                  <a:close/>
                  <a:moveTo>
                    <a:pt x="149" y="345"/>
                  </a:moveTo>
                  <a:cubicBezTo>
                    <a:pt x="149" y="344"/>
                    <a:pt x="150" y="344"/>
                    <a:pt x="150" y="343"/>
                  </a:cubicBezTo>
                  <a:cubicBezTo>
                    <a:pt x="149" y="341"/>
                    <a:pt x="146" y="345"/>
                    <a:pt x="149" y="345"/>
                  </a:cubicBezTo>
                  <a:close/>
                  <a:moveTo>
                    <a:pt x="160" y="347"/>
                  </a:moveTo>
                  <a:cubicBezTo>
                    <a:pt x="160" y="346"/>
                    <a:pt x="161" y="346"/>
                    <a:pt x="160" y="345"/>
                  </a:cubicBezTo>
                  <a:cubicBezTo>
                    <a:pt x="160" y="345"/>
                    <a:pt x="160" y="344"/>
                    <a:pt x="159" y="345"/>
                  </a:cubicBezTo>
                  <a:cubicBezTo>
                    <a:pt x="157" y="346"/>
                    <a:pt x="158" y="348"/>
                    <a:pt x="160" y="347"/>
                  </a:cubicBezTo>
                  <a:close/>
                  <a:moveTo>
                    <a:pt x="177" y="354"/>
                  </a:moveTo>
                  <a:cubicBezTo>
                    <a:pt x="179" y="352"/>
                    <a:pt x="181" y="350"/>
                    <a:pt x="182" y="346"/>
                  </a:cubicBezTo>
                  <a:cubicBezTo>
                    <a:pt x="181" y="346"/>
                    <a:pt x="182" y="345"/>
                    <a:pt x="180" y="345"/>
                  </a:cubicBezTo>
                  <a:cubicBezTo>
                    <a:pt x="180" y="348"/>
                    <a:pt x="174" y="351"/>
                    <a:pt x="177" y="354"/>
                  </a:cubicBezTo>
                  <a:close/>
                  <a:moveTo>
                    <a:pt x="197" y="347"/>
                  </a:moveTo>
                  <a:cubicBezTo>
                    <a:pt x="197" y="346"/>
                    <a:pt x="198" y="346"/>
                    <a:pt x="198" y="345"/>
                  </a:cubicBezTo>
                  <a:cubicBezTo>
                    <a:pt x="197" y="345"/>
                    <a:pt x="197" y="345"/>
                    <a:pt x="196" y="345"/>
                  </a:cubicBezTo>
                  <a:cubicBezTo>
                    <a:pt x="196" y="346"/>
                    <a:pt x="196" y="347"/>
                    <a:pt x="197" y="347"/>
                  </a:cubicBezTo>
                  <a:close/>
                  <a:moveTo>
                    <a:pt x="146" y="349"/>
                  </a:moveTo>
                  <a:cubicBezTo>
                    <a:pt x="146" y="348"/>
                    <a:pt x="148" y="348"/>
                    <a:pt x="147" y="346"/>
                  </a:cubicBezTo>
                  <a:cubicBezTo>
                    <a:pt x="145" y="345"/>
                    <a:pt x="144" y="349"/>
                    <a:pt x="146" y="349"/>
                  </a:cubicBezTo>
                  <a:close/>
                  <a:moveTo>
                    <a:pt x="151" y="348"/>
                  </a:moveTo>
                  <a:cubicBezTo>
                    <a:pt x="152" y="348"/>
                    <a:pt x="152" y="350"/>
                    <a:pt x="153" y="349"/>
                  </a:cubicBezTo>
                  <a:cubicBezTo>
                    <a:pt x="153" y="348"/>
                    <a:pt x="155" y="348"/>
                    <a:pt x="154" y="347"/>
                  </a:cubicBezTo>
                  <a:cubicBezTo>
                    <a:pt x="154" y="346"/>
                    <a:pt x="153" y="346"/>
                    <a:pt x="153" y="346"/>
                  </a:cubicBezTo>
                  <a:cubicBezTo>
                    <a:pt x="152" y="347"/>
                    <a:pt x="151" y="347"/>
                    <a:pt x="151" y="348"/>
                  </a:cubicBezTo>
                  <a:close/>
                  <a:moveTo>
                    <a:pt x="126" y="350"/>
                  </a:moveTo>
                  <a:cubicBezTo>
                    <a:pt x="127" y="349"/>
                    <a:pt x="128" y="348"/>
                    <a:pt x="129" y="346"/>
                  </a:cubicBezTo>
                  <a:cubicBezTo>
                    <a:pt x="127" y="347"/>
                    <a:pt x="126" y="349"/>
                    <a:pt x="126" y="350"/>
                  </a:cubicBezTo>
                  <a:close/>
                  <a:moveTo>
                    <a:pt x="141" y="350"/>
                  </a:moveTo>
                  <a:cubicBezTo>
                    <a:pt x="141" y="348"/>
                    <a:pt x="138" y="347"/>
                    <a:pt x="138" y="347"/>
                  </a:cubicBezTo>
                  <a:cubicBezTo>
                    <a:pt x="139" y="348"/>
                    <a:pt x="139" y="351"/>
                    <a:pt x="141" y="350"/>
                  </a:cubicBezTo>
                  <a:close/>
                  <a:moveTo>
                    <a:pt x="191" y="349"/>
                  </a:moveTo>
                  <a:cubicBezTo>
                    <a:pt x="191" y="349"/>
                    <a:pt x="192" y="350"/>
                    <a:pt x="192" y="350"/>
                  </a:cubicBezTo>
                  <a:cubicBezTo>
                    <a:pt x="192" y="349"/>
                    <a:pt x="193" y="347"/>
                    <a:pt x="192" y="347"/>
                  </a:cubicBezTo>
                  <a:cubicBezTo>
                    <a:pt x="192" y="348"/>
                    <a:pt x="191" y="348"/>
                    <a:pt x="191" y="349"/>
                  </a:cubicBezTo>
                  <a:close/>
                  <a:moveTo>
                    <a:pt x="83" y="352"/>
                  </a:moveTo>
                  <a:cubicBezTo>
                    <a:pt x="84" y="355"/>
                    <a:pt x="86" y="357"/>
                    <a:pt x="88" y="359"/>
                  </a:cubicBezTo>
                  <a:cubicBezTo>
                    <a:pt x="88" y="354"/>
                    <a:pt x="87" y="351"/>
                    <a:pt x="85" y="348"/>
                  </a:cubicBezTo>
                  <a:cubicBezTo>
                    <a:pt x="85" y="349"/>
                    <a:pt x="84" y="351"/>
                    <a:pt x="83" y="352"/>
                  </a:cubicBezTo>
                  <a:close/>
                  <a:moveTo>
                    <a:pt x="116" y="357"/>
                  </a:moveTo>
                  <a:cubicBezTo>
                    <a:pt x="118" y="356"/>
                    <a:pt x="119" y="354"/>
                    <a:pt x="120" y="352"/>
                  </a:cubicBezTo>
                  <a:cubicBezTo>
                    <a:pt x="118" y="351"/>
                    <a:pt x="118" y="348"/>
                    <a:pt x="116" y="348"/>
                  </a:cubicBezTo>
                  <a:cubicBezTo>
                    <a:pt x="114" y="351"/>
                    <a:pt x="117" y="354"/>
                    <a:pt x="116" y="357"/>
                  </a:cubicBezTo>
                  <a:close/>
                  <a:moveTo>
                    <a:pt x="128" y="354"/>
                  </a:moveTo>
                  <a:cubicBezTo>
                    <a:pt x="129" y="353"/>
                    <a:pt x="131" y="351"/>
                    <a:pt x="132" y="349"/>
                  </a:cubicBezTo>
                  <a:cubicBezTo>
                    <a:pt x="131" y="349"/>
                    <a:pt x="131" y="348"/>
                    <a:pt x="131" y="348"/>
                  </a:cubicBezTo>
                  <a:cubicBezTo>
                    <a:pt x="130" y="350"/>
                    <a:pt x="126" y="352"/>
                    <a:pt x="128" y="354"/>
                  </a:cubicBezTo>
                  <a:close/>
                  <a:moveTo>
                    <a:pt x="154" y="352"/>
                  </a:moveTo>
                  <a:cubicBezTo>
                    <a:pt x="155" y="352"/>
                    <a:pt x="155" y="353"/>
                    <a:pt x="156" y="353"/>
                  </a:cubicBezTo>
                  <a:cubicBezTo>
                    <a:pt x="156" y="352"/>
                    <a:pt x="158" y="352"/>
                    <a:pt x="157" y="351"/>
                  </a:cubicBezTo>
                  <a:cubicBezTo>
                    <a:pt x="157" y="350"/>
                    <a:pt x="156" y="349"/>
                    <a:pt x="155" y="349"/>
                  </a:cubicBezTo>
                  <a:cubicBezTo>
                    <a:pt x="155" y="350"/>
                    <a:pt x="154" y="350"/>
                    <a:pt x="154" y="352"/>
                  </a:cubicBezTo>
                  <a:close/>
                  <a:moveTo>
                    <a:pt x="163" y="353"/>
                  </a:moveTo>
                  <a:cubicBezTo>
                    <a:pt x="164" y="353"/>
                    <a:pt x="165" y="353"/>
                    <a:pt x="166" y="352"/>
                  </a:cubicBezTo>
                  <a:cubicBezTo>
                    <a:pt x="165" y="350"/>
                    <a:pt x="164" y="349"/>
                    <a:pt x="163" y="349"/>
                  </a:cubicBezTo>
                  <a:cubicBezTo>
                    <a:pt x="162" y="350"/>
                    <a:pt x="162" y="351"/>
                    <a:pt x="163" y="353"/>
                  </a:cubicBezTo>
                  <a:close/>
                  <a:moveTo>
                    <a:pt x="148" y="352"/>
                  </a:moveTo>
                  <a:cubicBezTo>
                    <a:pt x="149" y="352"/>
                    <a:pt x="149" y="353"/>
                    <a:pt x="150" y="353"/>
                  </a:cubicBezTo>
                  <a:cubicBezTo>
                    <a:pt x="151" y="351"/>
                    <a:pt x="151" y="349"/>
                    <a:pt x="149" y="349"/>
                  </a:cubicBezTo>
                  <a:cubicBezTo>
                    <a:pt x="149" y="350"/>
                    <a:pt x="148" y="351"/>
                    <a:pt x="148" y="352"/>
                  </a:cubicBezTo>
                  <a:close/>
                  <a:moveTo>
                    <a:pt x="179" y="358"/>
                  </a:moveTo>
                  <a:cubicBezTo>
                    <a:pt x="182" y="357"/>
                    <a:pt x="183" y="355"/>
                    <a:pt x="184" y="352"/>
                  </a:cubicBezTo>
                  <a:cubicBezTo>
                    <a:pt x="184" y="352"/>
                    <a:pt x="183" y="352"/>
                    <a:pt x="183" y="352"/>
                  </a:cubicBezTo>
                  <a:cubicBezTo>
                    <a:pt x="182" y="354"/>
                    <a:pt x="179" y="354"/>
                    <a:pt x="179" y="358"/>
                  </a:cubicBezTo>
                  <a:close/>
                  <a:moveTo>
                    <a:pt x="131" y="357"/>
                  </a:moveTo>
                  <a:cubicBezTo>
                    <a:pt x="131" y="358"/>
                    <a:pt x="131" y="359"/>
                    <a:pt x="133" y="359"/>
                  </a:cubicBezTo>
                  <a:cubicBezTo>
                    <a:pt x="134" y="358"/>
                    <a:pt x="131" y="356"/>
                    <a:pt x="133" y="355"/>
                  </a:cubicBezTo>
                  <a:cubicBezTo>
                    <a:pt x="134" y="356"/>
                    <a:pt x="134" y="357"/>
                    <a:pt x="134" y="357"/>
                  </a:cubicBezTo>
                  <a:cubicBezTo>
                    <a:pt x="135" y="356"/>
                    <a:pt x="136" y="356"/>
                    <a:pt x="136" y="354"/>
                  </a:cubicBezTo>
                  <a:cubicBezTo>
                    <a:pt x="135" y="354"/>
                    <a:pt x="135" y="352"/>
                    <a:pt x="134" y="352"/>
                  </a:cubicBezTo>
                  <a:cubicBezTo>
                    <a:pt x="133" y="354"/>
                    <a:pt x="132" y="356"/>
                    <a:pt x="131" y="357"/>
                  </a:cubicBezTo>
                  <a:close/>
                  <a:moveTo>
                    <a:pt x="187" y="360"/>
                  </a:moveTo>
                  <a:cubicBezTo>
                    <a:pt x="189" y="360"/>
                    <a:pt x="190" y="357"/>
                    <a:pt x="192" y="355"/>
                  </a:cubicBezTo>
                  <a:cubicBezTo>
                    <a:pt x="190" y="355"/>
                    <a:pt x="190" y="353"/>
                    <a:pt x="188" y="353"/>
                  </a:cubicBezTo>
                  <a:cubicBezTo>
                    <a:pt x="186" y="355"/>
                    <a:pt x="186" y="358"/>
                    <a:pt x="187" y="360"/>
                  </a:cubicBezTo>
                  <a:close/>
                  <a:moveTo>
                    <a:pt x="198" y="356"/>
                  </a:moveTo>
                  <a:cubicBezTo>
                    <a:pt x="199" y="356"/>
                    <a:pt x="199" y="357"/>
                    <a:pt x="200" y="358"/>
                  </a:cubicBezTo>
                  <a:cubicBezTo>
                    <a:pt x="201" y="357"/>
                    <a:pt x="203" y="354"/>
                    <a:pt x="201" y="353"/>
                  </a:cubicBezTo>
                  <a:cubicBezTo>
                    <a:pt x="200" y="354"/>
                    <a:pt x="198" y="354"/>
                    <a:pt x="198" y="356"/>
                  </a:cubicBezTo>
                  <a:close/>
                  <a:moveTo>
                    <a:pt x="151" y="354"/>
                  </a:moveTo>
                  <a:cubicBezTo>
                    <a:pt x="152" y="355"/>
                    <a:pt x="152" y="356"/>
                    <a:pt x="154" y="356"/>
                  </a:cubicBezTo>
                  <a:cubicBezTo>
                    <a:pt x="154" y="356"/>
                    <a:pt x="154" y="355"/>
                    <a:pt x="154" y="355"/>
                  </a:cubicBezTo>
                  <a:cubicBezTo>
                    <a:pt x="154" y="354"/>
                    <a:pt x="153" y="354"/>
                    <a:pt x="153" y="353"/>
                  </a:cubicBezTo>
                  <a:cubicBezTo>
                    <a:pt x="152" y="354"/>
                    <a:pt x="152" y="354"/>
                    <a:pt x="151" y="354"/>
                  </a:cubicBezTo>
                  <a:close/>
                  <a:moveTo>
                    <a:pt x="166" y="356"/>
                  </a:moveTo>
                  <a:cubicBezTo>
                    <a:pt x="167" y="356"/>
                    <a:pt x="169" y="353"/>
                    <a:pt x="167" y="353"/>
                  </a:cubicBezTo>
                  <a:cubicBezTo>
                    <a:pt x="167" y="355"/>
                    <a:pt x="166" y="355"/>
                    <a:pt x="166" y="356"/>
                  </a:cubicBezTo>
                  <a:close/>
                  <a:moveTo>
                    <a:pt x="158" y="356"/>
                  </a:moveTo>
                  <a:cubicBezTo>
                    <a:pt x="159" y="356"/>
                    <a:pt x="159" y="357"/>
                    <a:pt x="160" y="358"/>
                  </a:cubicBezTo>
                  <a:cubicBezTo>
                    <a:pt x="164" y="358"/>
                    <a:pt x="163" y="354"/>
                    <a:pt x="160" y="353"/>
                  </a:cubicBezTo>
                  <a:cubicBezTo>
                    <a:pt x="159" y="355"/>
                    <a:pt x="158" y="355"/>
                    <a:pt x="158" y="356"/>
                  </a:cubicBezTo>
                  <a:close/>
                  <a:moveTo>
                    <a:pt x="147" y="358"/>
                  </a:moveTo>
                  <a:cubicBezTo>
                    <a:pt x="147" y="356"/>
                    <a:pt x="147" y="355"/>
                    <a:pt x="145" y="354"/>
                  </a:cubicBezTo>
                  <a:cubicBezTo>
                    <a:pt x="144" y="356"/>
                    <a:pt x="145" y="357"/>
                    <a:pt x="147" y="358"/>
                  </a:cubicBezTo>
                  <a:close/>
                  <a:moveTo>
                    <a:pt x="205" y="363"/>
                  </a:moveTo>
                  <a:cubicBezTo>
                    <a:pt x="207" y="362"/>
                    <a:pt x="207" y="356"/>
                    <a:pt x="205" y="355"/>
                  </a:cubicBezTo>
                  <a:cubicBezTo>
                    <a:pt x="204" y="358"/>
                    <a:pt x="205" y="360"/>
                    <a:pt x="205" y="363"/>
                  </a:cubicBezTo>
                  <a:close/>
                  <a:moveTo>
                    <a:pt x="136" y="359"/>
                  </a:moveTo>
                  <a:cubicBezTo>
                    <a:pt x="136" y="360"/>
                    <a:pt x="136" y="360"/>
                    <a:pt x="138" y="360"/>
                  </a:cubicBezTo>
                  <a:cubicBezTo>
                    <a:pt x="138" y="359"/>
                    <a:pt x="139" y="358"/>
                    <a:pt x="139" y="357"/>
                  </a:cubicBezTo>
                  <a:cubicBezTo>
                    <a:pt x="138" y="357"/>
                    <a:pt x="138" y="356"/>
                    <a:pt x="138" y="356"/>
                  </a:cubicBezTo>
                  <a:cubicBezTo>
                    <a:pt x="138" y="358"/>
                    <a:pt x="137" y="358"/>
                    <a:pt x="136" y="359"/>
                  </a:cubicBezTo>
                  <a:close/>
                  <a:moveTo>
                    <a:pt x="147" y="361"/>
                  </a:moveTo>
                  <a:cubicBezTo>
                    <a:pt x="148" y="361"/>
                    <a:pt x="148" y="362"/>
                    <a:pt x="149" y="362"/>
                  </a:cubicBezTo>
                  <a:cubicBezTo>
                    <a:pt x="149" y="361"/>
                    <a:pt x="151" y="361"/>
                    <a:pt x="151" y="360"/>
                  </a:cubicBezTo>
                  <a:cubicBezTo>
                    <a:pt x="151" y="359"/>
                    <a:pt x="150" y="358"/>
                    <a:pt x="149" y="358"/>
                  </a:cubicBezTo>
                  <a:cubicBezTo>
                    <a:pt x="148" y="359"/>
                    <a:pt x="147" y="359"/>
                    <a:pt x="147" y="361"/>
                  </a:cubicBezTo>
                  <a:close/>
                  <a:moveTo>
                    <a:pt x="159" y="361"/>
                  </a:moveTo>
                  <a:cubicBezTo>
                    <a:pt x="159" y="359"/>
                    <a:pt x="158" y="358"/>
                    <a:pt x="157" y="358"/>
                  </a:cubicBezTo>
                  <a:cubicBezTo>
                    <a:pt x="155" y="359"/>
                    <a:pt x="158" y="360"/>
                    <a:pt x="159" y="361"/>
                  </a:cubicBezTo>
                  <a:close/>
                  <a:moveTo>
                    <a:pt x="120" y="362"/>
                  </a:moveTo>
                  <a:cubicBezTo>
                    <a:pt x="121" y="362"/>
                    <a:pt x="122" y="363"/>
                    <a:pt x="123" y="364"/>
                  </a:cubicBezTo>
                  <a:cubicBezTo>
                    <a:pt x="123" y="362"/>
                    <a:pt x="125" y="362"/>
                    <a:pt x="125" y="360"/>
                  </a:cubicBezTo>
                  <a:cubicBezTo>
                    <a:pt x="124" y="359"/>
                    <a:pt x="124" y="358"/>
                    <a:pt x="122" y="358"/>
                  </a:cubicBezTo>
                  <a:cubicBezTo>
                    <a:pt x="122" y="360"/>
                    <a:pt x="121" y="360"/>
                    <a:pt x="120" y="362"/>
                  </a:cubicBezTo>
                  <a:close/>
                  <a:moveTo>
                    <a:pt x="171" y="360"/>
                  </a:moveTo>
                  <a:cubicBezTo>
                    <a:pt x="172" y="361"/>
                    <a:pt x="172" y="358"/>
                    <a:pt x="171" y="358"/>
                  </a:cubicBezTo>
                  <a:cubicBezTo>
                    <a:pt x="171" y="359"/>
                    <a:pt x="170" y="359"/>
                    <a:pt x="171" y="360"/>
                  </a:cubicBezTo>
                  <a:close/>
                  <a:moveTo>
                    <a:pt x="184" y="361"/>
                  </a:moveTo>
                  <a:cubicBezTo>
                    <a:pt x="183" y="360"/>
                    <a:pt x="184" y="358"/>
                    <a:pt x="183" y="359"/>
                  </a:cubicBezTo>
                  <a:cubicBezTo>
                    <a:pt x="182" y="359"/>
                    <a:pt x="182" y="361"/>
                    <a:pt x="184" y="361"/>
                  </a:cubicBezTo>
                  <a:close/>
                  <a:moveTo>
                    <a:pt x="98" y="365"/>
                  </a:moveTo>
                  <a:cubicBezTo>
                    <a:pt x="101" y="366"/>
                    <a:pt x="102" y="360"/>
                    <a:pt x="100" y="359"/>
                  </a:cubicBezTo>
                  <a:cubicBezTo>
                    <a:pt x="100" y="361"/>
                    <a:pt x="99" y="363"/>
                    <a:pt x="98" y="365"/>
                  </a:cubicBezTo>
                  <a:close/>
                  <a:moveTo>
                    <a:pt x="140" y="365"/>
                  </a:moveTo>
                  <a:cubicBezTo>
                    <a:pt x="141" y="365"/>
                    <a:pt x="142" y="363"/>
                    <a:pt x="143" y="361"/>
                  </a:cubicBezTo>
                  <a:cubicBezTo>
                    <a:pt x="142" y="361"/>
                    <a:pt x="142" y="360"/>
                    <a:pt x="141" y="360"/>
                  </a:cubicBezTo>
                  <a:cubicBezTo>
                    <a:pt x="141" y="362"/>
                    <a:pt x="139" y="362"/>
                    <a:pt x="140" y="365"/>
                  </a:cubicBezTo>
                  <a:close/>
                  <a:moveTo>
                    <a:pt x="152" y="366"/>
                  </a:moveTo>
                  <a:cubicBezTo>
                    <a:pt x="152" y="366"/>
                    <a:pt x="153" y="367"/>
                    <a:pt x="154" y="367"/>
                  </a:cubicBezTo>
                  <a:cubicBezTo>
                    <a:pt x="154" y="365"/>
                    <a:pt x="156" y="366"/>
                    <a:pt x="156" y="364"/>
                  </a:cubicBezTo>
                  <a:cubicBezTo>
                    <a:pt x="155" y="363"/>
                    <a:pt x="155" y="362"/>
                    <a:pt x="153" y="362"/>
                  </a:cubicBezTo>
                  <a:cubicBezTo>
                    <a:pt x="153" y="363"/>
                    <a:pt x="152" y="364"/>
                    <a:pt x="152" y="366"/>
                  </a:cubicBezTo>
                  <a:close/>
                  <a:moveTo>
                    <a:pt x="175" y="364"/>
                  </a:moveTo>
                  <a:cubicBezTo>
                    <a:pt x="175" y="364"/>
                    <a:pt x="176" y="361"/>
                    <a:pt x="174" y="362"/>
                  </a:cubicBezTo>
                  <a:cubicBezTo>
                    <a:pt x="174" y="363"/>
                    <a:pt x="173" y="364"/>
                    <a:pt x="175" y="364"/>
                  </a:cubicBezTo>
                  <a:close/>
                  <a:moveTo>
                    <a:pt x="179" y="363"/>
                  </a:moveTo>
                  <a:cubicBezTo>
                    <a:pt x="180" y="365"/>
                    <a:pt x="182" y="366"/>
                    <a:pt x="182" y="367"/>
                  </a:cubicBezTo>
                  <a:cubicBezTo>
                    <a:pt x="185" y="366"/>
                    <a:pt x="180" y="360"/>
                    <a:pt x="179" y="363"/>
                  </a:cubicBezTo>
                  <a:close/>
                  <a:moveTo>
                    <a:pt x="166" y="366"/>
                  </a:moveTo>
                  <a:cubicBezTo>
                    <a:pt x="168" y="366"/>
                    <a:pt x="169" y="365"/>
                    <a:pt x="169" y="363"/>
                  </a:cubicBezTo>
                  <a:cubicBezTo>
                    <a:pt x="168" y="362"/>
                    <a:pt x="166" y="364"/>
                    <a:pt x="166" y="366"/>
                  </a:cubicBezTo>
                  <a:close/>
                  <a:moveTo>
                    <a:pt x="197" y="370"/>
                  </a:moveTo>
                  <a:cubicBezTo>
                    <a:pt x="197" y="370"/>
                    <a:pt x="197" y="371"/>
                    <a:pt x="198" y="371"/>
                  </a:cubicBezTo>
                  <a:cubicBezTo>
                    <a:pt x="200" y="369"/>
                    <a:pt x="202" y="368"/>
                    <a:pt x="202" y="364"/>
                  </a:cubicBezTo>
                  <a:cubicBezTo>
                    <a:pt x="201" y="363"/>
                    <a:pt x="200" y="364"/>
                    <a:pt x="199" y="363"/>
                  </a:cubicBezTo>
                  <a:cubicBezTo>
                    <a:pt x="200" y="366"/>
                    <a:pt x="197" y="367"/>
                    <a:pt x="197" y="370"/>
                  </a:cubicBezTo>
                  <a:close/>
                  <a:moveTo>
                    <a:pt x="141" y="368"/>
                  </a:moveTo>
                  <a:cubicBezTo>
                    <a:pt x="142" y="369"/>
                    <a:pt x="142" y="370"/>
                    <a:pt x="144" y="370"/>
                  </a:cubicBezTo>
                  <a:cubicBezTo>
                    <a:pt x="145" y="369"/>
                    <a:pt x="146" y="367"/>
                    <a:pt x="147" y="366"/>
                  </a:cubicBezTo>
                  <a:cubicBezTo>
                    <a:pt x="145" y="362"/>
                    <a:pt x="142" y="365"/>
                    <a:pt x="141" y="368"/>
                  </a:cubicBezTo>
                  <a:close/>
                  <a:moveTo>
                    <a:pt x="100" y="375"/>
                  </a:moveTo>
                  <a:cubicBezTo>
                    <a:pt x="101" y="375"/>
                    <a:pt x="101" y="374"/>
                    <a:pt x="102" y="373"/>
                  </a:cubicBezTo>
                  <a:cubicBezTo>
                    <a:pt x="103" y="374"/>
                    <a:pt x="106" y="376"/>
                    <a:pt x="107" y="375"/>
                  </a:cubicBezTo>
                  <a:cubicBezTo>
                    <a:pt x="107" y="372"/>
                    <a:pt x="105" y="370"/>
                    <a:pt x="104" y="367"/>
                  </a:cubicBezTo>
                  <a:cubicBezTo>
                    <a:pt x="102" y="367"/>
                    <a:pt x="103" y="369"/>
                    <a:pt x="101" y="369"/>
                  </a:cubicBezTo>
                  <a:cubicBezTo>
                    <a:pt x="98" y="368"/>
                    <a:pt x="95" y="366"/>
                    <a:pt x="93" y="364"/>
                  </a:cubicBezTo>
                  <a:cubicBezTo>
                    <a:pt x="93" y="370"/>
                    <a:pt x="98" y="371"/>
                    <a:pt x="100" y="375"/>
                  </a:cubicBezTo>
                  <a:close/>
                  <a:moveTo>
                    <a:pt x="125" y="367"/>
                  </a:moveTo>
                  <a:cubicBezTo>
                    <a:pt x="127" y="368"/>
                    <a:pt x="128" y="365"/>
                    <a:pt x="127" y="364"/>
                  </a:cubicBezTo>
                  <a:cubicBezTo>
                    <a:pt x="126" y="365"/>
                    <a:pt x="125" y="366"/>
                    <a:pt x="125" y="367"/>
                  </a:cubicBezTo>
                  <a:close/>
                  <a:moveTo>
                    <a:pt x="132" y="367"/>
                  </a:moveTo>
                  <a:cubicBezTo>
                    <a:pt x="132" y="367"/>
                    <a:pt x="133" y="367"/>
                    <a:pt x="133" y="366"/>
                  </a:cubicBezTo>
                  <a:cubicBezTo>
                    <a:pt x="132" y="366"/>
                    <a:pt x="132" y="365"/>
                    <a:pt x="131" y="365"/>
                  </a:cubicBezTo>
                  <a:cubicBezTo>
                    <a:pt x="130" y="366"/>
                    <a:pt x="131" y="367"/>
                    <a:pt x="132" y="367"/>
                  </a:cubicBezTo>
                  <a:close/>
                  <a:moveTo>
                    <a:pt x="181" y="370"/>
                  </a:moveTo>
                  <a:cubicBezTo>
                    <a:pt x="181" y="367"/>
                    <a:pt x="179" y="366"/>
                    <a:pt x="177" y="366"/>
                  </a:cubicBezTo>
                  <a:cubicBezTo>
                    <a:pt x="178" y="367"/>
                    <a:pt x="178" y="370"/>
                    <a:pt x="181" y="370"/>
                  </a:cubicBezTo>
                  <a:close/>
                  <a:moveTo>
                    <a:pt x="156" y="369"/>
                  </a:moveTo>
                  <a:cubicBezTo>
                    <a:pt x="157" y="368"/>
                    <a:pt x="158" y="367"/>
                    <a:pt x="159" y="366"/>
                  </a:cubicBezTo>
                  <a:cubicBezTo>
                    <a:pt x="157" y="366"/>
                    <a:pt x="156" y="369"/>
                    <a:pt x="156" y="369"/>
                  </a:cubicBezTo>
                  <a:close/>
                  <a:moveTo>
                    <a:pt x="127" y="369"/>
                  </a:moveTo>
                  <a:cubicBezTo>
                    <a:pt x="127" y="370"/>
                    <a:pt x="129" y="370"/>
                    <a:pt x="129" y="371"/>
                  </a:cubicBezTo>
                  <a:cubicBezTo>
                    <a:pt x="129" y="371"/>
                    <a:pt x="130" y="370"/>
                    <a:pt x="130" y="370"/>
                  </a:cubicBezTo>
                  <a:cubicBezTo>
                    <a:pt x="130" y="369"/>
                    <a:pt x="130" y="368"/>
                    <a:pt x="128" y="368"/>
                  </a:cubicBezTo>
                  <a:cubicBezTo>
                    <a:pt x="128" y="368"/>
                    <a:pt x="128" y="369"/>
                    <a:pt x="127" y="369"/>
                  </a:cubicBezTo>
                  <a:close/>
                  <a:moveTo>
                    <a:pt x="146" y="374"/>
                  </a:moveTo>
                  <a:cubicBezTo>
                    <a:pt x="148" y="377"/>
                    <a:pt x="150" y="372"/>
                    <a:pt x="151" y="370"/>
                  </a:cubicBezTo>
                  <a:cubicBezTo>
                    <a:pt x="150" y="369"/>
                    <a:pt x="150" y="368"/>
                    <a:pt x="149" y="368"/>
                  </a:cubicBezTo>
                  <a:cubicBezTo>
                    <a:pt x="148" y="370"/>
                    <a:pt x="146" y="371"/>
                    <a:pt x="146" y="374"/>
                  </a:cubicBezTo>
                  <a:close/>
                  <a:moveTo>
                    <a:pt x="172" y="371"/>
                  </a:moveTo>
                  <a:cubicBezTo>
                    <a:pt x="173" y="373"/>
                    <a:pt x="174" y="374"/>
                    <a:pt x="176" y="376"/>
                  </a:cubicBezTo>
                  <a:cubicBezTo>
                    <a:pt x="178" y="374"/>
                    <a:pt x="176" y="369"/>
                    <a:pt x="174" y="369"/>
                  </a:cubicBezTo>
                  <a:cubicBezTo>
                    <a:pt x="173" y="369"/>
                    <a:pt x="173" y="371"/>
                    <a:pt x="172" y="371"/>
                  </a:cubicBezTo>
                  <a:close/>
                  <a:moveTo>
                    <a:pt x="205" y="377"/>
                  </a:moveTo>
                  <a:cubicBezTo>
                    <a:pt x="208" y="377"/>
                    <a:pt x="207" y="371"/>
                    <a:pt x="206" y="370"/>
                  </a:cubicBezTo>
                  <a:cubicBezTo>
                    <a:pt x="204" y="372"/>
                    <a:pt x="206" y="375"/>
                    <a:pt x="205" y="377"/>
                  </a:cubicBezTo>
                  <a:close/>
                  <a:moveTo>
                    <a:pt x="151" y="375"/>
                  </a:moveTo>
                  <a:cubicBezTo>
                    <a:pt x="152" y="375"/>
                    <a:pt x="154" y="373"/>
                    <a:pt x="153" y="372"/>
                  </a:cubicBezTo>
                  <a:cubicBezTo>
                    <a:pt x="152" y="373"/>
                    <a:pt x="151" y="374"/>
                    <a:pt x="151" y="375"/>
                  </a:cubicBezTo>
                  <a:close/>
                  <a:moveTo>
                    <a:pt x="125" y="377"/>
                  </a:moveTo>
                  <a:cubicBezTo>
                    <a:pt x="126" y="377"/>
                    <a:pt x="127" y="376"/>
                    <a:pt x="127" y="374"/>
                  </a:cubicBezTo>
                  <a:cubicBezTo>
                    <a:pt x="126" y="374"/>
                    <a:pt x="126" y="373"/>
                    <a:pt x="125" y="373"/>
                  </a:cubicBezTo>
                  <a:cubicBezTo>
                    <a:pt x="123" y="374"/>
                    <a:pt x="124" y="376"/>
                    <a:pt x="125" y="377"/>
                  </a:cubicBezTo>
                  <a:close/>
                  <a:moveTo>
                    <a:pt x="136" y="373"/>
                  </a:moveTo>
                  <a:cubicBezTo>
                    <a:pt x="136" y="376"/>
                    <a:pt x="137" y="377"/>
                    <a:pt x="139" y="377"/>
                  </a:cubicBezTo>
                  <a:cubicBezTo>
                    <a:pt x="140" y="375"/>
                    <a:pt x="139" y="372"/>
                    <a:pt x="136" y="373"/>
                  </a:cubicBezTo>
                  <a:close/>
                  <a:moveTo>
                    <a:pt x="187" y="377"/>
                  </a:moveTo>
                  <a:cubicBezTo>
                    <a:pt x="187" y="376"/>
                    <a:pt x="186" y="375"/>
                    <a:pt x="185" y="375"/>
                  </a:cubicBezTo>
                  <a:cubicBezTo>
                    <a:pt x="186" y="376"/>
                    <a:pt x="186" y="377"/>
                    <a:pt x="187" y="377"/>
                  </a:cubicBezTo>
                  <a:close/>
                  <a:moveTo>
                    <a:pt x="201" y="376"/>
                  </a:moveTo>
                  <a:cubicBezTo>
                    <a:pt x="201" y="377"/>
                    <a:pt x="202" y="378"/>
                    <a:pt x="202" y="378"/>
                  </a:cubicBezTo>
                  <a:cubicBezTo>
                    <a:pt x="203" y="377"/>
                    <a:pt x="202" y="377"/>
                    <a:pt x="203" y="375"/>
                  </a:cubicBezTo>
                  <a:cubicBezTo>
                    <a:pt x="201" y="375"/>
                    <a:pt x="202" y="376"/>
                    <a:pt x="201" y="376"/>
                  </a:cubicBezTo>
                  <a:close/>
                  <a:moveTo>
                    <a:pt x="166" y="380"/>
                  </a:moveTo>
                  <a:cubicBezTo>
                    <a:pt x="166" y="381"/>
                    <a:pt x="167" y="383"/>
                    <a:pt x="169" y="383"/>
                  </a:cubicBezTo>
                  <a:cubicBezTo>
                    <a:pt x="169" y="380"/>
                    <a:pt x="171" y="380"/>
                    <a:pt x="173" y="380"/>
                  </a:cubicBezTo>
                  <a:cubicBezTo>
                    <a:pt x="171" y="376"/>
                    <a:pt x="167" y="375"/>
                    <a:pt x="166" y="380"/>
                  </a:cubicBezTo>
                  <a:close/>
                  <a:moveTo>
                    <a:pt x="120" y="383"/>
                  </a:moveTo>
                  <a:cubicBezTo>
                    <a:pt x="125" y="383"/>
                    <a:pt x="124" y="379"/>
                    <a:pt x="122" y="376"/>
                  </a:cubicBezTo>
                  <a:cubicBezTo>
                    <a:pt x="117" y="377"/>
                    <a:pt x="122" y="382"/>
                    <a:pt x="120" y="383"/>
                  </a:cubicBezTo>
                  <a:close/>
                  <a:moveTo>
                    <a:pt x="179" y="380"/>
                  </a:moveTo>
                  <a:cubicBezTo>
                    <a:pt x="182" y="380"/>
                    <a:pt x="182" y="382"/>
                    <a:pt x="184" y="382"/>
                  </a:cubicBezTo>
                  <a:cubicBezTo>
                    <a:pt x="185" y="382"/>
                    <a:pt x="185" y="381"/>
                    <a:pt x="186" y="379"/>
                  </a:cubicBezTo>
                  <a:cubicBezTo>
                    <a:pt x="184" y="378"/>
                    <a:pt x="183" y="377"/>
                    <a:pt x="182" y="376"/>
                  </a:cubicBezTo>
                  <a:cubicBezTo>
                    <a:pt x="181" y="378"/>
                    <a:pt x="180" y="378"/>
                    <a:pt x="179" y="380"/>
                  </a:cubicBezTo>
                  <a:close/>
                  <a:moveTo>
                    <a:pt x="215" y="381"/>
                  </a:moveTo>
                  <a:cubicBezTo>
                    <a:pt x="215" y="379"/>
                    <a:pt x="216" y="377"/>
                    <a:pt x="214" y="377"/>
                  </a:cubicBezTo>
                  <a:cubicBezTo>
                    <a:pt x="214" y="379"/>
                    <a:pt x="214" y="381"/>
                    <a:pt x="215" y="381"/>
                  </a:cubicBezTo>
                  <a:close/>
                  <a:moveTo>
                    <a:pt x="137" y="378"/>
                  </a:moveTo>
                  <a:cubicBezTo>
                    <a:pt x="136" y="379"/>
                    <a:pt x="135" y="376"/>
                    <a:pt x="134" y="378"/>
                  </a:cubicBezTo>
                  <a:cubicBezTo>
                    <a:pt x="134" y="379"/>
                    <a:pt x="137" y="382"/>
                    <a:pt x="137" y="378"/>
                  </a:cubicBezTo>
                  <a:close/>
                  <a:moveTo>
                    <a:pt x="140" y="381"/>
                  </a:moveTo>
                  <a:cubicBezTo>
                    <a:pt x="141" y="381"/>
                    <a:pt x="141" y="382"/>
                    <a:pt x="141" y="382"/>
                  </a:cubicBezTo>
                  <a:cubicBezTo>
                    <a:pt x="143" y="382"/>
                    <a:pt x="144" y="381"/>
                    <a:pt x="144" y="379"/>
                  </a:cubicBezTo>
                  <a:cubicBezTo>
                    <a:pt x="143" y="379"/>
                    <a:pt x="143" y="378"/>
                    <a:pt x="142" y="378"/>
                  </a:cubicBezTo>
                  <a:cubicBezTo>
                    <a:pt x="142" y="380"/>
                    <a:pt x="140" y="380"/>
                    <a:pt x="140" y="381"/>
                  </a:cubicBezTo>
                  <a:close/>
                  <a:moveTo>
                    <a:pt x="152" y="381"/>
                  </a:moveTo>
                  <a:cubicBezTo>
                    <a:pt x="152" y="380"/>
                    <a:pt x="155" y="379"/>
                    <a:pt x="153" y="378"/>
                  </a:cubicBezTo>
                  <a:cubicBezTo>
                    <a:pt x="153" y="379"/>
                    <a:pt x="151" y="380"/>
                    <a:pt x="152" y="381"/>
                  </a:cubicBezTo>
                  <a:close/>
                  <a:moveTo>
                    <a:pt x="207" y="382"/>
                  </a:moveTo>
                  <a:cubicBezTo>
                    <a:pt x="206" y="380"/>
                    <a:pt x="208" y="379"/>
                    <a:pt x="207" y="379"/>
                  </a:cubicBezTo>
                  <a:cubicBezTo>
                    <a:pt x="206" y="380"/>
                    <a:pt x="205" y="381"/>
                    <a:pt x="207" y="382"/>
                  </a:cubicBezTo>
                  <a:close/>
                  <a:moveTo>
                    <a:pt x="113" y="389"/>
                  </a:moveTo>
                  <a:cubicBezTo>
                    <a:pt x="112" y="386"/>
                    <a:pt x="109" y="379"/>
                    <a:pt x="105" y="380"/>
                  </a:cubicBezTo>
                  <a:cubicBezTo>
                    <a:pt x="107" y="383"/>
                    <a:pt x="110" y="385"/>
                    <a:pt x="111" y="389"/>
                  </a:cubicBezTo>
                  <a:cubicBezTo>
                    <a:pt x="112" y="388"/>
                    <a:pt x="112" y="390"/>
                    <a:pt x="113" y="389"/>
                  </a:cubicBezTo>
                  <a:close/>
                  <a:moveTo>
                    <a:pt x="129" y="384"/>
                  </a:moveTo>
                  <a:cubicBezTo>
                    <a:pt x="130" y="385"/>
                    <a:pt x="130" y="387"/>
                    <a:pt x="132" y="387"/>
                  </a:cubicBezTo>
                  <a:cubicBezTo>
                    <a:pt x="134" y="386"/>
                    <a:pt x="135" y="381"/>
                    <a:pt x="131" y="380"/>
                  </a:cubicBezTo>
                  <a:cubicBezTo>
                    <a:pt x="130" y="381"/>
                    <a:pt x="129" y="382"/>
                    <a:pt x="129" y="384"/>
                  </a:cubicBezTo>
                  <a:close/>
                  <a:moveTo>
                    <a:pt x="199" y="384"/>
                  </a:moveTo>
                  <a:cubicBezTo>
                    <a:pt x="201" y="384"/>
                    <a:pt x="200" y="381"/>
                    <a:pt x="199" y="381"/>
                  </a:cubicBezTo>
                  <a:cubicBezTo>
                    <a:pt x="197" y="382"/>
                    <a:pt x="200" y="383"/>
                    <a:pt x="199" y="384"/>
                  </a:cubicBezTo>
                  <a:close/>
                  <a:moveTo>
                    <a:pt x="144" y="385"/>
                  </a:moveTo>
                  <a:cubicBezTo>
                    <a:pt x="145" y="384"/>
                    <a:pt x="146" y="384"/>
                    <a:pt x="146" y="383"/>
                  </a:cubicBezTo>
                  <a:cubicBezTo>
                    <a:pt x="144" y="382"/>
                    <a:pt x="143" y="384"/>
                    <a:pt x="144" y="385"/>
                  </a:cubicBezTo>
                  <a:close/>
                  <a:moveTo>
                    <a:pt x="161" y="386"/>
                  </a:moveTo>
                  <a:cubicBezTo>
                    <a:pt x="162" y="386"/>
                    <a:pt x="164" y="385"/>
                    <a:pt x="164" y="384"/>
                  </a:cubicBezTo>
                  <a:cubicBezTo>
                    <a:pt x="163" y="384"/>
                    <a:pt x="163" y="384"/>
                    <a:pt x="162" y="384"/>
                  </a:cubicBezTo>
                  <a:cubicBezTo>
                    <a:pt x="162" y="385"/>
                    <a:pt x="161" y="385"/>
                    <a:pt x="161" y="386"/>
                  </a:cubicBezTo>
                  <a:close/>
                  <a:moveTo>
                    <a:pt x="173" y="387"/>
                  </a:moveTo>
                  <a:cubicBezTo>
                    <a:pt x="174" y="387"/>
                    <a:pt x="175" y="387"/>
                    <a:pt x="175" y="386"/>
                  </a:cubicBezTo>
                  <a:cubicBezTo>
                    <a:pt x="174" y="386"/>
                    <a:pt x="173" y="386"/>
                    <a:pt x="173" y="386"/>
                  </a:cubicBezTo>
                  <a:cubicBezTo>
                    <a:pt x="173" y="385"/>
                    <a:pt x="171" y="385"/>
                    <a:pt x="172" y="384"/>
                  </a:cubicBezTo>
                  <a:cubicBezTo>
                    <a:pt x="170" y="384"/>
                    <a:pt x="169" y="384"/>
                    <a:pt x="169" y="385"/>
                  </a:cubicBezTo>
                  <a:cubicBezTo>
                    <a:pt x="170" y="386"/>
                    <a:pt x="173" y="385"/>
                    <a:pt x="173" y="387"/>
                  </a:cubicBezTo>
                  <a:close/>
                  <a:moveTo>
                    <a:pt x="200" y="386"/>
                  </a:moveTo>
                  <a:cubicBezTo>
                    <a:pt x="201" y="387"/>
                    <a:pt x="201" y="388"/>
                    <a:pt x="202" y="389"/>
                  </a:cubicBezTo>
                  <a:cubicBezTo>
                    <a:pt x="202" y="388"/>
                    <a:pt x="204" y="385"/>
                    <a:pt x="202" y="385"/>
                  </a:cubicBezTo>
                  <a:cubicBezTo>
                    <a:pt x="202" y="386"/>
                    <a:pt x="201" y="386"/>
                    <a:pt x="200" y="386"/>
                  </a:cubicBezTo>
                  <a:close/>
                  <a:moveTo>
                    <a:pt x="181" y="388"/>
                  </a:moveTo>
                  <a:cubicBezTo>
                    <a:pt x="182" y="386"/>
                    <a:pt x="181" y="386"/>
                    <a:pt x="179" y="385"/>
                  </a:cubicBezTo>
                  <a:cubicBezTo>
                    <a:pt x="179" y="387"/>
                    <a:pt x="180" y="387"/>
                    <a:pt x="181" y="388"/>
                  </a:cubicBezTo>
                  <a:close/>
                  <a:moveTo>
                    <a:pt x="129" y="392"/>
                  </a:moveTo>
                  <a:cubicBezTo>
                    <a:pt x="131" y="389"/>
                    <a:pt x="128" y="387"/>
                    <a:pt x="127" y="385"/>
                  </a:cubicBezTo>
                  <a:cubicBezTo>
                    <a:pt x="125" y="388"/>
                    <a:pt x="126" y="390"/>
                    <a:pt x="129" y="392"/>
                  </a:cubicBezTo>
                  <a:close/>
                  <a:moveTo>
                    <a:pt x="133" y="392"/>
                  </a:moveTo>
                  <a:cubicBezTo>
                    <a:pt x="135" y="392"/>
                    <a:pt x="138" y="390"/>
                    <a:pt x="138" y="387"/>
                  </a:cubicBezTo>
                  <a:cubicBezTo>
                    <a:pt x="135" y="386"/>
                    <a:pt x="134" y="389"/>
                    <a:pt x="133" y="392"/>
                  </a:cubicBezTo>
                  <a:close/>
                  <a:moveTo>
                    <a:pt x="147" y="395"/>
                  </a:moveTo>
                  <a:cubicBezTo>
                    <a:pt x="143" y="394"/>
                    <a:pt x="138" y="402"/>
                    <a:pt x="142" y="405"/>
                  </a:cubicBezTo>
                  <a:cubicBezTo>
                    <a:pt x="147" y="401"/>
                    <a:pt x="148" y="393"/>
                    <a:pt x="152" y="387"/>
                  </a:cubicBezTo>
                  <a:cubicBezTo>
                    <a:pt x="152" y="387"/>
                    <a:pt x="151" y="386"/>
                    <a:pt x="151" y="386"/>
                  </a:cubicBezTo>
                  <a:cubicBezTo>
                    <a:pt x="148" y="389"/>
                    <a:pt x="147" y="392"/>
                    <a:pt x="147" y="395"/>
                  </a:cubicBezTo>
                  <a:close/>
                  <a:moveTo>
                    <a:pt x="205" y="391"/>
                  </a:moveTo>
                  <a:cubicBezTo>
                    <a:pt x="207" y="390"/>
                    <a:pt x="208" y="389"/>
                    <a:pt x="208" y="387"/>
                  </a:cubicBezTo>
                  <a:cubicBezTo>
                    <a:pt x="206" y="388"/>
                    <a:pt x="205" y="388"/>
                    <a:pt x="205" y="391"/>
                  </a:cubicBezTo>
                  <a:close/>
                  <a:moveTo>
                    <a:pt x="216" y="411"/>
                  </a:moveTo>
                  <a:cubicBezTo>
                    <a:pt x="218" y="405"/>
                    <a:pt x="216" y="396"/>
                    <a:pt x="215" y="388"/>
                  </a:cubicBezTo>
                  <a:cubicBezTo>
                    <a:pt x="214" y="396"/>
                    <a:pt x="214" y="404"/>
                    <a:pt x="216" y="411"/>
                  </a:cubicBezTo>
                  <a:close/>
                  <a:moveTo>
                    <a:pt x="191" y="389"/>
                  </a:moveTo>
                  <a:cubicBezTo>
                    <a:pt x="192" y="389"/>
                    <a:pt x="191" y="391"/>
                    <a:pt x="193" y="391"/>
                  </a:cubicBezTo>
                  <a:cubicBezTo>
                    <a:pt x="194" y="390"/>
                    <a:pt x="193" y="388"/>
                    <a:pt x="192" y="388"/>
                  </a:cubicBezTo>
                  <a:cubicBezTo>
                    <a:pt x="192" y="389"/>
                    <a:pt x="191" y="389"/>
                    <a:pt x="191" y="389"/>
                  </a:cubicBezTo>
                  <a:close/>
                  <a:moveTo>
                    <a:pt x="182" y="393"/>
                  </a:moveTo>
                  <a:cubicBezTo>
                    <a:pt x="184" y="394"/>
                    <a:pt x="187" y="390"/>
                    <a:pt x="186" y="389"/>
                  </a:cubicBezTo>
                  <a:cubicBezTo>
                    <a:pt x="185" y="391"/>
                    <a:pt x="183" y="391"/>
                    <a:pt x="182" y="393"/>
                  </a:cubicBezTo>
                  <a:close/>
                  <a:moveTo>
                    <a:pt x="152" y="417"/>
                  </a:moveTo>
                  <a:cubicBezTo>
                    <a:pt x="151" y="417"/>
                    <a:pt x="149" y="417"/>
                    <a:pt x="150" y="418"/>
                  </a:cubicBezTo>
                  <a:cubicBezTo>
                    <a:pt x="152" y="419"/>
                    <a:pt x="151" y="417"/>
                    <a:pt x="153" y="418"/>
                  </a:cubicBezTo>
                  <a:cubicBezTo>
                    <a:pt x="154" y="409"/>
                    <a:pt x="156" y="400"/>
                    <a:pt x="156" y="390"/>
                  </a:cubicBezTo>
                  <a:cubicBezTo>
                    <a:pt x="154" y="398"/>
                    <a:pt x="152" y="407"/>
                    <a:pt x="152" y="417"/>
                  </a:cubicBezTo>
                  <a:close/>
                  <a:moveTo>
                    <a:pt x="189" y="393"/>
                  </a:moveTo>
                  <a:cubicBezTo>
                    <a:pt x="190" y="393"/>
                    <a:pt x="191" y="393"/>
                    <a:pt x="191" y="392"/>
                  </a:cubicBezTo>
                  <a:cubicBezTo>
                    <a:pt x="190" y="392"/>
                    <a:pt x="191" y="390"/>
                    <a:pt x="190" y="391"/>
                  </a:cubicBezTo>
                  <a:cubicBezTo>
                    <a:pt x="190" y="392"/>
                    <a:pt x="188" y="392"/>
                    <a:pt x="189" y="393"/>
                  </a:cubicBezTo>
                  <a:close/>
                  <a:moveTo>
                    <a:pt x="136" y="395"/>
                  </a:moveTo>
                  <a:cubicBezTo>
                    <a:pt x="138" y="396"/>
                    <a:pt x="139" y="392"/>
                    <a:pt x="139" y="391"/>
                  </a:cubicBezTo>
                  <a:cubicBezTo>
                    <a:pt x="138" y="392"/>
                    <a:pt x="137" y="394"/>
                    <a:pt x="136" y="395"/>
                  </a:cubicBezTo>
                  <a:close/>
                  <a:moveTo>
                    <a:pt x="120" y="403"/>
                  </a:moveTo>
                  <a:cubicBezTo>
                    <a:pt x="123" y="402"/>
                    <a:pt x="123" y="400"/>
                    <a:pt x="125" y="398"/>
                  </a:cubicBezTo>
                  <a:cubicBezTo>
                    <a:pt x="124" y="396"/>
                    <a:pt x="123" y="394"/>
                    <a:pt x="121" y="392"/>
                  </a:cubicBezTo>
                  <a:cubicBezTo>
                    <a:pt x="119" y="395"/>
                    <a:pt x="121" y="401"/>
                    <a:pt x="120" y="403"/>
                  </a:cubicBezTo>
                  <a:close/>
                  <a:moveTo>
                    <a:pt x="197" y="395"/>
                  </a:moveTo>
                  <a:cubicBezTo>
                    <a:pt x="197" y="394"/>
                    <a:pt x="196" y="393"/>
                    <a:pt x="195" y="392"/>
                  </a:cubicBezTo>
                  <a:cubicBezTo>
                    <a:pt x="193" y="394"/>
                    <a:pt x="196" y="396"/>
                    <a:pt x="197" y="395"/>
                  </a:cubicBezTo>
                  <a:close/>
                  <a:moveTo>
                    <a:pt x="132" y="395"/>
                  </a:moveTo>
                  <a:cubicBezTo>
                    <a:pt x="132" y="395"/>
                    <a:pt x="134" y="393"/>
                    <a:pt x="132" y="393"/>
                  </a:cubicBezTo>
                  <a:cubicBezTo>
                    <a:pt x="132" y="394"/>
                    <a:pt x="130" y="395"/>
                    <a:pt x="132" y="395"/>
                  </a:cubicBezTo>
                  <a:close/>
                  <a:moveTo>
                    <a:pt x="193" y="398"/>
                  </a:moveTo>
                  <a:cubicBezTo>
                    <a:pt x="193" y="397"/>
                    <a:pt x="193" y="397"/>
                    <a:pt x="193" y="396"/>
                  </a:cubicBezTo>
                  <a:cubicBezTo>
                    <a:pt x="193" y="396"/>
                    <a:pt x="193" y="395"/>
                    <a:pt x="192" y="395"/>
                  </a:cubicBezTo>
                  <a:cubicBezTo>
                    <a:pt x="191" y="396"/>
                    <a:pt x="192" y="397"/>
                    <a:pt x="193" y="398"/>
                  </a:cubicBezTo>
                  <a:close/>
                  <a:moveTo>
                    <a:pt x="133" y="398"/>
                  </a:moveTo>
                  <a:cubicBezTo>
                    <a:pt x="134" y="399"/>
                    <a:pt x="135" y="399"/>
                    <a:pt x="135" y="398"/>
                  </a:cubicBezTo>
                  <a:cubicBezTo>
                    <a:pt x="135" y="397"/>
                    <a:pt x="135" y="397"/>
                    <a:pt x="134" y="397"/>
                  </a:cubicBezTo>
                  <a:cubicBezTo>
                    <a:pt x="134" y="397"/>
                    <a:pt x="133" y="397"/>
                    <a:pt x="133" y="398"/>
                  </a:cubicBezTo>
                  <a:close/>
                  <a:moveTo>
                    <a:pt x="185" y="399"/>
                  </a:moveTo>
                  <a:cubicBezTo>
                    <a:pt x="185" y="398"/>
                    <a:pt x="187" y="397"/>
                    <a:pt x="185" y="397"/>
                  </a:cubicBezTo>
                  <a:cubicBezTo>
                    <a:pt x="184" y="398"/>
                    <a:pt x="183" y="399"/>
                    <a:pt x="185" y="399"/>
                  </a:cubicBezTo>
                  <a:close/>
                  <a:moveTo>
                    <a:pt x="198" y="400"/>
                  </a:moveTo>
                  <a:cubicBezTo>
                    <a:pt x="199" y="400"/>
                    <a:pt x="201" y="397"/>
                    <a:pt x="199" y="397"/>
                  </a:cubicBezTo>
                  <a:cubicBezTo>
                    <a:pt x="200" y="399"/>
                    <a:pt x="198" y="398"/>
                    <a:pt x="198" y="400"/>
                  </a:cubicBezTo>
                  <a:close/>
                  <a:moveTo>
                    <a:pt x="200" y="403"/>
                  </a:moveTo>
                  <a:cubicBezTo>
                    <a:pt x="202" y="404"/>
                    <a:pt x="204" y="401"/>
                    <a:pt x="203" y="399"/>
                  </a:cubicBezTo>
                  <a:cubicBezTo>
                    <a:pt x="202" y="401"/>
                    <a:pt x="201" y="401"/>
                    <a:pt x="200" y="403"/>
                  </a:cubicBezTo>
                  <a:close/>
                  <a:moveTo>
                    <a:pt x="192" y="403"/>
                  </a:moveTo>
                  <a:cubicBezTo>
                    <a:pt x="192" y="401"/>
                    <a:pt x="191" y="400"/>
                    <a:pt x="190" y="400"/>
                  </a:cubicBezTo>
                  <a:cubicBezTo>
                    <a:pt x="190" y="401"/>
                    <a:pt x="191" y="402"/>
                    <a:pt x="192" y="403"/>
                  </a:cubicBezTo>
                  <a:close/>
                  <a:moveTo>
                    <a:pt x="131" y="405"/>
                  </a:moveTo>
                  <a:cubicBezTo>
                    <a:pt x="131" y="404"/>
                    <a:pt x="132" y="403"/>
                    <a:pt x="132" y="401"/>
                  </a:cubicBezTo>
                  <a:cubicBezTo>
                    <a:pt x="131" y="401"/>
                    <a:pt x="131" y="401"/>
                    <a:pt x="130" y="401"/>
                  </a:cubicBezTo>
                  <a:cubicBezTo>
                    <a:pt x="129" y="402"/>
                    <a:pt x="130" y="404"/>
                    <a:pt x="131" y="405"/>
                  </a:cubicBezTo>
                  <a:close/>
                  <a:moveTo>
                    <a:pt x="184" y="407"/>
                  </a:moveTo>
                  <a:cubicBezTo>
                    <a:pt x="186" y="407"/>
                    <a:pt x="185" y="411"/>
                    <a:pt x="186" y="411"/>
                  </a:cubicBezTo>
                  <a:cubicBezTo>
                    <a:pt x="188" y="410"/>
                    <a:pt x="189" y="407"/>
                    <a:pt x="190" y="405"/>
                  </a:cubicBezTo>
                  <a:cubicBezTo>
                    <a:pt x="189" y="404"/>
                    <a:pt x="189" y="401"/>
                    <a:pt x="187" y="401"/>
                  </a:cubicBezTo>
                  <a:cubicBezTo>
                    <a:pt x="185" y="403"/>
                    <a:pt x="186" y="404"/>
                    <a:pt x="184" y="407"/>
                  </a:cubicBezTo>
                  <a:close/>
                  <a:moveTo>
                    <a:pt x="206" y="406"/>
                  </a:moveTo>
                  <a:cubicBezTo>
                    <a:pt x="208" y="406"/>
                    <a:pt x="208" y="405"/>
                    <a:pt x="208" y="403"/>
                  </a:cubicBezTo>
                  <a:cubicBezTo>
                    <a:pt x="207" y="403"/>
                    <a:pt x="207" y="402"/>
                    <a:pt x="206" y="402"/>
                  </a:cubicBezTo>
                  <a:cubicBezTo>
                    <a:pt x="206" y="404"/>
                    <a:pt x="206" y="404"/>
                    <a:pt x="206" y="406"/>
                  </a:cubicBezTo>
                  <a:close/>
                  <a:moveTo>
                    <a:pt x="127" y="411"/>
                  </a:moveTo>
                  <a:cubicBezTo>
                    <a:pt x="128" y="409"/>
                    <a:pt x="131" y="408"/>
                    <a:pt x="129" y="405"/>
                  </a:cubicBezTo>
                  <a:cubicBezTo>
                    <a:pt x="126" y="405"/>
                    <a:pt x="123" y="409"/>
                    <a:pt x="127" y="411"/>
                  </a:cubicBezTo>
                  <a:close/>
                  <a:moveTo>
                    <a:pt x="135" y="413"/>
                  </a:moveTo>
                  <a:cubicBezTo>
                    <a:pt x="139" y="412"/>
                    <a:pt x="138" y="408"/>
                    <a:pt x="136" y="407"/>
                  </a:cubicBezTo>
                  <a:cubicBezTo>
                    <a:pt x="135" y="408"/>
                    <a:pt x="134" y="411"/>
                    <a:pt x="135" y="413"/>
                  </a:cubicBezTo>
                  <a:close/>
                  <a:moveTo>
                    <a:pt x="197" y="411"/>
                  </a:moveTo>
                  <a:cubicBezTo>
                    <a:pt x="198" y="409"/>
                    <a:pt x="197" y="408"/>
                    <a:pt x="196" y="408"/>
                  </a:cubicBezTo>
                  <a:cubicBezTo>
                    <a:pt x="195" y="409"/>
                    <a:pt x="196" y="410"/>
                    <a:pt x="197" y="411"/>
                  </a:cubicBezTo>
                  <a:close/>
                  <a:moveTo>
                    <a:pt x="207" y="412"/>
                  </a:moveTo>
                  <a:cubicBezTo>
                    <a:pt x="208" y="413"/>
                    <a:pt x="208" y="414"/>
                    <a:pt x="209" y="414"/>
                  </a:cubicBezTo>
                  <a:cubicBezTo>
                    <a:pt x="209" y="412"/>
                    <a:pt x="210" y="411"/>
                    <a:pt x="208" y="410"/>
                  </a:cubicBezTo>
                  <a:cubicBezTo>
                    <a:pt x="209" y="411"/>
                    <a:pt x="207" y="411"/>
                    <a:pt x="207" y="412"/>
                  </a:cubicBezTo>
                  <a:close/>
                  <a:moveTo>
                    <a:pt x="193" y="411"/>
                  </a:moveTo>
                  <a:cubicBezTo>
                    <a:pt x="192" y="411"/>
                    <a:pt x="191" y="414"/>
                    <a:pt x="190" y="416"/>
                  </a:cubicBezTo>
                  <a:cubicBezTo>
                    <a:pt x="192" y="416"/>
                    <a:pt x="192" y="418"/>
                    <a:pt x="193" y="418"/>
                  </a:cubicBezTo>
                  <a:cubicBezTo>
                    <a:pt x="194" y="416"/>
                    <a:pt x="194" y="411"/>
                    <a:pt x="193" y="410"/>
                  </a:cubicBezTo>
                  <a:cubicBezTo>
                    <a:pt x="193" y="410"/>
                    <a:pt x="193" y="411"/>
                    <a:pt x="193" y="411"/>
                  </a:cubicBezTo>
                  <a:close/>
                  <a:moveTo>
                    <a:pt x="122" y="423"/>
                  </a:moveTo>
                  <a:cubicBezTo>
                    <a:pt x="124" y="422"/>
                    <a:pt x="124" y="423"/>
                    <a:pt x="126" y="423"/>
                  </a:cubicBezTo>
                  <a:cubicBezTo>
                    <a:pt x="125" y="421"/>
                    <a:pt x="127" y="420"/>
                    <a:pt x="127" y="418"/>
                  </a:cubicBezTo>
                  <a:cubicBezTo>
                    <a:pt x="126" y="416"/>
                    <a:pt x="122" y="416"/>
                    <a:pt x="122" y="413"/>
                  </a:cubicBezTo>
                  <a:cubicBezTo>
                    <a:pt x="121" y="415"/>
                    <a:pt x="122" y="418"/>
                    <a:pt x="122" y="423"/>
                  </a:cubicBezTo>
                  <a:close/>
                  <a:moveTo>
                    <a:pt x="132" y="418"/>
                  </a:moveTo>
                  <a:cubicBezTo>
                    <a:pt x="135" y="418"/>
                    <a:pt x="135" y="415"/>
                    <a:pt x="133" y="414"/>
                  </a:cubicBezTo>
                  <a:cubicBezTo>
                    <a:pt x="132" y="415"/>
                    <a:pt x="131" y="417"/>
                    <a:pt x="132" y="418"/>
                  </a:cubicBezTo>
                  <a:close/>
                  <a:moveTo>
                    <a:pt x="138" y="417"/>
                  </a:moveTo>
                  <a:cubicBezTo>
                    <a:pt x="138" y="416"/>
                    <a:pt x="138" y="416"/>
                    <a:pt x="139" y="415"/>
                  </a:cubicBezTo>
                  <a:cubicBezTo>
                    <a:pt x="138" y="415"/>
                    <a:pt x="138" y="415"/>
                    <a:pt x="137" y="415"/>
                  </a:cubicBezTo>
                  <a:cubicBezTo>
                    <a:pt x="137" y="416"/>
                    <a:pt x="137" y="418"/>
                    <a:pt x="138" y="417"/>
                  </a:cubicBezTo>
                  <a:close/>
                  <a:moveTo>
                    <a:pt x="205" y="423"/>
                  </a:moveTo>
                  <a:cubicBezTo>
                    <a:pt x="206" y="422"/>
                    <a:pt x="206" y="417"/>
                    <a:pt x="204" y="417"/>
                  </a:cubicBezTo>
                  <a:cubicBezTo>
                    <a:pt x="202" y="419"/>
                    <a:pt x="204" y="420"/>
                    <a:pt x="205" y="423"/>
                  </a:cubicBezTo>
                  <a:close/>
                  <a:moveTo>
                    <a:pt x="140" y="421"/>
                  </a:moveTo>
                  <a:cubicBezTo>
                    <a:pt x="142" y="421"/>
                    <a:pt x="143" y="418"/>
                    <a:pt x="141" y="418"/>
                  </a:cubicBezTo>
                  <a:cubicBezTo>
                    <a:pt x="141" y="419"/>
                    <a:pt x="140" y="420"/>
                    <a:pt x="140" y="421"/>
                  </a:cubicBezTo>
                  <a:close/>
                  <a:moveTo>
                    <a:pt x="189" y="427"/>
                  </a:moveTo>
                  <a:cubicBezTo>
                    <a:pt x="189" y="425"/>
                    <a:pt x="190" y="423"/>
                    <a:pt x="191" y="421"/>
                  </a:cubicBezTo>
                  <a:cubicBezTo>
                    <a:pt x="189" y="421"/>
                    <a:pt x="189" y="419"/>
                    <a:pt x="187" y="418"/>
                  </a:cubicBezTo>
                  <a:cubicBezTo>
                    <a:pt x="186" y="421"/>
                    <a:pt x="187" y="424"/>
                    <a:pt x="189" y="427"/>
                  </a:cubicBezTo>
                  <a:close/>
                  <a:moveTo>
                    <a:pt x="217" y="426"/>
                  </a:moveTo>
                  <a:cubicBezTo>
                    <a:pt x="218" y="424"/>
                    <a:pt x="217" y="422"/>
                    <a:pt x="217" y="420"/>
                  </a:cubicBezTo>
                  <a:cubicBezTo>
                    <a:pt x="215" y="421"/>
                    <a:pt x="215" y="425"/>
                    <a:pt x="217" y="426"/>
                  </a:cubicBezTo>
                  <a:close/>
                  <a:moveTo>
                    <a:pt x="206" y="424"/>
                  </a:moveTo>
                  <a:cubicBezTo>
                    <a:pt x="206" y="426"/>
                    <a:pt x="208" y="426"/>
                    <a:pt x="208" y="428"/>
                  </a:cubicBezTo>
                  <a:cubicBezTo>
                    <a:pt x="211" y="427"/>
                    <a:pt x="210" y="422"/>
                    <a:pt x="209" y="420"/>
                  </a:cubicBezTo>
                  <a:cubicBezTo>
                    <a:pt x="209" y="423"/>
                    <a:pt x="206" y="422"/>
                    <a:pt x="206" y="424"/>
                  </a:cubicBezTo>
                  <a:close/>
                  <a:moveTo>
                    <a:pt x="199" y="424"/>
                  </a:moveTo>
                  <a:cubicBezTo>
                    <a:pt x="200" y="424"/>
                    <a:pt x="200" y="426"/>
                    <a:pt x="202" y="426"/>
                  </a:cubicBezTo>
                  <a:cubicBezTo>
                    <a:pt x="201" y="425"/>
                    <a:pt x="203" y="425"/>
                    <a:pt x="203" y="424"/>
                  </a:cubicBezTo>
                  <a:cubicBezTo>
                    <a:pt x="202" y="424"/>
                    <a:pt x="202" y="422"/>
                    <a:pt x="200" y="421"/>
                  </a:cubicBezTo>
                  <a:cubicBezTo>
                    <a:pt x="201" y="423"/>
                    <a:pt x="199" y="422"/>
                    <a:pt x="199" y="424"/>
                  </a:cubicBezTo>
                  <a:close/>
                  <a:moveTo>
                    <a:pt x="128" y="425"/>
                  </a:moveTo>
                  <a:cubicBezTo>
                    <a:pt x="129" y="424"/>
                    <a:pt x="130" y="424"/>
                    <a:pt x="130" y="422"/>
                  </a:cubicBezTo>
                  <a:cubicBezTo>
                    <a:pt x="129" y="422"/>
                    <a:pt x="127" y="425"/>
                    <a:pt x="128" y="425"/>
                  </a:cubicBezTo>
                  <a:close/>
                  <a:moveTo>
                    <a:pt x="144" y="426"/>
                  </a:moveTo>
                  <a:cubicBezTo>
                    <a:pt x="144" y="428"/>
                    <a:pt x="145" y="429"/>
                    <a:pt x="146" y="431"/>
                  </a:cubicBezTo>
                  <a:cubicBezTo>
                    <a:pt x="146" y="428"/>
                    <a:pt x="147" y="426"/>
                    <a:pt x="146" y="423"/>
                  </a:cubicBezTo>
                  <a:cubicBezTo>
                    <a:pt x="146" y="424"/>
                    <a:pt x="145" y="426"/>
                    <a:pt x="144" y="426"/>
                  </a:cubicBezTo>
                  <a:close/>
                  <a:moveTo>
                    <a:pt x="130" y="430"/>
                  </a:moveTo>
                  <a:cubicBezTo>
                    <a:pt x="132" y="429"/>
                    <a:pt x="132" y="427"/>
                    <a:pt x="133" y="425"/>
                  </a:cubicBezTo>
                  <a:cubicBezTo>
                    <a:pt x="132" y="425"/>
                    <a:pt x="132" y="425"/>
                    <a:pt x="132" y="425"/>
                  </a:cubicBezTo>
                  <a:cubicBezTo>
                    <a:pt x="131" y="427"/>
                    <a:pt x="130" y="428"/>
                    <a:pt x="130" y="430"/>
                  </a:cubicBezTo>
                  <a:close/>
                  <a:moveTo>
                    <a:pt x="196" y="429"/>
                  </a:moveTo>
                  <a:cubicBezTo>
                    <a:pt x="196" y="430"/>
                    <a:pt x="197" y="431"/>
                    <a:pt x="199" y="431"/>
                  </a:cubicBezTo>
                  <a:cubicBezTo>
                    <a:pt x="198" y="430"/>
                    <a:pt x="199" y="430"/>
                    <a:pt x="199" y="429"/>
                  </a:cubicBezTo>
                  <a:cubicBezTo>
                    <a:pt x="198" y="429"/>
                    <a:pt x="198" y="427"/>
                    <a:pt x="197" y="427"/>
                  </a:cubicBezTo>
                  <a:cubicBezTo>
                    <a:pt x="197" y="428"/>
                    <a:pt x="196" y="428"/>
                    <a:pt x="196" y="429"/>
                  </a:cubicBezTo>
                  <a:close/>
                  <a:moveTo>
                    <a:pt x="205" y="430"/>
                  </a:moveTo>
                  <a:cubicBezTo>
                    <a:pt x="205" y="429"/>
                    <a:pt x="205" y="427"/>
                    <a:pt x="203" y="427"/>
                  </a:cubicBezTo>
                  <a:cubicBezTo>
                    <a:pt x="202" y="428"/>
                    <a:pt x="204" y="429"/>
                    <a:pt x="205" y="430"/>
                  </a:cubicBezTo>
                  <a:close/>
                  <a:moveTo>
                    <a:pt x="188" y="432"/>
                  </a:moveTo>
                  <a:cubicBezTo>
                    <a:pt x="189" y="432"/>
                    <a:pt x="189" y="433"/>
                    <a:pt x="190" y="433"/>
                  </a:cubicBezTo>
                  <a:cubicBezTo>
                    <a:pt x="189" y="432"/>
                    <a:pt x="191" y="432"/>
                    <a:pt x="191" y="431"/>
                  </a:cubicBezTo>
                  <a:cubicBezTo>
                    <a:pt x="190" y="431"/>
                    <a:pt x="188" y="431"/>
                    <a:pt x="188" y="432"/>
                  </a:cubicBezTo>
                  <a:close/>
                  <a:moveTo>
                    <a:pt x="199" y="432"/>
                  </a:moveTo>
                  <a:cubicBezTo>
                    <a:pt x="201" y="434"/>
                    <a:pt x="202" y="436"/>
                    <a:pt x="203" y="437"/>
                  </a:cubicBezTo>
                  <a:cubicBezTo>
                    <a:pt x="203" y="437"/>
                    <a:pt x="205" y="435"/>
                    <a:pt x="204" y="434"/>
                  </a:cubicBezTo>
                  <a:cubicBezTo>
                    <a:pt x="202" y="435"/>
                    <a:pt x="202" y="431"/>
                    <a:pt x="200" y="431"/>
                  </a:cubicBezTo>
                  <a:cubicBezTo>
                    <a:pt x="200" y="431"/>
                    <a:pt x="200" y="432"/>
                    <a:pt x="199" y="432"/>
                  </a:cubicBezTo>
                  <a:close/>
                  <a:moveTo>
                    <a:pt x="205" y="441"/>
                  </a:moveTo>
                  <a:cubicBezTo>
                    <a:pt x="208" y="439"/>
                    <a:pt x="211" y="435"/>
                    <a:pt x="210" y="432"/>
                  </a:cubicBezTo>
                  <a:cubicBezTo>
                    <a:pt x="208" y="435"/>
                    <a:pt x="207" y="438"/>
                    <a:pt x="205" y="441"/>
                  </a:cubicBezTo>
                  <a:close/>
                  <a:moveTo>
                    <a:pt x="191" y="438"/>
                  </a:moveTo>
                  <a:cubicBezTo>
                    <a:pt x="192" y="438"/>
                    <a:pt x="196" y="435"/>
                    <a:pt x="193" y="433"/>
                  </a:cubicBezTo>
                  <a:cubicBezTo>
                    <a:pt x="193" y="435"/>
                    <a:pt x="191" y="436"/>
                    <a:pt x="191" y="438"/>
                  </a:cubicBezTo>
                  <a:close/>
                  <a:moveTo>
                    <a:pt x="217" y="440"/>
                  </a:moveTo>
                  <a:cubicBezTo>
                    <a:pt x="218" y="440"/>
                    <a:pt x="218" y="435"/>
                    <a:pt x="217" y="434"/>
                  </a:cubicBezTo>
                  <a:cubicBezTo>
                    <a:pt x="216" y="436"/>
                    <a:pt x="217" y="437"/>
                    <a:pt x="217" y="440"/>
                  </a:cubicBezTo>
                  <a:close/>
                  <a:moveTo>
                    <a:pt x="125" y="443"/>
                  </a:moveTo>
                  <a:cubicBezTo>
                    <a:pt x="125" y="439"/>
                    <a:pt x="128" y="438"/>
                    <a:pt x="127" y="434"/>
                  </a:cubicBezTo>
                  <a:cubicBezTo>
                    <a:pt x="124" y="434"/>
                    <a:pt x="124" y="441"/>
                    <a:pt x="125" y="443"/>
                  </a:cubicBezTo>
                  <a:close/>
                  <a:moveTo>
                    <a:pt x="136" y="441"/>
                  </a:moveTo>
                  <a:cubicBezTo>
                    <a:pt x="138" y="440"/>
                    <a:pt x="141" y="436"/>
                    <a:pt x="140" y="434"/>
                  </a:cubicBezTo>
                  <a:cubicBezTo>
                    <a:pt x="138" y="436"/>
                    <a:pt x="137" y="439"/>
                    <a:pt x="136" y="441"/>
                  </a:cubicBezTo>
                  <a:close/>
                  <a:moveTo>
                    <a:pt x="201" y="443"/>
                  </a:moveTo>
                  <a:cubicBezTo>
                    <a:pt x="202" y="439"/>
                    <a:pt x="198" y="437"/>
                    <a:pt x="197" y="435"/>
                  </a:cubicBezTo>
                  <a:cubicBezTo>
                    <a:pt x="197" y="438"/>
                    <a:pt x="198" y="441"/>
                    <a:pt x="201" y="443"/>
                  </a:cubicBezTo>
                  <a:close/>
                  <a:moveTo>
                    <a:pt x="150" y="449"/>
                  </a:moveTo>
                  <a:cubicBezTo>
                    <a:pt x="153" y="447"/>
                    <a:pt x="151" y="439"/>
                    <a:pt x="152" y="436"/>
                  </a:cubicBezTo>
                  <a:cubicBezTo>
                    <a:pt x="151" y="436"/>
                    <a:pt x="151" y="436"/>
                    <a:pt x="150" y="436"/>
                  </a:cubicBezTo>
                  <a:cubicBezTo>
                    <a:pt x="150" y="440"/>
                    <a:pt x="150" y="444"/>
                    <a:pt x="150" y="449"/>
                  </a:cubicBezTo>
                  <a:close/>
                  <a:moveTo>
                    <a:pt x="191" y="444"/>
                  </a:moveTo>
                  <a:cubicBezTo>
                    <a:pt x="191" y="443"/>
                    <a:pt x="191" y="451"/>
                    <a:pt x="191" y="450"/>
                  </a:cubicBezTo>
                  <a:cubicBezTo>
                    <a:pt x="191" y="452"/>
                    <a:pt x="192" y="455"/>
                    <a:pt x="193" y="457"/>
                  </a:cubicBezTo>
                  <a:cubicBezTo>
                    <a:pt x="196" y="454"/>
                    <a:pt x="196" y="449"/>
                    <a:pt x="199" y="446"/>
                  </a:cubicBezTo>
                  <a:cubicBezTo>
                    <a:pt x="199" y="443"/>
                    <a:pt x="197" y="439"/>
                    <a:pt x="194" y="437"/>
                  </a:cubicBezTo>
                  <a:cubicBezTo>
                    <a:pt x="196" y="440"/>
                    <a:pt x="191" y="441"/>
                    <a:pt x="191" y="444"/>
                  </a:cubicBezTo>
                  <a:close/>
                  <a:moveTo>
                    <a:pt x="142" y="460"/>
                  </a:moveTo>
                  <a:cubicBezTo>
                    <a:pt x="142" y="459"/>
                    <a:pt x="144" y="458"/>
                    <a:pt x="143" y="456"/>
                  </a:cubicBezTo>
                  <a:cubicBezTo>
                    <a:pt x="140" y="452"/>
                    <a:pt x="148" y="445"/>
                    <a:pt x="145" y="440"/>
                  </a:cubicBezTo>
                  <a:cubicBezTo>
                    <a:pt x="144" y="447"/>
                    <a:pt x="138" y="454"/>
                    <a:pt x="142" y="460"/>
                  </a:cubicBezTo>
                  <a:close/>
                  <a:moveTo>
                    <a:pt x="140" y="446"/>
                  </a:moveTo>
                  <a:cubicBezTo>
                    <a:pt x="139" y="444"/>
                    <a:pt x="142" y="443"/>
                    <a:pt x="140" y="442"/>
                  </a:cubicBezTo>
                  <a:cubicBezTo>
                    <a:pt x="139" y="443"/>
                    <a:pt x="138" y="445"/>
                    <a:pt x="140" y="446"/>
                  </a:cubicBezTo>
                  <a:close/>
                  <a:moveTo>
                    <a:pt x="205" y="450"/>
                  </a:moveTo>
                  <a:cubicBezTo>
                    <a:pt x="205" y="449"/>
                    <a:pt x="207" y="447"/>
                    <a:pt x="205" y="446"/>
                  </a:cubicBezTo>
                  <a:cubicBezTo>
                    <a:pt x="206" y="448"/>
                    <a:pt x="203" y="449"/>
                    <a:pt x="205" y="450"/>
                  </a:cubicBezTo>
                  <a:close/>
                  <a:moveTo>
                    <a:pt x="136" y="451"/>
                  </a:moveTo>
                  <a:cubicBezTo>
                    <a:pt x="140" y="452"/>
                    <a:pt x="137" y="446"/>
                    <a:pt x="136" y="447"/>
                  </a:cubicBezTo>
                  <a:cubicBezTo>
                    <a:pt x="136" y="448"/>
                    <a:pt x="136" y="449"/>
                    <a:pt x="136" y="451"/>
                  </a:cubicBezTo>
                  <a:close/>
                  <a:moveTo>
                    <a:pt x="126" y="449"/>
                  </a:moveTo>
                  <a:cubicBezTo>
                    <a:pt x="126" y="451"/>
                    <a:pt x="126" y="452"/>
                    <a:pt x="125" y="453"/>
                  </a:cubicBezTo>
                  <a:cubicBezTo>
                    <a:pt x="126" y="453"/>
                    <a:pt x="128" y="448"/>
                    <a:pt x="127" y="448"/>
                  </a:cubicBezTo>
                  <a:cubicBezTo>
                    <a:pt x="127" y="449"/>
                    <a:pt x="126" y="449"/>
                    <a:pt x="126" y="449"/>
                  </a:cubicBezTo>
                  <a:close/>
                  <a:moveTo>
                    <a:pt x="209" y="458"/>
                  </a:moveTo>
                  <a:cubicBezTo>
                    <a:pt x="210" y="455"/>
                    <a:pt x="212" y="452"/>
                    <a:pt x="208" y="450"/>
                  </a:cubicBezTo>
                  <a:cubicBezTo>
                    <a:pt x="206" y="452"/>
                    <a:pt x="207" y="456"/>
                    <a:pt x="209" y="458"/>
                  </a:cubicBezTo>
                  <a:close/>
                  <a:moveTo>
                    <a:pt x="203" y="453"/>
                  </a:moveTo>
                  <a:cubicBezTo>
                    <a:pt x="203" y="452"/>
                    <a:pt x="203" y="451"/>
                    <a:pt x="202" y="451"/>
                  </a:cubicBezTo>
                  <a:cubicBezTo>
                    <a:pt x="201" y="452"/>
                    <a:pt x="202" y="454"/>
                    <a:pt x="203" y="453"/>
                  </a:cubicBezTo>
                  <a:close/>
                  <a:moveTo>
                    <a:pt x="130" y="460"/>
                  </a:moveTo>
                  <a:cubicBezTo>
                    <a:pt x="132" y="460"/>
                    <a:pt x="132" y="463"/>
                    <a:pt x="134" y="464"/>
                  </a:cubicBezTo>
                  <a:cubicBezTo>
                    <a:pt x="136" y="461"/>
                    <a:pt x="133" y="458"/>
                    <a:pt x="132" y="456"/>
                  </a:cubicBezTo>
                  <a:cubicBezTo>
                    <a:pt x="131" y="458"/>
                    <a:pt x="130" y="458"/>
                    <a:pt x="130" y="460"/>
                  </a:cubicBezTo>
                  <a:close/>
                  <a:moveTo>
                    <a:pt x="207" y="460"/>
                  </a:moveTo>
                  <a:cubicBezTo>
                    <a:pt x="207" y="459"/>
                    <a:pt x="208" y="459"/>
                    <a:pt x="208" y="458"/>
                  </a:cubicBezTo>
                  <a:cubicBezTo>
                    <a:pt x="207" y="458"/>
                    <a:pt x="206" y="457"/>
                    <a:pt x="205" y="457"/>
                  </a:cubicBezTo>
                  <a:cubicBezTo>
                    <a:pt x="204" y="458"/>
                    <a:pt x="205" y="460"/>
                    <a:pt x="207" y="460"/>
                  </a:cubicBezTo>
                  <a:close/>
                  <a:moveTo>
                    <a:pt x="146" y="461"/>
                  </a:moveTo>
                  <a:cubicBezTo>
                    <a:pt x="146" y="459"/>
                    <a:pt x="147" y="458"/>
                    <a:pt x="146" y="457"/>
                  </a:cubicBezTo>
                  <a:cubicBezTo>
                    <a:pt x="145" y="458"/>
                    <a:pt x="144" y="460"/>
                    <a:pt x="146" y="461"/>
                  </a:cubicBezTo>
                  <a:close/>
                  <a:moveTo>
                    <a:pt x="195" y="460"/>
                  </a:moveTo>
                  <a:cubicBezTo>
                    <a:pt x="194" y="460"/>
                    <a:pt x="194" y="458"/>
                    <a:pt x="193" y="458"/>
                  </a:cubicBezTo>
                  <a:cubicBezTo>
                    <a:pt x="193" y="462"/>
                    <a:pt x="193" y="467"/>
                    <a:pt x="195" y="471"/>
                  </a:cubicBezTo>
                  <a:cubicBezTo>
                    <a:pt x="195" y="466"/>
                    <a:pt x="201" y="462"/>
                    <a:pt x="198" y="457"/>
                  </a:cubicBezTo>
                  <a:cubicBezTo>
                    <a:pt x="197" y="458"/>
                    <a:pt x="196" y="459"/>
                    <a:pt x="195" y="460"/>
                  </a:cubicBezTo>
                  <a:close/>
                  <a:moveTo>
                    <a:pt x="212" y="464"/>
                  </a:moveTo>
                  <a:cubicBezTo>
                    <a:pt x="212" y="463"/>
                    <a:pt x="213" y="461"/>
                    <a:pt x="212" y="461"/>
                  </a:cubicBezTo>
                  <a:cubicBezTo>
                    <a:pt x="211" y="462"/>
                    <a:pt x="211" y="463"/>
                    <a:pt x="212" y="464"/>
                  </a:cubicBezTo>
                  <a:close/>
                  <a:moveTo>
                    <a:pt x="141" y="470"/>
                  </a:moveTo>
                  <a:cubicBezTo>
                    <a:pt x="141" y="468"/>
                    <a:pt x="145" y="465"/>
                    <a:pt x="142" y="464"/>
                  </a:cubicBezTo>
                  <a:cubicBezTo>
                    <a:pt x="142" y="465"/>
                    <a:pt x="139" y="468"/>
                    <a:pt x="141" y="470"/>
                  </a:cubicBezTo>
                  <a:close/>
                  <a:moveTo>
                    <a:pt x="200" y="469"/>
                  </a:moveTo>
                  <a:cubicBezTo>
                    <a:pt x="201" y="467"/>
                    <a:pt x="204" y="465"/>
                    <a:pt x="201" y="464"/>
                  </a:cubicBezTo>
                  <a:cubicBezTo>
                    <a:pt x="201" y="466"/>
                    <a:pt x="199" y="467"/>
                    <a:pt x="200" y="469"/>
                  </a:cubicBezTo>
                  <a:close/>
                  <a:moveTo>
                    <a:pt x="127" y="478"/>
                  </a:moveTo>
                  <a:cubicBezTo>
                    <a:pt x="130" y="473"/>
                    <a:pt x="131" y="468"/>
                    <a:pt x="127" y="464"/>
                  </a:cubicBezTo>
                  <a:cubicBezTo>
                    <a:pt x="126" y="470"/>
                    <a:pt x="127" y="473"/>
                    <a:pt x="127" y="478"/>
                  </a:cubicBezTo>
                  <a:close/>
                  <a:moveTo>
                    <a:pt x="145" y="476"/>
                  </a:moveTo>
                  <a:cubicBezTo>
                    <a:pt x="146" y="473"/>
                    <a:pt x="149" y="468"/>
                    <a:pt x="146" y="466"/>
                  </a:cubicBezTo>
                  <a:cubicBezTo>
                    <a:pt x="145" y="469"/>
                    <a:pt x="142" y="474"/>
                    <a:pt x="145" y="476"/>
                  </a:cubicBezTo>
                  <a:close/>
                  <a:moveTo>
                    <a:pt x="207" y="471"/>
                  </a:moveTo>
                  <a:cubicBezTo>
                    <a:pt x="207" y="471"/>
                    <a:pt x="208" y="471"/>
                    <a:pt x="209" y="470"/>
                  </a:cubicBezTo>
                  <a:cubicBezTo>
                    <a:pt x="208" y="469"/>
                    <a:pt x="208" y="468"/>
                    <a:pt x="207" y="468"/>
                  </a:cubicBezTo>
                  <a:cubicBezTo>
                    <a:pt x="207" y="469"/>
                    <a:pt x="206" y="471"/>
                    <a:pt x="207" y="471"/>
                  </a:cubicBezTo>
                  <a:close/>
                  <a:moveTo>
                    <a:pt x="216" y="475"/>
                  </a:moveTo>
                  <a:cubicBezTo>
                    <a:pt x="217" y="474"/>
                    <a:pt x="217" y="469"/>
                    <a:pt x="216" y="468"/>
                  </a:cubicBezTo>
                  <a:cubicBezTo>
                    <a:pt x="215" y="470"/>
                    <a:pt x="214" y="474"/>
                    <a:pt x="216" y="475"/>
                  </a:cubicBezTo>
                  <a:close/>
                  <a:moveTo>
                    <a:pt x="203" y="476"/>
                  </a:moveTo>
                  <a:cubicBezTo>
                    <a:pt x="205" y="477"/>
                    <a:pt x="205" y="474"/>
                    <a:pt x="206" y="472"/>
                  </a:cubicBezTo>
                  <a:cubicBezTo>
                    <a:pt x="204" y="473"/>
                    <a:pt x="204" y="474"/>
                    <a:pt x="203" y="476"/>
                  </a:cubicBezTo>
                  <a:close/>
                  <a:moveTo>
                    <a:pt x="211" y="479"/>
                  </a:moveTo>
                  <a:cubicBezTo>
                    <a:pt x="214" y="479"/>
                    <a:pt x="213" y="474"/>
                    <a:pt x="212" y="473"/>
                  </a:cubicBezTo>
                  <a:cubicBezTo>
                    <a:pt x="211" y="474"/>
                    <a:pt x="209" y="477"/>
                    <a:pt x="211" y="479"/>
                  </a:cubicBezTo>
                  <a:close/>
                  <a:moveTo>
                    <a:pt x="137" y="478"/>
                  </a:moveTo>
                  <a:cubicBezTo>
                    <a:pt x="136" y="476"/>
                    <a:pt x="138" y="477"/>
                    <a:pt x="137" y="475"/>
                  </a:cubicBezTo>
                  <a:cubicBezTo>
                    <a:pt x="137" y="475"/>
                    <a:pt x="137" y="474"/>
                    <a:pt x="136" y="475"/>
                  </a:cubicBezTo>
                  <a:cubicBezTo>
                    <a:pt x="136" y="476"/>
                    <a:pt x="136" y="477"/>
                    <a:pt x="137" y="478"/>
                  </a:cubicBezTo>
                  <a:close/>
                  <a:moveTo>
                    <a:pt x="196" y="483"/>
                  </a:moveTo>
                  <a:cubicBezTo>
                    <a:pt x="196" y="481"/>
                    <a:pt x="198" y="480"/>
                    <a:pt x="198" y="478"/>
                  </a:cubicBezTo>
                  <a:cubicBezTo>
                    <a:pt x="197" y="478"/>
                    <a:pt x="197" y="475"/>
                    <a:pt x="194" y="475"/>
                  </a:cubicBezTo>
                  <a:cubicBezTo>
                    <a:pt x="195" y="479"/>
                    <a:pt x="194" y="480"/>
                    <a:pt x="196" y="483"/>
                  </a:cubicBezTo>
                  <a:close/>
                  <a:moveTo>
                    <a:pt x="209" y="482"/>
                  </a:moveTo>
                  <a:cubicBezTo>
                    <a:pt x="209" y="481"/>
                    <a:pt x="210" y="481"/>
                    <a:pt x="210" y="480"/>
                  </a:cubicBezTo>
                  <a:cubicBezTo>
                    <a:pt x="209" y="481"/>
                    <a:pt x="210" y="479"/>
                    <a:pt x="208" y="479"/>
                  </a:cubicBezTo>
                  <a:cubicBezTo>
                    <a:pt x="207" y="480"/>
                    <a:pt x="208" y="482"/>
                    <a:pt x="209" y="482"/>
                  </a:cubicBezTo>
                  <a:close/>
                  <a:moveTo>
                    <a:pt x="140" y="484"/>
                  </a:moveTo>
                  <a:cubicBezTo>
                    <a:pt x="141" y="483"/>
                    <a:pt x="141" y="480"/>
                    <a:pt x="139" y="480"/>
                  </a:cubicBezTo>
                  <a:cubicBezTo>
                    <a:pt x="138" y="481"/>
                    <a:pt x="139" y="483"/>
                    <a:pt x="140" y="484"/>
                  </a:cubicBezTo>
                  <a:close/>
                  <a:moveTo>
                    <a:pt x="147" y="494"/>
                  </a:moveTo>
                  <a:cubicBezTo>
                    <a:pt x="148" y="492"/>
                    <a:pt x="147" y="485"/>
                    <a:pt x="147" y="482"/>
                  </a:cubicBezTo>
                  <a:cubicBezTo>
                    <a:pt x="146" y="486"/>
                    <a:pt x="141" y="491"/>
                    <a:pt x="147" y="494"/>
                  </a:cubicBezTo>
                  <a:close/>
                  <a:moveTo>
                    <a:pt x="127" y="484"/>
                  </a:moveTo>
                  <a:cubicBezTo>
                    <a:pt x="128" y="487"/>
                    <a:pt x="127" y="491"/>
                    <a:pt x="129" y="493"/>
                  </a:cubicBezTo>
                  <a:cubicBezTo>
                    <a:pt x="131" y="490"/>
                    <a:pt x="134" y="480"/>
                    <a:pt x="127" y="484"/>
                  </a:cubicBezTo>
                  <a:close/>
                  <a:moveTo>
                    <a:pt x="218" y="490"/>
                  </a:moveTo>
                  <a:cubicBezTo>
                    <a:pt x="218" y="487"/>
                    <a:pt x="217" y="486"/>
                    <a:pt x="218" y="483"/>
                  </a:cubicBezTo>
                  <a:cubicBezTo>
                    <a:pt x="215" y="484"/>
                    <a:pt x="215" y="489"/>
                    <a:pt x="218" y="490"/>
                  </a:cubicBezTo>
                  <a:close/>
                  <a:moveTo>
                    <a:pt x="204" y="486"/>
                  </a:moveTo>
                  <a:cubicBezTo>
                    <a:pt x="204" y="486"/>
                    <a:pt x="205" y="487"/>
                    <a:pt x="205" y="487"/>
                  </a:cubicBezTo>
                  <a:cubicBezTo>
                    <a:pt x="206" y="486"/>
                    <a:pt x="206" y="486"/>
                    <a:pt x="206" y="486"/>
                  </a:cubicBezTo>
                  <a:cubicBezTo>
                    <a:pt x="206" y="485"/>
                    <a:pt x="206" y="484"/>
                    <a:pt x="205" y="483"/>
                  </a:cubicBezTo>
                  <a:cubicBezTo>
                    <a:pt x="205" y="485"/>
                    <a:pt x="203" y="484"/>
                    <a:pt x="204" y="486"/>
                  </a:cubicBezTo>
                  <a:close/>
                  <a:moveTo>
                    <a:pt x="207" y="491"/>
                  </a:moveTo>
                  <a:cubicBezTo>
                    <a:pt x="209" y="491"/>
                    <a:pt x="209" y="488"/>
                    <a:pt x="209" y="488"/>
                  </a:cubicBezTo>
                  <a:cubicBezTo>
                    <a:pt x="207" y="488"/>
                    <a:pt x="206" y="490"/>
                    <a:pt x="207" y="491"/>
                  </a:cubicBezTo>
                  <a:close/>
                  <a:moveTo>
                    <a:pt x="200" y="493"/>
                  </a:moveTo>
                  <a:cubicBezTo>
                    <a:pt x="201" y="491"/>
                    <a:pt x="205" y="489"/>
                    <a:pt x="202" y="488"/>
                  </a:cubicBezTo>
                  <a:cubicBezTo>
                    <a:pt x="202" y="490"/>
                    <a:pt x="199" y="491"/>
                    <a:pt x="200" y="493"/>
                  </a:cubicBezTo>
                  <a:close/>
                  <a:moveTo>
                    <a:pt x="132" y="495"/>
                  </a:moveTo>
                  <a:cubicBezTo>
                    <a:pt x="134" y="495"/>
                    <a:pt x="136" y="490"/>
                    <a:pt x="133" y="490"/>
                  </a:cubicBezTo>
                  <a:cubicBezTo>
                    <a:pt x="133" y="493"/>
                    <a:pt x="132" y="492"/>
                    <a:pt x="132" y="495"/>
                  </a:cubicBezTo>
                  <a:close/>
                  <a:moveTo>
                    <a:pt x="203" y="493"/>
                  </a:moveTo>
                  <a:cubicBezTo>
                    <a:pt x="203" y="494"/>
                    <a:pt x="203" y="495"/>
                    <a:pt x="205" y="496"/>
                  </a:cubicBezTo>
                  <a:cubicBezTo>
                    <a:pt x="206" y="495"/>
                    <a:pt x="207" y="494"/>
                    <a:pt x="207" y="493"/>
                  </a:cubicBezTo>
                  <a:cubicBezTo>
                    <a:pt x="206" y="492"/>
                    <a:pt x="205" y="491"/>
                    <a:pt x="204" y="491"/>
                  </a:cubicBezTo>
                  <a:cubicBezTo>
                    <a:pt x="204" y="492"/>
                    <a:pt x="203" y="492"/>
                    <a:pt x="203" y="493"/>
                  </a:cubicBezTo>
                  <a:close/>
                  <a:moveTo>
                    <a:pt x="211" y="496"/>
                  </a:moveTo>
                  <a:cubicBezTo>
                    <a:pt x="210" y="498"/>
                    <a:pt x="212" y="497"/>
                    <a:pt x="212" y="499"/>
                  </a:cubicBezTo>
                  <a:cubicBezTo>
                    <a:pt x="213" y="499"/>
                    <a:pt x="215" y="495"/>
                    <a:pt x="213" y="494"/>
                  </a:cubicBezTo>
                  <a:cubicBezTo>
                    <a:pt x="212" y="495"/>
                    <a:pt x="212" y="496"/>
                    <a:pt x="211" y="496"/>
                  </a:cubicBezTo>
                  <a:close/>
                  <a:moveTo>
                    <a:pt x="136" y="500"/>
                  </a:moveTo>
                  <a:cubicBezTo>
                    <a:pt x="137" y="499"/>
                    <a:pt x="137" y="496"/>
                    <a:pt x="136" y="496"/>
                  </a:cubicBezTo>
                  <a:cubicBezTo>
                    <a:pt x="135" y="497"/>
                    <a:pt x="133" y="499"/>
                    <a:pt x="136" y="500"/>
                  </a:cubicBezTo>
                  <a:close/>
                  <a:moveTo>
                    <a:pt x="142" y="500"/>
                  </a:moveTo>
                  <a:cubicBezTo>
                    <a:pt x="143" y="499"/>
                    <a:pt x="142" y="497"/>
                    <a:pt x="141" y="497"/>
                  </a:cubicBezTo>
                  <a:cubicBezTo>
                    <a:pt x="141" y="498"/>
                    <a:pt x="140" y="500"/>
                    <a:pt x="142" y="500"/>
                  </a:cubicBezTo>
                  <a:close/>
                  <a:moveTo>
                    <a:pt x="215" y="504"/>
                  </a:moveTo>
                  <a:cubicBezTo>
                    <a:pt x="216" y="504"/>
                    <a:pt x="217" y="504"/>
                    <a:pt x="218" y="505"/>
                  </a:cubicBezTo>
                  <a:cubicBezTo>
                    <a:pt x="217" y="501"/>
                    <a:pt x="219" y="499"/>
                    <a:pt x="217" y="497"/>
                  </a:cubicBezTo>
                  <a:cubicBezTo>
                    <a:pt x="216" y="499"/>
                    <a:pt x="215" y="501"/>
                    <a:pt x="215" y="504"/>
                  </a:cubicBezTo>
                  <a:close/>
                  <a:moveTo>
                    <a:pt x="197" y="501"/>
                  </a:moveTo>
                  <a:cubicBezTo>
                    <a:pt x="198" y="503"/>
                    <a:pt x="197" y="506"/>
                    <a:pt x="199" y="507"/>
                  </a:cubicBezTo>
                  <a:cubicBezTo>
                    <a:pt x="203" y="504"/>
                    <a:pt x="201" y="495"/>
                    <a:pt x="197" y="501"/>
                  </a:cubicBezTo>
                  <a:close/>
                  <a:moveTo>
                    <a:pt x="211" y="503"/>
                  </a:moveTo>
                  <a:cubicBezTo>
                    <a:pt x="211" y="501"/>
                    <a:pt x="210" y="499"/>
                    <a:pt x="209" y="499"/>
                  </a:cubicBezTo>
                  <a:cubicBezTo>
                    <a:pt x="207" y="501"/>
                    <a:pt x="209" y="503"/>
                    <a:pt x="211" y="503"/>
                  </a:cubicBezTo>
                  <a:close/>
                  <a:moveTo>
                    <a:pt x="133" y="508"/>
                  </a:moveTo>
                  <a:cubicBezTo>
                    <a:pt x="133" y="507"/>
                    <a:pt x="134" y="506"/>
                    <a:pt x="134" y="505"/>
                  </a:cubicBezTo>
                  <a:cubicBezTo>
                    <a:pt x="133" y="504"/>
                    <a:pt x="133" y="502"/>
                    <a:pt x="132" y="502"/>
                  </a:cubicBezTo>
                  <a:cubicBezTo>
                    <a:pt x="132" y="504"/>
                    <a:pt x="132" y="506"/>
                    <a:pt x="133" y="508"/>
                  </a:cubicBezTo>
                  <a:close/>
                  <a:moveTo>
                    <a:pt x="138" y="504"/>
                  </a:moveTo>
                  <a:cubicBezTo>
                    <a:pt x="139" y="504"/>
                    <a:pt x="139" y="505"/>
                    <a:pt x="140" y="504"/>
                  </a:cubicBezTo>
                  <a:cubicBezTo>
                    <a:pt x="140" y="502"/>
                    <a:pt x="138" y="502"/>
                    <a:pt x="138" y="504"/>
                  </a:cubicBezTo>
                  <a:close/>
                  <a:moveTo>
                    <a:pt x="208" y="510"/>
                  </a:moveTo>
                  <a:cubicBezTo>
                    <a:pt x="208" y="509"/>
                    <a:pt x="209" y="509"/>
                    <a:pt x="209" y="507"/>
                  </a:cubicBezTo>
                  <a:cubicBezTo>
                    <a:pt x="207" y="505"/>
                    <a:pt x="207" y="503"/>
                    <a:pt x="205" y="502"/>
                  </a:cubicBezTo>
                  <a:cubicBezTo>
                    <a:pt x="204" y="505"/>
                    <a:pt x="207" y="508"/>
                    <a:pt x="208" y="510"/>
                  </a:cubicBezTo>
                  <a:close/>
                  <a:moveTo>
                    <a:pt x="131" y="517"/>
                  </a:moveTo>
                  <a:cubicBezTo>
                    <a:pt x="130" y="514"/>
                    <a:pt x="132" y="513"/>
                    <a:pt x="132" y="509"/>
                  </a:cubicBezTo>
                  <a:cubicBezTo>
                    <a:pt x="130" y="508"/>
                    <a:pt x="131" y="505"/>
                    <a:pt x="129" y="503"/>
                  </a:cubicBezTo>
                  <a:cubicBezTo>
                    <a:pt x="129" y="509"/>
                    <a:pt x="129" y="514"/>
                    <a:pt x="131" y="517"/>
                  </a:cubicBezTo>
                  <a:close/>
                  <a:moveTo>
                    <a:pt x="148" y="512"/>
                  </a:moveTo>
                  <a:cubicBezTo>
                    <a:pt x="148" y="509"/>
                    <a:pt x="148" y="507"/>
                    <a:pt x="148" y="503"/>
                  </a:cubicBezTo>
                  <a:cubicBezTo>
                    <a:pt x="147" y="503"/>
                    <a:pt x="147" y="503"/>
                    <a:pt x="146" y="503"/>
                  </a:cubicBezTo>
                  <a:cubicBezTo>
                    <a:pt x="145" y="506"/>
                    <a:pt x="144" y="512"/>
                    <a:pt x="148" y="512"/>
                  </a:cubicBezTo>
                  <a:close/>
                  <a:moveTo>
                    <a:pt x="214" y="508"/>
                  </a:moveTo>
                  <a:cubicBezTo>
                    <a:pt x="215" y="507"/>
                    <a:pt x="214" y="506"/>
                    <a:pt x="213" y="505"/>
                  </a:cubicBezTo>
                  <a:cubicBezTo>
                    <a:pt x="213" y="506"/>
                    <a:pt x="213" y="507"/>
                    <a:pt x="214" y="508"/>
                  </a:cubicBezTo>
                  <a:close/>
                  <a:moveTo>
                    <a:pt x="206" y="514"/>
                  </a:moveTo>
                  <a:cubicBezTo>
                    <a:pt x="207" y="511"/>
                    <a:pt x="205" y="508"/>
                    <a:pt x="202" y="507"/>
                  </a:cubicBezTo>
                  <a:cubicBezTo>
                    <a:pt x="201" y="510"/>
                    <a:pt x="204" y="512"/>
                    <a:pt x="206" y="514"/>
                  </a:cubicBezTo>
                  <a:close/>
                  <a:moveTo>
                    <a:pt x="212" y="518"/>
                  </a:moveTo>
                  <a:cubicBezTo>
                    <a:pt x="212" y="516"/>
                    <a:pt x="215" y="514"/>
                    <a:pt x="213" y="513"/>
                  </a:cubicBezTo>
                  <a:cubicBezTo>
                    <a:pt x="211" y="513"/>
                    <a:pt x="211" y="517"/>
                    <a:pt x="212" y="518"/>
                  </a:cubicBezTo>
                  <a:close/>
                  <a:moveTo>
                    <a:pt x="201" y="523"/>
                  </a:moveTo>
                  <a:cubicBezTo>
                    <a:pt x="203" y="521"/>
                    <a:pt x="200" y="517"/>
                    <a:pt x="199" y="515"/>
                  </a:cubicBezTo>
                  <a:cubicBezTo>
                    <a:pt x="199" y="517"/>
                    <a:pt x="199" y="521"/>
                    <a:pt x="201" y="523"/>
                  </a:cubicBezTo>
                  <a:close/>
                  <a:moveTo>
                    <a:pt x="143" y="525"/>
                  </a:moveTo>
                  <a:cubicBezTo>
                    <a:pt x="146" y="522"/>
                    <a:pt x="146" y="517"/>
                    <a:pt x="141" y="515"/>
                  </a:cubicBezTo>
                  <a:cubicBezTo>
                    <a:pt x="140" y="519"/>
                    <a:pt x="139" y="523"/>
                    <a:pt x="143" y="525"/>
                  </a:cubicBezTo>
                  <a:close/>
                  <a:moveTo>
                    <a:pt x="218" y="526"/>
                  </a:moveTo>
                  <a:cubicBezTo>
                    <a:pt x="218" y="526"/>
                    <a:pt x="218" y="526"/>
                    <a:pt x="219" y="526"/>
                  </a:cubicBezTo>
                  <a:cubicBezTo>
                    <a:pt x="218" y="522"/>
                    <a:pt x="218" y="521"/>
                    <a:pt x="218" y="517"/>
                  </a:cubicBezTo>
                  <a:cubicBezTo>
                    <a:pt x="217" y="517"/>
                    <a:pt x="217" y="517"/>
                    <a:pt x="216" y="516"/>
                  </a:cubicBezTo>
                  <a:cubicBezTo>
                    <a:pt x="218" y="519"/>
                    <a:pt x="215" y="523"/>
                    <a:pt x="218" y="526"/>
                  </a:cubicBezTo>
                  <a:close/>
                  <a:moveTo>
                    <a:pt x="134" y="521"/>
                  </a:moveTo>
                  <a:cubicBezTo>
                    <a:pt x="135" y="521"/>
                    <a:pt x="135" y="521"/>
                    <a:pt x="135" y="521"/>
                  </a:cubicBezTo>
                  <a:cubicBezTo>
                    <a:pt x="136" y="520"/>
                    <a:pt x="136" y="518"/>
                    <a:pt x="135" y="518"/>
                  </a:cubicBezTo>
                  <a:cubicBezTo>
                    <a:pt x="135" y="520"/>
                    <a:pt x="134" y="519"/>
                    <a:pt x="134" y="521"/>
                  </a:cubicBezTo>
                  <a:close/>
                  <a:moveTo>
                    <a:pt x="210" y="521"/>
                  </a:moveTo>
                  <a:cubicBezTo>
                    <a:pt x="207" y="521"/>
                    <a:pt x="210" y="521"/>
                    <a:pt x="211" y="522"/>
                  </a:cubicBezTo>
                  <a:cubicBezTo>
                    <a:pt x="211" y="520"/>
                    <a:pt x="211" y="519"/>
                    <a:pt x="209" y="519"/>
                  </a:cubicBezTo>
                  <a:cubicBezTo>
                    <a:pt x="209" y="520"/>
                    <a:pt x="209" y="520"/>
                    <a:pt x="210" y="521"/>
                  </a:cubicBezTo>
                  <a:close/>
                  <a:moveTo>
                    <a:pt x="132" y="530"/>
                  </a:moveTo>
                  <a:cubicBezTo>
                    <a:pt x="134" y="527"/>
                    <a:pt x="133" y="523"/>
                    <a:pt x="131" y="522"/>
                  </a:cubicBezTo>
                  <a:cubicBezTo>
                    <a:pt x="131" y="524"/>
                    <a:pt x="130" y="528"/>
                    <a:pt x="132" y="530"/>
                  </a:cubicBezTo>
                  <a:close/>
                  <a:moveTo>
                    <a:pt x="208" y="527"/>
                  </a:moveTo>
                  <a:cubicBezTo>
                    <a:pt x="209" y="526"/>
                    <a:pt x="208" y="524"/>
                    <a:pt x="208" y="523"/>
                  </a:cubicBezTo>
                  <a:cubicBezTo>
                    <a:pt x="207" y="523"/>
                    <a:pt x="207" y="523"/>
                    <a:pt x="206" y="523"/>
                  </a:cubicBezTo>
                  <a:cubicBezTo>
                    <a:pt x="206" y="525"/>
                    <a:pt x="206" y="527"/>
                    <a:pt x="208" y="527"/>
                  </a:cubicBezTo>
                  <a:close/>
                  <a:moveTo>
                    <a:pt x="141" y="527"/>
                  </a:moveTo>
                  <a:cubicBezTo>
                    <a:pt x="142" y="525"/>
                    <a:pt x="140" y="525"/>
                    <a:pt x="139" y="524"/>
                  </a:cubicBezTo>
                  <a:cubicBezTo>
                    <a:pt x="138" y="526"/>
                    <a:pt x="141" y="525"/>
                    <a:pt x="141" y="527"/>
                  </a:cubicBezTo>
                  <a:close/>
                  <a:moveTo>
                    <a:pt x="212" y="525"/>
                  </a:moveTo>
                  <a:cubicBezTo>
                    <a:pt x="214" y="525"/>
                    <a:pt x="213" y="527"/>
                    <a:pt x="214" y="527"/>
                  </a:cubicBezTo>
                  <a:cubicBezTo>
                    <a:pt x="215" y="525"/>
                    <a:pt x="213" y="523"/>
                    <a:pt x="212" y="525"/>
                  </a:cubicBezTo>
                  <a:close/>
                  <a:moveTo>
                    <a:pt x="147" y="532"/>
                  </a:moveTo>
                  <a:cubicBezTo>
                    <a:pt x="148" y="532"/>
                    <a:pt x="148" y="535"/>
                    <a:pt x="149" y="533"/>
                  </a:cubicBezTo>
                  <a:cubicBezTo>
                    <a:pt x="148" y="532"/>
                    <a:pt x="149" y="529"/>
                    <a:pt x="148" y="528"/>
                  </a:cubicBezTo>
                  <a:cubicBezTo>
                    <a:pt x="147" y="529"/>
                    <a:pt x="147" y="531"/>
                    <a:pt x="147" y="532"/>
                  </a:cubicBezTo>
                  <a:close/>
                  <a:moveTo>
                    <a:pt x="203" y="541"/>
                  </a:moveTo>
                  <a:cubicBezTo>
                    <a:pt x="205" y="538"/>
                    <a:pt x="208" y="532"/>
                    <a:pt x="205" y="529"/>
                  </a:cubicBezTo>
                  <a:cubicBezTo>
                    <a:pt x="200" y="529"/>
                    <a:pt x="203" y="535"/>
                    <a:pt x="203" y="541"/>
                  </a:cubicBezTo>
                  <a:close/>
                  <a:moveTo>
                    <a:pt x="211" y="535"/>
                  </a:moveTo>
                  <a:cubicBezTo>
                    <a:pt x="214" y="535"/>
                    <a:pt x="213" y="530"/>
                    <a:pt x="211" y="529"/>
                  </a:cubicBezTo>
                  <a:cubicBezTo>
                    <a:pt x="210" y="531"/>
                    <a:pt x="210" y="533"/>
                    <a:pt x="211" y="535"/>
                  </a:cubicBezTo>
                  <a:close/>
                  <a:moveTo>
                    <a:pt x="133" y="540"/>
                  </a:moveTo>
                  <a:cubicBezTo>
                    <a:pt x="135" y="537"/>
                    <a:pt x="137" y="536"/>
                    <a:pt x="138" y="532"/>
                  </a:cubicBezTo>
                  <a:cubicBezTo>
                    <a:pt x="136" y="533"/>
                    <a:pt x="137" y="532"/>
                    <a:pt x="135" y="532"/>
                  </a:cubicBezTo>
                  <a:cubicBezTo>
                    <a:pt x="134" y="534"/>
                    <a:pt x="130" y="538"/>
                    <a:pt x="133" y="540"/>
                  </a:cubicBezTo>
                  <a:close/>
                  <a:moveTo>
                    <a:pt x="218" y="543"/>
                  </a:moveTo>
                  <a:cubicBezTo>
                    <a:pt x="219" y="542"/>
                    <a:pt x="220" y="537"/>
                    <a:pt x="218" y="535"/>
                  </a:cubicBezTo>
                  <a:cubicBezTo>
                    <a:pt x="218" y="539"/>
                    <a:pt x="217" y="541"/>
                    <a:pt x="218" y="543"/>
                  </a:cubicBezTo>
                  <a:close/>
                  <a:moveTo>
                    <a:pt x="209" y="539"/>
                  </a:moveTo>
                  <a:cubicBezTo>
                    <a:pt x="210" y="538"/>
                    <a:pt x="210" y="536"/>
                    <a:pt x="209" y="536"/>
                  </a:cubicBezTo>
                  <a:cubicBezTo>
                    <a:pt x="209" y="537"/>
                    <a:pt x="208" y="538"/>
                    <a:pt x="209" y="539"/>
                  </a:cubicBezTo>
                  <a:close/>
                  <a:moveTo>
                    <a:pt x="144" y="542"/>
                  </a:moveTo>
                  <a:cubicBezTo>
                    <a:pt x="144" y="541"/>
                    <a:pt x="145" y="540"/>
                    <a:pt x="146" y="540"/>
                  </a:cubicBezTo>
                  <a:cubicBezTo>
                    <a:pt x="146" y="538"/>
                    <a:pt x="145" y="537"/>
                    <a:pt x="144" y="537"/>
                  </a:cubicBezTo>
                  <a:cubicBezTo>
                    <a:pt x="143" y="539"/>
                    <a:pt x="141" y="541"/>
                    <a:pt x="144" y="542"/>
                  </a:cubicBezTo>
                  <a:close/>
                  <a:moveTo>
                    <a:pt x="133" y="545"/>
                  </a:moveTo>
                  <a:cubicBezTo>
                    <a:pt x="134" y="546"/>
                    <a:pt x="132" y="548"/>
                    <a:pt x="134" y="549"/>
                  </a:cubicBezTo>
                  <a:cubicBezTo>
                    <a:pt x="135" y="545"/>
                    <a:pt x="138" y="543"/>
                    <a:pt x="139" y="538"/>
                  </a:cubicBezTo>
                  <a:cubicBezTo>
                    <a:pt x="138" y="538"/>
                    <a:pt x="138" y="537"/>
                    <a:pt x="137" y="538"/>
                  </a:cubicBezTo>
                  <a:cubicBezTo>
                    <a:pt x="137" y="539"/>
                    <a:pt x="134" y="543"/>
                    <a:pt x="133" y="545"/>
                  </a:cubicBezTo>
                  <a:close/>
                  <a:moveTo>
                    <a:pt x="141" y="546"/>
                  </a:moveTo>
                  <a:cubicBezTo>
                    <a:pt x="141" y="545"/>
                    <a:pt x="143" y="544"/>
                    <a:pt x="142" y="543"/>
                  </a:cubicBezTo>
                  <a:cubicBezTo>
                    <a:pt x="141" y="543"/>
                    <a:pt x="139" y="545"/>
                    <a:pt x="141" y="546"/>
                  </a:cubicBezTo>
                  <a:close/>
                  <a:moveTo>
                    <a:pt x="149" y="551"/>
                  </a:moveTo>
                  <a:cubicBezTo>
                    <a:pt x="149" y="549"/>
                    <a:pt x="149" y="547"/>
                    <a:pt x="148" y="545"/>
                  </a:cubicBezTo>
                  <a:cubicBezTo>
                    <a:pt x="148" y="547"/>
                    <a:pt x="146" y="550"/>
                    <a:pt x="149" y="551"/>
                  </a:cubicBezTo>
                  <a:close/>
                  <a:moveTo>
                    <a:pt x="205" y="556"/>
                  </a:moveTo>
                  <a:cubicBezTo>
                    <a:pt x="207" y="555"/>
                    <a:pt x="209" y="551"/>
                    <a:pt x="207" y="548"/>
                  </a:cubicBezTo>
                  <a:cubicBezTo>
                    <a:pt x="203" y="548"/>
                    <a:pt x="205" y="553"/>
                    <a:pt x="205" y="556"/>
                  </a:cubicBezTo>
                  <a:close/>
                  <a:moveTo>
                    <a:pt x="215" y="557"/>
                  </a:moveTo>
                  <a:cubicBezTo>
                    <a:pt x="215" y="556"/>
                    <a:pt x="217" y="555"/>
                    <a:pt x="217" y="553"/>
                  </a:cubicBezTo>
                  <a:cubicBezTo>
                    <a:pt x="216" y="553"/>
                    <a:pt x="216" y="552"/>
                    <a:pt x="215" y="552"/>
                  </a:cubicBezTo>
                  <a:cubicBezTo>
                    <a:pt x="215" y="555"/>
                    <a:pt x="212" y="556"/>
                    <a:pt x="215" y="557"/>
                  </a:cubicBezTo>
                  <a:close/>
                  <a:moveTo>
                    <a:pt x="137" y="558"/>
                  </a:moveTo>
                  <a:cubicBezTo>
                    <a:pt x="138" y="558"/>
                    <a:pt x="138" y="559"/>
                    <a:pt x="140" y="559"/>
                  </a:cubicBezTo>
                  <a:cubicBezTo>
                    <a:pt x="140" y="557"/>
                    <a:pt x="141" y="556"/>
                    <a:pt x="141" y="555"/>
                  </a:cubicBezTo>
                  <a:cubicBezTo>
                    <a:pt x="140" y="555"/>
                    <a:pt x="141" y="553"/>
                    <a:pt x="140" y="554"/>
                  </a:cubicBezTo>
                  <a:cubicBezTo>
                    <a:pt x="139" y="555"/>
                    <a:pt x="137" y="556"/>
                    <a:pt x="137" y="558"/>
                  </a:cubicBezTo>
                  <a:close/>
                  <a:moveTo>
                    <a:pt x="220" y="565"/>
                  </a:moveTo>
                  <a:cubicBezTo>
                    <a:pt x="224" y="564"/>
                    <a:pt x="220" y="556"/>
                    <a:pt x="220" y="554"/>
                  </a:cubicBezTo>
                  <a:cubicBezTo>
                    <a:pt x="218" y="558"/>
                    <a:pt x="220" y="561"/>
                    <a:pt x="220" y="565"/>
                  </a:cubicBezTo>
                  <a:close/>
                  <a:moveTo>
                    <a:pt x="210" y="562"/>
                  </a:moveTo>
                  <a:cubicBezTo>
                    <a:pt x="211" y="563"/>
                    <a:pt x="211" y="564"/>
                    <a:pt x="212" y="564"/>
                  </a:cubicBezTo>
                  <a:cubicBezTo>
                    <a:pt x="213" y="563"/>
                    <a:pt x="213" y="561"/>
                    <a:pt x="214" y="559"/>
                  </a:cubicBezTo>
                  <a:cubicBezTo>
                    <a:pt x="213" y="560"/>
                    <a:pt x="212" y="559"/>
                    <a:pt x="212" y="558"/>
                  </a:cubicBezTo>
                  <a:cubicBezTo>
                    <a:pt x="211" y="560"/>
                    <a:pt x="210" y="561"/>
                    <a:pt x="210" y="562"/>
                  </a:cubicBezTo>
                  <a:close/>
                  <a:moveTo>
                    <a:pt x="144" y="564"/>
                  </a:moveTo>
                  <a:cubicBezTo>
                    <a:pt x="143" y="563"/>
                    <a:pt x="145" y="563"/>
                    <a:pt x="145" y="562"/>
                  </a:cubicBezTo>
                  <a:cubicBezTo>
                    <a:pt x="144" y="561"/>
                    <a:pt x="144" y="559"/>
                    <a:pt x="142" y="559"/>
                  </a:cubicBezTo>
                  <a:cubicBezTo>
                    <a:pt x="142" y="561"/>
                    <a:pt x="141" y="564"/>
                    <a:pt x="144" y="564"/>
                  </a:cubicBezTo>
                  <a:close/>
                  <a:moveTo>
                    <a:pt x="145" y="566"/>
                  </a:moveTo>
                  <a:cubicBezTo>
                    <a:pt x="145" y="568"/>
                    <a:pt x="145" y="568"/>
                    <a:pt x="147" y="568"/>
                  </a:cubicBezTo>
                  <a:cubicBezTo>
                    <a:pt x="146" y="567"/>
                    <a:pt x="147" y="567"/>
                    <a:pt x="147" y="566"/>
                  </a:cubicBezTo>
                  <a:cubicBezTo>
                    <a:pt x="146" y="566"/>
                    <a:pt x="145" y="566"/>
                    <a:pt x="145" y="566"/>
                  </a:cubicBezTo>
                  <a:close/>
                  <a:moveTo>
                    <a:pt x="217" y="570"/>
                  </a:moveTo>
                  <a:cubicBezTo>
                    <a:pt x="217" y="569"/>
                    <a:pt x="218" y="569"/>
                    <a:pt x="218" y="567"/>
                  </a:cubicBezTo>
                  <a:cubicBezTo>
                    <a:pt x="216" y="567"/>
                    <a:pt x="216" y="566"/>
                    <a:pt x="215" y="566"/>
                  </a:cubicBezTo>
                  <a:cubicBezTo>
                    <a:pt x="214" y="568"/>
                    <a:pt x="215" y="569"/>
                    <a:pt x="217" y="570"/>
                  </a:cubicBezTo>
                  <a:close/>
                  <a:moveTo>
                    <a:pt x="139" y="570"/>
                  </a:moveTo>
                  <a:cubicBezTo>
                    <a:pt x="141" y="570"/>
                    <a:pt x="141" y="569"/>
                    <a:pt x="141" y="568"/>
                  </a:cubicBezTo>
                  <a:cubicBezTo>
                    <a:pt x="140" y="567"/>
                    <a:pt x="140" y="567"/>
                    <a:pt x="139" y="567"/>
                  </a:cubicBezTo>
                  <a:cubicBezTo>
                    <a:pt x="139" y="569"/>
                    <a:pt x="139" y="568"/>
                    <a:pt x="139" y="570"/>
                  </a:cubicBezTo>
                  <a:close/>
                  <a:moveTo>
                    <a:pt x="208" y="574"/>
                  </a:moveTo>
                  <a:cubicBezTo>
                    <a:pt x="208" y="572"/>
                    <a:pt x="209" y="572"/>
                    <a:pt x="209" y="571"/>
                  </a:cubicBezTo>
                  <a:cubicBezTo>
                    <a:pt x="207" y="571"/>
                    <a:pt x="208" y="569"/>
                    <a:pt x="207" y="569"/>
                  </a:cubicBezTo>
                  <a:cubicBezTo>
                    <a:pt x="206" y="571"/>
                    <a:pt x="207" y="573"/>
                    <a:pt x="208" y="574"/>
                  </a:cubicBezTo>
                  <a:close/>
                  <a:moveTo>
                    <a:pt x="143" y="579"/>
                  </a:moveTo>
                  <a:cubicBezTo>
                    <a:pt x="144" y="577"/>
                    <a:pt x="144" y="575"/>
                    <a:pt x="145" y="574"/>
                  </a:cubicBezTo>
                  <a:cubicBezTo>
                    <a:pt x="144" y="573"/>
                    <a:pt x="144" y="571"/>
                    <a:pt x="143" y="571"/>
                  </a:cubicBezTo>
                  <a:cubicBezTo>
                    <a:pt x="140" y="573"/>
                    <a:pt x="141" y="577"/>
                    <a:pt x="143" y="579"/>
                  </a:cubicBezTo>
                  <a:close/>
                  <a:moveTo>
                    <a:pt x="214" y="574"/>
                  </a:moveTo>
                  <a:cubicBezTo>
                    <a:pt x="214" y="573"/>
                    <a:pt x="213" y="572"/>
                    <a:pt x="212" y="572"/>
                  </a:cubicBezTo>
                  <a:cubicBezTo>
                    <a:pt x="210" y="573"/>
                    <a:pt x="213" y="576"/>
                    <a:pt x="214" y="574"/>
                  </a:cubicBezTo>
                  <a:close/>
                  <a:moveTo>
                    <a:pt x="136" y="575"/>
                  </a:moveTo>
                  <a:cubicBezTo>
                    <a:pt x="137" y="575"/>
                    <a:pt x="138" y="572"/>
                    <a:pt x="137" y="573"/>
                  </a:cubicBezTo>
                  <a:cubicBezTo>
                    <a:pt x="137" y="574"/>
                    <a:pt x="136" y="574"/>
                    <a:pt x="136" y="575"/>
                  </a:cubicBezTo>
                  <a:close/>
                  <a:moveTo>
                    <a:pt x="216" y="580"/>
                  </a:moveTo>
                  <a:cubicBezTo>
                    <a:pt x="215" y="578"/>
                    <a:pt x="217" y="578"/>
                    <a:pt x="217" y="576"/>
                  </a:cubicBezTo>
                  <a:cubicBezTo>
                    <a:pt x="215" y="576"/>
                    <a:pt x="214" y="580"/>
                    <a:pt x="216" y="580"/>
                  </a:cubicBezTo>
                  <a:close/>
                  <a:moveTo>
                    <a:pt x="142" y="581"/>
                  </a:moveTo>
                  <a:cubicBezTo>
                    <a:pt x="142" y="579"/>
                    <a:pt x="140" y="578"/>
                    <a:pt x="139" y="577"/>
                  </a:cubicBezTo>
                  <a:cubicBezTo>
                    <a:pt x="139" y="579"/>
                    <a:pt x="140" y="581"/>
                    <a:pt x="142" y="581"/>
                  </a:cubicBezTo>
                  <a:close/>
                  <a:moveTo>
                    <a:pt x="209" y="581"/>
                  </a:moveTo>
                  <a:cubicBezTo>
                    <a:pt x="210" y="581"/>
                    <a:pt x="213" y="578"/>
                    <a:pt x="210" y="577"/>
                  </a:cubicBezTo>
                  <a:cubicBezTo>
                    <a:pt x="210" y="578"/>
                    <a:pt x="209" y="579"/>
                    <a:pt x="209" y="581"/>
                  </a:cubicBezTo>
                  <a:close/>
                  <a:moveTo>
                    <a:pt x="221" y="580"/>
                  </a:moveTo>
                  <a:cubicBezTo>
                    <a:pt x="222" y="581"/>
                    <a:pt x="221" y="582"/>
                    <a:pt x="221" y="584"/>
                  </a:cubicBezTo>
                  <a:cubicBezTo>
                    <a:pt x="224" y="584"/>
                    <a:pt x="223" y="581"/>
                    <a:pt x="223" y="579"/>
                  </a:cubicBezTo>
                  <a:cubicBezTo>
                    <a:pt x="222" y="579"/>
                    <a:pt x="221" y="579"/>
                    <a:pt x="221" y="580"/>
                  </a:cubicBezTo>
                  <a:close/>
                  <a:moveTo>
                    <a:pt x="212" y="584"/>
                  </a:moveTo>
                  <a:cubicBezTo>
                    <a:pt x="212" y="584"/>
                    <a:pt x="212" y="586"/>
                    <a:pt x="213" y="585"/>
                  </a:cubicBezTo>
                  <a:cubicBezTo>
                    <a:pt x="213" y="583"/>
                    <a:pt x="214" y="583"/>
                    <a:pt x="214" y="582"/>
                  </a:cubicBezTo>
                  <a:cubicBezTo>
                    <a:pt x="214" y="582"/>
                    <a:pt x="213" y="582"/>
                    <a:pt x="213" y="581"/>
                  </a:cubicBezTo>
                  <a:cubicBezTo>
                    <a:pt x="213" y="583"/>
                    <a:pt x="212" y="583"/>
                    <a:pt x="212" y="584"/>
                  </a:cubicBezTo>
                  <a:close/>
                  <a:moveTo>
                    <a:pt x="217" y="584"/>
                  </a:moveTo>
                  <a:cubicBezTo>
                    <a:pt x="218" y="585"/>
                    <a:pt x="218" y="587"/>
                    <a:pt x="219" y="587"/>
                  </a:cubicBezTo>
                  <a:cubicBezTo>
                    <a:pt x="219" y="585"/>
                    <a:pt x="220" y="583"/>
                    <a:pt x="218" y="582"/>
                  </a:cubicBezTo>
                  <a:cubicBezTo>
                    <a:pt x="219" y="583"/>
                    <a:pt x="217" y="583"/>
                    <a:pt x="217" y="584"/>
                  </a:cubicBezTo>
                  <a:close/>
                  <a:moveTo>
                    <a:pt x="137" y="591"/>
                  </a:moveTo>
                  <a:cubicBezTo>
                    <a:pt x="139" y="588"/>
                    <a:pt x="138" y="586"/>
                    <a:pt x="137" y="583"/>
                  </a:cubicBezTo>
                  <a:cubicBezTo>
                    <a:pt x="136" y="586"/>
                    <a:pt x="137" y="588"/>
                    <a:pt x="137" y="591"/>
                  </a:cubicBezTo>
                  <a:close/>
                  <a:moveTo>
                    <a:pt x="148" y="595"/>
                  </a:moveTo>
                  <a:cubicBezTo>
                    <a:pt x="148" y="594"/>
                    <a:pt x="146" y="595"/>
                    <a:pt x="146" y="594"/>
                  </a:cubicBezTo>
                  <a:cubicBezTo>
                    <a:pt x="143" y="597"/>
                    <a:pt x="146" y="600"/>
                    <a:pt x="147" y="602"/>
                  </a:cubicBezTo>
                  <a:cubicBezTo>
                    <a:pt x="149" y="602"/>
                    <a:pt x="149" y="601"/>
                    <a:pt x="151" y="600"/>
                  </a:cubicBezTo>
                  <a:cubicBezTo>
                    <a:pt x="151" y="594"/>
                    <a:pt x="152" y="588"/>
                    <a:pt x="150" y="584"/>
                  </a:cubicBezTo>
                  <a:cubicBezTo>
                    <a:pt x="146" y="588"/>
                    <a:pt x="151" y="591"/>
                    <a:pt x="148" y="595"/>
                  </a:cubicBezTo>
                  <a:close/>
                  <a:moveTo>
                    <a:pt x="211" y="590"/>
                  </a:moveTo>
                  <a:cubicBezTo>
                    <a:pt x="210" y="588"/>
                    <a:pt x="210" y="587"/>
                    <a:pt x="209" y="587"/>
                  </a:cubicBezTo>
                  <a:cubicBezTo>
                    <a:pt x="209" y="588"/>
                    <a:pt x="209" y="589"/>
                    <a:pt x="211" y="590"/>
                  </a:cubicBezTo>
                  <a:close/>
                  <a:moveTo>
                    <a:pt x="218" y="591"/>
                  </a:moveTo>
                  <a:cubicBezTo>
                    <a:pt x="218" y="590"/>
                    <a:pt x="218" y="588"/>
                    <a:pt x="216" y="587"/>
                  </a:cubicBezTo>
                  <a:cubicBezTo>
                    <a:pt x="214" y="589"/>
                    <a:pt x="217" y="592"/>
                    <a:pt x="218" y="591"/>
                  </a:cubicBezTo>
                  <a:close/>
                  <a:moveTo>
                    <a:pt x="214" y="597"/>
                  </a:moveTo>
                  <a:cubicBezTo>
                    <a:pt x="214" y="596"/>
                    <a:pt x="215" y="596"/>
                    <a:pt x="215" y="594"/>
                  </a:cubicBezTo>
                  <a:cubicBezTo>
                    <a:pt x="213" y="594"/>
                    <a:pt x="214" y="593"/>
                    <a:pt x="213" y="593"/>
                  </a:cubicBezTo>
                  <a:cubicBezTo>
                    <a:pt x="212" y="594"/>
                    <a:pt x="213" y="596"/>
                    <a:pt x="214" y="597"/>
                  </a:cubicBezTo>
                  <a:close/>
                  <a:moveTo>
                    <a:pt x="139" y="597"/>
                  </a:moveTo>
                  <a:cubicBezTo>
                    <a:pt x="141" y="598"/>
                    <a:pt x="142" y="595"/>
                    <a:pt x="140" y="594"/>
                  </a:cubicBezTo>
                  <a:cubicBezTo>
                    <a:pt x="140" y="596"/>
                    <a:pt x="139" y="596"/>
                    <a:pt x="139" y="597"/>
                  </a:cubicBezTo>
                  <a:close/>
                  <a:moveTo>
                    <a:pt x="223" y="601"/>
                  </a:moveTo>
                  <a:cubicBezTo>
                    <a:pt x="224" y="599"/>
                    <a:pt x="225" y="596"/>
                    <a:pt x="224" y="594"/>
                  </a:cubicBezTo>
                  <a:cubicBezTo>
                    <a:pt x="223" y="596"/>
                    <a:pt x="221" y="600"/>
                    <a:pt x="223" y="601"/>
                  </a:cubicBezTo>
                  <a:close/>
                  <a:moveTo>
                    <a:pt x="215" y="600"/>
                  </a:moveTo>
                  <a:cubicBezTo>
                    <a:pt x="217" y="601"/>
                    <a:pt x="218" y="599"/>
                    <a:pt x="218" y="598"/>
                  </a:cubicBezTo>
                  <a:cubicBezTo>
                    <a:pt x="216" y="598"/>
                    <a:pt x="216" y="599"/>
                    <a:pt x="215" y="600"/>
                  </a:cubicBezTo>
                  <a:close/>
                  <a:moveTo>
                    <a:pt x="144" y="606"/>
                  </a:moveTo>
                  <a:cubicBezTo>
                    <a:pt x="146" y="606"/>
                    <a:pt x="147" y="605"/>
                    <a:pt x="147" y="604"/>
                  </a:cubicBezTo>
                  <a:cubicBezTo>
                    <a:pt x="145" y="604"/>
                    <a:pt x="145" y="601"/>
                    <a:pt x="143" y="599"/>
                  </a:cubicBezTo>
                  <a:cubicBezTo>
                    <a:pt x="142" y="601"/>
                    <a:pt x="143" y="604"/>
                    <a:pt x="144" y="606"/>
                  </a:cubicBezTo>
                  <a:close/>
                  <a:moveTo>
                    <a:pt x="221" y="607"/>
                  </a:moveTo>
                  <a:cubicBezTo>
                    <a:pt x="221" y="605"/>
                    <a:pt x="221" y="602"/>
                    <a:pt x="221" y="600"/>
                  </a:cubicBezTo>
                  <a:cubicBezTo>
                    <a:pt x="220" y="602"/>
                    <a:pt x="216" y="606"/>
                    <a:pt x="221" y="607"/>
                  </a:cubicBezTo>
                  <a:close/>
                  <a:moveTo>
                    <a:pt x="142" y="609"/>
                  </a:moveTo>
                  <a:cubicBezTo>
                    <a:pt x="142" y="608"/>
                    <a:pt x="142" y="606"/>
                    <a:pt x="140" y="607"/>
                  </a:cubicBezTo>
                  <a:cubicBezTo>
                    <a:pt x="141" y="608"/>
                    <a:pt x="141" y="609"/>
                    <a:pt x="142" y="609"/>
                  </a:cubicBezTo>
                  <a:close/>
                  <a:moveTo>
                    <a:pt x="210" y="607"/>
                  </a:moveTo>
                  <a:cubicBezTo>
                    <a:pt x="211" y="607"/>
                    <a:pt x="210" y="610"/>
                    <a:pt x="211" y="610"/>
                  </a:cubicBezTo>
                  <a:cubicBezTo>
                    <a:pt x="211" y="609"/>
                    <a:pt x="212" y="609"/>
                    <a:pt x="212" y="609"/>
                  </a:cubicBezTo>
                  <a:cubicBezTo>
                    <a:pt x="212" y="607"/>
                    <a:pt x="210" y="608"/>
                    <a:pt x="212" y="607"/>
                  </a:cubicBezTo>
                  <a:cubicBezTo>
                    <a:pt x="210" y="606"/>
                    <a:pt x="210" y="607"/>
                    <a:pt x="210" y="607"/>
                  </a:cubicBezTo>
                  <a:close/>
                  <a:moveTo>
                    <a:pt x="140" y="613"/>
                  </a:moveTo>
                  <a:cubicBezTo>
                    <a:pt x="140" y="612"/>
                    <a:pt x="142" y="610"/>
                    <a:pt x="140" y="609"/>
                  </a:cubicBezTo>
                  <a:cubicBezTo>
                    <a:pt x="139" y="610"/>
                    <a:pt x="139" y="613"/>
                    <a:pt x="140" y="613"/>
                  </a:cubicBezTo>
                  <a:close/>
                  <a:moveTo>
                    <a:pt x="145" y="613"/>
                  </a:moveTo>
                  <a:cubicBezTo>
                    <a:pt x="145" y="612"/>
                    <a:pt x="145" y="610"/>
                    <a:pt x="143" y="611"/>
                  </a:cubicBezTo>
                  <a:cubicBezTo>
                    <a:pt x="143" y="612"/>
                    <a:pt x="144" y="613"/>
                    <a:pt x="145" y="613"/>
                  </a:cubicBezTo>
                  <a:close/>
                  <a:moveTo>
                    <a:pt x="209" y="623"/>
                  </a:moveTo>
                  <a:cubicBezTo>
                    <a:pt x="211" y="620"/>
                    <a:pt x="218" y="615"/>
                    <a:pt x="214" y="613"/>
                  </a:cubicBezTo>
                  <a:cubicBezTo>
                    <a:pt x="212" y="616"/>
                    <a:pt x="211" y="619"/>
                    <a:pt x="209" y="623"/>
                  </a:cubicBezTo>
                  <a:close/>
                  <a:moveTo>
                    <a:pt x="138" y="625"/>
                  </a:moveTo>
                  <a:cubicBezTo>
                    <a:pt x="140" y="621"/>
                    <a:pt x="143" y="619"/>
                    <a:pt x="143" y="614"/>
                  </a:cubicBezTo>
                  <a:cubicBezTo>
                    <a:pt x="142" y="614"/>
                    <a:pt x="143" y="613"/>
                    <a:pt x="141" y="613"/>
                  </a:cubicBezTo>
                  <a:cubicBezTo>
                    <a:pt x="141" y="616"/>
                    <a:pt x="136" y="619"/>
                    <a:pt x="138" y="625"/>
                  </a:cubicBezTo>
                  <a:close/>
                  <a:moveTo>
                    <a:pt x="147" y="617"/>
                  </a:moveTo>
                  <a:cubicBezTo>
                    <a:pt x="148" y="617"/>
                    <a:pt x="147" y="620"/>
                    <a:pt x="148" y="620"/>
                  </a:cubicBezTo>
                  <a:cubicBezTo>
                    <a:pt x="148" y="619"/>
                    <a:pt x="149" y="619"/>
                    <a:pt x="149" y="618"/>
                  </a:cubicBezTo>
                  <a:cubicBezTo>
                    <a:pt x="149" y="617"/>
                    <a:pt x="149" y="615"/>
                    <a:pt x="147" y="615"/>
                  </a:cubicBezTo>
                  <a:cubicBezTo>
                    <a:pt x="147" y="616"/>
                    <a:pt x="146" y="616"/>
                    <a:pt x="147" y="617"/>
                  </a:cubicBezTo>
                  <a:close/>
                  <a:moveTo>
                    <a:pt x="220" y="624"/>
                  </a:moveTo>
                  <a:cubicBezTo>
                    <a:pt x="219" y="623"/>
                    <a:pt x="220" y="621"/>
                    <a:pt x="218" y="621"/>
                  </a:cubicBezTo>
                  <a:cubicBezTo>
                    <a:pt x="218" y="623"/>
                    <a:pt x="219" y="624"/>
                    <a:pt x="220" y="624"/>
                  </a:cubicBezTo>
                  <a:close/>
                  <a:moveTo>
                    <a:pt x="139" y="631"/>
                  </a:moveTo>
                  <a:cubicBezTo>
                    <a:pt x="141" y="630"/>
                    <a:pt x="142" y="628"/>
                    <a:pt x="143" y="626"/>
                  </a:cubicBezTo>
                  <a:cubicBezTo>
                    <a:pt x="143" y="625"/>
                    <a:pt x="143" y="625"/>
                    <a:pt x="142" y="625"/>
                  </a:cubicBezTo>
                  <a:cubicBezTo>
                    <a:pt x="141" y="627"/>
                    <a:pt x="140" y="629"/>
                    <a:pt x="139" y="631"/>
                  </a:cubicBezTo>
                  <a:close/>
                  <a:moveTo>
                    <a:pt x="219" y="630"/>
                  </a:moveTo>
                  <a:cubicBezTo>
                    <a:pt x="220" y="631"/>
                    <a:pt x="222" y="635"/>
                    <a:pt x="223" y="633"/>
                  </a:cubicBezTo>
                  <a:cubicBezTo>
                    <a:pt x="220" y="632"/>
                    <a:pt x="220" y="628"/>
                    <a:pt x="214" y="629"/>
                  </a:cubicBezTo>
                  <a:cubicBezTo>
                    <a:pt x="214" y="631"/>
                    <a:pt x="213" y="633"/>
                    <a:pt x="213" y="635"/>
                  </a:cubicBezTo>
                  <a:cubicBezTo>
                    <a:pt x="215" y="633"/>
                    <a:pt x="216" y="630"/>
                    <a:pt x="219" y="630"/>
                  </a:cubicBezTo>
                  <a:close/>
                  <a:moveTo>
                    <a:pt x="202" y="638"/>
                  </a:moveTo>
                  <a:cubicBezTo>
                    <a:pt x="203" y="639"/>
                    <a:pt x="203" y="640"/>
                    <a:pt x="205" y="640"/>
                  </a:cubicBezTo>
                  <a:cubicBezTo>
                    <a:pt x="205" y="636"/>
                    <a:pt x="208" y="635"/>
                    <a:pt x="208" y="631"/>
                  </a:cubicBezTo>
                  <a:cubicBezTo>
                    <a:pt x="204" y="631"/>
                    <a:pt x="204" y="635"/>
                    <a:pt x="202" y="638"/>
                  </a:cubicBezTo>
                  <a:close/>
                  <a:moveTo>
                    <a:pt x="140" y="642"/>
                  </a:moveTo>
                  <a:cubicBezTo>
                    <a:pt x="144" y="640"/>
                    <a:pt x="146" y="636"/>
                    <a:pt x="148" y="633"/>
                  </a:cubicBezTo>
                  <a:cubicBezTo>
                    <a:pt x="144" y="634"/>
                    <a:pt x="143" y="639"/>
                    <a:pt x="140" y="642"/>
                  </a:cubicBezTo>
                  <a:close/>
                  <a:moveTo>
                    <a:pt x="153" y="635"/>
                  </a:moveTo>
                  <a:cubicBezTo>
                    <a:pt x="152" y="636"/>
                    <a:pt x="151" y="636"/>
                    <a:pt x="151" y="638"/>
                  </a:cubicBezTo>
                  <a:cubicBezTo>
                    <a:pt x="153" y="639"/>
                    <a:pt x="155" y="641"/>
                    <a:pt x="156" y="644"/>
                  </a:cubicBezTo>
                  <a:cubicBezTo>
                    <a:pt x="158" y="643"/>
                    <a:pt x="159" y="641"/>
                    <a:pt x="161" y="639"/>
                  </a:cubicBezTo>
                  <a:cubicBezTo>
                    <a:pt x="159" y="637"/>
                    <a:pt x="155" y="636"/>
                    <a:pt x="153" y="636"/>
                  </a:cubicBezTo>
                  <a:cubicBezTo>
                    <a:pt x="153" y="636"/>
                    <a:pt x="153" y="636"/>
                    <a:pt x="153" y="635"/>
                  </a:cubicBezTo>
                  <a:close/>
                  <a:moveTo>
                    <a:pt x="216" y="638"/>
                  </a:moveTo>
                  <a:cubicBezTo>
                    <a:pt x="217" y="639"/>
                    <a:pt x="218" y="641"/>
                    <a:pt x="219" y="642"/>
                  </a:cubicBezTo>
                  <a:cubicBezTo>
                    <a:pt x="219" y="641"/>
                    <a:pt x="221" y="640"/>
                    <a:pt x="221" y="639"/>
                  </a:cubicBezTo>
                  <a:cubicBezTo>
                    <a:pt x="220" y="638"/>
                    <a:pt x="219" y="636"/>
                    <a:pt x="218" y="636"/>
                  </a:cubicBezTo>
                  <a:cubicBezTo>
                    <a:pt x="217" y="637"/>
                    <a:pt x="217" y="637"/>
                    <a:pt x="216" y="638"/>
                  </a:cubicBezTo>
                  <a:close/>
                  <a:moveTo>
                    <a:pt x="188" y="647"/>
                  </a:moveTo>
                  <a:cubicBezTo>
                    <a:pt x="189" y="648"/>
                    <a:pt x="190" y="649"/>
                    <a:pt x="191" y="649"/>
                  </a:cubicBezTo>
                  <a:cubicBezTo>
                    <a:pt x="192" y="645"/>
                    <a:pt x="197" y="640"/>
                    <a:pt x="197" y="637"/>
                  </a:cubicBezTo>
                  <a:cubicBezTo>
                    <a:pt x="194" y="640"/>
                    <a:pt x="189" y="642"/>
                    <a:pt x="188" y="647"/>
                  </a:cubicBezTo>
                  <a:close/>
                  <a:moveTo>
                    <a:pt x="132" y="639"/>
                  </a:moveTo>
                  <a:cubicBezTo>
                    <a:pt x="130" y="640"/>
                    <a:pt x="128" y="641"/>
                    <a:pt x="127" y="643"/>
                  </a:cubicBezTo>
                  <a:cubicBezTo>
                    <a:pt x="129" y="644"/>
                    <a:pt x="130" y="646"/>
                    <a:pt x="131" y="647"/>
                  </a:cubicBezTo>
                  <a:cubicBezTo>
                    <a:pt x="134" y="647"/>
                    <a:pt x="135" y="640"/>
                    <a:pt x="132" y="639"/>
                  </a:cubicBezTo>
                  <a:close/>
                  <a:moveTo>
                    <a:pt x="231" y="645"/>
                  </a:moveTo>
                  <a:cubicBezTo>
                    <a:pt x="230" y="643"/>
                    <a:pt x="229" y="640"/>
                    <a:pt x="227" y="639"/>
                  </a:cubicBezTo>
                  <a:cubicBezTo>
                    <a:pt x="227" y="642"/>
                    <a:pt x="230" y="645"/>
                    <a:pt x="231" y="645"/>
                  </a:cubicBezTo>
                  <a:close/>
                  <a:moveTo>
                    <a:pt x="197" y="645"/>
                  </a:moveTo>
                  <a:cubicBezTo>
                    <a:pt x="199" y="646"/>
                    <a:pt x="200" y="648"/>
                    <a:pt x="201" y="649"/>
                  </a:cubicBezTo>
                  <a:cubicBezTo>
                    <a:pt x="203" y="649"/>
                    <a:pt x="204" y="647"/>
                    <a:pt x="204" y="646"/>
                  </a:cubicBezTo>
                  <a:cubicBezTo>
                    <a:pt x="204" y="645"/>
                    <a:pt x="203" y="644"/>
                    <a:pt x="202" y="645"/>
                  </a:cubicBezTo>
                  <a:cubicBezTo>
                    <a:pt x="202" y="644"/>
                    <a:pt x="202" y="644"/>
                    <a:pt x="202" y="643"/>
                  </a:cubicBezTo>
                  <a:cubicBezTo>
                    <a:pt x="201" y="642"/>
                    <a:pt x="200" y="642"/>
                    <a:pt x="199" y="641"/>
                  </a:cubicBezTo>
                  <a:cubicBezTo>
                    <a:pt x="199" y="643"/>
                    <a:pt x="198" y="644"/>
                    <a:pt x="197" y="645"/>
                  </a:cubicBezTo>
                  <a:close/>
                  <a:moveTo>
                    <a:pt x="160" y="649"/>
                  </a:moveTo>
                  <a:cubicBezTo>
                    <a:pt x="162" y="649"/>
                    <a:pt x="162" y="651"/>
                    <a:pt x="163" y="651"/>
                  </a:cubicBezTo>
                  <a:cubicBezTo>
                    <a:pt x="164" y="649"/>
                    <a:pt x="166" y="646"/>
                    <a:pt x="169" y="647"/>
                  </a:cubicBezTo>
                  <a:cubicBezTo>
                    <a:pt x="170" y="644"/>
                    <a:pt x="167" y="643"/>
                    <a:pt x="165" y="642"/>
                  </a:cubicBezTo>
                  <a:cubicBezTo>
                    <a:pt x="164" y="644"/>
                    <a:pt x="162" y="646"/>
                    <a:pt x="160" y="649"/>
                  </a:cubicBezTo>
                  <a:close/>
                  <a:moveTo>
                    <a:pt x="210" y="648"/>
                  </a:moveTo>
                  <a:cubicBezTo>
                    <a:pt x="212" y="648"/>
                    <a:pt x="212" y="649"/>
                    <a:pt x="212" y="651"/>
                  </a:cubicBezTo>
                  <a:cubicBezTo>
                    <a:pt x="213" y="650"/>
                    <a:pt x="213" y="651"/>
                    <a:pt x="214" y="651"/>
                  </a:cubicBezTo>
                  <a:cubicBezTo>
                    <a:pt x="216" y="648"/>
                    <a:pt x="218" y="643"/>
                    <a:pt x="213" y="642"/>
                  </a:cubicBezTo>
                  <a:cubicBezTo>
                    <a:pt x="213" y="644"/>
                    <a:pt x="211" y="646"/>
                    <a:pt x="210" y="648"/>
                  </a:cubicBezTo>
                  <a:close/>
                  <a:moveTo>
                    <a:pt x="147" y="649"/>
                  </a:moveTo>
                  <a:cubicBezTo>
                    <a:pt x="148" y="647"/>
                    <a:pt x="150" y="647"/>
                    <a:pt x="150" y="645"/>
                  </a:cubicBezTo>
                  <a:cubicBezTo>
                    <a:pt x="149" y="644"/>
                    <a:pt x="149" y="644"/>
                    <a:pt x="149" y="644"/>
                  </a:cubicBezTo>
                  <a:cubicBezTo>
                    <a:pt x="147" y="643"/>
                    <a:pt x="147" y="645"/>
                    <a:pt x="146" y="643"/>
                  </a:cubicBezTo>
                  <a:cubicBezTo>
                    <a:pt x="143" y="645"/>
                    <a:pt x="145" y="648"/>
                    <a:pt x="147" y="649"/>
                  </a:cubicBezTo>
                  <a:close/>
                  <a:moveTo>
                    <a:pt x="222" y="646"/>
                  </a:moveTo>
                  <a:cubicBezTo>
                    <a:pt x="225" y="646"/>
                    <a:pt x="226" y="652"/>
                    <a:pt x="230" y="651"/>
                  </a:cubicBezTo>
                  <a:cubicBezTo>
                    <a:pt x="228" y="648"/>
                    <a:pt x="225" y="647"/>
                    <a:pt x="225" y="643"/>
                  </a:cubicBezTo>
                  <a:cubicBezTo>
                    <a:pt x="222" y="643"/>
                    <a:pt x="222" y="645"/>
                    <a:pt x="222" y="646"/>
                  </a:cubicBezTo>
                  <a:close/>
                  <a:moveTo>
                    <a:pt x="241" y="652"/>
                  </a:moveTo>
                  <a:cubicBezTo>
                    <a:pt x="241" y="649"/>
                    <a:pt x="237" y="647"/>
                    <a:pt x="236" y="645"/>
                  </a:cubicBezTo>
                  <a:cubicBezTo>
                    <a:pt x="237" y="647"/>
                    <a:pt x="239" y="650"/>
                    <a:pt x="241" y="652"/>
                  </a:cubicBezTo>
                  <a:close/>
                  <a:moveTo>
                    <a:pt x="121" y="649"/>
                  </a:moveTo>
                  <a:cubicBezTo>
                    <a:pt x="123" y="649"/>
                    <a:pt x="122" y="648"/>
                    <a:pt x="124" y="648"/>
                  </a:cubicBezTo>
                  <a:cubicBezTo>
                    <a:pt x="124" y="647"/>
                    <a:pt x="124" y="646"/>
                    <a:pt x="122" y="646"/>
                  </a:cubicBezTo>
                  <a:cubicBezTo>
                    <a:pt x="123" y="648"/>
                    <a:pt x="121" y="647"/>
                    <a:pt x="121" y="649"/>
                  </a:cubicBezTo>
                  <a:close/>
                  <a:moveTo>
                    <a:pt x="151" y="652"/>
                  </a:moveTo>
                  <a:cubicBezTo>
                    <a:pt x="151" y="651"/>
                    <a:pt x="153" y="650"/>
                    <a:pt x="153" y="648"/>
                  </a:cubicBezTo>
                  <a:cubicBezTo>
                    <a:pt x="152" y="649"/>
                    <a:pt x="150" y="651"/>
                    <a:pt x="151" y="652"/>
                  </a:cubicBezTo>
                  <a:close/>
                  <a:moveTo>
                    <a:pt x="223" y="661"/>
                  </a:moveTo>
                  <a:cubicBezTo>
                    <a:pt x="223" y="659"/>
                    <a:pt x="227" y="657"/>
                    <a:pt x="226" y="655"/>
                  </a:cubicBezTo>
                  <a:cubicBezTo>
                    <a:pt x="223" y="656"/>
                    <a:pt x="222" y="650"/>
                    <a:pt x="219" y="649"/>
                  </a:cubicBezTo>
                  <a:cubicBezTo>
                    <a:pt x="215" y="654"/>
                    <a:pt x="218" y="658"/>
                    <a:pt x="223" y="661"/>
                  </a:cubicBezTo>
                  <a:close/>
                  <a:moveTo>
                    <a:pt x="171" y="658"/>
                  </a:moveTo>
                  <a:cubicBezTo>
                    <a:pt x="170" y="655"/>
                    <a:pt x="170" y="651"/>
                    <a:pt x="168" y="650"/>
                  </a:cubicBezTo>
                  <a:cubicBezTo>
                    <a:pt x="166" y="653"/>
                    <a:pt x="165" y="659"/>
                    <a:pt x="171" y="658"/>
                  </a:cubicBezTo>
                  <a:close/>
                  <a:moveTo>
                    <a:pt x="133" y="660"/>
                  </a:moveTo>
                  <a:cubicBezTo>
                    <a:pt x="134" y="662"/>
                    <a:pt x="136" y="664"/>
                    <a:pt x="137" y="666"/>
                  </a:cubicBezTo>
                  <a:cubicBezTo>
                    <a:pt x="139" y="666"/>
                    <a:pt x="139" y="664"/>
                    <a:pt x="140" y="662"/>
                  </a:cubicBezTo>
                  <a:cubicBezTo>
                    <a:pt x="138" y="660"/>
                    <a:pt x="137" y="659"/>
                    <a:pt x="136" y="657"/>
                  </a:cubicBezTo>
                  <a:cubicBezTo>
                    <a:pt x="137" y="657"/>
                    <a:pt x="137" y="656"/>
                    <a:pt x="138" y="656"/>
                  </a:cubicBezTo>
                  <a:cubicBezTo>
                    <a:pt x="140" y="657"/>
                    <a:pt x="140" y="658"/>
                    <a:pt x="142" y="659"/>
                  </a:cubicBezTo>
                  <a:cubicBezTo>
                    <a:pt x="143" y="658"/>
                    <a:pt x="144" y="655"/>
                    <a:pt x="145" y="654"/>
                  </a:cubicBezTo>
                  <a:cubicBezTo>
                    <a:pt x="144" y="653"/>
                    <a:pt x="144" y="654"/>
                    <a:pt x="143" y="654"/>
                  </a:cubicBezTo>
                  <a:cubicBezTo>
                    <a:pt x="142" y="653"/>
                    <a:pt x="141" y="652"/>
                    <a:pt x="140" y="650"/>
                  </a:cubicBezTo>
                  <a:cubicBezTo>
                    <a:pt x="139" y="655"/>
                    <a:pt x="135" y="657"/>
                    <a:pt x="133" y="660"/>
                  </a:cubicBezTo>
                  <a:close/>
                  <a:moveTo>
                    <a:pt x="196" y="655"/>
                  </a:moveTo>
                  <a:cubicBezTo>
                    <a:pt x="196" y="655"/>
                    <a:pt x="197" y="655"/>
                    <a:pt x="197" y="654"/>
                  </a:cubicBezTo>
                  <a:cubicBezTo>
                    <a:pt x="197" y="653"/>
                    <a:pt x="196" y="651"/>
                    <a:pt x="194" y="651"/>
                  </a:cubicBezTo>
                  <a:cubicBezTo>
                    <a:pt x="193" y="652"/>
                    <a:pt x="194" y="655"/>
                    <a:pt x="196" y="655"/>
                  </a:cubicBezTo>
                  <a:close/>
                  <a:moveTo>
                    <a:pt x="117" y="653"/>
                  </a:moveTo>
                  <a:cubicBezTo>
                    <a:pt x="117" y="657"/>
                    <a:pt x="120" y="659"/>
                    <a:pt x="122" y="661"/>
                  </a:cubicBezTo>
                  <a:cubicBezTo>
                    <a:pt x="122" y="659"/>
                    <a:pt x="121" y="657"/>
                    <a:pt x="120" y="656"/>
                  </a:cubicBezTo>
                  <a:cubicBezTo>
                    <a:pt x="120" y="654"/>
                    <a:pt x="121" y="654"/>
                    <a:pt x="122" y="654"/>
                  </a:cubicBezTo>
                  <a:cubicBezTo>
                    <a:pt x="124" y="654"/>
                    <a:pt x="124" y="656"/>
                    <a:pt x="126" y="656"/>
                  </a:cubicBezTo>
                  <a:cubicBezTo>
                    <a:pt x="128" y="654"/>
                    <a:pt x="125" y="653"/>
                    <a:pt x="125" y="652"/>
                  </a:cubicBezTo>
                  <a:cubicBezTo>
                    <a:pt x="122" y="652"/>
                    <a:pt x="120" y="652"/>
                    <a:pt x="117" y="653"/>
                  </a:cubicBezTo>
                  <a:close/>
                  <a:moveTo>
                    <a:pt x="206" y="654"/>
                  </a:moveTo>
                  <a:cubicBezTo>
                    <a:pt x="206" y="656"/>
                    <a:pt x="208" y="657"/>
                    <a:pt x="209" y="658"/>
                  </a:cubicBezTo>
                  <a:cubicBezTo>
                    <a:pt x="210" y="657"/>
                    <a:pt x="210" y="655"/>
                    <a:pt x="212" y="654"/>
                  </a:cubicBezTo>
                  <a:cubicBezTo>
                    <a:pt x="210" y="653"/>
                    <a:pt x="209" y="652"/>
                    <a:pt x="207" y="652"/>
                  </a:cubicBezTo>
                  <a:cubicBezTo>
                    <a:pt x="208" y="653"/>
                    <a:pt x="207" y="654"/>
                    <a:pt x="206" y="654"/>
                  </a:cubicBezTo>
                  <a:close/>
                  <a:moveTo>
                    <a:pt x="235" y="654"/>
                  </a:moveTo>
                  <a:cubicBezTo>
                    <a:pt x="233" y="655"/>
                    <a:pt x="232" y="654"/>
                    <a:pt x="231" y="656"/>
                  </a:cubicBezTo>
                  <a:cubicBezTo>
                    <a:pt x="233" y="656"/>
                    <a:pt x="234" y="658"/>
                    <a:pt x="236" y="658"/>
                  </a:cubicBezTo>
                  <a:cubicBezTo>
                    <a:pt x="236" y="657"/>
                    <a:pt x="236" y="657"/>
                    <a:pt x="237" y="657"/>
                  </a:cubicBezTo>
                  <a:cubicBezTo>
                    <a:pt x="235" y="656"/>
                    <a:pt x="234" y="655"/>
                    <a:pt x="234" y="656"/>
                  </a:cubicBezTo>
                  <a:cubicBezTo>
                    <a:pt x="234" y="656"/>
                    <a:pt x="234" y="656"/>
                    <a:pt x="233" y="655"/>
                  </a:cubicBezTo>
                  <a:cubicBezTo>
                    <a:pt x="234" y="655"/>
                    <a:pt x="235" y="655"/>
                    <a:pt x="235" y="654"/>
                  </a:cubicBezTo>
                  <a:close/>
                  <a:moveTo>
                    <a:pt x="156" y="659"/>
                  </a:moveTo>
                  <a:cubicBezTo>
                    <a:pt x="157" y="658"/>
                    <a:pt x="159" y="655"/>
                    <a:pt x="156" y="655"/>
                  </a:cubicBezTo>
                  <a:cubicBezTo>
                    <a:pt x="156" y="656"/>
                    <a:pt x="154" y="658"/>
                    <a:pt x="156" y="659"/>
                  </a:cubicBezTo>
                  <a:close/>
                  <a:moveTo>
                    <a:pt x="245" y="658"/>
                  </a:moveTo>
                  <a:cubicBezTo>
                    <a:pt x="244" y="656"/>
                    <a:pt x="245" y="656"/>
                    <a:pt x="244" y="655"/>
                  </a:cubicBezTo>
                  <a:cubicBezTo>
                    <a:pt x="242" y="656"/>
                    <a:pt x="244" y="657"/>
                    <a:pt x="245" y="658"/>
                  </a:cubicBezTo>
                  <a:close/>
                  <a:moveTo>
                    <a:pt x="199" y="660"/>
                  </a:moveTo>
                  <a:cubicBezTo>
                    <a:pt x="199" y="659"/>
                    <a:pt x="201" y="657"/>
                    <a:pt x="200" y="656"/>
                  </a:cubicBezTo>
                  <a:cubicBezTo>
                    <a:pt x="200" y="657"/>
                    <a:pt x="199" y="655"/>
                    <a:pt x="198" y="656"/>
                  </a:cubicBezTo>
                  <a:cubicBezTo>
                    <a:pt x="199" y="657"/>
                    <a:pt x="196" y="659"/>
                    <a:pt x="199" y="660"/>
                  </a:cubicBezTo>
                  <a:close/>
                  <a:moveTo>
                    <a:pt x="191" y="659"/>
                  </a:moveTo>
                  <a:cubicBezTo>
                    <a:pt x="192" y="659"/>
                    <a:pt x="193" y="659"/>
                    <a:pt x="193" y="659"/>
                  </a:cubicBezTo>
                  <a:cubicBezTo>
                    <a:pt x="192" y="658"/>
                    <a:pt x="192" y="657"/>
                    <a:pt x="191" y="657"/>
                  </a:cubicBezTo>
                  <a:cubicBezTo>
                    <a:pt x="191" y="658"/>
                    <a:pt x="191" y="659"/>
                    <a:pt x="191" y="659"/>
                  </a:cubicBezTo>
                  <a:close/>
                  <a:moveTo>
                    <a:pt x="116" y="665"/>
                  </a:moveTo>
                  <a:cubicBezTo>
                    <a:pt x="115" y="662"/>
                    <a:pt x="113" y="660"/>
                    <a:pt x="112" y="658"/>
                  </a:cubicBezTo>
                  <a:cubicBezTo>
                    <a:pt x="112" y="658"/>
                    <a:pt x="111" y="658"/>
                    <a:pt x="111" y="658"/>
                  </a:cubicBezTo>
                  <a:cubicBezTo>
                    <a:pt x="112" y="660"/>
                    <a:pt x="113" y="663"/>
                    <a:pt x="116" y="665"/>
                  </a:cubicBezTo>
                  <a:close/>
                  <a:moveTo>
                    <a:pt x="166" y="661"/>
                  </a:moveTo>
                  <a:cubicBezTo>
                    <a:pt x="166" y="660"/>
                    <a:pt x="165" y="659"/>
                    <a:pt x="164" y="658"/>
                  </a:cubicBezTo>
                  <a:cubicBezTo>
                    <a:pt x="162" y="659"/>
                    <a:pt x="165" y="663"/>
                    <a:pt x="166" y="661"/>
                  </a:cubicBezTo>
                  <a:close/>
                  <a:moveTo>
                    <a:pt x="205" y="662"/>
                  </a:moveTo>
                  <a:cubicBezTo>
                    <a:pt x="206" y="662"/>
                    <a:pt x="207" y="662"/>
                    <a:pt x="207" y="661"/>
                  </a:cubicBezTo>
                  <a:cubicBezTo>
                    <a:pt x="206" y="661"/>
                    <a:pt x="205" y="658"/>
                    <a:pt x="204" y="659"/>
                  </a:cubicBezTo>
                  <a:cubicBezTo>
                    <a:pt x="205" y="659"/>
                    <a:pt x="205" y="660"/>
                    <a:pt x="205" y="662"/>
                  </a:cubicBezTo>
                  <a:close/>
                  <a:moveTo>
                    <a:pt x="220" y="665"/>
                  </a:moveTo>
                  <a:cubicBezTo>
                    <a:pt x="219" y="661"/>
                    <a:pt x="217" y="660"/>
                    <a:pt x="215" y="659"/>
                  </a:cubicBezTo>
                  <a:cubicBezTo>
                    <a:pt x="215" y="661"/>
                    <a:pt x="217" y="664"/>
                    <a:pt x="220" y="665"/>
                  </a:cubicBezTo>
                  <a:close/>
                  <a:moveTo>
                    <a:pt x="233" y="662"/>
                  </a:moveTo>
                  <a:cubicBezTo>
                    <a:pt x="234" y="661"/>
                    <a:pt x="231" y="658"/>
                    <a:pt x="230" y="659"/>
                  </a:cubicBezTo>
                  <a:cubicBezTo>
                    <a:pt x="231" y="659"/>
                    <a:pt x="231" y="662"/>
                    <a:pt x="233" y="662"/>
                  </a:cubicBezTo>
                  <a:close/>
                  <a:moveTo>
                    <a:pt x="153" y="664"/>
                  </a:moveTo>
                  <a:cubicBezTo>
                    <a:pt x="153" y="663"/>
                    <a:pt x="155" y="661"/>
                    <a:pt x="153" y="660"/>
                  </a:cubicBezTo>
                  <a:cubicBezTo>
                    <a:pt x="153" y="661"/>
                    <a:pt x="151" y="663"/>
                    <a:pt x="153" y="664"/>
                  </a:cubicBezTo>
                  <a:close/>
                  <a:moveTo>
                    <a:pt x="196" y="664"/>
                  </a:moveTo>
                  <a:cubicBezTo>
                    <a:pt x="196" y="663"/>
                    <a:pt x="196" y="662"/>
                    <a:pt x="194" y="661"/>
                  </a:cubicBezTo>
                  <a:cubicBezTo>
                    <a:pt x="193" y="662"/>
                    <a:pt x="194" y="664"/>
                    <a:pt x="196" y="664"/>
                  </a:cubicBezTo>
                  <a:close/>
                  <a:moveTo>
                    <a:pt x="229" y="667"/>
                  </a:moveTo>
                  <a:cubicBezTo>
                    <a:pt x="229" y="666"/>
                    <a:pt x="230" y="665"/>
                    <a:pt x="231" y="665"/>
                  </a:cubicBezTo>
                  <a:cubicBezTo>
                    <a:pt x="230" y="663"/>
                    <a:pt x="230" y="662"/>
                    <a:pt x="228" y="661"/>
                  </a:cubicBezTo>
                  <a:cubicBezTo>
                    <a:pt x="226" y="663"/>
                    <a:pt x="226" y="666"/>
                    <a:pt x="229" y="667"/>
                  </a:cubicBezTo>
                  <a:close/>
                  <a:moveTo>
                    <a:pt x="161" y="664"/>
                  </a:moveTo>
                  <a:cubicBezTo>
                    <a:pt x="162" y="665"/>
                    <a:pt x="164" y="665"/>
                    <a:pt x="164" y="663"/>
                  </a:cubicBezTo>
                  <a:cubicBezTo>
                    <a:pt x="163" y="663"/>
                    <a:pt x="163" y="663"/>
                    <a:pt x="163" y="662"/>
                  </a:cubicBezTo>
                  <a:cubicBezTo>
                    <a:pt x="161" y="661"/>
                    <a:pt x="161" y="663"/>
                    <a:pt x="161" y="664"/>
                  </a:cubicBezTo>
                  <a:close/>
                  <a:moveTo>
                    <a:pt x="204" y="665"/>
                  </a:moveTo>
                  <a:cubicBezTo>
                    <a:pt x="204" y="664"/>
                    <a:pt x="203" y="663"/>
                    <a:pt x="202" y="662"/>
                  </a:cubicBezTo>
                  <a:cubicBezTo>
                    <a:pt x="201" y="663"/>
                    <a:pt x="202" y="665"/>
                    <a:pt x="204" y="665"/>
                  </a:cubicBezTo>
                  <a:close/>
                  <a:moveTo>
                    <a:pt x="215" y="665"/>
                  </a:moveTo>
                  <a:cubicBezTo>
                    <a:pt x="215" y="663"/>
                    <a:pt x="214" y="662"/>
                    <a:pt x="213" y="662"/>
                  </a:cubicBezTo>
                  <a:cubicBezTo>
                    <a:pt x="212" y="663"/>
                    <a:pt x="214" y="664"/>
                    <a:pt x="215" y="665"/>
                  </a:cubicBezTo>
                  <a:close/>
                  <a:moveTo>
                    <a:pt x="153" y="666"/>
                  </a:moveTo>
                  <a:cubicBezTo>
                    <a:pt x="154" y="666"/>
                    <a:pt x="154" y="667"/>
                    <a:pt x="155" y="667"/>
                  </a:cubicBezTo>
                  <a:cubicBezTo>
                    <a:pt x="155" y="665"/>
                    <a:pt x="157" y="664"/>
                    <a:pt x="155" y="664"/>
                  </a:cubicBezTo>
                  <a:cubicBezTo>
                    <a:pt x="156" y="665"/>
                    <a:pt x="154" y="665"/>
                    <a:pt x="153" y="666"/>
                  </a:cubicBezTo>
                  <a:close/>
                  <a:moveTo>
                    <a:pt x="135" y="669"/>
                  </a:moveTo>
                  <a:cubicBezTo>
                    <a:pt x="135" y="666"/>
                    <a:pt x="133" y="665"/>
                    <a:pt x="132" y="664"/>
                  </a:cubicBezTo>
                  <a:cubicBezTo>
                    <a:pt x="132" y="667"/>
                    <a:pt x="134" y="667"/>
                    <a:pt x="135" y="669"/>
                  </a:cubicBezTo>
                  <a:close/>
                  <a:moveTo>
                    <a:pt x="193" y="668"/>
                  </a:moveTo>
                  <a:cubicBezTo>
                    <a:pt x="194" y="667"/>
                    <a:pt x="193" y="665"/>
                    <a:pt x="191" y="665"/>
                  </a:cubicBezTo>
                  <a:cubicBezTo>
                    <a:pt x="191" y="666"/>
                    <a:pt x="192" y="667"/>
                    <a:pt x="193" y="668"/>
                  </a:cubicBezTo>
                  <a:close/>
                  <a:moveTo>
                    <a:pt x="115" y="673"/>
                  </a:moveTo>
                  <a:cubicBezTo>
                    <a:pt x="115" y="672"/>
                    <a:pt x="116" y="672"/>
                    <a:pt x="116" y="670"/>
                  </a:cubicBezTo>
                  <a:cubicBezTo>
                    <a:pt x="114" y="669"/>
                    <a:pt x="113" y="667"/>
                    <a:pt x="111" y="665"/>
                  </a:cubicBezTo>
                  <a:cubicBezTo>
                    <a:pt x="111" y="667"/>
                    <a:pt x="114" y="671"/>
                    <a:pt x="115" y="673"/>
                  </a:cubicBezTo>
                  <a:close/>
                  <a:moveTo>
                    <a:pt x="210" y="668"/>
                  </a:moveTo>
                  <a:cubicBezTo>
                    <a:pt x="211" y="670"/>
                    <a:pt x="211" y="672"/>
                    <a:pt x="212" y="674"/>
                  </a:cubicBezTo>
                  <a:cubicBezTo>
                    <a:pt x="214" y="673"/>
                    <a:pt x="215" y="672"/>
                    <a:pt x="215" y="671"/>
                  </a:cubicBezTo>
                  <a:cubicBezTo>
                    <a:pt x="213" y="669"/>
                    <a:pt x="213" y="666"/>
                    <a:pt x="211" y="665"/>
                  </a:cubicBezTo>
                  <a:cubicBezTo>
                    <a:pt x="211" y="667"/>
                    <a:pt x="209" y="667"/>
                    <a:pt x="210" y="668"/>
                  </a:cubicBezTo>
                  <a:close/>
                  <a:moveTo>
                    <a:pt x="236" y="668"/>
                  </a:moveTo>
                  <a:cubicBezTo>
                    <a:pt x="240" y="668"/>
                    <a:pt x="240" y="678"/>
                    <a:pt x="244" y="673"/>
                  </a:cubicBezTo>
                  <a:cubicBezTo>
                    <a:pt x="242" y="672"/>
                    <a:pt x="239" y="662"/>
                    <a:pt x="236" y="668"/>
                  </a:cubicBezTo>
                  <a:close/>
                  <a:moveTo>
                    <a:pt x="199" y="671"/>
                  </a:moveTo>
                  <a:cubicBezTo>
                    <a:pt x="200" y="671"/>
                    <a:pt x="200" y="669"/>
                    <a:pt x="201" y="669"/>
                  </a:cubicBezTo>
                  <a:cubicBezTo>
                    <a:pt x="201" y="668"/>
                    <a:pt x="199" y="667"/>
                    <a:pt x="199" y="666"/>
                  </a:cubicBezTo>
                  <a:cubicBezTo>
                    <a:pt x="198" y="668"/>
                    <a:pt x="198" y="669"/>
                    <a:pt x="199" y="671"/>
                  </a:cubicBezTo>
                  <a:close/>
                  <a:moveTo>
                    <a:pt x="141" y="672"/>
                  </a:moveTo>
                  <a:cubicBezTo>
                    <a:pt x="142" y="671"/>
                    <a:pt x="145" y="669"/>
                    <a:pt x="144" y="667"/>
                  </a:cubicBezTo>
                  <a:cubicBezTo>
                    <a:pt x="143" y="668"/>
                    <a:pt x="141" y="670"/>
                    <a:pt x="141" y="672"/>
                  </a:cubicBezTo>
                  <a:close/>
                  <a:moveTo>
                    <a:pt x="157" y="671"/>
                  </a:moveTo>
                  <a:cubicBezTo>
                    <a:pt x="159" y="672"/>
                    <a:pt x="161" y="668"/>
                    <a:pt x="159" y="667"/>
                  </a:cubicBezTo>
                  <a:cubicBezTo>
                    <a:pt x="158" y="668"/>
                    <a:pt x="157" y="669"/>
                    <a:pt x="157" y="671"/>
                  </a:cubicBezTo>
                  <a:close/>
                  <a:moveTo>
                    <a:pt x="191" y="674"/>
                  </a:moveTo>
                  <a:cubicBezTo>
                    <a:pt x="191" y="673"/>
                    <a:pt x="191" y="672"/>
                    <a:pt x="192" y="672"/>
                  </a:cubicBezTo>
                  <a:cubicBezTo>
                    <a:pt x="189" y="671"/>
                    <a:pt x="189" y="668"/>
                    <a:pt x="187" y="667"/>
                  </a:cubicBezTo>
                  <a:cubicBezTo>
                    <a:pt x="188" y="670"/>
                    <a:pt x="189" y="672"/>
                    <a:pt x="191" y="674"/>
                  </a:cubicBezTo>
                  <a:close/>
                  <a:moveTo>
                    <a:pt x="226" y="670"/>
                  </a:moveTo>
                  <a:cubicBezTo>
                    <a:pt x="225" y="669"/>
                    <a:pt x="225" y="668"/>
                    <a:pt x="224" y="668"/>
                  </a:cubicBezTo>
                  <a:cubicBezTo>
                    <a:pt x="221" y="670"/>
                    <a:pt x="225" y="673"/>
                    <a:pt x="226" y="670"/>
                  </a:cubicBezTo>
                  <a:close/>
                  <a:moveTo>
                    <a:pt x="151" y="669"/>
                  </a:moveTo>
                  <a:cubicBezTo>
                    <a:pt x="152" y="669"/>
                    <a:pt x="152" y="671"/>
                    <a:pt x="153" y="670"/>
                  </a:cubicBezTo>
                  <a:cubicBezTo>
                    <a:pt x="154" y="669"/>
                    <a:pt x="151" y="668"/>
                    <a:pt x="151" y="669"/>
                  </a:cubicBezTo>
                  <a:close/>
                  <a:moveTo>
                    <a:pt x="234" y="672"/>
                  </a:moveTo>
                  <a:cubicBezTo>
                    <a:pt x="235" y="672"/>
                    <a:pt x="235" y="674"/>
                    <a:pt x="237" y="674"/>
                  </a:cubicBezTo>
                  <a:cubicBezTo>
                    <a:pt x="237" y="672"/>
                    <a:pt x="236" y="671"/>
                    <a:pt x="234" y="670"/>
                  </a:cubicBezTo>
                  <a:cubicBezTo>
                    <a:pt x="234" y="671"/>
                    <a:pt x="234" y="672"/>
                    <a:pt x="234" y="672"/>
                  </a:cubicBezTo>
                  <a:close/>
                  <a:moveTo>
                    <a:pt x="122" y="674"/>
                  </a:moveTo>
                  <a:cubicBezTo>
                    <a:pt x="124" y="676"/>
                    <a:pt x="121" y="679"/>
                    <a:pt x="119" y="679"/>
                  </a:cubicBezTo>
                  <a:cubicBezTo>
                    <a:pt x="121" y="680"/>
                    <a:pt x="121" y="680"/>
                    <a:pt x="123" y="679"/>
                  </a:cubicBezTo>
                  <a:cubicBezTo>
                    <a:pt x="123" y="680"/>
                    <a:pt x="122" y="679"/>
                    <a:pt x="122" y="680"/>
                  </a:cubicBezTo>
                  <a:cubicBezTo>
                    <a:pt x="131" y="680"/>
                    <a:pt x="140" y="681"/>
                    <a:pt x="149" y="678"/>
                  </a:cubicBezTo>
                  <a:cubicBezTo>
                    <a:pt x="150" y="677"/>
                    <a:pt x="152" y="674"/>
                    <a:pt x="150" y="672"/>
                  </a:cubicBezTo>
                  <a:cubicBezTo>
                    <a:pt x="147" y="674"/>
                    <a:pt x="146" y="678"/>
                    <a:pt x="142" y="679"/>
                  </a:cubicBezTo>
                  <a:cubicBezTo>
                    <a:pt x="140" y="679"/>
                    <a:pt x="140" y="677"/>
                    <a:pt x="138" y="676"/>
                  </a:cubicBezTo>
                  <a:cubicBezTo>
                    <a:pt x="136" y="676"/>
                    <a:pt x="137" y="678"/>
                    <a:pt x="135" y="678"/>
                  </a:cubicBezTo>
                  <a:cubicBezTo>
                    <a:pt x="130" y="679"/>
                    <a:pt x="128" y="669"/>
                    <a:pt x="122" y="674"/>
                  </a:cubicBezTo>
                  <a:close/>
                  <a:moveTo>
                    <a:pt x="226" y="675"/>
                  </a:moveTo>
                  <a:cubicBezTo>
                    <a:pt x="228" y="676"/>
                    <a:pt x="230" y="673"/>
                    <a:pt x="228" y="672"/>
                  </a:cubicBezTo>
                  <a:cubicBezTo>
                    <a:pt x="227" y="673"/>
                    <a:pt x="225" y="674"/>
                    <a:pt x="226" y="675"/>
                  </a:cubicBezTo>
                  <a:close/>
                  <a:moveTo>
                    <a:pt x="202" y="685"/>
                  </a:moveTo>
                  <a:cubicBezTo>
                    <a:pt x="204" y="684"/>
                    <a:pt x="205" y="683"/>
                    <a:pt x="205" y="682"/>
                  </a:cubicBezTo>
                  <a:cubicBezTo>
                    <a:pt x="204" y="682"/>
                    <a:pt x="204" y="681"/>
                    <a:pt x="203" y="681"/>
                  </a:cubicBezTo>
                  <a:cubicBezTo>
                    <a:pt x="203" y="682"/>
                    <a:pt x="202" y="683"/>
                    <a:pt x="202" y="6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6" name="Freeform 8"/>
            <p:cNvSpPr>
              <a:spLocks noEditPoints="1"/>
            </p:cNvSpPr>
            <p:nvPr/>
          </p:nvSpPr>
          <p:spPr bwMode="auto">
            <a:xfrm>
              <a:off x="5323" y="1574"/>
              <a:ext cx="88" cy="87"/>
            </a:xfrm>
            <a:custGeom>
              <a:avLst/>
              <a:gdLst>
                <a:gd name="T0" fmla="*/ 4 w 37"/>
                <a:gd name="T1" fmla="*/ 28 h 37"/>
                <a:gd name="T2" fmla="*/ 6 w 37"/>
                <a:gd name="T3" fmla="*/ 6 h 37"/>
                <a:gd name="T4" fmla="*/ 26 w 37"/>
                <a:gd name="T5" fmla="*/ 5 h 37"/>
                <a:gd name="T6" fmla="*/ 4 w 37"/>
                <a:gd name="T7" fmla="*/ 28 h 37"/>
                <a:gd name="T8" fmla="*/ 14 w 37"/>
                <a:gd name="T9" fmla="*/ 13 h 37"/>
                <a:gd name="T10" fmla="*/ 22 w 37"/>
                <a:gd name="T11" fmla="*/ 19 h 37"/>
                <a:gd name="T12" fmla="*/ 24 w 37"/>
                <a:gd name="T13" fmla="*/ 12 h 37"/>
                <a:gd name="T14" fmla="*/ 14 w 37"/>
                <a:gd name="T15" fmla="*/ 13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37">
                  <a:moveTo>
                    <a:pt x="4" y="28"/>
                  </a:moveTo>
                  <a:cubicBezTo>
                    <a:pt x="0" y="21"/>
                    <a:pt x="4" y="12"/>
                    <a:pt x="6" y="6"/>
                  </a:cubicBezTo>
                  <a:cubicBezTo>
                    <a:pt x="13" y="4"/>
                    <a:pt x="20" y="0"/>
                    <a:pt x="26" y="5"/>
                  </a:cubicBezTo>
                  <a:cubicBezTo>
                    <a:pt x="37" y="14"/>
                    <a:pt x="22" y="37"/>
                    <a:pt x="4" y="28"/>
                  </a:cubicBezTo>
                  <a:close/>
                  <a:moveTo>
                    <a:pt x="14" y="13"/>
                  </a:moveTo>
                  <a:cubicBezTo>
                    <a:pt x="18" y="14"/>
                    <a:pt x="20" y="16"/>
                    <a:pt x="22" y="19"/>
                  </a:cubicBezTo>
                  <a:cubicBezTo>
                    <a:pt x="24" y="18"/>
                    <a:pt x="24" y="15"/>
                    <a:pt x="24" y="12"/>
                  </a:cubicBezTo>
                  <a:cubicBezTo>
                    <a:pt x="21" y="11"/>
                    <a:pt x="14" y="9"/>
                    <a:pt x="1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7" name="Freeform 9"/>
            <p:cNvSpPr>
              <a:spLocks noEditPoints="1"/>
            </p:cNvSpPr>
            <p:nvPr/>
          </p:nvSpPr>
          <p:spPr bwMode="auto">
            <a:xfrm>
              <a:off x="4860" y="982"/>
              <a:ext cx="1004" cy="918"/>
            </a:xfrm>
            <a:custGeom>
              <a:avLst/>
              <a:gdLst>
                <a:gd name="T0" fmla="*/ 296 w 423"/>
                <a:gd name="T1" fmla="*/ 123 h 388"/>
                <a:gd name="T2" fmla="*/ 329 w 423"/>
                <a:gd name="T3" fmla="*/ 159 h 388"/>
                <a:gd name="T4" fmla="*/ 361 w 423"/>
                <a:gd name="T5" fmla="*/ 170 h 388"/>
                <a:gd name="T6" fmla="*/ 423 w 423"/>
                <a:gd name="T7" fmla="*/ 199 h 388"/>
                <a:gd name="T8" fmla="*/ 419 w 423"/>
                <a:gd name="T9" fmla="*/ 206 h 388"/>
                <a:gd name="T10" fmla="*/ 302 w 423"/>
                <a:gd name="T11" fmla="*/ 259 h 388"/>
                <a:gd name="T12" fmla="*/ 285 w 423"/>
                <a:gd name="T13" fmla="*/ 268 h 388"/>
                <a:gd name="T14" fmla="*/ 290 w 423"/>
                <a:gd name="T15" fmla="*/ 308 h 388"/>
                <a:gd name="T16" fmla="*/ 205 w 423"/>
                <a:gd name="T17" fmla="*/ 380 h 388"/>
                <a:gd name="T18" fmla="*/ 195 w 423"/>
                <a:gd name="T19" fmla="*/ 377 h 388"/>
                <a:gd name="T20" fmla="*/ 146 w 423"/>
                <a:gd name="T21" fmla="*/ 298 h 388"/>
                <a:gd name="T22" fmla="*/ 79 w 423"/>
                <a:gd name="T23" fmla="*/ 320 h 388"/>
                <a:gd name="T24" fmla="*/ 76 w 423"/>
                <a:gd name="T25" fmla="*/ 253 h 388"/>
                <a:gd name="T26" fmla="*/ 33 w 423"/>
                <a:gd name="T27" fmla="*/ 211 h 388"/>
                <a:gd name="T28" fmla="*/ 11 w 423"/>
                <a:gd name="T29" fmla="*/ 134 h 388"/>
                <a:gd name="T30" fmla="*/ 15 w 423"/>
                <a:gd name="T31" fmla="*/ 126 h 388"/>
                <a:gd name="T32" fmla="*/ 108 w 423"/>
                <a:gd name="T33" fmla="*/ 141 h 388"/>
                <a:gd name="T34" fmla="*/ 118 w 423"/>
                <a:gd name="T35" fmla="*/ 117 h 388"/>
                <a:gd name="T36" fmla="*/ 98 w 423"/>
                <a:gd name="T37" fmla="*/ 74 h 388"/>
                <a:gd name="T38" fmla="*/ 164 w 423"/>
                <a:gd name="T39" fmla="*/ 22 h 388"/>
                <a:gd name="T40" fmla="*/ 179 w 423"/>
                <a:gd name="T41" fmla="*/ 40 h 388"/>
                <a:gd name="T42" fmla="*/ 198 w 423"/>
                <a:gd name="T43" fmla="*/ 85 h 388"/>
                <a:gd name="T44" fmla="*/ 206 w 423"/>
                <a:gd name="T45" fmla="*/ 97 h 388"/>
                <a:gd name="T46" fmla="*/ 207 w 423"/>
                <a:gd name="T47" fmla="*/ 102 h 388"/>
                <a:gd name="T48" fmla="*/ 261 w 423"/>
                <a:gd name="T49" fmla="*/ 115 h 388"/>
                <a:gd name="T50" fmla="*/ 119 w 423"/>
                <a:gd name="T51" fmla="*/ 127 h 388"/>
                <a:gd name="T52" fmla="*/ 38 w 423"/>
                <a:gd name="T53" fmla="*/ 156 h 388"/>
                <a:gd name="T54" fmla="*/ 25 w 423"/>
                <a:gd name="T55" fmla="*/ 235 h 388"/>
                <a:gd name="T56" fmla="*/ 89 w 423"/>
                <a:gd name="T57" fmla="*/ 307 h 388"/>
                <a:gd name="T58" fmla="*/ 180 w 423"/>
                <a:gd name="T59" fmla="*/ 314 h 388"/>
                <a:gd name="T60" fmla="*/ 199 w 423"/>
                <a:gd name="T61" fmla="*/ 363 h 388"/>
                <a:gd name="T62" fmla="*/ 221 w 423"/>
                <a:gd name="T63" fmla="*/ 318 h 388"/>
                <a:gd name="T64" fmla="*/ 226 w 423"/>
                <a:gd name="T65" fmla="*/ 312 h 388"/>
                <a:gd name="T66" fmla="*/ 275 w 423"/>
                <a:gd name="T67" fmla="*/ 270 h 388"/>
                <a:gd name="T68" fmla="*/ 402 w 423"/>
                <a:gd name="T69" fmla="*/ 196 h 388"/>
                <a:gd name="T70" fmla="*/ 313 w 423"/>
                <a:gd name="T71" fmla="*/ 123 h 388"/>
                <a:gd name="T72" fmla="*/ 275 w 423"/>
                <a:gd name="T73" fmla="*/ 112 h 388"/>
                <a:gd name="T74" fmla="*/ 214 w 423"/>
                <a:gd name="T75" fmla="*/ 111 h 388"/>
                <a:gd name="T76" fmla="*/ 185 w 423"/>
                <a:gd name="T77" fmla="*/ 77 h 388"/>
                <a:gd name="T78" fmla="*/ 122 w 423"/>
                <a:gd name="T79" fmla="*/ 73 h 388"/>
                <a:gd name="T80" fmla="*/ 128 w 423"/>
                <a:gd name="T81" fmla="*/ 11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388">
                  <a:moveTo>
                    <a:pt x="279" y="96"/>
                  </a:moveTo>
                  <a:cubicBezTo>
                    <a:pt x="278" y="109"/>
                    <a:pt x="285" y="120"/>
                    <a:pt x="296" y="123"/>
                  </a:cubicBezTo>
                  <a:cubicBezTo>
                    <a:pt x="308" y="120"/>
                    <a:pt x="309" y="106"/>
                    <a:pt x="324" y="105"/>
                  </a:cubicBezTo>
                  <a:cubicBezTo>
                    <a:pt x="316" y="123"/>
                    <a:pt x="315" y="147"/>
                    <a:pt x="329" y="159"/>
                  </a:cubicBezTo>
                  <a:cubicBezTo>
                    <a:pt x="332" y="162"/>
                    <a:pt x="340" y="167"/>
                    <a:pt x="345" y="169"/>
                  </a:cubicBezTo>
                  <a:cubicBezTo>
                    <a:pt x="349" y="171"/>
                    <a:pt x="356" y="169"/>
                    <a:pt x="361" y="170"/>
                  </a:cubicBezTo>
                  <a:cubicBezTo>
                    <a:pt x="379" y="173"/>
                    <a:pt x="396" y="186"/>
                    <a:pt x="411" y="192"/>
                  </a:cubicBezTo>
                  <a:cubicBezTo>
                    <a:pt x="416" y="194"/>
                    <a:pt x="423" y="192"/>
                    <a:pt x="423" y="199"/>
                  </a:cubicBezTo>
                  <a:cubicBezTo>
                    <a:pt x="420" y="199"/>
                    <a:pt x="419" y="198"/>
                    <a:pt x="417" y="198"/>
                  </a:cubicBezTo>
                  <a:cubicBezTo>
                    <a:pt x="419" y="199"/>
                    <a:pt x="421" y="203"/>
                    <a:pt x="419" y="206"/>
                  </a:cubicBezTo>
                  <a:cubicBezTo>
                    <a:pt x="393" y="198"/>
                    <a:pt x="368" y="209"/>
                    <a:pt x="345" y="213"/>
                  </a:cubicBezTo>
                  <a:cubicBezTo>
                    <a:pt x="330" y="226"/>
                    <a:pt x="301" y="234"/>
                    <a:pt x="302" y="259"/>
                  </a:cubicBezTo>
                  <a:cubicBezTo>
                    <a:pt x="299" y="261"/>
                    <a:pt x="299" y="266"/>
                    <a:pt x="297" y="269"/>
                  </a:cubicBezTo>
                  <a:cubicBezTo>
                    <a:pt x="293" y="267"/>
                    <a:pt x="289" y="266"/>
                    <a:pt x="285" y="268"/>
                  </a:cubicBezTo>
                  <a:cubicBezTo>
                    <a:pt x="277" y="278"/>
                    <a:pt x="288" y="292"/>
                    <a:pt x="294" y="299"/>
                  </a:cubicBezTo>
                  <a:cubicBezTo>
                    <a:pt x="290" y="301"/>
                    <a:pt x="290" y="303"/>
                    <a:pt x="290" y="308"/>
                  </a:cubicBezTo>
                  <a:cubicBezTo>
                    <a:pt x="279" y="302"/>
                    <a:pt x="264" y="301"/>
                    <a:pt x="251" y="298"/>
                  </a:cubicBezTo>
                  <a:cubicBezTo>
                    <a:pt x="225" y="315"/>
                    <a:pt x="206" y="344"/>
                    <a:pt x="205" y="380"/>
                  </a:cubicBezTo>
                  <a:cubicBezTo>
                    <a:pt x="202" y="382"/>
                    <a:pt x="200" y="385"/>
                    <a:pt x="199" y="388"/>
                  </a:cubicBezTo>
                  <a:cubicBezTo>
                    <a:pt x="192" y="386"/>
                    <a:pt x="195" y="381"/>
                    <a:pt x="195" y="377"/>
                  </a:cubicBezTo>
                  <a:cubicBezTo>
                    <a:pt x="192" y="359"/>
                    <a:pt x="187" y="339"/>
                    <a:pt x="179" y="324"/>
                  </a:cubicBezTo>
                  <a:cubicBezTo>
                    <a:pt x="173" y="312"/>
                    <a:pt x="159" y="304"/>
                    <a:pt x="146" y="298"/>
                  </a:cubicBezTo>
                  <a:cubicBezTo>
                    <a:pt x="141" y="296"/>
                    <a:pt x="133" y="292"/>
                    <a:pt x="127" y="293"/>
                  </a:cubicBezTo>
                  <a:cubicBezTo>
                    <a:pt x="107" y="296"/>
                    <a:pt x="95" y="312"/>
                    <a:pt x="79" y="320"/>
                  </a:cubicBezTo>
                  <a:cubicBezTo>
                    <a:pt x="77" y="315"/>
                    <a:pt x="79" y="312"/>
                    <a:pt x="82" y="309"/>
                  </a:cubicBezTo>
                  <a:cubicBezTo>
                    <a:pt x="90" y="290"/>
                    <a:pt x="88" y="270"/>
                    <a:pt x="76" y="253"/>
                  </a:cubicBezTo>
                  <a:cubicBezTo>
                    <a:pt x="60" y="230"/>
                    <a:pt x="36" y="236"/>
                    <a:pt x="12" y="247"/>
                  </a:cubicBezTo>
                  <a:cubicBezTo>
                    <a:pt x="7" y="239"/>
                    <a:pt x="26" y="227"/>
                    <a:pt x="33" y="211"/>
                  </a:cubicBezTo>
                  <a:cubicBezTo>
                    <a:pt x="40" y="196"/>
                    <a:pt x="38" y="166"/>
                    <a:pt x="29" y="154"/>
                  </a:cubicBezTo>
                  <a:cubicBezTo>
                    <a:pt x="24" y="147"/>
                    <a:pt x="17" y="144"/>
                    <a:pt x="11" y="134"/>
                  </a:cubicBezTo>
                  <a:cubicBezTo>
                    <a:pt x="7" y="131"/>
                    <a:pt x="1" y="130"/>
                    <a:pt x="0" y="123"/>
                  </a:cubicBezTo>
                  <a:cubicBezTo>
                    <a:pt x="4" y="118"/>
                    <a:pt x="9" y="125"/>
                    <a:pt x="15" y="126"/>
                  </a:cubicBezTo>
                  <a:cubicBezTo>
                    <a:pt x="23" y="145"/>
                    <a:pt x="48" y="156"/>
                    <a:pt x="74" y="157"/>
                  </a:cubicBezTo>
                  <a:cubicBezTo>
                    <a:pt x="89" y="157"/>
                    <a:pt x="99" y="148"/>
                    <a:pt x="108" y="141"/>
                  </a:cubicBezTo>
                  <a:cubicBezTo>
                    <a:pt x="111" y="134"/>
                    <a:pt x="110" y="130"/>
                    <a:pt x="109" y="122"/>
                  </a:cubicBezTo>
                  <a:cubicBezTo>
                    <a:pt x="112" y="120"/>
                    <a:pt x="116" y="120"/>
                    <a:pt x="118" y="117"/>
                  </a:cubicBezTo>
                  <a:cubicBezTo>
                    <a:pt x="120" y="98"/>
                    <a:pt x="109" y="86"/>
                    <a:pt x="98" y="79"/>
                  </a:cubicBezTo>
                  <a:cubicBezTo>
                    <a:pt x="98" y="76"/>
                    <a:pt x="97" y="77"/>
                    <a:pt x="98" y="74"/>
                  </a:cubicBezTo>
                  <a:cubicBezTo>
                    <a:pt x="125" y="72"/>
                    <a:pt x="139" y="61"/>
                    <a:pt x="152" y="41"/>
                  </a:cubicBezTo>
                  <a:cubicBezTo>
                    <a:pt x="156" y="35"/>
                    <a:pt x="162" y="27"/>
                    <a:pt x="164" y="22"/>
                  </a:cubicBezTo>
                  <a:cubicBezTo>
                    <a:pt x="167" y="14"/>
                    <a:pt x="164" y="1"/>
                    <a:pt x="175" y="0"/>
                  </a:cubicBezTo>
                  <a:cubicBezTo>
                    <a:pt x="176" y="10"/>
                    <a:pt x="175" y="28"/>
                    <a:pt x="179" y="40"/>
                  </a:cubicBezTo>
                  <a:cubicBezTo>
                    <a:pt x="182" y="53"/>
                    <a:pt x="186" y="66"/>
                    <a:pt x="190" y="78"/>
                  </a:cubicBezTo>
                  <a:cubicBezTo>
                    <a:pt x="194" y="80"/>
                    <a:pt x="194" y="84"/>
                    <a:pt x="198" y="85"/>
                  </a:cubicBezTo>
                  <a:cubicBezTo>
                    <a:pt x="199" y="89"/>
                    <a:pt x="198" y="89"/>
                    <a:pt x="200" y="92"/>
                  </a:cubicBezTo>
                  <a:cubicBezTo>
                    <a:pt x="202" y="93"/>
                    <a:pt x="203" y="96"/>
                    <a:pt x="206" y="97"/>
                  </a:cubicBezTo>
                  <a:cubicBezTo>
                    <a:pt x="206" y="100"/>
                    <a:pt x="203" y="99"/>
                    <a:pt x="203" y="101"/>
                  </a:cubicBezTo>
                  <a:cubicBezTo>
                    <a:pt x="203" y="103"/>
                    <a:pt x="210" y="101"/>
                    <a:pt x="207" y="102"/>
                  </a:cubicBezTo>
                  <a:cubicBezTo>
                    <a:pt x="209" y="104"/>
                    <a:pt x="212" y="103"/>
                    <a:pt x="210" y="106"/>
                  </a:cubicBezTo>
                  <a:cubicBezTo>
                    <a:pt x="222" y="114"/>
                    <a:pt x="241" y="128"/>
                    <a:pt x="261" y="115"/>
                  </a:cubicBezTo>
                  <a:cubicBezTo>
                    <a:pt x="268" y="110"/>
                    <a:pt x="268" y="97"/>
                    <a:pt x="279" y="96"/>
                  </a:cubicBezTo>
                  <a:close/>
                  <a:moveTo>
                    <a:pt x="119" y="127"/>
                  </a:moveTo>
                  <a:cubicBezTo>
                    <a:pt x="118" y="158"/>
                    <a:pt x="78" y="166"/>
                    <a:pt x="51" y="158"/>
                  </a:cubicBezTo>
                  <a:cubicBezTo>
                    <a:pt x="50" y="159"/>
                    <a:pt x="42" y="151"/>
                    <a:pt x="38" y="156"/>
                  </a:cubicBezTo>
                  <a:cubicBezTo>
                    <a:pt x="40" y="167"/>
                    <a:pt x="43" y="177"/>
                    <a:pt x="43" y="188"/>
                  </a:cubicBezTo>
                  <a:cubicBezTo>
                    <a:pt x="42" y="208"/>
                    <a:pt x="34" y="222"/>
                    <a:pt x="25" y="235"/>
                  </a:cubicBezTo>
                  <a:cubicBezTo>
                    <a:pt x="58" y="219"/>
                    <a:pt x="83" y="242"/>
                    <a:pt x="91" y="269"/>
                  </a:cubicBezTo>
                  <a:cubicBezTo>
                    <a:pt x="95" y="281"/>
                    <a:pt x="91" y="295"/>
                    <a:pt x="89" y="307"/>
                  </a:cubicBezTo>
                  <a:cubicBezTo>
                    <a:pt x="103" y="299"/>
                    <a:pt x="112" y="286"/>
                    <a:pt x="136" y="287"/>
                  </a:cubicBezTo>
                  <a:cubicBezTo>
                    <a:pt x="153" y="296"/>
                    <a:pt x="170" y="300"/>
                    <a:pt x="180" y="314"/>
                  </a:cubicBezTo>
                  <a:cubicBezTo>
                    <a:pt x="187" y="324"/>
                    <a:pt x="191" y="337"/>
                    <a:pt x="194" y="348"/>
                  </a:cubicBezTo>
                  <a:cubicBezTo>
                    <a:pt x="195" y="354"/>
                    <a:pt x="194" y="360"/>
                    <a:pt x="199" y="363"/>
                  </a:cubicBezTo>
                  <a:cubicBezTo>
                    <a:pt x="204" y="351"/>
                    <a:pt x="209" y="338"/>
                    <a:pt x="214" y="330"/>
                  </a:cubicBezTo>
                  <a:cubicBezTo>
                    <a:pt x="216" y="325"/>
                    <a:pt x="219" y="320"/>
                    <a:pt x="221" y="318"/>
                  </a:cubicBezTo>
                  <a:cubicBezTo>
                    <a:pt x="221" y="317"/>
                    <a:pt x="224" y="318"/>
                    <a:pt x="224" y="317"/>
                  </a:cubicBezTo>
                  <a:cubicBezTo>
                    <a:pt x="225" y="316"/>
                    <a:pt x="225" y="313"/>
                    <a:pt x="226" y="312"/>
                  </a:cubicBezTo>
                  <a:cubicBezTo>
                    <a:pt x="239" y="296"/>
                    <a:pt x="255" y="286"/>
                    <a:pt x="279" y="297"/>
                  </a:cubicBezTo>
                  <a:cubicBezTo>
                    <a:pt x="283" y="289"/>
                    <a:pt x="274" y="282"/>
                    <a:pt x="275" y="270"/>
                  </a:cubicBezTo>
                  <a:cubicBezTo>
                    <a:pt x="279" y="264"/>
                    <a:pt x="282" y="256"/>
                    <a:pt x="292" y="257"/>
                  </a:cubicBezTo>
                  <a:cubicBezTo>
                    <a:pt x="310" y="218"/>
                    <a:pt x="349" y="198"/>
                    <a:pt x="402" y="196"/>
                  </a:cubicBezTo>
                  <a:cubicBezTo>
                    <a:pt x="389" y="186"/>
                    <a:pt x="374" y="181"/>
                    <a:pt x="358" y="176"/>
                  </a:cubicBezTo>
                  <a:cubicBezTo>
                    <a:pt x="331" y="177"/>
                    <a:pt x="311" y="155"/>
                    <a:pt x="313" y="123"/>
                  </a:cubicBezTo>
                  <a:cubicBezTo>
                    <a:pt x="304" y="124"/>
                    <a:pt x="300" y="130"/>
                    <a:pt x="292" y="132"/>
                  </a:cubicBezTo>
                  <a:cubicBezTo>
                    <a:pt x="284" y="127"/>
                    <a:pt x="280" y="119"/>
                    <a:pt x="275" y="112"/>
                  </a:cubicBezTo>
                  <a:cubicBezTo>
                    <a:pt x="267" y="119"/>
                    <a:pt x="258" y="127"/>
                    <a:pt x="240" y="126"/>
                  </a:cubicBezTo>
                  <a:cubicBezTo>
                    <a:pt x="233" y="125"/>
                    <a:pt x="210" y="117"/>
                    <a:pt x="214" y="111"/>
                  </a:cubicBezTo>
                  <a:cubicBezTo>
                    <a:pt x="211" y="110"/>
                    <a:pt x="212" y="112"/>
                    <a:pt x="211" y="112"/>
                  </a:cubicBezTo>
                  <a:cubicBezTo>
                    <a:pt x="203" y="102"/>
                    <a:pt x="192" y="91"/>
                    <a:pt x="185" y="77"/>
                  </a:cubicBezTo>
                  <a:cubicBezTo>
                    <a:pt x="177" y="60"/>
                    <a:pt x="177" y="40"/>
                    <a:pt x="170" y="24"/>
                  </a:cubicBezTo>
                  <a:cubicBezTo>
                    <a:pt x="154" y="40"/>
                    <a:pt x="149" y="67"/>
                    <a:pt x="122" y="73"/>
                  </a:cubicBezTo>
                  <a:cubicBezTo>
                    <a:pt x="120" y="76"/>
                    <a:pt x="112" y="75"/>
                    <a:pt x="110" y="78"/>
                  </a:cubicBezTo>
                  <a:cubicBezTo>
                    <a:pt x="119" y="89"/>
                    <a:pt x="124" y="98"/>
                    <a:pt x="128" y="112"/>
                  </a:cubicBezTo>
                  <a:cubicBezTo>
                    <a:pt x="124" y="117"/>
                    <a:pt x="122" y="122"/>
                    <a:pt x="119"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8" name="Freeform 10"/>
            <p:cNvSpPr/>
            <p:nvPr/>
          </p:nvSpPr>
          <p:spPr bwMode="auto">
            <a:xfrm>
              <a:off x="5069" y="1782"/>
              <a:ext cx="126" cy="260"/>
            </a:xfrm>
            <a:custGeom>
              <a:avLst/>
              <a:gdLst>
                <a:gd name="T0" fmla="*/ 39 w 53"/>
                <a:gd name="T1" fmla="*/ 31 h 110"/>
                <a:gd name="T2" fmla="*/ 35 w 53"/>
                <a:gd name="T3" fmla="*/ 30 h 110"/>
                <a:gd name="T4" fmla="*/ 39 w 53"/>
                <a:gd name="T5" fmla="*/ 22 h 110"/>
                <a:gd name="T6" fmla="*/ 41 w 53"/>
                <a:gd name="T7" fmla="*/ 24 h 110"/>
                <a:gd name="T8" fmla="*/ 43 w 53"/>
                <a:gd name="T9" fmla="*/ 21 h 110"/>
                <a:gd name="T10" fmla="*/ 40 w 53"/>
                <a:gd name="T11" fmla="*/ 20 h 110"/>
                <a:gd name="T12" fmla="*/ 53 w 53"/>
                <a:gd name="T13" fmla="*/ 0 h 110"/>
                <a:gd name="T14" fmla="*/ 36 w 53"/>
                <a:gd name="T15" fmla="*/ 42 h 110"/>
                <a:gd name="T16" fmla="*/ 19 w 53"/>
                <a:gd name="T17" fmla="*/ 76 h 110"/>
                <a:gd name="T18" fmla="*/ 14 w 53"/>
                <a:gd name="T19" fmla="*/ 77 h 110"/>
                <a:gd name="T20" fmla="*/ 11 w 53"/>
                <a:gd name="T21" fmla="*/ 89 h 110"/>
                <a:gd name="T22" fmla="*/ 9 w 53"/>
                <a:gd name="T23" fmla="*/ 89 h 110"/>
                <a:gd name="T24" fmla="*/ 3 w 53"/>
                <a:gd name="T25" fmla="*/ 110 h 110"/>
                <a:gd name="T26" fmla="*/ 1 w 53"/>
                <a:gd name="T27" fmla="*/ 104 h 110"/>
                <a:gd name="T28" fmla="*/ 35 w 53"/>
                <a:gd name="T29" fmla="*/ 31 h 110"/>
                <a:gd name="T30" fmla="*/ 39 w 53"/>
                <a:gd name="T31" fmla="*/ 33 h 110"/>
                <a:gd name="T32" fmla="*/ 39 w 53"/>
                <a:gd name="T33" fmla="*/ 3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110">
                  <a:moveTo>
                    <a:pt x="39" y="31"/>
                  </a:moveTo>
                  <a:cubicBezTo>
                    <a:pt x="39" y="28"/>
                    <a:pt x="37" y="29"/>
                    <a:pt x="35" y="30"/>
                  </a:cubicBezTo>
                  <a:cubicBezTo>
                    <a:pt x="36" y="27"/>
                    <a:pt x="39" y="26"/>
                    <a:pt x="39" y="22"/>
                  </a:cubicBezTo>
                  <a:cubicBezTo>
                    <a:pt x="41" y="22"/>
                    <a:pt x="40" y="24"/>
                    <a:pt x="41" y="24"/>
                  </a:cubicBezTo>
                  <a:cubicBezTo>
                    <a:pt x="42" y="23"/>
                    <a:pt x="43" y="22"/>
                    <a:pt x="43" y="21"/>
                  </a:cubicBezTo>
                  <a:cubicBezTo>
                    <a:pt x="43" y="20"/>
                    <a:pt x="41" y="21"/>
                    <a:pt x="40" y="20"/>
                  </a:cubicBezTo>
                  <a:cubicBezTo>
                    <a:pt x="46" y="15"/>
                    <a:pt x="42" y="0"/>
                    <a:pt x="53" y="0"/>
                  </a:cubicBezTo>
                  <a:cubicBezTo>
                    <a:pt x="50" y="17"/>
                    <a:pt x="39" y="28"/>
                    <a:pt x="36" y="42"/>
                  </a:cubicBezTo>
                  <a:cubicBezTo>
                    <a:pt x="28" y="52"/>
                    <a:pt x="26" y="62"/>
                    <a:pt x="19" y="76"/>
                  </a:cubicBezTo>
                  <a:cubicBezTo>
                    <a:pt x="18" y="76"/>
                    <a:pt x="16" y="77"/>
                    <a:pt x="14" y="77"/>
                  </a:cubicBezTo>
                  <a:cubicBezTo>
                    <a:pt x="16" y="82"/>
                    <a:pt x="16" y="87"/>
                    <a:pt x="11" y="89"/>
                  </a:cubicBezTo>
                  <a:cubicBezTo>
                    <a:pt x="14" y="87"/>
                    <a:pt x="11" y="88"/>
                    <a:pt x="9" y="89"/>
                  </a:cubicBezTo>
                  <a:cubicBezTo>
                    <a:pt x="12" y="96"/>
                    <a:pt x="5" y="103"/>
                    <a:pt x="3" y="110"/>
                  </a:cubicBezTo>
                  <a:cubicBezTo>
                    <a:pt x="0" y="109"/>
                    <a:pt x="7" y="103"/>
                    <a:pt x="1" y="104"/>
                  </a:cubicBezTo>
                  <a:cubicBezTo>
                    <a:pt x="12" y="80"/>
                    <a:pt x="22" y="56"/>
                    <a:pt x="35" y="31"/>
                  </a:cubicBezTo>
                  <a:cubicBezTo>
                    <a:pt x="37" y="32"/>
                    <a:pt x="36" y="34"/>
                    <a:pt x="39" y="33"/>
                  </a:cubicBezTo>
                  <a:cubicBezTo>
                    <a:pt x="38" y="32"/>
                    <a:pt x="38" y="32"/>
                    <a:pt x="39"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19" name="Freeform 11"/>
            <p:cNvSpPr/>
            <p:nvPr/>
          </p:nvSpPr>
          <p:spPr bwMode="auto">
            <a:xfrm>
              <a:off x="5050" y="2040"/>
              <a:ext cx="21" cy="42"/>
            </a:xfrm>
            <a:custGeom>
              <a:avLst/>
              <a:gdLst>
                <a:gd name="T0" fmla="*/ 6 w 9"/>
                <a:gd name="T1" fmla="*/ 0 h 18"/>
                <a:gd name="T2" fmla="*/ 9 w 9"/>
                <a:gd name="T3" fmla="*/ 1 h 18"/>
                <a:gd name="T4" fmla="*/ 4 w 9"/>
                <a:gd name="T5" fmla="*/ 18 h 18"/>
                <a:gd name="T6" fmla="*/ 0 w 9"/>
                <a:gd name="T7" fmla="*/ 18 h 18"/>
                <a:gd name="T8" fmla="*/ 6 w 9"/>
                <a:gd name="T9" fmla="*/ 0 h 18"/>
              </a:gdLst>
              <a:ahLst/>
              <a:cxnLst>
                <a:cxn ang="0">
                  <a:pos x="T0" y="T1"/>
                </a:cxn>
                <a:cxn ang="0">
                  <a:pos x="T2" y="T3"/>
                </a:cxn>
                <a:cxn ang="0">
                  <a:pos x="T4" y="T5"/>
                </a:cxn>
                <a:cxn ang="0">
                  <a:pos x="T6" y="T7"/>
                </a:cxn>
                <a:cxn ang="0">
                  <a:pos x="T8" y="T9"/>
                </a:cxn>
              </a:cxnLst>
              <a:rect l="0" t="0" r="r" b="b"/>
              <a:pathLst>
                <a:path w="9" h="18">
                  <a:moveTo>
                    <a:pt x="6" y="0"/>
                  </a:moveTo>
                  <a:cubicBezTo>
                    <a:pt x="7" y="0"/>
                    <a:pt x="7" y="2"/>
                    <a:pt x="9" y="1"/>
                  </a:cubicBezTo>
                  <a:cubicBezTo>
                    <a:pt x="8" y="6"/>
                    <a:pt x="6" y="12"/>
                    <a:pt x="4" y="18"/>
                  </a:cubicBezTo>
                  <a:cubicBezTo>
                    <a:pt x="2" y="18"/>
                    <a:pt x="1" y="14"/>
                    <a:pt x="0" y="18"/>
                  </a:cubicBezTo>
                  <a:cubicBezTo>
                    <a:pt x="0" y="13"/>
                    <a:pt x="5" y="6"/>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0" name="Freeform 12"/>
            <p:cNvSpPr>
              <a:spLocks noEditPoints="1"/>
            </p:cNvSpPr>
            <p:nvPr/>
          </p:nvSpPr>
          <p:spPr bwMode="auto">
            <a:xfrm>
              <a:off x="4917" y="2082"/>
              <a:ext cx="142" cy="322"/>
            </a:xfrm>
            <a:custGeom>
              <a:avLst/>
              <a:gdLst>
                <a:gd name="T0" fmla="*/ 55 w 60"/>
                <a:gd name="T1" fmla="*/ 10 h 136"/>
                <a:gd name="T2" fmla="*/ 50 w 60"/>
                <a:gd name="T3" fmla="*/ 19 h 136"/>
                <a:gd name="T4" fmla="*/ 43 w 60"/>
                <a:gd name="T5" fmla="*/ 43 h 136"/>
                <a:gd name="T6" fmla="*/ 37 w 60"/>
                <a:gd name="T7" fmla="*/ 59 h 136"/>
                <a:gd name="T8" fmla="*/ 6 w 60"/>
                <a:gd name="T9" fmla="*/ 128 h 136"/>
                <a:gd name="T10" fmla="*/ 1 w 60"/>
                <a:gd name="T11" fmla="*/ 136 h 136"/>
                <a:gd name="T12" fmla="*/ 9 w 60"/>
                <a:gd name="T13" fmla="*/ 117 h 136"/>
                <a:gd name="T14" fmla="*/ 8 w 60"/>
                <a:gd name="T15" fmla="*/ 110 h 136"/>
                <a:gd name="T16" fmla="*/ 20 w 60"/>
                <a:gd name="T17" fmla="*/ 86 h 136"/>
                <a:gd name="T18" fmla="*/ 33 w 60"/>
                <a:gd name="T19" fmla="*/ 58 h 136"/>
                <a:gd name="T20" fmla="*/ 41 w 60"/>
                <a:gd name="T21" fmla="*/ 35 h 136"/>
                <a:gd name="T22" fmla="*/ 45 w 60"/>
                <a:gd name="T23" fmla="*/ 35 h 136"/>
                <a:gd name="T24" fmla="*/ 42 w 60"/>
                <a:gd name="T25" fmla="*/ 33 h 136"/>
                <a:gd name="T26" fmla="*/ 50 w 60"/>
                <a:gd name="T27" fmla="*/ 17 h 136"/>
                <a:gd name="T28" fmla="*/ 59 w 60"/>
                <a:gd name="T29" fmla="*/ 0 h 136"/>
                <a:gd name="T30" fmla="*/ 53 w 60"/>
                <a:gd name="T31" fmla="*/ 7 h 136"/>
                <a:gd name="T32" fmla="*/ 55 w 60"/>
                <a:gd name="T33" fmla="*/ 10 h 136"/>
                <a:gd name="T34" fmla="*/ 19 w 60"/>
                <a:gd name="T35" fmla="*/ 93 h 136"/>
                <a:gd name="T36" fmla="*/ 19 w 60"/>
                <a:gd name="T37" fmla="*/ 87 h 136"/>
                <a:gd name="T38" fmla="*/ 19 w 60"/>
                <a:gd name="T39" fmla="*/ 9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136">
                  <a:moveTo>
                    <a:pt x="55" y="10"/>
                  </a:moveTo>
                  <a:cubicBezTo>
                    <a:pt x="53" y="10"/>
                    <a:pt x="54" y="19"/>
                    <a:pt x="50" y="19"/>
                  </a:cubicBezTo>
                  <a:cubicBezTo>
                    <a:pt x="52" y="27"/>
                    <a:pt x="43" y="36"/>
                    <a:pt x="43" y="43"/>
                  </a:cubicBezTo>
                  <a:cubicBezTo>
                    <a:pt x="40" y="47"/>
                    <a:pt x="38" y="52"/>
                    <a:pt x="37" y="59"/>
                  </a:cubicBezTo>
                  <a:cubicBezTo>
                    <a:pt x="25" y="76"/>
                    <a:pt x="16" y="107"/>
                    <a:pt x="6" y="128"/>
                  </a:cubicBezTo>
                  <a:cubicBezTo>
                    <a:pt x="7" y="131"/>
                    <a:pt x="5" y="136"/>
                    <a:pt x="1" y="136"/>
                  </a:cubicBezTo>
                  <a:cubicBezTo>
                    <a:pt x="0" y="132"/>
                    <a:pt x="3" y="117"/>
                    <a:pt x="9" y="117"/>
                  </a:cubicBezTo>
                  <a:cubicBezTo>
                    <a:pt x="6" y="115"/>
                    <a:pt x="8" y="114"/>
                    <a:pt x="8" y="110"/>
                  </a:cubicBezTo>
                  <a:cubicBezTo>
                    <a:pt x="11" y="102"/>
                    <a:pt x="15" y="95"/>
                    <a:pt x="20" y="86"/>
                  </a:cubicBezTo>
                  <a:cubicBezTo>
                    <a:pt x="24" y="77"/>
                    <a:pt x="27" y="61"/>
                    <a:pt x="33" y="58"/>
                  </a:cubicBezTo>
                  <a:cubicBezTo>
                    <a:pt x="33" y="50"/>
                    <a:pt x="38" y="44"/>
                    <a:pt x="41" y="35"/>
                  </a:cubicBezTo>
                  <a:cubicBezTo>
                    <a:pt x="43" y="36"/>
                    <a:pt x="42" y="36"/>
                    <a:pt x="45" y="35"/>
                  </a:cubicBezTo>
                  <a:cubicBezTo>
                    <a:pt x="45" y="33"/>
                    <a:pt x="44" y="32"/>
                    <a:pt x="42" y="33"/>
                  </a:cubicBezTo>
                  <a:cubicBezTo>
                    <a:pt x="45" y="28"/>
                    <a:pt x="45" y="20"/>
                    <a:pt x="50" y="17"/>
                  </a:cubicBezTo>
                  <a:cubicBezTo>
                    <a:pt x="46" y="13"/>
                    <a:pt x="56" y="5"/>
                    <a:pt x="59" y="0"/>
                  </a:cubicBezTo>
                  <a:cubicBezTo>
                    <a:pt x="60" y="2"/>
                    <a:pt x="58" y="9"/>
                    <a:pt x="53" y="7"/>
                  </a:cubicBezTo>
                  <a:cubicBezTo>
                    <a:pt x="51" y="8"/>
                    <a:pt x="55" y="12"/>
                    <a:pt x="55" y="10"/>
                  </a:cubicBezTo>
                  <a:close/>
                  <a:moveTo>
                    <a:pt x="19" y="93"/>
                  </a:moveTo>
                  <a:cubicBezTo>
                    <a:pt x="19" y="92"/>
                    <a:pt x="22" y="88"/>
                    <a:pt x="19" y="87"/>
                  </a:cubicBezTo>
                  <a:cubicBezTo>
                    <a:pt x="19" y="89"/>
                    <a:pt x="15" y="92"/>
                    <a:pt x="19" y="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1" name="Freeform 13"/>
            <p:cNvSpPr/>
            <p:nvPr/>
          </p:nvSpPr>
          <p:spPr bwMode="auto">
            <a:xfrm>
              <a:off x="4914" y="2416"/>
              <a:ext cx="10" cy="12"/>
            </a:xfrm>
            <a:custGeom>
              <a:avLst/>
              <a:gdLst>
                <a:gd name="T0" fmla="*/ 4 w 4"/>
                <a:gd name="T1" fmla="*/ 0 h 5"/>
                <a:gd name="T2" fmla="*/ 0 w 4"/>
                <a:gd name="T3" fmla="*/ 4 h 5"/>
                <a:gd name="T4" fmla="*/ 4 w 4"/>
                <a:gd name="T5" fmla="*/ 0 h 5"/>
              </a:gdLst>
              <a:ahLst/>
              <a:cxnLst>
                <a:cxn ang="0">
                  <a:pos x="T0" y="T1"/>
                </a:cxn>
                <a:cxn ang="0">
                  <a:pos x="T2" y="T3"/>
                </a:cxn>
                <a:cxn ang="0">
                  <a:pos x="T4" y="T5"/>
                </a:cxn>
              </a:cxnLst>
              <a:rect l="0" t="0" r="r" b="b"/>
              <a:pathLst>
                <a:path w="4" h="5">
                  <a:moveTo>
                    <a:pt x="4" y="0"/>
                  </a:moveTo>
                  <a:cubicBezTo>
                    <a:pt x="4" y="0"/>
                    <a:pt x="3" y="5"/>
                    <a:pt x="0" y="4"/>
                  </a:cubicBezTo>
                  <a:cubicBezTo>
                    <a:pt x="0" y="2"/>
                    <a:pt x="2" y="2"/>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2" name="Freeform 14"/>
            <p:cNvSpPr>
              <a:spLocks noEditPoints="1"/>
            </p:cNvSpPr>
            <p:nvPr/>
          </p:nvSpPr>
          <p:spPr bwMode="auto">
            <a:xfrm>
              <a:off x="5240" y="1202"/>
              <a:ext cx="121" cy="331"/>
            </a:xfrm>
            <a:custGeom>
              <a:avLst/>
              <a:gdLst>
                <a:gd name="T0" fmla="*/ 30 w 51"/>
                <a:gd name="T1" fmla="*/ 3 h 140"/>
                <a:gd name="T2" fmla="*/ 36 w 51"/>
                <a:gd name="T3" fmla="*/ 19 h 140"/>
                <a:gd name="T4" fmla="*/ 39 w 51"/>
                <a:gd name="T5" fmla="*/ 49 h 140"/>
                <a:gd name="T6" fmla="*/ 41 w 51"/>
                <a:gd name="T7" fmla="*/ 73 h 140"/>
                <a:gd name="T8" fmla="*/ 43 w 51"/>
                <a:gd name="T9" fmla="*/ 80 h 140"/>
                <a:gd name="T10" fmla="*/ 51 w 51"/>
                <a:gd name="T11" fmla="*/ 125 h 140"/>
                <a:gd name="T12" fmla="*/ 35 w 51"/>
                <a:gd name="T13" fmla="*/ 140 h 140"/>
                <a:gd name="T14" fmla="*/ 34 w 51"/>
                <a:gd name="T15" fmla="*/ 134 h 140"/>
                <a:gd name="T16" fmla="*/ 30 w 51"/>
                <a:gd name="T17" fmla="*/ 134 h 140"/>
                <a:gd name="T18" fmla="*/ 19 w 51"/>
                <a:gd name="T19" fmla="*/ 83 h 140"/>
                <a:gd name="T20" fmla="*/ 15 w 51"/>
                <a:gd name="T21" fmla="*/ 63 h 140"/>
                <a:gd name="T22" fmla="*/ 7 w 51"/>
                <a:gd name="T23" fmla="*/ 43 h 140"/>
                <a:gd name="T24" fmla="*/ 0 w 51"/>
                <a:gd name="T25" fmla="*/ 24 h 140"/>
                <a:gd name="T26" fmla="*/ 19 w 51"/>
                <a:gd name="T27" fmla="*/ 0 h 140"/>
                <a:gd name="T28" fmla="*/ 30 w 51"/>
                <a:gd name="T29" fmla="*/ 3 h 140"/>
                <a:gd name="T30" fmla="*/ 19 w 51"/>
                <a:gd name="T31" fmla="*/ 8 h 140"/>
                <a:gd name="T32" fmla="*/ 17 w 51"/>
                <a:gd name="T33" fmla="*/ 34 h 140"/>
                <a:gd name="T34" fmla="*/ 24 w 51"/>
                <a:gd name="T35" fmla="*/ 8 h 140"/>
                <a:gd name="T36" fmla="*/ 19 w 51"/>
                <a:gd name="T37" fmla="*/ 8 h 140"/>
                <a:gd name="T38" fmla="*/ 8 w 51"/>
                <a:gd name="T39" fmla="*/ 30 h 140"/>
                <a:gd name="T40" fmla="*/ 9 w 51"/>
                <a:gd name="T41" fmla="*/ 18 h 140"/>
                <a:gd name="T42" fmla="*/ 8 w 51"/>
                <a:gd name="T43" fmla="*/ 30 h 140"/>
                <a:gd name="T44" fmla="*/ 26 w 51"/>
                <a:gd name="T45" fmla="*/ 39 h 140"/>
                <a:gd name="T46" fmla="*/ 29 w 51"/>
                <a:gd name="T47" fmla="*/ 18 h 140"/>
                <a:gd name="T48" fmla="*/ 26 w 51"/>
                <a:gd name="T49" fmla="*/ 39 h 140"/>
                <a:gd name="T50" fmla="*/ 27 w 51"/>
                <a:gd name="T51" fmla="*/ 83 h 140"/>
                <a:gd name="T52" fmla="*/ 28 w 51"/>
                <a:gd name="T53" fmla="*/ 62 h 140"/>
                <a:gd name="T54" fmla="*/ 27 w 51"/>
                <a:gd name="T55" fmla="*/ 83 h 140"/>
                <a:gd name="T56" fmla="*/ 30 w 51"/>
                <a:gd name="T57" fmla="*/ 101 h 140"/>
                <a:gd name="T58" fmla="*/ 31 w 51"/>
                <a:gd name="T59" fmla="*/ 95 h 140"/>
                <a:gd name="T60" fmla="*/ 30 w 51"/>
                <a:gd name="T61" fmla="*/ 101 h 140"/>
                <a:gd name="T62" fmla="*/ 35 w 51"/>
                <a:gd name="T63" fmla="*/ 103 h 140"/>
                <a:gd name="T64" fmla="*/ 38 w 51"/>
                <a:gd name="T65" fmla="*/ 103 h 140"/>
                <a:gd name="T66" fmla="*/ 37 w 51"/>
                <a:gd name="T67" fmla="*/ 96 h 140"/>
                <a:gd name="T68" fmla="*/ 35 w 51"/>
                <a:gd name="T69" fmla="*/ 103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140">
                  <a:moveTo>
                    <a:pt x="30" y="3"/>
                  </a:moveTo>
                  <a:cubicBezTo>
                    <a:pt x="31" y="9"/>
                    <a:pt x="35" y="13"/>
                    <a:pt x="36" y="19"/>
                  </a:cubicBezTo>
                  <a:cubicBezTo>
                    <a:pt x="38" y="29"/>
                    <a:pt x="38" y="37"/>
                    <a:pt x="39" y="49"/>
                  </a:cubicBezTo>
                  <a:cubicBezTo>
                    <a:pt x="39" y="57"/>
                    <a:pt x="42" y="63"/>
                    <a:pt x="41" y="73"/>
                  </a:cubicBezTo>
                  <a:cubicBezTo>
                    <a:pt x="41" y="74"/>
                    <a:pt x="43" y="76"/>
                    <a:pt x="43" y="80"/>
                  </a:cubicBezTo>
                  <a:cubicBezTo>
                    <a:pt x="44" y="95"/>
                    <a:pt x="42" y="111"/>
                    <a:pt x="51" y="125"/>
                  </a:cubicBezTo>
                  <a:cubicBezTo>
                    <a:pt x="50" y="134"/>
                    <a:pt x="42" y="140"/>
                    <a:pt x="35" y="140"/>
                  </a:cubicBezTo>
                  <a:cubicBezTo>
                    <a:pt x="33" y="138"/>
                    <a:pt x="33" y="137"/>
                    <a:pt x="34" y="134"/>
                  </a:cubicBezTo>
                  <a:cubicBezTo>
                    <a:pt x="33" y="131"/>
                    <a:pt x="32" y="135"/>
                    <a:pt x="30" y="134"/>
                  </a:cubicBezTo>
                  <a:cubicBezTo>
                    <a:pt x="22" y="121"/>
                    <a:pt x="23" y="97"/>
                    <a:pt x="19" y="83"/>
                  </a:cubicBezTo>
                  <a:cubicBezTo>
                    <a:pt x="16" y="76"/>
                    <a:pt x="17" y="68"/>
                    <a:pt x="15" y="63"/>
                  </a:cubicBezTo>
                  <a:cubicBezTo>
                    <a:pt x="13" y="56"/>
                    <a:pt x="10" y="50"/>
                    <a:pt x="7" y="43"/>
                  </a:cubicBezTo>
                  <a:cubicBezTo>
                    <a:pt x="5" y="37"/>
                    <a:pt x="3" y="31"/>
                    <a:pt x="0" y="24"/>
                  </a:cubicBezTo>
                  <a:cubicBezTo>
                    <a:pt x="2" y="14"/>
                    <a:pt x="11" y="7"/>
                    <a:pt x="19" y="0"/>
                  </a:cubicBezTo>
                  <a:cubicBezTo>
                    <a:pt x="23" y="1"/>
                    <a:pt x="27" y="2"/>
                    <a:pt x="30" y="3"/>
                  </a:cubicBezTo>
                  <a:close/>
                  <a:moveTo>
                    <a:pt x="19" y="8"/>
                  </a:moveTo>
                  <a:cubicBezTo>
                    <a:pt x="19" y="18"/>
                    <a:pt x="12" y="27"/>
                    <a:pt x="17" y="34"/>
                  </a:cubicBezTo>
                  <a:cubicBezTo>
                    <a:pt x="22" y="23"/>
                    <a:pt x="19" y="16"/>
                    <a:pt x="24" y="8"/>
                  </a:cubicBezTo>
                  <a:cubicBezTo>
                    <a:pt x="22" y="8"/>
                    <a:pt x="22" y="8"/>
                    <a:pt x="19" y="8"/>
                  </a:cubicBezTo>
                  <a:close/>
                  <a:moveTo>
                    <a:pt x="8" y="30"/>
                  </a:moveTo>
                  <a:cubicBezTo>
                    <a:pt x="10" y="27"/>
                    <a:pt x="14" y="19"/>
                    <a:pt x="9" y="18"/>
                  </a:cubicBezTo>
                  <a:cubicBezTo>
                    <a:pt x="5" y="20"/>
                    <a:pt x="5" y="28"/>
                    <a:pt x="8" y="30"/>
                  </a:cubicBezTo>
                  <a:close/>
                  <a:moveTo>
                    <a:pt x="26" y="39"/>
                  </a:moveTo>
                  <a:cubicBezTo>
                    <a:pt x="26" y="31"/>
                    <a:pt x="34" y="24"/>
                    <a:pt x="29" y="18"/>
                  </a:cubicBezTo>
                  <a:cubicBezTo>
                    <a:pt x="27" y="26"/>
                    <a:pt x="24" y="31"/>
                    <a:pt x="26" y="39"/>
                  </a:cubicBezTo>
                  <a:close/>
                  <a:moveTo>
                    <a:pt x="27" y="83"/>
                  </a:moveTo>
                  <a:cubicBezTo>
                    <a:pt x="28" y="76"/>
                    <a:pt x="31" y="68"/>
                    <a:pt x="28" y="62"/>
                  </a:cubicBezTo>
                  <a:cubicBezTo>
                    <a:pt x="22" y="66"/>
                    <a:pt x="23" y="77"/>
                    <a:pt x="27" y="83"/>
                  </a:cubicBezTo>
                  <a:close/>
                  <a:moveTo>
                    <a:pt x="30" y="101"/>
                  </a:moveTo>
                  <a:cubicBezTo>
                    <a:pt x="31" y="97"/>
                    <a:pt x="31" y="98"/>
                    <a:pt x="31" y="95"/>
                  </a:cubicBezTo>
                  <a:cubicBezTo>
                    <a:pt x="27" y="95"/>
                    <a:pt x="29" y="99"/>
                    <a:pt x="30" y="101"/>
                  </a:cubicBezTo>
                  <a:close/>
                  <a:moveTo>
                    <a:pt x="35" y="103"/>
                  </a:moveTo>
                  <a:cubicBezTo>
                    <a:pt x="36" y="103"/>
                    <a:pt x="36" y="104"/>
                    <a:pt x="38" y="103"/>
                  </a:cubicBezTo>
                  <a:cubicBezTo>
                    <a:pt x="40" y="101"/>
                    <a:pt x="39" y="97"/>
                    <a:pt x="37" y="96"/>
                  </a:cubicBezTo>
                  <a:cubicBezTo>
                    <a:pt x="38" y="100"/>
                    <a:pt x="34" y="99"/>
                    <a:pt x="35"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63"/>
          <p:cNvSpPr txBox="1"/>
          <p:nvPr/>
        </p:nvSpPr>
        <p:spPr>
          <a:xfrm>
            <a:off x="3564077" y="1375126"/>
            <a:ext cx="595036" cy="338554"/>
          </a:xfrm>
          <a:prstGeom prst="rect">
            <a:avLst/>
          </a:prstGeom>
          <a:noFill/>
        </p:spPr>
        <p:txBody>
          <a:bodyPr wrap="none" rtlCol="0">
            <a:spAutoFit/>
          </a:bodyPr>
          <a:lstStyle/>
          <a:p>
            <a:pPr algn="r"/>
            <a:r>
              <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rPr>
              <a:t>王帆</a:t>
            </a:r>
          </a:p>
        </p:txBody>
      </p:sp>
      <p:sp>
        <p:nvSpPr>
          <p:cNvPr id="65" name="TextBox 64"/>
          <p:cNvSpPr txBox="1"/>
          <p:nvPr/>
        </p:nvSpPr>
        <p:spPr>
          <a:xfrm>
            <a:off x="176169" y="1689141"/>
            <a:ext cx="3982945" cy="829907"/>
          </a:xfrm>
          <a:prstGeom prst="rect">
            <a:avLst/>
          </a:prstGeom>
          <a:noFill/>
        </p:spPr>
        <p:txBody>
          <a:bodyPr wrap="square" rtlCol="0">
            <a:spAutoFit/>
          </a:bodyPr>
          <a:lstStyle/>
          <a:p>
            <a:pPr algn="r">
              <a:lnSpc>
                <a:spcPct val="150000"/>
              </a:lnSpc>
            </a:pPr>
            <a:r>
              <a:rPr lang="zh-CN" altLang="zh-CN" sz="1100" dirty="0">
                <a:latin typeface="华文楷体" panose="02010600040101010101" pitchFamily="2" charset="-122"/>
                <a:ea typeface="华文楷体" panose="02010600040101010101" pitchFamily="2" charset="-122"/>
              </a:rPr>
              <a:t>负责团队成员的任务调度与任务进程管理，进行产品需求调研及分析，同时负责爬取国内部分疫情数据，撰写</a:t>
            </a:r>
            <a:r>
              <a:rPr lang="en-US" altLang="zh-CN" sz="1100" dirty="0">
                <a:latin typeface="华文楷体" panose="02010600040101010101" pitchFamily="2" charset="-122"/>
                <a:ea typeface="华文楷体" panose="02010600040101010101" pitchFamily="2" charset="-122"/>
              </a:rPr>
              <a:t>“</a:t>
            </a:r>
            <a:r>
              <a:rPr lang="zh-CN" altLang="zh-CN" sz="1100" dirty="0">
                <a:latin typeface="华文楷体" panose="02010600040101010101" pitchFamily="2" charset="-122"/>
                <a:ea typeface="华文楷体" panose="02010600040101010101" pitchFamily="2" charset="-122"/>
              </a:rPr>
              <a:t>全国疫情情况</a:t>
            </a:r>
            <a:r>
              <a:rPr lang="en-US" altLang="zh-CN" sz="1100" dirty="0">
                <a:latin typeface="华文楷体" panose="02010600040101010101" pitchFamily="2" charset="-122"/>
                <a:ea typeface="华文楷体" panose="02010600040101010101" pitchFamily="2" charset="-122"/>
              </a:rPr>
              <a:t>”</a:t>
            </a:r>
            <a:r>
              <a:rPr lang="zh-CN" altLang="en-US" sz="1100" dirty="0">
                <a:latin typeface="华文楷体" panose="02010600040101010101" pitchFamily="2" charset="-122"/>
                <a:ea typeface="华文楷体" panose="02010600040101010101" pitchFamily="2" charset="-122"/>
              </a:rPr>
              <a:t>，用户管理</a:t>
            </a:r>
            <a:r>
              <a:rPr lang="zh-CN" altLang="zh-CN" sz="1100" dirty="0">
                <a:latin typeface="华文楷体" panose="02010600040101010101" pitchFamily="2" charset="-122"/>
                <a:ea typeface="华文楷体" panose="02010600040101010101" pitchFamily="2" charset="-122"/>
              </a:rPr>
              <a:t>及首页功能模块前后端代码及后期测试维护</a:t>
            </a:r>
            <a:endParaRPr lang="en-US" altLang="zh-CN" sz="1100" dirty="0">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66" name="TextBox 65"/>
          <p:cNvSpPr txBox="1"/>
          <p:nvPr/>
        </p:nvSpPr>
        <p:spPr>
          <a:xfrm>
            <a:off x="2772527" y="3330646"/>
            <a:ext cx="800220" cy="338554"/>
          </a:xfrm>
          <a:prstGeom prst="rect">
            <a:avLst/>
          </a:prstGeom>
          <a:noFill/>
        </p:spPr>
        <p:txBody>
          <a:bodyPr wrap="none" rtlCol="0">
            <a:spAutoFit/>
          </a:bodyPr>
          <a:lstStyle/>
          <a:p>
            <a:pPr algn="r"/>
            <a:r>
              <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rPr>
              <a:t>刘宜松</a:t>
            </a:r>
          </a:p>
        </p:txBody>
      </p:sp>
      <p:sp>
        <p:nvSpPr>
          <p:cNvPr id="67" name="TextBox 66"/>
          <p:cNvSpPr txBox="1"/>
          <p:nvPr/>
        </p:nvSpPr>
        <p:spPr>
          <a:xfrm>
            <a:off x="-14051" y="3622556"/>
            <a:ext cx="3586799" cy="829907"/>
          </a:xfrm>
          <a:prstGeom prst="rect">
            <a:avLst/>
          </a:prstGeom>
          <a:noFill/>
        </p:spPr>
        <p:txBody>
          <a:bodyPr wrap="square" rtlCol="0">
            <a:spAutoFit/>
          </a:bodyPr>
          <a:lstStyle/>
          <a:p>
            <a:pPr algn="r">
              <a:lnSpc>
                <a:spcPct val="150000"/>
              </a:lnSpc>
            </a:pPr>
            <a:r>
              <a:rPr lang="zh-CN" altLang="zh-CN" sz="1100" dirty="0">
                <a:latin typeface="华文楷体" panose="02010600040101010101" pitchFamily="2" charset="-122"/>
                <a:ea typeface="华文楷体" panose="02010600040101010101" pitchFamily="2" charset="-122"/>
              </a:rPr>
              <a:t>负责编写项目需求文档和设计项目原型，同时负责爬取人口迁移数据，撰写“国内城市人口迁入”“防疫物资数据展示”等功能模块前后端代码及后期测试维护</a:t>
            </a:r>
            <a:endParaRPr lang="en-US" altLang="zh-CN" sz="1100" dirty="0">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68" name="TextBox 67"/>
          <p:cNvSpPr txBox="1"/>
          <p:nvPr/>
        </p:nvSpPr>
        <p:spPr>
          <a:xfrm>
            <a:off x="3350423" y="4707738"/>
            <a:ext cx="800220" cy="338554"/>
          </a:xfrm>
          <a:prstGeom prst="rect">
            <a:avLst/>
          </a:prstGeom>
          <a:noFill/>
        </p:spPr>
        <p:txBody>
          <a:bodyPr wrap="none" rtlCol="0">
            <a:spAutoFit/>
          </a:bodyPr>
          <a:lstStyle/>
          <a:p>
            <a:pPr algn="r"/>
            <a:r>
              <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rPr>
              <a:t>潘裕康</a:t>
            </a:r>
          </a:p>
        </p:txBody>
      </p:sp>
      <p:sp>
        <p:nvSpPr>
          <p:cNvPr id="69" name="TextBox 68"/>
          <p:cNvSpPr txBox="1"/>
          <p:nvPr/>
        </p:nvSpPr>
        <p:spPr>
          <a:xfrm>
            <a:off x="1166070" y="4971166"/>
            <a:ext cx="2993043" cy="1083823"/>
          </a:xfrm>
          <a:prstGeom prst="rect">
            <a:avLst/>
          </a:prstGeom>
          <a:noFill/>
        </p:spPr>
        <p:txBody>
          <a:bodyPr wrap="square" rtlCol="0">
            <a:spAutoFit/>
          </a:bodyPr>
          <a:lstStyle/>
          <a:p>
            <a:pPr algn="r">
              <a:lnSpc>
                <a:spcPct val="150000"/>
              </a:lnSpc>
            </a:pPr>
            <a:r>
              <a:rPr lang="zh-CN" altLang="zh-CN" sz="1100" dirty="0">
                <a:latin typeface="华文楷体" panose="02010600040101010101" pitchFamily="2" charset="-122"/>
                <a:ea typeface="华文楷体" panose="02010600040101010101" pitchFamily="2" charset="-122"/>
              </a:rPr>
              <a:t>负责对项目进行数据库的设计以及数据处理与构建数据库，编写数据库设计说明书，同时负责爬取各省疫情数据，撰写“省份疫情数据”功能模块前后端代码及后期测试维护</a:t>
            </a:r>
            <a:endParaRPr lang="en-US" altLang="zh-CN" sz="1100" dirty="0">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70" name="TextBox 69"/>
          <p:cNvSpPr txBox="1"/>
          <p:nvPr/>
        </p:nvSpPr>
        <p:spPr>
          <a:xfrm>
            <a:off x="7253091" y="1563532"/>
            <a:ext cx="800219" cy="338554"/>
          </a:xfrm>
          <a:prstGeom prst="rect">
            <a:avLst/>
          </a:prstGeom>
          <a:noFill/>
        </p:spPr>
        <p:txBody>
          <a:bodyPr wrap="none" rtlCol="0">
            <a:spAutoFit/>
          </a:bodyPr>
          <a:lstStyle/>
          <a:p>
            <a:r>
              <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rPr>
              <a:t>陈子创</a:t>
            </a:r>
          </a:p>
        </p:txBody>
      </p:sp>
      <p:sp>
        <p:nvSpPr>
          <p:cNvPr id="71" name="TextBox 70"/>
          <p:cNvSpPr txBox="1"/>
          <p:nvPr/>
        </p:nvSpPr>
        <p:spPr>
          <a:xfrm>
            <a:off x="7253090" y="1877547"/>
            <a:ext cx="4638323" cy="829907"/>
          </a:xfrm>
          <a:prstGeom prst="rect">
            <a:avLst/>
          </a:prstGeom>
          <a:noFill/>
        </p:spPr>
        <p:txBody>
          <a:bodyPr wrap="square" rtlCol="0">
            <a:spAutoFit/>
          </a:bodyPr>
          <a:lstStyle/>
          <a:p>
            <a:pPr>
              <a:lnSpc>
                <a:spcPct val="150000"/>
              </a:lnSpc>
            </a:pPr>
            <a:r>
              <a:rPr lang="zh-CN" altLang="zh-CN" sz="1100" dirty="0">
                <a:latin typeface="华文楷体" panose="02010600040101010101" pitchFamily="2" charset="-122"/>
                <a:ea typeface="华文楷体" panose="02010600040101010101" pitchFamily="2" charset="-122"/>
              </a:rPr>
              <a:t>负责搭建项目集群环境以及对项目出现的问题跟踪并撰写跟踪报告文档和项目策划文档，同时负责爬取世界疫情数据，撰写“世界疫情统计数据”“世界疫情当天数据”等功能模块前后端代码及后期测试维护</a:t>
            </a:r>
            <a:endParaRPr lang="en-US" altLang="zh-CN" sz="1100" dirty="0">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72" name="TextBox 71"/>
          <p:cNvSpPr txBox="1"/>
          <p:nvPr/>
        </p:nvSpPr>
        <p:spPr>
          <a:xfrm>
            <a:off x="7954434" y="2917992"/>
            <a:ext cx="800219" cy="338554"/>
          </a:xfrm>
          <a:prstGeom prst="rect">
            <a:avLst/>
          </a:prstGeom>
          <a:noFill/>
        </p:spPr>
        <p:txBody>
          <a:bodyPr wrap="none" rtlCol="0">
            <a:spAutoFit/>
          </a:bodyPr>
          <a:lstStyle/>
          <a:p>
            <a:r>
              <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rPr>
              <a:t>邱鸿鑫</a:t>
            </a:r>
          </a:p>
        </p:txBody>
      </p:sp>
      <p:sp>
        <p:nvSpPr>
          <p:cNvPr id="73" name="TextBox 72"/>
          <p:cNvSpPr txBox="1"/>
          <p:nvPr/>
        </p:nvSpPr>
        <p:spPr>
          <a:xfrm>
            <a:off x="7939892" y="3256546"/>
            <a:ext cx="3300930" cy="829907"/>
          </a:xfrm>
          <a:prstGeom prst="rect">
            <a:avLst/>
          </a:prstGeom>
          <a:noFill/>
        </p:spPr>
        <p:txBody>
          <a:bodyPr wrap="square" rtlCol="0">
            <a:spAutoFit/>
          </a:bodyPr>
          <a:lstStyle/>
          <a:p>
            <a:pPr>
              <a:lnSpc>
                <a:spcPct val="150000"/>
              </a:lnSpc>
            </a:pPr>
            <a:r>
              <a:rPr lang="zh-CN" altLang="zh-CN" sz="1100" dirty="0">
                <a:latin typeface="华文楷体" panose="02010600040101010101" pitchFamily="2" charset="-122"/>
                <a:ea typeface="华文楷体" panose="02010600040101010101" pitchFamily="2" charset="-122"/>
              </a:rPr>
              <a:t>负责爬取世界部分疫情数据，撰写“世界疫情趋势”“各国数据展示</a:t>
            </a:r>
            <a:r>
              <a:rPr lang="en-US" altLang="zh-CN" sz="1100" dirty="0">
                <a:latin typeface="华文楷体" panose="02010600040101010101" pitchFamily="2" charset="-122"/>
                <a:ea typeface="华文楷体" panose="02010600040101010101" pitchFamily="2" charset="-122"/>
              </a:rPr>
              <a:t>-</a:t>
            </a:r>
            <a:r>
              <a:rPr lang="zh-CN" altLang="zh-CN" sz="1100" dirty="0">
                <a:latin typeface="华文楷体" panose="02010600040101010101" pitchFamily="2" charset="-122"/>
                <a:ea typeface="华文楷体" panose="02010600040101010101" pitchFamily="2" charset="-122"/>
              </a:rPr>
              <a:t>确诊前十”</a:t>
            </a:r>
            <a:r>
              <a:rPr lang="zh-CN" altLang="en-US" sz="1100" dirty="0">
                <a:latin typeface="华文楷体" panose="02010600040101010101" pitchFamily="2" charset="-122"/>
                <a:ea typeface="华文楷体" panose="02010600040101010101" pitchFamily="2" charset="-122"/>
              </a:rPr>
              <a:t>，用户注册</a:t>
            </a:r>
            <a:r>
              <a:rPr lang="zh-CN" altLang="zh-CN" sz="1100" dirty="0">
                <a:latin typeface="华文楷体" panose="02010600040101010101" pitchFamily="2" charset="-122"/>
                <a:ea typeface="华文楷体" panose="02010600040101010101" pitchFamily="2" charset="-122"/>
              </a:rPr>
              <a:t>等功能模块与后台管理系统前后端代码以及后期测试维护</a:t>
            </a:r>
            <a:endParaRPr lang="en-US" altLang="zh-CN" sz="1100" dirty="0">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74" name="TextBox 73"/>
          <p:cNvSpPr txBox="1"/>
          <p:nvPr/>
        </p:nvSpPr>
        <p:spPr>
          <a:xfrm>
            <a:off x="7089913" y="4708618"/>
            <a:ext cx="800219" cy="338554"/>
          </a:xfrm>
          <a:prstGeom prst="rect">
            <a:avLst/>
          </a:prstGeom>
          <a:noFill/>
        </p:spPr>
        <p:txBody>
          <a:bodyPr wrap="none" rtlCol="0">
            <a:spAutoFit/>
          </a:bodyPr>
          <a:lstStyle/>
          <a:p>
            <a:r>
              <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rPr>
              <a:t>王俊朗</a:t>
            </a:r>
          </a:p>
        </p:txBody>
      </p:sp>
      <p:sp>
        <p:nvSpPr>
          <p:cNvPr id="75" name="TextBox 74"/>
          <p:cNvSpPr txBox="1"/>
          <p:nvPr/>
        </p:nvSpPr>
        <p:spPr>
          <a:xfrm>
            <a:off x="7089913" y="5022633"/>
            <a:ext cx="2638287" cy="829907"/>
          </a:xfrm>
          <a:prstGeom prst="rect">
            <a:avLst/>
          </a:prstGeom>
          <a:noFill/>
        </p:spPr>
        <p:txBody>
          <a:bodyPr wrap="square" rtlCol="0">
            <a:spAutoFit/>
          </a:bodyPr>
          <a:lstStyle/>
          <a:p>
            <a:pPr>
              <a:lnSpc>
                <a:spcPct val="150000"/>
              </a:lnSpc>
            </a:pPr>
            <a:r>
              <a:rPr lang="zh-CN" altLang="zh-CN" sz="1100" dirty="0">
                <a:latin typeface="华文楷体" panose="02010600040101010101" pitchFamily="2" charset="-122"/>
                <a:ea typeface="华文楷体" panose="02010600040101010101" pitchFamily="2" charset="-122"/>
              </a:rPr>
              <a:t>负责爬取国内部分疫情数据，撰写“全国疫情趋势”和“境外输入情况”功能模块前后端代码及后期测试维护</a:t>
            </a:r>
            <a:endParaRPr lang="en-US" altLang="zh-CN" sz="1100" dirty="0">
              <a:solidFill>
                <a:schemeClr val="tx1">
                  <a:lumMod val="95000"/>
                  <a:lumOff val="5000"/>
                </a:schemeClr>
              </a:solidFill>
              <a:latin typeface="华文楷体" panose="02010600040101010101" pitchFamily="2" charset="-122"/>
              <a:ea typeface="华文楷体" panose="02010600040101010101" pitchFamily="2" charset="-122"/>
            </a:endParaRPr>
          </a:p>
        </p:txBody>
      </p:sp>
      <p:grpSp>
        <p:nvGrpSpPr>
          <p:cNvPr id="5" name="Group 4"/>
          <p:cNvGrpSpPr>
            <a:grpSpLocks noChangeAspect="1"/>
          </p:cNvGrpSpPr>
          <p:nvPr/>
        </p:nvGrpSpPr>
        <p:grpSpPr bwMode="auto">
          <a:xfrm>
            <a:off x="3539574" y="1723744"/>
            <a:ext cx="4382495" cy="3401634"/>
            <a:chOff x="1773" y="205"/>
            <a:chExt cx="2444" cy="1897"/>
          </a:xfrm>
          <a:solidFill>
            <a:schemeClr val="accent1"/>
          </a:solidFill>
        </p:grpSpPr>
        <p:sp>
          <p:nvSpPr>
            <p:cNvPr id="7" name="Freeform 5"/>
            <p:cNvSpPr/>
            <p:nvPr/>
          </p:nvSpPr>
          <p:spPr bwMode="auto">
            <a:xfrm>
              <a:off x="2207" y="254"/>
              <a:ext cx="5" cy="1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2"/>
                    <a:pt x="0" y="1"/>
                    <a:pt x="0" y="0"/>
                  </a:cubicBezTo>
                  <a:cubicBezTo>
                    <a:pt x="1" y="0"/>
                    <a:pt x="1"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8" name="Freeform 6"/>
            <p:cNvSpPr/>
            <p:nvPr/>
          </p:nvSpPr>
          <p:spPr bwMode="auto">
            <a:xfrm>
              <a:off x="3037" y="302"/>
              <a:ext cx="81" cy="37"/>
            </a:xfrm>
            <a:custGeom>
              <a:avLst/>
              <a:gdLst>
                <a:gd name="T0" fmla="*/ 15 w 15"/>
                <a:gd name="T1" fmla="*/ 7 h 7"/>
                <a:gd name="T2" fmla="*/ 6 w 15"/>
                <a:gd name="T3" fmla="*/ 5 h 7"/>
                <a:gd name="T4" fmla="*/ 0 w 15"/>
                <a:gd name="T5" fmla="*/ 4 h 7"/>
                <a:gd name="T6" fmla="*/ 10 w 15"/>
                <a:gd name="T7" fmla="*/ 3 h 7"/>
                <a:gd name="T8" fmla="*/ 15 w 15"/>
                <a:gd name="T9" fmla="*/ 7 h 7"/>
              </a:gdLst>
              <a:ahLst/>
              <a:cxnLst>
                <a:cxn ang="0">
                  <a:pos x="T0" y="T1"/>
                </a:cxn>
                <a:cxn ang="0">
                  <a:pos x="T2" y="T3"/>
                </a:cxn>
                <a:cxn ang="0">
                  <a:pos x="T4" y="T5"/>
                </a:cxn>
                <a:cxn ang="0">
                  <a:pos x="T6" y="T7"/>
                </a:cxn>
                <a:cxn ang="0">
                  <a:pos x="T8" y="T9"/>
                </a:cxn>
              </a:cxnLst>
              <a:rect l="0" t="0" r="r" b="b"/>
              <a:pathLst>
                <a:path w="15" h="7">
                  <a:moveTo>
                    <a:pt x="15" y="7"/>
                  </a:moveTo>
                  <a:cubicBezTo>
                    <a:pt x="12" y="7"/>
                    <a:pt x="9" y="5"/>
                    <a:pt x="6" y="5"/>
                  </a:cubicBezTo>
                  <a:cubicBezTo>
                    <a:pt x="4" y="4"/>
                    <a:pt x="2" y="5"/>
                    <a:pt x="0" y="4"/>
                  </a:cubicBezTo>
                  <a:cubicBezTo>
                    <a:pt x="2" y="0"/>
                    <a:pt x="7" y="4"/>
                    <a:pt x="10" y="3"/>
                  </a:cubicBezTo>
                  <a:cubicBezTo>
                    <a:pt x="12" y="5"/>
                    <a:pt x="15" y="4"/>
                    <a:pt x="15"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9" name="Freeform 7"/>
            <p:cNvSpPr/>
            <p:nvPr/>
          </p:nvSpPr>
          <p:spPr bwMode="auto">
            <a:xfrm>
              <a:off x="3161" y="339"/>
              <a:ext cx="69" cy="38"/>
            </a:xfrm>
            <a:custGeom>
              <a:avLst/>
              <a:gdLst>
                <a:gd name="T0" fmla="*/ 13 w 13"/>
                <a:gd name="T1" fmla="*/ 7 h 7"/>
                <a:gd name="T2" fmla="*/ 3 w 13"/>
                <a:gd name="T3" fmla="*/ 3 h 7"/>
                <a:gd name="T4" fmla="*/ 0 w 13"/>
                <a:gd name="T5" fmla="*/ 0 h 7"/>
                <a:gd name="T6" fmla="*/ 8 w 13"/>
                <a:gd name="T7" fmla="*/ 4 h 7"/>
                <a:gd name="T8" fmla="*/ 13 w 13"/>
                <a:gd name="T9" fmla="*/ 7 h 7"/>
              </a:gdLst>
              <a:ahLst/>
              <a:cxnLst>
                <a:cxn ang="0">
                  <a:pos x="T0" y="T1"/>
                </a:cxn>
                <a:cxn ang="0">
                  <a:pos x="T2" y="T3"/>
                </a:cxn>
                <a:cxn ang="0">
                  <a:pos x="T4" y="T5"/>
                </a:cxn>
                <a:cxn ang="0">
                  <a:pos x="T6" y="T7"/>
                </a:cxn>
                <a:cxn ang="0">
                  <a:pos x="T8" y="T9"/>
                </a:cxn>
              </a:cxnLst>
              <a:rect l="0" t="0" r="r" b="b"/>
              <a:pathLst>
                <a:path w="13" h="7">
                  <a:moveTo>
                    <a:pt x="13" y="7"/>
                  </a:moveTo>
                  <a:cubicBezTo>
                    <a:pt x="10" y="7"/>
                    <a:pt x="6" y="4"/>
                    <a:pt x="3" y="3"/>
                  </a:cubicBezTo>
                  <a:cubicBezTo>
                    <a:pt x="2" y="2"/>
                    <a:pt x="0" y="2"/>
                    <a:pt x="0" y="0"/>
                  </a:cubicBezTo>
                  <a:cubicBezTo>
                    <a:pt x="3" y="0"/>
                    <a:pt x="6" y="2"/>
                    <a:pt x="8" y="4"/>
                  </a:cubicBezTo>
                  <a:cubicBezTo>
                    <a:pt x="10" y="4"/>
                    <a:pt x="12" y="5"/>
                    <a:pt x="1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0" name="Freeform 8"/>
            <p:cNvSpPr/>
            <p:nvPr/>
          </p:nvSpPr>
          <p:spPr bwMode="auto">
            <a:xfrm>
              <a:off x="3279" y="382"/>
              <a:ext cx="59" cy="43"/>
            </a:xfrm>
            <a:custGeom>
              <a:avLst/>
              <a:gdLst>
                <a:gd name="T0" fmla="*/ 0 w 11"/>
                <a:gd name="T1" fmla="*/ 0 h 8"/>
                <a:gd name="T2" fmla="*/ 10 w 11"/>
                <a:gd name="T3" fmla="*/ 6 h 8"/>
                <a:gd name="T4" fmla="*/ 11 w 11"/>
                <a:gd name="T5" fmla="*/ 8 h 8"/>
                <a:gd name="T6" fmla="*/ 0 w 11"/>
                <a:gd name="T7" fmla="*/ 1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cubicBezTo>
                    <a:pt x="3" y="2"/>
                    <a:pt x="6" y="5"/>
                    <a:pt x="10" y="6"/>
                  </a:cubicBezTo>
                  <a:cubicBezTo>
                    <a:pt x="10" y="7"/>
                    <a:pt x="11" y="7"/>
                    <a:pt x="11" y="8"/>
                  </a:cubicBezTo>
                  <a:cubicBezTo>
                    <a:pt x="6" y="7"/>
                    <a:pt x="2" y="5"/>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1" name="Freeform 9"/>
            <p:cNvSpPr/>
            <p:nvPr/>
          </p:nvSpPr>
          <p:spPr bwMode="auto">
            <a:xfrm>
              <a:off x="3370" y="431"/>
              <a:ext cx="48" cy="32"/>
            </a:xfrm>
            <a:custGeom>
              <a:avLst/>
              <a:gdLst>
                <a:gd name="T0" fmla="*/ 9 w 9"/>
                <a:gd name="T1" fmla="*/ 6 h 6"/>
                <a:gd name="T2" fmla="*/ 0 w 9"/>
                <a:gd name="T3" fmla="*/ 2 h 6"/>
                <a:gd name="T4" fmla="*/ 2 w 9"/>
                <a:gd name="T5" fmla="*/ 0 h 6"/>
                <a:gd name="T6" fmla="*/ 9 w 9"/>
                <a:gd name="T7" fmla="*/ 6 h 6"/>
              </a:gdLst>
              <a:ahLst/>
              <a:cxnLst>
                <a:cxn ang="0">
                  <a:pos x="T0" y="T1"/>
                </a:cxn>
                <a:cxn ang="0">
                  <a:pos x="T2" y="T3"/>
                </a:cxn>
                <a:cxn ang="0">
                  <a:pos x="T4" y="T5"/>
                </a:cxn>
                <a:cxn ang="0">
                  <a:pos x="T6" y="T7"/>
                </a:cxn>
              </a:cxnLst>
              <a:rect l="0" t="0" r="r" b="b"/>
              <a:pathLst>
                <a:path w="9" h="6">
                  <a:moveTo>
                    <a:pt x="9" y="6"/>
                  </a:moveTo>
                  <a:cubicBezTo>
                    <a:pt x="5" y="6"/>
                    <a:pt x="3" y="3"/>
                    <a:pt x="0" y="2"/>
                  </a:cubicBezTo>
                  <a:cubicBezTo>
                    <a:pt x="0" y="1"/>
                    <a:pt x="0" y="0"/>
                    <a:pt x="2" y="0"/>
                  </a:cubicBezTo>
                  <a:cubicBezTo>
                    <a:pt x="4" y="2"/>
                    <a:pt x="7" y="3"/>
                    <a:pt x="9"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2" name="Freeform 10"/>
            <p:cNvSpPr/>
            <p:nvPr/>
          </p:nvSpPr>
          <p:spPr bwMode="auto">
            <a:xfrm>
              <a:off x="3375" y="468"/>
              <a:ext cx="54" cy="81"/>
            </a:xfrm>
            <a:custGeom>
              <a:avLst/>
              <a:gdLst>
                <a:gd name="T0" fmla="*/ 10 w 10"/>
                <a:gd name="T1" fmla="*/ 0 h 15"/>
                <a:gd name="T2" fmla="*/ 9 w 10"/>
                <a:gd name="T3" fmla="*/ 5 h 15"/>
                <a:gd name="T4" fmla="*/ 1 w 10"/>
                <a:gd name="T5" fmla="*/ 15 h 15"/>
                <a:gd name="T6" fmla="*/ 4 w 10"/>
                <a:gd name="T7" fmla="*/ 9 h 15"/>
                <a:gd name="T8" fmla="*/ 8 w 10"/>
                <a:gd name="T9" fmla="*/ 0 h 15"/>
                <a:gd name="T10" fmla="*/ 10 w 10"/>
                <a:gd name="T11" fmla="*/ 0 h 15"/>
              </a:gdLst>
              <a:ahLst/>
              <a:cxnLst>
                <a:cxn ang="0">
                  <a:pos x="T0" y="T1"/>
                </a:cxn>
                <a:cxn ang="0">
                  <a:pos x="T2" y="T3"/>
                </a:cxn>
                <a:cxn ang="0">
                  <a:pos x="T4" y="T5"/>
                </a:cxn>
                <a:cxn ang="0">
                  <a:pos x="T6" y="T7"/>
                </a:cxn>
                <a:cxn ang="0">
                  <a:pos x="T8" y="T9"/>
                </a:cxn>
                <a:cxn ang="0">
                  <a:pos x="T10" y="T11"/>
                </a:cxn>
              </a:cxnLst>
              <a:rect l="0" t="0" r="r" b="b"/>
              <a:pathLst>
                <a:path w="10" h="15">
                  <a:moveTo>
                    <a:pt x="10" y="0"/>
                  </a:moveTo>
                  <a:cubicBezTo>
                    <a:pt x="10" y="2"/>
                    <a:pt x="9" y="3"/>
                    <a:pt x="9" y="5"/>
                  </a:cubicBezTo>
                  <a:cubicBezTo>
                    <a:pt x="5" y="7"/>
                    <a:pt x="5" y="13"/>
                    <a:pt x="1" y="15"/>
                  </a:cubicBezTo>
                  <a:cubicBezTo>
                    <a:pt x="0" y="13"/>
                    <a:pt x="3" y="10"/>
                    <a:pt x="4" y="9"/>
                  </a:cubicBezTo>
                  <a:cubicBezTo>
                    <a:pt x="4" y="5"/>
                    <a:pt x="8" y="4"/>
                    <a:pt x="8" y="0"/>
                  </a:cubicBezTo>
                  <a:cubicBezTo>
                    <a:pt x="9" y="0"/>
                    <a:pt x="10"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3" name="Freeform 11"/>
            <p:cNvSpPr/>
            <p:nvPr/>
          </p:nvSpPr>
          <p:spPr bwMode="auto">
            <a:xfrm>
              <a:off x="3407" y="560"/>
              <a:ext cx="49" cy="59"/>
            </a:xfrm>
            <a:custGeom>
              <a:avLst/>
              <a:gdLst>
                <a:gd name="T0" fmla="*/ 7 w 9"/>
                <a:gd name="T1" fmla="*/ 0 h 11"/>
                <a:gd name="T2" fmla="*/ 8 w 9"/>
                <a:gd name="T3" fmla="*/ 1 h 11"/>
                <a:gd name="T4" fmla="*/ 0 w 9"/>
                <a:gd name="T5" fmla="*/ 11 h 11"/>
                <a:gd name="T6" fmla="*/ 7 w 9"/>
                <a:gd name="T7" fmla="*/ 0 h 11"/>
              </a:gdLst>
              <a:ahLst/>
              <a:cxnLst>
                <a:cxn ang="0">
                  <a:pos x="T0" y="T1"/>
                </a:cxn>
                <a:cxn ang="0">
                  <a:pos x="T2" y="T3"/>
                </a:cxn>
                <a:cxn ang="0">
                  <a:pos x="T4" y="T5"/>
                </a:cxn>
                <a:cxn ang="0">
                  <a:pos x="T6" y="T7"/>
                </a:cxn>
              </a:cxnLst>
              <a:rect l="0" t="0" r="r" b="b"/>
              <a:pathLst>
                <a:path w="9" h="11">
                  <a:moveTo>
                    <a:pt x="7" y="0"/>
                  </a:moveTo>
                  <a:cubicBezTo>
                    <a:pt x="9" y="0"/>
                    <a:pt x="8" y="1"/>
                    <a:pt x="8" y="1"/>
                  </a:cubicBezTo>
                  <a:cubicBezTo>
                    <a:pt x="5" y="5"/>
                    <a:pt x="4" y="9"/>
                    <a:pt x="0" y="11"/>
                  </a:cubicBezTo>
                  <a:cubicBezTo>
                    <a:pt x="1" y="7"/>
                    <a:pt x="5" y="4"/>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4" name="Freeform 12"/>
            <p:cNvSpPr/>
            <p:nvPr/>
          </p:nvSpPr>
          <p:spPr bwMode="auto">
            <a:xfrm>
              <a:off x="3338" y="570"/>
              <a:ext cx="32" cy="43"/>
            </a:xfrm>
            <a:custGeom>
              <a:avLst/>
              <a:gdLst>
                <a:gd name="T0" fmla="*/ 6 w 6"/>
                <a:gd name="T1" fmla="*/ 0 h 8"/>
                <a:gd name="T2" fmla="*/ 1 w 6"/>
                <a:gd name="T3" fmla="*/ 8 h 8"/>
                <a:gd name="T4" fmla="*/ 0 w 6"/>
                <a:gd name="T5" fmla="*/ 7 h 8"/>
                <a:gd name="T6" fmla="*/ 5 w 6"/>
                <a:gd name="T7" fmla="*/ 0 h 8"/>
                <a:gd name="T8" fmla="*/ 6 w 6"/>
                <a:gd name="T9" fmla="*/ 0 h 8"/>
              </a:gdLst>
              <a:ahLst/>
              <a:cxnLst>
                <a:cxn ang="0">
                  <a:pos x="T0" y="T1"/>
                </a:cxn>
                <a:cxn ang="0">
                  <a:pos x="T2" y="T3"/>
                </a:cxn>
                <a:cxn ang="0">
                  <a:pos x="T4" y="T5"/>
                </a:cxn>
                <a:cxn ang="0">
                  <a:pos x="T6" y="T7"/>
                </a:cxn>
                <a:cxn ang="0">
                  <a:pos x="T8" y="T9"/>
                </a:cxn>
              </a:cxnLst>
              <a:rect l="0" t="0" r="r" b="b"/>
              <a:pathLst>
                <a:path w="6" h="8">
                  <a:moveTo>
                    <a:pt x="6" y="0"/>
                  </a:moveTo>
                  <a:cubicBezTo>
                    <a:pt x="5" y="3"/>
                    <a:pt x="3" y="5"/>
                    <a:pt x="1" y="8"/>
                  </a:cubicBezTo>
                  <a:cubicBezTo>
                    <a:pt x="1" y="8"/>
                    <a:pt x="1" y="7"/>
                    <a:pt x="0" y="7"/>
                  </a:cubicBezTo>
                  <a:cubicBezTo>
                    <a:pt x="1" y="4"/>
                    <a:pt x="3" y="2"/>
                    <a:pt x="5" y="0"/>
                  </a:cubicBezTo>
                  <a:cubicBezTo>
                    <a:pt x="5" y="0"/>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5" name="Freeform 13"/>
            <p:cNvSpPr/>
            <p:nvPr/>
          </p:nvSpPr>
          <p:spPr bwMode="auto">
            <a:xfrm>
              <a:off x="3563" y="603"/>
              <a:ext cx="53" cy="59"/>
            </a:xfrm>
            <a:custGeom>
              <a:avLst/>
              <a:gdLst>
                <a:gd name="T0" fmla="*/ 10 w 10"/>
                <a:gd name="T1" fmla="*/ 11 h 11"/>
                <a:gd name="T2" fmla="*/ 9 w 10"/>
                <a:gd name="T3" fmla="*/ 11 h 11"/>
                <a:gd name="T4" fmla="*/ 0 w 10"/>
                <a:gd name="T5" fmla="*/ 1 h 11"/>
                <a:gd name="T6" fmla="*/ 4 w 10"/>
                <a:gd name="T7" fmla="*/ 4 h 11"/>
                <a:gd name="T8" fmla="*/ 10 w 10"/>
                <a:gd name="T9" fmla="*/ 11 h 11"/>
              </a:gdLst>
              <a:ahLst/>
              <a:cxnLst>
                <a:cxn ang="0">
                  <a:pos x="T0" y="T1"/>
                </a:cxn>
                <a:cxn ang="0">
                  <a:pos x="T2" y="T3"/>
                </a:cxn>
                <a:cxn ang="0">
                  <a:pos x="T4" y="T5"/>
                </a:cxn>
                <a:cxn ang="0">
                  <a:pos x="T6" y="T7"/>
                </a:cxn>
                <a:cxn ang="0">
                  <a:pos x="T8" y="T9"/>
                </a:cxn>
              </a:cxnLst>
              <a:rect l="0" t="0" r="r" b="b"/>
              <a:pathLst>
                <a:path w="10" h="11">
                  <a:moveTo>
                    <a:pt x="10" y="11"/>
                  </a:moveTo>
                  <a:cubicBezTo>
                    <a:pt x="9" y="11"/>
                    <a:pt x="9" y="11"/>
                    <a:pt x="9" y="11"/>
                  </a:cubicBezTo>
                  <a:cubicBezTo>
                    <a:pt x="5" y="8"/>
                    <a:pt x="3" y="4"/>
                    <a:pt x="0" y="1"/>
                  </a:cubicBezTo>
                  <a:cubicBezTo>
                    <a:pt x="1" y="0"/>
                    <a:pt x="3" y="2"/>
                    <a:pt x="4" y="4"/>
                  </a:cubicBezTo>
                  <a:cubicBezTo>
                    <a:pt x="6" y="6"/>
                    <a:pt x="8" y="8"/>
                    <a:pt x="1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6" name="Freeform 14"/>
            <p:cNvSpPr/>
            <p:nvPr/>
          </p:nvSpPr>
          <p:spPr bwMode="auto">
            <a:xfrm>
              <a:off x="3284" y="635"/>
              <a:ext cx="38" cy="48"/>
            </a:xfrm>
            <a:custGeom>
              <a:avLst/>
              <a:gdLst>
                <a:gd name="T0" fmla="*/ 6 w 7"/>
                <a:gd name="T1" fmla="*/ 0 h 9"/>
                <a:gd name="T2" fmla="*/ 7 w 7"/>
                <a:gd name="T3" fmla="*/ 0 h 9"/>
                <a:gd name="T4" fmla="*/ 2 w 7"/>
                <a:gd name="T5" fmla="*/ 9 h 9"/>
                <a:gd name="T6" fmla="*/ 5 w 7"/>
                <a:gd name="T7" fmla="*/ 3 h 9"/>
                <a:gd name="T8" fmla="*/ 6 w 7"/>
                <a:gd name="T9" fmla="*/ 0 h 9"/>
              </a:gdLst>
              <a:ahLst/>
              <a:cxnLst>
                <a:cxn ang="0">
                  <a:pos x="T0" y="T1"/>
                </a:cxn>
                <a:cxn ang="0">
                  <a:pos x="T2" y="T3"/>
                </a:cxn>
                <a:cxn ang="0">
                  <a:pos x="T4" y="T5"/>
                </a:cxn>
                <a:cxn ang="0">
                  <a:pos x="T6" y="T7"/>
                </a:cxn>
                <a:cxn ang="0">
                  <a:pos x="T8" y="T9"/>
                </a:cxn>
              </a:cxnLst>
              <a:rect l="0" t="0" r="r" b="b"/>
              <a:pathLst>
                <a:path w="7" h="9">
                  <a:moveTo>
                    <a:pt x="6" y="0"/>
                  </a:moveTo>
                  <a:cubicBezTo>
                    <a:pt x="6" y="0"/>
                    <a:pt x="6" y="0"/>
                    <a:pt x="7" y="0"/>
                  </a:cubicBezTo>
                  <a:cubicBezTo>
                    <a:pt x="6" y="3"/>
                    <a:pt x="4" y="6"/>
                    <a:pt x="2" y="9"/>
                  </a:cubicBezTo>
                  <a:cubicBezTo>
                    <a:pt x="0" y="8"/>
                    <a:pt x="3" y="4"/>
                    <a:pt x="5" y="3"/>
                  </a:cubicBezTo>
                  <a:cubicBezTo>
                    <a:pt x="5" y="1"/>
                    <a:pt x="6" y="1"/>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7" name="Freeform 15"/>
            <p:cNvSpPr/>
            <p:nvPr/>
          </p:nvSpPr>
          <p:spPr bwMode="auto">
            <a:xfrm>
              <a:off x="3348" y="651"/>
              <a:ext cx="38" cy="48"/>
            </a:xfrm>
            <a:custGeom>
              <a:avLst/>
              <a:gdLst>
                <a:gd name="T0" fmla="*/ 6 w 7"/>
                <a:gd name="T1" fmla="*/ 0 h 9"/>
                <a:gd name="T2" fmla="*/ 7 w 7"/>
                <a:gd name="T3" fmla="*/ 1 h 9"/>
                <a:gd name="T4" fmla="*/ 0 w 7"/>
                <a:gd name="T5" fmla="*/ 9 h 9"/>
                <a:gd name="T6" fmla="*/ 6 w 7"/>
                <a:gd name="T7" fmla="*/ 0 h 9"/>
              </a:gdLst>
              <a:ahLst/>
              <a:cxnLst>
                <a:cxn ang="0">
                  <a:pos x="T0" y="T1"/>
                </a:cxn>
                <a:cxn ang="0">
                  <a:pos x="T2" y="T3"/>
                </a:cxn>
                <a:cxn ang="0">
                  <a:pos x="T4" y="T5"/>
                </a:cxn>
                <a:cxn ang="0">
                  <a:pos x="T6" y="T7"/>
                </a:cxn>
              </a:cxnLst>
              <a:rect l="0" t="0" r="r" b="b"/>
              <a:pathLst>
                <a:path w="7" h="9">
                  <a:moveTo>
                    <a:pt x="6" y="0"/>
                  </a:moveTo>
                  <a:cubicBezTo>
                    <a:pt x="7" y="0"/>
                    <a:pt x="7" y="1"/>
                    <a:pt x="7" y="1"/>
                  </a:cubicBezTo>
                  <a:cubicBezTo>
                    <a:pt x="6" y="4"/>
                    <a:pt x="4" y="9"/>
                    <a:pt x="0" y="9"/>
                  </a:cubicBezTo>
                  <a:cubicBezTo>
                    <a:pt x="2" y="6"/>
                    <a:pt x="4" y="3"/>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8" name="Freeform 16"/>
            <p:cNvSpPr/>
            <p:nvPr/>
          </p:nvSpPr>
          <p:spPr bwMode="auto">
            <a:xfrm>
              <a:off x="3627" y="683"/>
              <a:ext cx="59" cy="75"/>
            </a:xfrm>
            <a:custGeom>
              <a:avLst/>
              <a:gdLst>
                <a:gd name="T0" fmla="*/ 10 w 11"/>
                <a:gd name="T1" fmla="*/ 8 h 14"/>
                <a:gd name="T2" fmla="*/ 10 w 11"/>
                <a:gd name="T3" fmla="*/ 13 h 14"/>
                <a:gd name="T4" fmla="*/ 7 w 11"/>
                <a:gd name="T5" fmla="*/ 11 h 14"/>
                <a:gd name="T6" fmla="*/ 1 w 11"/>
                <a:gd name="T7" fmla="*/ 14 h 14"/>
                <a:gd name="T8" fmla="*/ 6 w 11"/>
                <a:gd name="T9" fmla="*/ 8 h 14"/>
                <a:gd name="T10" fmla="*/ 2 w 11"/>
                <a:gd name="T11" fmla="*/ 2 h 14"/>
                <a:gd name="T12" fmla="*/ 10 w 11"/>
                <a:gd name="T13" fmla="*/ 8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0" y="8"/>
                  </a:moveTo>
                  <a:cubicBezTo>
                    <a:pt x="9" y="10"/>
                    <a:pt x="11" y="11"/>
                    <a:pt x="10" y="13"/>
                  </a:cubicBezTo>
                  <a:cubicBezTo>
                    <a:pt x="9" y="13"/>
                    <a:pt x="8" y="12"/>
                    <a:pt x="7" y="11"/>
                  </a:cubicBezTo>
                  <a:cubicBezTo>
                    <a:pt x="4" y="11"/>
                    <a:pt x="3" y="13"/>
                    <a:pt x="1" y="14"/>
                  </a:cubicBezTo>
                  <a:cubicBezTo>
                    <a:pt x="0" y="11"/>
                    <a:pt x="5" y="11"/>
                    <a:pt x="6" y="8"/>
                  </a:cubicBezTo>
                  <a:cubicBezTo>
                    <a:pt x="5" y="6"/>
                    <a:pt x="2" y="5"/>
                    <a:pt x="2" y="2"/>
                  </a:cubicBezTo>
                  <a:cubicBezTo>
                    <a:pt x="6" y="0"/>
                    <a:pt x="6" y="8"/>
                    <a:pt x="1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19" name="Freeform 17"/>
            <p:cNvSpPr/>
            <p:nvPr/>
          </p:nvSpPr>
          <p:spPr bwMode="auto">
            <a:xfrm>
              <a:off x="3236" y="716"/>
              <a:ext cx="37" cy="53"/>
            </a:xfrm>
            <a:custGeom>
              <a:avLst/>
              <a:gdLst>
                <a:gd name="T0" fmla="*/ 6 w 7"/>
                <a:gd name="T1" fmla="*/ 0 h 10"/>
                <a:gd name="T2" fmla="*/ 7 w 7"/>
                <a:gd name="T3" fmla="*/ 0 h 10"/>
                <a:gd name="T4" fmla="*/ 1 w 7"/>
                <a:gd name="T5" fmla="*/ 10 h 10"/>
                <a:gd name="T6" fmla="*/ 6 w 7"/>
                <a:gd name="T7" fmla="*/ 0 h 10"/>
              </a:gdLst>
              <a:ahLst/>
              <a:cxnLst>
                <a:cxn ang="0">
                  <a:pos x="T0" y="T1"/>
                </a:cxn>
                <a:cxn ang="0">
                  <a:pos x="T2" y="T3"/>
                </a:cxn>
                <a:cxn ang="0">
                  <a:pos x="T4" y="T5"/>
                </a:cxn>
                <a:cxn ang="0">
                  <a:pos x="T6" y="T7"/>
                </a:cxn>
              </a:cxnLst>
              <a:rect l="0" t="0" r="r" b="b"/>
              <a:pathLst>
                <a:path w="7" h="10">
                  <a:moveTo>
                    <a:pt x="6" y="0"/>
                  </a:moveTo>
                  <a:cubicBezTo>
                    <a:pt x="6" y="0"/>
                    <a:pt x="7" y="0"/>
                    <a:pt x="7" y="0"/>
                  </a:cubicBezTo>
                  <a:cubicBezTo>
                    <a:pt x="6" y="3"/>
                    <a:pt x="4" y="8"/>
                    <a:pt x="1" y="10"/>
                  </a:cubicBezTo>
                  <a:cubicBezTo>
                    <a:pt x="0" y="6"/>
                    <a:pt x="5" y="3"/>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0" name="Freeform 18"/>
            <p:cNvSpPr/>
            <p:nvPr/>
          </p:nvSpPr>
          <p:spPr bwMode="auto">
            <a:xfrm>
              <a:off x="3273" y="732"/>
              <a:ext cx="54" cy="53"/>
            </a:xfrm>
            <a:custGeom>
              <a:avLst/>
              <a:gdLst>
                <a:gd name="T0" fmla="*/ 10 w 10"/>
                <a:gd name="T1" fmla="*/ 1 h 10"/>
                <a:gd name="T2" fmla="*/ 4 w 10"/>
                <a:gd name="T3" fmla="*/ 10 h 10"/>
                <a:gd name="T4" fmla="*/ 9 w 10"/>
                <a:gd name="T5" fmla="*/ 1 h 10"/>
                <a:gd name="T6" fmla="*/ 10 w 10"/>
                <a:gd name="T7" fmla="*/ 0 h 10"/>
                <a:gd name="T8" fmla="*/ 10 w 10"/>
                <a:gd name="T9" fmla="*/ 1 h 10"/>
              </a:gdLst>
              <a:ahLst/>
              <a:cxnLst>
                <a:cxn ang="0">
                  <a:pos x="T0" y="T1"/>
                </a:cxn>
                <a:cxn ang="0">
                  <a:pos x="T2" y="T3"/>
                </a:cxn>
                <a:cxn ang="0">
                  <a:pos x="T4" y="T5"/>
                </a:cxn>
                <a:cxn ang="0">
                  <a:pos x="T6" y="T7"/>
                </a:cxn>
                <a:cxn ang="0">
                  <a:pos x="T8" y="T9"/>
                </a:cxn>
              </a:cxnLst>
              <a:rect l="0" t="0" r="r" b="b"/>
              <a:pathLst>
                <a:path w="10" h="10">
                  <a:moveTo>
                    <a:pt x="10" y="1"/>
                  </a:moveTo>
                  <a:cubicBezTo>
                    <a:pt x="8" y="4"/>
                    <a:pt x="7" y="8"/>
                    <a:pt x="4" y="10"/>
                  </a:cubicBezTo>
                  <a:cubicBezTo>
                    <a:pt x="0" y="9"/>
                    <a:pt x="7" y="4"/>
                    <a:pt x="9" y="1"/>
                  </a:cubicBezTo>
                  <a:cubicBezTo>
                    <a:pt x="9" y="1"/>
                    <a:pt x="9" y="0"/>
                    <a:pt x="10" y="0"/>
                  </a:cubicBezTo>
                  <a:cubicBezTo>
                    <a:pt x="10" y="1"/>
                    <a:pt x="10" y="1"/>
                    <a:pt x="1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1" name="Freeform 19"/>
            <p:cNvSpPr/>
            <p:nvPr/>
          </p:nvSpPr>
          <p:spPr bwMode="auto">
            <a:xfrm>
              <a:off x="3590" y="758"/>
              <a:ext cx="139" cy="97"/>
            </a:xfrm>
            <a:custGeom>
              <a:avLst/>
              <a:gdLst>
                <a:gd name="T0" fmla="*/ 18 w 26"/>
                <a:gd name="T1" fmla="*/ 0 h 18"/>
                <a:gd name="T2" fmla="*/ 19 w 26"/>
                <a:gd name="T3" fmla="*/ 0 h 18"/>
                <a:gd name="T4" fmla="*/ 20 w 26"/>
                <a:gd name="T5" fmla="*/ 4 h 18"/>
                <a:gd name="T6" fmla="*/ 23 w 26"/>
                <a:gd name="T7" fmla="*/ 5 h 18"/>
                <a:gd name="T8" fmla="*/ 25 w 26"/>
                <a:gd name="T9" fmla="*/ 16 h 18"/>
                <a:gd name="T10" fmla="*/ 23 w 26"/>
                <a:gd name="T11" fmla="*/ 15 h 18"/>
                <a:gd name="T12" fmla="*/ 20 w 26"/>
                <a:gd name="T13" fmla="*/ 7 h 18"/>
                <a:gd name="T14" fmla="*/ 8 w 26"/>
                <a:gd name="T15" fmla="*/ 12 h 18"/>
                <a:gd name="T16" fmla="*/ 0 w 26"/>
                <a:gd name="T17" fmla="*/ 18 h 18"/>
                <a:gd name="T18" fmla="*/ 5 w 26"/>
                <a:gd name="T19" fmla="*/ 13 h 18"/>
                <a:gd name="T20" fmla="*/ 19 w 26"/>
                <a:gd name="T21" fmla="*/ 5 h 18"/>
                <a:gd name="T22" fmla="*/ 18 w 26"/>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18">
                  <a:moveTo>
                    <a:pt x="18" y="0"/>
                  </a:moveTo>
                  <a:cubicBezTo>
                    <a:pt x="18" y="0"/>
                    <a:pt x="19" y="0"/>
                    <a:pt x="19" y="0"/>
                  </a:cubicBezTo>
                  <a:cubicBezTo>
                    <a:pt x="20" y="1"/>
                    <a:pt x="21" y="3"/>
                    <a:pt x="20" y="4"/>
                  </a:cubicBezTo>
                  <a:cubicBezTo>
                    <a:pt x="21" y="4"/>
                    <a:pt x="22" y="4"/>
                    <a:pt x="23" y="5"/>
                  </a:cubicBezTo>
                  <a:cubicBezTo>
                    <a:pt x="21" y="8"/>
                    <a:pt x="26" y="12"/>
                    <a:pt x="25" y="16"/>
                  </a:cubicBezTo>
                  <a:cubicBezTo>
                    <a:pt x="24" y="16"/>
                    <a:pt x="24" y="15"/>
                    <a:pt x="23" y="15"/>
                  </a:cubicBezTo>
                  <a:cubicBezTo>
                    <a:pt x="23" y="12"/>
                    <a:pt x="22" y="9"/>
                    <a:pt x="20" y="7"/>
                  </a:cubicBezTo>
                  <a:cubicBezTo>
                    <a:pt x="15" y="9"/>
                    <a:pt x="13" y="11"/>
                    <a:pt x="8" y="12"/>
                  </a:cubicBezTo>
                  <a:cubicBezTo>
                    <a:pt x="7" y="14"/>
                    <a:pt x="3" y="16"/>
                    <a:pt x="0" y="18"/>
                  </a:cubicBezTo>
                  <a:cubicBezTo>
                    <a:pt x="0" y="15"/>
                    <a:pt x="3" y="14"/>
                    <a:pt x="5" y="13"/>
                  </a:cubicBezTo>
                  <a:cubicBezTo>
                    <a:pt x="10" y="10"/>
                    <a:pt x="15" y="8"/>
                    <a:pt x="19" y="5"/>
                  </a:cubicBezTo>
                  <a:cubicBezTo>
                    <a:pt x="18" y="3"/>
                    <a:pt x="17"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2" name="Freeform 20"/>
            <p:cNvSpPr/>
            <p:nvPr/>
          </p:nvSpPr>
          <p:spPr bwMode="auto">
            <a:xfrm>
              <a:off x="3568" y="769"/>
              <a:ext cx="38" cy="32"/>
            </a:xfrm>
            <a:custGeom>
              <a:avLst/>
              <a:gdLst>
                <a:gd name="T0" fmla="*/ 5 w 7"/>
                <a:gd name="T1" fmla="*/ 0 h 6"/>
                <a:gd name="T2" fmla="*/ 7 w 7"/>
                <a:gd name="T3" fmla="*/ 1 h 6"/>
                <a:gd name="T4" fmla="*/ 0 w 7"/>
                <a:gd name="T5" fmla="*/ 5 h 6"/>
                <a:gd name="T6" fmla="*/ 5 w 7"/>
                <a:gd name="T7" fmla="*/ 0 h 6"/>
              </a:gdLst>
              <a:ahLst/>
              <a:cxnLst>
                <a:cxn ang="0">
                  <a:pos x="T0" y="T1"/>
                </a:cxn>
                <a:cxn ang="0">
                  <a:pos x="T2" y="T3"/>
                </a:cxn>
                <a:cxn ang="0">
                  <a:pos x="T4" y="T5"/>
                </a:cxn>
                <a:cxn ang="0">
                  <a:pos x="T6" y="T7"/>
                </a:cxn>
              </a:cxnLst>
              <a:rect l="0" t="0" r="r" b="b"/>
              <a:pathLst>
                <a:path w="7" h="6">
                  <a:moveTo>
                    <a:pt x="5" y="0"/>
                  </a:moveTo>
                  <a:cubicBezTo>
                    <a:pt x="6" y="0"/>
                    <a:pt x="6" y="1"/>
                    <a:pt x="7" y="1"/>
                  </a:cubicBezTo>
                  <a:cubicBezTo>
                    <a:pt x="5" y="2"/>
                    <a:pt x="3" y="6"/>
                    <a:pt x="0" y="5"/>
                  </a:cubicBezTo>
                  <a:cubicBezTo>
                    <a:pt x="1" y="3"/>
                    <a:pt x="4" y="3"/>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3" name="Freeform 21"/>
            <p:cNvSpPr/>
            <p:nvPr/>
          </p:nvSpPr>
          <p:spPr bwMode="auto">
            <a:xfrm>
              <a:off x="3488" y="812"/>
              <a:ext cx="53" cy="38"/>
            </a:xfrm>
            <a:custGeom>
              <a:avLst/>
              <a:gdLst>
                <a:gd name="T0" fmla="*/ 9 w 10"/>
                <a:gd name="T1" fmla="*/ 0 h 7"/>
                <a:gd name="T2" fmla="*/ 9 w 10"/>
                <a:gd name="T3" fmla="*/ 1 h 7"/>
                <a:gd name="T4" fmla="*/ 0 w 10"/>
                <a:gd name="T5" fmla="*/ 6 h 7"/>
                <a:gd name="T6" fmla="*/ 4 w 10"/>
                <a:gd name="T7" fmla="*/ 3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10" y="0"/>
                    <a:pt x="9" y="1"/>
                    <a:pt x="9" y="1"/>
                  </a:cubicBezTo>
                  <a:cubicBezTo>
                    <a:pt x="6" y="2"/>
                    <a:pt x="4" y="7"/>
                    <a:pt x="0" y="6"/>
                  </a:cubicBezTo>
                  <a:cubicBezTo>
                    <a:pt x="1" y="4"/>
                    <a:pt x="3" y="4"/>
                    <a:pt x="4" y="3"/>
                  </a:cubicBezTo>
                  <a:cubicBezTo>
                    <a:pt x="6" y="2"/>
                    <a:pt x="8" y="1"/>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4" name="Freeform 22"/>
            <p:cNvSpPr/>
            <p:nvPr/>
          </p:nvSpPr>
          <p:spPr bwMode="auto">
            <a:xfrm>
              <a:off x="2614" y="844"/>
              <a:ext cx="43" cy="38"/>
            </a:xfrm>
            <a:custGeom>
              <a:avLst/>
              <a:gdLst>
                <a:gd name="T0" fmla="*/ 0 w 8"/>
                <a:gd name="T1" fmla="*/ 0 h 7"/>
                <a:gd name="T2" fmla="*/ 4 w 8"/>
                <a:gd name="T3" fmla="*/ 4 h 7"/>
                <a:gd name="T4" fmla="*/ 6 w 8"/>
                <a:gd name="T5" fmla="*/ 7 h 7"/>
                <a:gd name="T6" fmla="*/ 0 w 8"/>
                <a:gd name="T7" fmla="*/ 2 h 7"/>
                <a:gd name="T8" fmla="*/ 0 w 8"/>
                <a:gd name="T9" fmla="*/ 0 h 7"/>
              </a:gdLst>
              <a:ahLst/>
              <a:cxnLst>
                <a:cxn ang="0">
                  <a:pos x="T0" y="T1"/>
                </a:cxn>
                <a:cxn ang="0">
                  <a:pos x="T2" y="T3"/>
                </a:cxn>
                <a:cxn ang="0">
                  <a:pos x="T4" y="T5"/>
                </a:cxn>
                <a:cxn ang="0">
                  <a:pos x="T6" y="T7"/>
                </a:cxn>
                <a:cxn ang="0">
                  <a:pos x="T8" y="T9"/>
                </a:cxn>
              </a:cxnLst>
              <a:rect l="0" t="0" r="r" b="b"/>
              <a:pathLst>
                <a:path w="8" h="7">
                  <a:moveTo>
                    <a:pt x="0" y="0"/>
                  </a:moveTo>
                  <a:cubicBezTo>
                    <a:pt x="3" y="0"/>
                    <a:pt x="3" y="2"/>
                    <a:pt x="4" y="4"/>
                  </a:cubicBezTo>
                  <a:cubicBezTo>
                    <a:pt x="6" y="5"/>
                    <a:pt x="8" y="6"/>
                    <a:pt x="6" y="7"/>
                  </a:cubicBezTo>
                  <a:cubicBezTo>
                    <a:pt x="3" y="6"/>
                    <a:pt x="2" y="3"/>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5" name="Freeform 23"/>
            <p:cNvSpPr/>
            <p:nvPr/>
          </p:nvSpPr>
          <p:spPr bwMode="auto">
            <a:xfrm>
              <a:off x="3531" y="855"/>
              <a:ext cx="42" cy="32"/>
            </a:xfrm>
            <a:custGeom>
              <a:avLst/>
              <a:gdLst>
                <a:gd name="T0" fmla="*/ 7 w 8"/>
                <a:gd name="T1" fmla="*/ 0 h 6"/>
                <a:gd name="T2" fmla="*/ 8 w 8"/>
                <a:gd name="T3" fmla="*/ 1 h 6"/>
                <a:gd name="T4" fmla="*/ 1 w 8"/>
                <a:gd name="T5" fmla="*/ 6 h 6"/>
                <a:gd name="T6" fmla="*/ 0 w 8"/>
                <a:gd name="T7" fmla="*/ 5 h 6"/>
                <a:gd name="T8" fmla="*/ 7 w 8"/>
                <a:gd name="T9" fmla="*/ 0 h 6"/>
              </a:gdLst>
              <a:ahLst/>
              <a:cxnLst>
                <a:cxn ang="0">
                  <a:pos x="T0" y="T1"/>
                </a:cxn>
                <a:cxn ang="0">
                  <a:pos x="T2" y="T3"/>
                </a:cxn>
                <a:cxn ang="0">
                  <a:pos x="T4" y="T5"/>
                </a:cxn>
                <a:cxn ang="0">
                  <a:pos x="T6" y="T7"/>
                </a:cxn>
                <a:cxn ang="0">
                  <a:pos x="T8" y="T9"/>
                </a:cxn>
              </a:cxnLst>
              <a:rect l="0" t="0" r="r" b="b"/>
              <a:pathLst>
                <a:path w="8" h="6">
                  <a:moveTo>
                    <a:pt x="7" y="0"/>
                  </a:moveTo>
                  <a:cubicBezTo>
                    <a:pt x="7" y="0"/>
                    <a:pt x="8" y="1"/>
                    <a:pt x="8" y="1"/>
                  </a:cubicBezTo>
                  <a:cubicBezTo>
                    <a:pt x="6" y="3"/>
                    <a:pt x="4" y="5"/>
                    <a:pt x="1" y="6"/>
                  </a:cubicBezTo>
                  <a:cubicBezTo>
                    <a:pt x="0" y="6"/>
                    <a:pt x="0" y="5"/>
                    <a:pt x="0" y="5"/>
                  </a:cubicBezTo>
                  <a:cubicBezTo>
                    <a:pt x="2" y="3"/>
                    <a:pt x="5" y="2"/>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6" name="Freeform 24"/>
            <p:cNvSpPr/>
            <p:nvPr/>
          </p:nvSpPr>
          <p:spPr bwMode="auto">
            <a:xfrm>
              <a:off x="3402" y="866"/>
              <a:ext cx="54" cy="38"/>
            </a:xfrm>
            <a:custGeom>
              <a:avLst/>
              <a:gdLst>
                <a:gd name="T0" fmla="*/ 10 w 10"/>
                <a:gd name="T1" fmla="*/ 0 h 7"/>
                <a:gd name="T2" fmla="*/ 7 w 10"/>
                <a:gd name="T3" fmla="*/ 3 h 7"/>
                <a:gd name="T4" fmla="*/ 2 w 10"/>
                <a:gd name="T5" fmla="*/ 7 h 7"/>
                <a:gd name="T6" fmla="*/ 8 w 10"/>
                <a:gd name="T7" fmla="*/ 1 h 7"/>
                <a:gd name="T8" fmla="*/ 10 w 10"/>
                <a:gd name="T9" fmla="*/ 0 h 7"/>
              </a:gdLst>
              <a:ahLst/>
              <a:cxnLst>
                <a:cxn ang="0">
                  <a:pos x="T0" y="T1"/>
                </a:cxn>
                <a:cxn ang="0">
                  <a:pos x="T2" y="T3"/>
                </a:cxn>
                <a:cxn ang="0">
                  <a:pos x="T4" y="T5"/>
                </a:cxn>
                <a:cxn ang="0">
                  <a:pos x="T6" y="T7"/>
                </a:cxn>
                <a:cxn ang="0">
                  <a:pos x="T8" y="T9"/>
                </a:cxn>
              </a:cxnLst>
              <a:rect l="0" t="0" r="r" b="b"/>
              <a:pathLst>
                <a:path w="10" h="7">
                  <a:moveTo>
                    <a:pt x="10" y="0"/>
                  </a:moveTo>
                  <a:cubicBezTo>
                    <a:pt x="10" y="2"/>
                    <a:pt x="8" y="3"/>
                    <a:pt x="7" y="3"/>
                  </a:cubicBezTo>
                  <a:cubicBezTo>
                    <a:pt x="6" y="5"/>
                    <a:pt x="5" y="7"/>
                    <a:pt x="2" y="7"/>
                  </a:cubicBezTo>
                  <a:cubicBezTo>
                    <a:pt x="0" y="4"/>
                    <a:pt x="6" y="3"/>
                    <a:pt x="8" y="1"/>
                  </a:cubicBezTo>
                  <a:cubicBezTo>
                    <a:pt x="9" y="1"/>
                    <a:pt x="9" y="0"/>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7" name="Freeform 25"/>
            <p:cNvSpPr/>
            <p:nvPr/>
          </p:nvSpPr>
          <p:spPr bwMode="auto">
            <a:xfrm>
              <a:off x="2598" y="871"/>
              <a:ext cx="59" cy="54"/>
            </a:xfrm>
            <a:custGeom>
              <a:avLst/>
              <a:gdLst>
                <a:gd name="T0" fmla="*/ 11 w 11"/>
                <a:gd name="T1" fmla="*/ 9 h 10"/>
                <a:gd name="T2" fmla="*/ 11 w 11"/>
                <a:gd name="T3" fmla="*/ 10 h 10"/>
                <a:gd name="T4" fmla="*/ 0 w 11"/>
                <a:gd name="T5" fmla="*/ 1 h 10"/>
                <a:gd name="T6" fmla="*/ 1 w 11"/>
                <a:gd name="T7" fmla="*/ 0 h 10"/>
                <a:gd name="T8" fmla="*/ 11 w 11"/>
                <a:gd name="T9" fmla="*/ 9 h 10"/>
              </a:gdLst>
              <a:ahLst/>
              <a:cxnLst>
                <a:cxn ang="0">
                  <a:pos x="T0" y="T1"/>
                </a:cxn>
                <a:cxn ang="0">
                  <a:pos x="T2" y="T3"/>
                </a:cxn>
                <a:cxn ang="0">
                  <a:pos x="T4" y="T5"/>
                </a:cxn>
                <a:cxn ang="0">
                  <a:pos x="T6" y="T7"/>
                </a:cxn>
                <a:cxn ang="0">
                  <a:pos x="T8" y="T9"/>
                </a:cxn>
              </a:cxnLst>
              <a:rect l="0" t="0" r="r" b="b"/>
              <a:pathLst>
                <a:path w="11" h="10">
                  <a:moveTo>
                    <a:pt x="11" y="9"/>
                  </a:moveTo>
                  <a:cubicBezTo>
                    <a:pt x="11" y="9"/>
                    <a:pt x="11" y="10"/>
                    <a:pt x="11" y="10"/>
                  </a:cubicBezTo>
                  <a:cubicBezTo>
                    <a:pt x="7" y="9"/>
                    <a:pt x="3" y="4"/>
                    <a:pt x="0" y="1"/>
                  </a:cubicBezTo>
                  <a:cubicBezTo>
                    <a:pt x="0" y="1"/>
                    <a:pt x="0" y="0"/>
                    <a:pt x="1" y="0"/>
                  </a:cubicBezTo>
                  <a:cubicBezTo>
                    <a:pt x="5" y="3"/>
                    <a:pt x="8" y="6"/>
                    <a:pt x="1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8" name="Freeform 26"/>
            <p:cNvSpPr/>
            <p:nvPr/>
          </p:nvSpPr>
          <p:spPr bwMode="auto">
            <a:xfrm>
              <a:off x="3439" y="898"/>
              <a:ext cx="54" cy="43"/>
            </a:xfrm>
            <a:custGeom>
              <a:avLst/>
              <a:gdLst>
                <a:gd name="T0" fmla="*/ 10 w 10"/>
                <a:gd name="T1" fmla="*/ 0 h 8"/>
                <a:gd name="T2" fmla="*/ 7 w 10"/>
                <a:gd name="T3" fmla="*/ 4 h 8"/>
                <a:gd name="T4" fmla="*/ 0 w 10"/>
                <a:gd name="T5" fmla="*/ 8 h 8"/>
                <a:gd name="T6" fmla="*/ 10 w 10"/>
                <a:gd name="T7" fmla="*/ 0 h 8"/>
              </a:gdLst>
              <a:ahLst/>
              <a:cxnLst>
                <a:cxn ang="0">
                  <a:pos x="T0" y="T1"/>
                </a:cxn>
                <a:cxn ang="0">
                  <a:pos x="T2" y="T3"/>
                </a:cxn>
                <a:cxn ang="0">
                  <a:pos x="T4" y="T5"/>
                </a:cxn>
                <a:cxn ang="0">
                  <a:pos x="T6" y="T7"/>
                </a:cxn>
              </a:cxnLst>
              <a:rect l="0" t="0" r="r" b="b"/>
              <a:pathLst>
                <a:path w="10" h="8">
                  <a:moveTo>
                    <a:pt x="10" y="0"/>
                  </a:moveTo>
                  <a:cubicBezTo>
                    <a:pt x="10" y="2"/>
                    <a:pt x="8" y="3"/>
                    <a:pt x="7" y="4"/>
                  </a:cubicBezTo>
                  <a:cubicBezTo>
                    <a:pt x="5" y="5"/>
                    <a:pt x="3" y="7"/>
                    <a:pt x="0" y="8"/>
                  </a:cubicBezTo>
                  <a:cubicBezTo>
                    <a:pt x="1" y="3"/>
                    <a:pt x="6" y="2"/>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29" name="Freeform 27"/>
            <p:cNvSpPr/>
            <p:nvPr/>
          </p:nvSpPr>
          <p:spPr bwMode="auto">
            <a:xfrm>
              <a:off x="2694" y="936"/>
              <a:ext cx="43" cy="43"/>
            </a:xfrm>
            <a:custGeom>
              <a:avLst/>
              <a:gdLst>
                <a:gd name="T0" fmla="*/ 0 w 8"/>
                <a:gd name="T1" fmla="*/ 0 h 8"/>
                <a:gd name="T2" fmla="*/ 8 w 8"/>
                <a:gd name="T3" fmla="*/ 7 h 8"/>
                <a:gd name="T4" fmla="*/ 7 w 8"/>
                <a:gd name="T5" fmla="*/ 8 h 8"/>
                <a:gd name="T6" fmla="*/ 0 w 8"/>
                <a:gd name="T7" fmla="*/ 0 h 8"/>
              </a:gdLst>
              <a:ahLst/>
              <a:cxnLst>
                <a:cxn ang="0">
                  <a:pos x="T0" y="T1"/>
                </a:cxn>
                <a:cxn ang="0">
                  <a:pos x="T2" y="T3"/>
                </a:cxn>
                <a:cxn ang="0">
                  <a:pos x="T4" y="T5"/>
                </a:cxn>
                <a:cxn ang="0">
                  <a:pos x="T6" y="T7"/>
                </a:cxn>
              </a:cxnLst>
              <a:rect l="0" t="0" r="r" b="b"/>
              <a:pathLst>
                <a:path w="8" h="8">
                  <a:moveTo>
                    <a:pt x="0" y="0"/>
                  </a:moveTo>
                  <a:cubicBezTo>
                    <a:pt x="4" y="0"/>
                    <a:pt x="6" y="5"/>
                    <a:pt x="8" y="7"/>
                  </a:cubicBezTo>
                  <a:cubicBezTo>
                    <a:pt x="8" y="8"/>
                    <a:pt x="7" y="7"/>
                    <a:pt x="7" y="8"/>
                  </a:cubicBezTo>
                  <a:cubicBezTo>
                    <a:pt x="4" y="6"/>
                    <a:pt x="2"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0" name="Freeform 28"/>
            <p:cNvSpPr/>
            <p:nvPr/>
          </p:nvSpPr>
          <p:spPr bwMode="auto">
            <a:xfrm>
              <a:off x="2684" y="957"/>
              <a:ext cx="43" cy="38"/>
            </a:xfrm>
            <a:custGeom>
              <a:avLst/>
              <a:gdLst>
                <a:gd name="T0" fmla="*/ 0 w 8"/>
                <a:gd name="T1" fmla="*/ 0 h 7"/>
                <a:gd name="T2" fmla="*/ 6 w 8"/>
                <a:gd name="T3" fmla="*/ 3 h 7"/>
                <a:gd name="T4" fmla="*/ 5 w 8"/>
                <a:gd name="T5" fmla="*/ 4 h 7"/>
                <a:gd name="T6" fmla="*/ 7 w 8"/>
                <a:gd name="T7" fmla="*/ 5 h 7"/>
                <a:gd name="T8" fmla="*/ 7 w 8"/>
                <a:gd name="T9" fmla="*/ 7 h 7"/>
                <a:gd name="T10" fmla="*/ 0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0" y="0"/>
                  </a:moveTo>
                  <a:cubicBezTo>
                    <a:pt x="2" y="1"/>
                    <a:pt x="4" y="2"/>
                    <a:pt x="6" y="3"/>
                  </a:cubicBezTo>
                  <a:cubicBezTo>
                    <a:pt x="6" y="4"/>
                    <a:pt x="5" y="4"/>
                    <a:pt x="5" y="4"/>
                  </a:cubicBezTo>
                  <a:cubicBezTo>
                    <a:pt x="6" y="4"/>
                    <a:pt x="6" y="5"/>
                    <a:pt x="7" y="5"/>
                  </a:cubicBezTo>
                  <a:cubicBezTo>
                    <a:pt x="6" y="6"/>
                    <a:pt x="8" y="6"/>
                    <a:pt x="7" y="7"/>
                  </a:cubicBezTo>
                  <a:cubicBezTo>
                    <a:pt x="4" y="5"/>
                    <a:pt x="1"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1" name="Freeform 29"/>
            <p:cNvSpPr/>
            <p:nvPr/>
          </p:nvSpPr>
          <p:spPr bwMode="auto">
            <a:xfrm>
              <a:off x="2770" y="1006"/>
              <a:ext cx="48" cy="48"/>
            </a:xfrm>
            <a:custGeom>
              <a:avLst/>
              <a:gdLst>
                <a:gd name="T0" fmla="*/ 9 w 9"/>
                <a:gd name="T1" fmla="*/ 7 h 9"/>
                <a:gd name="T2" fmla="*/ 8 w 9"/>
                <a:gd name="T3" fmla="*/ 9 h 9"/>
                <a:gd name="T4" fmla="*/ 0 w 9"/>
                <a:gd name="T5" fmla="*/ 0 h 9"/>
                <a:gd name="T6" fmla="*/ 9 w 9"/>
                <a:gd name="T7" fmla="*/ 7 h 9"/>
              </a:gdLst>
              <a:ahLst/>
              <a:cxnLst>
                <a:cxn ang="0">
                  <a:pos x="T0" y="T1"/>
                </a:cxn>
                <a:cxn ang="0">
                  <a:pos x="T2" y="T3"/>
                </a:cxn>
                <a:cxn ang="0">
                  <a:pos x="T4" y="T5"/>
                </a:cxn>
                <a:cxn ang="0">
                  <a:pos x="T6" y="T7"/>
                </a:cxn>
              </a:cxnLst>
              <a:rect l="0" t="0" r="r" b="b"/>
              <a:pathLst>
                <a:path w="9" h="9">
                  <a:moveTo>
                    <a:pt x="9" y="7"/>
                  </a:moveTo>
                  <a:cubicBezTo>
                    <a:pt x="8" y="8"/>
                    <a:pt x="8" y="8"/>
                    <a:pt x="8" y="9"/>
                  </a:cubicBezTo>
                  <a:cubicBezTo>
                    <a:pt x="4" y="7"/>
                    <a:pt x="2" y="4"/>
                    <a:pt x="0" y="0"/>
                  </a:cubicBezTo>
                  <a:cubicBezTo>
                    <a:pt x="4" y="0"/>
                    <a:pt x="5" y="6"/>
                    <a:pt x="9"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2" name="Freeform 30"/>
            <p:cNvSpPr/>
            <p:nvPr/>
          </p:nvSpPr>
          <p:spPr bwMode="auto">
            <a:xfrm>
              <a:off x="3772" y="1054"/>
              <a:ext cx="21" cy="75"/>
            </a:xfrm>
            <a:custGeom>
              <a:avLst/>
              <a:gdLst>
                <a:gd name="T0" fmla="*/ 2 w 4"/>
                <a:gd name="T1" fmla="*/ 0 h 14"/>
                <a:gd name="T2" fmla="*/ 3 w 4"/>
                <a:gd name="T3" fmla="*/ 0 h 14"/>
                <a:gd name="T4" fmla="*/ 4 w 4"/>
                <a:gd name="T5" fmla="*/ 12 h 14"/>
                <a:gd name="T6" fmla="*/ 2 w 4"/>
                <a:gd name="T7" fmla="*/ 14 h 14"/>
                <a:gd name="T8" fmla="*/ 2 w 4"/>
                <a:gd name="T9" fmla="*/ 11 h 14"/>
                <a:gd name="T10" fmla="*/ 2 w 4"/>
                <a:gd name="T11" fmla="*/ 0 h 14"/>
              </a:gdLst>
              <a:ahLst/>
              <a:cxnLst>
                <a:cxn ang="0">
                  <a:pos x="T0" y="T1"/>
                </a:cxn>
                <a:cxn ang="0">
                  <a:pos x="T2" y="T3"/>
                </a:cxn>
                <a:cxn ang="0">
                  <a:pos x="T4" y="T5"/>
                </a:cxn>
                <a:cxn ang="0">
                  <a:pos x="T6" y="T7"/>
                </a:cxn>
                <a:cxn ang="0">
                  <a:pos x="T8" y="T9"/>
                </a:cxn>
                <a:cxn ang="0">
                  <a:pos x="T10" y="T11"/>
                </a:cxn>
              </a:cxnLst>
              <a:rect l="0" t="0" r="r" b="b"/>
              <a:pathLst>
                <a:path w="4" h="14">
                  <a:moveTo>
                    <a:pt x="2" y="0"/>
                  </a:moveTo>
                  <a:cubicBezTo>
                    <a:pt x="2" y="0"/>
                    <a:pt x="2" y="0"/>
                    <a:pt x="3" y="0"/>
                  </a:cubicBezTo>
                  <a:cubicBezTo>
                    <a:pt x="4" y="5"/>
                    <a:pt x="3" y="9"/>
                    <a:pt x="4" y="12"/>
                  </a:cubicBezTo>
                  <a:cubicBezTo>
                    <a:pt x="4" y="13"/>
                    <a:pt x="3" y="14"/>
                    <a:pt x="2" y="14"/>
                  </a:cubicBezTo>
                  <a:cubicBezTo>
                    <a:pt x="2" y="13"/>
                    <a:pt x="2" y="13"/>
                    <a:pt x="2" y="11"/>
                  </a:cubicBezTo>
                  <a:cubicBezTo>
                    <a:pt x="2" y="7"/>
                    <a:pt x="0" y="4"/>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3" name="Freeform 31"/>
            <p:cNvSpPr/>
            <p:nvPr/>
          </p:nvSpPr>
          <p:spPr bwMode="auto">
            <a:xfrm>
              <a:off x="2603" y="1140"/>
              <a:ext cx="54" cy="21"/>
            </a:xfrm>
            <a:custGeom>
              <a:avLst/>
              <a:gdLst>
                <a:gd name="T0" fmla="*/ 10 w 10"/>
                <a:gd name="T1" fmla="*/ 3 h 4"/>
                <a:gd name="T2" fmla="*/ 0 w 10"/>
                <a:gd name="T3" fmla="*/ 2 h 4"/>
                <a:gd name="T4" fmla="*/ 10 w 10"/>
                <a:gd name="T5" fmla="*/ 3 h 4"/>
              </a:gdLst>
              <a:ahLst/>
              <a:cxnLst>
                <a:cxn ang="0">
                  <a:pos x="T0" y="T1"/>
                </a:cxn>
                <a:cxn ang="0">
                  <a:pos x="T2" y="T3"/>
                </a:cxn>
                <a:cxn ang="0">
                  <a:pos x="T4" y="T5"/>
                </a:cxn>
              </a:cxnLst>
              <a:rect l="0" t="0" r="r" b="b"/>
              <a:pathLst>
                <a:path w="10" h="4">
                  <a:moveTo>
                    <a:pt x="10" y="3"/>
                  </a:moveTo>
                  <a:cubicBezTo>
                    <a:pt x="7" y="3"/>
                    <a:pt x="2" y="4"/>
                    <a:pt x="0" y="2"/>
                  </a:cubicBezTo>
                  <a:cubicBezTo>
                    <a:pt x="2" y="0"/>
                    <a:pt x="8" y="1"/>
                    <a:pt x="1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4" name="Freeform 32"/>
            <p:cNvSpPr/>
            <p:nvPr/>
          </p:nvSpPr>
          <p:spPr bwMode="auto">
            <a:xfrm>
              <a:off x="2603" y="1156"/>
              <a:ext cx="49" cy="27"/>
            </a:xfrm>
            <a:custGeom>
              <a:avLst/>
              <a:gdLst>
                <a:gd name="T0" fmla="*/ 9 w 9"/>
                <a:gd name="T1" fmla="*/ 2 h 5"/>
                <a:gd name="T2" fmla="*/ 0 w 9"/>
                <a:gd name="T3" fmla="*/ 4 h 5"/>
                <a:gd name="T4" fmla="*/ 9 w 9"/>
                <a:gd name="T5" fmla="*/ 2 h 5"/>
              </a:gdLst>
              <a:ahLst/>
              <a:cxnLst>
                <a:cxn ang="0">
                  <a:pos x="T0" y="T1"/>
                </a:cxn>
                <a:cxn ang="0">
                  <a:pos x="T2" y="T3"/>
                </a:cxn>
                <a:cxn ang="0">
                  <a:pos x="T4" y="T5"/>
                </a:cxn>
              </a:cxnLst>
              <a:rect l="0" t="0" r="r" b="b"/>
              <a:pathLst>
                <a:path w="9" h="5">
                  <a:moveTo>
                    <a:pt x="9" y="2"/>
                  </a:moveTo>
                  <a:cubicBezTo>
                    <a:pt x="8" y="5"/>
                    <a:pt x="4" y="3"/>
                    <a:pt x="0" y="4"/>
                  </a:cubicBezTo>
                  <a:cubicBezTo>
                    <a:pt x="1" y="0"/>
                    <a:pt x="6" y="2"/>
                    <a:pt x="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5" name="Freeform 33"/>
            <p:cNvSpPr/>
            <p:nvPr/>
          </p:nvSpPr>
          <p:spPr bwMode="auto">
            <a:xfrm>
              <a:off x="2668" y="1156"/>
              <a:ext cx="53" cy="22"/>
            </a:xfrm>
            <a:custGeom>
              <a:avLst/>
              <a:gdLst>
                <a:gd name="T0" fmla="*/ 10 w 10"/>
                <a:gd name="T1" fmla="*/ 2 h 4"/>
                <a:gd name="T2" fmla="*/ 9 w 10"/>
                <a:gd name="T3" fmla="*/ 4 h 4"/>
                <a:gd name="T4" fmla="*/ 1 w 10"/>
                <a:gd name="T5" fmla="*/ 4 h 4"/>
                <a:gd name="T6" fmla="*/ 0 w 10"/>
                <a:gd name="T7" fmla="*/ 3 h 4"/>
                <a:gd name="T8" fmla="*/ 10 w 10"/>
                <a:gd name="T9" fmla="*/ 2 h 4"/>
              </a:gdLst>
              <a:ahLst/>
              <a:cxnLst>
                <a:cxn ang="0">
                  <a:pos x="T0" y="T1"/>
                </a:cxn>
                <a:cxn ang="0">
                  <a:pos x="T2" y="T3"/>
                </a:cxn>
                <a:cxn ang="0">
                  <a:pos x="T4" y="T5"/>
                </a:cxn>
                <a:cxn ang="0">
                  <a:pos x="T6" y="T7"/>
                </a:cxn>
                <a:cxn ang="0">
                  <a:pos x="T8" y="T9"/>
                </a:cxn>
              </a:cxnLst>
              <a:rect l="0" t="0" r="r" b="b"/>
              <a:pathLst>
                <a:path w="10" h="4">
                  <a:moveTo>
                    <a:pt x="10" y="2"/>
                  </a:moveTo>
                  <a:cubicBezTo>
                    <a:pt x="10" y="3"/>
                    <a:pt x="9" y="3"/>
                    <a:pt x="9" y="4"/>
                  </a:cubicBezTo>
                  <a:cubicBezTo>
                    <a:pt x="6" y="4"/>
                    <a:pt x="3" y="4"/>
                    <a:pt x="1" y="4"/>
                  </a:cubicBezTo>
                  <a:cubicBezTo>
                    <a:pt x="1" y="3"/>
                    <a:pt x="0" y="3"/>
                    <a:pt x="0" y="3"/>
                  </a:cubicBezTo>
                  <a:cubicBezTo>
                    <a:pt x="3" y="0"/>
                    <a:pt x="6" y="3"/>
                    <a:pt x="1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6" name="Freeform 34"/>
            <p:cNvSpPr/>
            <p:nvPr/>
          </p:nvSpPr>
          <p:spPr bwMode="auto">
            <a:xfrm>
              <a:off x="2694" y="1253"/>
              <a:ext cx="54" cy="27"/>
            </a:xfrm>
            <a:custGeom>
              <a:avLst/>
              <a:gdLst>
                <a:gd name="T0" fmla="*/ 8 w 10"/>
                <a:gd name="T1" fmla="*/ 0 h 5"/>
                <a:gd name="T2" fmla="*/ 10 w 10"/>
                <a:gd name="T3" fmla="*/ 1 h 5"/>
                <a:gd name="T4" fmla="*/ 0 w 10"/>
                <a:gd name="T5" fmla="*/ 5 h 5"/>
                <a:gd name="T6" fmla="*/ 8 w 10"/>
                <a:gd name="T7" fmla="*/ 0 h 5"/>
              </a:gdLst>
              <a:ahLst/>
              <a:cxnLst>
                <a:cxn ang="0">
                  <a:pos x="T0" y="T1"/>
                </a:cxn>
                <a:cxn ang="0">
                  <a:pos x="T2" y="T3"/>
                </a:cxn>
                <a:cxn ang="0">
                  <a:pos x="T4" y="T5"/>
                </a:cxn>
                <a:cxn ang="0">
                  <a:pos x="T6" y="T7"/>
                </a:cxn>
              </a:cxnLst>
              <a:rect l="0" t="0" r="r" b="b"/>
              <a:pathLst>
                <a:path w="10" h="5">
                  <a:moveTo>
                    <a:pt x="8" y="0"/>
                  </a:moveTo>
                  <a:cubicBezTo>
                    <a:pt x="9" y="0"/>
                    <a:pt x="9" y="1"/>
                    <a:pt x="10" y="1"/>
                  </a:cubicBezTo>
                  <a:cubicBezTo>
                    <a:pt x="6" y="2"/>
                    <a:pt x="4" y="5"/>
                    <a:pt x="0" y="5"/>
                  </a:cubicBezTo>
                  <a:cubicBezTo>
                    <a:pt x="1" y="2"/>
                    <a:pt x="5" y="2"/>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7" name="Freeform 35"/>
            <p:cNvSpPr/>
            <p:nvPr/>
          </p:nvSpPr>
          <p:spPr bwMode="auto">
            <a:xfrm>
              <a:off x="2641" y="1280"/>
              <a:ext cx="43" cy="21"/>
            </a:xfrm>
            <a:custGeom>
              <a:avLst/>
              <a:gdLst>
                <a:gd name="T0" fmla="*/ 8 w 8"/>
                <a:gd name="T1" fmla="*/ 0 h 4"/>
                <a:gd name="T2" fmla="*/ 0 w 8"/>
                <a:gd name="T3" fmla="*/ 4 h 4"/>
                <a:gd name="T4" fmla="*/ 0 w 8"/>
                <a:gd name="T5" fmla="*/ 3 h 4"/>
                <a:gd name="T6" fmla="*/ 8 w 8"/>
                <a:gd name="T7" fmla="*/ 0 h 4"/>
              </a:gdLst>
              <a:ahLst/>
              <a:cxnLst>
                <a:cxn ang="0">
                  <a:pos x="T0" y="T1"/>
                </a:cxn>
                <a:cxn ang="0">
                  <a:pos x="T2" y="T3"/>
                </a:cxn>
                <a:cxn ang="0">
                  <a:pos x="T4" y="T5"/>
                </a:cxn>
                <a:cxn ang="0">
                  <a:pos x="T6" y="T7"/>
                </a:cxn>
              </a:cxnLst>
              <a:rect l="0" t="0" r="r" b="b"/>
              <a:pathLst>
                <a:path w="8" h="4">
                  <a:moveTo>
                    <a:pt x="8" y="0"/>
                  </a:moveTo>
                  <a:cubicBezTo>
                    <a:pt x="6" y="2"/>
                    <a:pt x="3" y="3"/>
                    <a:pt x="0" y="4"/>
                  </a:cubicBezTo>
                  <a:cubicBezTo>
                    <a:pt x="0" y="3"/>
                    <a:pt x="0" y="3"/>
                    <a:pt x="0" y="3"/>
                  </a:cubicBezTo>
                  <a:cubicBezTo>
                    <a:pt x="3" y="2"/>
                    <a:pt x="6"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8" name="Freeform 36"/>
            <p:cNvSpPr/>
            <p:nvPr/>
          </p:nvSpPr>
          <p:spPr bwMode="auto">
            <a:xfrm>
              <a:off x="2673" y="1280"/>
              <a:ext cx="59" cy="32"/>
            </a:xfrm>
            <a:custGeom>
              <a:avLst/>
              <a:gdLst>
                <a:gd name="T0" fmla="*/ 11 w 11"/>
                <a:gd name="T1" fmla="*/ 0 h 6"/>
                <a:gd name="T2" fmla="*/ 7 w 11"/>
                <a:gd name="T3" fmla="*/ 2 h 6"/>
                <a:gd name="T4" fmla="*/ 1 w 11"/>
                <a:gd name="T5" fmla="*/ 6 h 6"/>
                <a:gd name="T6" fmla="*/ 1 w 11"/>
                <a:gd name="T7" fmla="*/ 4 h 6"/>
                <a:gd name="T8" fmla="*/ 11 w 11"/>
                <a:gd name="T9" fmla="*/ 0 h 6"/>
              </a:gdLst>
              <a:ahLst/>
              <a:cxnLst>
                <a:cxn ang="0">
                  <a:pos x="T0" y="T1"/>
                </a:cxn>
                <a:cxn ang="0">
                  <a:pos x="T2" y="T3"/>
                </a:cxn>
                <a:cxn ang="0">
                  <a:pos x="T4" y="T5"/>
                </a:cxn>
                <a:cxn ang="0">
                  <a:pos x="T6" y="T7"/>
                </a:cxn>
                <a:cxn ang="0">
                  <a:pos x="T8" y="T9"/>
                </a:cxn>
              </a:cxnLst>
              <a:rect l="0" t="0" r="r" b="b"/>
              <a:pathLst>
                <a:path w="11" h="6">
                  <a:moveTo>
                    <a:pt x="11" y="0"/>
                  </a:moveTo>
                  <a:cubicBezTo>
                    <a:pt x="10" y="1"/>
                    <a:pt x="8" y="2"/>
                    <a:pt x="7" y="2"/>
                  </a:cubicBezTo>
                  <a:cubicBezTo>
                    <a:pt x="5" y="4"/>
                    <a:pt x="3" y="5"/>
                    <a:pt x="1" y="6"/>
                  </a:cubicBezTo>
                  <a:cubicBezTo>
                    <a:pt x="0" y="5"/>
                    <a:pt x="1" y="5"/>
                    <a:pt x="1" y="4"/>
                  </a:cubicBezTo>
                  <a:cubicBezTo>
                    <a:pt x="4" y="2"/>
                    <a:pt x="7" y="1"/>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39" name="Freeform 37"/>
            <p:cNvSpPr/>
            <p:nvPr/>
          </p:nvSpPr>
          <p:spPr bwMode="auto">
            <a:xfrm>
              <a:off x="2555" y="1312"/>
              <a:ext cx="43" cy="21"/>
            </a:xfrm>
            <a:custGeom>
              <a:avLst/>
              <a:gdLst>
                <a:gd name="T0" fmla="*/ 7 w 8"/>
                <a:gd name="T1" fmla="*/ 0 h 4"/>
                <a:gd name="T2" fmla="*/ 7 w 8"/>
                <a:gd name="T3" fmla="*/ 2 h 4"/>
                <a:gd name="T4" fmla="*/ 0 w 8"/>
                <a:gd name="T5" fmla="*/ 4 h 4"/>
                <a:gd name="T6" fmla="*/ 0 w 8"/>
                <a:gd name="T7" fmla="*/ 3 h 4"/>
                <a:gd name="T8" fmla="*/ 7 w 8"/>
                <a:gd name="T9" fmla="*/ 0 h 4"/>
              </a:gdLst>
              <a:ahLst/>
              <a:cxnLst>
                <a:cxn ang="0">
                  <a:pos x="T0" y="T1"/>
                </a:cxn>
                <a:cxn ang="0">
                  <a:pos x="T2" y="T3"/>
                </a:cxn>
                <a:cxn ang="0">
                  <a:pos x="T4" y="T5"/>
                </a:cxn>
                <a:cxn ang="0">
                  <a:pos x="T6" y="T7"/>
                </a:cxn>
                <a:cxn ang="0">
                  <a:pos x="T8" y="T9"/>
                </a:cxn>
              </a:cxnLst>
              <a:rect l="0" t="0" r="r" b="b"/>
              <a:pathLst>
                <a:path w="8" h="4">
                  <a:moveTo>
                    <a:pt x="7" y="0"/>
                  </a:moveTo>
                  <a:cubicBezTo>
                    <a:pt x="8" y="1"/>
                    <a:pt x="6" y="1"/>
                    <a:pt x="7" y="2"/>
                  </a:cubicBezTo>
                  <a:cubicBezTo>
                    <a:pt x="4" y="2"/>
                    <a:pt x="3" y="4"/>
                    <a:pt x="0" y="4"/>
                  </a:cubicBezTo>
                  <a:cubicBezTo>
                    <a:pt x="0" y="3"/>
                    <a:pt x="0" y="3"/>
                    <a:pt x="0" y="3"/>
                  </a:cubicBezTo>
                  <a:cubicBezTo>
                    <a:pt x="2" y="2"/>
                    <a:pt x="5" y="1"/>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0" name="Freeform 38"/>
            <p:cNvSpPr/>
            <p:nvPr/>
          </p:nvSpPr>
          <p:spPr bwMode="auto">
            <a:xfrm>
              <a:off x="3729" y="1323"/>
              <a:ext cx="43" cy="80"/>
            </a:xfrm>
            <a:custGeom>
              <a:avLst/>
              <a:gdLst>
                <a:gd name="T0" fmla="*/ 6 w 8"/>
                <a:gd name="T1" fmla="*/ 0 h 15"/>
                <a:gd name="T2" fmla="*/ 5 w 8"/>
                <a:gd name="T3" fmla="*/ 12 h 15"/>
                <a:gd name="T4" fmla="*/ 5 w 8"/>
                <a:gd name="T5" fmla="*/ 15 h 15"/>
                <a:gd name="T6" fmla="*/ 6 w 8"/>
                <a:gd name="T7" fmla="*/ 2 h 15"/>
                <a:gd name="T8" fmla="*/ 6 w 8"/>
                <a:gd name="T9" fmla="*/ 0 h 15"/>
              </a:gdLst>
              <a:ahLst/>
              <a:cxnLst>
                <a:cxn ang="0">
                  <a:pos x="T0" y="T1"/>
                </a:cxn>
                <a:cxn ang="0">
                  <a:pos x="T2" y="T3"/>
                </a:cxn>
                <a:cxn ang="0">
                  <a:pos x="T4" y="T5"/>
                </a:cxn>
                <a:cxn ang="0">
                  <a:pos x="T6" y="T7"/>
                </a:cxn>
                <a:cxn ang="0">
                  <a:pos x="T8" y="T9"/>
                </a:cxn>
              </a:cxnLst>
              <a:rect l="0" t="0" r="r" b="b"/>
              <a:pathLst>
                <a:path w="8" h="15">
                  <a:moveTo>
                    <a:pt x="6" y="0"/>
                  </a:moveTo>
                  <a:cubicBezTo>
                    <a:pt x="8" y="2"/>
                    <a:pt x="5" y="8"/>
                    <a:pt x="5" y="12"/>
                  </a:cubicBezTo>
                  <a:cubicBezTo>
                    <a:pt x="5" y="13"/>
                    <a:pt x="6" y="14"/>
                    <a:pt x="5" y="15"/>
                  </a:cubicBezTo>
                  <a:cubicBezTo>
                    <a:pt x="0" y="13"/>
                    <a:pt x="5" y="4"/>
                    <a:pt x="6" y="2"/>
                  </a:cubicBezTo>
                  <a:cubicBezTo>
                    <a:pt x="6" y="1"/>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1" name="Freeform 39"/>
            <p:cNvSpPr/>
            <p:nvPr/>
          </p:nvSpPr>
          <p:spPr bwMode="auto">
            <a:xfrm>
              <a:off x="2571" y="1328"/>
              <a:ext cx="54" cy="43"/>
            </a:xfrm>
            <a:custGeom>
              <a:avLst/>
              <a:gdLst>
                <a:gd name="T0" fmla="*/ 10 w 10"/>
                <a:gd name="T1" fmla="*/ 0 h 8"/>
                <a:gd name="T2" fmla="*/ 4 w 10"/>
                <a:gd name="T3" fmla="*/ 4 h 8"/>
                <a:gd name="T4" fmla="*/ 0 w 10"/>
                <a:gd name="T5" fmla="*/ 5 h 8"/>
                <a:gd name="T6" fmla="*/ 10 w 10"/>
                <a:gd name="T7" fmla="*/ 0 h 8"/>
              </a:gdLst>
              <a:ahLst/>
              <a:cxnLst>
                <a:cxn ang="0">
                  <a:pos x="T0" y="T1"/>
                </a:cxn>
                <a:cxn ang="0">
                  <a:pos x="T2" y="T3"/>
                </a:cxn>
                <a:cxn ang="0">
                  <a:pos x="T4" y="T5"/>
                </a:cxn>
                <a:cxn ang="0">
                  <a:pos x="T6" y="T7"/>
                </a:cxn>
              </a:cxnLst>
              <a:rect l="0" t="0" r="r" b="b"/>
              <a:pathLst>
                <a:path w="10" h="8">
                  <a:moveTo>
                    <a:pt x="10" y="0"/>
                  </a:moveTo>
                  <a:cubicBezTo>
                    <a:pt x="9" y="2"/>
                    <a:pt x="7" y="3"/>
                    <a:pt x="4" y="4"/>
                  </a:cubicBezTo>
                  <a:cubicBezTo>
                    <a:pt x="3" y="5"/>
                    <a:pt x="0" y="8"/>
                    <a:pt x="0" y="5"/>
                  </a:cubicBezTo>
                  <a:cubicBezTo>
                    <a:pt x="2" y="2"/>
                    <a:pt x="6"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2" name="Freeform 40"/>
            <p:cNvSpPr/>
            <p:nvPr/>
          </p:nvSpPr>
          <p:spPr bwMode="auto">
            <a:xfrm>
              <a:off x="2759" y="1360"/>
              <a:ext cx="43" cy="38"/>
            </a:xfrm>
            <a:custGeom>
              <a:avLst/>
              <a:gdLst>
                <a:gd name="T0" fmla="*/ 8 w 8"/>
                <a:gd name="T1" fmla="*/ 0 h 7"/>
                <a:gd name="T2" fmla="*/ 3 w 8"/>
                <a:gd name="T3" fmla="*/ 7 h 7"/>
                <a:gd name="T4" fmla="*/ 8 w 8"/>
                <a:gd name="T5" fmla="*/ 0 h 7"/>
              </a:gdLst>
              <a:ahLst/>
              <a:cxnLst>
                <a:cxn ang="0">
                  <a:pos x="T0" y="T1"/>
                </a:cxn>
                <a:cxn ang="0">
                  <a:pos x="T2" y="T3"/>
                </a:cxn>
                <a:cxn ang="0">
                  <a:pos x="T4" y="T5"/>
                </a:cxn>
              </a:cxnLst>
              <a:rect l="0" t="0" r="r" b="b"/>
              <a:pathLst>
                <a:path w="8" h="7">
                  <a:moveTo>
                    <a:pt x="8" y="0"/>
                  </a:moveTo>
                  <a:cubicBezTo>
                    <a:pt x="8" y="4"/>
                    <a:pt x="4" y="6"/>
                    <a:pt x="3" y="7"/>
                  </a:cubicBezTo>
                  <a:cubicBezTo>
                    <a:pt x="0" y="4"/>
                    <a:pt x="7" y="3"/>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3" name="Freeform 41"/>
            <p:cNvSpPr/>
            <p:nvPr/>
          </p:nvSpPr>
          <p:spPr bwMode="auto">
            <a:xfrm>
              <a:off x="3434" y="1392"/>
              <a:ext cx="54" cy="38"/>
            </a:xfrm>
            <a:custGeom>
              <a:avLst/>
              <a:gdLst>
                <a:gd name="T0" fmla="*/ 10 w 10"/>
                <a:gd name="T1" fmla="*/ 7 h 7"/>
                <a:gd name="T2" fmla="*/ 0 w 10"/>
                <a:gd name="T3" fmla="*/ 0 h 7"/>
                <a:gd name="T4" fmla="*/ 8 w 10"/>
                <a:gd name="T5" fmla="*/ 4 h 7"/>
                <a:gd name="T6" fmla="*/ 10 w 10"/>
                <a:gd name="T7" fmla="*/ 7 h 7"/>
              </a:gdLst>
              <a:ahLst/>
              <a:cxnLst>
                <a:cxn ang="0">
                  <a:pos x="T0" y="T1"/>
                </a:cxn>
                <a:cxn ang="0">
                  <a:pos x="T2" y="T3"/>
                </a:cxn>
                <a:cxn ang="0">
                  <a:pos x="T4" y="T5"/>
                </a:cxn>
                <a:cxn ang="0">
                  <a:pos x="T6" y="T7"/>
                </a:cxn>
              </a:cxnLst>
              <a:rect l="0" t="0" r="r" b="b"/>
              <a:pathLst>
                <a:path w="10" h="7">
                  <a:moveTo>
                    <a:pt x="10" y="7"/>
                  </a:moveTo>
                  <a:cubicBezTo>
                    <a:pt x="6" y="6"/>
                    <a:pt x="0" y="4"/>
                    <a:pt x="0" y="0"/>
                  </a:cubicBezTo>
                  <a:cubicBezTo>
                    <a:pt x="3" y="0"/>
                    <a:pt x="4" y="4"/>
                    <a:pt x="8" y="4"/>
                  </a:cubicBezTo>
                  <a:cubicBezTo>
                    <a:pt x="8" y="6"/>
                    <a:pt x="10" y="5"/>
                    <a:pt x="1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4" name="Freeform 42"/>
            <p:cNvSpPr/>
            <p:nvPr/>
          </p:nvSpPr>
          <p:spPr bwMode="auto">
            <a:xfrm>
              <a:off x="2780" y="1409"/>
              <a:ext cx="32" cy="43"/>
            </a:xfrm>
            <a:custGeom>
              <a:avLst/>
              <a:gdLst>
                <a:gd name="T0" fmla="*/ 6 w 6"/>
                <a:gd name="T1" fmla="*/ 0 h 8"/>
                <a:gd name="T2" fmla="*/ 4 w 6"/>
                <a:gd name="T3" fmla="*/ 5 h 8"/>
                <a:gd name="T4" fmla="*/ 0 w 6"/>
                <a:gd name="T5" fmla="*/ 8 h 8"/>
                <a:gd name="T6" fmla="*/ 5 w 6"/>
                <a:gd name="T7" fmla="*/ 0 h 8"/>
                <a:gd name="T8" fmla="*/ 6 w 6"/>
                <a:gd name="T9" fmla="*/ 0 h 8"/>
              </a:gdLst>
              <a:ahLst/>
              <a:cxnLst>
                <a:cxn ang="0">
                  <a:pos x="T0" y="T1"/>
                </a:cxn>
                <a:cxn ang="0">
                  <a:pos x="T2" y="T3"/>
                </a:cxn>
                <a:cxn ang="0">
                  <a:pos x="T4" y="T5"/>
                </a:cxn>
                <a:cxn ang="0">
                  <a:pos x="T6" y="T7"/>
                </a:cxn>
                <a:cxn ang="0">
                  <a:pos x="T8" y="T9"/>
                </a:cxn>
              </a:cxnLst>
              <a:rect l="0" t="0" r="r" b="b"/>
              <a:pathLst>
                <a:path w="6" h="8">
                  <a:moveTo>
                    <a:pt x="6" y="0"/>
                  </a:moveTo>
                  <a:cubicBezTo>
                    <a:pt x="6" y="2"/>
                    <a:pt x="4" y="3"/>
                    <a:pt x="4" y="5"/>
                  </a:cubicBezTo>
                  <a:cubicBezTo>
                    <a:pt x="3" y="6"/>
                    <a:pt x="2" y="8"/>
                    <a:pt x="0" y="8"/>
                  </a:cubicBezTo>
                  <a:cubicBezTo>
                    <a:pt x="1" y="5"/>
                    <a:pt x="3" y="2"/>
                    <a:pt x="5" y="0"/>
                  </a:cubicBezTo>
                  <a:cubicBezTo>
                    <a:pt x="5" y="0"/>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5" name="Freeform 43"/>
            <p:cNvSpPr/>
            <p:nvPr/>
          </p:nvSpPr>
          <p:spPr bwMode="auto">
            <a:xfrm>
              <a:off x="2700" y="1425"/>
              <a:ext cx="48" cy="59"/>
            </a:xfrm>
            <a:custGeom>
              <a:avLst/>
              <a:gdLst>
                <a:gd name="T0" fmla="*/ 7 w 9"/>
                <a:gd name="T1" fmla="*/ 0 h 11"/>
                <a:gd name="T2" fmla="*/ 1 w 9"/>
                <a:gd name="T3" fmla="*/ 11 h 11"/>
                <a:gd name="T4" fmla="*/ 4 w 9"/>
                <a:gd name="T5" fmla="*/ 6 h 11"/>
                <a:gd name="T6" fmla="*/ 7 w 9"/>
                <a:gd name="T7" fmla="*/ 0 h 11"/>
              </a:gdLst>
              <a:ahLst/>
              <a:cxnLst>
                <a:cxn ang="0">
                  <a:pos x="T0" y="T1"/>
                </a:cxn>
                <a:cxn ang="0">
                  <a:pos x="T2" y="T3"/>
                </a:cxn>
                <a:cxn ang="0">
                  <a:pos x="T4" y="T5"/>
                </a:cxn>
                <a:cxn ang="0">
                  <a:pos x="T6" y="T7"/>
                </a:cxn>
              </a:cxnLst>
              <a:rect l="0" t="0" r="r" b="b"/>
              <a:pathLst>
                <a:path w="9" h="11">
                  <a:moveTo>
                    <a:pt x="7" y="0"/>
                  </a:moveTo>
                  <a:cubicBezTo>
                    <a:pt x="9" y="3"/>
                    <a:pt x="5" y="10"/>
                    <a:pt x="1" y="11"/>
                  </a:cubicBezTo>
                  <a:cubicBezTo>
                    <a:pt x="0" y="9"/>
                    <a:pt x="3" y="8"/>
                    <a:pt x="4" y="6"/>
                  </a:cubicBezTo>
                  <a:cubicBezTo>
                    <a:pt x="5" y="4"/>
                    <a:pt x="6" y="2"/>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6" name="Freeform 44"/>
            <p:cNvSpPr/>
            <p:nvPr/>
          </p:nvSpPr>
          <p:spPr bwMode="auto">
            <a:xfrm>
              <a:off x="3380" y="1425"/>
              <a:ext cx="59" cy="37"/>
            </a:xfrm>
            <a:custGeom>
              <a:avLst/>
              <a:gdLst>
                <a:gd name="T0" fmla="*/ 11 w 11"/>
                <a:gd name="T1" fmla="*/ 7 h 7"/>
                <a:gd name="T2" fmla="*/ 9 w 11"/>
                <a:gd name="T3" fmla="*/ 7 h 7"/>
                <a:gd name="T4" fmla="*/ 0 w 11"/>
                <a:gd name="T5" fmla="*/ 2 h 7"/>
                <a:gd name="T6" fmla="*/ 8 w 11"/>
                <a:gd name="T7" fmla="*/ 5 h 7"/>
                <a:gd name="T8" fmla="*/ 11 w 11"/>
                <a:gd name="T9" fmla="*/ 7 h 7"/>
              </a:gdLst>
              <a:ahLst/>
              <a:cxnLst>
                <a:cxn ang="0">
                  <a:pos x="T0" y="T1"/>
                </a:cxn>
                <a:cxn ang="0">
                  <a:pos x="T2" y="T3"/>
                </a:cxn>
                <a:cxn ang="0">
                  <a:pos x="T4" y="T5"/>
                </a:cxn>
                <a:cxn ang="0">
                  <a:pos x="T6" y="T7"/>
                </a:cxn>
                <a:cxn ang="0">
                  <a:pos x="T8" y="T9"/>
                </a:cxn>
              </a:cxnLst>
              <a:rect l="0" t="0" r="r" b="b"/>
              <a:pathLst>
                <a:path w="11" h="7">
                  <a:moveTo>
                    <a:pt x="11" y="7"/>
                  </a:moveTo>
                  <a:cubicBezTo>
                    <a:pt x="10" y="7"/>
                    <a:pt x="9" y="7"/>
                    <a:pt x="9" y="7"/>
                  </a:cubicBezTo>
                  <a:cubicBezTo>
                    <a:pt x="6" y="6"/>
                    <a:pt x="2" y="5"/>
                    <a:pt x="0" y="2"/>
                  </a:cubicBezTo>
                  <a:cubicBezTo>
                    <a:pt x="2" y="0"/>
                    <a:pt x="5" y="3"/>
                    <a:pt x="8" y="5"/>
                  </a:cubicBezTo>
                  <a:cubicBezTo>
                    <a:pt x="9" y="6"/>
                    <a:pt x="11" y="5"/>
                    <a:pt x="1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7" name="Freeform 45"/>
            <p:cNvSpPr/>
            <p:nvPr/>
          </p:nvSpPr>
          <p:spPr bwMode="auto">
            <a:xfrm>
              <a:off x="3525" y="1441"/>
              <a:ext cx="59" cy="32"/>
            </a:xfrm>
            <a:custGeom>
              <a:avLst/>
              <a:gdLst>
                <a:gd name="T0" fmla="*/ 11 w 11"/>
                <a:gd name="T1" fmla="*/ 6 h 6"/>
                <a:gd name="T2" fmla="*/ 0 w 11"/>
                <a:gd name="T3" fmla="*/ 1 h 6"/>
                <a:gd name="T4" fmla="*/ 0 w 11"/>
                <a:gd name="T5" fmla="*/ 0 h 6"/>
                <a:gd name="T6" fmla="*/ 7 w 11"/>
                <a:gd name="T7" fmla="*/ 3 h 6"/>
                <a:gd name="T8" fmla="*/ 11 w 11"/>
                <a:gd name="T9" fmla="*/ 6 h 6"/>
              </a:gdLst>
              <a:ahLst/>
              <a:cxnLst>
                <a:cxn ang="0">
                  <a:pos x="T0" y="T1"/>
                </a:cxn>
                <a:cxn ang="0">
                  <a:pos x="T2" y="T3"/>
                </a:cxn>
                <a:cxn ang="0">
                  <a:pos x="T4" y="T5"/>
                </a:cxn>
                <a:cxn ang="0">
                  <a:pos x="T6" y="T7"/>
                </a:cxn>
                <a:cxn ang="0">
                  <a:pos x="T8" y="T9"/>
                </a:cxn>
              </a:cxnLst>
              <a:rect l="0" t="0" r="r" b="b"/>
              <a:pathLst>
                <a:path w="11" h="6">
                  <a:moveTo>
                    <a:pt x="11" y="6"/>
                  </a:moveTo>
                  <a:cubicBezTo>
                    <a:pt x="7" y="5"/>
                    <a:pt x="3" y="3"/>
                    <a:pt x="0" y="1"/>
                  </a:cubicBezTo>
                  <a:cubicBezTo>
                    <a:pt x="0" y="0"/>
                    <a:pt x="0" y="0"/>
                    <a:pt x="0" y="0"/>
                  </a:cubicBezTo>
                  <a:cubicBezTo>
                    <a:pt x="3" y="0"/>
                    <a:pt x="6" y="1"/>
                    <a:pt x="7" y="3"/>
                  </a:cubicBezTo>
                  <a:cubicBezTo>
                    <a:pt x="8" y="4"/>
                    <a:pt x="11" y="3"/>
                    <a:pt x="1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8" name="Freeform 46"/>
            <p:cNvSpPr/>
            <p:nvPr/>
          </p:nvSpPr>
          <p:spPr bwMode="auto">
            <a:xfrm>
              <a:off x="3697" y="1441"/>
              <a:ext cx="32" cy="96"/>
            </a:xfrm>
            <a:custGeom>
              <a:avLst/>
              <a:gdLst>
                <a:gd name="T0" fmla="*/ 5 w 6"/>
                <a:gd name="T1" fmla="*/ 0 h 18"/>
                <a:gd name="T2" fmla="*/ 4 w 6"/>
                <a:gd name="T3" fmla="*/ 6 h 18"/>
                <a:gd name="T4" fmla="*/ 3 w 6"/>
                <a:gd name="T5" fmla="*/ 15 h 18"/>
                <a:gd name="T6" fmla="*/ 4 w 6"/>
                <a:gd name="T7" fmla="*/ 16 h 18"/>
                <a:gd name="T8" fmla="*/ 0 w 6"/>
                <a:gd name="T9" fmla="*/ 15 h 18"/>
                <a:gd name="T10" fmla="*/ 5 w 6"/>
                <a:gd name="T11" fmla="*/ 0 h 18"/>
              </a:gdLst>
              <a:ahLst/>
              <a:cxnLst>
                <a:cxn ang="0">
                  <a:pos x="T0" y="T1"/>
                </a:cxn>
                <a:cxn ang="0">
                  <a:pos x="T2" y="T3"/>
                </a:cxn>
                <a:cxn ang="0">
                  <a:pos x="T4" y="T5"/>
                </a:cxn>
                <a:cxn ang="0">
                  <a:pos x="T6" y="T7"/>
                </a:cxn>
                <a:cxn ang="0">
                  <a:pos x="T8" y="T9"/>
                </a:cxn>
                <a:cxn ang="0">
                  <a:pos x="T10" y="T11"/>
                </a:cxn>
              </a:cxnLst>
              <a:rect l="0" t="0" r="r" b="b"/>
              <a:pathLst>
                <a:path w="6" h="18">
                  <a:moveTo>
                    <a:pt x="5" y="0"/>
                  </a:moveTo>
                  <a:cubicBezTo>
                    <a:pt x="6" y="2"/>
                    <a:pt x="6" y="5"/>
                    <a:pt x="4" y="6"/>
                  </a:cubicBezTo>
                  <a:cubicBezTo>
                    <a:pt x="5" y="9"/>
                    <a:pt x="2" y="11"/>
                    <a:pt x="3" y="15"/>
                  </a:cubicBezTo>
                  <a:cubicBezTo>
                    <a:pt x="3" y="15"/>
                    <a:pt x="4" y="15"/>
                    <a:pt x="4" y="16"/>
                  </a:cubicBezTo>
                  <a:cubicBezTo>
                    <a:pt x="2" y="18"/>
                    <a:pt x="0" y="16"/>
                    <a:pt x="0" y="15"/>
                  </a:cubicBezTo>
                  <a:cubicBezTo>
                    <a:pt x="1" y="10"/>
                    <a:pt x="4" y="5"/>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49" name="Freeform 47"/>
            <p:cNvSpPr/>
            <p:nvPr/>
          </p:nvSpPr>
          <p:spPr bwMode="auto">
            <a:xfrm>
              <a:off x="3616" y="1478"/>
              <a:ext cx="54" cy="33"/>
            </a:xfrm>
            <a:custGeom>
              <a:avLst/>
              <a:gdLst>
                <a:gd name="T0" fmla="*/ 0 w 10"/>
                <a:gd name="T1" fmla="*/ 0 h 6"/>
                <a:gd name="T2" fmla="*/ 10 w 10"/>
                <a:gd name="T3" fmla="*/ 6 h 6"/>
                <a:gd name="T4" fmla="*/ 0 w 10"/>
                <a:gd name="T5" fmla="*/ 0 h 6"/>
              </a:gdLst>
              <a:ahLst/>
              <a:cxnLst>
                <a:cxn ang="0">
                  <a:pos x="T0" y="T1"/>
                </a:cxn>
                <a:cxn ang="0">
                  <a:pos x="T2" y="T3"/>
                </a:cxn>
                <a:cxn ang="0">
                  <a:pos x="T4" y="T5"/>
                </a:cxn>
              </a:cxnLst>
              <a:rect l="0" t="0" r="r" b="b"/>
              <a:pathLst>
                <a:path w="10" h="6">
                  <a:moveTo>
                    <a:pt x="0" y="0"/>
                  </a:moveTo>
                  <a:cubicBezTo>
                    <a:pt x="3" y="2"/>
                    <a:pt x="8" y="2"/>
                    <a:pt x="10" y="6"/>
                  </a:cubicBezTo>
                  <a:cubicBezTo>
                    <a:pt x="6" y="4"/>
                    <a:pt x="2"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0" name="Freeform 48"/>
            <p:cNvSpPr/>
            <p:nvPr/>
          </p:nvSpPr>
          <p:spPr bwMode="auto">
            <a:xfrm>
              <a:off x="3482" y="1484"/>
              <a:ext cx="59" cy="43"/>
            </a:xfrm>
            <a:custGeom>
              <a:avLst/>
              <a:gdLst>
                <a:gd name="T0" fmla="*/ 1 w 11"/>
                <a:gd name="T1" fmla="*/ 0 h 8"/>
                <a:gd name="T2" fmla="*/ 11 w 11"/>
                <a:gd name="T3" fmla="*/ 5 h 8"/>
                <a:gd name="T4" fmla="*/ 6 w 11"/>
                <a:gd name="T5" fmla="*/ 5 h 8"/>
                <a:gd name="T6" fmla="*/ 0 w 11"/>
                <a:gd name="T7" fmla="*/ 1 h 8"/>
                <a:gd name="T8" fmla="*/ 1 w 11"/>
                <a:gd name="T9" fmla="*/ 0 h 8"/>
              </a:gdLst>
              <a:ahLst/>
              <a:cxnLst>
                <a:cxn ang="0">
                  <a:pos x="T0" y="T1"/>
                </a:cxn>
                <a:cxn ang="0">
                  <a:pos x="T2" y="T3"/>
                </a:cxn>
                <a:cxn ang="0">
                  <a:pos x="T4" y="T5"/>
                </a:cxn>
                <a:cxn ang="0">
                  <a:pos x="T6" y="T7"/>
                </a:cxn>
                <a:cxn ang="0">
                  <a:pos x="T8" y="T9"/>
                </a:cxn>
              </a:cxnLst>
              <a:rect l="0" t="0" r="r" b="b"/>
              <a:pathLst>
                <a:path w="11" h="8">
                  <a:moveTo>
                    <a:pt x="1" y="0"/>
                  </a:moveTo>
                  <a:cubicBezTo>
                    <a:pt x="5" y="1"/>
                    <a:pt x="7" y="4"/>
                    <a:pt x="11" y="5"/>
                  </a:cubicBezTo>
                  <a:cubicBezTo>
                    <a:pt x="11" y="8"/>
                    <a:pt x="7" y="6"/>
                    <a:pt x="6" y="5"/>
                  </a:cubicBezTo>
                  <a:cubicBezTo>
                    <a:pt x="4" y="4"/>
                    <a:pt x="2" y="3"/>
                    <a:pt x="0" y="1"/>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1" name="Freeform 49"/>
            <p:cNvSpPr/>
            <p:nvPr/>
          </p:nvSpPr>
          <p:spPr bwMode="auto">
            <a:xfrm>
              <a:off x="2727" y="1489"/>
              <a:ext cx="32" cy="38"/>
            </a:xfrm>
            <a:custGeom>
              <a:avLst/>
              <a:gdLst>
                <a:gd name="T0" fmla="*/ 6 w 6"/>
                <a:gd name="T1" fmla="*/ 1 h 7"/>
                <a:gd name="T2" fmla="*/ 0 w 6"/>
                <a:gd name="T3" fmla="*/ 7 h 7"/>
                <a:gd name="T4" fmla="*/ 6 w 6"/>
                <a:gd name="T5" fmla="*/ 1 h 7"/>
              </a:gdLst>
              <a:ahLst/>
              <a:cxnLst>
                <a:cxn ang="0">
                  <a:pos x="T0" y="T1"/>
                </a:cxn>
                <a:cxn ang="0">
                  <a:pos x="T2" y="T3"/>
                </a:cxn>
                <a:cxn ang="0">
                  <a:pos x="T4" y="T5"/>
                </a:cxn>
              </a:cxnLst>
              <a:rect l="0" t="0" r="r" b="b"/>
              <a:pathLst>
                <a:path w="6" h="7">
                  <a:moveTo>
                    <a:pt x="6" y="1"/>
                  </a:moveTo>
                  <a:cubicBezTo>
                    <a:pt x="4" y="3"/>
                    <a:pt x="3" y="7"/>
                    <a:pt x="0" y="7"/>
                  </a:cubicBezTo>
                  <a:cubicBezTo>
                    <a:pt x="0" y="4"/>
                    <a:pt x="3" y="0"/>
                    <a:pt x="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2" name="Freeform 50"/>
            <p:cNvSpPr/>
            <p:nvPr/>
          </p:nvSpPr>
          <p:spPr bwMode="auto">
            <a:xfrm>
              <a:off x="3563" y="1527"/>
              <a:ext cx="53" cy="32"/>
            </a:xfrm>
            <a:custGeom>
              <a:avLst/>
              <a:gdLst>
                <a:gd name="T0" fmla="*/ 10 w 10"/>
                <a:gd name="T1" fmla="*/ 5 h 6"/>
                <a:gd name="T2" fmla="*/ 0 w 10"/>
                <a:gd name="T3" fmla="*/ 0 h 6"/>
                <a:gd name="T4" fmla="*/ 10 w 10"/>
                <a:gd name="T5" fmla="*/ 5 h 6"/>
              </a:gdLst>
              <a:ahLst/>
              <a:cxnLst>
                <a:cxn ang="0">
                  <a:pos x="T0" y="T1"/>
                </a:cxn>
                <a:cxn ang="0">
                  <a:pos x="T2" y="T3"/>
                </a:cxn>
                <a:cxn ang="0">
                  <a:pos x="T4" y="T5"/>
                </a:cxn>
              </a:cxnLst>
              <a:rect l="0" t="0" r="r" b="b"/>
              <a:pathLst>
                <a:path w="10" h="6">
                  <a:moveTo>
                    <a:pt x="10" y="5"/>
                  </a:moveTo>
                  <a:cubicBezTo>
                    <a:pt x="7" y="6"/>
                    <a:pt x="2" y="2"/>
                    <a:pt x="0" y="0"/>
                  </a:cubicBezTo>
                  <a:cubicBezTo>
                    <a:pt x="4" y="0"/>
                    <a:pt x="8" y="3"/>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3" name="Freeform 51"/>
            <p:cNvSpPr/>
            <p:nvPr/>
          </p:nvSpPr>
          <p:spPr bwMode="auto">
            <a:xfrm>
              <a:off x="3252" y="1570"/>
              <a:ext cx="43" cy="53"/>
            </a:xfrm>
            <a:custGeom>
              <a:avLst/>
              <a:gdLst>
                <a:gd name="T0" fmla="*/ 0 w 8"/>
                <a:gd name="T1" fmla="*/ 0 h 10"/>
                <a:gd name="T2" fmla="*/ 1 w 8"/>
                <a:gd name="T3" fmla="*/ 0 h 10"/>
                <a:gd name="T4" fmla="*/ 6 w 8"/>
                <a:gd name="T5" fmla="*/ 6 h 10"/>
                <a:gd name="T6" fmla="*/ 8 w 8"/>
                <a:gd name="T7" fmla="*/ 10 h 10"/>
                <a:gd name="T8" fmla="*/ 0 w 8"/>
                <a:gd name="T9" fmla="*/ 1 h 10"/>
                <a:gd name="T10" fmla="*/ 0 w 8"/>
                <a:gd name="T11" fmla="*/ 0 h 10"/>
              </a:gdLst>
              <a:ahLst/>
              <a:cxnLst>
                <a:cxn ang="0">
                  <a:pos x="T0" y="T1"/>
                </a:cxn>
                <a:cxn ang="0">
                  <a:pos x="T2" y="T3"/>
                </a:cxn>
                <a:cxn ang="0">
                  <a:pos x="T4" y="T5"/>
                </a:cxn>
                <a:cxn ang="0">
                  <a:pos x="T6" y="T7"/>
                </a:cxn>
                <a:cxn ang="0">
                  <a:pos x="T8" y="T9"/>
                </a:cxn>
                <a:cxn ang="0">
                  <a:pos x="T10" y="T11"/>
                </a:cxn>
              </a:cxnLst>
              <a:rect l="0" t="0" r="r" b="b"/>
              <a:pathLst>
                <a:path w="8" h="10">
                  <a:moveTo>
                    <a:pt x="0" y="0"/>
                  </a:moveTo>
                  <a:cubicBezTo>
                    <a:pt x="0" y="0"/>
                    <a:pt x="1" y="0"/>
                    <a:pt x="1" y="0"/>
                  </a:cubicBezTo>
                  <a:cubicBezTo>
                    <a:pt x="3" y="2"/>
                    <a:pt x="4" y="4"/>
                    <a:pt x="6" y="6"/>
                  </a:cubicBezTo>
                  <a:cubicBezTo>
                    <a:pt x="6" y="7"/>
                    <a:pt x="8" y="8"/>
                    <a:pt x="8" y="10"/>
                  </a:cubicBezTo>
                  <a:cubicBezTo>
                    <a:pt x="3" y="8"/>
                    <a:pt x="3" y="4"/>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4" name="Freeform 52"/>
            <p:cNvSpPr/>
            <p:nvPr/>
          </p:nvSpPr>
          <p:spPr bwMode="auto">
            <a:xfrm>
              <a:off x="3632" y="1570"/>
              <a:ext cx="54" cy="70"/>
            </a:xfrm>
            <a:custGeom>
              <a:avLst/>
              <a:gdLst>
                <a:gd name="T0" fmla="*/ 7 w 10"/>
                <a:gd name="T1" fmla="*/ 3 h 13"/>
                <a:gd name="T2" fmla="*/ 9 w 10"/>
                <a:gd name="T3" fmla="*/ 2 h 13"/>
                <a:gd name="T4" fmla="*/ 7 w 10"/>
                <a:gd name="T5" fmla="*/ 6 h 13"/>
                <a:gd name="T6" fmla="*/ 3 w 10"/>
                <a:gd name="T7" fmla="*/ 13 h 13"/>
                <a:gd name="T8" fmla="*/ 6 w 10"/>
                <a:gd name="T9" fmla="*/ 5 h 13"/>
                <a:gd name="T10" fmla="*/ 3 w 10"/>
                <a:gd name="T11" fmla="*/ 1 h 13"/>
                <a:gd name="T12" fmla="*/ 7 w 10"/>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7" y="3"/>
                  </a:moveTo>
                  <a:cubicBezTo>
                    <a:pt x="8" y="3"/>
                    <a:pt x="8" y="2"/>
                    <a:pt x="9" y="2"/>
                  </a:cubicBezTo>
                  <a:cubicBezTo>
                    <a:pt x="10" y="4"/>
                    <a:pt x="8" y="6"/>
                    <a:pt x="7" y="6"/>
                  </a:cubicBezTo>
                  <a:cubicBezTo>
                    <a:pt x="5" y="9"/>
                    <a:pt x="5" y="11"/>
                    <a:pt x="3" y="13"/>
                  </a:cubicBezTo>
                  <a:cubicBezTo>
                    <a:pt x="0" y="11"/>
                    <a:pt x="5" y="7"/>
                    <a:pt x="6" y="5"/>
                  </a:cubicBezTo>
                  <a:cubicBezTo>
                    <a:pt x="5" y="3"/>
                    <a:pt x="4" y="2"/>
                    <a:pt x="3" y="1"/>
                  </a:cubicBezTo>
                  <a:cubicBezTo>
                    <a:pt x="4" y="0"/>
                    <a:pt x="6" y="2"/>
                    <a:pt x="7"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5" name="Freeform 53"/>
            <p:cNvSpPr/>
            <p:nvPr/>
          </p:nvSpPr>
          <p:spPr bwMode="auto">
            <a:xfrm>
              <a:off x="2834" y="1629"/>
              <a:ext cx="16" cy="16"/>
            </a:xfrm>
            <a:custGeom>
              <a:avLst/>
              <a:gdLst>
                <a:gd name="T0" fmla="*/ 2 w 3"/>
                <a:gd name="T1" fmla="*/ 0 h 3"/>
                <a:gd name="T2" fmla="*/ 0 w 3"/>
                <a:gd name="T3" fmla="*/ 3 h 3"/>
                <a:gd name="T4" fmla="*/ 2 w 3"/>
                <a:gd name="T5" fmla="*/ 0 h 3"/>
              </a:gdLst>
              <a:ahLst/>
              <a:cxnLst>
                <a:cxn ang="0">
                  <a:pos x="T0" y="T1"/>
                </a:cxn>
                <a:cxn ang="0">
                  <a:pos x="T2" y="T3"/>
                </a:cxn>
                <a:cxn ang="0">
                  <a:pos x="T4" y="T5"/>
                </a:cxn>
              </a:cxnLst>
              <a:rect l="0" t="0" r="r" b="b"/>
              <a:pathLst>
                <a:path w="3" h="3">
                  <a:moveTo>
                    <a:pt x="2" y="0"/>
                  </a:moveTo>
                  <a:cubicBezTo>
                    <a:pt x="3" y="0"/>
                    <a:pt x="2" y="3"/>
                    <a:pt x="0" y="3"/>
                  </a:cubicBezTo>
                  <a:cubicBezTo>
                    <a:pt x="1" y="1"/>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6" name="Freeform 54"/>
            <p:cNvSpPr/>
            <p:nvPr/>
          </p:nvSpPr>
          <p:spPr bwMode="auto">
            <a:xfrm>
              <a:off x="3359" y="1645"/>
              <a:ext cx="38" cy="43"/>
            </a:xfrm>
            <a:custGeom>
              <a:avLst/>
              <a:gdLst>
                <a:gd name="T0" fmla="*/ 6 w 7"/>
                <a:gd name="T1" fmla="*/ 8 h 8"/>
                <a:gd name="T2" fmla="*/ 0 w 7"/>
                <a:gd name="T3" fmla="*/ 2 h 8"/>
                <a:gd name="T4" fmla="*/ 1 w 7"/>
                <a:gd name="T5" fmla="*/ 0 h 8"/>
                <a:gd name="T6" fmla="*/ 6 w 7"/>
                <a:gd name="T7" fmla="*/ 5 h 8"/>
                <a:gd name="T8" fmla="*/ 6 w 7"/>
                <a:gd name="T9" fmla="*/ 8 h 8"/>
              </a:gdLst>
              <a:ahLst/>
              <a:cxnLst>
                <a:cxn ang="0">
                  <a:pos x="T0" y="T1"/>
                </a:cxn>
                <a:cxn ang="0">
                  <a:pos x="T2" y="T3"/>
                </a:cxn>
                <a:cxn ang="0">
                  <a:pos x="T4" y="T5"/>
                </a:cxn>
                <a:cxn ang="0">
                  <a:pos x="T6" y="T7"/>
                </a:cxn>
                <a:cxn ang="0">
                  <a:pos x="T8" y="T9"/>
                </a:cxn>
              </a:cxnLst>
              <a:rect l="0" t="0" r="r" b="b"/>
              <a:pathLst>
                <a:path w="7" h="8">
                  <a:moveTo>
                    <a:pt x="6" y="8"/>
                  </a:moveTo>
                  <a:cubicBezTo>
                    <a:pt x="4" y="6"/>
                    <a:pt x="2" y="4"/>
                    <a:pt x="0" y="2"/>
                  </a:cubicBezTo>
                  <a:cubicBezTo>
                    <a:pt x="0" y="1"/>
                    <a:pt x="0" y="1"/>
                    <a:pt x="1" y="0"/>
                  </a:cubicBezTo>
                  <a:cubicBezTo>
                    <a:pt x="4" y="1"/>
                    <a:pt x="3" y="4"/>
                    <a:pt x="6" y="5"/>
                  </a:cubicBezTo>
                  <a:cubicBezTo>
                    <a:pt x="6" y="6"/>
                    <a:pt x="7" y="7"/>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7" name="Freeform 55"/>
            <p:cNvSpPr/>
            <p:nvPr/>
          </p:nvSpPr>
          <p:spPr bwMode="auto">
            <a:xfrm>
              <a:off x="3311" y="1650"/>
              <a:ext cx="37" cy="38"/>
            </a:xfrm>
            <a:custGeom>
              <a:avLst/>
              <a:gdLst>
                <a:gd name="T0" fmla="*/ 1 w 7"/>
                <a:gd name="T1" fmla="*/ 0 h 7"/>
                <a:gd name="T2" fmla="*/ 7 w 7"/>
                <a:gd name="T3" fmla="*/ 7 h 7"/>
                <a:gd name="T4" fmla="*/ 2 w 7"/>
                <a:gd name="T5" fmla="*/ 3 h 7"/>
                <a:gd name="T6" fmla="*/ 1 w 7"/>
                <a:gd name="T7" fmla="*/ 0 h 7"/>
              </a:gdLst>
              <a:ahLst/>
              <a:cxnLst>
                <a:cxn ang="0">
                  <a:pos x="T0" y="T1"/>
                </a:cxn>
                <a:cxn ang="0">
                  <a:pos x="T2" y="T3"/>
                </a:cxn>
                <a:cxn ang="0">
                  <a:pos x="T4" y="T5"/>
                </a:cxn>
                <a:cxn ang="0">
                  <a:pos x="T6" y="T7"/>
                </a:cxn>
              </a:cxnLst>
              <a:rect l="0" t="0" r="r" b="b"/>
              <a:pathLst>
                <a:path w="7" h="7">
                  <a:moveTo>
                    <a:pt x="1" y="0"/>
                  </a:moveTo>
                  <a:cubicBezTo>
                    <a:pt x="3" y="2"/>
                    <a:pt x="7" y="4"/>
                    <a:pt x="7" y="7"/>
                  </a:cubicBezTo>
                  <a:cubicBezTo>
                    <a:pt x="4" y="7"/>
                    <a:pt x="4" y="4"/>
                    <a:pt x="2" y="3"/>
                  </a:cubicBezTo>
                  <a:cubicBezTo>
                    <a:pt x="2" y="2"/>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8" name="Freeform 56"/>
            <p:cNvSpPr/>
            <p:nvPr/>
          </p:nvSpPr>
          <p:spPr bwMode="auto">
            <a:xfrm>
              <a:off x="3584" y="1666"/>
              <a:ext cx="38" cy="54"/>
            </a:xfrm>
            <a:custGeom>
              <a:avLst/>
              <a:gdLst>
                <a:gd name="T0" fmla="*/ 6 w 7"/>
                <a:gd name="T1" fmla="*/ 0 h 10"/>
                <a:gd name="T2" fmla="*/ 7 w 7"/>
                <a:gd name="T3" fmla="*/ 0 h 10"/>
                <a:gd name="T4" fmla="*/ 0 w 7"/>
                <a:gd name="T5" fmla="*/ 10 h 10"/>
                <a:gd name="T6" fmla="*/ 6 w 7"/>
                <a:gd name="T7" fmla="*/ 0 h 10"/>
              </a:gdLst>
              <a:ahLst/>
              <a:cxnLst>
                <a:cxn ang="0">
                  <a:pos x="T0" y="T1"/>
                </a:cxn>
                <a:cxn ang="0">
                  <a:pos x="T2" y="T3"/>
                </a:cxn>
                <a:cxn ang="0">
                  <a:pos x="T4" y="T5"/>
                </a:cxn>
                <a:cxn ang="0">
                  <a:pos x="T6" y="T7"/>
                </a:cxn>
              </a:cxnLst>
              <a:rect l="0" t="0" r="r" b="b"/>
              <a:pathLst>
                <a:path w="7" h="10">
                  <a:moveTo>
                    <a:pt x="6" y="0"/>
                  </a:moveTo>
                  <a:cubicBezTo>
                    <a:pt x="7" y="0"/>
                    <a:pt x="7" y="0"/>
                    <a:pt x="7" y="0"/>
                  </a:cubicBezTo>
                  <a:cubicBezTo>
                    <a:pt x="6" y="4"/>
                    <a:pt x="3" y="8"/>
                    <a:pt x="0" y="10"/>
                  </a:cubicBezTo>
                  <a:cubicBezTo>
                    <a:pt x="0" y="5"/>
                    <a:pt x="3" y="3"/>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59" name="Freeform 57"/>
            <p:cNvSpPr/>
            <p:nvPr/>
          </p:nvSpPr>
          <p:spPr bwMode="auto">
            <a:xfrm>
              <a:off x="3413" y="1699"/>
              <a:ext cx="43" cy="53"/>
            </a:xfrm>
            <a:custGeom>
              <a:avLst/>
              <a:gdLst>
                <a:gd name="T0" fmla="*/ 3 w 8"/>
                <a:gd name="T1" fmla="*/ 3 h 10"/>
                <a:gd name="T2" fmla="*/ 8 w 8"/>
                <a:gd name="T3" fmla="*/ 10 h 10"/>
                <a:gd name="T4" fmla="*/ 0 w 8"/>
                <a:gd name="T5" fmla="*/ 2 h 10"/>
                <a:gd name="T6" fmla="*/ 3 w 8"/>
                <a:gd name="T7" fmla="*/ 3 h 10"/>
              </a:gdLst>
              <a:ahLst/>
              <a:cxnLst>
                <a:cxn ang="0">
                  <a:pos x="T0" y="T1"/>
                </a:cxn>
                <a:cxn ang="0">
                  <a:pos x="T2" y="T3"/>
                </a:cxn>
                <a:cxn ang="0">
                  <a:pos x="T4" y="T5"/>
                </a:cxn>
                <a:cxn ang="0">
                  <a:pos x="T6" y="T7"/>
                </a:cxn>
              </a:cxnLst>
              <a:rect l="0" t="0" r="r" b="b"/>
              <a:pathLst>
                <a:path w="8" h="10">
                  <a:moveTo>
                    <a:pt x="3" y="3"/>
                  </a:moveTo>
                  <a:cubicBezTo>
                    <a:pt x="4" y="6"/>
                    <a:pt x="7" y="7"/>
                    <a:pt x="8" y="10"/>
                  </a:cubicBezTo>
                  <a:cubicBezTo>
                    <a:pt x="4" y="9"/>
                    <a:pt x="2" y="5"/>
                    <a:pt x="0" y="2"/>
                  </a:cubicBezTo>
                  <a:cubicBezTo>
                    <a:pt x="2" y="0"/>
                    <a:pt x="1" y="4"/>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60" name="Freeform 58"/>
            <p:cNvSpPr/>
            <p:nvPr/>
          </p:nvSpPr>
          <p:spPr bwMode="auto">
            <a:xfrm>
              <a:off x="3370" y="1715"/>
              <a:ext cx="43" cy="53"/>
            </a:xfrm>
            <a:custGeom>
              <a:avLst/>
              <a:gdLst>
                <a:gd name="T0" fmla="*/ 0 w 8"/>
                <a:gd name="T1" fmla="*/ 0 h 10"/>
                <a:gd name="T2" fmla="*/ 8 w 8"/>
                <a:gd name="T3" fmla="*/ 8 h 10"/>
                <a:gd name="T4" fmla="*/ 6 w 8"/>
                <a:gd name="T5" fmla="*/ 9 h 10"/>
                <a:gd name="T6" fmla="*/ 0 w 8"/>
                <a:gd name="T7" fmla="*/ 0 h 10"/>
              </a:gdLst>
              <a:ahLst/>
              <a:cxnLst>
                <a:cxn ang="0">
                  <a:pos x="T0" y="T1"/>
                </a:cxn>
                <a:cxn ang="0">
                  <a:pos x="T2" y="T3"/>
                </a:cxn>
                <a:cxn ang="0">
                  <a:pos x="T4" y="T5"/>
                </a:cxn>
                <a:cxn ang="0">
                  <a:pos x="T6" y="T7"/>
                </a:cxn>
              </a:cxnLst>
              <a:rect l="0" t="0" r="r" b="b"/>
              <a:pathLst>
                <a:path w="8" h="10">
                  <a:moveTo>
                    <a:pt x="0" y="0"/>
                  </a:moveTo>
                  <a:cubicBezTo>
                    <a:pt x="3" y="3"/>
                    <a:pt x="6" y="6"/>
                    <a:pt x="8" y="8"/>
                  </a:cubicBezTo>
                  <a:cubicBezTo>
                    <a:pt x="8" y="10"/>
                    <a:pt x="7" y="9"/>
                    <a:pt x="6" y="9"/>
                  </a:cubicBezTo>
                  <a:cubicBezTo>
                    <a:pt x="4" y="6"/>
                    <a:pt x="0"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61" name="Freeform 59"/>
            <p:cNvSpPr/>
            <p:nvPr/>
          </p:nvSpPr>
          <p:spPr bwMode="auto">
            <a:xfrm>
              <a:off x="3498" y="1752"/>
              <a:ext cx="59" cy="54"/>
            </a:xfrm>
            <a:custGeom>
              <a:avLst/>
              <a:gdLst>
                <a:gd name="T0" fmla="*/ 10 w 11"/>
                <a:gd name="T1" fmla="*/ 0 h 10"/>
                <a:gd name="T2" fmla="*/ 11 w 11"/>
                <a:gd name="T3" fmla="*/ 0 h 10"/>
                <a:gd name="T4" fmla="*/ 2 w 11"/>
                <a:gd name="T5" fmla="*/ 10 h 10"/>
                <a:gd name="T6" fmla="*/ 6 w 11"/>
                <a:gd name="T7" fmla="*/ 4 h 10"/>
                <a:gd name="T8" fmla="*/ 10 w 11"/>
                <a:gd name="T9" fmla="*/ 0 h 10"/>
              </a:gdLst>
              <a:ahLst/>
              <a:cxnLst>
                <a:cxn ang="0">
                  <a:pos x="T0" y="T1"/>
                </a:cxn>
                <a:cxn ang="0">
                  <a:pos x="T2" y="T3"/>
                </a:cxn>
                <a:cxn ang="0">
                  <a:pos x="T4" y="T5"/>
                </a:cxn>
                <a:cxn ang="0">
                  <a:pos x="T6" y="T7"/>
                </a:cxn>
                <a:cxn ang="0">
                  <a:pos x="T8" y="T9"/>
                </a:cxn>
              </a:cxnLst>
              <a:rect l="0" t="0" r="r" b="b"/>
              <a:pathLst>
                <a:path w="11" h="10">
                  <a:moveTo>
                    <a:pt x="10" y="0"/>
                  </a:moveTo>
                  <a:cubicBezTo>
                    <a:pt x="10" y="0"/>
                    <a:pt x="10" y="0"/>
                    <a:pt x="11" y="0"/>
                  </a:cubicBezTo>
                  <a:cubicBezTo>
                    <a:pt x="8" y="4"/>
                    <a:pt x="5" y="7"/>
                    <a:pt x="2" y="10"/>
                  </a:cubicBezTo>
                  <a:cubicBezTo>
                    <a:pt x="0" y="7"/>
                    <a:pt x="4" y="5"/>
                    <a:pt x="6" y="4"/>
                  </a:cubicBezTo>
                  <a:cubicBezTo>
                    <a:pt x="7" y="2"/>
                    <a:pt x="9"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62" name="Freeform 60"/>
            <p:cNvSpPr/>
            <p:nvPr/>
          </p:nvSpPr>
          <p:spPr bwMode="auto">
            <a:xfrm>
              <a:off x="3466" y="1763"/>
              <a:ext cx="27" cy="32"/>
            </a:xfrm>
            <a:custGeom>
              <a:avLst/>
              <a:gdLst>
                <a:gd name="T0" fmla="*/ 0 w 5"/>
                <a:gd name="T1" fmla="*/ 0 h 6"/>
                <a:gd name="T2" fmla="*/ 5 w 5"/>
                <a:gd name="T3" fmla="*/ 6 h 6"/>
                <a:gd name="T4" fmla="*/ 0 w 5"/>
                <a:gd name="T5" fmla="*/ 0 h 6"/>
              </a:gdLst>
              <a:ahLst/>
              <a:cxnLst>
                <a:cxn ang="0">
                  <a:pos x="T0" y="T1"/>
                </a:cxn>
                <a:cxn ang="0">
                  <a:pos x="T2" y="T3"/>
                </a:cxn>
                <a:cxn ang="0">
                  <a:pos x="T4" y="T5"/>
                </a:cxn>
              </a:cxnLst>
              <a:rect l="0" t="0" r="r" b="b"/>
              <a:pathLst>
                <a:path w="5" h="6">
                  <a:moveTo>
                    <a:pt x="0" y="0"/>
                  </a:moveTo>
                  <a:cubicBezTo>
                    <a:pt x="3" y="1"/>
                    <a:pt x="5" y="4"/>
                    <a:pt x="5" y="6"/>
                  </a:cubicBezTo>
                  <a:cubicBezTo>
                    <a:pt x="2" y="6"/>
                    <a:pt x="0"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63" name="Freeform 61"/>
            <p:cNvSpPr/>
            <p:nvPr/>
          </p:nvSpPr>
          <p:spPr bwMode="auto">
            <a:xfrm>
              <a:off x="3198" y="1935"/>
              <a:ext cx="70" cy="38"/>
            </a:xfrm>
            <a:custGeom>
              <a:avLst/>
              <a:gdLst>
                <a:gd name="T0" fmla="*/ 12 w 13"/>
                <a:gd name="T1" fmla="*/ 0 h 7"/>
                <a:gd name="T2" fmla="*/ 13 w 13"/>
                <a:gd name="T3" fmla="*/ 1 h 7"/>
                <a:gd name="T4" fmla="*/ 12 w 13"/>
                <a:gd name="T5" fmla="*/ 2 h 7"/>
                <a:gd name="T6" fmla="*/ 1 w 13"/>
                <a:gd name="T7" fmla="*/ 7 h 7"/>
                <a:gd name="T8" fmla="*/ 0 w 13"/>
                <a:gd name="T9" fmla="*/ 5 h 7"/>
                <a:gd name="T10" fmla="*/ 12 w 13"/>
                <a:gd name="T11" fmla="*/ 0 h 7"/>
              </a:gdLst>
              <a:ahLst/>
              <a:cxnLst>
                <a:cxn ang="0">
                  <a:pos x="T0" y="T1"/>
                </a:cxn>
                <a:cxn ang="0">
                  <a:pos x="T2" y="T3"/>
                </a:cxn>
                <a:cxn ang="0">
                  <a:pos x="T4" y="T5"/>
                </a:cxn>
                <a:cxn ang="0">
                  <a:pos x="T6" y="T7"/>
                </a:cxn>
                <a:cxn ang="0">
                  <a:pos x="T8" y="T9"/>
                </a:cxn>
                <a:cxn ang="0">
                  <a:pos x="T10" y="T11"/>
                </a:cxn>
              </a:cxnLst>
              <a:rect l="0" t="0" r="r" b="b"/>
              <a:pathLst>
                <a:path w="13" h="7">
                  <a:moveTo>
                    <a:pt x="12" y="0"/>
                  </a:moveTo>
                  <a:cubicBezTo>
                    <a:pt x="13" y="0"/>
                    <a:pt x="13" y="0"/>
                    <a:pt x="13" y="1"/>
                  </a:cubicBezTo>
                  <a:cubicBezTo>
                    <a:pt x="13" y="2"/>
                    <a:pt x="12" y="1"/>
                    <a:pt x="12" y="2"/>
                  </a:cubicBezTo>
                  <a:cubicBezTo>
                    <a:pt x="7" y="2"/>
                    <a:pt x="5" y="6"/>
                    <a:pt x="1" y="7"/>
                  </a:cubicBezTo>
                  <a:cubicBezTo>
                    <a:pt x="1" y="6"/>
                    <a:pt x="1" y="6"/>
                    <a:pt x="0" y="5"/>
                  </a:cubicBezTo>
                  <a:cubicBezTo>
                    <a:pt x="4" y="3"/>
                    <a:pt x="8"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76" name="Freeform 62"/>
            <p:cNvSpPr/>
            <p:nvPr/>
          </p:nvSpPr>
          <p:spPr bwMode="auto">
            <a:xfrm>
              <a:off x="3086" y="1967"/>
              <a:ext cx="64" cy="27"/>
            </a:xfrm>
            <a:custGeom>
              <a:avLst/>
              <a:gdLst>
                <a:gd name="T0" fmla="*/ 12 w 12"/>
                <a:gd name="T1" fmla="*/ 2 h 5"/>
                <a:gd name="T2" fmla="*/ 1 w 12"/>
                <a:gd name="T3" fmla="*/ 5 h 5"/>
                <a:gd name="T4" fmla="*/ 1 w 12"/>
                <a:gd name="T5" fmla="*/ 3 h 5"/>
                <a:gd name="T6" fmla="*/ 7 w 12"/>
                <a:gd name="T7" fmla="*/ 1 h 5"/>
                <a:gd name="T8" fmla="*/ 12 w 12"/>
                <a:gd name="T9" fmla="*/ 2 h 5"/>
              </a:gdLst>
              <a:ahLst/>
              <a:cxnLst>
                <a:cxn ang="0">
                  <a:pos x="T0" y="T1"/>
                </a:cxn>
                <a:cxn ang="0">
                  <a:pos x="T2" y="T3"/>
                </a:cxn>
                <a:cxn ang="0">
                  <a:pos x="T4" y="T5"/>
                </a:cxn>
                <a:cxn ang="0">
                  <a:pos x="T6" y="T7"/>
                </a:cxn>
                <a:cxn ang="0">
                  <a:pos x="T8" y="T9"/>
                </a:cxn>
              </a:cxnLst>
              <a:rect l="0" t="0" r="r" b="b"/>
              <a:pathLst>
                <a:path w="12" h="5">
                  <a:moveTo>
                    <a:pt x="12" y="2"/>
                  </a:moveTo>
                  <a:cubicBezTo>
                    <a:pt x="9" y="2"/>
                    <a:pt x="6" y="5"/>
                    <a:pt x="1" y="5"/>
                  </a:cubicBezTo>
                  <a:cubicBezTo>
                    <a:pt x="1" y="4"/>
                    <a:pt x="0" y="4"/>
                    <a:pt x="1" y="3"/>
                  </a:cubicBezTo>
                  <a:cubicBezTo>
                    <a:pt x="2" y="3"/>
                    <a:pt x="5" y="2"/>
                    <a:pt x="7" y="1"/>
                  </a:cubicBezTo>
                  <a:cubicBezTo>
                    <a:pt x="9" y="0"/>
                    <a:pt x="12" y="0"/>
                    <a:pt x="1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77" name="Freeform 63"/>
            <p:cNvSpPr>
              <a:spLocks noEditPoints="1"/>
            </p:cNvSpPr>
            <p:nvPr/>
          </p:nvSpPr>
          <p:spPr bwMode="auto">
            <a:xfrm>
              <a:off x="2185" y="205"/>
              <a:ext cx="2032" cy="1897"/>
            </a:xfrm>
            <a:custGeom>
              <a:avLst/>
              <a:gdLst>
                <a:gd name="T0" fmla="*/ 196 w 379"/>
                <a:gd name="T1" fmla="*/ 109 h 353"/>
                <a:gd name="T2" fmla="*/ 190 w 379"/>
                <a:gd name="T3" fmla="*/ 155 h 353"/>
                <a:gd name="T4" fmla="*/ 372 w 379"/>
                <a:gd name="T5" fmla="*/ 130 h 353"/>
                <a:gd name="T6" fmla="*/ 237 w 379"/>
                <a:gd name="T7" fmla="*/ 180 h 353"/>
                <a:gd name="T8" fmla="*/ 220 w 379"/>
                <a:gd name="T9" fmla="*/ 232 h 353"/>
                <a:gd name="T10" fmla="*/ 176 w 379"/>
                <a:gd name="T11" fmla="*/ 228 h 353"/>
                <a:gd name="T12" fmla="*/ 204 w 379"/>
                <a:gd name="T13" fmla="*/ 292 h 353"/>
                <a:gd name="T14" fmla="*/ 229 w 379"/>
                <a:gd name="T15" fmla="*/ 328 h 353"/>
                <a:gd name="T16" fmla="*/ 127 w 379"/>
                <a:gd name="T17" fmla="*/ 336 h 353"/>
                <a:gd name="T18" fmla="*/ 54 w 379"/>
                <a:gd name="T19" fmla="*/ 342 h 353"/>
                <a:gd name="T20" fmla="*/ 115 w 379"/>
                <a:gd name="T21" fmla="*/ 254 h 353"/>
                <a:gd name="T22" fmla="*/ 111 w 379"/>
                <a:gd name="T23" fmla="*/ 180 h 353"/>
                <a:gd name="T24" fmla="*/ 36 w 379"/>
                <a:gd name="T25" fmla="*/ 76 h 353"/>
                <a:gd name="T26" fmla="*/ 63 w 379"/>
                <a:gd name="T27" fmla="*/ 9 h 353"/>
                <a:gd name="T28" fmla="*/ 228 w 379"/>
                <a:gd name="T29" fmla="*/ 29 h 353"/>
                <a:gd name="T30" fmla="*/ 105 w 379"/>
                <a:gd name="T31" fmla="*/ 75 h 353"/>
                <a:gd name="T32" fmla="*/ 88 w 379"/>
                <a:gd name="T33" fmla="*/ 106 h 353"/>
                <a:gd name="T34" fmla="*/ 79 w 379"/>
                <a:gd name="T35" fmla="*/ 113 h 353"/>
                <a:gd name="T36" fmla="*/ 83 w 379"/>
                <a:gd name="T37" fmla="*/ 81 h 353"/>
                <a:gd name="T38" fmla="*/ 70 w 379"/>
                <a:gd name="T39" fmla="*/ 84 h 353"/>
                <a:gd name="T40" fmla="*/ 135 w 379"/>
                <a:gd name="T41" fmla="*/ 89 h 353"/>
                <a:gd name="T42" fmla="*/ 44 w 379"/>
                <a:gd name="T43" fmla="*/ 65 h 353"/>
                <a:gd name="T44" fmla="*/ 151 w 379"/>
                <a:gd name="T45" fmla="*/ 92 h 353"/>
                <a:gd name="T46" fmla="*/ 146 w 379"/>
                <a:gd name="T47" fmla="*/ 119 h 353"/>
                <a:gd name="T48" fmla="*/ 148 w 379"/>
                <a:gd name="T49" fmla="*/ 106 h 353"/>
                <a:gd name="T50" fmla="*/ 161 w 379"/>
                <a:gd name="T51" fmla="*/ 155 h 353"/>
                <a:gd name="T52" fmla="*/ 216 w 379"/>
                <a:gd name="T53" fmla="*/ 147 h 353"/>
                <a:gd name="T54" fmla="*/ 234 w 379"/>
                <a:gd name="T55" fmla="*/ 186 h 353"/>
                <a:gd name="T56" fmla="*/ 154 w 379"/>
                <a:gd name="T57" fmla="*/ 159 h 353"/>
                <a:gd name="T58" fmla="*/ 188 w 379"/>
                <a:gd name="T59" fmla="*/ 162 h 353"/>
                <a:gd name="T60" fmla="*/ 131 w 379"/>
                <a:gd name="T61" fmla="*/ 160 h 353"/>
                <a:gd name="T62" fmla="*/ 159 w 379"/>
                <a:gd name="T63" fmla="*/ 163 h 353"/>
                <a:gd name="T64" fmla="*/ 163 w 379"/>
                <a:gd name="T65" fmla="*/ 164 h 353"/>
                <a:gd name="T66" fmla="*/ 176 w 379"/>
                <a:gd name="T67" fmla="*/ 170 h 353"/>
                <a:gd name="T68" fmla="*/ 136 w 379"/>
                <a:gd name="T69" fmla="*/ 172 h 353"/>
                <a:gd name="T70" fmla="*/ 156 w 379"/>
                <a:gd name="T71" fmla="*/ 170 h 353"/>
                <a:gd name="T72" fmla="*/ 197 w 379"/>
                <a:gd name="T73" fmla="*/ 203 h 353"/>
                <a:gd name="T74" fmla="*/ 141 w 379"/>
                <a:gd name="T75" fmla="*/ 174 h 353"/>
                <a:gd name="T76" fmla="*/ 170 w 379"/>
                <a:gd name="T77" fmla="*/ 180 h 353"/>
                <a:gd name="T78" fmla="*/ 155 w 379"/>
                <a:gd name="T79" fmla="*/ 183 h 353"/>
                <a:gd name="T80" fmla="*/ 150 w 379"/>
                <a:gd name="T81" fmla="*/ 183 h 353"/>
                <a:gd name="T82" fmla="*/ 158 w 379"/>
                <a:gd name="T83" fmla="*/ 181 h 353"/>
                <a:gd name="T84" fmla="*/ 166 w 379"/>
                <a:gd name="T85" fmla="*/ 188 h 353"/>
                <a:gd name="T86" fmla="*/ 142 w 379"/>
                <a:gd name="T87" fmla="*/ 185 h 353"/>
                <a:gd name="T88" fmla="*/ 130 w 379"/>
                <a:gd name="T89" fmla="*/ 193 h 353"/>
                <a:gd name="T90" fmla="*/ 146 w 379"/>
                <a:gd name="T91" fmla="*/ 190 h 353"/>
                <a:gd name="T92" fmla="*/ 168 w 379"/>
                <a:gd name="T93" fmla="*/ 192 h 353"/>
                <a:gd name="T94" fmla="*/ 134 w 379"/>
                <a:gd name="T95" fmla="*/ 199 h 353"/>
                <a:gd name="T96" fmla="*/ 164 w 379"/>
                <a:gd name="T97" fmla="*/ 198 h 353"/>
                <a:gd name="T98" fmla="*/ 141 w 379"/>
                <a:gd name="T99" fmla="*/ 205 h 353"/>
                <a:gd name="T100" fmla="*/ 151 w 379"/>
                <a:gd name="T101" fmla="*/ 203 h 353"/>
                <a:gd name="T102" fmla="*/ 154 w 379"/>
                <a:gd name="T103" fmla="*/ 206 h 353"/>
                <a:gd name="T104" fmla="*/ 147 w 379"/>
                <a:gd name="T105" fmla="*/ 242 h 353"/>
                <a:gd name="T106" fmla="*/ 181 w 379"/>
                <a:gd name="T107" fmla="*/ 257 h 353"/>
                <a:gd name="T108" fmla="*/ 89 w 379"/>
                <a:gd name="T109" fmla="*/ 266 h 353"/>
                <a:gd name="T110" fmla="*/ 70 w 379"/>
                <a:gd name="T111" fmla="*/ 314 h 353"/>
                <a:gd name="T112" fmla="*/ 115 w 379"/>
                <a:gd name="T113" fmla="*/ 258 h 353"/>
                <a:gd name="T114" fmla="*/ 169 w 379"/>
                <a:gd name="T115" fmla="*/ 262 h 353"/>
                <a:gd name="T116" fmla="*/ 123 w 379"/>
                <a:gd name="T117" fmla="*/ 277 h 353"/>
                <a:gd name="T118" fmla="*/ 123 w 379"/>
                <a:gd name="T119" fmla="*/ 294 h 353"/>
                <a:gd name="T120" fmla="*/ 119 w 379"/>
                <a:gd name="T121" fmla="*/ 316 h 353"/>
                <a:gd name="T122" fmla="*/ 141 w 379"/>
                <a:gd name="T123" fmla="*/ 312 h 353"/>
                <a:gd name="T124" fmla="*/ 147 w 379"/>
                <a:gd name="T125" fmla="*/ 31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9" h="353">
                  <a:moveTo>
                    <a:pt x="228" y="29"/>
                  </a:moveTo>
                  <a:cubicBezTo>
                    <a:pt x="227" y="28"/>
                    <a:pt x="227" y="28"/>
                    <a:pt x="226" y="28"/>
                  </a:cubicBezTo>
                  <a:cubicBezTo>
                    <a:pt x="227" y="27"/>
                    <a:pt x="228" y="25"/>
                    <a:pt x="229" y="25"/>
                  </a:cubicBezTo>
                  <a:cubicBezTo>
                    <a:pt x="230" y="22"/>
                    <a:pt x="232" y="18"/>
                    <a:pt x="235" y="19"/>
                  </a:cubicBezTo>
                  <a:cubicBezTo>
                    <a:pt x="236" y="20"/>
                    <a:pt x="234" y="19"/>
                    <a:pt x="235" y="20"/>
                  </a:cubicBezTo>
                  <a:cubicBezTo>
                    <a:pt x="252" y="23"/>
                    <a:pt x="267" y="18"/>
                    <a:pt x="283" y="19"/>
                  </a:cubicBezTo>
                  <a:cubicBezTo>
                    <a:pt x="289" y="15"/>
                    <a:pt x="296" y="17"/>
                    <a:pt x="298" y="23"/>
                  </a:cubicBezTo>
                  <a:cubicBezTo>
                    <a:pt x="294" y="27"/>
                    <a:pt x="286" y="28"/>
                    <a:pt x="283" y="24"/>
                  </a:cubicBezTo>
                  <a:cubicBezTo>
                    <a:pt x="282" y="24"/>
                    <a:pt x="282" y="25"/>
                    <a:pt x="281" y="25"/>
                  </a:cubicBezTo>
                  <a:cubicBezTo>
                    <a:pt x="280" y="24"/>
                    <a:pt x="280" y="22"/>
                    <a:pt x="280" y="21"/>
                  </a:cubicBezTo>
                  <a:cubicBezTo>
                    <a:pt x="268" y="19"/>
                    <a:pt x="253" y="24"/>
                    <a:pt x="240" y="22"/>
                  </a:cubicBezTo>
                  <a:cubicBezTo>
                    <a:pt x="238" y="23"/>
                    <a:pt x="235" y="23"/>
                    <a:pt x="232" y="22"/>
                  </a:cubicBezTo>
                  <a:cubicBezTo>
                    <a:pt x="227" y="28"/>
                    <a:pt x="224" y="35"/>
                    <a:pt x="219" y="40"/>
                  </a:cubicBezTo>
                  <a:cubicBezTo>
                    <a:pt x="217" y="41"/>
                    <a:pt x="216" y="42"/>
                    <a:pt x="215" y="44"/>
                  </a:cubicBezTo>
                  <a:cubicBezTo>
                    <a:pt x="214" y="44"/>
                    <a:pt x="215" y="45"/>
                    <a:pt x="213" y="45"/>
                  </a:cubicBezTo>
                  <a:cubicBezTo>
                    <a:pt x="213" y="47"/>
                    <a:pt x="210" y="48"/>
                    <a:pt x="210" y="50"/>
                  </a:cubicBezTo>
                  <a:cubicBezTo>
                    <a:pt x="209" y="51"/>
                    <a:pt x="209" y="51"/>
                    <a:pt x="208" y="51"/>
                  </a:cubicBezTo>
                  <a:cubicBezTo>
                    <a:pt x="207" y="54"/>
                    <a:pt x="205" y="56"/>
                    <a:pt x="203" y="57"/>
                  </a:cubicBezTo>
                  <a:cubicBezTo>
                    <a:pt x="199" y="63"/>
                    <a:pt x="197" y="69"/>
                    <a:pt x="192" y="74"/>
                  </a:cubicBezTo>
                  <a:cubicBezTo>
                    <a:pt x="188" y="82"/>
                    <a:pt x="182" y="87"/>
                    <a:pt x="178" y="96"/>
                  </a:cubicBezTo>
                  <a:cubicBezTo>
                    <a:pt x="184" y="99"/>
                    <a:pt x="190" y="103"/>
                    <a:pt x="195" y="106"/>
                  </a:cubicBezTo>
                  <a:cubicBezTo>
                    <a:pt x="195" y="108"/>
                    <a:pt x="195" y="108"/>
                    <a:pt x="196" y="109"/>
                  </a:cubicBezTo>
                  <a:cubicBezTo>
                    <a:pt x="196" y="110"/>
                    <a:pt x="195" y="110"/>
                    <a:pt x="194" y="110"/>
                  </a:cubicBezTo>
                  <a:cubicBezTo>
                    <a:pt x="191" y="114"/>
                    <a:pt x="189" y="117"/>
                    <a:pt x="186" y="121"/>
                  </a:cubicBezTo>
                  <a:cubicBezTo>
                    <a:pt x="186" y="122"/>
                    <a:pt x="187" y="122"/>
                    <a:pt x="187" y="123"/>
                  </a:cubicBezTo>
                  <a:cubicBezTo>
                    <a:pt x="187" y="124"/>
                    <a:pt x="186" y="123"/>
                    <a:pt x="185" y="123"/>
                  </a:cubicBezTo>
                  <a:cubicBezTo>
                    <a:pt x="184" y="123"/>
                    <a:pt x="184" y="125"/>
                    <a:pt x="182" y="125"/>
                  </a:cubicBezTo>
                  <a:cubicBezTo>
                    <a:pt x="182" y="126"/>
                    <a:pt x="184" y="127"/>
                    <a:pt x="183" y="127"/>
                  </a:cubicBezTo>
                  <a:cubicBezTo>
                    <a:pt x="182" y="128"/>
                    <a:pt x="182" y="128"/>
                    <a:pt x="181" y="127"/>
                  </a:cubicBezTo>
                  <a:cubicBezTo>
                    <a:pt x="179" y="132"/>
                    <a:pt x="175" y="136"/>
                    <a:pt x="173" y="141"/>
                  </a:cubicBezTo>
                  <a:cubicBezTo>
                    <a:pt x="169" y="145"/>
                    <a:pt x="166" y="151"/>
                    <a:pt x="163" y="157"/>
                  </a:cubicBezTo>
                  <a:cubicBezTo>
                    <a:pt x="163" y="158"/>
                    <a:pt x="164" y="158"/>
                    <a:pt x="164" y="159"/>
                  </a:cubicBezTo>
                  <a:cubicBezTo>
                    <a:pt x="177" y="143"/>
                    <a:pt x="189" y="126"/>
                    <a:pt x="202" y="111"/>
                  </a:cubicBezTo>
                  <a:cubicBezTo>
                    <a:pt x="202" y="111"/>
                    <a:pt x="203" y="111"/>
                    <a:pt x="203" y="111"/>
                  </a:cubicBezTo>
                  <a:cubicBezTo>
                    <a:pt x="204" y="110"/>
                    <a:pt x="203" y="109"/>
                    <a:pt x="205" y="109"/>
                  </a:cubicBezTo>
                  <a:cubicBezTo>
                    <a:pt x="209" y="114"/>
                    <a:pt x="216" y="118"/>
                    <a:pt x="219" y="124"/>
                  </a:cubicBezTo>
                  <a:cubicBezTo>
                    <a:pt x="220" y="125"/>
                    <a:pt x="222" y="127"/>
                    <a:pt x="223" y="130"/>
                  </a:cubicBezTo>
                  <a:cubicBezTo>
                    <a:pt x="224" y="130"/>
                    <a:pt x="225" y="130"/>
                    <a:pt x="226" y="130"/>
                  </a:cubicBezTo>
                  <a:cubicBezTo>
                    <a:pt x="226" y="133"/>
                    <a:pt x="225" y="134"/>
                    <a:pt x="225" y="135"/>
                  </a:cubicBezTo>
                  <a:cubicBezTo>
                    <a:pt x="224" y="135"/>
                    <a:pt x="223" y="134"/>
                    <a:pt x="223" y="134"/>
                  </a:cubicBezTo>
                  <a:cubicBezTo>
                    <a:pt x="221" y="135"/>
                    <a:pt x="220" y="137"/>
                    <a:pt x="217" y="137"/>
                  </a:cubicBezTo>
                  <a:cubicBezTo>
                    <a:pt x="211" y="142"/>
                    <a:pt x="204" y="144"/>
                    <a:pt x="199" y="149"/>
                  </a:cubicBezTo>
                  <a:cubicBezTo>
                    <a:pt x="197" y="149"/>
                    <a:pt x="196" y="152"/>
                    <a:pt x="194" y="153"/>
                  </a:cubicBezTo>
                  <a:cubicBezTo>
                    <a:pt x="193" y="154"/>
                    <a:pt x="191" y="154"/>
                    <a:pt x="190" y="155"/>
                  </a:cubicBezTo>
                  <a:cubicBezTo>
                    <a:pt x="185" y="157"/>
                    <a:pt x="180" y="162"/>
                    <a:pt x="174" y="165"/>
                  </a:cubicBezTo>
                  <a:cubicBezTo>
                    <a:pt x="175" y="167"/>
                    <a:pt x="171" y="167"/>
                    <a:pt x="172" y="169"/>
                  </a:cubicBezTo>
                  <a:cubicBezTo>
                    <a:pt x="174" y="169"/>
                    <a:pt x="174" y="168"/>
                    <a:pt x="175" y="167"/>
                  </a:cubicBezTo>
                  <a:cubicBezTo>
                    <a:pt x="182" y="164"/>
                    <a:pt x="187" y="160"/>
                    <a:pt x="194" y="157"/>
                  </a:cubicBezTo>
                  <a:cubicBezTo>
                    <a:pt x="194" y="157"/>
                    <a:pt x="195" y="157"/>
                    <a:pt x="195" y="156"/>
                  </a:cubicBezTo>
                  <a:cubicBezTo>
                    <a:pt x="195" y="156"/>
                    <a:pt x="196" y="155"/>
                    <a:pt x="197" y="156"/>
                  </a:cubicBezTo>
                  <a:cubicBezTo>
                    <a:pt x="204" y="151"/>
                    <a:pt x="211" y="147"/>
                    <a:pt x="218" y="143"/>
                  </a:cubicBezTo>
                  <a:cubicBezTo>
                    <a:pt x="219" y="142"/>
                    <a:pt x="218" y="141"/>
                    <a:pt x="219" y="141"/>
                  </a:cubicBezTo>
                  <a:cubicBezTo>
                    <a:pt x="222" y="142"/>
                    <a:pt x="225" y="136"/>
                    <a:pt x="229" y="138"/>
                  </a:cubicBezTo>
                  <a:cubicBezTo>
                    <a:pt x="230" y="143"/>
                    <a:pt x="232" y="148"/>
                    <a:pt x="234" y="151"/>
                  </a:cubicBezTo>
                  <a:cubicBezTo>
                    <a:pt x="233" y="158"/>
                    <a:pt x="238" y="164"/>
                    <a:pt x="237" y="172"/>
                  </a:cubicBezTo>
                  <a:cubicBezTo>
                    <a:pt x="247" y="169"/>
                    <a:pt x="252" y="164"/>
                    <a:pt x="261" y="161"/>
                  </a:cubicBezTo>
                  <a:cubicBezTo>
                    <a:pt x="271" y="155"/>
                    <a:pt x="284" y="150"/>
                    <a:pt x="296" y="144"/>
                  </a:cubicBezTo>
                  <a:cubicBezTo>
                    <a:pt x="296" y="140"/>
                    <a:pt x="292" y="135"/>
                    <a:pt x="295" y="133"/>
                  </a:cubicBezTo>
                  <a:cubicBezTo>
                    <a:pt x="297" y="135"/>
                    <a:pt x="296" y="140"/>
                    <a:pt x="298" y="143"/>
                  </a:cubicBezTo>
                  <a:cubicBezTo>
                    <a:pt x="305" y="139"/>
                    <a:pt x="313" y="137"/>
                    <a:pt x="320" y="133"/>
                  </a:cubicBezTo>
                  <a:cubicBezTo>
                    <a:pt x="328" y="135"/>
                    <a:pt x="338" y="132"/>
                    <a:pt x="345" y="132"/>
                  </a:cubicBezTo>
                  <a:cubicBezTo>
                    <a:pt x="348" y="132"/>
                    <a:pt x="352" y="132"/>
                    <a:pt x="355" y="132"/>
                  </a:cubicBezTo>
                  <a:cubicBezTo>
                    <a:pt x="356" y="132"/>
                    <a:pt x="357" y="131"/>
                    <a:pt x="359" y="131"/>
                  </a:cubicBezTo>
                  <a:cubicBezTo>
                    <a:pt x="360" y="130"/>
                    <a:pt x="361" y="129"/>
                    <a:pt x="362" y="127"/>
                  </a:cubicBezTo>
                  <a:cubicBezTo>
                    <a:pt x="365" y="128"/>
                    <a:pt x="362" y="130"/>
                    <a:pt x="362" y="132"/>
                  </a:cubicBezTo>
                  <a:cubicBezTo>
                    <a:pt x="363" y="137"/>
                    <a:pt x="373" y="133"/>
                    <a:pt x="372" y="130"/>
                  </a:cubicBezTo>
                  <a:cubicBezTo>
                    <a:pt x="372" y="128"/>
                    <a:pt x="369" y="126"/>
                    <a:pt x="368" y="127"/>
                  </a:cubicBezTo>
                  <a:cubicBezTo>
                    <a:pt x="366" y="127"/>
                    <a:pt x="367" y="128"/>
                    <a:pt x="364" y="128"/>
                  </a:cubicBezTo>
                  <a:cubicBezTo>
                    <a:pt x="365" y="126"/>
                    <a:pt x="367" y="125"/>
                    <a:pt x="370" y="124"/>
                  </a:cubicBezTo>
                  <a:cubicBezTo>
                    <a:pt x="371" y="126"/>
                    <a:pt x="371" y="127"/>
                    <a:pt x="373" y="127"/>
                  </a:cubicBezTo>
                  <a:cubicBezTo>
                    <a:pt x="379" y="134"/>
                    <a:pt x="362" y="140"/>
                    <a:pt x="360" y="132"/>
                  </a:cubicBezTo>
                  <a:cubicBezTo>
                    <a:pt x="359" y="132"/>
                    <a:pt x="358" y="133"/>
                    <a:pt x="358" y="134"/>
                  </a:cubicBezTo>
                  <a:cubicBezTo>
                    <a:pt x="357" y="134"/>
                    <a:pt x="357" y="133"/>
                    <a:pt x="356" y="133"/>
                  </a:cubicBezTo>
                  <a:cubicBezTo>
                    <a:pt x="354" y="133"/>
                    <a:pt x="352" y="134"/>
                    <a:pt x="351" y="133"/>
                  </a:cubicBezTo>
                  <a:cubicBezTo>
                    <a:pt x="348" y="134"/>
                    <a:pt x="344" y="134"/>
                    <a:pt x="340" y="134"/>
                  </a:cubicBezTo>
                  <a:cubicBezTo>
                    <a:pt x="337" y="134"/>
                    <a:pt x="329" y="135"/>
                    <a:pt x="324" y="136"/>
                  </a:cubicBezTo>
                  <a:cubicBezTo>
                    <a:pt x="322" y="136"/>
                    <a:pt x="320" y="135"/>
                    <a:pt x="318" y="135"/>
                  </a:cubicBezTo>
                  <a:cubicBezTo>
                    <a:pt x="317" y="136"/>
                    <a:pt x="317" y="136"/>
                    <a:pt x="316" y="137"/>
                  </a:cubicBezTo>
                  <a:cubicBezTo>
                    <a:pt x="312" y="138"/>
                    <a:pt x="309" y="140"/>
                    <a:pt x="305" y="140"/>
                  </a:cubicBezTo>
                  <a:cubicBezTo>
                    <a:pt x="303" y="142"/>
                    <a:pt x="300" y="143"/>
                    <a:pt x="298" y="145"/>
                  </a:cubicBezTo>
                  <a:cubicBezTo>
                    <a:pt x="298" y="146"/>
                    <a:pt x="298" y="146"/>
                    <a:pt x="298" y="148"/>
                  </a:cubicBezTo>
                  <a:cubicBezTo>
                    <a:pt x="297" y="147"/>
                    <a:pt x="296" y="147"/>
                    <a:pt x="296" y="146"/>
                  </a:cubicBezTo>
                  <a:cubicBezTo>
                    <a:pt x="288" y="148"/>
                    <a:pt x="281" y="153"/>
                    <a:pt x="274" y="155"/>
                  </a:cubicBezTo>
                  <a:cubicBezTo>
                    <a:pt x="269" y="158"/>
                    <a:pt x="265" y="160"/>
                    <a:pt x="261" y="162"/>
                  </a:cubicBezTo>
                  <a:cubicBezTo>
                    <a:pt x="255" y="166"/>
                    <a:pt x="248" y="168"/>
                    <a:pt x="243" y="172"/>
                  </a:cubicBezTo>
                  <a:cubicBezTo>
                    <a:pt x="243" y="173"/>
                    <a:pt x="244" y="173"/>
                    <a:pt x="243" y="174"/>
                  </a:cubicBezTo>
                  <a:cubicBezTo>
                    <a:pt x="241" y="174"/>
                    <a:pt x="238" y="174"/>
                    <a:pt x="237" y="176"/>
                  </a:cubicBezTo>
                  <a:cubicBezTo>
                    <a:pt x="237" y="177"/>
                    <a:pt x="237" y="179"/>
                    <a:pt x="237" y="180"/>
                  </a:cubicBezTo>
                  <a:cubicBezTo>
                    <a:pt x="237" y="182"/>
                    <a:pt x="237" y="185"/>
                    <a:pt x="237" y="187"/>
                  </a:cubicBezTo>
                  <a:cubicBezTo>
                    <a:pt x="237" y="190"/>
                    <a:pt x="236" y="193"/>
                    <a:pt x="235" y="196"/>
                  </a:cubicBezTo>
                  <a:cubicBezTo>
                    <a:pt x="234" y="201"/>
                    <a:pt x="232" y="206"/>
                    <a:pt x="231" y="211"/>
                  </a:cubicBezTo>
                  <a:cubicBezTo>
                    <a:pt x="230" y="214"/>
                    <a:pt x="229" y="217"/>
                    <a:pt x="229" y="221"/>
                  </a:cubicBezTo>
                  <a:cubicBezTo>
                    <a:pt x="227" y="221"/>
                    <a:pt x="226" y="220"/>
                    <a:pt x="224" y="221"/>
                  </a:cubicBezTo>
                  <a:cubicBezTo>
                    <a:pt x="224" y="220"/>
                    <a:pt x="223" y="221"/>
                    <a:pt x="223" y="219"/>
                  </a:cubicBezTo>
                  <a:cubicBezTo>
                    <a:pt x="221" y="218"/>
                    <a:pt x="218" y="217"/>
                    <a:pt x="215" y="216"/>
                  </a:cubicBezTo>
                  <a:cubicBezTo>
                    <a:pt x="213" y="215"/>
                    <a:pt x="211" y="213"/>
                    <a:pt x="209" y="213"/>
                  </a:cubicBezTo>
                  <a:cubicBezTo>
                    <a:pt x="208" y="212"/>
                    <a:pt x="207" y="213"/>
                    <a:pt x="206" y="212"/>
                  </a:cubicBezTo>
                  <a:cubicBezTo>
                    <a:pt x="203" y="211"/>
                    <a:pt x="199" y="209"/>
                    <a:pt x="195" y="207"/>
                  </a:cubicBezTo>
                  <a:cubicBezTo>
                    <a:pt x="193" y="206"/>
                    <a:pt x="190" y="204"/>
                    <a:pt x="188" y="203"/>
                  </a:cubicBezTo>
                  <a:cubicBezTo>
                    <a:pt x="183" y="201"/>
                    <a:pt x="178" y="198"/>
                    <a:pt x="172" y="197"/>
                  </a:cubicBezTo>
                  <a:cubicBezTo>
                    <a:pt x="172" y="199"/>
                    <a:pt x="175" y="199"/>
                    <a:pt x="177" y="200"/>
                  </a:cubicBezTo>
                  <a:cubicBezTo>
                    <a:pt x="180" y="202"/>
                    <a:pt x="183" y="205"/>
                    <a:pt x="187" y="206"/>
                  </a:cubicBezTo>
                  <a:cubicBezTo>
                    <a:pt x="187" y="207"/>
                    <a:pt x="188" y="207"/>
                    <a:pt x="188" y="208"/>
                  </a:cubicBezTo>
                  <a:cubicBezTo>
                    <a:pt x="190" y="208"/>
                    <a:pt x="191" y="209"/>
                    <a:pt x="193" y="210"/>
                  </a:cubicBezTo>
                  <a:cubicBezTo>
                    <a:pt x="194" y="211"/>
                    <a:pt x="197" y="212"/>
                    <a:pt x="197" y="213"/>
                  </a:cubicBezTo>
                  <a:cubicBezTo>
                    <a:pt x="205" y="217"/>
                    <a:pt x="212" y="220"/>
                    <a:pt x="219" y="224"/>
                  </a:cubicBezTo>
                  <a:cubicBezTo>
                    <a:pt x="219" y="225"/>
                    <a:pt x="219" y="227"/>
                    <a:pt x="220" y="227"/>
                  </a:cubicBezTo>
                  <a:cubicBezTo>
                    <a:pt x="220" y="228"/>
                    <a:pt x="219" y="229"/>
                    <a:pt x="219" y="230"/>
                  </a:cubicBezTo>
                  <a:cubicBezTo>
                    <a:pt x="220" y="230"/>
                    <a:pt x="221" y="229"/>
                    <a:pt x="222" y="229"/>
                  </a:cubicBezTo>
                  <a:cubicBezTo>
                    <a:pt x="223" y="230"/>
                    <a:pt x="221" y="231"/>
                    <a:pt x="220" y="232"/>
                  </a:cubicBezTo>
                  <a:cubicBezTo>
                    <a:pt x="216" y="239"/>
                    <a:pt x="210" y="245"/>
                    <a:pt x="205" y="251"/>
                  </a:cubicBezTo>
                  <a:cubicBezTo>
                    <a:pt x="205" y="252"/>
                    <a:pt x="205" y="251"/>
                    <a:pt x="206" y="251"/>
                  </a:cubicBezTo>
                  <a:cubicBezTo>
                    <a:pt x="208" y="254"/>
                    <a:pt x="210" y="256"/>
                    <a:pt x="212" y="259"/>
                  </a:cubicBezTo>
                  <a:cubicBezTo>
                    <a:pt x="210" y="261"/>
                    <a:pt x="206" y="255"/>
                    <a:pt x="205" y="251"/>
                  </a:cubicBezTo>
                  <a:cubicBezTo>
                    <a:pt x="204" y="252"/>
                    <a:pt x="204" y="252"/>
                    <a:pt x="204" y="252"/>
                  </a:cubicBezTo>
                  <a:cubicBezTo>
                    <a:pt x="200" y="250"/>
                    <a:pt x="198" y="246"/>
                    <a:pt x="194" y="243"/>
                  </a:cubicBezTo>
                  <a:cubicBezTo>
                    <a:pt x="194" y="242"/>
                    <a:pt x="194" y="242"/>
                    <a:pt x="194" y="242"/>
                  </a:cubicBezTo>
                  <a:cubicBezTo>
                    <a:pt x="186" y="232"/>
                    <a:pt x="178" y="221"/>
                    <a:pt x="169" y="211"/>
                  </a:cubicBezTo>
                  <a:cubicBezTo>
                    <a:pt x="167" y="211"/>
                    <a:pt x="166" y="209"/>
                    <a:pt x="165" y="208"/>
                  </a:cubicBezTo>
                  <a:cubicBezTo>
                    <a:pt x="165" y="212"/>
                    <a:pt x="168" y="213"/>
                    <a:pt x="170" y="215"/>
                  </a:cubicBezTo>
                  <a:cubicBezTo>
                    <a:pt x="171" y="217"/>
                    <a:pt x="172" y="219"/>
                    <a:pt x="173" y="220"/>
                  </a:cubicBezTo>
                  <a:cubicBezTo>
                    <a:pt x="176" y="223"/>
                    <a:pt x="178" y="225"/>
                    <a:pt x="180" y="227"/>
                  </a:cubicBezTo>
                  <a:cubicBezTo>
                    <a:pt x="181" y="230"/>
                    <a:pt x="184" y="231"/>
                    <a:pt x="185" y="233"/>
                  </a:cubicBezTo>
                  <a:cubicBezTo>
                    <a:pt x="186" y="234"/>
                    <a:pt x="187" y="236"/>
                    <a:pt x="188" y="238"/>
                  </a:cubicBezTo>
                  <a:cubicBezTo>
                    <a:pt x="192" y="241"/>
                    <a:pt x="196" y="244"/>
                    <a:pt x="197" y="250"/>
                  </a:cubicBezTo>
                  <a:cubicBezTo>
                    <a:pt x="193" y="249"/>
                    <a:pt x="192" y="245"/>
                    <a:pt x="190" y="243"/>
                  </a:cubicBezTo>
                  <a:cubicBezTo>
                    <a:pt x="185" y="236"/>
                    <a:pt x="178" y="230"/>
                    <a:pt x="173" y="223"/>
                  </a:cubicBezTo>
                  <a:cubicBezTo>
                    <a:pt x="172" y="222"/>
                    <a:pt x="171" y="220"/>
                    <a:pt x="169" y="219"/>
                  </a:cubicBezTo>
                  <a:cubicBezTo>
                    <a:pt x="167" y="215"/>
                    <a:pt x="164" y="213"/>
                    <a:pt x="161" y="210"/>
                  </a:cubicBezTo>
                  <a:cubicBezTo>
                    <a:pt x="161" y="210"/>
                    <a:pt x="160" y="211"/>
                    <a:pt x="159" y="211"/>
                  </a:cubicBezTo>
                  <a:cubicBezTo>
                    <a:pt x="160" y="212"/>
                    <a:pt x="160" y="211"/>
                    <a:pt x="161" y="211"/>
                  </a:cubicBezTo>
                  <a:cubicBezTo>
                    <a:pt x="166" y="218"/>
                    <a:pt x="171" y="222"/>
                    <a:pt x="176" y="228"/>
                  </a:cubicBezTo>
                  <a:cubicBezTo>
                    <a:pt x="175" y="229"/>
                    <a:pt x="173" y="227"/>
                    <a:pt x="174" y="226"/>
                  </a:cubicBezTo>
                  <a:cubicBezTo>
                    <a:pt x="168" y="222"/>
                    <a:pt x="163" y="217"/>
                    <a:pt x="159" y="211"/>
                  </a:cubicBezTo>
                  <a:cubicBezTo>
                    <a:pt x="157" y="211"/>
                    <a:pt x="157" y="212"/>
                    <a:pt x="155" y="212"/>
                  </a:cubicBezTo>
                  <a:cubicBezTo>
                    <a:pt x="155" y="213"/>
                    <a:pt x="156" y="214"/>
                    <a:pt x="156" y="213"/>
                  </a:cubicBezTo>
                  <a:cubicBezTo>
                    <a:pt x="156" y="214"/>
                    <a:pt x="156" y="214"/>
                    <a:pt x="156" y="214"/>
                  </a:cubicBezTo>
                  <a:cubicBezTo>
                    <a:pt x="157" y="215"/>
                    <a:pt x="158" y="215"/>
                    <a:pt x="159" y="216"/>
                  </a:cubicBezTo>
                  <a:cubicBezTo>
                    <a:pt x="159" y="217"/>
                    <a:pt x="159" y="217"/>
                    <a:pt x="159" y="218"/>
                  </a:cubicBezTo>
                  <a:cubicBezTo>
                    <a:pt x="160" y="219"/>
                    <a:pt x="162" y="219"/>
                    <a:pt x="162" y="221"/>
                  </a:cubicBezTo>
                  <a:cubicBezTo>
                    <a:pt x="163" y="221"/>
                    <a:pt x="163" y="221"/>
                    <a:pt x="164" y="222"/>
                  </a:cubicBezTo>
                  <a:cubicBezTo>
                    <a:pt x="166" y="225"/>
                    <a:pt x="167" y="226"/>
                    <a:pt x="170" y="228"/>
                  </a:cubicBezTo>
                  <a:cubicBezTo>
                    <a:pt x="176" y="235"/>
                    <a:pt x="185" y="244"/>
                    <a:pt x="191" y="251"/>
                  </a:cubicBezTo>
                  <a:cubicBezTo>
                    <a:pt x="192" y="251"/>
                    <a:pt x="193" y="251"/>
                    <a:pt x="194" y="252"/>
                  </a:cubicBezTo>
                  <a:cubicBezTo>
                    <a:pt x="194" y="253"/>
                    <a:pt x="193" y="252"/>
                    <a:pt x="193" y="253"/>
                  </a:cubicBezTo>
                  <a:cubicBezTo>
                    <a:pt x="194" y="253"/>
                    <a:pt x="194" y="253"/>
                    <a:pt x="194" y="253"/>
                  </a:cubicBezTo>
                  <a:cubicBezTo>
                    <a:pt x="194" y="255"/>
                    <a:pt x="195" y="256"/>
                    <a:pt x="197" y="257"/>
                  </a:cubicBezTo>
                  <a:cubicBezTo>
                    <a:pt x="197" y="258"/>
                    <a:pt x="196" y="257"/>
                    <a:pt x="196" y="258"/>
                  </a:cubicBezTo>
                  <a:cubicBezTo>
                    <a:pt x="194" y="257"/>
                    <a:pt x="195" y="256"/>
                    <a:pt x="193" y="255"/>
                  </a:cubicBezTo>
                  <a:cubicBezTo>
                    <a:pt x="190" y="255"/>
                    <a:pt x="188" y="260"/>
                    <a:pt x="185" y="259"/>
                  </a:cubicBezTo>
                  <a:cubicBezTo>
                    <a:pt x="184" y="261"/>
                    <a:pt x="181" y="261"/>
                    <a:pt x="180" y="262"/>
                  </a:cubicBezTo>
                  <a:cubicBezTo>
                    <a:pt x="183" y="268"/>
                    <a:pt x="188" y="271"/>
                    <a:pt x="191" y="277"/>
                  </a:cubicBezTo>
                  <a:cubicBezTo>
                    <a:pt x="194" y="282"/>
                    <a:pt x="198" y="287"/>
                    <a:pt x="203" y="291"/>
                  </a:cubicBezTo>
                  <a:cubicBezTo>
                    <a:pt x="203" y="292"/>
                    <a:pt x="204" y="292"/>
                    <a:pt x="204" y="292"/>
                  </a:cubicBezTo>
                  <a:cubicBezTo>
                    <a:pt x="209" y="299"/>
                    <a:pt x="214" y="307"/>
                    <a:pt x="220" y="313"/>
                  </a:cubicBezTo>
                  <a:cubicBezTo>
                    <a:pt x="221" y="314"/>
                    <a:pt x="222" y="313"/>
                    <a:pt x="222" y="314"/>
                  </a:cubicBezTo>
                  <a:cubicBezTo>
                    <a:pt x="223" y="315"/>
                    <a:pt x="221" y="314"/>
                    <a:pt x="221" y="315"/>
                  </a:cubicBezTo>
                  <a:cubicBezTo>
                    <a:pt x="222" y="317"/>
                    <a:pt x="225" y="319"/>
                    <a:pt x="227" y="321"/>
                  </a:cubicBezTo>
                  <a:cubicBezTo>
                    <a:pt x="229" y="324"/>
                    <a:pt x="230" y="327"/>
                    <a:pt x="236" y="327"/>
                  </a:cubicBezTo>
                  <a:cubicBezTo>
                    <a:pt x="239" y="327"/>
                    <a:pt x="243" y="327"/>
                    <a:pt x="247" y="327"/>
                  </a:cubicBezTo>
                  <a:cubicBezTo>
                    <a:pt x="251" y="328"/>
                    <a:pt x="256" y="328"/>
                    <a:pt x="259" y="328"/>
                  </a:cubicBezTo>
                  <a:cubicBezTo>
                    <a:pt x="262" y="328"/>
                    <a:pt x="264" y="327"/>
                    <a:pt x="266" y="328"/>
                  </a:cubicBezTo>
                  <a:cubicBezTo>
                    <a:pt x="268" y="328"/>
                    <a:pt x="271" y="328"/>
                    <a:pt x="272" y="328"/>
                  </a:cubicBezTo>
                  <a:cubicBezTo>
                    <a:pt x="274" y="328"/>
                    <a:pt x="276" y="327"/>
                    <a:pt x="277" y="328"/>
                  </a:cubicBezTo>
                  <a:cubicBezTo>
                    <a:pt x="276" y="329"/>
                    <a:pt x="275" y="329"/>
                    <a:pt x="274" y="331"/>
                  </a:cubicBezTo>
                  <a:cubicBezTo>
                    <a:pt x="275" y="334"/>
                    <a:pt x="278" y="335"/>
                    <a:pt x="280" y="335"/>
                  </a:cubicBezTo>
                  <a:cubicBezTo>
                    <a:pt x="281" y="334"/>
                    <a:pt x="282" y="333"/>
                    <a:pt x="283" y="332"/>
                  </a:cubicBezTo>
                  <a:cubicBezTo>
                    <a:pt x="282" y="328"/>
                    <a:pt x="279" y="326"/>
                    <a:pt x="275" y="325"/>
                  </a:cubicBezTo>
                  <a:cubicBezTo>
                    <a:pt x="275" y="324"/>
                    <a:pt x="277" y="324"/>
                    <a:pt x="279" y="324"/>
                  </a:cubicBezTo>
                  <a:cubicBezTo>
                    <a:pt x="282" y="326"/>
                    <a:pt x="284" y="328"/>
                    <a:pt x="285" y="332"/>
                  </a:cubicBezTo>
                  <a:cubicBezTo>
                    <a:pt x="284" y="333"/>
                    <a:pt x="283" y="336"/>
                    <a:pt x="280" y="336"/>
                  </a:cubicBezTo>
                  <a:cubicBezTo>
                    <a:pt x="276" y="337"/>
                    <a:pt x="273" y="334"/>
                    <a:pt x="272" y="330"/>
                  </a:cubicBezTo>
                  <a:cubicBezTo>
                    <a:pt x="268" y="330"/>
                    <a:pt x="264" y="329"/>
                    <a:pt x="262" y="329"/>
                  </a:cubicBezTo>
                  <a:cubicBezTo>
                    <a:pt x="250" y="330"/>
                    <a:pt x="242" y="328"/>
                    <a:pt x="230" y="330"/>
                  </a:cubicBezTo>
                  <a:cubicBezTo>
                    <a:pt x="230" y="329"/>
                    <a:pt x="230" y="329"/>
                    <a:pt x="229" y="329"/>
                  </a:cubicBezTo>
                  <a:cubicBezTo>
                    <a:pt x="229" y="329"/>
                    <a:pt x="229" y="328"/>
                    <a:pt x="229" y="328"/>
                  </a:cubicBezTo>
                  <a:cubicBezTo>
                    <a:pt x="225" y="324"/>
                    <a:pt x="223" y="319"/>
                    <a:pt x="219" y="316"/>
                  </a:cubicBezTo>
                  <a:cubicBezTo>
                    <a:pt x="217" y="317"/>
                    <a:pt x="216" y="320"/>
                    <a:pt x="213" y="320"/>
                  </a:cubicBezTo>
                  <a:cubicBezTo>
                    <a:pt x="211" y="317"/>
                    <a:pt x="216" y="316"/>
                    <a:pt x="218" y="315"/>
                  </a:cubicBezTo>
                  <a:cubicBezTo>
                    <a:pt x="214" y="309"/>
                    <a:pt x="210" y="304"/>
                    <a:pt x="206" y="298"/>
                  </a:cubicBezTo>
                  <a:cubicBezTo>
                    <a:pt x="205" y="298"/>
                    <a:pt x="206" y="297"/>
                    <a:pt x="205" y="297"/>
                  </a:cubicBezTo>
                  <a:cubicBezTo>
                    <a:pt x="201" y="290"/>
                    <a:pt x="192" y="285"/>
                    <a:pt x="189" y="276"/>
                  </a:cubicBezTo>
                  <a:cubicBezTo>
                    <a:pt x="185" y="272"/>
                    <a:pt x="181" y="267"/>
                    <a:pt x="178" y="263"/>
                  </a:cubicBezTo>
                  <a:cubicBezTo>
                    <a:pt x="173" y="265"/>
                    <a:pt x="168" y="266"/>
                    <a:pt x="163" y="266"/>
                  </a:cubicBezTo>
                  <a:cubicBezTo>
                    <a:pt x="158" y="266"/>
                    <a:pt x="154" y="265"/>
                    <a:pt x="149" y="266"/>
                  </a:cubicBezTo>
                  <a:cubicBezTo>
                    <a:pt x="148" y="281"/>
                    <a:pt x="150" y="297"/>
                    <a:pt x="149" y="313"/>
                  </a:cubicBezTo>
                  <a:cubicBezTo>
                    <a:pt x="151" y="318"/>
                    <a:pt x="150" y="321"/>
                    <a:pt x="150" y="324"/>
                  </a:cubicBezTo>
                  <a:cubicBezTo>
                    <a:pt x="151" y="324"/>
                    <a:pt x="150" y="328"/>
                    <a:pt x="151" y="331"/>
                  </a:cubicBezTo>
                  <a:cubicBezTo>
                    <a:pt x="151" y="332"/>
                    <a:pt x="150" y="331"/>
                    <a:pt x="150" y="331"/>
                  </a:cubicBezTo>
                  <a:cubicBezTo>
                    <a:pt x="150" y="331"/>
                    <a:pt x="150" y="332"/>
                    <a:pt x="150" y="332"/>
                  </a:cubicBezTo>
                  <a:cubicBezTo>
                    <a:pt x="150" y="333"/>
                    <a:pt x="151" y="333"/>
                    <a:pt x="151" y="334"/>
                  </a:cubicBezTo>
                  <a:cubicBezTo>
                    <a:pt x="153" y="333"/>
                    <a:pt x="159" y="333"/>
                    <a:pt x="161" y="332"/>
                  </a:cubicBezTo>
                  <a:cubicBezTo>
                    <a:pt x="162" y="333"/>
                    <a:pt x="161" y="334"/>
                    <a:pt x="161" y="335"/>
                  </a:cubicBezTo>
                  <a:cubicBezTo>
                    <a:pt x="158" y="335"/>
                    <a:pt x="156" y="335"/>
                    <a:pt x="152" y="335"/>
                  </a:cubicBezTo>
                  <a:cubicBezTo>
                    <a:pt x="148" y="336"/>
                    <a:pt x="144" y="338"/>
                    <a:pt x="140" y="337"/>
                  </a:cubicBezTo>
                  <a:cubicBezTo>
                    <a:pt x="139" y="337"/>
                    <a:pt x="139" y="337"/>
                    <a:pt x="138" y="337"/>
                  </a:cubicBezTo>
                  <a:cubicBezTo>
                    <a:pt x="137" y="336"/>
                    <a:pt x="135" y="337"/>
                    <a:pt x="134" y="337"/>
                  </a:cubicBezTo>
                  <a:cubicBezTo>
                    <a:pt x="132" y="337"/>
                    <a:pt x="130" y="336"/>
                    <a:pt x="127" y="336"/>
                  </a:cubicBezTo>
                  <a:cubicBezTo>
                    <a:pt x="127" y="336"/>
                    <a:pt x="126" y="336"/>
                    <a:pt x="126" y="336"/>
                  </a:cubicBezTo>
                  <a:cubicBezTo>
                    <a:pt x="123" y="337"/>
                    <a:pt x="120" y="335"/>
                    <a:pt x="117" y="335"/>
                  </a:cubicBezTo>
                  <a:cubicBezTo>
                    <a:pt x="114" y="334"/>
                    <a:pt x="111" y="335"/>
                    <a:pt x="109" y="334"/>
                  </a:cubicBezTo>
                  <a:cubicBezTo>
                    <a:pt x="106" y="333"/>
                    <a:pt x="103" y="332"/>
                    <a:pt x="100" y="331"/>
                  </a:cubicBezTo>
                  <a:cubicBezTo>
                    <a:pt x="98" y="331"/>
                    <a:pt x="96" y="330"/>
                    <a:pt x="95" y="330"/>
                  </a:cubicBezTo>
                  <a:cubicBezTo>
                    <a:pt x="93" y="330"/>
                    <a:pt x="92" y="333"/>
                    <a:pt x="91" y="334"/>
                  </a:cubicBezTo>
                  <a:cubicBezTo>
                    <a:pt x="89" y="335"/>
                    <a:pt x="87" y="338"/>
                    <a:pt x="86" y="339"/>
                  </a:cubicBezTo>
                  <a:cubicBezTo>
                    <a:pt x="86" y="340"/>
                    <a:pt x="87" y="340"/>
                    <a:pt x="87" y="341"/>
                  </a:cubicBezTo>
                  <a:cubicBezTo>
                    <a:pt x="86" y="341"/>
                    <a:pt x="84" y="341"/>
                    <a:pt x="84" y="343"/>
                  </a:cubicBezTo>
                  <a:cubicBezTo>
                    <a:pt x="83" y="342"/>
                    <a:pt x="83" y="342"/>
                    <a:pt x="82" y="343"/>
                  </a:cubicBezTo>
                  <a:cubicBezTo>
                    <a:pt x="82" y="343"/>
                    <a:pt x="82" y="345"/>
                    <a:pt x="81" y="346"/>
                  </a:cubicBezTo>
                  <a:cubicBezTo>
                    <a:pt x="80" y="345"/>
                    <a:pt x="79" y="346"/>
                    <a:pt x="78" y="346"/>
                  </a:cubicBezTo>
                  <a:cubicBezTo>
                    <a:pt x="77" y="344"/>
                    <a:pt x="80" y="344"/>
                    <a:pt x="80" y="342"/>
                  </a:cubicBezTo>
                  <a:cubicBezTo>
                    <a:pt x="69" y="345"/>
                    <a:pt x="58" y="343"/>
                    <a:pt x="46" y="343"/>
                  </a:cubicBezTo>
                  <a:cubicBezTo>
                    <a:pt x="43" y="344"/>
                    <a:pt x="35" y="345"/>
                    <a:pt x="31" y="345"/>
                  </a:cubicBezTo>
                  <a:cubicBezTo>
                    <a:pt x="27" y="346"/>
                    <a:pt x="22" y="347"/>
                    <a:pt x="18" y="348"/>
                  </a:cubicBezTo>
                  <a:cubicBezTo>
                    <a:pt x="18" y="349"/>
                    <a:pt x="17" y="349"/>
                    <a:pt x="16" y="350"/>
                  </a:cubicBezTo>
                  <a:cubicBezTo>
                    <a:pt x="14" y="351"/>
                    <a:pt x="8" y="353"/>
                    <a:pt x="5" y="351"/>
                  </a:cubicBezTo>
                  <a:cubicBezTo>
                    <a:pt x="4" y="350"/>
                    <a:pt x="0" y="345"/>
                    <a:pt x="3" y="343"/>
                  </a:cubicBezTo>
                  <a:cubicBezTo>
                    <a:pt x="6" y="343"/>
                    <a:pt x="8" y="341"/>
                    <a:pt x="11" y="341"/>
                  </a:cubicBezTo>
                  <a:cubicBezTo>
                    <a:pt x="14" y="342"/>
                    <a:pt x="15" y="344"/>
                    <a:pt x="16" y="345"/>
                  </a:cubicBezTo>
                  <a:cubicBezTo>
                    <a:pt x="28" y="345"/>
                    <a:pt x="41" y="342"/>
                    <a:pt x="54" y="342"/>
                  </a:cubicBezTo>
                  <a:cubicBezTo>
                    <a:pt x="63" y="342"/>
                    <a:pt x="71" y="342"/>
                    <a:pt x="78" y="340"/>
                  </a:cubicBezTo>
                  <a:cubicBezTo>
                    <a:pt x="82" y="339"/>
                    <a:pt x="84" y="339"/>
                    <a:pt x="86" y="336"/>
                  </a:cubicBezTo>
                  <a:cubicBezTo>
                    <a:pt x="88" y="335"/>
                    <a:pt x="89" y="333"/>
                    <a:pt x="91" y="331"/>
                  </a:cubicBezTo>
                  <a:cubicBezTo>
                    <a:pt x="92" y="330"/>
                    <a:pt x="92" y="330"/>
                    <a:pt x="93" y="329"/>
                  </a:cubicBezTo>
                  <a:cubicBezTo>
                    <a:pt x="90" y="327"/>
                    <a:pt x="87" y="325"/>
                    <a:pt x="84" y="325"/>
                  </a:cubicBezTo>
                  <a:cubicBezTo>
                    <a:pt x="82" y="323"/>
                    <a:pt x="81" y="322"/>
                    <a:pt x="79" y="321"/>
                  </a:cubicBezTo>
                  <a:cubicBezTo>
                    <a:pt x="78" y="321"/>
                    <a:pt x="77" y="322"/>
                    <a:pt x="76" y="322"/>
                  </a:cubicBezTo>
                  <a:cubicBezTo>
                    <a:pt x="77" y="321"/>
                    <a:pt x="76" y="321"/>
                    <a:pt x="76" y="321"/>
                  </a:cubicBezTo>
                  <a:cubicBezTo>
                    <a:pt x="75" y="321"/>
                    <a:pt x="76" y="321"/>
                    <a:pt x="76" y="320"/>
                  </a:cubicBezTo>
                  <a:cubicBezTo>
                    <a:pt x="71" y="317"/>
                    <a:pt x="66" y="313"/>
                    <a:pt x="61" y="311"/>
                  </a:cubicBezTo>
                  <a:cubicBezTo>
                    <a:pt x="60" y="309"/>
                    <a:pt x="60" y="308"/>
                    <a:pt x="59" y="307"/>
                  </a:cubicBezTo>
                  <a:cubicBezTo>
                    <a:pt x="59" y="304"/>
                    <a:pt x="62" y="302"/>
                    <a:pt x="63" y="299"/>
                  </a:cubicBezTo>
                  <a:cubicBezTo>
                    <a:pt x="63" y="299"/>
                    <a:pt x="64" y="298"/>
                    <a:pt x="65" y="297"/>
                  </a:cubicBezTo>
                  <a:cubicBezTo>
                    <a:pt x="66" y="295"/>
                    <a:pt x="66" y="294"/>
                    <a:pt x="68" y="293"/>
                  </a:cubicBezTo>
                  <a:cubicBezTo>
                    <a:pt x="69" y="290"/>
                    <a:pt x="72" y="287"/>
                    <a:pt x="74" y="285"/>
                  </a:cubicBezTo>
                  <a:cubicBezTo>
                    <a:pt x="76" y="281"/>
                    <a:pt x="79" y="276"/>
                    <a:pt x="81" y="273"/>
                  </a:cubicBezTo>
                  <a:cubicBezTo>
                    <a:pt x="82" y="272"/>
                    <a:pt x="83" y="271"/>
                    <a:pt x="84" y="270"/>
                  </a:cubicBezTo>
                  <a:cubicBezTo>
                    <a:pt x="86" y="266"/>
                    <a:pt x="86" y="262"/>
                    <a:pt x="90" y="260"/>
                  </a:cubicBezTo>
                  <a:cubicBezTo>
                    <a:pt x="91" y="256"/>
                    <a:pt x="95" y="253"/>
                    <a:pt x="97" y="250"/>
                  </a:cubicBezTo>
                  <a:cubicBezTo>
                    <a:pt x="98" y="250"/>
                    <a:pt x="98" y="249"/>
                    <a:pt x="99" y="249"/>
                  </a:cubicBezTo>
                  <a:cubicBezTo>
                    <a:pt x="99" y="249"/>
                    <a:pt x="99" y="247"/>
                    <a:pt x="100" y="246"/>
                  </a:cubicBezTo>
                  <a:cubicBezTo>
                    <a:pt x="105" y="248"/>
                    <a:pt x="109" y="252"/>
                    <a:pt x="115" y="254"/>
                  </a:cubicBezTo>
                  <a:cubicBezTo>
                    <a:pt x="115" y="253"/>
                    <a:pt x="115" y="253"/>
                    <a:pt x="116" y="252"/>
                  </a:cubicBezTo>
                  <a:cubicBezTo>
                    <a:pt x="116" y="253"/>
                    <a:pt x="117" y="253"/>
                    <a:pt x="117" y="252"/>
                  </a:cubicBezTo>
                  <a:cubicBezTo>
                    <a:pt x="117" y="252"/>
                    <a:pt x="117" y="253"/>
                    <a:pt x="117" y="254"/>
                  </a:cubicBezTo>
                  <a:cubicBezTo>
                    <a:pt x="126" y="258"/>
                    <a:pt x="136" y="259"/>
                    <a:pt x="146" y="259"/>
                  </a:cubicBezTo>
                  <a:cubicBezTo>
                    <a:pt x="146" y="256"/>
                    <a:pt x="147" y="252"/>
                    <a:pt x="145" y="250"/>
                  </a:cubicBezTo>
                  <a:cubicBezTo>
                    <a:pt x="147" y="249"/>
                    <a:pt x="145" y="245"/>
                    <a:pt x="145" y="243"/>
                  </a:cubicBezTo>
                  <a:cubicBezTo>
                    <a:pt x="145" y="238"/>
                    <a:pt x="145" y="234"/>
                    <a:pt x="145" y="229"/>
                  </a:cubicBezTo>
                  <a:cubicBezTo>
                    <a:pt x="144" y="225"/>
                    <a:pt x="144" y="220"/>
                    <a:pt x="144" y="216"/>
                  </a:cubicBezTo>
                  <a:cubicBezTo>
                    <a:pt x="143" y="216"/>
                    <a:pt x="143" y="216"/>
                    <a:pt x="143" y="215"/>
                  </a:cubicBezTo>
                  <a:cubicBezTo>
                    <a:pt x="136" y="215"/>
                    <a:pt x="133" y="213"/>
                    <a:pt x="129" y="210"/>
                  </a:cubicBezTo>
                  <a:cubicBezTo>
                    <a:pt x="124" y="210"/>
                    <a:pt x="124" y="218"/>
                    <a:pt x="120" y="218"/>
                  </a:cubicBezTo>
                  <a:cubicBezTo>
                    <a:pt x="122" y="215"/>
                    <a:pt x="124" y="212"/>
                    <a:pt x="126" y="208"/>
                  </a:cubicBezTo>
                  <a:cubicBezTo>
                    <a:pt x="123" y="204"/>
                    <a:pt x="121" y="210"/>
                    <a:pt x="119" y="211"/>
                  </a:cubicBezTo>
                  <a:cubicBezTo>
                    <a:pt x="118" y="208"/>
                    <a:pt x="120" y="207"/>
                    <a:pt x="122" y="205"/>
                  </a:cubicBezTo>
                  <a:cubicBezTo>
                    <a:pt x="119" y="202"/>
                    <a:pt x="116" y="199"/>
                    <a:pt x="114" y="195"/>
                  </a:cubicBezTo>
                  <a:cubicBezTo>
                    <a:pt x="111" y="197"/>
                    <a:pt x="108" y="199"/>
                    <a:pt x="105" y="200"/>
                  </a:cubicBezTo>
                  <a:cubicBezTo>
                    <a:pt x="105" y="198"/>
                    <a:pt x="107" y="197"/>
                    <a:pt x="108" y="196"/>
                  </a:cubicBezTo>
                  <a:cubicBezTo>
                    <a:pt x="108" y="196"/>
                    <a:pt x="107" y="196"/>
                    <a:pt x="107" y="195"/>
                  </a:cubicBezTo>
                  <a:cubicBezTo>
                    <a:pt x="108" y="193"/>
                    <a:pt x="110" y="193"/>
                    <a:pt x="113" y="192"/>
                  </a:cubicBezTo>
                  <a:cubicBezTo>
                    <a:pt x="112" y="189"/>
                    <a:pt x="110" y="186"/>
                    <a:pt x="111" y="181"/>
                  </a:cubicBezTo>
                  <a:cubicBezTo>
                    <a:pt x="108" y="181"/>
                    <a:pt x="104" y="183"/>
                    <a:pt x="102" y="180"/>
                  </a:cubicBezTo>
                  <a:cubicBezTo>
                    <a:pt x="104" y="179"/>
                    <a:pt x="108" y="180"/>
                    <a:pt x="111" y="180"/>
                  </a:cubicBezTo>
                  <a:cubicBezTo>
                    <a:pt x="112" y="179"/>
                    <a:pt x="111" y="177"/>
                    <a:pt x="111" y="176"/>
                  </a:cubicBezTo>
                  <a:cubicBezTo>
                    <a:pt x="112" y="174"/>
                    <a:pt x="114" y="169"/>
                    <a:pt x="115" y="167"/>
                  </a:cubicBezTo>
                  <a:cubicBezTo>
                    <a:pt x="116" y="166"/>
                    <a:pt x="117" y="165"/>
                    <a:pt x="118" y="164"/>
                  </a:cubicBezTo>
                  <a:cubicBezTo>
                    <a:pt x="117" y="163"/>
                    <a:pt x="116" y="162"/>
                    <a:pt x="117" y="161"/>
                  </a:cubicBezTo>
                  <a:cubicBezTo>
                    <a:pt x="118" y="161"/>
                    <a:pt x="119" y="162"/>
                    <a:pt x="120" y="162"/>
                  </a:cubicBezTo>
                  <a:cubicBezTo>
                    <a:pt x="126" y="156"/>
                    <a:pt x="134" y="152"/>
                    <a:pt x="145" y="151"/>
                  </a:cubicBezTo>
                  <a:cubicBezTo>
                    <a:pt x="145" y="151"/>
                    <a:pt x="145" y="150"/>
                    <a:pt x="145" y="150"/>
                  </a:cubicBezTo>
                  <a:cubicBezTo>
                    <a:pt x="143" y="133"/>
                    <a:pt x="144" y="110"/>
                    <a:pt x="142" y="92"/>
                  </a:cubicBezTo>
                  <a:cubicBezTo>
                    <a:pt x="141" y="91"/>
                    <a:pt x="140" y="92"/>
                    <a:pt x="139" y="93"/>
                  </a:cubicBezTo>
                  <a:cubicBezTo>
                    <a:pt x="133" y="91"/>
                    <a:pt x="130" y="93"/>
                    <a:pt x="125" y="93"/>
                  </a:cubicBezTo>
                  <a:cubicBezTo>
                    <a:pt x="111" y="97"/>
                    <a:pt x="100" y="103"/>
                    <a:pt x="89" y="109"/>
                  </a:cubicBezTo>
                  <a:cubicBezTo>
                    <a:pt x="88" y="111"/>
                    <a:pt x="85" y="112"/>
                    <a:pt x="83" y="114"/>
                  </a:cubicBezTo>
                  <a:cubicBezTo>
                    <a:pt x="82" y="115"/>
                    <a:pt x="82" y="117"/>
                    <a:pt x="80" y="117"/>
                  </a:cubicBezTo>
                  <a:cubicBezTo>
                    <a:pt x="78" y="118"/>
                    <a:pt x="77" y="116"/>
                    <a:pt x="75" y="117"/>
                  </a:cubicBezTo>
                  <a:cubicBezTo>
                    <a:pt x="73" y="114"/>
                    <a:pt x="71" y="110"/>
                    <a:pt x="68" y="110"/>
                  </a:cubicBezTo>
                  <a:cubicBezTo>
                    <a:pt x="68" y="107"/>
                    <a:pt x="65" y="105"/>
                    <a:pt x="63" y="104"/>
                  </a:cubicBezTo>
                  <a:cubicBezTo>
                    <a:pt x="63" y="104"/>
                    <a:pt x="63" y="103"/>
                    <a:pt x="63" y="103"/>
                  </a:cubicBezTo>
                  <a:cubicBezTo>
                    <a:pt x="60" y="99"/>
                    <a:pt x="56" y="96"/>
                    <a:pt x="52" y="92"/>
                  </a:cubicBezTo>
                  <a:cubicBezTo>
                    <a:pt x="52" y="92"/>
                    <a:pt x="51" y="92"/>
                    <a:pt x="50" y="92"/>
                  </a:cubicBezTo>
                  <a:cubicBezTo>
                    <a:pt x="50" y="88"/>
                    <a:pt x="47" y="86"/>
                    <a:pt x="44" y="84"/>
                  </a:cubicBezTo>
                  <a:cubicBezTo>
                    <a:pt x="44" y="84"/>
                    <a:pt x="44" y="83"/>
                    <a:pt x="44" y="83"/>
                  </a:cubicBezTo>
                  <a:cubicBezTo>
                    <a:pt x="41" y="80"/>
                    <a:pt x="39" y="77"/>
                    <a:pt x="36" y="76"/>
                  </a:cubicBezTo>
                  <a:cubicBezTo>
                    <a:pt x="35" y="73"/>
                    <a:pt x="33" y="73"/>
                    <a:pt x="32" y="71"/>
                  </a:cubicBezTo>
                  <a:cubicBezTo>
                    <a:pt x="31" y="71"/>
                    <a:pt x="31" y="71"/>
                    <a:pt x="30" y="71"/>
                  </a:cubicBezTo>
                  <a:cubicBezTo>
                    <a:pt x="30" y="69"/>
                    <a:pt x="28" y="68"/>
                    <a:pt x="30" y="66"/>
                  </a:cubicBezTo>
                  <a:cubicBezTo>
                    <a:pt x="34" y="61"/>
                    <a:pt x="44" y="55"/>
                    <a:pt x="50" y="51"/>
                  </a:cubicBezTo>
                  <a:cubicBezTo>
                    <a:pt x="52" y="50"/>
                    <a:pt x="56" y="48"/>
                    <a:pt x="58" y="47"/>
                  </a:cubicBezTo>
                  <a:cubicBezTo>
                    <a:pt x="66" y="41"/>
                    <a:pt x="76" y="38"/>
                    <a:pt x="85" y="33"/>
                  </a:cubicBezTo>
                  <a:cubicBezTo>
                    <a:pt x="75" y="25"/>
                    <a:pt x="67" y="15"/>
                    <a:pt x="57" y="6"/>
                  </a:cubicBezTo>
                  <a:cubicBezTo>
                    <a:pt x="47" y="10"/>
                    <a:pt x="32" y="5"/>
                    <a:pt x="22" y="10"/>
                  </a:cubicBezTo>
                  <a:cubicBezTo>
                    <a:pt x="21" y="10"/>
                    <a:pt x="21" y="10"/>
                    <a:pt x="20" y="9"/>
                  </a:cubicBezTo>
                  <a:cubicBezTo>
                    <a:pt x="17" y="15"/>
                    <a:pt x="8" y="18"/>
                    <a:pt x="5" y="11"/>
                  </a:cubicBezTo>
                  <a:cubicBezTo>
                    <a:pt x="6" y="11"/>
                    <a:pt x="7" y="13"/>
                    <a:pt x="10" y="14"/>
                  </a:cubicBezTo>
                  <a:cubicBezTo>
                    <a:pt x="14" y="15"/>
                    <a:pt x="18" y="12"/>
                    <a:pt x="19" y="9"/>
                  </a:cubicBezTo>
                  <a:cubicBezTo>
                    <a:pt x="19" y="8"/>
                    <a:pt x="18" y="7"/>
                    <a:pt x="19" y="6"/>
                  </a:cubicBezTo>
                  <a:cubicBezTo>
                    <a:pt x="17" y="4"/>
                    <a:pt x="14" y="3"/>
                    <a:pt x="11" y="3"/>
                  </a:cubicBezTo>
                  <a:cubicBezTo>
                    <a:pt x="9" y="4"/>
                    <a:pt x="9" y="6"/>
                    <a:pt x="7" y="6"/>
                  </a:cubicBezTo>
                  <a:cubicBezTo>
                    <a:pt x="7" y="7"/>
                    <a:pt x="7" y="7"/>
                    <a:pt x="7" y="8"/>
                  </a:cubicBezTo>
                  <a:cubicBezTo>
                    <a:pt x="6" y="8"/>
                    <a:pt x="6" y="7"/>
                    <a:pt x="6" y="6"/>
                  </a:cubicBezTo>
                  <a:cubicBezTo>
                    <a:pt x="6" y="6"/>
                    <a:pt x="5" y="7"/>
                    <a:pt x="5" y="7"/>
                  </a:cubicBezTo>
                  <a:cubicBezTo>
                    <a:pt x="6" y="4"/>
                    <a:pt x="10" y="3"/>
                    <a:pt x="12" y="1"/>
                  </a:cubicBezTo>
                  <a:cubicBezTo>
                    <a:pt x="17" y="0"/>
                    <a:pt x="18" y="4"/>
                    <a:pt x="21" y="6"/>
                  </a:cubicBezTo>
                  <a:cubicBezTo>
                    <a:pt x="35" y="6"/>
                    <a:pt x="47" y="8"/>
                    <a:pt x="59" y="5"/>
                  </a:cubicBezTo>
                  <a:cubicBezTo>
                    <a:pt x="60" y="6"/>
                    <a:pt x="63" y="8"/>
                    <a:pt x="63" y="9"/>
                  </a:cubicBezTo>
                  <a:cubicBezTo>
                    <a:pt x="64" y="10"/>
                    <a:pt x="65" y="11"/>
                    <a:pt x="66" y="12"/>
                  </a:cubicBezTo>
                  <a:cubicBezTo>
                    <a:pt x="67" y="12"/>
                    <a:pt x="67" y="14"/>
                    <a:pt x="68" y="14"/>
                  </a:cubicBezTo>
                  <a:cubicBezTo>
                    <a:pt x="69" y="15"/>
                    <a:pt x="70" y="15"/>
                    <a:pt x="70" y="16"/>
                  </a:cubicBezTo>
                  <a:cubicBezTo>
                    <a:pt x="72" y="19"/>
                    <a:pt x="75" y="21"/>
                    <a:pt x="77" y="24"/>
                  </a:cubicBezTo>
                  <a:cubicBezTo>
                    <a:pt x="82" y="25"/>
                    <a:pt x="84" y="30"/>
                    <a:pt x="89" y="32"/>
                  </a:cubicBezTo>
                  <a:cubicBezTo>
                    <a:pt x="99" y="29"/>
                    <a:pt x="114" y="24"/>
                    <a:pt x="124" y="23"/>
                  </a:cubicBezTo>
                  <a:cubicBezTo>
                    <a:pt x="127" y="22"/>
                    <a:pt x="131" y="21"/>
                    <a:pt x="135" y="21"/>
                  </a:cubicBezTo>
                  <a:cubicBezTo>
                    <a:pt x="137" y="21"/>
                    <a:pt x="140" y="21"/>
                    <a:pt x="141" y="23"/>
                  </a:cubicBezTo>
                  <a:cubicBezTo>
                    <a:pt x="141" y="24"/>
                    <a:pt x="140" y="22"/>
                    <a:pt x="139" y="23"/>
                  </a:cubicBezTo>
                  <a:cubicBezTo>
                    <a:pt x="140" y="40"/>
                    <a:pt x="142" y="60"/>
                    <a:pt x="143" y="75"/>
                  </a:cubicBezTo>
                  <a:cubicBezTo>
                    <a:pt x="144" y="76"/>
                    <a:pt x="142" y="76"/>
                    <a:pt x="142" y="77"/>
                  </a:cubicBezTo>
                  <a:cubicBezTo>
                    <a:pt x="143" y="77"/>
                    <a:pt x="143" y="77"/>
                    <a:pt x="144" y="77"/>
                  </a:cubicBezTo>
                  <a:cubicBezTo>
                    <a:pt x="144" y="81"/>
                    <a:pt x="144" y="83"/>
                    <a:pt x="144" y="87"/>
                  </a:cubicBezTo>
                  <a:cubicBezTo>
                    <a:pt x="154" y="89"/>
                    <a:pt x="167" y="90"/>
                    <a:pt x="175" y="95"/>
                  </a:cubicBezTo>
                  <a:cubicBezTo>
                    <a:pt x="176" y="95"/>
                    <a:pt x="176" y="94"/>
                    <a:pt x="177" y="94"/>
                  </a:cubicBezTo>
                  <a:cubicBezTo>
                    <a:pt x="177" y="93"/>
                    <a:pt x="178" y="93"/>
                    <a:pt x="178" y="92"/>
                  </a:cubicBezTo>
                  <a:cubicBezTo>
                    <a:pt x="183" y="85"/>
                    <a:pt x="189" y="78"/>
                    <a:pt x="194" y="69"/>
                  </a:cubicBezTo>
                  <a:cubicBezTo>
                    <a:pt x="195" y="69"/>
                    <a:pt x="195" y="69"/>
                    <a:pt x="196" y="69"/>
                  </a:cubicBezTo>
                  <a:cubicBezTo>
                    <a:pt x="196" y="66"/>
                    <a:pt x="199" y="63"/>
                    <a:pt x="200" y="60"/>
                  </a:cubicBezTo>
                  <a:cubicBezTo>
                    <a:pt x="206" y="54"/>
                    <a:pt x="209" y="48"/>
                    <a:pt x="215" y="43"/>
                  </a:cubicBezTo>
                  <a:cubicBezTo>
                    <a:pt x="216" y="41"/>
                    <a:pt x="219" y="38"/>
                    <a:pt x="220" y="37"/>
                  </a:cubicBezTo>
                  <a:cubicBezTo>
                    <a:pt x="222" y="35"/>
                    <a:pt x="224" y="30"/>
                    <a:pt x="228" y="29"/>
                  </a:cubicBezTo>
                  <a:close/>
                  <a:moveTo>
                    <a:pt x="130" y="25"/>
                  </a:moveTo>
                  <a:cubicBezTo>
                    <a:pt x="128" y="27"/>
                    <a:pt x="127" y="30"/>
                    <a:pt x="126" y="32"/>
                  </a:cubicBezTo>
                  <a:cubicBezTo>
                    <a:pt x="127" y="34"/>
                    <a:pt x="126" y="36"/>
                    <a:pt x="125" y="37"/>
                  </a:cubicBezTo>
                  <a:cubicBezTo>
                    <a:pt x="124" y="44"/>
                    <a:pt x="122" y="52"/>
                    <a:pt x="119" y="57"/>
                  </a:cubicBezTo>
                  <a:cubicBezTo>
                    <a:pt x="119" y="59"/>
                    <a:pt x="118" y="62"/>
                    <a:pt x="116" y="64"/>
                  </a:cubicBezTo>
                  <a:cubicBezTo>
                    <a:pt x="116" y="65"/>
                    <a:pt x="117" y="65"/>
                    <a:pt x="116" y="66"/>
                  </a:cubicBezTo>
                  <a:cubicBezTo>
                    <a:pt x="112" y="75"/>
                    <a:pt x="109" y="85"/>
                    <a:pt x="106" y="96"/>
                  </a:cubicBezTo>
                  <a:cubicBezTo>
                    <a:pt x="109" y="96"/>
                    <a:pt x="111" y="94"/>
                    <a:pt x="114" y="93"/>
                  </a:cubicBezTo>
                  <a:cubicBezTo>
                    <a:pt x="120" y="74"/>
                    <a:pt x="127" y="53"/>
                    <a:pt x="132" y="33"/>
                  </a:cubicBezTo>
                  <a:cubicBezTo>
                    <a:pt x="134" y="31"/>
                    <a:pt x="133" y="27"/>
                    <a:pt x="135" y="26"/>
                  </a:cubicBezTo>
                  <a:cubicBezTo>
                    <a:pt x="136" y="26"/>
                    <a:pt x="137" y="26"/>
                    <a:pt x="137" y="27"/>
                  </a:cubicBezTo>
                  <a:cubicBezTo>
                    <a:pt x="133" y="35"/>
                    <a:pt x="131" y="46"/>
                    <a:pt x="128" y="53"/>
                  </a:cubicBezTo>
                  <a:cubicBezTo>
                    <a:pt x="126" y="67"/>
                    <a:pt x="119" y="77"/>
                    <a:pt x="117" y="92"/>
                  </a:cubicBezTo>
                  <a:cubicBezTo>
                    <a:pt x="118" y="93"/>
                    <a:pt x="119" y="91"/>
                    <a:pt x="120" y="91"/>
                  </a:cubicBezTo>
                  <a:cubicBezTo>
                    <a:pt x="126" y="74"/>
                    <a:pt x="133" y="55"/>
                    <a:pt x="137" y="41"/>
                  </a:cubicBezTo>
                  <a:cubicBezTo>
                    <a:pt x="140" y="38"/>
                    <a:pt x="137" y="31"/>
                    <a:pt x="137" y="25"/>
                  </a:cubicBezTo>
                  <a:cubicBezTo>
                    <a:pt x="136" y="24"/>
                    <a:pt x="133" y="25"/>
                    <a:pt x="130" y="25"/>
                  </a:cubicBezTo>
                  <a:close/>
                  <a:moveTo>
                    <a:pt x="124" y="26"/>
                  </a:moveTo>
                  <a:cubicBezTo>
                    <a:pt x="122" y="30"/>
                    <a:pt x="117" y="35"/>
                    <a:pt x="118" y="39"/>
                  </a:cubicBezTo>
                  <a:cubicBezTo>
                    <a:pt x="113" y="48"/>
                    <a:pt x="112" y="55"/>
                    <a:pt x="108" y="65"/>
                  </a:cubicBezTo>
                  <a:cubicBezTo>
                    <a:pt x="110" y="65"/>
                    <a:pt x="108" y="66"/>
                    <a:pt x="109" y="66"/>
                  </a:cubicBezTo>
                  <a:cubicBezTo>
                    <a:pt x="107" y="69"/>
                    <a:pt x="108" y="72"/>
                    <a:pt x="105" y="75"/>
                  </a:cubicBezTo>
                  <a:cubicBezTo>
                    <a:pt x="105" y="84"/>
                    <a:pt x="98" y="92"/>
                    <a:pt x="97" y="101"/>
                  </a:cubicBezTo>
                  <a:cubicBezTo>
                    <a:pt x="99" y="100"/>
                    <a:pt x="101" y="99"/>
                    <a:pt x="103" y="98"/>
                  </a:cubicBezTo>
                  <a:cubicBezTo>
                    <a:pt x="103" y="97"/>
                    <a:pt x="104" y="96"/>
                    <a:pt x="103" y="95"/>
                  </a:cubicBezTo>
                  <a:cubicBezTo>
                    <a:pt x="105" y="93"/>
                    <a:pt x="106" y="91"/>
                    <a:pt x="107" y="89"/>
                  </a:cubicBezTo>
                  <a:cubicBezTo>
                    <a:pt x="108" y="84"/>
                    <a:pt x="110" y="79"/>
                    <a:pt x="111" y="75"/>
                  </a:cubicBezTo>
                  <a:cubicBezTo>
                    <a:pt x="111" y="73"/>
                    <a:pt x="113" y="72"/>
                    <a:pt x="113" y="70"/>
                  </a:cubicBezTo>
                  <a:cubicBezTo>
                    <a:pt x="114" y="68"/>
                    <a:pt x="114" y="65"/>
                    <a:pt x="115" y="63"/>
                  </a:cubicBezTo>
                  <a:cubicBezTo>
                    <a:pt x="116" y="62"/>
                    <a:pt x="117" y="61"/>
                    <a:pt x="117" y="60"/>
                  </a:cubicBezTo>
                  <a:cubicBezTo>
                    <a:pt x="118" y="58"/>
                    <a:pt x="118" y="56"/>
                    <a:pt x="118" y="54"/>
                  </a:cubicBezTo>
                  <a:cubicBezTo>
                    <a:pt x="119" y="54"/>
                    <a:pt x="119" y="53"/>
                    <a:pt x="120" y="52"/>
                  </a:cubicBezTo>
                  <a:cubicBezTo>
                    <a:pt x="123" y="43"/>
                    <a:pt x="124" y="35"/>
                    <a:pt x="127" y="25"/>
                  </a:cubicBezTo>
                  <a:cubicBezTo>
                    <a:pt x="126" y="25"/>
                    <a:pt x="125" y="26"/>
                    <a:pt x="124" y="26"/>
                  </a:cubicBezTo>
                  <a:close/>
                  <a:moveTo>
                    <a:pt x="115" y="28"/>
                  </a:moveTo>
                  <a:cubicBezTo>
                    <a:pt x="115" y="34"/>
                    <a:pt x="110" y="38"/>
                    <a:pt x="110" y="43"/>
                  </a:cubicBezTo>
                  <a:cubicBezTo>
                    <a:pt x="109" y="43"/>
                    <a:pt x="109" y="43"/>
                    <a:pt x="109" y="44"/>
                  </a:cubicBezTo>
                  <a:cubicBezTo>
                    <a:pt x="108" y="45"/>
                    <a:pt x="109" y="44"/>
                    <a:pt x="109" y="46"/>
                  </a:cubicBezTo>
                  <a:cubicBezTo>
                    <a:pt x="106" y="48"/>
                    <a:pt x="108" y="51"/>
                    <a:pt x="106" y="54"/>
                  </a:cubicBezTo>
                  <a:cubicBezTo>
                    <a:pt x="106" y="56"/>
                    <a:pt x="104" y="58"/>
                    <a:pt x="104" y="60"/>
                  </a:cubicBezTo>
                  <a:cubicBezTo>
                    <a:pt x="104" y="61"/>
                    <a:pt x="103" y="62"/>
                    <a:pt x="103" y="63"/>
                  </a:cubicBezTo>
                  <a:cubicBezTo>
                    <a:pt x="103" y="63"/>
                    <a:pt x="103" y="64"/>
                    <a:pt x="103" y="65"/>
                  </a:cubicBezTo>
                  <a:cubicBezTo>
                    <a:pt x="102" y="66"/>
                    <a:pt x="102" y="68"/>
                    <a:pt x="101" y="68"/>
                  </a:cubicBezTo>
                  <a:cubicBezTo>
                    <a:pt x="99" y="82"/>
                    <a:pt x="90" y="94"/>
                    <a:pt x="88" y="106"/>
                  </a:cubicBezTo>
                  <a:cubicBezTo>
                    <a:pt x="95" y="105"/>
                    <a:pt x="95" y="98"/>
                    <a:pt x="98" y="93"/>
                  </a:cubicBezTo>
                  <a:cubicBezTo>
                    <a:pt x="98" y="89"/>
                    <a:pt x="101" y="86"/>
                    <a:pt x="102" y="83"/>
                  </a:cubicBezTo>
                  <a:cubicBezTo>
                    <a:pt x="104" y="79"/>
                    <a:pt x="105" y="73"/>
                    <a:pt x="106" y="68"/>
                  </a:cubicBezTo>
                  <a:cubicBezTo>
                    <a:pt x="108" y="64"/>
                    <a:pt x="109" y="58"/>
                    <a:pt x="111" y="54"/>
                  </a:cubicBezTo>
                  <a:cubicBezTo>
                    <a:pt x="113" y="44"/>
                    <a:pt x="117" y="35"/>
                    <a:pt x="120" y="27"/>
                  </a:cubicBezTo>
                  <a:cubicBezTo>
                    <a:pt x="118" y="27"/>
                    <a:pt x="116" y="28"/>
                    <a:pt x="115" y="28"/>
                  </a:cubicBezTo>
                  <a:close/>
                  <a:moveTo>
                    <a:pt x="108" y="30"/>
                  </a:moveTo>
                  <a:cubicBezTo>
                    <a:pt x="109" y="30"/>
                    <a:pt x="110" y="29"/>
                    <a:pt x="110" y="30"/>
                  </a:cubicBezTo>
                  <a:cubicBezTo>
                    <a:pt x="109" y="30"/>
                    <a:pt x="107" y="30"/>
                    <a:pt x="107" y="31"/>
                  </a:cubicBezTo>
                  <a:cubicBezTo>
                    <a:pt x="100" y="47"/>
                    <a:pt x="97" y="61"/>
                    <a:pt x="92" y="77"/>
                  </a:cubicBezTo>
                  <a:cubicBezTo>
                    <a:pt x="91" y="77"/>
                    <a:pt x="91" y="77"/>
                    <a:pt x="91" y="76"/>
                  </a:cubicBezTo>
                  <a:cubicBezTo>
                    <a:pt x="96" y="62"/>
                    <a:pt x="100" y="47"/>
                    <a:pt x="104" y="32"/>
                  </a:cubicBezTo>
                  <a:cubicBezTo>
                    <a:pt x="103" y="31"/>
                    <a:pt x="101" y="33"/>
                    <a:pt x="100" y="33"/>
                  </a:cubicBezTo>
                  <a:cubicBezTo>
                    <a:pt x="99" y="38"/>
                    <a:pt x="95" y="42"/>
                    <a:pt x="95" y="47"/>
                  </a:cubicBezTo>
                  <a:cubicBezTo>
                    <a:pt x="94" y="48"/>
                    <a:pt x="93" y="51"/>
                    <a:pt x="93" y="54"/>
                  </a:cubicBezTo>
                  <a:cubicBezTo>
                    <a:pt x="92" y="56"/>
                    <a:pt x="91" y="58"/>
                    <a:pt x="91" y="61"/>
                  </a:cubicBezTo>
                  <a:cubicBezTo>
                    <a:pt x="89" y="63"/>
                    <a:pt x="88" y="66"/>
                    <a:pt x="88" y="68"/>
                  </a:cubicBezTo>
                  <a:cubicBezTo>
                    <a:pt x="87" y="72"/>
                    <a:pt x="85" y="75"/>
                    <a:pt x="84" y="79"/>
                  </a:cubicBezTo>
                  <a:cubicBezTo>
                    <a:pt x="83" y="84"/>
                    <a:pt x="83" y="89"/>
                    <a:pt x="80" y="93"/>
                  </a:cubicBezTo>
                  <a:cubicBezTo>
                    <a:pt x="80" y="96"/>
                    <a:pt x="79" y="97"/>
                    <a:pt x="78" y="100"/>
                  </a:cubicBezTo>
                  <a:cubicBezTo>
                    <a:pt x="77" y="105"/>
                    <a:pt x="73" y="110"/>
                    <a:pt x="76" y="114"/>
                  </a:cubicBezTo>
                  <a:cubicBezTo>
                    <a:pt x="78" y="114"/>
                    <a:pt x="78" y="113"/>
                    <a:pt x="79" y="113"/>
                  </a:cubicBezTo>
                  <a:cubicBezTo>
                    <a:pt x="79" y="109"/>
                    <a:pt x="80" y="105"/>
                    <a:pt x="82" y="102"/>
                  </a:cubicBezTo>
                  <a:cubicBezTo>
                    <a:pt x="82" y="99"/>
                    <a:pt x="83" y="98"/>
                    <a:pt x="84" y="95"/>
                  </a:cubicBezTo>
                  <a:cubicBezTo>
                    <a:pt x="87" y="89"/>
                    <a:pt x="89" y="84"/>
                    <a:pt x="91" y="77"/>
                  </a:cubicBezTo>
                  <a:cubicBezTo>
                    <a:pt x="91" y="78"/>
                    <a:pt x="92" y="78"/>
                    <a:pt x="92" y="79"/>
                  </a:cubicBezTo>
                  <a:cubicBezTo>
                    <a:pt x="88" y="89"/>
                    <a:pt x="84" y="99"/>
                    <a:pt x="81" y="111"/>
                  </a:cubicBezTo>
                  <a:cubicBezTo>
                    <a:pt x="83" y="110"/>
                    <a:pt x="84" y="109"/>
                    <a:pt x="86" y="108"/>
                  </a:cubicBezTo>
                  <a:cubicBezTo>
                    <a:pt x="86" y="107"/>
                    <a:pt x="86" y="106"/>
                    <a:pt x="86" y="105"/>
                  </a:cubicBezTo>
                  <a:cubicBezTo>
                    <a:pt x="89" y="96"/>
                    <a:pt x="94" y="88"/>
                    <a:pt x="97" y="78"/>
                  </a:cubicBezTo>
                  <a:cubicBezTo>
                    <a:pt x="97" y="78"/>
                    <a:pt x="98" y="78"/>
                    <a:pt x="98" y="77"/>
                  </a:cubicBezTo>
                  <a:cubicBezTo>
                    <a:pt x="97" y="77"/>
                    <a:pt x="98" y="76"/>
                    <a:pt x="97" y="76"/>
                  </a:cubicBezTo>
                  <a:cubicBezTo>
                    <a:pt x="102" y="59"/>
                    <a:pt x="107" y="46"/>
                    <a:pt x="112" y="29"/>
                  </a:cubicBezTo>
                  <a:cubicBezTo>
                    <a:pt x="110" y="29"/>
                    <a:pt x="109" y="28"/>
                    <a:pt x="108" y="30"/>
                  </a:cubicBezTo>
                  <a:close/>
                  <a:moveTo>
                    <a:pt x="92" y="35"/>
                  </a:moveTo>
                  <a:cubicBezTo>
                    <a:pt x="91" y="37"/>
                    <a:pt x="90" y="42"/>
                    <a:pt x="90" y="42"/>
                  </a:cubicBezTo>
                  <a:cubicBezTo>
                    <a:pt x="87" y="47"/>
                    <a:pt x="88" y="54"/>
                    <a:pt x="84" y="58"/>
                  </a:cubicBezTo>
                  <a:cubicBezTo>
                    <a:pt x="84" y="58"/>
                    <a:pt x="85" y="59"/>
                    <a:pt x="84" y="60"/>
                  </a:cubicBezTo>
                  <a:cubicBezTo>
                    <a:pt x="82" y="65"/>
                    <a:pt x="80" y="72"/>
                    <a:pt x="78" y="80"/>
                  </a:cubicBezTo>
                  <a:cubicBezTo>
                    <a:pt x="78" y="81"/>
                    <a:pt x="77" y="81"/>
                    <a:pt x="77" y="81"/>
                  </a:cubicBezTo>
                  <a:cubicBezTo>
                    <a:pt x="76" y="88"/>
                    <a:pt x="74" y="94"/>
                    <a:pt x="71" y="100"/>
                  </a:cubicBezTo>
                  <a:cubicBezTo>
                    <a:pt x="72" y="103"/>
                    <a:pt x="69" y="108"/>
                    <a:pt x="73" y="109"/>
                  </a:cubicBezTo>
                  <a:cubicBezTo>
                    <a:pt x="75" y="106"/>
                    <a:pt x="75" y="102"/>
                    <a:pt x="76" y="98"/>
                  </a:cubicBezTo>
                  <a:cubicBezTo>
                    <a:pt x="79" y="92"/>
                    <a:pt x="81" y="88"/>
                    <a:pt x="83" y="81"/>
                  </a:cubicBezTo>
                  <a:cubicBezTo>
                    <a:pt x="83" y="80"/>
                    <a:pt x="83" y="79"/>
                    <a:pt x="83" y="78"/>
                  </a:cubicBezTo>
                  <a:cubicBezTo>
                    <a:pt x="83" y="76"/>
                    <a:pt x="85" y="74"/>
                    <a:pt x="85" y="72"/>
                  </a:cubicBezTo>
                  <a:cubicBezTo>
                    <a:pt x="89" y="61"/>
                    <a:pt x="93" y="48"/>
                    <a:pt x="96" y="36"/>
                  </a:cubicBezTo>
                  <a:cubicBezTo>
                    <a:pt x="97" y="35"/>
                    <a:pt x="98" y="34"/>
                    <a:pt x="97" y="33"/>
                  </a:cubicBezTo>
                  <a:cubicBezTo>
                    <a:pt x="95" y="34"/>
                    <a:pt x="93" y="34"/>
                    <a:pt x="92" y="35"/>
                  </a:cubicBezTo>
                  <a:close/>
                  <a:moveTo>
                    <a:pt x="73" y="43"/>
                  </a:moveTo>
                  <a:cubicBezTo>
                    <a:pt x="72" y="43"/>
                    <a:pt x="74" y="43"/>
                    <a:pt x="74" y="44"/>
                  </a:cubicBezTo>
                  <a:cubicBezTo>
                    <a:pt x="71" y="51"/>
                    <a:pt x="67" y="57"/>
                    <a:pt x="66" y="65"/>
                  </a:cubicBezTo>
                  <a:cubicBezTo>
                    <a:pt x="65" y="67"/>
                    <a:pt x="64" y="71"/>
                    <a:pt x="64" y="74"/>
                  </a:cubicBezTo>
                  <a:cubicBezTo>
                    <a:pt x="62" y="75"/>
                    <a:pt x="63" y="80"/>
                    <a:pt x="61" y="81"/>
                  </a:cubicBezTo>
                  <a:cubicBezTo>
                    <a:pt x="62" y="85"/>
                    <a:pt x="58" y="90"/>
                    <a:pt x="58" y="95"/>
                  </a:cubicBezTo>
                  <a:cubicBezTo>
                    <a:pt x="61" y="96"/>
                    <a:pt x="62" y="99"/>
                    <a:pt x="64" y="100"/>
                  </a:cubicBezTo>
                  <a:cubicBezTo>
                    <a:pt x="66" y="99"/>
                    <a:pt x="65" y="98"/>
                    <a:pt x="65" y="96"/>
                  </a:cubicBezTo>
                  <a:cubicBezTo>
                    <a:pt x="66" y="94"/>
                    <a:pt x="67" y="92"/>
                    <a:pt x="67" y="90"/>
                  </a:cubicBezTo>
                  <a:cubicBezTo>
                    <a:pt x="68" y="87"/>
                    <a:pt x="69" y="85"/>
                    <a:pt x="69" y="83"/>
                  </a:cubicBezTo>
                  <a:cubicBezTo>
                    <a:pt x="73" y="69"/>
                    <a:pt x="77" y="54"/>
                    <a:pt x="80" y="43"/>
                  </a:cubicBezTo>
                  <a:cubicBezTo>
                    <a:pt x="80" y="42"/>
                    <a:pt x="80" y="41"/>
                    <a:pt x="82" y="40"/>
                  </a:cubicBezTo>
                  <a:cubicBezTo>
                    <a:pt x="82" y="40"/>
                    <a:pt x="83" y="40"/>
                    <a:pt x="83" y="41"/>
                  </a:cubicBezTo>
                  <a:cubicBezTo>
                    <a:pt x="81" y="46"/>
                    <a:pt x="80" y="49"/>
                    <a:pt x="79" y="55"/>
                  </a:cubicBezTo>
                  <a:cubicBezTo>
                    <a:pt x="76" y="58"/>
                    <a:pt x="77" y="64"/>
                    <a:pt x="74" y="68"/>
                  </a:cubicBezTo>
                  <a:cubicBezTo>
                    <a:pt x="74" y="71"/>
                    <a:pt x="72" y="77"/>
                    <a:pt x="71" y="82"/>
                  </a:cubicBezTo>
                  <a:cubicBezTo>
                    <a:pt x="71" y="83"/>
                    <a:pt x="71" y="84"/>
                    <a:pt x="70" y="84"/>
                  </a:cubicBezTo>
                  <a:cubicBezTo>
                    <a:pt x="71" y="85"/>
                    <a:pt x="70" y="86"/>
                    <a:pt x="70" y="87"/>
                  </a:cubicBezTo>
                  <a:cubicBezTo>
                    <a:pt x="69" y="86"/>
                    <a:pt x="70" y="88"/>
                    <a:pt x="69" y="88"/>
                  </a:cubicBezTo>
                  <a:cubicBezTo>
                    <a:pt x="69" y="89"/>
                    <a:pt x="70" y="88"/>
                    <a:pt x="69" y="90"/>
                  </a:cubicBezTo>
                  <a:cubicBezTo>
                    <a:pt x="68" y="94"/>
                    <a:pt x="67" y="99"/>
                    <a:pt x="66" y="103"/>
                  </a:cubicBezTo>
                  <a:cubicBezTo>
                    <a:pt x="67" y="104"/>
                    <a:pt x="68" y="105"/>
                    <a:pt x="69" y="105"/>
                  </a:cubicBezTo>
                  <a:cubicBezTo>
                    <a:pt x="71" y="94"/>
                    <a:pt x="75" y="85"/>
                    <a:pt x="78" y="75"/>
                  </a:cubicBezTo>
                  <a:cubicBezTo>
                    <a:pt x="78" y="73"/>
                    <a:pt x="78" y="71"/>
                    <a:pt x="79" y="69"/>
                  </a:cubicBezTo>
                  <a:cubicBezTo>
                    <a:pt x="79" y="68"/>
                    <a:pt x="80" y="68"/>
                    <a:pt x="80" y="67"/>
                  </a:cubicBezTo>
                  <a:cubicBezTo>
                    <a:pt x="81" y="66"/>
                    <a:pt x="81" y="64"/>
                    <a:pt x="82" y="62"/>
                  </a:cubicBezTo>
                  <a:cubicBezTo>
                    <a:pt x="85" y="54"/>
                    <a:pt x="87" y="46"/>
                    <a:pt x="89" y="37"/>
                  </a:cubicBezTo>
                  <a:cubicBezTo>
                    <a:pt x="83" y="38"/>
                    <a:pt x="79" y="40"/>
                    <a:pt x="73" y="43"/>
                  </a:cubicBezTo>
                  <a:close/>
                  <a:moveTo>
                    <a:pt x="64" y="47"/>
                  </a:moveTo>
                  <a:cubicBezTo>
                    <a:pt x="64" y="47"/>
                    <a:pt x="65" y="47"/>
                    <a:pt x="65" y="48"/>
                  </a:cubicBezTo>
                  <a:cubicBezTo>
                    <a:pt x="58" y="60"/>
                    <a:pt x="56" y="76"/>
                    <a:pt x="53" y="89"/>
                  </a:cubicBezTo>
                  <a:cubicBezTo>
                    <a:pt x="53" y="90"/>
                    <a:pt x="55" y="91"/>
                    <a:pt x="56" y="92"/>
                  </a:cubicBezTo>
                  <a:cubicBezTo>
                    <a:pt x="62" y="77"/>
                    <a:pt x="65" y="59"/>
                    <a:pt x="71" y="44"/>
                  </a:cubicBezTo>
                  <a:cubicBezTo>
                    <a:pt x="71" y="43"/>
                    <a:pt x="71" y="43"/>
                    <a:pt x="70" y="43"/>
                  </a:cubicBezTo>
                  <a:cubicBezTo>
                    <a:pt x="69" y="45"/>
                    <a:pt x="66" y="45"/>
                    <a:pt x="64" y="47"/>
                  </a:cubicBezTo>
                  <a:close/>
                  <a:moveTo>
                    <a:pt x="137" y="46"/>
                  </a:moveTo>
                  <a:cubicBezTo>
                    <a:pt x="132" y="58"/>
                    <a:pt x="130" y="72"/>
                    <a:pt x="123" y="85"/>
                  </a:cubicBezTo>
                  <a:cubicBezTo>
                    <a:pt x="124" y="86"/>
                    <a:pt x="122" y="89"/>
                    <a:pt x="123" y="90"/>
                  </a:cubicBezTo>
                  <a:cubicBezTo>
                    <a:pt x="127" y="90"/>
                    <a:pt x="130" y="89"/>
                    <a:pt x="135" y="89"/>
                  </a:cubicBezTo>
                  <a:cubicBezTo>
                    <a:pt x="137" y="85"/>
                    <a:pt x="138" y="80"/>
                    <a:pt x="140" y="76"/>
                  </a:cubicBezTo>
                  <a:cubicBezTo>
                    <a:pt x="141" y="77"/>
                    <a:pt x="141" y="77"/>
                    <a:pt x="141" y="77"/>
                  </a:cubicBezTo>
                  <a:cubicBezTo>
                    <a:pt x="142" y="74"/>
                    <a:pt x="141" y="72"/>
                    <a:pt x="140" y="69"/>
                  </a:cubicBezTo>
                  <a:cubicBezTo>
                    <a:pt x="138" y="73"/>
                    <a:pt x="137" y="77"/>
                    <a:pt x="135" y="81"/>
                  </a:cubicBezTo>
                  <a:cubicBezTo>
                    <a:pt x="135" y="84"/>
                    <a:pt x="134" y="87"/>
                    <a:pt x="133" y="89"/>
                  </a:cubicBezTo>
                  <a:cubicBezTo>
                    <a:pt x="132" y="88"/>
                    <a:pt x="132" y="88"/>
                    <a:pt x="132" y="87"/>
                  </a:cubicBezTo>
                  <a:cubicBezTo>
                    <a:pt x="135" y="80"/>
                    <a:pt x="136" y="71"/>
                    <a:pt x="140" y="65"/>
                  </a:cubicBezTo>
                  <a:cubicBezTo>
                    <a:pt x="140" y="63"/>
                    <a:pt x="140" y="60"/>
                    <a:pt x="139" y="59"/>
                  </a:cubicBezTo>
                  <a:cubicBezTo>
                    <a:pt x="135" y="69"/>
                    <a:pt x="133" y="79"/>
                    <a:pt x="128" y="88"/>
                  </a:cubicBezTo>
                  <a:cubicBezTo>
                    <a:pt x="128" y="87"/>
                    <a:pt x="127" y="88"/>
                    <a:pt x="127" y="87"/>
                  </a:cubicBezTo>
                  <a:cubicBezTo>
                    <a:pt x="131" y="77"/>
                    <a:pt x="134" y="67"/>
                    <a:pt x="138" y="57"/>
                  </a:cubicBezTo>
                  <a:cubicBezTo>
                    <a:pt x="138" y="56"/>
                    <a:pt x="139" y="56"/>
                    <a:pt x="139" y="55"/>
                  </a:cubicBezTo>
                  <a:cubicBezTo>
                    <a:pt x="139" y="51"/>
                    <a:pt x="139" y="48"/>
                    <a:pt x="138" y="44"/>
                  </a:cubicBezTo>
                  <a:cubicBezTo>
                    <a:pt x="138" y="45"/>
                    <a:pt x="137" y="46"/>
                    <a:pt x="137" y="46"/>
                  </a:cubicBezTo>
                  <a:close/>
                  <a:moveTo>
                    <a:pt x="55" y="52"/>
                  </a:moveTo>
                  <a:cubicBezTo>
                    <a:pt x="55" y="52"/>
                    <a:pt x="56" y="53"/>
                    <a:pt x="56" y="53"/>
                  </a:cubicBezTo>
                  <a:cubicBezTo>
                    <a:pt x="50" y="62"/>
                    <a:pt x="49" y="72"/>
                    <a:pt x="46" y="83"/>
                  </a:cubicBezTo>
                  <a:cubicBezTo>
                    <a:pt x="48" y="84"/>
                    <a:pt x="49" y="87"/>
                    <a:pt x="51" y="87"/>
                  </a:cubicBezTo>
                  <a:cubicBezTo>
                    <a:pt x="55" y="73"/>
                    <a:pt x="58" y="61"/>
                    <a:pt x="62" y="48"/>
                  </a:cubicBezTo>
                  <a:cubicBezTo>
                    <a:pt x="60" y="49"/>
                    <a:pt x="57" y="50"/>
                    <a:pt x="55" y="52"/>
                  </a:cubicBezTo>
                  <a:close/>
                  <a:moveTo>
                    <a:pt x="48" y="56"/>
                  </a:moveTo>
                  <a:cubicBezTo>
                    <a:pt x="46" y="58"/>
                    <a:pt x="46" y="63"/>
                    <a:pt x="44" y="65"/>
                  </a:cubicBezTo>
                  <a:cubicBezTo>
                    <a:pt x="43" y="69"/>
                    <a:pt x="42" y="74"/>
                    <a:pt x="41" y="76"/>
                  </a:cubicBezTo>
                  <a:cubicBezTo>
                    <a:pt x="42" y="78"/>
                    <a:pt x="43" y="79"/>
                    <a:pt x="45" y="81"/>
                  </a:cubicBezTo>
                  <a:cubicBezTo>
                    <a:pt x="46" y="79"/>
                    <a:pt x="45" y="75"/>
                    <a:pt x="47" y="73"/>
                  </a:cubicBezTo>
                  <a:cubicBezTo>
                    <a:pt x="47" y="66"/>
                    <a:pt x="52" y="59"/>
                    <a:pt x="53" y="53"/>
                  </a:cubicBezTo>
                  <a:cubicBezTo>
                    <a:pt x="51" y="54"/>
                    <a:pt x="49" y="55"/>
                    <a:pt x="48" y="56"/>
                  </a:cubicBezTo>
                  <a:close/>
                  <a:moveTo>
                    <a:pt x="37" y="66"/>
                  </a:moveTo>
                  <a:cubicBezTo>
                    <a:pt x="36" y="67"/>
                    <a:pt x="35" y="68"/>
                    <a:pt x="35" y="70"/>
                  </a:cubicBezTo>
                  <a:cubicBezTo>
                    <a:pt x="36" y="71"/>
                    <a:pt x="37" y="74"/>
                    <a:pt x="40" y="75"/>
                  </a:cubicBezTo>
                  <a:cubicBezTo>
                    <a:pt x="40" y="69"/>
                    <a:pt x="43" y="64"/>
                    <a:pt x="45" y="59"/>
                  </a:cubicBezTo>
                  <a:cubicBezTo>
                    <a:pt x="41" y="60"/>
                    <a:pt x="39" y="63"/>
                    <a:pt x="37" y="66"/>
                  </a:cubicBezTo>
                  <a:close/>
                  <a:moveTo>
                    <a:pt x="138" y="89"/>
                  </a:moveTo>
                  <a:cubicBezTo>
                    <a:pt x="139" y="88"/>
                    <a:pt x="140" y="88"/>
                    <a:pt x="142" y="87"/>
                  </a:cubicBezTo>
                  <a:cubicBezTo>
                    <a:pt x="142" y="84"/>
                    <a:pt x="142" y="80"/>
                    <a:pt x="141" y="78"/>
                  </a:cubicBezTo>
                  <a:cubicBezTo>
                    <a:pt x="140" y="81"/>
                    <a:pt x="138" y="85"/>
                    <a:pt x="138" y="89"/>
                  </a:cubicBezTo>
                  <a:close/>
                  <a:moveTo>
                    <a:pt x="145" y="90"/>
                  </a:moveTo>
                  <a:cubicBezTo>
                    <a:pt x="145" y="91"/>
                    <a:pt x="144" y="91"/>
                    <a:pt x="144" y="92"/>
                  </a:cubicBezTo>
                  <a:cubicBezTo>
                    <a:pt x="146" y="93"/>
                    <a:pt x="148" y="95"/>
                    <a:pt x="148" y="97"/>
                  </a:cubicBezTo>
                  <a:cubicBezTo>
                    <a:pt x="158" y="107"/>
                    <a:pt x="168" y="117"/>
                    <a:pt x="176" y="127"/>
                  </a:cubicBezTo>
                  <a:cubicBezTo>
                    <a:pt x="177" y="127"/>
                    <a:pt x="177" y="128"/>
                    <a:pt x="178" y="128"/>
                  </a:cubicBezTo>
                  <a:cubicBezTo>
                    <a:pt x="179" y="127"/>
                    <a:pt x="179" y="127"/>
                    <a:pt x="180" y="125"/>
                  </a:cubicBezTo>
                  <a:cubicBezTo>
                    <a:pt x="171" y="116"/>
                    <a:pt x="162" y="105"/>
                    <a:pt x="153" y="96"/>
                  </a:cubicBezTo>
                  <a:cubicBezTo>
                    <a:pt x="152" y="95"/>
                    <a:pt x="150" y="93"/>
                    <a:pt x="151" y="92"/>
                  </a:cubicBezTo>
                  <a:cubicBezTo>
                    <a:pt x="153" y="92"/>
                    <a:pt x="152" y="95"/>
                    <a:pt x="154" y="95"/>
                  </a:cubicBezTo>
                  <a:cubicBezTo>
                    <a:pt x="162" y="105"/>
                    <a:pt x="171" y="114"/>
                    <a:pt x="180" y="124"/>
                  </a:cubicBezTo>
                  <a:cubicBezTo>
                    <a:pt x="182" y="124"/>
                    <a:pt x="183" y="122"/>
                    <a:pt x="184" y="121"/>
                  </a:cubicBezTo>
                  <a:cubicBezTo>
                    <a:pt x="178" y="114"/>
                    <a:pt x="172" y="106"/>
                    <a:pt x="165" y="100"/>
                  </a:cubicBezTo>
                  <a:cubicBezTo>
                    <a:pt x="164" y="98"/>
                    <a:pt x="161" y="98"/>
                    <a:pt x="161" y="95"/>
                  </a:cubicBezTo>
                  <a:cubicBezTo>
                    <a:pt x="162" y="94"/>
                    <a:pt x="162" y="95"/>
                    <a:pt x="162" y="95"/>
                  </a:cubicBezTo>
                  <a:cubicBezTo>
                    <a:pt x="157" y="92"/>
                    <a:pt x="152" y="91"/>
                    <a:pt x="145" y="90"/>
                  </a:cubicBezTo>
                  <a:close/>
                  <a:moveTo>
                    <a:pt x="184" y="119"/>
                  </a:moveTo>
                  <a:cubicBezTo>
                    <a:pt x="185" y="119"/>
                    <a:pt x="187" y="116"/>
                    <a:pt x="187" y="115"/>
                  </a:cubicBezTo>
                  <a:cubicBezTo>
                    <a:pt x="181" y="109"/>
                    <a:pt x="177" y="102"/>
                    <a:pt x="170" y="96"/>
                  </a:cubicBezTo>
                  <a:cubicBezTo>
                    <a:pt x="167" y="96"/>
                    <a:pt x="166" y="95"/>
                    <a:pt x="163" y="95"/>
                  </a:cubicBezTo>
                  <a:cubicBezTo>
                    <a:pt x="170" y="103"/>
                    <a:pt x="177" y="111"/>
                    <a:pt x="184" y="119"/>
                  </a:cubicBezTo>
                  <a:close/>
                  <a:moveTo>
                    <a:pt x="151" y="109"/>
                  </a:moveTo>
                  <a:cubicBezTo>
                    <a:pt x="153" y="111"/>
                    <a:pt x="155" y="113"/>
                    <a:pt x="156" y="114"/>
                  </a:cubicBezTo>
                  <a:cubicBezTo>
                    <a:pt x="156" y="114"/>
                    <a:pt x="156" y="114"/>
                    <a:pt x="156" y="114"/>
                  </a:cubicBezTo>
                  <a:cubicBezTo>
                    <a:pt x="159" y="119"/>
                    <a:pt x="166" y="124"/>
                    <a:pt x="170" y="129"/>
                  </a:cubicBezTo>
                  <a:cubicBezTo>
                    <a:pt x="171" y="130"/>
                    <a:pt x="174" y="132"/>
                    <a:pt x="172" y="133"/>
                  </a:cubicBezTo>
                  <a:cubicBezTo>
                    <a:pt x="170" y="132"/>
                    <a:pt x="168" y="129"/>
                    <a:pt x="167" y="127"/>
                  </a:cubicBezTo>
                  <a:cubicBezTo>
                    <a:pt x="163" y="125"/>
                    <a:pt x="161" y="120"/>
                    <a:pt x="158" y="118"/>
                  </a:cubicBezTo>
                  <a:cubicBezTo>
                    <a:pt x="155" y="115"/>
                    <a:pt x="151" y="112"/>
                    <a:pt x="149" y="108"/>
                  </a:cubicBezTo>
                  <a:cubicBezTo>
                    <a:pt x="147" y="107"/>
                    <a:pt x="147" y="105"/>
                    <a:pt x="145" y="104"/>
                  </a:cubicBezTo>
                  <a:cubicBezTo>
                    <a:pt x="145" y="110"/>
                    <a:pt x="145" y="113"/>
                    <a:pt x="146" y="119"/>
                  </a:cubicBezTo>
                  <a:cubicBezTo>
                    <a:pt x="146" y="119"/>
                    <a:pt x="146" y="119"/>
                    <a:pt x="147" y="119"/>
                  </a:cubicBezTo>
                  <a:cubicBezTo>
                    <a:pt x="148" y="122"/>
                    <a:pt x="151" y="123"/>
                    <a:pt x="151" y="126"/>
                  </a:cubicBezTo>
                  <a:cubicBezTo>
                    <a:pt x="155" y="128"/>
                    <a:pt x="157" y="133"/>
                    <a:pt x="161" y="135"/>
                  </a:cubicBezTo>
                  <a:cubicBezTo>
                    <a:pt x="161" y="138"/>
                    <a:pt x="166" y="139"/>
                    <a:pt x="164" y="141"/>
                  </a:cubicBezTo>
                  <a:cubicBezTo>
                    <a:pt x="158" y="134"/>
                    <a:pt x="151" y="128"/>
                    <a:pt x="146" y="121"/>
                  </a:cubicBezTo>
                  <a:cubicBezTo>
                    <a:pt x="146" y="124"/>
                    <a:pt x="146" y="126"/>
                    <a:pt x="146" y="129"/>
                  </a:cubicBezTo>
                  <a:cubicBezTo>
                    <a:pt x="148" y="128"/>
                    <a:pt x="149" y="130"/>
                    <a:pt x="148" y="132"/>
                  </a:cubicBezTo>
                  <a:cubicBezTo>
                    <a:pt x="154" y="137"/>
                    <a:pt x="159" y="144"/>
                    <a:pt x="164" y="150"/>
                  </a:cubicBezTo>
                  <a:cubicBezTo>
                    <a:pt x="166" y="146"/>
                    <a:pt x="169" y="143"/>
                    <a:pt x="171" y="140"/>
                  </a:cubicBezTo>
                  <a:cubicBezTo>
                    <a:pt x="169" y="138"/>
                    <a:pt x="167" y="136"/>
                    <a:pt x="166" y="134"/>
                  </a:cubicBezTo>
                  <a:cubicBezTo>
                    <a:pt x="161" y="130"/>
                    <a:pt x="157" y="126"/>
                    <a:pt x="154" y="121"/>
                  </a:cubicBezTo>
                  <a:cubicBezTo>
                    <a:pt x="151" y="118"/>
                    <a:pt x="147" y="115"/>
                    <a:pt x="146" y="111"/>
                  </a:cubicBezTo>
                  <a:cubicBezTo>
                    <a:pt x="147" y="111"/>
                    <a:pt x="148" y="113"/>
                    <a:pt x="148" y="114"/>
                  </a:cubicBezTo>
                  <a:cubicBezTo>
                    <a:pt x="151" y="116"/>
                    <a:pt x="153" y="119"/>
                    <a:pt x="156" y="121"/>
                  </a:cubicBezTo>
                  <a:cubicBezTo>
                    <a:pt x="156" y="121"/>
                    <a:pt x="156" y="122"/>
                    <a:pt x="156" y="122"/>
                  </a:cubicBezTo>
                  <a:cubicBezTo>
                    <a:pt x="157" y="123"/>
                    <a:pt x="158" y="122"/>
                    <a:pt x="158" y="123"/>
                  </a:cubicBezTo>
                  <a:cubicBezTo>
                    <a:pt x="162" y="129"/>
                    <a:pt x="167" y="134"/>
                    <a:pt x="172" y="139"/>
                  </a:cubicBezTo>
                  <a:cubicBezTo>
                    <a:pt x="174" y="136"/>
                    <a:pt x="175" y="133"/>
                    <a:pt x="177" y="130"/>
                  </a:cubicBezTo>
                  <a:cubicBezTo>
                    <a:pt x="166" y="118"/>
                    <a:pt x="156" y="106"/>
                    <a:pt x="145" y="95"/>
                  </a:cubicBezTo>
                  <a:cubicBezTo>
                    <a:pt x="145" y="99"/>
                    <a:pt x="145" y="100"/>
                    <a:pt x="145" y="102"/>
                  </a:cubicBezTo>
                  <a:cubicBezTo>
                    <a:pt x="146" y="102"/>
                    <a:pt x="146" y="102"/>
                    <a:pt x="147" y="102"/>
                  </a:cubicBezTo>
                  <a:cubicBezTo>
                    <a:pt x="147" y="104"/>
                    <a:pt x="148" y="104"/>
                    <a:pt x="148" y="106"/>
                  </a:cubicBezTo>
                  <a:cubicBezTo>
                    <a:pt x="150" y="106"/>
                    <a:pt x="151" y="108"/>
                    <a:pt x="151" y="109"/>
                  </a:cubicBezTo>
                  <a:close/>
                  <a:moveTo>
                    <a:pt x="185" y="110"/>
                  </a:moveTo>
                  <a:cubicBezTo>
                    <a:pt x="185" y="111"/>
                    <a:pt x="185" y="111"/>
                    <a:pt x="185" y="111"/>
                  </a:cubicBezTo>
                  <a:cubicBezTo>
                    <a:pt x="187" y="112"/>
                    <a:pt x="187" y="113"/>
                    <a:pt x="189" y="113"/>
                  </a:cubicBezTo>
                  <a:cubicBezTo>
                    <a:pt x="189" y="112"/>
                    <a:pt x="190" y="111"/>
                    <a:pt x="190" y="110"/>
                  </a:cubicBezTo>
                  <a:cubicBezTo>
                    <a:pt x="187" y="105"/>
                    <a:pt x="182" y="101"/>
                    <a:pt x="176" y="99"/>
                  </a:cubicBezTo>
                  <a:cubicBezTo>
                    <a:pt x="179" y="103"/>
                    <a:pt x="181" y="107"/>
                    <a:pt x="185" y="110"/>
                  </a:cubicBezTo>
                  <a:close/>
                  <a:moveTo>
                    <a:pt x="202" y="115"/>
                  </a:moveTo>
                  <a:cubicBezTo>
                    <a:pt x="199" y="116"/>
                    <a:pt x="198" y="120"/>
                    <a:pt x="195" y="122"/>
                  </a:cubicBezTo>
                  <a:cubicBezTo>
                    <a:pt x="192" y="127"/>
                    <a:pt x="188" y="130"/>
                    <a:pt x="186" y="135"/>
                  </a:cubicBezTo>
                  <a:cubicBezTo>
                    <a:pt x="183" y="137"/>
                    <a:pt x="182" y="139"/>
                    <a:pt x="180" y="140"/>
                  </a:cubicBezTo>
                  <a:cubicBezTo>
                    <a:pt x="177" y="147"/>
                    <a:pt x="172" y="153"/>
                    <a:pt x="167" y="158"/>
                  </a:cubicBezTo>
                  <a:cubicBezTo>
                    <a:pt x="167" y="160"/>
                    <a:pt x="166" y="160"/>
                    <a:pt x="166" y="161"/>
                  </a:cubicBezTo>
                  <a:cubicBezTo>
                    <a:pt x="168" y="162"/>
                    <a:pt x="168" y="164"/>
                    <a:pt x="170" y="165"/>
                  </a:cubicBezTo>
                  <a:cubicBezTo>
                    <a:pt x="188" y="154"/>
                    <a:pt x="205" y="143"/>
                    <a:pt x="222" y="132"/>
                  </a:cubicBezTo>
                  <a:cubicBezTo>
                    <a:pt x="217" y="124"/>
                    <a:pt x="210" y="118"/>
                    <a:pt x="202" y="113"/>
                  </a:cubicBezTo>
                  <a:cubicBezTo>
                    <a:pt x="202" y="114"/>
                    <a:pt x="202" y="114"/>
                    <a:pt x="202" y="115"/>
                  </a:cubicBezTo>
                  <a:close/>
                  <a:moveTo>
                    <a:pt x="146" y="138"/>
                  </a:moveTo>
                  <a:cubicBezTo>
                    <a:pt x="146" y="139"/>
                    <a:pt x="148" y="142"/>
                    <a:pt x="148" y="143"/>
                  </a:cubicBezTo>
                  <a:cubicBezTo>
                    <a:pt x="149" y="144"/>
                    <a:pt x="151" y="145"/>
                    <a:pt x="152" y="146"/>
                  </a:cubicBezTo>
                  <a:cubicBezTo>
                    <a:pt x="152" y="147"/>
                    <a:pt x="153" y="148"/>
                    <a:pt x="153" y="148"/>
                  </a:cubicBezTo>
                  <a:cubicBezTo>
                    <a:pt x="155" y="150"/>
                    <a:pt x="157" y="155"/>
                    <a:pt x="161" y="155"/>
                  </a:cubicBezTo>
                  <a:cubicBezTo>
                    <a:pt x="162" y="153"/>
                    <a:pt x="163" y="152"/>
                    <a:pt x="164" y="150"/>
                  </a:cubicBezTo>
                  <a:cubicBezTo>
                    <a:pt x="157" y="145"/>
                    <a:pt x="152" y="137"/>
                    <a:pt x="146" y="131"/>
                  </a:cubicBezTo>
                  <a:cubicBezTo>
                    <a:pt x="146" y="133"/>
                    <a:pt x="146" y="136"/>
                    <a:pt x="146" y="138"/>
                  </a:cubicBezTo>
                  <a:close/>
                  <a:moveTo>
                    <a:pt x="224" y="142"/>
                  </a:moveTo>
                  <a:cubicBezTo>
                    <a:pt x="223" y="142"/>
                    <a:pt x="222" y="142"/>
                    <a:pt x="221" y="144"/>
                  </a:cubicBezTo>
                  <a:cubicBezTo>
                    <a:pt x="225" y="148"/>
                    <a:pt x="227" y="153"/>
                    <a:pt x="231" y="154"/>
                  </a:cubicBezTo>
                  <a:cubicBezTo>
                    <a:pt x="230" y="149"/>
                    <a:pt x="227" y="146"/>
                    <a:pt x="224" y="142"/>
                  </a:cubicBezTo>
                  <a:close/>
                  <a:moveTo>
                    <a:pt x="147" y="151"/>
                  </a:moveTo>
                  <a:cubicBezTo>
                    <a:pt x="150" y="151"/>
                    <a:pt x="152" y="152"/>
                    <a:pt x="154" y="152"/>
                  </a:cubicBezTo>
                  <a:cubicBezTo>
                    <a:pt x="152" y="149"/>
                    <a:pt x="150" y="145"/>
                    <a:pt x="147" y="143"/>
                  </a:cubicBezTo>
                  <a:cubicBezTo>
                    <a:pt x="147" y="146"/>
                    <a:pt x="147" y="150"/>
                    <a:pt x="147" y="151"/>
                  </a:cubicBezTo>
                  <a:close/>
                  <a:moveTo>
                    <a:pt x="229" y="156"/>
                  </a:moveTo>
                  <a:cubicBezTo>
                    <a:pt x="227" y="151"/>
                    <a:pt x="223" y="149"/>
                    <a:pt x="221" y="145"/>
                  </a:cubicBezTo>
                  <a:cubicBezTo>
                    <a:pt x="220" y="145"/>
                    <a:pt x="220" y="144"/>
                    <a:pt x="219" y="144"/>
                  </a:cubicBezTo>
                  <a:cubicBezTo>
                    <a:pt x="219" y="145"/>
                    <a:pt x="218" y="145"/>
                    <a:pt x="218" y="146"/>
                  </a:cubicBezTo>
                  <a:cubicBezTo>
                    <a:pt x="218" y="148"/>
                    <a:pt x="219" y="148"/>
                    <a:pt x="219" y="150"/>
                  </a:cubicBezTo>
                  <a:cubicBezTo>
                    <a:pt x="225" y="154"/>
                    <a:pt x="228" y="161"/>
                    <a:pt x="234" y="166"/>
                  </a:cubicBezTo>
                  <a:cubicBezTo>
                    <a:pt x="233" y="161"/>
                    <a:pt x="233" y="159"/>
                    <a:pt x="232" y="155"/>
                  </a:cubicBezTo>
                  <a:cubicBezTo>
                    <a:pt x="231" y="155"/>
                    <a:pt x="231" y="156"/>
                    <a:pt x="230" y="156"/>
                  </a:cubicBezTo>
                  <a:cubicBezTo>
                    <a:pt x="230" y="156"/>
                    <a:pt x="230" y="155"/>
                    <a:pt x="229" y="156"/>
                  </a:cubicBezTo>
                  <a:close/>
                  <a:moveTo>
                    <a:pt x="220" y="152"/>
                  </a:moveTo>
                  <a:cubicBezTo>
                    <a:pt x="219" y="151"/>
                    <a:pt x="217" y="149"/>
                    <a:pt x="216" y="147"/>
                  </a:cubicBezTo>
                  <a:cubicBezTo>
                    <a:pt x="214" y="147"/>
                    <a:pt x="213" y="149"/>
                    <a:pt x="212" y="149"/>
                  </a:cubicBezTo>
                  <a:cubicBezTo>
                    <a:pt x="218" y="158"/>
                    <a:pt x="225" y="165"/>
                    <a:pt x="232" y="173"/>
                  </a:cubicBezTo>
                  <a:cubicBezTo>
                    <a:pt x="232" y="174"/>
                    <a:pt x="232" y="174"/>
                    <a:pt x="232" y="175"/>
                  </a:cubicBezTo>
                  <a:cubicBezTo>
                    <a:pt x="233" y="175"/>
                    <a:pt x="233" y="175"/>
                    <a:pt x="234" y="175"/>
                  </a:cubicBezTo>
                  <a:cubicBezTo>
                    <a:pt x="235" y="171"/>
                    <a:pt x="234" y="169"/>
                    <a:pt x="234" y="166"/>
                  </a:cubicBezTo>
                  <a:cubicBezTo>
                    <a:pt x="233" y="166"/>
                    <a:pt x="233" y="167"/>
                    <a:pt x="232" y="167"/>
                  </a:cubicBezTo>
                  <a:cubicBezTo>
                    <a:pt x="229" y="161"/>
                    <a:pt x="224" y="157"/>
                    <a:pt x="220" y="152"/>
                  </a:cubicBezTo>
                  <a:close/>
                  <a:moveTo>
                    <a:pt x="198" y="158"/>
                  </a:moveTo>
                  <a:cubicBezTo>
                    <a:pt x="199" y="159"/>
                    <a:pt x="199" y="160"/>
                    <a:pt x="200" y="162"/>
                  </a:cubicBezTo>
                  <a:cubicBezTo>
                    <a:pt x="205" y="165"/>
                    <a:pt x="208" y="171"/>
                    <a:pt x="213" y="175"/>
                  </a:cubicBezTo>
                  <a:cubicBezTo>
                    <a:pt x="217" y="181"/>
                    <a:pt x="224" y="185"/>
                    <a:pt x="228" y="191"/>
                  </a:cubicBezTo>
                  <a:cubicBezTo>
                    <a:pt x="230" y="192"/>
                    <a:pt x="231" y="195"/>
                    <a:pt x="233" y="195"/>
                  </a:cubicBezTo>
                  <a:cubicBezTo>
                    <a:pt x="233" y="193"/>
                    <a:pt x="234" y="191"/>
                    <a:pt x="234" y="188"/>
                  </a:cubicBezTo>
                  <a:cubicBezTo>
                    <a:pt x="233" y="188"/>
                    <a:pt x="232" y="188"/>
                    <a:pt x="232" y="187"/>
                  </a:cubicBezTo>
                  <a:cubicBezTo>
                    <a:pt x="230" y="184"/>
                    <a:pt x="226" y="181"/>
                    <a:pt x="224" y="177"/>
                  </a:cubicBezTo>
                  <a:cubicBezTo>
                    <a:pt x="217" y="171"/>
                    <a:pt x="211" y="163"/>
                    <a:pt x="205" y="155"/>
                  </a:cubicBezTo>
                  <a:cubicBezTo>
                    <a:pt x="205" y="155"/>
                    <a:pt x="205" y="155"/>
                    <a:pt x="206" y="154"/>
                  </a:cubicBezTo>
                  <a:cubicBezTo>
                    <a:pt x="208" y="156"/>
                    <a:pt x="210" y="158"/>
                    <a:pt x="210" y="161"/>
                  </a:cubicBezTo>
                  <a:cubicBezTo>
                    <a:pt x="212" y="162"/>
                    <a:pt x="213" y="163"/>
                    <a:pt x="214" y="165"/>
                  </a:cubicBezTo>
                  <a:cubicBezTo>
                    <a:pt x="215" y="165"/>
                    <a:pt x="215" y="167"/>
                    <a:pt x="216" y="167"/>
                  </a:cubicBezTo>
                  <a:cubicBezTo>
                    <a:pt x="220" y="172"/>
                    <a:pt x="225" y="176"/>
                    <a:pt x="229" y="182"/>
                  </a:cubicBezTo>
                  <a:cubicBezTo>
                    <a:pt x="230" y="184"/>
                    <a:pt x="232" y="185"/>
                    <a:pt x="234" y="186"/>
                  </a:cubicBezTo>
                  <a:cubicBezTo>
                    <a:pt x="235" y="184"/>
                    <a:pt x="233" y="181"/>
                    <a:pt x="234" y="178"/>
                  </a:cubicBezTo>
                  <a:cubicBezTo>
                    <a:pt x="234" y="178"/>
                    <a:pt x="232" y="178"/>
                    <a:pt x="232" y="177"/>
                  </a:cubicBezTo>
                  <a:cubicBezTo>
                    <a:pt x="232" y="176"/>
                    <a:pt x="233" y="176"/>
                    <a:pt x="232" y="176"/>
                  </a:cubicBezTo>
                  <a:cubicBezTo>
                    <a:pt x="225" y="167"/>
                    <a:pt x="218" y="158"/>
                    <a:pt x="210" y="151"/>
                  </a:cubicBezTo>
                  <a:cubicBezTo>
                    <a:pt x="206" y="153"/>
                    <a:pt x="201" y="155"/>
                    <a:pt x="198" y="158"/>
                  </a:cubicBezTo>
                  <a:close/>
                  <a:moveTo>
                    <a:pt x="137" y="157"/>
                  </a:moveTo>
                  <a:cubicBezTo>
                    <a:pt x="138" y="157"/>
                    <a:pt x="139" y="157"/>
                    <a:pt x="139" y="156"/>
                  </a:cubicBezTo>
                  <a:cubicBezTo>
                    <a:pt x="138" y="157"/>
                    <a:pt x="137" y="156"/>
                    <a:pt x="137" y="157"/>
                  </a:cubicBezTo>
                  <a:close/>
                  <a:moveTo>
                    <a:pt x="144" y="160"/>
                  </a:moveTo>
                  <a:cubicBezTo>
                    <a:pt x="146" y="160"/>
                    <a:pt x="146" y="158"/>
                    <a:pt x="146" y="157"/>
                  </a:cubicBezTo>
                  <a:cubicBezTo>
                    <a:pt x="145" y="157"/>
                    <a:pt x="147" y="156"/>
                    <a:pt x="146" y="156"/>
                  </a:cubicBezTo>
                  <a:cubicBezTo>
                    <a:pt x="145" y="157"/>
                    <a:pt x="143" y="158"/>
                    <a:pt x="144" y="160"/>
                  </a:cubicBezTo>
                  <a:close/>
                  <a:moveTo>
                    <a:pt x="150" y="158"/>
                  </a:moveTo>
                  <a:cubicBezTo>
                    <a:pt x="150" y="158"/>
                    <a:pt x="151" y="157"/>
                    <a:pt x="151" y="157"/>
                  </a:cubicBezTo>
                  <a:cubicBezTo>
                    <a:pt x="150" y="156"/>
                    <a:pt x="149" y="157"/>
                    <a:pt x="150" y="158"/>
                  </a:cubicBezTo>
                  <a:close/>
                  <a:moveTo>
                    <a:pt x="139" y="160"/>
                  </a:moveTo>
                  <a:cubicBezTo>
                    <a:pt x="140" y="160"/>
                    <a:pt x="140" y="161"/>
                    <a:pt x="140" y="161"/>
                  </a:cubicBezTo>
                  <a:cubicBezTo>
                    <a:pt x="141" y="160"/>
                    <a:pt x="141" y="159"/>
                    <a:pt x="142" y="158"/>
                  </a:cubicBezTo>
                  <a:cubicBezTo>
                    <a:pt x="140" y="158"/>
                    <a:pt x="140" y="159"/>
                    <a:pt x="139" y="160"/>
                  </a:cubicBezTo>
                  <a:close/>
                  <a:moveTo>
                    <a:pt x="151" y="161"/>
                  </a:moveTo>
                  <a:cubicBezTo>
                    <a:pt x="152" y="161"/>
                    <a:pt x="152" y="162"/>
                    <a:pt x="152" y="162"/>
                  </a:cubicBezTo>
                  <a:cubicBezTo>
                    <a:pt x="154" y="162"/>
                    <a:pt x="153" y="160"/>
                    <a:pt x="154" y="159"/>
                  </a:cubicBezTo>
                  <a:cubicBezTo>
                    <a:pt x="153" y="159"/>
                    <a:pt x="154" y="158"/>
                    <a:pt x="153" y="158"/>
                  </a:cubicBezTo>
                  <a:cubicBezTo>
                    <a:pt x="152" y="159"/>
                    <a:pt x="151" y="160"/>
                    <a:pt x="151" y="161"/>
                  </a:cubicBezTo>
                  <a:close/>
                  <a:moveTo>
                    <a:pt x="158" y="161"/>
                  </a:moveTo>
                  <a:cubicBezTo>
                    <a:pt x="158" y="160"/>
                    <a:pt x="158" y="160"/>
                    <a:pt x="159" y="160"/>
                  </a:cubicBezTo>
                  <a:cubicBezTo>
                    <a:pt x="159" y="159"/>
                    <a:pt x="158" y="159"/>
                    <a:pt x="159" y="159"/>
                  </a:cubicBezTo>
                  <a:cubicBezTo>
                    <a:pt x="158" y="159"/>
                    <a:pt x="158" y="158"/>
                    <a:pt x="157" y="158"/>
                  </a:cubicBezTo>
                  <a:cubicBezTo>
                    <a:pt x="156" y="159"/>
                    <a:pt x="156" y="161"/>
                    <a:pt x="158" y="161"/>
                  </a:cubicBezTo>
                  <a:close/>
                  <a:moveTo>
                    <a:pt x="232" y="199"/>
                  </a:moveTo>
                  <a:cubicBezTo>
                    <a:pt x="231" y="196"/>
                    <a:pt x="229" y="194"/>
                    <a:pt x="227" y="193"/>
                  </a:cubicBezTo>
                  <a:cubicBezTo>
                    <a:pt x="225" y="191"/>
                    <a:pt x="224" y="188"/>
                    <a:pt x="222" y="186"/>
                  </a:cubicBezTo>
                  <a:cubicBezTo>
                    <a:pt x="214" y="177"/>
                    <a:pt x="204" y="167"/>
                    <a:pt x="196" y="159"/>
                  </a:cubicBezTo>
                  <a:cubicBezTo>
                    <a:pt x="194" y="160"/>
                    <a:pt x="192" y="160"/>
                    <a:pt x="191" y="161"/>
                  </a:cubicBezTo>
                  <a:cubicBezTo>
                    <a:pt x="191" y="163"/>
                    <a:pt x="192" y="164"/>
                    <a:pt x="193" y="165"/>
                  </a:cubicBezTo>
                  <a:cubicBezTo>
                    <a:pt x="193" y="167"/>
                    <a:pt x="195" y="167"/>
                    <a:pt x="195" y="168"/>
                  </a:cubicBezTo>
                  <a:cubicBezTo>
                    <a:pt x="199" y="172"/>
                    <a:pt x="203" y="175"/>
                    <a:pt x="206" y="180"/>
                  </a:cubicBezTo>
                  <a:cubicBezTo>
                    <a:pt x="212" y="187"/>
                    <a:pt x="216" y="195"/>
                    <a:pt x="223" y="201"/>
                  </a:cubicBezTo>
                  <a:cubicBezTo>
                    <a:pt x="224" y="202"/>
                    <a:pt x="226" y="202"/>
                    <a:pt x="226" y="203"/>
                  </a:cubicBezTo>
                  <a:cubicBezTo>
                    <a:pt x="225" y="204"/>
                    <a:pt x="225" y="204"/>
                    <a:pt x="225" y="204"/>
                  </a:cubicBezTo>
                  <a:cubicBezTo>
                    <a:pt x="222" y="202"/>
                    <a:pt x="220" y="199"/>
                    <a:pt x="217" y="196"/>
                  </a:cubicBezTo>
                  <a:cubicBezTo>
                    <a:pt x="211" y="189"/>
                    <a:pt x="206" y="182"/>
                    <a:pt x="200" y="175"/>
                  </a:cubicBezTo>
                  <a:cubicBezTo>
                    <a:pt x="198" y="173"/>
                    <a:pt x="196" y="171"/>
                    <a:pt x="194" y="169"/>
                  </a:cubicBezTo>
                  <a:cubicBezTo>
                    <a:pt x="193" y="167"/>
                    <a:pt x="190" y="162"/>
                    <a:pt x="188" y="162"/>
                  </a:cubicBezTo>
                  <a:cubicBezTo>
                    <a:pt x="188" y="162"/>
                    <a:pt x="186" y="164"/>
                    <a:pt x="186" y="164"/>
                  </a:cubicBezTo>
                  <a:cubicBezTo>
                    <a:pt x="185" y="165"/>
                    <a:pt x="183" y="164"/>
                    <a:pt x="183" y="166"/>
                  </a:cubicBezTo>
                  <a:cubicBezTo>
                    <a:pt x="184" y="167"/>
                    <a:pt x="186" y="169"/>
                    <a:pt x="185" y="170"/>
                  </a:cubicBezTo>
                  <a:cubicBezTo>
                    <a:pt x="197" y="182"/>
                    <a:pt x="207" y="196"/>
                    <a:pt x="218" y="207"/>
                  </a:cubicBezTo>
                  <a:cubicBezTo>
                    <a:pt x="219" y="207"/>
                    <a:pt x="219" y="208"/>
                    <a:pt x="219" y="208"/>
                  </a:cubicBezTo>
                  <a:cubicBezTo>
                    <a:pt x="222" y="210"/>
                    <a:pt x="224" y="212"/>
                    <a:pt x="225" y="215"/>
                  </a:cubicBezTo>
                  <a:cubicBezTo>
                    <a:pt x="227" y="213"/>
                    <a:pt x="228" y="211"/>
                    <a:pt x="229" y="209"/>
                  </a:cubicBezTo>
                  <a:cubicBezTo>
                    <a:pt x="228" y="208"/>
                    <a:pt x="225" y="205"/>
                    <a:pt x="228" y="203"/>
                  </a:cubicBezTo>
                  <a:cubicBezTo>
                    <a:pt x="229" y="204"/>
                    <a:pt x="228" y="207"/>
                    <a:pt x="230" y="207"/>
                  </a:cubicBezTo>
                  <a:cubicBezTo>
                    <a:pt x="231" y="204"/>
                    <a:pt x="233" y="201"/>
                    <a:pt x="232" y="199"/>
                  </a:cubicBezTo>
                  <a:close/>
                  <a:moveTo>
                    <a:pt x="135" y="162"/>
                  </a:moveTo>
                  <a:cubicBezTo>
                    <a:pt x="135" y="161"/>
                    <a:pt x="136" y="161"/>
                    <a:pt x="137" y="160"/>
                  </a:cubicBezTo>
                  <a:cubicBezTo>
                    <a:pt x="136" y="159"/>
                    <a:pt x="136" y="159"/>
                    <a:pt x="135" y="159"/>
                  </a:cubicBezTo>
                  <a:cubicBezTo>
                    <a:pt x="135" y="160"/>
                    <a:pt x="133" y="161"/>
                    <a:pt x="135" y="162"/>
                  </a:cubicBezTo>
                  <a:close/>
                  <a:moveTo>
                    <a:pt x="146" y="162"/>
                  </a:moveTo>
                  <a:cubicBezTo>
                    <a:pt x="148" y="163"/>
                    <a:pt x="148" y="160"/>
                    <a:pt x="149" y="159"/>
                  </a:cubicBezTo>
                  <a:cubicBezTo>
                    <a:pt x="149" y="159"/>
                    <a:pt x="149" y="159"/>
                    <a:pt x="148" y="159"/>
                  </a:cubicBezTo>
                  <a:cubicBezTo>
                    <a:pt x="147" y="160"/>
                    <a:pt x="147" y="161"/>
                    <a:pt x="146" y="162"/>
                  </a:cubicBezTo>
                  <a:close/>
                  <a:moveTo>
                    <a:pt x="129" y="161"/>
                  </a:moveTo>
                  <a:cubicBezTo>
                    <a:pt x="129" y="162"/>
                    <a:pt x="130" y="162"/>
                    <a:pt x="130" y="162"/>
                  </a:cubicBezTo>
                  <a:cubicBezTo>
                    <a:pt x="130" y="163"/>
                    <a:pt x="130" y="163"/>
                    <a:pt x="130" y="163"/>
                  </a:cubicBezTo>
                  <a:cubicBezTo>
                    <a:pt x="130" y="163"/>
                    <a:pt x="132" y="161"/>
                    <a:pt x="131" y="160"/>
                  </a:cubicBezTo>
                  <a:cubicBezTo>
                    <a:pt x="131" y="161"/>
                    <a:pt x="130" y="161"/>
                    <a:pt x="129" y="161"/>
                  </a:cubicBezTo>
                  <a:close/>
                  <a:moveTo>
                    <a:pt x="141" y="163"/>
                  </a:moveTo>
                  <a:cubicBezTo>
                    <a:pt x="142" y="164"/>
                    <a:pt x="142" y="164"/>
                    <a:pt x="142" y="165"/>
                  </a:cubicBezTo>
                  <a:cubicBezTo>
                    <a:pt x="144" y="165"/>
                    <a:pt x="143" y="163"/>
                    <a:pt x="144" y="162"/>
                  </a:cubicBezTo>
                  <a:cubicBezTo>
                    <a:pt x="144" y="161"/>
                    <a:pt x="144" y="160"/>
                    <a:pt x="143" y="160"/>
                  </a:cubicBezTo>
                  <a:cubicBezTo>
                    <a:pt x="142" y="161"/>
                    <a:pt x="142" y="162"/>
                    <a:pt x="141" y="163"/>
                  </a:cubicBezTo>
                  <a:close/>
                  <a:moveTo>
                    <a:pt x="154" y="164"/>
                  </a:moveTo>
                  <a:cubicBezTo>
                    <a:pt x="154" y="165"/>
                    <a:pt x="154" y="166"/>
                    <a:pt x="156" y="166"/>
                  </a:cubicBezTo>
                  <a:cubicBezTo>
                    <a:pt x="156" y="164"/>
                    <a:pt x="158" y="162"/>
                    <a:pt x="155" y="161"/>
                  </a:cubicBezTo>
                  <a:cubicBezTo>
                    <a:pt x="155" y="162"/>
                    <a:pt x="154" y="163"/>
                    <a:pt x="154" y="164"/>
                  </a:cubicBezTo>
                  <a:close/>
                  <a:moveTo>
                    <a:pt x="125" y="163"/>
                  </a:moveTo>
                  <a:cubicBezTo>
                    <a:pt x="126" y="163"/>
                    <a:pt x="127" y="162"/>
                    <a:pt x="126" y="161"/>
                  </a:cubicBezTo>
                  <a:cubicBezTo>
                    <a:pt x="126" y="162"/>
                    <a:pt x="125" y="162"/>
                    <a:pt x="125" y="163"/>
                  </a:cubicBezTo>
                  <a:close/>
                  <a:moveTo>
                    <a:pt x="136" y="164"/>
                  </a:moveTo>
                  <a:cubicBezTo>
                    <a:pt x="137" y="164"/>
                    <a:pt x="137" y="165"/>
                    <a:pt x="137" y="165"/>
                  </a:cubicBezTo>
                  <a:cubicBezTo>
                    <a:pt x="138" y="165"/>
                    <a:pt x="138" y="163"/>
                    <a:pt x="139" y="163"/>
                  </a:cubicBezTo>
                  <a:cubicBezTo>
                    <a:pt x="139" y="162"/>
                    <a:pt x="139" y="161"/>
                    <a:pt x="138" y="161"/>
                  </a:cubicBezTo>
                  <a:cubicBezTo>
                    <a:pt x="137" y="162"/>
                    <a:pt x="137" y="163"/>
                    <a:pt x="136" y="164"/>
                  </a:cubicBezTo>
                  <a:close/>
                  <a:moveTo>
                    <a:pt x="159" y="163"/>
                  </a:moveTo>
                  <a:cubicBezTo>
                    <a:pt x="159" y="164"/>
                    <a:pt x="160" y="163"/>
                    <a:pt x="159" y="164"/>
                  </a:cubicBezTo>
                  <a:cubicBezTo>
                    <a:pt x="161" y="164"/>
                    <a:pt x="160" y="162"/>
                    <a:pt x="161" y="162"/>
                  </a:cubicBezTo>
                  <a:cubicBezTo>
                    <a:pt x="160" y="162"/>
                    <a:pt x="159" y="162"/>
                    <a:pt x="159" y="163"/>
                  </a:cubicBezTo>
                  <a:close/>
                  <a:moveTo>
                    <a:pt x="150" y="167"/>
                  </a:moveTo>
                  <a:cubicBezTo>
                    <a:pt x="151" y="166"/>
                    <a:pt x="152" y="163"/>
                    <a:pt x="150" y="162"/>
                  </a:cubicBezTo>
                  <a:cubicBezTo>
                    <a:pt x="149" y="163"/>
                    <a:pt x="148" y="166"/>
                    <a:pt x="150" y="167"/>
                  </a:cubicBezTo>
                  <a:close/>
                  <a:moveTo>
                    <a:pt x="131" y="166"/>
                  </a:moveTo>
                  <a:cubicBezTo>
                    <a:pt x="131" y="166"/>
                    <a:pt x="132" y="167"/>
                    <a:pt x="133" y="167"/>
                  </a:cubicBezTo>
                  <a:cubicBezTo>
                    <a:pt x="133" y="165"/>
                    <a:pt x="134" y="165"/>
                    <a:pt x="134" y="163"/>
                  </a:cubicBezTo>
                  <a:cubicBezTo>
                    <a:pt x="134" y="163"/>
                    <a:pt x="134" y="163"/>
                    <a:pt x="133" y="162"/>
                  </a:cubicBezTo>
                  <a:cubicBezTo>
                    <a:pt x="132" y="164"/>
                    <a:pt x="131" y="164"/>
                    <a:pt x="131" y="166"/>
                  </a:cubicBezTo>
                  <a:close/>
                  <a:moveTo>
                    <a:pt x="127" y="168"/>
                  </a:moveTo>
                  <a:cubicBezTo>
                    <a:pt x="128" y="166"/>
                    <a:pt x="129" y="166"/>
                    <a:pt x="129" y="165"/>
                  </a:cubicBezTo>
                  <a:cubicBezTo>
                    <a:pt x="129" y="164"/>
                    <a:pt x="129" y="163"/>
                    <a:pt x="128" y="164"/>
                  </a:cubicBezTo>
                  <a:cubicBezTo>
                    <a:pt x="127" y="164"/>
                    <a:pt x="126" y="167"/>
                    <a:pt x="127" y="168"/>
                  </a:cubicBezTo>
                  <a:close/>
                  <a:moveTo>
                    <a:pt x="145" y="167"/>
                  </a:moveTo>
                  <a:cubicBezTo>
                    <a:pt x="145" y="166"/>
                    <a:pt x="146" y="165"/>
                    <a:pt x="146" y="164"/>
                  </a:cubicBezTo>
                  <a:cubicBezTo>
                    <a:pt x="146" y="164"/>
                    <a:pt x="146" y="164"/>
                    <a:pt x="145" y="164"/>
                  </a:cubicBezTo>
                  <a:cubicBezTo>
                    <a:pt x="145" y="165"/>
                    <a:pt x="143" y="166"/>
                    <a:pt x="145" y="167"/>
                  </a:cubicBezTo>
                  <a:close/>
                  <a:moveTo>
                    <a:pt x="158" y="169"/>
                  </a:moveTo>
                  <a:cubicBezTo>
                    <a:pt x="158" y="167"/>
                    <a:pt x="159" y="166"/>
                    <a:pt x="158" y="164"/>
                  </a:cubicBezTo>
                  <a:cubicBezTo>
                    <a:pt x="158" y="166"/>
                    <a:pt x="155" y="168"/>
                    <a:pt x="158" y="169"/>
                  </a:cubicBezTo>
                  <a:close/>
                  <a:moveTo>
                    <a:pt x="163" y="168"/>
                  </a:moveTo>
                  <a:cubicBezTo>
                    <a:pt x="163" y="166"/>
                    <a:pt x="164" y="166"/>
                    <a:pt x="164" y="165"/>
                  </a:cubicBezTo>
                  <a:cubicBezTo>
                    <a:pt x="164" y="165"/>
                    <a:pt x="163" y="164"/>
                    <a:pt x="163" y="164"/>
                  </a:cubicBezTo>
                  <a:cubicBezTo>
                    <a:pt x="162" y="165"/>
                    <a:pt x="160" y="168"/>
                    <a:pt x="163" y="168"/>
                  </a:cubicBezTo>
                  <a:close/>
                  <a:moveTo>
                    <a:pt x="140" y="169"/>
                  </a:moveTo>
                  <a:cubicBezTo>
                    <a:pt x="141" y="168"/>
                    <a:pt x="142" y="165"/>
                    <a:pt x="140" y="164"/>
                  </a:cubicBezTo>
                  <a:cubicBezTo>
                    <a:pt x="139" y="166"/>
                    <a:pt x="138" y="168"/>
                    <a:pt x="140" y="169"/>
                  </a:cubicBezTo>
                  <a:close/>
                  <a:moveTo>
                    <a:pt x="121" y="168"/>
                  </a:moveTo>
                  <a:cubicBezTo>
                    <a:pt x="123" y="169"/>
                    <a:pt x="123" y="167"/>
                    <a:pt x="124" y="166"/>
                  </a:cubicBezTo>
                  <a:cubicBezTo>
                    <a:pt x="123" y="165"/>
                    <a:pt x="122" y="167"/>
                    <a:pt x="121" y="168"/>
                  </a:cubicBezTo>
                  <a:close/>
                  <a:moveTo>
                    <a:pt x="133" y="169"/>
                  </a:moveTo>
                  <a:cubicBezTo>
                    <a:pt x="134" y="169"/>
                    <a:pt x="133" y="170"/>
                    <a:pt x="134" y="170"/>
                  </a:cubicBezTo>
                  <a:cubicBezTo>
                    <a:pt x="135" y="169"/>
                    <a:pt x="138" y="166"/>
                    <a:pt x="135" y="165"/>
                  </a:cubicBezTo>
                  <a:cubicBezTo>
                    <a:pt x="135" y="167"/>
                    <a:pt x="133" y="168"/>
                    <a:pt x="133" y="169"/>
                  </a:cubicBezTo>
                  <a:close/>
                  <a:moveTo>
                    <a:pt x="151" y="169"/>
                  </a:moveTo>
                  <a:cubicBezTo>
                    <a:pt x="152" y="170"/>
                    <a:pt x="152" y="170"/>
                    <a:pt x="153" y="170"/>
                  </a:cubicBezTo>
                  <a:cubicBezTo>
                    <a:pt x="155" y="169"/>
                    <a:pt x="155" y="167"/>
                    <a:pt x="153" y="166"/>
                  </a:cubicBezTo>
                  <a:cubicBezTo>
                    <a:pt x="152" y="167"/>
                    <a:pt x="152" y="167"/>
                    <a:pt x="151" y="169"/>
                  </a:cubicBezTo>
                  <a:close/>
                  <a:moveTo>
                    <a:pt x="146" y="170"/>
                  </a:moveTo>
                  <a:cubicBezTo>
                    <a:pt x="146" y="170"/>
                    <a:pt x="146" y="171"/>
                    <a:pt x="147" y="171"/>
                  </a:cubicBezTo>
                  <a:cubicBezTo>
                    <a:pt x="148" y="171"/>
                    <a:pt x="148" y="169"/>
                    <a:pt x="149" y="168"/>
                  </a:cubicBezTo>
                  <a:cubicBezTo>
                    <a:pt x="148" y="168"/>
                    <a:pt x="148" y="167"/>
                    <a:pt x="147" y="167"/>
                  </a:cubicBezTo>
                  <a:cubicBezTo>
                    <a:pt x="147" y="168"/>
                    <a:pt x="146" y="169"/>
                    <a:pt x="146" y="170"/>
                  </a:cubicBezTo>
                  <a:close/>
                  <a:moveTo>
                    <a:pt x="181" y="167"/>
                  </a:moveTo>
                  <a:cubicBezTo>
                    <a:pt x="179" y="168"/>
                    <a:pt x="177" y="169"/>
                    <a:pt x="176" y="170"/>
                  </a:cubicBezTo>
                  <a:cubicBezTo>
                    <a:pt x="180" y="176"/>
                    <a:pt x="185" y="182"/>
                    <a:pt x="191" y="187"/>
                  </a:cubicBezTo>
                  <a:cubicBezTo>
                    <a:pt x="190" y="188"/>
                    <a:pt x="191" y="188"/>
                    <a:pt x="191" y="189"/>
                  </a:cubicBezTo>
                  <a:cubicBezTo>
                    <a:pt x="191" y="189"/>
                    <a:pt x="192" y="189"/>
                    <a:pt x="193" y="189"/>
                  </a:cubicBezTo>
                  <a:cubicBezTo>
                    <a:pt x="194" y="193"/>
                    <a:pt x="198" y="195"/>
                    <a:pt x="199" y="198"/>
                  </a:cubicBezTo>
                  <a:cubicBezTo>
                    <a:pt x="200" y="198"/>
                    <a:pt x="200" y="198"/>
                    <a:pt x="201" y="199"/>
                  </a:cubicBezTo>
                  <a:cubicBezTo>
                    <a:pt x="201" y="202"/>
                    <a:pt x="206" y="203"/>
                    <a:pt x="207" y="206"/>
                  </a:cubicBezTo>
                  <a:cubicBezTo>
                    <a:pt x="208" y="207"/>
                    <a:pt x="209" y="208"/>
                    <a:pt x="210" y="208"/>
                  </a:cubicBezTo>
                  <a:cubicBezTo>
                    <a:pt x="210" y="209"/>
                    <a:pt x="210" y="210"/>
                    <a:pt x="210" y="211"/>
                  </a:cubicBezTo>
                  <a:cubicBezTo>
                    <a:pt x="214" y="213"/>
                    <a:pt x="219" y="215"/>
                    <a:pt x="224" y="217"/>
                  </a:cubicBezTo>
                  <a:cubicBezTo>
                    <a:pt x="211" y="199"/>
                    <a:pt x="196" y="183"/>
                    <a:pt x="181" y="167"/>
                  </a:cubicBezTo>
                  <a:close/>
                  <a:moveTo>
                    <a:pt x="129" y="170"/>
                  </a:moveTo>
                  <a:cubicBezTo>
                    <a:pt x="131" y="171"/>
                    <a:pt x="132" y="168"/>
                    <a:pt x="130" y="167"/>
                  </a:cubicBezTo>
                  <a:cubicBezTo>
                    <a:pt x="130" y="168"/>
                    <a:pt x="128" y="168"/>
                    <a:pt x="129" y="170"/>
                  </a:cubicBezTo>
                  <a:close/>
                  <a:moveTo>
                    <a:pt x="124" y="172"/>
                  </a:moveTo>
                  <a:cubicBezTo>
                    <a:pt x="125" y="171"/>
                    <a:pt x="126" y="170"/>
                    <a:pt x="126" y="169"/>
                  </a:cubicBezTo>
                  <a:cubicBezTo>
                    <a:pt x="126" y="169"/>
                    <a:pt x="126" y="168"/>
                    <a:pt x="125" y="167"/>
                  </a:cubicBezTo>
                  <a:cubicBezTo>
                    <a:pt x="124" y="169"/>
                    <a:pt x="122" y="171"/>
                    <a:pt x="124" y="172"/>
                  </a:cubicBezTo>
                  <a:close/>
                  <a:moveTo>
                    <a:pt x="166" y="172"/>
                  </a:moveTo>
                  <a:cubicBezTo>
                    <a:pt x="166" y="172"/>
                    <a:pt x="166" y="171"/>
                    <a:pt x="167" y="170"/>
                  </a:cubicBezTo>
                  <a:cubicBezTo>
                    <a:pt x="167" y="169"/>
                    <a:pt x="166" y="168"/>
                    <a:pt x="165" y="168"/>
                  </a:cubicBezTo>
                  <a:cubicBezTo>
                    <a:pt x="163" y="169"/>
                    <a:pt x="163" y="171"/>
                    <a:pt x="166" y="172"/>
                  </a:cubicBezTo>
                  <a:close/>
                  <a:moveTo>
                    <a:pt x="136" y="172"/>
                  </a:moveTo>
                  <a:cubicBezTo>
                    <a:pt x="137" y="173"/>
                    <a:pt x="136" y="174"/>
                    <a:pt x="137" y="174"/>
                  </a:cubicBezTo>
                  <a:cubicBezTo>
                    <a:pt x="138" y="173"/>
                    <a:pt x="140" y="170"/>
                    <a:pt x="137" y="168"/>
                  </a:cubicBezTo>
                  <a:cubicBezTo>
                    <a:pt x="138" y="170"/>
                    <a:pt x="136" y="170"/>
                    <a:pt x="136" y="172"/>
                  </a:cubicBezTo>
                  <a:close/>
                  <a:moveTo>
                    <a:pt x="159" y="171"/>
                  </a:moveTo>
                  <a:cubicBezTo>
                    <a:pt x="159" y="172"/>
                    <a:pt x="160" y="172"/>
                    <a:pt x="161" y="172"/>
                  </a:cubicBezTo>
                  <a:cubicBezTo>
                    <a:pt x="161" y="171"/>
                    <a:pt x="162" y="169"/>
                    <a:pt x="160" y="168"/>
                  </a:cubicBezTo>
                  <a:cubicBezTo>
                    <a:pt x="160" y="169"/>
                    <a:pt x="159" y="170"/>
                    <a:pt x="159" y="171"/>
                  </a:cubicBezTo>
                  <a:close/>
                  <a:moveTo>
                    <a:pt x="142" y="172"/>
                  </a:moveTo>
                  <a:cubicBezTo>
                    <a:pt x="142" y="171"/>
                    <a:pt x="144" y="171"/>
                    <a:pt x="143" y="169"/>
                  </a:cubicBezTo>
                  <a:cubicBezTo>
                    <a:pt x="143" y="169"/>
                    <a:pt x="143" y="168"/>
                    <a:pt x="143" y="168"/>
                  </a:cubicBezTo>
                  <a:cubicBezTo>
                    <a:pt x="142" y="170"/>
                    <a:pt x="140" y="171"/>
                    <a:pt x="142" y="172"/>
                  </a:cubicBezTo>
                  <a:close/>
                  <a:moveTo>
                    <a:pt x="119" y="176"/>
                  </a:moveTo>
                  <a:cubicBezTo>
                    <a:pt x="119" y="173"/>
                    <a:pt x="121" y="172"/>
                    <a:pt x="121" y="170"/>
                  </a:cubicBezTo>
                  <a:cubicBezTo>
                    <a:pt x="121" y="170"/>
                    <a:pt x="121" y="170"/>
                    <a:pt x="121" y="170"/>
                  </a:cubicBezTo>
                  <a:cubicBezTo>
                    <a:pt x="120" y="171"/>
                    <a:pt x="116" y="175"/>
                    <a:pt x="119" y="176"/>
                  </a:cubicBezTo>
                  <a:close/>
                  <a:moveTo>
                    <a:pt x="131" y="173"/>
                  </a:moveTo>
                  <a:cubicBezTo>
                    <a:pt x="131" y="173"/>
                    <a:pt x="131" y="174"/>
                    <a:pt x="132" y="174"/>
                  </a:cubicBezTo>
                  <a:cubicBezTo>
                    <a:pt x="133" y="173"/>
                    <a:pt x="133" y="172"/>
                    <a:pt x="134" y="172"/>
                  </a:cubicBezTo>
                  <a:cubicBezTo>
                    <a:pt x="133" y="171"/>
                    <a:pt x="133" y="170"/>
                    <a:pt x="132" y="170"/>
                  </a:cubicBezTo>
                  <a:cubicBezTo>
                    <a:pt x="132" y="171"/>
                    <a:pt x="131" y="172"/>
                    <a:pt x="131" y="173"/>
                  </a:cubicBezTo>
                  <a:close/>
                  <a:moveTo>
                    <a:pt x="155" y="173"/>
                  </a:moveTo>
                  <a:cubicBezTo>
                    <a:pt x="156" y="173"/>
                    <a:pt x="157" y="171"/>
                    <a:pt x="156" y="170"/>
                  </a:cubicBezTo>
                  <a:cubicBezTo>
                    <a:pt x="156" y="171"/>
                    <a:pt x="154" y="172"/>
                    <a:pt x="155" y="173"/>
                  </a:cubicBezTo>
                  <a:close/>
                  <a:moveTo>
                    <a:pt x="150" y="176"/>
                  </a:moveTo>
                  <a:cubicBezTo>
                    <a:pt x="151" y="175"/>
                    <a:pt x="152" y="174"/>
                    <a:pt x="152" y="172"/>
                  </a:cubicBezTo>
                  <a:cubicBezTo>
                    <a:pt x="151" y="172"/>
                    <a:pt x="152" y="170"/>
                    <a:pt x="150" y="170"/>
                  </a:cubicBezTo>
                  <a:cubicBezTo>
                    <a:pt x="149" y="173"/>
                    <a:pt x="148" y="175"/>
                    <a:pt x="150" y="176"/>
                  </a:cubicBezTo>
                  <a:close/>
                  <a:moveTo>
                    <a:pt x="126" y="176"/>
                  </a:moveTo>
                  <a:cubicBezTo>
                    <a:pt x="127" y="176"/>
                    <a:pt x="128" y="174"/>
                    <a:pt x="129" y="172"/>
                  </a:cubicBezTo>
                  <a:cubicBezTo>
                    <a:pt x="128" y="172"/>
                    <a:pt x="128" y="171"/>
                    <a:pt x="127" y="171"/>
                  </a:cubicBezTo>
                  <a:cubicBezTo>
                    <a:pt x="126" y="173"/>
                    <a:pt x="125" y="175"/>
                    <a:pt x="126" y="176"/>
                  </a:cubicBezTo>
                  <a:close/>
                  <a:moveTo>
                    <a:pt x="143" y="174"/>
                  </a:moveTo>
                  <a:cubicBezTo>
                    <a:pt x="143" y="175"/>
                    <a:pt x="144" y="176"/>
                    <a:pt x="145" y="176"/>
                  </a:cubicBezTo>
                  <a:cubicBezTo>
                    <a:pt x="146" y="175"/>
                    <a:pt x="147" y="172"/>
                    <a:pt x="145" y="171"/>
                  </a:cubicBezTo>
                  <a:cubicBezTo>
                    <a:pt x="145" y="173"/>
                    <a:pt x="143" y="173"/>
                    <a:pt x="143" y="174"/>
                  </a:cubicBezTo>
                  <a:close/>
                  <a:moveTo>
                    <a:pt x="162" y="174"/>
                  </a:moveTo>
                  <a:cubicBezTo>
                    <a:pt x="162" y="175"/>
                    <a:pt x="163" y="176"/>
                    <a:pt x="164" y="176"/>
                  </a:cubicBezTo>
                  <a:cubicBezTo>
                    <a:pt x="164" y="175"/>
                    <a:pt x="165" y="175"/>
                    <a:pt x="165" y="174"/>
                  </a:cubicBezTo>
                  <a:cubicBezTo>
                    <a:pt x="164" y="173"/>
                    <a:pt x="164" y="172"/>
                    <a:pt x="163" y="172"/>
                  </a:cubicBezTo>
                  <a:cubicBezTo>
                    <a:pt x="163" y="172"/>
                    <a:pt x="162" y="173"/>
                    <a:pt x="162" y="174"/>
                  </a:cubicBezTo>
                  <a:close/>
                  <a:moveTo>
                    <a:pt x="177" y="182"/>
                  </a:moveTo>
                  <a:cubicBezTo>
                    <a:pt x="181" y="185"/>
                    <a:pt x="184" y="191"/>
                    <a:pt x="188" y="195"/>
                  </a:cubicBezTo>
                  <a:cubicBezTo>
                    <a:pt x="188" y="195"/>
                    <a:pt x="188" y="195"/>
                    <a:pt x="188" y="195"/>
                  </a:cubicBezTo>
                  <a:cubicBezTo>
                    <a:pt x="191" y="197"/>
                    <a:pt x="193" y="202"/>
                    <a:pt x="197" y="203"/>
                  </a:cubicBezTo>
                  <a:cubicBezTo>
                    <a:pt x="197" y="205"/>
                    <a:pt x="199" y="205"/>
                    <a:pt x="198" y="207"/>
                  </a:cubicBezTo>
                  <a:cubicBezTo>
                    <a:pt x="202" y="207"/>
                    <a:pt x="204" y="209"/>
                    <a:pt x="208" y="210"/>
                  </a:cubicBezTo>
                  <a:cubicBezTo>
                    <a:pt x="205" y="206"/>
                    <a:pt x="201" y="203"/>
                    <a:pt x="198" y="199"/>
                  </a:cubicBezTo>
                  <a:cubicBezTo>
                    <a:pt x="193" y="192"/>
                    <a:pt x="188" y="187"/>
                    <a:pt x="183" y="181"/>
                  </a:cubicBezTo>
                  <a:cubicBezTo>
                    <a:pt x="180" y="178"/>
                    <a:pt x="178" y="174"/>
                    <a:pt x="174" y="172"/>
                  </a:cubicBezTo>
                  <a:cubicBezTo>
                    <a:pt x="174" y="172"/>
                    <a:pt x="174" y="172"/>
                    <a:pt x="174" y="172"/>
                  </a:cubicBezTo>
                  <a:cubicBezTo>
                    <a:pt x="175" y="175"/>
                    <a:pt x="176" y="178"/>
                    <a:pt x="177" y="182"/>
                  </a:cubicBezTo>
                  <a:close/>
                  <a:moveTo>
                    <a:pt x="167" y="176"/>
                  </a:moveTo>
                  <a:cubicBezTo>
                    <a:pt x="169" y="175"/>
                    <a:pt x="169" y="174"/>
                    <a:pt x="169" y="173"/>
                  </a:cubicBezTo>
                  <a:cubicBezTo>
                    <a:pt x="168" y="171"/>
                    <a:pt x="166" y="174"/>
                    <a:pt x="167" y="176"/>
                  </a:cubicBezTo>
                  <a:close/>
                  <a:moveTo>
                    <a:pt x="156" y="175"/>
                  </a:moveTo>
                  <a:cubicBezTo>
                    <a:pt x="157" y="176"/>
                    <a:pt x="157" y="177"/>
                    <a:pt x="158" y="177"/>
                  </a:cubicBezTo>
                  <a:cubicBezTo>
                    <a:pt x="159" y="176"/>
                    <a:pt x="159" y="175"/>
                    <a:pt x="159" y="174"/>
                  </a:cubicBezTo>
                  <a:cubicBezTo>
                    <a:pt x="159" y="173"/>
                    <a:pt x="158" y="173"/>
                    <a:pt x="158" y="172"/>
                  </a:cubicBezTo>
                  <a:cubicBezTo>
                    <a:pt x="157" y="174"/>
                    <a:pt x="156" y="174"/>
                    <a:pt x="156" y="175"/>
                  </a:cubicBezTo>
                  <a:close/>
                  <a:moveTo>
                    <a:pt x="120" y="178"/>
                  </a:moveTo>
                  <a:cubicBezTo>
                    <a:pt x="120" y="178"/>
                    <a:pt x="120" y="179"/>
                    <a:pt x="121" y="179"/>
                  </a:cubicBezTo>
                  <a:cubicBezTo>
                    <a:pt x="122" y="178"/>
                    <a:pt x="122" y="176"/>
                    <a:pt x="124" y="174"/>
                  </a:cubicBezTo>
                  <a:cubicBezTo>
                    <a:pt x="123" y="174"/>
                    <a:pt x="123" y="173"/>
                    <a:pt x="123" y="173"/>
                  </a:cubicBezTo>
                  <a:cubicBezTo>
                    <a:pt x="121" y="174"/>
                    <a:pt x="120" y="176"/>
                    <a:pt x="120" y="178"/>
                  </a:cubicBezTo>
                  <a:close/>
                  <a:moveTo>
                    <a:pt x="138" y="177"/>
                  </a:moveTo>
                  <a:cubicBezTo>
                    <a:pt x="140" y="177"/>
                    <a:pt x="140" y="175"/>
                    <a:pt x="141" y="174"/>
                  </a:cubicBezTo>
                  <a:cubicBezTo>
                    <a:pt x="140" y="174"/>
                    <a:pt x="140" y="173"/>
                    <a:pt x="140" y="173"/>
                  </a:cubicBezTo>
                  <a:cubicBezTo>
                    <a:pt x="140" y="175"/>
                    <a:pt x="138" y="176"/>
                    <a:pt x="138" y="177"/>
                  </a:cubicBezTo>
                  <a:close/>
                  <a:moveTo>
                    <a:pt x="134" y="179"/>
                  </a:moveTo>
                  <a:cubicBezTo>
                    <a:pt x="135" y="178"/>
                    <a:pt x="136" y="177"/>
                    <a:pt x="136" y="176"/>
                  </a:cubicBezTo>
                  <a:cubicBezTo>
                    <a:pt x="136" y="175"/>
                    <a:pt x="135" y="174"/>
                    <a:pt x="135" y="173"/>
                  </a:cubicBezTo>
                  <a:cubicBezTo>
                    <a:pt x="133" y="175"/>
                    <a:pt x="132" y="177"/>
                    <a:pt x="134" y="179"/>
                  </a:cubicBezTo>
                  <a:close/>
                  <a:moveTo>
                    <a:pt x="127" y="178"/>
                  </a:moveTo>
                  <a:cubicBezTo>
                    <a:pt x="128" y="178"/>
                    <a:pt x="128" y="179"/>
                    <a:pt x="129" y="180"/>
                  </a:cubicBezTo>
                  <a:cubicBezTo>
                    <a:pt x="129" y="178"/>
                    <a:pt x="131" y="177"/>
                    <a:pt x="131" y="176"/>
                  </a:cubicBezTo>
                  <a:cubicBezTo>
                    <a:pt x="130" y="175"/>
                    <a:pt x="130" y="174"/>
                    <a:pt x="130" y="174"/>
                  </a:cubicBezTo>
                  <a:cubicBezTo>
                    <a:pt x="129" y="176"/>
                    <a:pt x="128" y="177"/>
                    <a:pt x="127" y="178"/>
                  </a:cubicBezTo>
                  <a:close/>
                  <a:moveTo>
                    <a:pt x="152" y="178"/>
                  </a:moveTo>
                  <a:cubicBezTo>
                    <a:pt x="153" y="178"/>
                    <a:pt x="154" y="176"/>
                    <a:pt x="154" y="175"/>
                  </a:cubicBezTo>
                  <a:cubicBezTo>
                    <a:pt x="153" y="176"/>
                    <a:pt x="152" y="176"/>
                    <a:pt x="152" y="178"/>
                  </a:cubicBezTo>
                  <a:close/>
                  <a:moveTo>
                    <a:pt x="146" y="179"/>
                  </a:moveTo>
                  <a:cubicBezTo>
                    <a:pt x="147" y="179"/>
                    <a:pt x="147" y="180"/>
                    <a:pt x="147" y="181"/>
                  </a:cubicBezTo>
                  <a:cubicBezTo>
                    <a:pt x="149" y="181"/>
                    <a:pt x="149" y="179"/>
                    <a:pt x="150" y="178"/>
                  </a:cubicBezTo>
                  <a:cubicBezTo>
                    <a:pt x="148" y="177"/>
                    <a:pt x="149" y="176"/>
                    <a:pt x="148" y="175"/>
                  </a:cubicBezTo>
                  <a:cubicBezTo>
                    <a:pt x="146" y="176"/>
                    <a:pt x="147" y="177"/>
                    <a:pt x="146" y="179"/>
                  </a:cubicBezTo>
                  <a:close/>
                  <a:moveTo>
                    <a:pt x="170" y="180"/>
                  </a:moveTo>
                  <a:cubicBezTo>
                    <a:pt x="172" y="179"/>
                    <a:pt x="172" y="176"/>
                    <a:pt x="170" y="176"/>
                  </a:cubicBezTo>
                  <a:cubicBezTo>
                    <a:pt x="169" y="177"/>
                    <a:pt x="168" y="179"/>
                    <a:pt x="170" y="180"/>
                  </a:cubicBezTo>
                  <a:close/>
                  <a:moveTo>
                    <a:pt x="115" y="181"/>
                  </a:moveTo>
                  <a:cubicBezTo>
                    <a:pt x="117" y="180"/>
                    <a:pt x="118" y="178"/>
                    <a:pt x="118" y="176"/>
                  </a:cubicBezTo>
                  <a:cubicBezTo>
                    <a:pt x="117" y="176"/>
                    <a:pt x="117" y="176"/>
                    <a:pt x="117" y="176"/>
                  </a:cubicBezTo>
                  <a:cubicBezTo>
                    <a:pt x="117" y="178"/>
                    <a:pt x="115" y="179"/>
                    <a:pt x="115" y="181"/>
                  </a:cubicBezTo>
                  <a:close/>
                  <a:moveTo>
                    <a:pt x="140" y="179"/>
                  </a:moveTo>
                  <a:cubicBezTo>
                    <a:pt x="141" y="183"/>
                    <a:pt x="145" y="177"/>
                    <a:pt x="142" y="176"/>
                  </a:cubicBezTo>
                  <a:cubicBezTo>
                    <a:pt x="142" y="177"/>
                    <a:pt x="141" y="178"/>
                    <a:pt x="140" y="179"/>
                  </a:cubicBezTo>
                  <a:close/>
                  <a:moveTo>
                    <a:pt x="159" y="179"/>
                  </a:moveTo>
                  <a:cubicBezTo>
                    <a:pt x="159" y="180"/>
                    <a:pt x="160" y="181"/>
                    <a:pt x="161" y="181"/>
                  </a:cubicBezTo>
                  <a:cubicBezTo>
                    <a:pt x="161" y="180"/>
                    <a:pt x="163" y="180"/>
                    <a:pt x="163" y="178"/>
                  </a:cubicBezTo>
                  <a:cubicBezTo>
                    <a:pt x="162" y="177"/>
                    <a:pt x="162" y="177"/>
                    <a:pt x="161" y="176"/>
                  </a:cubicBezTo>
                  <a:cubicBezTo>
                    <a:pt x="161" y="176"/>
                    <a:pt x="161" y="176"/>
                    <a:pt x="160" y="176"/>
                  </a:cubicBezTo>
                  <a:cubicBezTo>
                    <a:pt x="160" y="177"/>
                    <a:pt x="159" y="178"/>
                    <a:pt x="159" y="179"/>
                  </a:cubicBezTo>
                  <a:close/>
                  <a:moveTo>
                    <a:pt x="123" y="182"/>
                  </a:moveTo>
                  <a:cubicBezTo>
                    <a:pt x="124" y="181"/>
                    <a:pt x="125" y="179"/>
                    <a:pt x="126" y="178"/>
                  </a:cubicBezTo>
                  <a:cubicBezTo>
                    <a:pt x="125" y="177"/>
                    <a:pt x="126" y="176"/>
                    <a:pt x="124" y="176"/>
                  </a:cubicBezTo>
                  <a:cubicBezTo>
                    <a:pt x="124" y="178"/>
                    <a:pt x="121" y="180"/>
                    <a:pt x="123" y="182"/>
                  </a:cubicBezTo>
                  <a:close/>
                  <a:moveTo>
                    <a:pt x="165" y="179"/>
                  </a:moveTo>
                  <a:cubicBezTo>
                    <a:pt x="166" y="179"/>
                    <a:pt x="166" y="179"/>
                    <a:pt x="166" y="180"/>
                  </a:cubicBezTo>
                  <a:cubicBezTo>
                    <a:pt x="167" y="179"/>
                    <a:pt x="167" y="176"/>
                    <a:pt x="166" y="176"/>
                  </a:cubicBezTo>
                  <a:cubicBezTo>
                    <a:pt x="166" y="177"/>
                    <a:pt x="165" y="177"/>
                    <a:pt x="165" y="179"/>
                  </a:cubicBezTo>
                  <a:close/>
                  <a:moveTo>
                    <a:pt x="155" y="183"/>
                  </a:moveTo>
                  <a:cubicBezTo>
                    <a:pt x="155" y="181"/>
                    <a:pt x="156" y="181"/>
                    <a:pt x="157" y="179"/>
                  </a:cubicBezTo>
                  <a:cubicBezTo>
                    <a:pt x="156" y="178"/>
                    <a:pt x="156" y="177"/>
                    <a:pt x="155" y="177"/>
                  </a:cubicBezTo>
                  <a:cubicBezTo>
                    <a:pt x="155" y="179"/>
                    <a:pt x="152" y="181"/>
                    <a:pt x="155" y="183"/>
                  </a:cubicBezTo>
                  <a:close/>
                  <a:moveTo>
                    <a:pt x="135" y="180"/>
                  </a:moveTo>
                  <a:cubicBezTo>
                    <a:pt x="136" y="181"/>
                    <a:pt x="135" y="182"/>
                    <a:pt x="136" y="183"/>
                  </a:cubicBezTo>
                  <a:cubicBezTo>
                    <a:pt x="137" y="181"/>
                    <a:pt x="138" y="180"/>
                    <a:pt x="138" y="179"/>
                  </a:cubicBezTo>
                  <a:cubicBezTo>
                    <a:pt x="138" y="178"/>
                    <a:pt x="138" y="178"/>
                    <a:pt x="137" y="178"/>
                  </a:cubicBezTo>
                  <a:cubicBezTo>
                    <a:pt x="137" y="179"/>
                    <a:pt x="136" y="180"/>
                    <a:pt x="135" y="180"/>
                  </a:cubicBezTo>
                  <a:close/>
                  <a:moveTo>
                    <a:pt x="130" y="182"/>
                  </a:moveTo>
                  <a:cubicBezTo>
                    <a:pt x="131" y="182"/>
                    <a:pt x="131" y="183"/>
                    <a:pt x="132" y="184"/>
                  </a:cubicBezTo>
                  <a:cubicBezTo>
                    <a:pt x="133" y="182"/>
                    <a:pt x="135" y="179"/>
                    <a:pt x="132" y="178"/>
                  </a:cubicBezTo>
                  <a:cubicBezTo>
                    <a:pt x="131" y="179"/>
                    <a:pt x="131" y="180"/>
                    <a:pt x="130" y="182"/>
                  </a:cubicBezTo>
                  <a:close/>
                  <a:moveTo>
                    <a:pt x="124" y="184"/>
                  </a:moveTo>
                  <a:cubicBezTo>
                    <a:pt x="124" y="185"/>
                    <a:pt x="124" y="186"/>
                    <a:pt x="125" y="186"/>
                  </a:cubicBezTo>
                  <a:cubicBezTo>
                    <a:pt x="126" y="184"/>
                    <a:pt x="130" y="181"/>
                    <a:pt x="127" y="179"/>
                  </a:cubicBezTo>
                  <a:cubicBezTo>
                    <a:pt x="126" y="181"/>
                    <a:pt x="124" y="182"/>
                    <a:pt x="124" y="184"/>
                  </a:cubicBezTo>
                  <a:close/>
                  <a:moveTo>
                    <a:pt x="117" y="183"/>
                  </a:moveTo>
                  <a:cubicBezTo>
                    <a:pt x="119" y="185"/>
                    <a:pt x="116" y="186"/>
                    <a:pt x="116" y="188"/>
                  </a:cubicBezTo>
                  <a:cubicBezTo>
                    <a:pt x="118" y="186"/>
                    <a:pt x="120" y="182"/>
                    <a:pt x="120" y="180"/>
                  </a:cubicBezTo>
                  <a:cubicBezTo>
                    <a:pt x="117" y="179"/>
                    <a:pt x="119" y="182"/>
                    <a:pt x="117" y="183"/>
                  </a:cubicBezTo>
                  <a:close/>
                  <a:moveTo>
                    <a:pt x="150" y="180"/>
                  </a:moveTo>
                  <a:cubicBezTo>
                    <a:pt x="150" y="182"/>
                    <a:pt x="149" y="182"/>
                    <a:pt x="150" y="183"/>
                  </a:cubicBezTo>
                  <a:cubicBezTo>
                    <a:pt x="151" y="183"/>
                    <a:pt x="152" y="180"/>
                    <a:pt x="151" y="180"/>
                  </a:cubicBezTo>
                  <a:cubicBezTo>
                    <a:pt x="151" y="180"/>
                    <a:pt x="150" y="180"/>
                    <a:pt x="150" y="180"/>
                  </a:cubicBezTo>
                  <a:close/>
                  <a:moveTo>
                    <a:pt x="143" y="183"/>
                  </a:moveTo>
                  <a:cubicBezTo>
                    <a:pt x="144" y="184"/>
                    <a:pt x="144" y="186"/>
                    <a:pt x="145" y="185"/>
                  </a:cubicBezTo>
                  <a:cubicBezTo>
                    <a:pt x="145" y="184"/>
                    <a:pt x="147" y="184"/>
                    <a:pt x="147" y="183"/>
                  </a:cubicBezTo>
                  <a:cubicBezTo>
                    <a:pt x="146" y="182"/>
                    <a:pt x="145" y="180"/>
                    <a:pt x="144" y="180"/>
                  </a:cubicBezTo>
                  <a:cubicBezTo>
                    <a:pt x="144" y="181"/>
                    <a:pt x="144" y="182"/>
                    <a:pt x="143" y="183"/>
                  </a:cubicBezTo>
                  <a:close/>
                  <a:moveTo>
                    <a:pt x="162" y="184"/>
                  </a:moveTo>
                  <a:cubicBezTo>
                    <a:pt x="165" y="186"/>
                    <a:pt x="164" y="183"/>
                    <a:pt x="165" y="182"/>
                  </a:cubicBezTo>
                  <a:cubicBezTo>
                    <a:pt x="165" y="181"/>
                    <a:pt x="165" y="180"/>
                    <a:pt x="164" y="180"/>
                  </a:cubicBezTo>
                  <a:cubicBezTo>
                    <a:pt x="164" y="182"/>
                    <a:pt x="162" y="182"/>
                    <a:pt x="162" y="184"/>
                  </a:cubicBezTo>
                  <a:close/>
                  <a:moveTo>
                    <a:pt x="167" y="181"/>
                  </a:moveTo>
                  <a:cubicBezTo>
                    <a:pt x="167" y="182"/>
                    <a:pt x="168" y="183"/>
                    <a:pt x="169" y="183"/>
                  </a:cubicBezTo>
                  <a:cubicBezTo>
                    <a:pt x="169" y="182"/>
                    <a:pt x="169" y="180"/>
                    <a:pt x="168" y="180"/>
                  </a:cubicBezTo>
                  <a:cubicBezTo>
                    <a:pt x="168" y="180"/>
                    <a:pt x="168" y="181"/>
                    <a:pt x="167" y="181"/>
                  </a:cubicBezTo>
                  <a:close/>
                  <a:moveTo>
                    <a:pt x="172" y="182"/>
                  </a:moveTo>
                  <a:cubicBezTo>
                    <a:pt x="172" y="183"/>
                    <a:pt x="172" y="184"/>
                    <a:pt x="173" y="184"/>
                  </a:cubicBezTo>
                  <a:cubicBezTo>
                    <a:pt x="173" y="183"/>
                    <a:pt x="174" y="181"/>
                    <a:pt x="172" y="180"/>
                  </a:cubicBezTo>
                  <a:cubicBezTo>
                    <a:pt x="173" y="181"/>
                    <a:pt x="171" y="181"/>
                    <a:pt x="172" y="182"/>
                  </a:cubicBezTo>
                  <a:close/>
                  <a:moveTo>
                    <a:pt x="159" y="186"/>
                  </a:moveTo>
                  <a:cubicBezTo>
                    <a:pt x="159" y="185"/>
                    <a:pt x="160" y="185"/>
                    <a:pt x="160" y="183"/>
                  </a:cubicBezTo>
                  <a:cubicBezTo>
                    <a:pt x="159" y="183"/>
                    <a:pt x="159" y="181"/>
                    <a:pt x="158" y="181"/>
                  </a:cubicBezTo>
                  <a:cubicBezTo>
                    <a:pt x="157" y="183"/>
                    <a:pt x="155" y="186"/>
                    <a:pt x="159" y="186"/>
                  </a:cubicBezTo>
                  <a:close/>
                  <a:moveTo>
                    <a:pt x="138" y="185"/>
                  </a:moveTo>
                  <a:cubicBezTo>
                    <a:pt x="138" y="185"/>
                    <a:pt x="139" y="185"/>
                    <a:pt x="139" y="186"/>
                  </a:cubicBezTo>
                  <a:cubicBezTo>
                    <a:pt x="140" y="184"/>
                    <a:pt x="142" y="182"/>
                    <a:pt x="139" y="181"/>
                  </a:cubicBezTo>
                  <a:cubicBezTo>
                    <a:pt x="139" y="183"/>
                    <a:pt x="137" y="183"/>
                    <a:pt x="138" y="185"/>
                  </a:cubicBezTo>
                  <a:close/>
                  <a:moveTo>
                    <a:pt x="151" y="185"/>
                  </a:moveTo>
                  <a:cubicBezTo>
                    <a:pt x="151" y="186"/>
                    <a:pt x="152" y="186"/>
                    <a:pt x="153" y="186"/>
                  </a:cubicBezTo>
                  <a:cubicBezTo>
                    <a:pt x="154" y="185"/>
                    <a:pt x="154" y="183"/>
                    <a:pt x="153" y="182"/>
                  </a:cubicBezTo>
                  <a:cubicBezTo>
                    <a:pt x="152" y="183"/>
                    <a:pt x="152" y="184"/>
                    <a:pt x="151" y="185"/>
                  </a:cubicBezTo>
                  <a:close/>
                  <a:moveTo>
                    <a:pt x="132" y="185"/>
                  </a:moveTo>
                  <a:cubicBezTo>
                    <a:pt x="133" y="186"/>
                    <a:pt x="133" y="187"/>
                    <a:pt x="134" y="187"/>
                  </a:cubicBezTo>
                  <a:cubicBezTo>
                    <a:pt x="135" y="186"/>
                    <a:pt x="136" y="183"/>
                    <a:pt x="134" y="183"/>
                  </a:cubicBezTo>
                  <a:cubicBezTo>
                    <a:pt x="134" y="183"/>
                    <a:pt x="133" y="184"/>
                    <a:pt x="132" y="185"/>
                  </a:cubicBezTo>
                  <a:close/>
                  <a:moveTo>
                    <a:pt x="120" y="187"/>
                  </a:moveTo>
                  <a:cubicBezTo>
                    <a:pt x="121" y="186"/>
                    <a:pt x="122" y="185"/>
                    <a:pt x="122" y="183"/>
                  </a:cubicBezTo>
                  <a:cubicBezTo>
                    <a:pt x="120" y="184"/>
                    <a:pt x="120" y="185"/>
                    <a:pt x="120" y="187"/>
                  </a:cubicBezTo>
                  <a:close/>
                  <a:moveTo>
                    <a:pt x="126" y="188"/>
                  </a:moveTo>
                  <a:cubicBezTo>
                    <a:pt x="127" y="188"/>
                    <a:pt x="127" y="190"/>
                    <a:pt x="128" y="190"/>
                  </a:cubicBezTo>
                  <a:cubicBezTo>
                    <a:pt x="129" y="188"/>
                    <a:pt x="132" y="185"/>
                    <a:pt x="129" y="183"/>
                  </a:cubicBezTo>
                  <a:cubicBezTo>
                    <a:pt x="128" y="185"/>
                    <a:pt x="127" y="186"/>
                    <a:pt x="126" y="188"/>
                  </a:cubicBezTo>
                  <a:close/>
                  <a:moveTo>
                    <a:pt x="165" y="187"/>
                  </a:moveTo>
                  <a:cubicBezTo>
                    <a:pt x="165" y="187"/>
                    <a:pt x="166" y="187"/>
                    <a:pt x="166" y="188"/>
                  </a:cubicBezTo>
                  <a:cubicBezTo>
                    <a:pt x="168" y="187"/>
                    <a:pt x="169" y="184"/>
                    <a:pt x="166" y="183"/>
                  </a:cubicBezTo>
                  <a:cubicBezTo>
                    <a:pt x="166" y="185"/>
                    <a:pt x="165" y="185"/>
                    <a:pt x="165" y="187"/>
                  </a:cubicBezTo>
                  <a:close/>
                  <a:moveTo>
                    <a:pt x="185" y="199"/>
                  </a:moveTo>
                  <a:cubicBezTo>
                    <a:pt x="188" y="201"/>
                    <a:pt x="191" y="203"/>
                    <a:pt x="194" y="204"/>
                  </a:cubicBezTo>
                  <a:cubicBezTo>
                    <a:pt x="188" y="197"/>
                    <a:pt x="183" y="190"/>
                    <a:pt x="176" y="183"/>
                  </a:cubicBezTo>
                  <a:cubicBezTo>
                    <a:pt x="174" y="192"/>
                    <a:pt x="182" y="194"/>
                    <a:pt x="185" y="199"/>
                  </a:cubicBezTo>
                  <a:close/>
                  <a:moveTo>
                    <a:pt x="170" y="186"/>
                  </a:moveTo>
                  <a:cubicBezTo>
                    <a:pt x="168" y="186"/>
                    <a:pt x="166" y="190"/>
                    <a:pt x="169" y="191"/>
                  </a:cubicBezTo>
                  <a:cubicBezTo>
                    <a:pt x="170" y="189"/>
                    <a:pt x="171" y="187"/>
                    <a:pt x="172" y="185"/>
                  </a:cubicBezTo>
                  <a:cubicBezTo>
                    <a:pt x="171" y="185"/>
                    <a:pt x="172" y="184"/>
                    <a:pt x="170" y="184"/>
                  </a:cubicBezTo>
                  <a:cubicBezTo>
                    <a:pt x="170" y="185"/>
                    <a:pt x="171" y="186"/>
                    <a:pt x="170" y="186"/>
                  </a:cubicBezTo>
                  <a:close/>
                  <a:moveTo>
                    <a:pt x="141" y="187"/>
                  </a:moveTo>
                  <a:cubicBezTo>
                    <a:pt x="141" y="187"/>
                    <a:pt x="142" y="187"/>
                    <a:pt x="142" y="187"/>
                  </a:cubicBezTo>
                  <a:cubicBezTo>
                    <a:pt x="141" y="187"/>
                    <a:pt x="141" y="187"/>
                    <a:pt x="141" y="187"/>
                  </a:cubicBezTo>
                  <a:cubicBezTo>
                    <a:pt x="141" y="188"/>
                    <a:pt x="141" y="188"/>
                    <a:pt x="142" y="189"/>
                  </a:cubicBezTo>
                  <a:cubicBezTo>
                    <a:pt x="141" y="189"/>
                    <a:pt x="141" y="189"/>
                    <a:pt x="141" y="189"/>
                  </a:cubicBezTo>
                  <a:cubicBezTo>
                    <a:pt x="141" y="190"/>
                    <a:pt x="142" y="190"/>
                    <a:pt x="142" y="191"/>
                  </a:cubicBezTo>
                  <a:cubicBezTo>
                    <a:pt x="142" y="191"/>
                    <a:pt x="143" y="191"/>
                    <a:pt x="143" y="191"/>
                  </a:cubicBezTo>
                  <a:cubicBezTo>
                    <a:pt x="144" y="190"/>
                    <a:pt x="144" y="188"/>
                    <a:pt x="144" y="188"/>
                  </a:cubicBezTo>
                  <a:cubicBezTo>
                    <a:pt x="144" y="187"/>
                    <a:pt x="143" y="186"/>
                    <a:pt x="142" y="186"/>
                  </a:cubicBezTo>
                  <a:cubicBezTo>
                    <a:pt x="142" y="185"/>
                    <a:pt x="143" y="187"/>
                    <a:pt x="143" y="186"/>
                  </a:cubicBezTo>
                  <a:cubicBezTo>
                    <a:pt x="143" y="185"/>
                    <a:pt x="142" y="185"/>
                    <a:pt x="142" y="185"/>
                  </a:cubicBezTo>
                  <a:cubicBezTo>
                    <a:pt x="142" y="186"/>
                    <a:pt x="141" y="186"/>
                    <a:pt x="141" y="187"/>
                  </a:cubicBezTo>
                  <a:close/>
                  <a:moveTo>
                    <a:pt x="159" y="189"/>
                  </a:moveTo>
                  <a:cubicBezTo>
                    <a:pt x="160" y="189"/>
                    <a:pt x="160" y="190"/>
                    <a:pt x="161" y="190"/>
                  </a:cubicBezTo>
                  <a:cubicBezTo>
                    <a:pt x="162" y="189"/>
                    <a:pt x="162" y="188"/>
                    <a:pt x="163" y="187"/>
                  </a:cubicBezTo>
                  <a:cubicBezTo>
                    <a:pt x="162" y="184"/>
                    <a:pt x="160" y="187"/>
                    <a:pt x="159" y="189"/>
                  </a:cubicBezTo>
                  <a:close/>
                  <a:moveTo>
                    <a:pt x="135" y="188"/>
                  </a:moveTo>
                  <a:cubicBezTo>
                    <a:pt x="135" y="189"/>
                    <a:pt x="135" y="190"/>
                    <a:pt x="137" y="190"/>
                  </a:cubicBezTo>
                  <a:cubicBezTo>
                    <a:pt x="139" y="187"/>
                    <a:pt x="136" y="184"/>
                    <a:pt x="135" y="188"/>
                  </a:cubicBezTo>
                  <a:close/>
                  <a:moveTo>
                    <a:pt x="121" y="194"/>
                  </a:moveTo>
                  <a:cubicBezTo>
                    <a:pt x="123" y="192"/>
                    <a:pt x="123" y="190"/>
                    <a:pt x="124" y="188"/>
                  </a:cubicBezTo>
                  <a:cubicBezTo>
                    <a:pt x="124" y="187"/>
                    <a:pt x="124" y="186"/>
                    <a:pt x="123" y="186"/>
                  </a:cubicBezTo>
                  <a:cubicBezTo>
                    <a:pt x="121" y="189"/>
                    <a:pt x="120" y="191"/>
                    <a:pt x="121" y="194"/>
                  </a:cubicBezTo>
                  <a:close/>
                  <a:moveTo>
                    <a:pt x="146" y="188"/>
                  </a:moveTo>
                  <a:cubicBezTo>
                    <a:pt x="147" y="188"/>
                    <a:pt x="148" y="187"/>
                    <a:pt x="148" y="186"/>
                  </a:cubicBezTo>
                  <a:cubicBezTo>
                    <a:pt x="147" y="187"/>
                    <a:pt x="147" y="187"/>
                    <a:pt x="146" y="188"/>
                  </a:cubicBezTo>
                  <a:close/>
                  <a:moveTo>
                    <a:pt x="156" y="191"/>
                  </a:moveTo>
                  <a:cubicBezTo>
                    <a:pt x="156" y="190"/>
                    <a:pt x="157" y="189"/>
                    <a:pt x="157" y="188"/>
                  </a:cubicBezTo>
                  <a:cubicBezTo>
                    <a:pt x="156" y="188"/>
                    <a:pt x="156" y="186"/>
                    <a:pt x="155" y="186"/>
                  </a:cubicBezTo>
                  <a:cubicBezTo>
                    <a:pt x="153" y="187"/>
                    <a:pt x="153" y="192"/>
                    <a:pt x="156" y="191"/>
                  </a:cubicBezTo>
                  <a:close/>
                  <a:moveTo>
                    <a:pt x="130" y="189"/>
                  </a:moveTo>
                  <a:cubicBezTo>
                    <a:pt x="130" y="191"/>
                    <a:pt x="129" y="191"/>
                    <a:pt x="129" y="192"/>
                  </a:cubicBezTo>
                  <a:cubicBezTo>
                    <a:pt x="129" y="193"/>
                    <a:pt x="129" y="193"/>
                    <a:pt x="130" y="193"/>
                  </a:cubicBezTo>
                  <a:cubicBezTo>
                    <a:pt x="131" y="192"/>
                    <a:pt x="132" y="190"/>
                    <a:pt x="133" y="188"/>
                  </a:cubicBezTo>
                  <a:cubicBezTo>
                    <a:pt x="132" y="188"/>
                    <a:pt x="132" y="187"/>
                    <a:pt x="132" y="187"/>
                  </a:cubicBezTo>
                  <a:cubicBezTo>
                    <a:pt x="131" y="188"/>
                    <a:pt x="131" y="189"/>
                    <a:pt x="130" y="189"/>
                  </a:cubicBezTo>
                  <a:close/>
                  <a:moveTo>
                    <a:pt x="148" y="191"/>
                  </a:moveTo>
                  <a:cubicBezTo>
                    <a:pt x="149" y="191"/>
                    <a:pt x="148" y="192"/>
                    <a:pt x="150" y="192"/>
                  </a:cubicBezTo>
                  <a:cubicBezTo>
                    <a:pt x="150" y="191"/>
                    <a:pt x="152" y="188"/>
                    <a:pt x="150" y="187"/>
                  </a:cubicBezTo>
                  <a:cubicBezTo>
                    <a:pt x="149" y="188"/>
                    <a:pt x="149" y="190"/>
                    <a:pt x="148" y="191"/>
                  </a:cubicBezTo>
                  <a:close/>
                  <a:moveTo>
                    <a:pt x="117" y="194"/>
                  </a:moveTo>
                  <a:cubicBezTo>
                    <a:pt x="117" y="193"/>
                    <a:pt x="118" y="191"/>
                    <a:pt x="117" y="191"/>
                  </a:cubicBezTo>
                  <a:cubicBezTo>
                    <a:pt x="117" y="191"/>
                    <a:pt x="116" y="191"/>
                    <a:pt x="116" y="191"/>
                  </a:cubicBezTo>
                  <a:cubicBezTo>
                    <a:pt x="116" y="189"/>
                    <a:pt x="116" y="188"/>
                    <a:pt x="115" y="188"/>
                  </a:cubicBezTo>
                  <a:cubicBezTo>
                    <a:pt x="114" y="190"/>
                    <a:pt x="115" y="192"/>
                    <a:pt x="117" y="194"/>
                  </a:cubicBezTo>
                  <a:close/>
                  <a:moveTo>
                    <a:pt x="163" y="193"/>
                  </a:moveTo>
                  <a:cubicBezTo>
                    <a:pt x="164" y="192"/>
                    <a:pt x="165" y="191"/>
                    <a:pt x="165" y="189"/>
                  </a:cubicBezTo>
                  <a:cubicBezTo>
                    <a:pt x="165" y="189"/>
                    <a:pt x="165" y="189"/>
                    <a:pt x="165" y="189"/>
                  </a:cubicBezTo>
                  <a:cubicBezTo>
                    <a:pt x="163" y="189"/>
                    <a:pt x="162" y="192"/>
                    <a:pt x="163" y="193"/>
                  </a:cubicBezTo>
                  <a:close/>
                  <a:moveTo>
                    <a:pt x="140" y="196"/>
                  </a:moveTo>
                  <a:cubicBezTo>
                    <a:pt x="142" y="194"/>
                    <a:pt x="142" y="191"/>
                    <a:pt x="139" y="190"/>
                  </a:cubicBezTo>
                  <a:cubicBezTo>
                    <a:pt x="139" y="191"/>
                    <a:pt x="138" y="191"/>
                    <a:pt x="137" y="193"/>
                  </a:cubicBezTo>
                  <a:cubicBezTo>
                    <a:pt x="139" y="193"/>
                    <a:pt x="139" y="195"/>
                    <a:pt x="140" y="196"/>
                  </a:cubicBezTo>
                  <a:close/>
                  <a:moveTo>
                    <a:pt x="145" y="193"/>
                  </a:moveTo>
                  <a:cubicBezTo>
                    <a:pt x="145" y="192"/>
                    <a:pt x="146" y="191"/>
                    <a:pt x="146" y="190"/>
                  </a:cubicBezTo>
                  <a:cubicBezTo>
                    <a:pt x="146" y="190"/>
                    <a:pt x="146" y="190"/>
                    <a:pt x="145" y="190"/>
                  </a:cubicBezTo>
                  <a:cubicBezTo>
                    <a:pt x="146" y="191"/>
                    <a:pt x="143" y="192"/>
                    <a:pt x="145" y="193"/>
                  </a:cubicBezTo>
                  <a:close/>
                  <a:moveTo>
                    <a:pt x="156" y="193"/>
                  </a:moveTo>
                  <a:cubicBezTo>
                    <a:pt x="157" y="194"/>
                    <a:pt x="158" y="195"/>
                    <a:pt x="159" y="195"/>
                  </a:cubicBezTo>
                  <a:cubicBezTo>
                    <a:pt x="159" y="194"/>
                    <a:pt x="160" y="193"/>
                    <a:pt x="160" y="192"/>
                  </a:cubicBezTo>
                  <a:cubicBezTo>
                    <a:pt x="159" y="191"/>
                    <a:pt x="159" y="190"/>
                    <a:pt x="158" y="190"/>
                  </a:cubicBezTo>
                  <a:cubicBezTo>
                    <a:pt x="158" y="192"/>
                    <a:pt x="157" y="192"/>
                    <a:pt x="156" y="193"/>
                  </a:cubicBezTo>
                  <a:close/>
                  <a:moveTo>
                    <a:pt x="123" y="197"/>
                  </a:moveTo>
                  <a:cubicBezTo>
                    <a:pt x="125" y="196"/>
                    <a:pt x="129" y="191"/>
                    <a:pt x="125" y="190"/>
                  </a:cubicBezTo>
                  <a:cubicBezTo>
                    <a:pt x="124" y="192"/>
                    <a:pt x="122" y="195"/>
                    <a:pt x="123" y="197"/>
                  </a:cubicBezTo>
                  <a:close/>
                  <a:moveTo>
                    <a:pt x="132" y="198"/>
                  </a:moveTo>
                  <a:cubicBezTo>
                    <a:pt x="134" y="196"/>
                    <a:pt x="137" y="192"/>
                    <a:pt x="134" y="190"/>
                  </a:cubicBezTo>
                  <a:cubicBezTo>
                    <a:pt x="132" y="193"/>
                    <a:pt x="130" y="195"/>
                    <a:pt x="132" y="198"/>
                  </a:cubicBezTo>
                  <a:close/>
                  <a:moveTo>
                    <a:pt x="150" y="195"/>
                  </a:moveTo>
                  <a:cubicBezTo>
                    <a:pt x="152" y="195"/>
                    <a:pt x="151" y="197"/>
                    <a:pt x="152" y="197"/>
                  </a:cubicBezTo>
                  <a:cubicBezTo>
                    <a:pt x="153" y="196"/>
                    <a:pt x="154" y="195"/>
                    <a:pt x="154" y="193"/>
                  </a:cubicBezTo>
                  <a:cubicBezTo>
                    <a:pt x="154" y="192"/>
                    <a:pt x="153" y="192"/>
                    <a:pt x="153" y="191"/>
                  </a:cubicBezTo>
                  <a:cubicBezTo>
                    <a:pt x="153" y="191"/>
                    <a:pt x="152" y="191"/>
                    <a:pt x="152" y="191"/>
                  </a:cubicBezTo>
                  <a:cubicBezTo>
                    <a:pt x="152" y="192"/>
                    <a:pt x="150" y="193"/>
                    <a:pt x="150" y="195"/>
                  </a:cubicBezTo>
                  <a:close/>
                  <a:moveTo>
                    <a:pt x="164" y="195"/>
                  </a:moveTo>
                  <a:cubicBezTo>
                    <a:pt x="164" y="195"/>
                    <a:pt x="165" y="196"/>
                    <a:pt x="166" y="196"/>
                  </a:cubicBezTo>
                  <a:cubicBezTo>
                    <a:pt x="166" y="195"/>
                    <a:pt x="167" y="194"/>
                    <a:pt x="168" y="192"/>
                  </a:cubicBezTo>
                  <a:cubicBezTo>
                    <a:pt x="167" y="192"/>
                    <a:pt x="167" y="191"/>
                    <a:pt x="166" y="191"/>
                  </a:cubicBezTo>
                  <a:cubicBezTo>
                    <a:pt x="165" y="192"/>
                    <a:pt x="165" y="194"/>
                    <a:pt x="164" y="195"/>
                  </a:cubicBezTo>
                  <a:close/>
                  <a:moveTo>
                    <a:pt x="174" y="194"/>
                  </a:moveTo>
                  <a:cubicBezTo>
                    <a:pt x="176" y="195"/>
                    <a:pt x="178" y="196"/>
                    <a:pt x="180" y="197"/>
                  </a:cubicBezTo>
                  <a:cubicBezTo>
                    <a:pt x="179" y="195"/>
                    <a:pt x="177" y="192"/>
                    <a:pt x="175" y="191"/>
                  </a:cubicBezTo>
                  <a:cubicBezTo>
                    <a:pt x="175" y="192"/>
                    <a:pt x="174" y="193"/>
                    <a:pt x="174" y="194"/>
                  </a:cubicBezTo>
                  <a:close/>
                  <a:moveTo>
                    <a:pt x="170" y="193"/>
                  </a:moveTo>
                  <a:cubicBezTo>
                    <a:pt x="171" y="193"/>
                    <a:pt x="171" y="192"/>
                    <a:pt x="171" y="192"/>
                  </a:cubicBezTo>
                  <a:cubicBezTo>
                    <a:pt x="171" y="192"/>
                    <a:pt x="170" y="192"/>
                    <a:pt x="170" y="193"/>
                  </a:cubicBezTo>
                  <a:close/>
                  <a:moveTo>
                    <a:pt x="145" y="196"/>
                  </a:moveTo>
                  <a:cubicBezTo>
                    <a:pt x="146" y="196"/>
                    <a:pt x="146" y="197"/>
                    <a:pt x="147" y="197"/>
                  </a:cubicBezTo>
                  <a:cubicBezTo>
                    <a:pt x="148" y="196"/>
                    <a:pt x="149" y="193"/>
                    <a:pt x="147" y="193"/>
                  </a:cubicBezTo>
                  <a:cubicBezTo>
                    <a:pt x="146" y="194"/>
                    <a:pt x="146" y="195"/>
                    <a:pt x="145" y="196"/>
                  </a:cubicBezTo>
                  <a:close/>
                  <a:moveTo>
                    <a:pt x="160" y="197"/>
                  </a:moveTo>
                  <a:cubicBezTo>
                    <a:pt x="160" y="196"/>
                    <a:pt x="162" y="196"/>
                    <a:pt x="162" y="194"/>
                  </a:cubicBezTo>
                  <a:cubicBezTo>
                    <a:pt x="161" y="194"/>
                    <a:pt x="161" y="194"/>
                    <a:pt x="161" y="194"/>
                  </a:cubicBezTo>
                  <a:cubicBezTo>
                    <a:pt x="161" y="196"/>
                    <a:pt x="159" y="196"/>
                    <a:pt x="160" y="197"/>
                  </a:cubicBezTo>
                  <a:close/>
                  <a:moveTo>
                    <a:pt x="134" y="199"/>
                  </a:moveTo>
                  <a:cubicBezTo>
                    <a:pt x="135" y="200"/>
                    <a:pt x="134" y="203"/>
                    <a:pt x="136" y="203"/>
                  </a:cubicBezTo>
                  <a:cubicBezTo>
                    <a:pt x="137" y="203"/>
                    <a:pt x="138" y="200"/>
                    <a:pt x="139" y="198"/>
                  </a:cubicBezTo>
                  <a:cubicBezTo>
                    <a:pt x="138" y="197"/>
                    <a:pt x="138" y="195"/>
                    <a:pt x="136" y="194"/>
                  </a:cubicBezTo>
                  <a:cubicBezTo>
                    <a:pt x="136" y="196"/>
                    <a:pt x="134" y="198"/>
                    <a:pt x="134" y="199"/>
                  </a:cubicBezTo>
                  <a:close/>
                  <a:moveTo>
                    <a:pt x="118" y="198"/>
                  </a:moveTo>
                  <a:cubicBezTo>
                    <a:pt x="119" y="198"/>
                    <a:pt x="119" y="198"/>
                    <a:pt x="119" y="198"/>
                  </a:cubicBezTo>
                  <a:cubicBezTo>
                    <a:pt x="120" y="198"/>
                    <a:pt x="121" y="196"/>
                    <a:pt x="120" y="195"/>
                  </a:cubicBezTo>
                  <a:cubicBezTo>
                    <a:pt x="120" y="195"/>
                    <a:pt x="120" y="195"/>
                    <a:pt x="119" y="195"/>
                  </a:cubicBezTo>
                  <a:cubicBezTo>
                    <a:pt x="119" y="196"/>
                    <a:pt x="118" y="196"/>
                    <a:pt x="118" y="198"/>
                  </a:cubicBezTo>
                  <a:close/>
                  <a:moveTo>
                    <a:pt x="128" y="196"/>
                  </a:moveTo>
                  <a:cubicBezTo>
                    <a:pt x="128" y="196"/>
                    <a:pt x="129" y="196"/>
                    <a:pt x="129" y="195"/>
                  </a:cubicBezTo>
                  <a:cubicBezTo>
                    <a:pt x="128" y="195"/>
                    <a:pt x="128" y="195"/>
                    <a:pt x="128" y="196"/>
                  </a:cubicBezTo>
                  <a:close/>
                  <a:moveTo>
                    <a:pt x="154" y="200"/>
                  </a:moveTo>
                  <a:cubicBezTo>
                    <a:pt x="154" y="201"/>
                    <a:pt x="154" y="201"/>
                    <a:pt x="155" y="201"/>
                  </a:cubicBezTo>
                  <a:cubicBezTo>
                    <a:pt x="156" y="199"/>
                    <a:pt x="158" y="196"/>
                    <a:pt x="155" y="195"/>
                  </a:cubicBezTo>
                  <a:cubicBezTo>
                    <a:pt x="154" y="197"/>
                    <a:pt x="154" y="198"/>
                    <a:pt x="154" y="200"/>
                  </a:cubicBezTo>
                  <a:close/>
                  <a:moveTo>
                    <a:pt x="169" y="195"/>
                  </a:moveTo>
                  <a:cubicBezTo>
                    <a:pt x="168" y="195"/>
                    <a:pt x="168" y="196"/>
                    <a:pt x="168" y="197"/>
                  </a:cubicBezTo>
                  <a:cubicBezTo>
                    <a:pt x="169" y="196"/>
                    <a:pt x="169" y="196"/>
                    <a:pt x="169" y="195"/>
                  </a:cubicBezTo>
                  <a:close/>
                  <a:moveTo>
                    <a:pt x="150" y="201"/>
                  </a:moveTo>
                  <a:cubicBezTo>
                    <a:pt x="150" y="200"/>
                    <a:pt x="151" y="200"/>
                    <a:pt x="151" y="199"/>
                  </a:cubicBezTo>
                  <a:cubicBezTo>
                    <a:pt x="150" y="199"/>
                    <a:pt x="151" y="196"/>
                    <a:pt x="149" y="196"/>
                  </a:cubicBezTo>
                  <a:cubicBezTo>
                    <a:pt x="148" y="198"/>
                    <a:pt x="148" y="200"/>
                    <a:pt x="150" y="201"/>
                  </a:cubicBezTo>
                  <a:close/>
                  <a:moveTo>
                    <a:pt x="161" y="200"/>
                  </a:moveTo>
                  <a:cubicBezTo>
                    <a:pt x="162" y="200"/>
                    <a:pt x="162" y="201"/>
                    <a:pt x="162" y="200"/>
                  </a:cubicBezTo>
                  <a:cubicBezTo>
                    <a:pt x="163" y="200"/>
                    <a:pt x="164" y="199"/>
                    <a:pt x="164" y="198"/>
                  </a:cubicBezTo>
                  <a:cubicBezTo>
                    <a:pt x="164" y="198"/>
                    <a:pt x="163" y="197"/>
                    <a:pt x="162" y="197"/>
                  </a:cubicBezTo>
                  <a:cubicBezTo>
                    <a:pt x="162" y="198"/>
                    <a:pt x="161" y="198"/>
                    <a:pt x="161" y="200"/>
                  </a:cubicBezTo>
                  <a:close/>
                  <a:moveTo>
                    <a:pt x="143" y="201"/>
                  </a:moveTo>
                  <a:cubicBezTo>
                    <a:pt x="143" y="201"/>
                    <a:pt x="144" y="201"/>
                    <a:pt x="144" y="202"/>
                  </a:cubicBezTo>
                  <a:cubicBezTo>
                    <a:pt x="145" y="200"/>
                    <a:pt x="146" y="198"/>
                    <a:pt x="145" y="197"/>
                  </a:cubicBezTo>
                  <a:cubicBezTo>
                    <a:pt x="143" y="198"/>
                    <a:pt x="143" y="200"/>
                    <a:pt x="143" y="201"/>
                  </a:cubicBezTo>
                  <a:close/>
                  <a:moveTo>
                    <a:pt x="126" y="199"/>
                  </a:moveTo>
                  <a:cubicBezTo>
                    <a:pt x="126" y="199"/>
                    <a:pt x="126" y="200"/>
                    <a:pt x="126" y="201"/>
                  </a:cubicBezTo>
                  <a:cubicBezTo>
                    <a:pt x="128" y="201"/>
                    <a:pt x="128" y="203"/>
                    <a:pt x="129" y="204"/>
                  </a:cubicBezTo>
                  <a:cubicBezTo>
                    <a:pt x="130" y="203"/>
                    <a:pt x="130" y="201"/>
                    <a:pt x="131" y="199"/>
                  </a:cubicBezTo>
                  <a:cubicBezTo>
                    <a:pt x="131" y="199"/>
                    <a:pt x="131" y="198"/>
                    <a:pt x="130" y="198"/>
                  </a:cubicBezTo>
                  <a:cubicBezTo>
                    <a:pt x="129" y="199"/>
                    <a:pt x="129" y="201"/>
                    <a:pt x="127" y="201"/>
                  </a:cubicBezTo>
                  <a:cubicBezTo>
                    <a:pt x="127" y="200"/>
                    <a:pt x="127" y="199"/>
                    <a:pt x="126" y="199"/>
                  </a:cubicBezTo>
                  <a:close/>
                  <a:moveTo>
                    <a:pt x="122" y="201"/>
                  </a:moveTo>
                  <a:cubicBezTo>
                    <a:pt x="123" y="200"/>
                    <a:pt x="123" y="200"/>
                    <a:pt x="123" y="198"/>
                  </a:cubicBezTo>
                  <a:cubicBezTo>
                    <a:pt x="123" y="198"/>
                    <a:pt x="122" y="198"/>
                    <a:pt x="122" y="198"/>
                  </a:cubicBezTo>
                  <a:cubicBezTo>
                    <a:pt x="122" y="199"/>
                    <a:pt x="121" y="201"/>
                    <a:pt x="122" y="201"/>
                  </a:cubicBezTo>
                  <a:close/>
                  <a:moveTo>
                    <a:pt x="137" y="206"/>
                  </a:moveTo>
                  <a:cubicBezTo>
                    <a:pt x="138" y="207"/>
                    <a:pt x="138" y="209"/>
                    <a:pt x="140" y="209"/>
                  </a:cubicBezTo>
                  <a:cubicBezTo>
                    <a:pt x="141" y="207"/>
                    <a:pt x="142" y="205"/>
                    <a:pt x="143" y="203"/>
                  </a:cubicBezTo>
                  <a:cubicBezTo>
                    <a:pt x="142" y="203"/>
                    <a:pt x="142" y="203"/>
                    <a:pt x="142" y="203"/>
                  </a:cubicBezTo>
                  <a:cubicBezTo>
                    <a:pt x="142" y="204"/>
                    <a:pt x="140" y="204"/>
                    <a:pt x="141" y="205"/>
                  </a:cubicBezTo>
                  <a:cubicBezTo>
                    <a:pt x="140" y="205"/>
                    <a:pt x="140" y="206"/>
                    <a:pt x="139" y="207"/>
                  </a:cubicBezTo>
                  <a:cubicBezTo>
                    <a:pt x="137" y="204"/>
                    <a:pt x="141" y="203"/>
                    <a:pt x="141" y="200"/>
                  </a:cubicBezTo>
                  <a:cubicBezTo>
                    <a:pt x="138" y="201"/>
                    <a:pt x="139" y="204"/>
                    <a:pt x="137" y="206"/>
                  </a:cubicBezTo>
                  <a:close/>
                  <a:moveTo>
                    <a:pt x="212" y="224"/>
                  </a:moveTo>
                  <a:cubicBezTo>
                    <a:pt x="209" y="222"/>
                    <a:pt x="207" y="221"/>
                    <a:pt x="204" y="219"/>
                  </a:cubicBezTo>
                  <a:cubicBezTo>
                    <a:pt x="196" y="215"/>
                    <a:pt x="189" y="211"/>
                    <a:pt x="181" y="206"/>
                  </a:cubicBezTo>
                  <a:cubicBezTo>
                    <a:pt x="179" y="204"/>
                    <a:pt x="174" y="200"/>
                    <a:pt x="172" y="200"/>
                  </a:cubicBezTo>
                  <a:cubicBezTo>
                    <a:pt x="169" y="200"/>
                    <a:pt x="168" y="204"/>
                    <a:pt x="166" y="206"/>
                  </a:cubicBezTo>
                  <a:cubicBezTo>
                    <a:pt x="168" y="209"/>
                    <a:pt x="171" y="210"/>
                    <a:pt x="173" y="214"/>
                  </a:cubicBezTo>
                  <a:cubicBezTo>
                    <a:pt x="173" y="214"/>
                    <a:pt x="174" y="214"/>
                    <a:pt x="174" y="214"/>
                  </a:cubicBezTo>
                  <a:cubicBezTo>
                    <a:pt x="177" y="217"/>
                    <a:pt x="180" y="220"/>
                    <a:pt x="182" y="223"/>
                  </a:cubicBezTo>
                  <a:cubicBezTo>
                    <a:pt x="183" y="224"/>
                    <a:pt x="183" y="224"/>
                    <a:pt x="183" y="225"/>
                  </a:cubicBezTo>
                  <a:cubicBezTo>
                    <a:pt x="187" y="228"/>
                    <a:pt x="189" y="234"/>
                    <a:pt x="194" y="237"/>
                  </a:cubicBezTo>
                  <a:cubicBezTo>
                    <a:pt x="196" y="240"/>
                    <a:pt x="199" y="243"/>
                    <a:pt x="202" y="246"/>
                  </a:cubicBezTo>
                  <a:cubicBezTo>
                    <a:pt x="206" y="239"/>
                    <a:pt x="216" y="237"/>
                    <a:pt x="217" y="227"/>
                  </a:cubicBezTo>
                  <a:cubicBezTo>
                    <a:pt x="216" y="226"/>
                    <a:pt x="215" y="225"/>
                    <a:pt x="212" y="224"/>
                  </a:cubicBezTo>
                  <a:close/>
                  <a:moveTo>
                    <a:pt x="145" y="204"/>
                  </a:moveTo>
                  <a:cubicBezTo>
                    <a:pt x="146" y="204"/>
                    <a:pt x="146" y="206"/>
                    <a:pt x="147" y="207"/>
                  </a:cubicBezTo>
                  <a:cubicBezTo>
                    <a:pt x="149" y="206"/>
                    <a:pt x="148" y="204"/>
                    <a:pt x="149" y="203"/>
                  </a:cubicBezTo>
                  <a:cubicBezTo>
                    <a:pt x="148" y="203"/>
                    <a:pt x="148" y="201"/>
                    <a:pt x="146" y="201"/>
                  </a:cubicBezTo>
                  <a:cubicBezTo>
                    <a:pt x="146" y="202"/>
                    <a:pt x="145" y="202"/>
                    <a:pt x="145" y="204"/>
                  </a:cubicBezTo>
                  <a:close/>
                  <a:moveTo>
                    <a:pt x="151" y="203"/>
                  </a:moveTo>
                  <a:cubicBezTo>
                    <a:pt x="152" y="203"/>
                    <a:pt x="152" y="205"/>
                    <a:pt x="153" y="205"/>
                  </a:cubicBezTo>
                  <a:cubicBezTo>
                    <a:pt x="154" y="204"/>
                    <a:pt x="154" y="202"/>
                    <a:pt x="152" y="201"/>
                  </a:cubicBezTo>
                  <a:cubicBezTo>
                    <a:pt x="152" y="202"/>
                    <a:pt x="152" y="203"/>
                    <a:pt x="151" y="203"/>
                  </a:cubicBezTo>
                  <a:close/>
                  <a:moveTo>
                    <a:pt x="158" y="205"/>
                  </a:moveTo>
                  <a:cubicBezTo>
                    <a:pt x="158" y="205"/>
                    <a:pt x="158" y="206"/>
                    <a:pt x="159" y="206"/>
                  </a:cubicBezTo>
                  <a:cubicBezTo>
                    <a:pt x="160" y="205"/>
                    <a:pt x="162" y="202"/>
                    <a:pt x="159" y="201"/>
                  </a:cubicBezTo>
                  <a:cubicBezTo>
                    <a:pt x="159" y="202"/>
                    <a:pt x="158" y="203"/>
                    <a:pt x="158" y="205"/>
                  </a:cubicBezTo>
                  <a:close/>
                  <a:moveTo>
                    <a:pt x="131" y="207"/>
                  </a:moveTo>
                  <a:cubicBezTo>
                    <a:pt x="132" y="209"/>
                    <a:pt x="135" y="210"/>
                    <a:pt x="138" y="211"/>
                  </a:cubicBezTo>
                  <a:cubicBezTo>
                    <a:pt x="138" y="210"/>
                    <a:pt x="137" y="208"/>
                    <a:pt x="136" y="208"/>
                  </a:cubicBezTo>
                  <a:cubicBezTo>
                    <a:pt x="136" y="208"/>
                    <a:pt x="135" y="208"/>
                    <a:pt x="134" y="209"/>
                  </a:cubicBezTo>
                  <a:cubicBezTo>
                    <a:pt x="134" y="208"/>
                    <a:pt x="133" y="208"/>
                    <a:pt x="133" y="207"/>
                  </a:cubicBezTo>
                  <a:cubicBezTo>
                    <a:pt x="133" y="206"/>
                    <a:pt x="134" y="206"/>
                    <a:pt x="135" y="205"/>
                  </a:cubicBezTo>
                  <a:cubicBezTo>
                    <a:pt x="134" y="204"/>
                    <a:pt x="134" y="202"/>
                    <a:pt x="132" y="202"/>
                  </a:cubicBezTo>
                  <a:cubicBezTo>
                    <a:pt x="131" y="204"/>
                    <a:pt x="131" y="205"/>
                    <a:pt x="131" y="207"/>
                  </a:cubicBezTo>
                  <a:close/>
                  <a:moveTo>
                    <a:pt x="125" y="203"/>
                  </a:moveTo>
                  <a:cubicBezTo>
                    <a:pt x="125" y="204"/>
                    <a:pt x="126" y="205"/>
                    <a:pt x="127" y="205"/>
                  </a:cubicBezTo>
                  <a:cubicBezTo>
                    <a:pt x="127" y="204"/>
                    <a:pt x="127" y="203"/>
                    <a:pt x="126" y="203"/>
                  </a:cubicBezTo>
                  <a:cubicBezTo>
                    <a:pt x="126" y="203"/>
                    <a:pt x="126" y="203"/>
                    <a:pt x="125" y="203"/>
                  </a:cubicBezTo>
                  <a:close/>
                  <a:moveTo>
                    <a:pt x="154" y="208"/>
                  </a:moveTo>
                  <a:cubicBezTo>
                    <a:pt x="156" y="208"/>
                    <a:pt x="154" y="206"/>
                    <a:pt x="155" y="205"/>
                  </a:cubicBezTo>
                  <a:cubicBezTo>
                    <a:pt x="155" y="205"/>
                    <a:pt x="154" y="205"/>
                    <a:pt x="154" y="206"/>
                  </a:cubicBezTo>
                  <a:cubicBezTo>
                    <a:pt x="154" y="206"/>
                    <a:pt x="154" y="207"/>
                    <a:pt x="154" y="208"/>
                  </a:cubicBezTo>
                  <a:close/>
                  <a:moveTo>
                    <a:pt x="141" y="211"/>
                  </a:moveTo>
                  <a:cubicBezTo>
                    <a:pt x="144" y="212"/>
                    <a:pt x="146" y="211"/>
                    <a:pt x="146" y="209"/>
                  </a:cubicBezTo>
                  <a:cubicBezTo>
                    <a:pt x="145" y="208"/>
                    <a:pt x="145" y="206"/>
                    <a:pt x="144" y="206"/>
                  </a:cubicBezTo>
                  <a:cubicBezTo>
                    <a:pt x="144" y="206"/>
                    <a:pt x="143" y="206"/>
                    <a:pt x="143" y="206"/>
                  </a:cubicBezTo>
                  <a:cubicBezTo>
                    <a:pt x="143" y="208"/>
                    <a:pt x="141" y="209"/>
                    <a:pt x="141" y="211"/>
                  </a:cubicBezTo>
                  <a:close/>
                  <a:moveTo>
                    <a:pt x="150" y="209"/>
                  </a:moveTo>
                  <a:cubicBezTo>
                    <a:pt x="150" y="209"/>
                    <a:pt x="151" y="208"/>
                    <a:pt x="151" y="207"/>
                  </a:cubicBezTo>
                  <a:cubicBezTo>
                    <a:pt x="151" y="207"/>
                    <a:pt x="151" y="206"/>
                    <a:pt x="150" y="206"/>
                  </a:cubicBezTo>
                  <a:cubicBezTo>
                    <a:pt x="149" y="207"/>
                    <a:pt x="148" y="208"/>
                    <a:pt x="150" y="209"/>
                  </a:cubicBezTo>
                  <a:close/>
                  <a:moveTo>
                    <a:pt x="154" y="213"/>
                  </a:moveTo>
                  <a:cubicBezTo>
                    <a:pt x="152" y="213"/>
                    <a:pt x="151" y="214"/>
                    <a:pt x="149" y="214"/>
                  </a:cubicBezTo>
                  <a:cubicBezTo>
                    <a:pt x="149" y="215"/>
                    <a:pt x="150" y="215"/>
                    <a:pt x="149" y="216"/>
                  </a:cubicBezTo>
                  <a:cubicBezTo>
                    <a:pt x="153" y="220"/>
                    <a:pt x="156" y="224"/>
                    <a:pt x="161" y="227"/>
                  </a:cubicBezTo>
                  <a:cubicBezTo>
                    <a:pt x="163" y="231"/>
                    <a:pt x="168" y="234"/>
                    <a:pt x="170" y="238"/>
                  </a:cubicBezTo>
                  <a:cubicBezTo>
                    <a:pt x="171" y="238"/>
                    <a:pt x="171" y="238"/>
                    <a:pt x="172" y="238"/>
                  </a:cubicBezTo>
                  <a:cubicBezTo>
                    <a:pt x="173" y="241"/>
                    <a:pt x="176" y="244"/>
                    <a:pt x="179" y="246"/>
                  </a:cubicBezTo>
                  <a:cubicBezTo>
                    <a:pt x="181" y="249"/>
                    <a:pt x="184" y="252"/>
                    <a:pt x="187" y="254"/>
                  </a:cubicBezTo>
                  <a:cubicBezTo>
                    <a:pt x="188" y="253"/>
                    <a:pt x="189" y="253"/>
                    <a:pt x="190" y="253"/>
                  </a:cubicBezTo>
                  <a:cubicBezTo>
                    <a:pt x="179" y="238"/>
                    <a:pt x="165" y="227"/>
                    <a:pt x="154" y="213"/>
                  </a:cubicBezTo>
                  <a:close/>
                  <a:moveTo>
                    <a:pt x="146" y="229"/>
                  </a:moveTo>
                  <a:cubicBezTo>
                    <a:pt x="148" y="231"/>
                    <a:pt x="147" y="236"/>
                    <a:pt x="147" y="242"/>
                  </a:cubicBezTo>
                  <a:cubicBezTo>
                    <a:pt x="148" y="242"/>
                    <a:pt x="148" y="242"/>
                    <a:pt x="149" y="242"/>
                  </a:cubicBezTo>
                  <a:cubicBezTo>
                    <a:pt x="154" y="249"/>
                    <a:pt x="161" y="254"/>
                    <a:pt x="167" y="261"/>
                  </a:cubicBezTo>
                  <a:cubicBezTo>
                    <a:pt x="169" y="260"/>
                    <a:pt x="172" y="260"/>
                    <a:pt x="174" y="259"/>
                  </a:cubicBezTo>
                  <a:cubicBezTo>
                    <a:pt x="166" y="251"/>
                    <a:pt x="157" y="245"/>
                    <a:pt x="150" y="236"/>
                  </a:cubicBezTo>
                  <a:cubicBezTo>
                    <a:pt x="151" y="236"/>
                    <a:pt x="150" y="236"/>
                    <a:pt x="150" y="235"/>
                  </a:cubicBezTo>
                  <a:cubicBezTo>
                    <a:pt x="150" y="235"/>
                    <a:pt x="151" y="235"/>
                    <a:pt x="151" y="235"/>
                  </a:cubicBezTo>
                  <a:cubicBezTo>
                    <a:pt x="152" y="236"/>
                    <a:pt x="153" y="237"/>
                    <a:pt x="153" y="238"/>
                  </a:cubicBezTo>
                  <a:cubicBezTo>
                    <a:pt x="157" y="241"/>
                    <a:pt x="160" y="244"/>
                    <a:pt x="163" y="248"/>
                  </a:cubicBezTo>
                  <a:cubicBezTo>
                    <a:pt x="164" y="248"/>
                    <a:pt x="164" y="249"/>
                    <a:pt x="165" y="248"/>
                  </a:cubicBezTo>
                  <a:cubicBezTo>
                    <a:pt x="166" y="251"/>
                    <a:pt x="170" y="252"/>
                    <a:pt x="171" y="255"/>
                  </a:cubicBezTo>
                  <a:cubicBezTo>
                    <a:pt x="174" y="256"/>
                    <a:pt x="174" y="258"/>
                    <a:pt x="176" y="259"/>
                  </a:cubicBezTo>
                  <a:cubicBezTo>
                    <a:pt x="178" y="258"/>
                    <a:pt x="179" y="258"/>
                    <a:pt x="180" y="257"/>
                  </a:cubicBezTo>
                  <a:cubicBezTo>
                    <a:pt x="173" y="250"/>
                    <a:pt x="165" y="243"/>
                    <a:pt x="159" y="236"/>
                  </a:cubicBezTo>
                  <a:cubicBezTo>
                    <a:pt x="156" y="234"/>
                    <a:pt x="153" y="231"/>
                    <a:pt x="151" y="229"/>
                  </a:cubicBezTo>
                  <a:cubicBezTo>
                    <a:pt x="149" y="227"/>
                    <a:pt x="147" y="225"/>
                    <a:pt x="148" y="223"/>
                  </a:cubicBezTo>
                  <a:cubicBezTo>
                    <a:pt x="150" y="225"/>
                    <a:pt x="149" y="227"/>
                    <a:pt x="153" y="228"/>
                  </a:cubicBezTo>
                  <a:cubicBezTo>
                    <a:pt x="152" y="228"/>
                    <a:pt x="152" y="228"/>
                    <a:pt x="152" y="229"/>
                  </a:cubicBezTo>
                  <a:cubicBezTo>
                    <a:pt x="156" y="231"/>
                    <a:pt x="159" y="236"/>
                    <a:pt x="163" y="238"/>
                  </a:cubicBezTo>
                  <a:cubicBezTo>
                    <a:pt x="165" y="242"/>
                    <a:pt x="169" y="245"/>
                    <a:pt x="172" y="248"/>
                  </a:cubicBezTo>
                  <a:cubicBezTo>
                    <a:pt x="172" y="249"/>
                    <a:pt x="173" y="248"/>
                    <a:pt x="173" y="249"/>
                  </a:cubicBezTo>
                  <a:cubicBezTo>
                    <a:pt x="173" y="249"/>
                    <a:pt x="174" y="249"/>
                    <a:pt x="174" y="249"/>
                  </a:cubicBezTo>
                  <a:cubicBezTo>
                    <a:pt x="177" y="253"/>
                    <a:pt x="179" y="254"/>
                    <a:pt x="181" y="257"/>
                  </a:cubicBezTo>
                  <a:cubicBezTo>
                    <a:pt x="183" y="256"/>
                    <a:pt x="185" y="256"/>
                    <a:pt x="185" y="254"/>
                  </a:cubicBezTo>
                  <a:cubicBezTo>
                    <a:pt x="183" y="253"/>
                    <a:pt x="181" y="251"/>
                    <a:pt x="179" y="248"/>
                  </a:cubicBezTo>
                  <a:cubicBezTo>
                    <a:pt x="179" y="248"/>
                    <a:pt x="178" y="248"/>
                    <a:pt x="178" y="248"/>
                  </a:cubicBezTo>
                  <a:cubicBezTo>
                    <a:pt x="174" y="242"/>
                    <a:pt x="168" y="238"/>
                    <a:pt x="164" y="232"/>
                  </a:cubicBezTo>
                  <a:cubicBezTo>
                    <a:pt x="158" y="226"/>
                    <a:pt x="152" y="221"/>
                    <a:pt x="147" y="215"/>
                  </a:cubicBezTo>
                  <a:cubicBezTo>
                    <a:pt x="147" y="215"/>
                    <a:pt x="147" y="215"/>
                    <a:pt x="146" y="215"/>
                  </a:cubicBezTo>
                  <a:cubicBezTo>
                    <a:pt x="145" y="220"/>
                    <a:pt x="147" y="224"/>
                    <a:pt x="146" y="229"/>
                  </a:cubicBezTo>
                  <a:close/>
                  <a:moveTo>
                    <a:pt x="205" y="246"/>
                  </a:moveTo>
                  <a:cubicBezTo>
                    <a:pt x="207" y="245"/>
                    <a:pt x="210" y="243"/>
                    <a:pt x="210" y="241"/>
                  </a:cubicBezTo>
                  <a:cubicBezTo>
                    <a:pt x="209" y="243"/>
                    <a:pt x="206" y="245"/>
                    <a:pt x="205" y="246"/>
                  </a:cubicBezTo>
                  <a:close/>
                  <a:moveTo>
                    <a:pt x="148" y="250"/>
                  </a:moveTo>
                  <a:cubicBezTo>
                    <a:pt x="150" y="252"/>
                    <a:pt x="151" y="256"/>
                    <a:pt x="154" y="256"/>
                  </a:cubicBezTo>
                  <a:cubicBezTo>
                    <a:pt x="155" y="259"/>
                    <a:pt x="159" y="259"/>
                    <a:pt x="159" y="261"/>
                  </a:cubicBezTo>
                  <a:cubicBezTo>
                    <a:pt x="161" y="261"/>
                    <a:pt x="164" y="261"/>
                    <a:pt x="166" y="261"/>
                  </a:cubicBezTo>
                  <a:cubicBezTo>
                    <a:pt x="160" y="255"/>
                    <a:pt x="153" y="250"/>
                    <a:pt x="148" y="244"/>
                  </a:cubicBezTo>
                  <a:cubicBezTo>
                    <a:pt x="148" y="246"/>
                    <a:pt x="148" y="248"/>
                    <a:pt x="148" y="250"/>
                  </a:cubicBezTo>
                  <a:close/>
                  <a:moveTo>
                    <a:pt x="81" y="285"/>
                  </a:moveTo>
                  <a:cubicBezTo>
                    <a:pt x="85" y="276"/>
                    <a:pt x="91" y="267"/>
                    <a:pt x="97" y="261"/>
                  </a:cubicBezTo>
                  <a:cubicBezTo>
                    <a:pt x="97" y="258"/>
                    <a:pt x="100" y="256"/>
                    <a:pt x="101" y="253"/>
                  </a:cubicBezTo>
                  <a:cubicBezTo>
                    <a:pt x="101" y="253"/>
                    <a:pt x="100" y="253"/>
                    <a:pt x="100" y="252"/>
                  </a:cubicBezTo>
                  <a:cubicBezTo>
                    <a:pt x="97" y="254"/>
                    <a:pt x="96" y="258"/>
                    <a:pt x="93" y="260"/>
                  </a:cubicBezTo>
                  <a:cubicBezTo>
                    <a:pt x="91" y="261"/>
                    <a:pt x="88" y="264"/>
                    <a:pt x="89" y="266"/>
                  </a:cubicBezTo>
                  <a:cubicBezTo>
                    <a:pt x="89" y="265"/>
                    <a:pt x="90" y="266"/>
                    <a:pt x="90" y="265"/>
                  </a:cubicBezTo>
                  <a:cubicBezTo>
                    <a:pt x="89" y="269"/>
                    <a:pt x="89" y="273"/>
                    <a:pt x="84" y="273"/>
                  </a:cubicBezTo>
                  <a:cubicBezTo>
                    <a:pt x="79" y="279"/>
                    <a:pt x="76" y="287"/>
                    <a:pt x="70" y="292"/>
                  </a:cubicBezTo>
                  <a:cubicBezTo>
                    <a:pt x="70" y="293"/>
                    <a:pt x="70" y="293"/>
                    <a:pt x="70" y="293"/>
                  </a:cubicBezTo>
                  <a:cubicBezTo>
                    <a:pt x="67" y="296"/>
                    <a:pt x="66" y="302"/>
                    <a:pt x="62" y="305"/>
                  </a:cubicBezTo>
                  <a:cubicBezTo>
                    <a:pt x="62" y="306"/>
                    <a:pt x="63" y="307"/>
                    <a:pt x="62" y="308"/>
                  </a:cubicBezTo>
                  <a:cubicBezTo>
                    <a:pt x="63" y="308"/>
                    <a:pt x="64" y="309"/>
                    <a:pt x="65" y="310"/>
                  </a:cubicBezTo>
                  <a:cubicBezTo>
                    <a:pt x="71" y="303"/>
                    <a:pt x="74" y="292"/>
                    <a:pt x="81" y="285"/>
                  </a:cubicBezTo>
                  <a:close/>
                  <a:moveTo>
                    <a:pt x="148" y="262"/>
                  </a:moveTo>
                  <a:cubicBezTo>
                    <a:pt x="151" y="262"/>
                    <a:pt x="154" y="262"/>
                    <a:pt x="158" y="262"/>
                  </a:cubicBezTo>
                  <a:cubicBezTo>
                    <a:pt x="155" y="259"/>
                    <a:pt x="151" y="257"/>
                    <a:pt x="149" y="253"/>
                  </a:cubicBezTo>
                  <a:cubicBezTo>
                    <a:pt x="148" y="253"/>
                    <a:pt x="148" y="253"/>
                    <a:pt x="148" y="254"/>
                  </a:cubicBezTo>
                  <a:cubicBezTo>
                    <a:pt x="148" y="256"/>
                    <a:pt x="149" y="259"/>
                    <a:pt x="148" y="262"/>
                  </a:cubicBezTo>
                  <a:close/>
                  <a:moveTo>
                    <a:pt x="103" y="254"/>
                  </a:moveTo>
                  <a:cubicBezTo>
                    <a:pt x="99" y="260"/>
                    <a:pt x="94" y="267"/>
                    <a:pt x="89" y="273"/>
                  </a:cubicBezTo>
                  <a:cubicBezTo>
                    <a:pt x="88" y="276"/>
                    <a:pt x="84" y="280"/>
                    <a:pt x="83" y="284"/>
                  </a:cubicBezTo>
                  <a:cubicBezTo>
                    <a:pt x="82" y="284"/>
                    <a:pt x="80" y="286"/>
                    <a:pt x="80" y="288"/>
                  </a:cubicBezTo>
                  <a:cubicBezTo>
                    <a:pt x="78" y="289"/>
                    <a:pt x="77" y="295"/>
                    <a:pt x="75" y="296"/>
                  </a:cubicBezTo>
                  <a:cubicBezTo>
                    <a:pt x="74" y="300"/>
                    <a:pt x="70" y="303"/>
                    <a:pt x="69" y="308"/>
                  </a:cubicBezTo>
                  <a:cubicBezTo>
                    <a:pt x="68" y="308"/>
                    <a:pt x="68" y="309"/>
                    <a:pt x="68" y="310"/>
                  </a:cubicBezTo>
                  <a:cubicBezTo>
                    <a:pt x="67" y="310"/>
                    <a:pt x="67" y="310"/>
                    <a:pt x="66" y="310"/>
                  </a:cubicBezTo>
                  <a:cubicBezTo>
                    <a:pt x="66" y="313"/>
                    <a:pt x="69" y="313"/>
                    <a:pt x="70" y="314"/>
                  </a:cubicBezTo>
                  <a:cubicBezTo>
                    <a:pt x="70" y="313"/>
                    <a:pt x="71" y="313"/>
                    <a:pt x="71" y="312"/>
                  </a:cubicBezTo>
                  <a:cubicBezTo>
                    <a:pt x="73" y="310"/>
                    <a:pt x="75" y="307"/>
                    <a:pt x="76" y="304"/>
                  </a:cubicBezTo>
                  <a:cubicBezTo>
                    <a:pt x="81" y="297"/>
                    <a:pt x="86" y="291"/>
                    <a:pt x="89" y="284"/>
                  </a:cubicBezTo>
                  <a:cubicBezTo>
                    <a:pt x="95" y="274"/>
                    <a:pt x="101" y="265"/>
                    <a:pt x="107" y="254"/>
                  </a:cubicBezTo>
                  <a:cubicBezTo>
                    <a:pt x="105" y="254"/>
                    <a:pt x="105" y="254"/>
                    <a:pt x="103" y="254"/>
                  </a:cubicBezTo>
                  <a:close/>
                  <a:moveTo>
                    <a:pt x="105" y="260"/>
                  </a:moveTo>
                  <a:cubicBezTo>
                    <a:pt x="105" y="261"/>
                    <a:pt x="103" y="264"/>
                    <a:pt x="102" y="266"/>
                  </a:cubicBezTo>
                  <a:cubicBezTo>
                    <a:pt x="99" y="268"/>
                    <a:pt x="100" y="271"/>
                    <a:pt x="97" y="274"/>
                  </a:cubicBezTo>
                  <a:cubicBezTo>
                    <a:pt x="96" y="277"/>
                    <a:pt x="94" y="279"/>
                    <a:pt x="93" y="282"/>
                  </a:cubicBezTo>
                  <a:cubicBezTo>
                    <a:pt x="92" y="282"/>
                    <a:pt x="92" y="282"/>
                    <a:pt x="92" y="282"/>
                  </a:cubicBezTo>
                  <a:cubicBezTo>
                    <a:pt x="92" y="283"/>
                    <a:pt x="92" y="283"/>
                    <a:pt x="92" y="283"/>
                  </a:cubicBezTo>
                  <a:cubicBezTo>
                    <a:pt x="87" y="289"/>
                    <a:pt x="84" y="298"/>
                    <a:pt x="78" y="303"/>
                  </a:cubicBezTo>
                  <a:cubicBezTo>
                    <a:pt x="78" y="307"/>
                    <a:pt x="74" y="309"/>
                    <a:pt x="73" y="314"/>
                  </a:cubicBezTo>
                  <a:cubicBezTo>
                    <a:pt x="73" y="314"/>
                    <a:pt x="72" y="314"/>
                    <a:pt x="72" y="315"/>
                  </a:cubicBezTo>
                  <a:cubicBezTo>
                    <a:pt x="74" y="316"/>
                    <a:pt x="77" y="319"/>
                    <a:pt x="79" y="316"/>
                  </a:cubicBezTo>
                  <a:cubicBezTo>
                    <a:pt x="79" y="315"/>
                    <a:pt x="81" y="313"/>
                    <a:pt x="82" y="312"/>
                  </a:cubicBezTo>
                  <a:cubicBezTo>
                    <a:pt x="85" y="304"/>
                    <a:pt x="90" y="297"/>
                    <a:pt x="94" y="290"/>
                  </a:cubicBezTo>
                  <a:cubicBezTo>
                    <a:pt x="95" y="288"/>
                    <a:pt x="96" y="286"/>
                    <a:pt x="97" y="285"/>
                  </a:cubicBezTo>
                  <a:cubicBezTo>
                    <a:pt x="100" y="277"/>
                    <a:pt x="105" y="271"/>
                    <a:pt x="109" y="264"/>
                  </a:cubicBezTo>
                  <a:cubicBezTo>
                    <a:pt x="110" y="261"/>
                    <a:pt x="112" y="260"/>
                    <a:pt x="113" y="256"/>
                  </a:cubicBezTo>
                  <a:cubicBezTo>
                    <a:pt x="109" y="255"/>
                    <a:pt x="107" y="258"/>
                    <a:pt x="105" y="260"/>
                  </a:cubicBezTo>
                  <a:close/>
                  <a:moveTo>
                    <a:pt x="115" y="258"/>
                  </a:moveTo>
                  <a:cubicBezTo>
                    <a:pt x="110" y="264"/>
                    <a:pt x="107" y="272"/>
                    <a:pt x="102" y="277"/>
                  </a:cubicBezTo>
                  <a:cubicBezTo>
                    <a:pt x="102" y="278"/>
                    <a:pt x="102" y="278"/>
                    <a:pt x="102" y="279"/>
                  </a:cubicBezTo>
                  <a:cubicBezTo>
                    <a:pt x="100" y="281"/>
                    <a:pt x="99" y="284"/>
                    <a:pt x="98" y="287"/>
                  </a:cubicBezTo>
                  <a:cubicBezTo>
                    <a:pt x="97" y="287"/>
                    <a:pt x="97" y="287"/>
                    <a:pt x="97" y="287"/>
                  </a:cubicBezTo>
                  <a:cubicBezTo>
                    <a:pt x="97" y="290"/>
                    <a:pt x="94" y="290"/>
                    <a:pt x="95" y="293"/>
                  </a:cubicBezTo>
                  <a:cubicBezTo>
                    <a:pt x="94" y="294"/>
                    <a:pt x="93" y="294"/>
                    <a:pt x="93" y="295"/>
                  </a:cubicBezTo>
                  <a:cubicBezTo>
                    <a:pt x="92" y="298"/>
                    <a:pt x="90" y="301"/>
                    <a:pt x="88" y="304"/>
                  </a:cubicBezTo>
                  <a:cubicBezTo>
                    <a:pt x="87" y="306"/>
                    <a:pt x="85" y="309"/>
                    <a:pt x="83" y="311"/>
                  </a:cubicBezTo>
                  <a:cubicBezTo>
                    <a:pt x="83" y="313"/>
                    <a:pt x="81" y="316"/>
                    <a:pt x="79" y="319"/>
                  </a:cubicBezTo>
                  <a:cubicBezTo>
                    <a:pt x="81" y="319"/>
                    <a:pt x="82" y="321"/>
                    <a:pt x="84" y="321"/>
                  </a:cubicBezTo>
                  <a:cubicBezTo>
                    <a:pt x="90" y="311"/>
                    <a:pt x="95" y="299"/>
                    <a:pt x="101" y="289"/>
                  </a:cubicBezTo>
                  <a:cubicBezTo>
                    <a:pt x="105" y="281"/>
                    <a:pt x="110" y="272"/>
                    <a:pt x="115" y="265"/>
                  </a:cubicBezTo>
                  <a:cubicBezTo>
                    <a:pt x="115" y="263"/>
                    <a:pt x="118" y="262"/>
                    <a:pt x="118" y="259"/>
                  </a:cubicBezTo>
                  <a:cubicBezTo>
                    <a:pt x="117" y="259"/>
                    <a:pt x="116" y="258"/>
                    <a:pt x="115" y="258"/>
                  </a:cubicBezTo>
                  <a:close/>
                  <a:moveTo>
                    <a:pt x="120" y="260"/>
                  </a:moveTo>
                  <a:cubicBezTo>
                    <a:pt x="108" y="278"/>
                    <a:pt x="99" y="296"/>
                    <a:pt x="89" y="315"/>
                  </a:cubicBezTo>
                  <a:cubicBezTo>
                    <a:pt x="89" y="319"/>
                    <a:pt x="87" y="320"/>
                    <a:pt x="87" y="323"/>
                  </a:cubicBezTo>
                  <a:cubicBezTo>
                    <a:pt x="88" y="323"/>
                    <a:pt x="89" y="324"/>
                    <a:pt x="90" y="323"/>
                  </a:cubicBezTo>
                  <a:cubicBezTo>
                    <a:pt x="89" y="323"/>
                    <a:pt x="90" y="322"/>
                    <a:pt x="89" y="322"/>
                  </a:cubicBezTo>
                  <a:cubicBezTo>
                    <a:pt x="101" y="302"/>
                    <a:pt x="111" y="281"/>
                    <a:pt x="123" y="261"/>
                  </a:cubicBezTo>
                  <a:cubicBezTo>
                    <a:pt x="121" y="261"/>
                    <a:pt x="121" y="260"/>
                    <a:pt x="120" y="260"/>
                  </a:cubicBezTo>
                  <a:close/>
                  <a:moveTo>
                    <a:pt x="169" y="262"/>
                  </a:moveTo>
                  <a:cubicBezTo>
                    <a:pt x="171" y="264"/>
                    <a:pt x="174" y="262"/>
                    <a:pt x="176" y="261"/>
                  </a:cubicBezTo>
                  <a:cubicBezTo>
                    <a:pt x="173" y="262"/>
                    <a:pt x="172" y="262"/>
                    <a:pt x="169" y="262"/>
                  </a:cubicBezTo>
                  <a:close/>
                  <a:moveTo>
                    <a:pt x="123" y="264"/>
                  </a:moveTo>
                  <a:cubicBezTo>
                    <a:pt x="122" y="265"/>
                    <a:pt x="123" y="265"/>
                    <a:pt x="122" y="266"/>
                  </a:cubicBezTo>
                  <a:cubicBezTo>
                    <a:pt x="122" y="266"/>
                    <a:pt x="121" y="266"/>
                    <a:pt x="121" y="266"/>
                  </a:cubicBezTo>
                  <a:cubicBezTo>
                    <a:pt x="121" y="267"/>
                    <a:pt x="121" y="267"/>
                    <a:pt x="120" y="267"/>
                  </a:cubicBezTo>
                  <a:cubicBezTo>
                    <a:pt x="118" y="273"/>
                    <a:pt x="114" y="278"/>
                    <a:pt x="112" y="284"/>
                  </a:cubicBezTo>
                  <a:cubicBezTo>
                    <a:pt x="111" y="284"/>
                    <a:pt x="111" y="284"/>
                    <a:pt x="111" y="284"/>
                  </a:cubicBezTo>
                  <a:cubicBezTo>
                    <a:pt x="109" y="287"/>
                    <a:pt x="109" y="290"/>
                    <a:pt x="107" y="293"/>
                  </a:cubicBezTo>
                  <a:cubicBezTo>
                    <a:pt x="107" y="293"/>
                    <a:pt x="106" y="293"/>
                    <a:pt x="106" y="294"/>
                  </a:cubicBezTo>
                  <a:cubicBezTo>
                    <a:pt x="105" y="294"/>
                    <a:pt x="106" y="295"/>
                    <a:pt x="105" y="296"/>
                  </a:cubicBezTo>
                  <a:cubicBezTo>
                    <a:pt x="105" y="297"/>
                    <a:pt x="103" y="297"/>
                    <a:pt x="104" y="299"/>
                  </a:cubicBezTo>
                  <a:cubicBezTo>
                    <a:pt x="103" y="300"/>
                    <a:pt x="103" y="301"/>
                    <a:pt x="102" y="301"/>
                  </a:cubicBezTo>
                  <a:cubicBezTo>
                    <a:pt x="102" y="303"/>
                    <a:pt x="102" y="305"/>
                    <a:pt x="100" y="305"/>
                  </a:cubicBezTo>
                  <a:cubicBezTo>
                    <a:pt x="99" y="310"/>
                    <a:pt x="96" y="312"/>
                    <a:pt x="96" y="316"/>
                  </a:cubicBezTo>
                  <a:cubicBezTo>
                    <a:pt x="95" y="316"/>
                    <a:pt x="95" y="315"/>
                    <a:pt x="95" y="316"/>
                  </a:cubicBezTo>
                  <a:cubicBezTo>
                    <a:pt x="94" y="319"/>
                    <a:pt x="93" y="323"/>
                    <a:pt x="90" y="324"/>
                  </a:cubicBezTo>
                  <a:cubicBezTo>
                    <a:pt x="92" y="324"/>
                    <a:pt x="93" y="326"/>
                    <a:pt x="94" y="326"/>
                  </a:cubicBezTo>
                  <a:cubicBezTo>
                    <a:pt x="95" y="326"/>
                    <a:pt x="97" y="325"/>
                    <a:pt x="98" y="324"/>
                  </a:cubicBezTo>
                  <a:cubicBezTo>
                    <a:pt x="106" y="303"/>
                    <a:pt x="120" y="284"/>
                    <a:pt x="129" y="262"/>
                  </a:cubicBezTo>
                  <a:cubicBezTo>
                    <a:pt x="125" y="260"/>
                    <a:pt x="125" y="264"/>
                    <a:pt x="123" y="264"/>
                  </a:cubicBezTo>
                  <a:close/>
                  <a:moveTo>
                    <a:pt x="123" y="277"/>
                  </a:moveTo>
                  <a:cubicBezTo>
                    <a:pt x="123" y="279"/>
                    <a:pt x="121" y="279"/>
                    <a:pt x="122" y="281"/>
                  </a:cubicBezTo>
                  <a:cubicBezTo>
                    <a:pt x="121" y="281"/>
                    <a:pt x="119" y="283"/>
                    <a:pt x="119" y="285"/>
                  </a:cubicBezTo>
                  <a:cubicBezTo>
                    <a:pt x="118" y="287"/>
                    <a:pt x="117" y="290"/>
                    <a:pt x="115" y="292"/>
                  </a:cubicBezTo>
                  <a:cubicBezTo>
                    <a:pt x="115" y="294"/>
                    <a:pt x="114" y="294"/>
                    <a:pt x="114" y="296"/>
                  </a:cubicBezTo>
                  <a:cubicBezTo>
                    <a:pt x="114" y="296"/>
                    <a:pt x="113" y="296"/>
                    <a:pt x="113" y="296"/>
                  </a:cubicBezTo>
                  <a:cubicBezTo>
                    <a:pt x="114" y="298"/>
                    <a:pt x="111" y="298"/>
                    <a:pt x="111" y="300"/>
                  </a:cubicBezTo>
                  <a:cubicBezTo>
                    <a:pt x="111" y="300"/>
                    <a:pt x="111" y="300"/>
                    <a:pt x="111" y="300"/>
                  </a:cubicBezTo>
                  <a:cubicBezTo>
                    <a:pt x="107" y="310"/>
                    <a:pt x="101" y="319"/>
                    <a:pt x="99" y="328"/>
                  </a:cubicBezTo>
                  <a:cubicBezTo>
                    <a:pt x="100" y="328"/>
                    <a:pt x="101" y="329"/>
                    <a:pt x="102" y="329"/>
                  </a:cubicBezTo>
                  <a:cubicBezTo>
                    <a:pt x="102" y="330"/>
                    <a:pt x="102" y="330"/>
                    <a:pt x="103" y="330"/>
                  </a:cubicBezTo>
                  <a:cubicBezTo>
                    <a:pt x="114" y="309"/>
                    <a:pt x="125" y="286"/>
                    <a:pt x="136" y="264"/>
                  </a:cubicBezTo>
                  <a:cubicBezTo>
                    <a:pt x="135" y="263"/>
                    <a:pt x="133" y="263"/>
                    <a:pt x="131" y="262"/>
                  </a:cubicBezTo>
                  <a:cubicBezTo>
                    <a:pt x="128" y="267"/>
                    <a:pt x="127" y="274"/>
                    <a:pt x="123" y="277"/>
                  </a:cubicBezTo>
                  <a:close/>
                  <a:moveTo>
                    <a:pt x="164" y="264"/>
                  </a:moveTo>
                  <a:cubicBezTo>
                    <a:pt x="165" y="264"/>
                    <a:pt x="167" y="264"/>
                    <a:pt x="168" y="264"/>
                  </a:cubicBezTo>
                  <a:cubicBezTo>
                    <a:pt x="168" y="263"/>
                    <a:pt x="164" y="263"/>
                    <a:pt x="164" y="264"/>
                  </a:cubicBezTo>
                  <a:close/>
                  <a:moveTo>
                    <a:pt x="134" y="270"/>
                  </a:moveTo>
                  <a:cubicBezTo>
                    <a:pt x="134" y="273"/>
                    <a:pt x="132" y="273"/>
                    <a:pt x="132" y="275"/>
                  </a:cubicBezTo>
                  <a:cubicBezTo>
                    <a:pt x="131" y="275"/>
                    <a:pt x="131" y="277"/>
                    <a:pt x="131" y="278"/>
                  </a:cubicBezTo>
                  <a:cubicBezTo>
                    <a:pt x="129" y="279"/>
                    <a:pt x="129" y="282"/>
                    <a:pt x="128" y="284"/>
                  </a:cubicBezTo>
                  <a:cubicBezTo>
                    <a:pt x="126" y="285"/>
                    <a:pt x="126" y="290"/>
                    <a:pt x="124" y="290"/>
                  </a:cubicBezTo>
                  <a:cubicBezTo>
                    <a:pt x="124" y="291"/>
                    <a:pt x="124" y="293"/>
                    <a:pt x="123" y="294"/>
                  </a:cubicBezTo>
                  <a:cubicBezTo>
                    <a:pt x="123" y="294"/>
                    <a:pt x="123" y="294"/>
                    <a:pt x="122" y="294"/>
                  </a:cubicBezTo>
                  <a:cubicBezTo>
                    <a:pt x="122" y="295"/>
                    <a:pt x="122" y="295"/>
                    <a:pt x="122" y="296"/>
                  </a:cubicBezTo>
                  <a:cubicBezTo>
                    <a:pt x="121" y="297"/>
                    <a:pt x="120" y="302"/>
                    <a:pt x="118" y="304"/>
                  </a:cubicBezTo>
                  <a:cubicBezTo>
                    <a:pt x="115" y="312"/>
                    <a:pt x="110" y="317"/>
                    <a:pt x="108" y="326"/>
                  </a:cubicBezTo>
                  <a:cubicBezTo>
                    <a:pt x="107" y="326"/>
                    <a:pt x="107" y="327"/>
                    <a:pt x="106" y="327"/>
                  </a:cubicBezTo>
                  <a:cubicBezTo>
                    <a:pt x="106" y="328"/>
                    <a:pt x="105" y="330"/>
                    <a:pt x="106" y="331"/>
                  </a:cubicBezTo>
                  <a:cubicBezTo>
                    <a:pt x="107" y="331"/>
                    <a:pt x="108" y="331"/>
                    <a:pt x="109" y="331"/>
                  </a:cubicBezTo>
                  <a:cubicBezTo>
                    <a:pt x="112" y="324"/>
                    <a:pt x="116" y="320"/>
                    <a:pt x="119" y="313"/>
                  </a:cubicBezTo>
                  <a:cubicBezTo>
                    <a:pt x="122" y="308"/>
                    <a:pt x="124" y="301"/>
                    <a:pt x="128" y="297"/>
                  </a:cubicBezTo>
                  <a:cubicBezTo>
                    <a:pt x="128" y="295"/>
                    <a:pt x="129" y="295"/>
                    <a:pt x="128" y="294"/>
                  </a:cubicBezTo>
                  <a:cubicBezTo>
                    <a:pt x="129" y="294"/>
                    <a:pt x="129" y="293"/>
                    <a:pt x="130" y="293"/>
                  </a:cubicBezTo>
                  <a:cubicBezTo>
                    <a:pt x="133" y="283"/>
                    <a:pt x="140" y="274"/>
                    <a:pt x="144" y="264"/>
                  </a:cubicBezTo>
                  <a:cubicBezTo>
                    <a:pt x="137" y="262"/>
                    <a:pt x="137" y="268"/>
                    <a:pt x="134" y="270"/>
                  </a:cubicBezTo>
                  <a:close/>
                  <a:moveTo>
                    <a:pt x="143" y="268"/>
                  </a:moveTo>
                  <a:cubicBezTo>
                    <a:pt x="143" y="270"/>
                    <a:pt x="142" y="272"/>
                    <a:pt x="141" y="273"/>
                  </a:cubicBezTo>
                  <a:cubicBezTo>
                    <a:pt x="139" y="278"/>
                    <a:pt x="136" y="280"/>
                    <a:pt x="135" y="285"/>
                  </a:cubicBezTo>
                  <a:cubicBezTo>
                    <a:pt x="133" y="285"/>
                    <a:pt x="133" y="289"/>
                    <a:pt x="132" y="290"/>
                  </a:cubicBezTo>
                  <a:cubicBezTo>
                    <a:pt x="131" y="294"/>
                    <a:pt x="128" y="297"/>
                    <a:pt x="127" y="300"/>
                  </a:cubicBezTo>
                  <a:cubicBezTo>
                    <a:pt x="127" y="300"/>
                    <a:pt x="127" y="300"/>
                    <a:pt x="127" y="300"/>
                  </a:cubicBezTo>
                  <a:cubicBezTo>
                    <a:pt x="127" y="302"/>
                    <a:pt x="124" y="303"/>
                    <a:pt x="125" y="306"/>
                  </a:cubicBezTo>
                  <a:cubicBezTo>
                    <a:pt x="124" y="306"/>
                    <a:pt x="124" y="307"/>
                    <a:pt x="123" y="307"/>
                  </a:cubicBezTo>
                  <a:cubicBezTo>
                    <a:pt x="123" y="311"/>
                    <a:pt x="119" y="313"/>
                    <a:pt x="119" y="316"/>
                  </a:cubicBezTo>
                  <a:cubicBezTo>
                    <a:pt x="119" y="317"/>
                    <a:pt x="118" y="317"/>
                    <a:pt x="118" y="318"/>
                  </a:cubicBezTo>
                  <a:cubicBezTo>
                    <a:pt x="118" y="319"/>
                    <a:pt x="117" y="320"/>
                    <a:pt x="116" y="322"/>
                  </a:cubicBezTo>
                  <a:cubicBezTo>
                    <a:pt x="116" y="322"/>
                    <a:pt x="116" y="322"/>
                    <a:pt x="116" y="322"/>
                  </a:cubicBezTo>
                  <a:cubicBezTo>
                    <a:pt x="115" y="326"/>
                    <a:pt x="112" y="328"/>
                    <a:pt x="112" y="332"/>
                  </a:cubicBezTo>
                  <a:cubicBezTo>
                    <a:pt x="113" y="332"/>
                    <a:pt x="116" y="332"/>
                    <a:pt x="118" y="332"/>
                  </a:cubicBezTo>
                  <a:cubicBezTo>
                    <a:pt x="124" y="321"/>
                    <a:pt x="128" y="307"/>
                    <a:pt x="136" y="297"/>
                  </a:cubicBezTo>
                  <a:cubicBezTo>
                    <a:pt x="136" y="294"/>
                    <a:pt x="139" y="292"/>
                    <a:pt x="139" y="289"/>
                  </a:cubicBezTo>
                  <a:cubicBezTo>
                    <a:pt x="142" y="285"/>
                    <a:pt x="144" y="280"/>
                    <a:pt x="145" y="275"/>
                  </a:cubicBezTo>
                  <a:cubicBezTo>
                    <a:pt x="145" y="275"/>
                    <a:pt x="146" y="275"/>
                    <a:pt x="147" y="275"/>
                  </a:cubicBezTo>
                  <a:cubicBezTo>
                    <a:pt x="146" y="272"/>
                    <a:pt x="147" y="267"/>
                    <a:pt x="146" y="265"/>
                  </a:cubicBezTo>
                  <a:cubicBezTo>
                    <a:pt x="145" y="266"/>
                    <a:pt x="144" y="267"/>
                    <a:pt x="143" y="268"/>
                  </a:cubicBezTo>
                  <a:close/>
                  <a:moveTo>
                    <a:pt x="142" y="288"/>
                  </a:moveTo>
                  <a:cubicBezTo>
                    <a:pt x="139" y="292"/>
                    <a:pt x="137" y="296"/>
                    <a:pt x="135" y="300"/>
                  </a:cubicBezTo>
                  <a:cubicBezTo>
                    <a:pt x="134" y="300"/>
                    <a:pt x="134" y="302"/>
                    <a:pt x="134" y="303"/>
                  </a:cubicBezTo>
                  <a:cubicBezTo>
                    <a:pt x="134" y="303"/>
                    <a:pt x="131" y="304"/>
                    <a:pt x="132" y="307"/>
                  </a:cubicBezTo>
                  <a:cubicBezTo>
                    <a:pt x="132" y="307"/>
                    <a:pt x="131" y="307"/>
                    <a:pt x="131" y="307"/>
                  </a:cubicBezTo>
                  <a:cubicBezTo>
                    <a:pt x="131" y="309"/>
                    <a:pt x="129" y="309"/>
                    <a:pt x="129" y="312"/>
                  </a:cubicBezTo>
                  <a:cubicBezTo>
                    <a:pt x="126" y="315"/>
                    <a:pt x="127" y="320"/>
                    <a:pt x="124" y="323"/>
                  </a:cubicBezTo>
                  <a:cubicBezTo>
                    <a:pt x="124" y="326"/>
                    <a:pt x="121" y="330"/>
                    <a:pt x="119" y="333"/>
                  </a:cubicBezTo>
                  <a:cubicBezTo>
                    <a:pt x="122" y="334"/>
                    <a:pt x="126" y="333"/>
                    <a:pt x="129" y="334"/>
                  </a:cubicBezTo>
                  <a:cubicBezTo>
                    <a:pt x="132" y="329"/>
                    <a:pt x="135" y="322"/>
                    <a:pt x="138" y="316"/>
                  </a:cubicBezTo>
                  <a:cubicBezTo>
                    <a:pt x="139" y="315"/>
                    <a:pt x="140" y="313"/>
                    <a:pt x="141" y="312"/>
                  </a:cubicBezTo>
                  <a:cubicBezTo>
                    <a:pt x="142" y="310"/>
                    <a:pt x="142" y="308"/>
                    <a:pt x="143" y="306"/>
                  </a:cubicBezTo>
                  <a:cubicBezTo>
                    <a:pt x="144" y="303"/>
                    <a:pt x="145" y="301"/>
                    <a:pt x="146" y="299"/>
                  </a:cubicBezTo>
                  <a:cubicBezTo>
                    <a:pt x="147" y="296"/>
                    <a:pt x="148" y="294"/>
                    <a:pt x="146" y="291"/>
                  </a:cubicBezTo>
                  <a:cubicBezTo>
                    <a:pt x="140" y="303"/>
                    <a:pt x="137" y="314"/>
                    <a:pt x="130" y="325"/>
                  </a:cubicBezTo>
                  <a:cubicBezTo>
                    <a:pt x="130" y="325"/>
                    <a:pt x="130" y="326"/>
                    <a:pt x="131" y="327"/>
                  </a:cubicBezTo>
                  <a:cubicBezTo>
                    <a:pt x="130" y="327"/>
                    <a:pt x="129" y="328"/>
                    <a:pt x="128" y="328"/>
                  </a:cubicBezTo>
                  <a:cubicBezTo>
                    <a:pt x="127" y="325"/>
                    <a:pt x="130" y="323"/>
                    <a:pt x="131" y="320"/>
                  </a:cubicBezTo>
                  <a:cubicBezTo>
                    <a:pt x="134" y="313"/>
                    <a:pt x="138" y="304"/>
                    <a:pt x="142" y="296"/>
                  </a:cubicBezTo>
                  <a:cubicBezTo>
                    <a:pt x="143" y="293"/>
                    <a:pt x="145" y="291"/>
                    <a:pt x="145" y="288"/>
                  </a:cubicBezTo>
                  <a:cubicBezTo>
                    <a:pt x="146" y="287"/>
                    <a:pt x="146" y="287"/>
                    <a:pt x="147" y="287"/>
                  </a:cubicBezTo>
                  <a:cubicBezTo>
                    <a:pt x="146" y="284"/>
                    <a:pt x="147" y="280"/>
                    <a:pt x="146" y="278"/>
                  </a:cubicBezTo>
                  <a:cubicBezTo>
                    <a:pt x="145" y="283"/>
                    <a:pt x="142" y="284"/>
                    <a:pt x="142" y="288"/>
                  </a:cubicBezTo>
                  <a:close/>
                  <a:moveTo>
                    <a:pt x="132" y="333"/>
                  </a:moveTo>
                  <a:cubicBezTo>
                    <a:pt x="132" y="334"/>
                    <a:pt x="133" y="334"/>
                    <a:pt x="135" y="334"/>
                  </a:cubicBezTo>
                  <a:cubicBezTo>
                    <a:pt x="139" y="326"/>
                    <a:pt x="143" y="318"/>
                    <a:pt x="146" y="310"/>
                  </a:cubicBezTo>
                  <a:cubicBezTo>
                    <a:pt x="147" y="310"/>
                    <a:pt x="146" y="311"/>
                    <a:pt x="147" y="311"/>
                  </a:cubicBezTo>
                  <a:cubicBezTo>
                    <a:pt x="147" y="307"/>
                    <a:pt x="148" y="305"/>
                    <a:pt x="146" y="303"/>
                  </a:cubicBezTo>
                  <a:cubicBezTo>
                    <a:pt x="141" y="313"/>
                    <a:pt x="137" y="321"/>
                    <a:pt x="132" y="333"/>
                  </a:cubicBezTo>
                  <a:close/>
                  <a:moveTo>
                    <a:pt x="138" y="331"/>
                  </a:moveTo>
                  <a:cubicBezTo>
                    <a:pt x="138" y="332"/>
                    <a:pt x="137" y="333"/>
                    <a:pt x="137" y="334"/>
                  </a:cubicBezTo>
                  <a:cubicBezTo>
                    <a:pt x="138" y="334"/>
                    <a:pt x="139" y="334"/>
                    <a:pt x="140" y="334"/>
                  </a:cubicBezTo>
                  <a:cubicBezTo>
                    <a:pt x="144" y="329"/>
                    <a:pt x="150" y="322"/>
                    <a:pt x="147" y="313"/>
                  </a:cubicBezTo>
                  <a:cubicBezTo>
                    <a:pt x="144" y="319"/>
                    <a:pt x="142" y="326"/>
                    <a:pt x="138" y="331"/>
                  </a:cubicBezTo>
                  <a:close/>
                  <a:moveTo>
                    <a:pt x="142" y="334"/>
                  </a:moveTo>
                  <a:cubicBezTo>
                    <a:pt x="144" y="334"/>
                    <a:pt x="146" y="334"/>
                    <a:pt x="148" y="333"/>
                  </a:cubicBezTo>
                  <a:cubicBezTo>
                    <a:pt x="147" y="331"/>
                    <a:pt x="149" y="328"/>
                    <a:pt x="147" y="326"/>
                  </a:cubicBezTo>
                  <a:cubicBezTo>
                    <a:pt x="146" y="329"/>
                    <a:pt x="144" y="332"/>
                    <a:pt x="142" y="334"/>
                  </a:cubicBezTo>
                  <a:close/>
                  <a:moveTo>
                    <a:pt x="4" y="346"/>
                  </a:moveTo>
                  <a:cubicBezTo>
                    <a:pt x="6" y="351"/>
                    <a:pt x="10" y="350"/>
                    <a:pt x="15" y="349"/>
                  </a:cubicBezTo>
                  <a:cubicBezTo>
                    <a:pt x="15" y="343"/>
                    <a:pt x="6" y="341"/>
                    <a:pt x="4" y="346"/>
                  </a:cubicBezTo>
                  <a:close/>
                  <a:moveTo>
                    <a:pt x="284" y="22"/>
                  </a:moveTo>
                  <a:cubicBezTo>
                    <a:pt x="285" y="25"/>
                    <a:pt x="291" y="26"/>
                    <a:pt x="295" y="23"/>
                  </a:cubicBezTo>
                  <a:cubicBezTo>
                    <a:pt x="294" y="19"/>
                    <a:pt x="286" y="17"/>
                    <a:pt x="284"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78" name="Freeform 64"/>
            <p:cNvSpPr/>
            <p:nvPr/>
          </p:nvSpPr>
          <p:spPr bwMode="auto">
            <a:xfrm>
              <a:off x="2759" y="1022"/>
              <a:ext cx="37" cy="37"/>
            </a:xfrm>
            <a:custGeom>
              <a:avLst/>
              <a:gdLst>
                <a:gd name="T0" fmla="*/ 0 w 7"/>
                <a:gd name="T1" fmla="*/ 1 h 7"/>
                <a:gd name="T2" fmla="*/ 1 w 7"/>
                <a:gd name="T3" fmla="*/ 2 h 7"/>
                <a:gd name="T4" fmla="*/ 7 w 7"/>
                <a:gd name="T5" fmla="*/ 6 h 7"/>
                <a:gd name="T6" fmla="*/ 6 w 7"/>
                <a:gd name="T7" fmla="*/ 7 h 7"/>
                <a:gd name="T8" fmla="*/ 0 w 7"/>
                <a:gd name="T9" fmla="*/ 1 h 7"/>
              </a:gdLst>
              <a:ahLst/>
              <a:cxnLst>
                <a:cxn ang="0">
                  <a:pos x="T0" y="T1"/>
                </a:cxn>
                <a:cxn ang="0">
                  <a:pos x="T2" y="T3"/>
                </a:cxn>
                <a:cxn ang="0">
                  <a:pos x="T4" y="T5"/>
                </a:cxn>
                <a:cxn ang="0">
                  <a:pos x="T6" y="T7"/>
                </a:cxn>
                <a:cxn ang="0">
                  <a:pos x="T8" y="T9"/>
                </a:cxn>
              </a:cxnLst>
              <a:rect l="0" t="0" r="r" b="b"/>
              <a:pathLst>
                <a:path w="7" h="7">
                  <a:moveTo>
                    <a:pt x="0" y="1"/>
                  </a:moveTo>
                  <a:cubicBezTo>
                    <a:pt x="1" y="0"/>
                    <a:pt x="0" y="2"/>
                    <a:pt x="1" y="2"/>
                  </a:cubicBezTo>
                  <a:cubicBezTo>
                    <a:pt x="4" y="3"/>
                    <a:pt x="5" y="5"/>
                    <a:pt x="7" y="6"/>
                  </a:cubicBezTo>
                  <a:cubicBezTo>
                    <a:pt x="7" y="7"/>
                    <a:pt x="7" y="7"/>
                    <a:pt x="6" y="7"/>
                  </a:cubicBezTo>
                  <a:cubicBezTo>
                    <a:pt x="3" y="6"/>
                    <a:pt x="2" y="4"/>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79" name="Freeform 65"/>
            <p:cNvSpPr>
              <a:spLocks noEditPoints="1"/>
            </p:cNvSpPr>
            <p:nvPr/>
          </p:nvSpPr>
          <p:spPr bwMode="auto">
            <a:xfrm>
              <a:off x="1874" y="1151"/>
              <a:ext cx="703" cy="327"/>
            </a:xfrm>
            <a:custGeom>
              <a:avLst/>
              <a:gdLst>
                <a:gd name="T0" fmla="*/ 117 w 131"/>
                <a:gd name="T1" fmla="*/ 5 h 61"/>
                <a:gd name="T2" fmla="*/ 117 w 131"/>
                <a:gd name="T3" fmla="*/ 5 h 61"/>
                <a:gd name="T4" fmla="*/ 122 w 131"/>
                <a:gd name="T5" fmla="*/ 34 h 61"/>
                <a:gd name="T6" fmla="*/ 108 w 131"/>
                <a:gd name="T7" fmla="*/ 42 h 61"/>
                <a:gd name="T8" fmla="*/ 90 w 131"/>
                <a:gd name="T9" fmla="*/ 48 h 61"/>
                <a:gd name="T10" fmla="*/ 73 w 131"/>
                <a:gd name="T11" fmla="*/ 55 h 61"/>
                <a:gd name="T12" fmla="*/ 63 w 131"/>
                <a:gd name="T13" fmla="*/ 48 h 61"/>
                <a:gd name="T14" fmla="*/ 78 w 131"/>
                <a:gd name="T15" fmla="*/ 9 h 61"/>
                <a:gd name="T16" fmla="*/ 74 w 131"/>
                <a:gd name="T17" fmla="*/ 18 h 61"/>
                <a:gd name="T18" fmla="*/ 68 w 131"/>
                <a:gd name="T19" fmla="*/ 27 h 61"/>
                <a:gd name="T20" fmla="*/ 57 w 131"/>
                <a:gd name="T21" fmla="*/ 53 h 61"/>
                <a:gd name="T22" fmla="*/ 57 w 131"/>
                <a:gd name="T23" fmla="*/ 61 h 61"/>
                <a:gd name="T24" fmla="*/ 53 w 131"/>
                <a:gd name="T25" fmla="*/ 60 h 61"/>
                <a:gd name="T26" fmla="*/ 51 w 131"/>
                <a:gd name="T27" fmla="*/ 50 h 61"/>
                <a:gd name="T28" fmla="*/ 34 w 131"/>
                <a:gd name="T29" fmla="*/ 34 h 61"/>
                <a:gd name="T30" fmla="*/ 0 w 131"/>
                <a:gd name="T31" fmla="*/ 35 h 61"/>
                <a:gd name="T32" fmla="*/ 14 w 131"/>
                <a:gd name="T33" fmla="*/ 34 h 61"/>
                <a:gd name="T34" fmla="*/ 46 w 131"/>
                <a:gd name="T35" fmla="*/ 1 h 61"/>
                <a:gd name="T36" fmla="*/ 112 w 131"/>
                <a:gd name="T37" fmla="*/ 1 h 61"/>
                <a:gd name="T38" fmla="*/ 72 w 131"/>
                <a:gd name="T39" fmla="*/ 52 h 61"/>
                <a:gd name="T40" fmla="*/ 97 w 131"/>
                <a:gd name="T41" fmla="*/ 5 h 61"/>
                <a:gd name="T42" fmla="*/ 90 w 131"/>
                <a:gd name="T43" fmla="*/ 9 h 61"/>
                <a:gd name="T44" fmla="*/ 81 w 131"/>
                <a:gd name="T45" fmla="*/ 29 h 61"/>
                <a:gd name="T46" fmla="*/ 77 w 131"/>
                <a:gd name="T47" fmla="*/ 40 h 61"/>
                <a:gd name="T48" fmla="*/ 49 w 131"/>
                <a:gd name="T49" fmla="*/ 33 h 61"/>
                <a:gd name="T50" fmla="*/ 54 w 131"/>
                <a:gd name="T51" fmla="*/ 39 h 61"/>
                <a:gd name="T52" fmla="*/ 71 w 131"/>
                <a:gd name="T53" fmla="*/ 4 h 61"/>
                <a:gd name="T54" fmla="*/ 58 w 131"/>
                <a:gd name="T55" fmla="*/ 15 h 61"/>
                <a:gd name="T56" fmla="*/ 50 w 131"/>
                <a:gd name="T57" fmla="*/ 30 h 61"/>
                <a:gd name="T58" fmla="*/ 56 w 131"/>
                <a:gd name="T59" fmla="*/ 4 h 61"/>
                <a:gd name="T60" fmla="*/ 47 w 131"/>
                <a:gd name="T61" fmla="*/ 21 h 61"/>
                <a:gd name="T62" fmla="*/ 48 w 131"/>
                <a:gd name="T63" fmla="*/ 31 h 61"/>
                <a:gd name="T64" fmla="*/ 62 w 131"/>
                <a:gd name="T65" fmla="*/ 23 h 61"/>
                <a:gd name="T66" fmla="*/ 54 w 131"/>
                <a:gd name="T67" fmla="*/ 46 h 61"/>
                <a:gd name="T68" fmla="*/ 58 w 131"/>
                <a:gd name="T69" fmla="*/ 48 h 61"/>
                <a:gd name="T70" fmla="*/ 79 w 131"/>
                <a:gd name="T71" fmla="*/ 3 h 61"/>
                <a:gd name="T72" fmla="*/ 80 w 131"/>
                <a:gd name="T73" fmla="*/ 16 h 61"/>
                <a:gd name="T74" fmla="*/ 71 w 131"/>
                <a:gd name="T75" fmla="*/ 48 h 61"/>
                <a:gd name="T76" fmla="*/ 102 w 131"/>
                <a:gd name="T77" fmla="*/ 3 h 61"/>
                <a:gd name="T78" fmla="*/ 80 w 131"/>
                <a:gd name="T79" fmla="*/ 48 h 61"/>
                <a:gd name="T80" fmla="*/ 94 w 131"/>
                <a:gd name="T81" fmla="*/ 30 h 61"/>
                <a:gd name="T82" fmla="*/ 105 w 131"/>
                <a:gd name="T83" fmla="*/ 4 h 61"/>
                <a:gd name="T84" fmla="*/ 103 w 131"/>
                <a:gd name="T85" fmla="*/ 11 h 61"/>
                <a:gd name="T86" fmla="*/ 93 w 131"/>
                <a:gd name="T87" fmla="*/ 37 h 61"/>
                <a:gd name="T88" fmla="*/ 95 w 131"/>
                <a:gd name="T89" fmla="*/ 44 h 61"/>
                <a:gd name="T90" fmla="*/ 112 w 131"/>
                <a:gd name="T91" fmla="*/ 8 h 61"/>
                <a:gd name="T92" fmla="*/ 96 w 131"/>
                <a:gd name="T93" fmla="*/ 43 h 61"/>
                <a:gd name="T94" fmla="*/ 110 w 131"/>
                <a:gd name="T95" fmla="*/ 21 h 61"/>
                <a:gd name="T96" fmla="*/ 96 w 131"/>
                <a:gd name="T97" fmla="*/ 43 h 61"/>
                <a:gd name="T98" fmla="*/ 106 w 131"/>
                <a:gd name="T99" fmla="*/ 40 h 61"/>
                <a:gd name="T100" fmla="*/ 108 w 131"/>
                <a:gd name="T101" fmla="*/ 39 h 61"/>
                <a:gd name="T102" fmla="*/ 113 w 131"/>
                <a:gd name="T103" fmla="*/ 19 h 61"/>
                <a:gd name="T104" fmla="*/ 117 w 131"/>
                <a:gd name="T10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1" h="61">
                  <a:moveTo>
                    <a:pt x="115" y="2"/>
                  </a:moveTo>
                  <a:cubicBezTo>
                    <a:pt x="115" y="3"/>
                    <a:pt x="115" y="4"/>
                    <a:pt x="115" y="5"/>
                  </a:cubicBezTo>
                  <a:cubicBezTo>
                    <a:pt x="116" y="5"/>
                    <a:pt x="117" y="4"/>
                    <a:pt x="117" y="5"/>
                  </a:cubicBezTo>
                  <a:cubicBezTo>
                    <a:pt x="117" y="4"/>
                    <a:pt x="118" y="3"/>
                    <a:pt x="118" y="2"/>
                  </a:cubicBezTo>
                  <a:cubicBezTo>
                    <a:pt x="122" y="3"/>
                    <a:pt x="127" y="1"/>
                    <a:pt x="131" y="3"/>
                  </a:cubicBezTo>
                  <a:cubicBezTo>
                    <a:pt x="127" y="4"/>
                    <a:pt x="122" y="4"/>
                    <a:pt x="117" y="5"/>
                  </a:cubicBezTo>
                  <a:cubicBezTo>
                    <a:pt x="117" y="5"/>
                    <a:pt x="118" y="5"/>
                    <a:pt x="118" y="6"/>
                  </a:cubicBezTo>
                  <a:cubicBezTo>
                    <a:pt x="115" y="13"/>
                    <a:pt x="118" y="23"/>
                    <a:pt x="120" y="28"/>
                  </a:cubicBezTo>
                  <a:cubicBezTo>
                    <a:pt x="121" y="31"/>
                    <a:pt x="121" y="33"/>
                    <a:pt x="122" y="34"/>
                  </a:cubicBezTo>
                  <a:cubicBezTo>
                    <a:pt x="122" y="35"/>
                    <a:pt x="122" y="37"/>
                    <a:pt x="120" y="38"/>
                  </a:cubicBezTo>
                  <a:cubicBezTo>
                    <a:pt x="119" y="39"/>
                    <a:pt x="114" y="40"/>
                    <a:pt x="113" y="40"/>
                  </a:cubicBezTo>
                  <a:cubicBezTo>
                    <a:pt x="111" y="41"/>
                    <a:pt x="110" y="41"/>
                    <a:pt x="108" y="42"/>
                  </a:cubicBezTo>
                  <a:cubicBezTo>
                    <a:pt x="105" y="43"/>
                    <a:pt x="103" y="44"/>
                    <a:pt x="100" y="45"/>
                  </a:cubicBezTo>
                  <a:cubicBezTo>
                    <a:pt x="97" y="45"/>
                    <a:pt x="95" y="47"/>
                    <a:pt x="93" y="48"/>
                  </a:cubicBezTo>
                  <a:cubicBezTo>
                    <a:pt x="92" y="48"/>
                    <a:pt x="90" y="48"/>
                    <a:pt x="90" y="48"/>
                  </a:cubicBezTo>
                  <a:cubicBezTo>
                    <a:pt x="87" y="48"/>
                    <a:pt x="84" y="50"/>
                    <a:pt x="82" y="51"/>
                  </a:cubicBezTo>
                  <a:cubicBezTo>
                    <a:pt x="81" y="51"/>
                    <a:pt x="79" y="51"/>
                    <a:pt x="78" y="53"/>
                  </a:cubicBezTo>
                  <a:cubicBezTo>
                    <a:pt x="77" y="53"/>
                    <a:pt x="75" y="54"/>
                    <a:pt x="73" y="55"/>
                  </a:cubicBezTo>
                  <a:cubicBezTo>
                    <a:pt x="73" y="55"/>
                    <a:pt x="73" y="55"/>
                    <a:pt x="72" y="54"/>
                  </a:cubicBezTo>
                  <a:cubicBezTo>
                    <a:pt x="70" y="57"/>
                    <a:pt x="64" y="58"/>
                    <a:pt x="59" y="59"/>
                  </a:cubicBezTo>
                  <a:cubicBezTo>
                    <a:pt x="59" y="54"/>
                    <a:pt x="62" y="52"/>
                    <a:pt x="63" y="48"/>
                  </a:cubicBezTo>
                  <a:cubicBezTo>
                    <a:pt x="72" y="35"/>
                    <a:pt x="78" y="17"/>
                    <a:pt x="85" y="4"/>
                  </a:cubicBezTo>
                  <a:cubicBezTo>
                    <a:pt x="82" y="1"/>
                    <a:pt x="82" y="5"/>
                    <a:pt x="80" y="7"/>
                  </a:cubicBezTo>
                  <a:cubicBezTo>
                    <a:pt x="79" y="8"/>
                    <a:pt x="78" y="8"/>
                    <a:pt x="78" y="9"/>
                  </a:cubicBezTo>
                  <a:cubicBezTo>
                    <a:pt x="77" y="10"/>
                    <a:pt x="76" y="13"/>
                    <a:pt x="75" y="15"/>
                  </a:cubicBezTo>
                  <a:cubicBezTo>
                    <a:pt x="75" y="16"/>
                    <a:pt x="74" y="16"/>
                    <a:pt x="74" y="16"/>
                  </a:cubicBezTo>
                  <a:cubicBezTo>
                    <a:pt x="73" y="17"/>
                    <a:pt x="74" y="18"/>
                    <a:pt x="74" y="18"/>
                  </a:cubicBezTo>
                  <a:cubicBezTo>
                    <a:pt x="73" y="19"/>
                    <a:pt x="72" y="20"/>
                    <a:pt x="72" y="21"/>
                  </a:cubicBezTo>
                  <a:cubicBezTo>
                    <a:pt x="71" y="22"/>
                    <a:pt x="71" y="22"/>
                    <a:pt x="71" y="22"/>
                  </a:cubicBezTo>
                  <a:cubicBezTo>
                    <a:pt x="70" y="24"/>
                    <a:pt x="70" y="26"/>
                    <a:pt x="68" y="27"/>
                  </a:cubicBezTo>
                  <a:cubicBezTo>
                    <a:pt x="68" y="31"/>
                    <a:pt x="65" y="34"/>
                    <a:pt x="64" y="38"/>
                  </a:cubicBezTo>
                  <a:cubicBezTo>
                    <a:pt x="63" y="38"/>
                    <a:pt x="64" y="39"/>
                    <a:pt x="63" y="39"/>
                  </a:cubicBezTo>
                  <a:cubicBezTo>
                    <a:pt x="61" y="44"/>
                    <a:pt x="60" y="49"/>
                    <a:pt x="57" y="53"/>
                  </a:cubicBezTo>
                  <a:cubicBezTo>
                    <a:pt x="58" y="54"/>
                    <a:pt x="56" y="55"/>
                    <a:pt x="58" y="56"/>
                  </a:cubicBezTo>
                  <a:cubicBezTo>
                    <a:pt x="57" y="57"/>
                    <a:pt x="57" y="58"/>
                    <a:pt x="56" y="59"/>
                  </a:cubicBezTo>
                  <a:cubicBezTo>
                    <a:pt x="56" y="60"/>
                    <a:pt x="58" y="59"/>
                    <a:pt x="57" y="61"/>
                  </a:cubicBezTo>
                  <a:cubicBezTo>
                    <a:pt x="56" y="61"/>
                    <a:pt x="56" y="61"/>
                    <a:pt x="56" y="60"/>
                  </a:cubicBezTo>
                  <a:cubicBezTo>
                    <a:pt x="55" y="60"/>
                    <a:pt x="55" y="61"/>
                    <a:pt x="54" y="61"/>
                  </a:cubicBezTo>
                  <a:cubicBezTo>
                    <a:pt x="53" y="61"/>
                    <a:pt x="53" y="60"/>
                    <a:pt x="53" y="60"/>
                  </a:cubicBezTo>
                  <a:cubicBezTo>
                    <a:pt x="52" y="59"/>
                    <a:pt x="54" y="58"/>
                    <a:pt x="53" y="57"/>
                  </a:cubicBezTo>
                  <a:cubicBezTo>
                    <a:pt x="53" y="55"/>
                    <a:pt x="51" y="53"/>
                    <a:pt x="51" y="51"/>
                  </a:cubicBezTo>
                  <a:cubicBezTo>
                    <a:pt x="51" y="51"/>
                    <a:pt x="51" y="50"/>
                    <a:pt x="51" y="50"/>
                  </a:cubicBezTo>
                  <a:cubicBezTo>
                    <a:pt x="50" y="45"/>
                    <a:pt x="47" y="38"/>
                    <a:pt x="46" y="34"/>
                  </a:cubicBezTo>
                  <a:cubicBezTo>
                    <a:pt x="44" y="34"/>
                    <a:pt x="42" y="35"/>
                    <a:pt x="39" y="35"/>
                  </a:cubicBezTo>
                  <a:cubicBezTo>
                    <a:pt x="38" y="35"/>
                    <a:pt x="36" y="34"/>
                    <a:pt x="34" y="34"/>
                  </a:cubicBezTo>
                  <a:cubicBezTo>
                    <a:pt x="31" y="33"/>
                    <a:pt x="24" y="34"/>
                    <a:pt x="21" y="34"/>
                  </a:cubicBezTo>
                  <a:cubicBezTo>
                    <a:pt x="17" y="35"/>
                    <a:pt x="10" y="36"/>
                    <a:pt x="6" y="35"/>
                  </a:cubicBezTo>
                  <a:cubicBezTo>
                    <a:pt x="4" y="34"/>
                    <a:pt x="1" y="36"/>
                    <a:pt x="0" y="35"/>
                  </a:cubicBezTo>
                  <a:cubicBezTo>
                    <a:pt x="0" y="34"/>
                    <a:pt x="0" y="34"/>
                    <a:pt x="0" y="33"/>
                  </a:cubicBezTo>
                  <a:cubicBezTo>
                    <a:pt x="6" y="32"/>
                    <a:pt x="11" y="34"/>
                    <a:pt x="14" y="32"/>
                  </a:cubicBezTo>
                  <a:cubicBezTo>
                    <a:pt x="15" y="33"/>
                    <a:pt x="14" y="33"/>
                    <a:pt x="14" y="34"/>
                  </a:cubicBezTo>
                  <a:cubicBezTo>
                    <a:pt x="25" y="32"/>
                    <a:pt x="35" y="33"/>
                    <a:pt x="46" y="32"/>
                  </a:cubicBezTo>
                  <a:cubicBezTo>
                    <a:pt x="44" y="23"/>
                    <a:pt x="42" y="11"/>
                    <a:pt x="44" y="2"/>
                  </a:cubicBezTo>
                  <a:cubicBezTo>
                    <a:pt x="44" y="2"/>
                    <a:pt x="45" y="2"/>
                    <a:pt x="46" y="1"/>
                  </a:cubicBezTo>
                  <a:cubicBezTo>
                    <a:pt x="61" y="2"/>
                    <a:pt x="76" y="1"/>
                    <a:pt x="92" y="0"/>
                  </a:cubicBezTo>
                  <a:cubicBezTo>
                    <a:pt x="94" y="0"/>
                    <a:pt x="96" y="1"/>
                    <a:pt x="98" y="1"/>
                  </a:cubicBezTo>
                  <a:cubicBezTo>
                    <a:pt x="102" y="0"/>
                    <a:pt x="106" y="1"/>
                    <a:pt x="112" y="1"/>
                  </a:cubicBezTo>
                  <a:cubicBezTo>
                    <a:pt x="112" y="1"/>
                    <a:pt x="113" y="1"/>
                    <a:pt x="113" y="2"/>
                  </a:cubicBezTo>
                  <a:cubicBezTo>
                    <a:pt x="114" y="3"/>
                    <a:pt x="114" y="2"/>
                    <a:pt x="115" y="2"/>
                  </a:cubicBezTo>
                  <a:close/>
                  <a:moveTo>
                    <a:pt x="72" y="52"/>
                  </a:moveTo>
                  <a:cubicBezTo>
                    <a:pt x="75" y="52"/>
                    <a:pt x="76" y="51"/>
                    <a:pt x="78" y="50"/>
                  </a:cubicBezTo>
                  <a:cubicBezTo>
                    <a:pt x="81" y="42"/>
                    <a:pt x="86" y="33"/>
                    <a:pt x="89" y="24"/>
                  </a:cubicBezTo>
                  <a:cubicBezTo>
                    <a:pt x="92" y="18"/>
                    <a:pt x="95" y="12"/>
                    <a:pt x="97" y="5"/>
                  </a:cubicBezTo>
                  <a:cubicBezTo>
                    <a:pt x="98" y="5"/>
                    <a:pt x="100" y="3"/>
                    <a:pt x="99" y="3"/>
                  </a:cubicBezTo>
                  <a:cubicBezTo>
                    <a:pt x="98" y="3"/>
                    <a:pt x="96" y="3"/>
                    <a:pt x="94" y="3"/>
                  </a:cubicBezTo>
                  <a:cubicBezTo>
                    <a:pt x="92" y="4"/>
                    <a:pt x="92" y="9"/>
                    <a:pt x="90" y="9"/>
                  </a:cubicBezTo>
                  <a:cubicBezTo>
                    <a:pt x="90" y="11"/>
                    <a:pt x="89" y="14"/>
                    <a:pt x="87" y="15"/>
                  </a:cubicBezTo>
                  <a:cubicBezTo>
                    <a:pt x="87" y="15"/>
                    <a:pt x="88" y="15"/>
                    <a:pt x="88" y="16"/>
                  </a:cubicBezTo>
                  <a:cubicBezTo>
                    <a:pt x="85" y="20"/>
                    <a:pt x="84" y="25"/>
                    <a:pt x="81" y="29"/>
                  </a:cubicBezTo>
                  <a:cubicBezTo>
                    <a:pt x="81" y="33"/>
                    <a:pt x="79" y="34"/>
                    <a:pt x="78" y="37"/>
                  </a:cubicBezTo>
                  <a:cubicBezTo>
                    <a:pt x="78" y="37"/>
                    <a:pt x="78" y="37"/>
                    <a:pt x="77" y="37"/>
                  </a:cubicBezTo>
                  <a:cubicBezTo>
                    <a:pt x="78" y="39"/>
                    <a:pt x="76" y="40"/>
                    <a:pt x="77" y="40"/>
                  </a:cubicBezTo>
                  <a:cubicBezTo>
                    <a:pt x="75" y="44"/>
                    <a:pt x="73" y="47"/>
                    <a:pt x="72" y="52"/>
                  </a:cubicBezTo>
                  <a:close/>
                  <a:moveTo>
                    <a:pt x="48" y="31"/>
                  </a:moveTo>
                  <a:cubicBezTo>
                    <a:pt x="49" y="32"/>
                    <a:pt x="49" y="33"/>
                    <a:pt x="49" y="33"/>
                  </a:cubicBezTo>
                  <a:cubicBezTo>
                    <a:pt x="50" y="34"/>
                    <a:pt x="48" y="34"/>
                    <a:pt x="49" y="34"/>
                  </a:cubicBezTo>
                  <a:cubicBezTo>
                    <a:pt x="49" y="37"/>
                    <a:pt x="51" y="41"/>
                    <a:pt x="51" y="44"/>
                  </a:cubicBezTo>
                  <a:cubicBezTo>
                    <a:pt x="53" y="43"/>
                    <a:pt x="53" y="41"/>
                    <a:pt x="54" y="39"/>
                  </a:cubicBezTo>
                  <a:cubicBezTo>
                    <a:pt x="57" y="32"/>
                    <a:pt x="60" y="24"/>
                    <a:pt x="63" y="18"/>
                  </a:cubicBezTo>
                  <a:cubicBezTo>
                    <a:pt x="65" y="15"/>
                    <a:pt x="66" y="12"/>
                    <a:pt x="69" y="9"/>
                  </a:cubicBezTo>
                  <a:cubicBezTo>
                    <a:pt x="68" y="7"/>
                    <a:pt x="71" y="6"/>
                    <a:pt x="71" y="4"/>
                  </a:cubicBezTo>
                  <a:cubicBezTo>
                    <a:pt x="69" y="3"/>
                    <a:pt x="66" y="4"/>
                    <a:pt x="64" y="4"/>
                  </a:cubicBezTo>
                  <a:cubicBezTo>
                    <a:pt x="63" y="5"/>
                    <a:pt x="63" y="7"/>
                    <a:pt x="61" y="8"/>
                  </a:cubicBezTo>
                  <a:cubicBezTo>
                    <a:pt x="61" y="10"/>
                    <a:pt x="59" y="13"/>
                    <a:pt x="58" y="15"/>
                  </a:cubicBezTo>
                  <a:cubicBezTo>
                    <a:pt x="56" y="21"/>
                    <a:pt x="52" y="25"/>
                    <a:pt x="52" y="33"/>
                  </a:cubicBezTo>
                  <a:cubicBezTo>
                    <a:pt x="51" y="33"/>
                    <a:pt x="51" y="34"/>
                    <a:pt x="50" y="34"/>
                  </a:cubicBezTo>
                  <a:cubicBezTo>
                    <a:pt x="49" y="32"/>
                    <a:pt x="49" y="32"/>
                    <a:pt x="50" y="30"/>
                  </a:cubicBezTo>
                  <a:cubicBezTo>
                    <a:pt x="51" y="27"/>
                    <a:pt x="52" y="24"/>
                    <a:pt x="53" y="22"/>
                  </a:cubicBezTo>
                  <a:cubicBezTo>
                    <a:pt x="55" y="15"/>
                    <a:pt x="59" y="10"/>
                    <a:pt x="61" y="4"/>
                  </a:cubicBezTo>
                  <a:cubicBezTo>
                    <a:pt x="60" y="3"/>
                    <a:pt x="59" y="4"/>
                    <a:pt x="56" y="4"/>
                  </a:cubicBezTo>
                  <a:cubicBezTo>
                    <a:pt x="53" y="9"/>
                    <a:pt x="49" y="13"/>
                    <a:pt x="49" y="21"/>
                  </a:cubicBezTo>
                  <a:cubicBezTo>
                    <a:pt x="48" y="21"/>
                    <a:pt x="48" y="21"/>
                    <a:pt x="47" y="21"/>
                  </a:cubicBezTo>
                  <a:cubicBezTo>
                    <a:pt x="47" y="21"/>
                    <a:pt x="47" y="21"/>
                    <a:pt x="47" y="21"/>
                  </a:cubicBezTo>
                  <a:cubicBezTo>
                    <a:pt x="47" y="14"/>
                    <a:pt x="51" y="9"/>
                    <a:pt x="53" y="4"/>
                  </a:cubicBezTo>
                  <a:cubicBezTo>
                    <a:pt x="51" y="2"/>
                    <a:pt x="49" y="4"/>
                    <a:pt x="45" y="4"/>
                  </a:cubicBezTo>
                  <a:cubicBezTo>
                    <a:pt x="44" y="13"/>
                    <a:pt x="46" y="22"/>
                    <a:pt x="48" y="31"/>
                  </a:cubicBezTo>
                  <a:close/>
                  <a:moveTo>
                    <a:pt x="67" y="13"/>
                  </a:moveTo>
                  <a:cubicBezTo>
                    <a:pt x="67" y="14"/>
                    <a:pt x="67" y="14"/>
                    <a:pt x="67" y="15"/>
                  </a:cubicBezTo>
                  <a:cubicBezTo>
                    <a:pt x="65" y="16"/>
                    <a:pt x="65" y="21"/>
                    <a:pt x="62" y="23"/>
                  </a:cubicBezTo>
                  <a:cubicBezTo>
                    <a:pt x="61" y="30"/>
                    <a:pt x="56" y="36"/>
                    <a:pt x="55" y="43"/>
                  </a:cubicBezTo>
                  <a:cubicBezTo>
                    <a:pt x="54" y="43"/>
                    <a:pt x="54" y="45"/>
                    <a:pt x="53" y="45"/>
                  </a:cubicBezTo>
                  <a:cubicBezTo>
                    <a:pt x="54" y="45"/>
                    <a:pt x="54" y="46"/>
                    <a:pt x="54" y="46"/>
                  </a:cubicBezTo>
                  <a:cubicBezTo>
                    <a:pt x="52" y="46"/>
                    <a:pt x="53" y="48"/>
                    <a:pt x="52" y="48"/>
                  </a:cubicBezTo>
                  <a:cubicBezTo>
                    <a:pt x="54" y="49"/>
                    <a:pt x="53" y="51"/>
                    <a:pt x="54" y="53"/>
                  </a:cubicBezTo>
                  <a:cubicBezTo>
                    <a:pt x="56" y="51"/>
                    <a:pt x="57" y="50"/>
                    <a:pt x="58" y="48"/>
                  </a:cubicBezTo>
                  <a:cubicBezTo>
                    <a:pt x="61" y="42"/>
                    <a:pt x="63" y="33"/>
                    <a:pt x="67" y="27"/>
                  </a:cubicBezTo>
                  <a:cubicBezTo>
                    <a:pt x="67" y="27"/>
                    <a:pt x="67" y="26"/>
                    <a:pt x="67" y="26"/>
                  </a:cubicBezTo>
                  <a:cubicBezTo>
                    <a:pt x="72" y="19"/>
                    <a:pt x="75" y="10"/>
                    <a:pt x="79" y="3"/>
                  </a:cubicBezTo>
                  <a:cubicBezTo>
                    <a:pt x="71" y="2"/>
                    <a:pt x="71" y="10"/>
                    <a:pt x="67" y="13"/>
                  </a:cubicBezTo>
                  <a:close/>
                  <a:moveTo>
                    <a:pt x="88" y="3"/>
                  </a:moveTo>
                  <a:cubicBezTo>
                    <a:pt x="85" y="7"/>
                    <a:pt x="83" y="12"/>
                    <a:pt x="80" y="16"/>
                  </a:cubicBezTo>
                  <a:cubicBezTo>
                    <a:pt x="76" y="30"/>
                    <a:pt x="67" y="43"/>
                    <a:pt x="62" y="55"/>
                  </a:cubicBezTo>
                  <a:cubicBezTo>
                    <a:pt x="65" y="56"/>
                    <a:pt x="66" y="54"/>
                    <a:pt x="69" y="54"/>
                  </a:cubicBezTo>
                  <a:cubicBezTo>
                    <a:pt x="69" y="51"/>
                    <a:pt x="71" y="50"/>
                    <a:pt x="71" y="48"/>
                  </a:cubicBezTo>
                  <a:cubicBezTo>
                    <a:pt x="79" y="34"/>
                    <a:pt x="84" y="18"/>
                    <a:pt x="92" y="3"/>
                  </a:cubicBezTo>
                  <a:cubicBezTo>
                    <a:pt x="90" y="3"/>
                    <a:pt x="89" y="3"/>
                    <a:pt x="88" y="3"/>
                  </a:cubicBezTo>
                  <a:close/>
                  <a:moveTo>
                    <a:pt x="102" y="3"/>
                  </a:moveTo>
                  <a:cubicBezTo>
                    <a:pt x="95" y="10"/>
                    <a:pt x="95" y="19"/>
                    <a:pt x="89" y="27"/>
                  </a:cubicBezTo>
                  <a:cubicBezTo>
                    <a:pt x="89" y="28"/>
                    <a:pt x="90" y="30"/>
                    <a:pt x="88" y="29"/>
                  </a:cubicBezTo>
                  <a:cubicBezTo>
                    <a:pt x="86" y="37"/>
                    <a:pt x="83" y="41"/>
                    <a:pt x="80" y="48"/>
                  </a:cubicBezTo>
                  <a:cubicBezTo>
                    <a:pt x="83" y="48"/>
                    <a:pt x="84" y="47"/>
                    <a:pt x="87" y="47"/>
                  </a:cubicBezTo>
                  <a:cubicBezTo>
                    <a:pt x="88" y="45"/>
                    <a:pt x="89" y="43"/>
                    <a:pt x="90" y="40"/>
                  </a:cubicBezTo>
                  <a:cubicBezTo>
                    <a:pt x="91" y="37"/>
                    <a:pt x="93" y="33"/>
                    <a:pt x="94" y="30"/>
                  </a:cubicBezTo>
                  <a:cubicBezTo>
                    <a:pt x="95" y="26"/>
                    <a:pt x="97" y="23"/>
                    <a:pt x="98" y="19"/>
                  </a:cubicBezTo>
                  <a:cubicBezTo>
                    <a:pt x="99" y="17"/>
                    <a:pt x="100" y="14"/>
                    <a:pt x="101" y="12"/>
                  </a:cubicBezTo>
                  <a:cubicBezTo>
                    <a:pt x="103" y="10"/>
                    <a:pt x="103" y="6"/>
                    <a:pt x="105" y="4"/>
                  </a:cubicBezTo>
                  <a:cubicBezTo>
                    <a:pt x="104" y="5"/>
                    <a:pt x="106" y="4"/>
                    <a:pt x="106" y="4"/>
                  </a:cubicBezTo>
                  <a:cubicBezTo>
                    <a:pt x="107" y="4"/>
                    <a:pt x="107" y="5"/>
                    <a:pt x="107" y="5"/>
                  </a:cubicBezTo>
                  <a:cubicBezTo>
                    <a:pt x="106" y="7"/>
                    <a:pt x="106" y="10"/>
                    <a:pt x="103" y="11"/>
                  </a:cubicBezTo>
                  <a:cubicBezTo>
                    <a:pt x="103" y="15"/>
                    <a:pt x="100" y="17"/>
                    <a:pt x="99" y="22"/>
                  </a:cubicBezTo>
                  <a:cubicBezTo>
                    <a:pt x="97" y="23"/>
                    <a:pt x="97" y="28"/>
                    <a:pt x="95" y="30"/>
                  </a:cubicBezTo>
                  <a:cubicBezTo>
                    <a:pt x="95" y="33"/>
                    <a:pt x="93" y="34"/>
                    <a:pt x="93" y="37"/>
                  </a:cubicBezTo>
                  <a:cubicBezTo>
                    <a:pt x="93" y="37"/>
                    <a:pt x="92" y="37"/>
                    <a:pt x="92" y="37"/>
                  </a:cubicBezTo>
                  <a:cubicBezTo>
                    <a:pt x="92" y="40"/>
                    <a:pt x="90" y="42"/>
                    <a:pt x="90" y="46"/>
                  </a:cubicBezTo>
                  <a:cubicBezTo>
                    <a:pt x="92" y="46"/>
                    <a:pt x="93" y="44"/>
                    <a:pt x="95" y="44"/>
                  </a:cubicBezTo>
                  <a:cubicBezTo>
                    <a:pt x="95" y="44"/>
                    <a:pt x="94" y="44"/>
                    <a:pt x="94" y="43"/>
                  </a:cubicBezTo>
                  <a:cubicBezTo>
                    <a:pt x="100" y="32"/>
                    <a:pt x="104" y="20"/>
                    <a:pt x="110" y="9"/>
                  </a:cubicBezTo>
                  <a:cubicBezTo>
                    <a:pt x="111" y="9"/>
                    <a:pt x="111" y="7"/>
                    <a:pt x="112" y="8"/>
                  </a:cubicBezTo>
                  <a:cubicBezTo>
                    <a:pt x="112" y="7"/>
                    <a:pt x="111" y="6"/>
                    <a:pt x="112" y="5"/>
                  </a:cubicBezTo>
                  <a:cubicBezTo>
                    <a:pt x="109" y="3"/>
                    <a:pt x="106" y="4"/>
                    <a:pt x="102" y="3"/>
                  </a:cubicBezTo>
                  <a:close/>
                  <a:moveTo>
                    <a:pt x="96" y="43"/>
                  </a:moveTo>
                  <a:cubicBezTo>
                    <a:pt x="98" y="43"/>
                    <a:pt x="98" y="42"/>
                    <a:pt x="100" y="42"/>
                  </a:cubicBezTo>
                  <a:cubicBezTo>
                    <a:pt x="103" y="35"/>
                    <a:pt x="107" y="30"/>
                    <a:pt x="109" y="22"/>
                  </a:cubicBezTo>
                  <a:cubicBezTo>
                    <a:pt x="110" y="22"/>
                    <a:pt x="110" y="22"/>
                    <a:pt x="110" y="21"/>
                  </a:cubicBezTo>
                  <a:cubicBezTo>
                    <a:pt x="110" y="20"/>
                    <a:pt x="112" y="17"/>
                    <a:pt x="113" y="17"/>
                  </a:cubicBezTo>
                  <a:cubicBezTo>
                    <a:pt x="112" y="15"/>
                    <a:pt x="113" y="11"/>
                    <a:pt x="112" y="9"/>
                  </a:cubicBezTo>
                  <a:cubicBezTo>
                    <a:pt x="105" y="20"/>
                    <a:pt x="102" y="31"/>
                    <a:pt x="96" y="43"/>
                  </a:cubicBezTo>
                  <a:close/>
                  <a:moveTo>
                    <a:pt x="110" y="23"/>
                  </a:moveTo>
                  <a:cubicBezTo>
                    <a:pt x="109" y="30"/>
                    <a:pt x="104" y="35"/>
                    <a:pt x="103" y="41"/>
                  </a:cubicBezTo>
                  <a:cubicBezTo>
                    <a:pt x="104" y="41"/>
                    <a:pt x="104" y="40"/>
                    <a:pt x="106" y="40"/>
                  </a:cubicBezTo>
                  <a:cubicBezTo>
                    <a:pt x="106" y="37"/>
                    <a:pt x="109" y="34"/>
                    <a:pt x="110" y="31"/>
                  </a:cubicBezTo>
                  <a:cubicBezTo>
                    <a:pt x="111" y="29"/>
                    <a:pt x="110" y="26"/>
                    <a:pt x="113" y="27"/>
                  </a:cubicBezTo>
                  <a:cubicBezTo>
                    <a:pt x="112" y="32"/>
                    <a:pt x="110" y="35"/>
                    <a:pt x="108" y="39"/>
                  </a:cubicBezTo>
                  <a:cubicBezTo>
                    <a:pt x="114" y="39"/>
                    <a:pt x="113" y="32"/>
                    <a:pt x="117" y="30"/>
                  </a:cubicBezTo>
                  <a:cubicBezTo>
                    <a:pt x="115" y="27"/>
                    <a:pt x="114" y="23"/>
                    <a:pt x="114" y="19"/>
                  </a:cubicBezTo>
                  <a:cubicBezTo>
                    <a:pt x="113" y="19"/>
                    <a:pt x="113" y="19"/>
                    <a:pt x="113" y="19"/>
                  </a:cubicBezTo>
                  <a:cubicBezTo>
                    <a:pt x="112" y="20"/>
                    <a:pt x="112" y="22"/>
                    <a:pt x="110" y="23"/>
                  </a:cubicBezTo>
                  <a:close/>
                  <a:moveTo>
                    <a:pt x="115" y="37"/>
                  </a:moveTo>
                  <a:cubicBezTo>
                    <a:pt x="120" y="37"/>
                    <a:pt x="119" y="33"/>
                    <a:pt x="117" y="32"/>
                  </a:cubicBezTo>
                  <a:cubicBezTo>
                    <a:pt x="116" y="34"/>
                    <a:pt x="115" y="35"/>
                    <a:pt x="115"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80" name="Freeform 66"/>
            <p:cNvSpPr/>
            <p:nvPr/>
          </p:nvSpPr>
          <p:spPr bwMode="auto">
            <a:xfrm>
              <a:off x="1773" y="1285"/>
              <a:ext cx="96" cy="91"/>
            </a:xfrm>
            <a:custGeom>
              <a:avLst/>
              <a:gdLst>
                <a:gd name="T0" fmla="*/ 6 w 18"/>
                <a:gd name="T1" fmla="*/ 13 h 17"/>
                <a:gd name="T2" fmla="*/ 3 w 18"/>
                <a:gd name="T3" fmla="*/ 9 h 17"/>
                <a:gd name="T4" fmla="*/ 16 w 18"/>
                <a:gd name="T5" fmla="*/ 7 h 17"/>
                <a:gd name="T6" fmla="*/ 4 w 18"/>
                <a:gd name="T7" fmla="*/ 8 h 17"/>
                <a:gd name="T8" fmla="*/ 17 w 18"/>
                <a:gd name="T9" fmla="*/ 5 h 17"/>
                <a:gd name="T10" fmla="*/ 18 w 18"/>
                <a:gd name="T11" fmla="*/ 9 h 17"/>
                <a:gd name="T12" fmla="*/ 6 w 18"/>
                <a:gd name="T13" fmla="*/ 13 h 17"/>
              </a:gdLst>
              <a:ahLst/>
              <a:cxnLst>
                <a:cxn ang="0">
                  <a:pos x="T0" y="T1"/>
                </a:cxn>
                <a:cxn ang="0">
                  <a:pos x="T2" y="T3"/>
                </a:cxn>
                <a:cxn ang="0">
                  <a:pos x="T4" y="T5"/>
                </a:cxn>
                <a:cxn ang="0">
                  <a:pos x="T6" y="T7"/>
                </a:cxn>
                <a:cxn ang="0">
                  <a:pos x="T8" y="T9"/>
                </a:cxn>
                <a:cxn ang="0">
                  <a:pos x="T10" y="T11"/>
                </a:cxn>
                <a:cxn ang="0">
                  <a:pos x="T12" y="T13"/>
                </a:cxn>
              </a:cxnLst>
              <a:rect l="0" t="0" r="r" b="b"/>
              <a:pathLst>
                <a:path w="18" h="17">
                  <a:moveTo>
                    <a:pt x="6" y="13"/>
                  </a:moveTo>
                  <a:cubicBezTo>
                    <a:pt x="4" y="14"/>
                    <a:pt x="0" y="10"/>
                    <a:pt x="3" y="9"/>
                  </a:cubicBezTo>
                  <a:cubicBezTo>
                    <a:pt x="5" y="15"/>
                    <a:pt x="18" y="13"/>
                    <a:pt x="16" y="7"/>
                  </a:cubicBezTo>
                  <a:cubicBezTo>
                    <a:pt x="15" y="2"/>
                    <a:pt x="6" y="5"/>
                    <a:pt x="4" y="8"/>
                  </a:cubicBezTo>
                  <a:cubicBezTo>
                    <a:pt x="3" y="5"/>
                    <a:pt x="14" y="0"/>
                    <a:pt x="17" y="5"/>
                  </a:cubicBezTo>
                  <a:cubicBezTo>
                    <a:pt x="18" y="6"/>
                    <a:pt x="18" y="8"/>
                    <a:pt x="18" y="9"/>
                  </a:cubicBezTo>
                  <a:cubicBezTo>
                    <a:pt x="18" y="13"/>
                    <a:pt x="9" y="17"/>
                    <a:pt x="6"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81" name="Freeform 67"/>
            <p:cNvSpPr>
              <a:spLocks noEditPoints="1"/>
            </p:cNvSpPr>
            <p:nvPr/>
          </p:nvSpPr>
          <p:spPr bwMode="auto">
            <a:xfrm>
              <a:off x="2196" y="1360"/>
              <a:ext cx="488" cy="457"/>
            </a:xfrm>
            <a:custGeom>
              <a:avLst/>
              <a:gdLst>
                <a:gd name="T0" fmla="*/ 89 w 91"/>
                <a:gd name="T1" fmla="*/ 27 h 85"/>
                <a:gd name="T2" fmla="*/ 91 w 91"/>
                <a:gd name="T3" fmla="*/ 26 h 85"/>
                <a:gd name="T4" fmla="*/ 91 w 91"/>
                <a:gd name="T5" fmla="*/ 30 h 85"/>
                <a:gd name="T6" fmla="*/ 81 w 91"/>
                <a:gd name="T7" fmla="*/ 41 h 85"/>
                <a:gd name="T8" fmla="*/ 66 w 91"/>
                <a:gd name="T9" fmla="*/ 57 h 85"/>
                <a:gd name="T10" fmla="*/ 63 w 91"/>
                <a:gd name="T11" fmla="*/ 62 h 85"/>
                <a:gd name="T12" fmla="*/ 61 w 91"/>
                <a:gd name="T13" fmla="*/ 63 h 85"/>
                <a:gd name="T14" fmla="*/ 55 w 91"/>
                <a:gd name="T15" fmla="*/ 71 h 85"/>
                <a:gd name="T16" fmla="*/ 46 w 91"/>
                <a:gd name="T17" fmla="*/ 82 h 85"/>
                <a:gd name="T18" fmla="*/ 44 w 91"/>
                <a:gd name="T19" fmla="*/ 84 h 85"/>
                <a:gd name="T20" fmla="*/ 43 w 91"/>
                <a:gd name="T21" fmla="*/ 85 h 85"/>
                <a:gd name="T22" fmla="*/ 29 w 91"/>
                <a:gd name="T23" fmla="*/ 75 h 85"/>
                <a:gd name="T24" fmla="*/ 28 w 91"/>
                <a:gd name="T25" fmla="*/ 74 h 85"/>
                <a:gd name="T26" fmla="*/ 17 w 91"/>
                <a:gd name="T27" fmla="*/ 60 h 85"/>
                <a:gd name="T28" fmla="*/ 14 w 91"/>
                <a:gd name="T29" fmla="*/ 57 h 85"/>
                <a:gd name="T30" fmla="*/ 6 w 91"/>
                <a:gd name="T31" fmla="*/ 43 h 85"/>
                <a:gd name="T32" fmla="*/ 0 w 91"/>
                <a:gd name="T33" fmla="*/ 30 h 85"/>
                <a:gd name="T34" fmla="*/ 2 w 91"/>
                <a:gd name="T35" fmla="*/ 30 h 85"/>
                <a:gd name="T36" fmla="*/ 2 w 91"/>
                <a:gd name="T37" fmla="*/ 29 h 85"/>
                <a:gd name="T38" fmla="*/ 6 w 91"/>
                <a:gd name="T39" fmla="*/ 26 h 85"/>
                <a:gd name="T40" fmla="*/ 11 w 91"/>
                <a:gd name="T41" fmla="*/ 23 h 85"/>
                <a:gd name="T42" fmla="*/ 28 w 91"/>
                <a:gd name="T43" fmla="*/ 17 h 85"/>
                <a:gd name="T44" fmla="*/ 41 w 91"/>
                <a:gd name="T45" fmla="*/ 11 h 85"/>
                <a:gd name="T46" fmla="*/ 53 w 91"/>
                <a:gd name="T47" fmla="*/ 6 h 85"/>
                <a:gd name="T48" fmla="*/ 64 w 91"/>
                <a:gd name="T49" fmla="*/ 0 h 85"/>
                <a:gd name="T50" fmla="*/ 67 w 91"/>
                <a:gd name="T51" fmla="*/ 1 h 85"/>
                <a:gd name="T52" fmla="*/ 89 w 91"/>
                <a:gd name="T53" fmla="*/ 27 h 85"/>
                <a:gd name="T54" fmla="*/ 44 w 91"/>
                <a:gd name="T55" fmla="*/ 80 h 85"/>
                <a:gd name="T56" fmla="*/ 56 w 91"/>
                <a:gd name="T57" fmla="*/ 68 h 85"/>
                <a:gd name="T58" fmla="*/ 63 w 91"/>
                <a:gd name="T59" fmla="*/ 59 h 85"/>
                <a:gd name="T60" fmla="*/ 65 w 91"/>
                <a:gd name="T61" fmla="*/ 56 h 85"/>
                <a:gd name="T62" fmla="*/ 86 w 91"/>
                <a:gd name="T63" fmla="*/ 31 h 85"/>
                <a:gd name="T64" fmla="*/ 87 w 91"/>
                <a:gd name="T65" fmla="*/ 30 h 85"/>
                <a:gd name="T66" fmla="*/ 63 w 91"/>
                <a:gd name="T67" fmla="*/ 6 h 85"/>
                <a:gd name="T68" fmla="*/ 63 w 91"/>
                <a:gd name="T69" fmla="*/ 4 h 85"/>
                <a:gd name="T70" fmla="*/ 57 w 91"/>
                <a:gd name="T71" fmla="*/ 7 h 85"/>
                <a:gd name="T72" fmla="*/ 51 w 91"/>
                <a:gd name="T73" fmla="*/ 8 h 85"/>
                <a:gd name="T74" fmla="*/ 24 w 91"/>
                <a:gd name="T75" fmla="*/ 20 h 85"/>
                <a:gd name="T76" fmla="*/ 8 w 91"/>
                <a:gd name="T77" fmla="*/ 28 h 85"/>
                <a:gd name="T78" fmla="*/ 3 w 91"/>
                <a:gd name="T79" fmla="*/ 31 h 85"/>
                <a:gd name="T80" fmla="*/ 10 w 91"/>
                <a:gd name="T81" fmla="*/ 46 h 85"/>
                <a:gd name="T82" fmla="*/ 20 w 91"/>
                <a:gd name="T83" fmla="*/ 60 h 85"/>
                <a:gd name="T84" fmla="*/ 28 w 91"/>
                <a:gd name="T85" fmla="*/ 70 h 85"/>
                <a:gd name="T86" fmla="*/ 40 w 91"/>
                <a:gd name="T87" fmla="*/ 82 h 85"/>
                <a:gd name="T88" fmla="*/ 43 w 91"/>
                <a:gd name="T89" fmla="*/ 82 h 85"/>
                <a:gd name="T90" fmla="*/ 44 w 91"/>
                <a:gd name="T91" fmla="*/ 8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1" h="85">
                  <a:moveTo>
                    <a:pt x="89" y="27"/>
                  </a:moveTo>
                  <a:cubicBezTo>
                    <a:pt x="90" y="27"/>
                    <a:pt x="90" y="25"/>
                    <a:pt x="91" y="26"/>
                  </a:cubicBezTo>
                  <a:cubicBezTo>
                    <a:pt x="91" y="28"/>
                    <a:pt x="91" y="29"/>
                    <a:pt x="91" y="30"/>
                  </a:cubicBezTo>
                  <a:cubicBezTo>
                    <a:pt x="87" y="32"/>
                    <a:pt x="84" y="37"/>
                    <a:pt x="81" y="41"/>
                  </a:cubicBezTo>
                  <a:cubicBezTo>
                    <a:pt x="76" y="46"/>
                    <a:pt x="71" y="52"/>
                    <a:pt x="66" y="57"/>
                  </a:cubicBezTo>
                  <a:cubicBezTo>
                    <a:pt x="65" y="59"/>
                    <a:pt x="65" y="60"/>
                    <a:pt x="63" y="62"/>
                  </a:cubicBezTo>
                  <a:cubicBezTo>
                    <a:pt x="63" y="62"/>
                    <a:pt x="61" y="63"/>
                    <a:pt x="61" y="63"/>
                  </a:cubicBezTo>
                  <a:cubicBezTo>
                    <a:pt x="59" y="65"/>
                    <a:pt x="58" y="68"/>
                    <a:pt x="55" y="71"/>
                  </a:cubicBezTo>
                  <a:cubicBezTo>
                    <a:pt x="52" y="74"/>
                    <a:pt x="48" y="78"/>
                    <a:pt x="46" y="82"/>
                  </a:cubicBezTo>
                  <a:cubicBezTo>
                    <a:pt x="45" y="83"/>
                    <a:pt x="45" y="83"/>
                    <a:pt x="44" y="84"/>
                  </a:cubicBezTo>
                  <a:cubicBezTo>
                    <a:pt x="43" y="84"/>
                    <a:pt x="44" y="85"/>
                    <a:pt x="43" y="85"/>
                  </a:cubicBezTo>
                  <a:cubicBezTo>
                    <a:pt x="36" y="84"/>
                    <a:pt x="34" y="78"/>
                    <a:pt x="29" y="75"/>
                  </a:cubicBezTo>
                  <a:cubicBezTo>
                    <a:pt x="29" y="74"/>
                    <a:pt x="28" y="74"/>
                    <a:pt x="28" y="74"/>
                  </a:cubicBezTo>
                  <a:cubicBezTo>
                    <a:pt x="24" y="70"/>
                    <a:pt x="21" y="65"/>
                    <a:pt x="17" y="60"/>
                  </a:cubicBezTo>
                  <a:cubicBezTo>
                    <a:pt x="16" y="59"/>
                    <a:pt x="15" y="58"/>
                    <a:pt x="14" y="57"/>
                  </a:cubicBezTo>
                  <a:cubicBezTo>
                    <a:pt x="10" y="53"/>
                    <a:pt x="9" y="48"/>
                    <a:pt x="6" y="43"/>
                  </a:cubicBezTo>
                  <a:cubicBezTo>
                    <a:pt x="4" y="38"/>
                    <a:pt x="0" y="35"/>
                    <a:pt x="0" y="30"/>
                  </a:cubicBezTo>
                  <a:cubicBezTo>
                    <a:pt x="1" y="30"/>
                    <a:pt x="2" y="29"/>
                    <a:pt x="2" y="30"/>
                  </a:cubicBezTo>
                  <a:cubicBezTo>
                    <a:pt x="3" y="30"/>
                    <a:pt x="2" y="29"/>
                    <a:pt x="2" y="29"/>
                  </a:cubicBezTo>
                  <a:cubicBezTo>
                    <a:pt x="3" y="28"/>
                    <a:pt x="5" y="28"/>
                    <a:pt x="6" y="26"/>
                  </a:cubicBezTo>
                  <a:cubicBezTo>
                    <a:pt x="8" y="26"/>
                    <a:pt x="10" y="25"/>
                    <a:pt x="11" y="23"/>
                  </a:cubicBezTo>
                  <a:cubicBezTo>
                    <a:pt x="17" y="23"/>
                    <a:pt x="22" y="19"/>
                    <a:pt x="28" y="17"/>
                  </a:cubicBezTo>
                  <a:cubicBezTo>
                    <a:pt x="32" y="15"/>
                    <a:pt x="37" y="14"/>
                    <a:pt x="41" y="11"/>
                  </a:cubicBezTo>
                  <a:cubicBezTo>
                    <a:pt x="45" y="9"/>
                    <a:pt x="49" y="7"/>
                    <a:pt x="53" y="6"/>
                  </a:cubicBezTo>
                  <a:cubicBezTo>
                    <a:pt x="56" y="4"/>
                    <a:pt x="61" y="2"/>
                    <a:pt x="64" y="0"/>
                  </a:cubicBezTo>
                  <a:cubicBezTo>
                    <a:pt x="65" y="0"/>
                    <a:pt x="65" y="2"/>
                    <a:pt x="67" y="1"/>
                  </a:cubicBezTo>
                  <a:cubicBezTo>
                    <a:pt x="71" y="13"/>
                    <a:pt x="81" y="19"/>
                    <a:pt x="89" y="27"/>
                  </a:cubicBezTo>
                  <a:close/>
                  <a:moveTo>
                    <a:pt x="44" y="80"/>
                  </a:moveTo>
                  <a:cubicBezTo>
                    <a:pt x="49" y="77"/>
                    <a:pt x="51" y="71"/>
                    <a:pt x="56" y="68"/>
                  </a:cubicBezTo>
                  <a:cubicBezTo>
                    <a:pt x="57" y="63"/>
                    <a:pt x="61" y="61"/>
                    <a:pt x="63" y="59"/>
                  </a:cubicBezTo>
                  <a:cubicBezTo>
                    <a:pt x="64" y="58"/>
                    <a:pt x="64" y="57"/>
                    <a:pt x="65" y="56"/>
                  </a:cubicBezTo>
                  <a:cubicBezTo>
                    <a:pt x="73" y="48"/>
                    <a:pt x="79" y="39"/>
                    <a:pt x="86" y="31"/>
                  </a:cubicBezTo>
                  <a:cubicBezTo>
                    <a:pt x="86" y="30"/>
                    <a:pt x="86" y="30"/>
                    <a:pt x="87" y="30"/>
                  </a:cubicBezTo>
                  <a:cubicBezTo>
                    <a:pt x="78" y="23"/>
                    <a:pt x="69" y="16"/>
                    <a:pt x="63" y="6"/>
                  </a:cubicBezTo>
                  <a:cubicBezTo>
                    <a:pt x="64" y="7"/>
                    <a:pt x="63" y="5"/>
                    <a:pt x="63" y="4"/>
                  </a:cubicBezTo>
                  <a:cubicBezTo>
                    <a:pt x="61" y="5"/>
                    <a:pt x="59" y="5"/>
                    <a:pt x="57" y="7"/>
                  </a:cubicBezTo>
                  <a:cubicBezTo>
                    <a:pt x="55" y="7"/>
                    <a:pt x="54" y="9"/>
                    <a:pt x="51" y="8"/>
                  </a:cubicBezTo>
                  <a:cubicBezTo>
                    <a:pt x="43" y="13"/>
                    <a:pt x="34" y="17"/>
                    <a:pt x="24" y="20"/>
                  </a:cubicBezTo>
                  <a:cubicBezTo>
                    <a:pt x="20" y="24"/>
                    <a:pt x="13" y="25"/>
                    <a:pt x="8" y="28"/>
                  </a:cubicBezTo>
                  <a:cubicBezTo>
                    <a:pt x="6" y="29"/>
                    <a:pt x="5" y="31"/>
                    <a:pt x="3" y="31"/>
                  </a:cubicBezTo>
                  <a:cubicBezTo>
                    <a:pt x="5" y="38"/>
                    <a:pt x="8" y="40"/>
                    <a:pt x="10" y="46"/>
                  </a:cubicBezTo>
                  <a:cubicBezTo>
                    <a:pt x="14" y="50"/>
                    <a:pt x="15" y="56"/>
                    <a:pt x="20" y="60"/>
                  </a:cubicBezTo>
                  <a:cubicBezTo>
                    <a:pt x="22" y="64"/>
                    <a:pt x="25" y="67"/>
                    <a:pt x="28" y="70"/>
                  </a:cubicBezTo>
                  <a:cubicBezTo>
                    <a:pt x="31" y="75"/>
                    <a:pt x="37" y="77"/>
                    <a:pt x="40" y="82"/>
                  </a:cubicBezTo>
                  <a:cubicBezTo>
                    <a:pt x="41" y="82"/>
                    <a:pt x="42" y="82"/>
                    <a:pt x="43" y="82"/>
                  </a:cubicBezTo>
                  <a:cubicBezTo>
                    <a:pt x="43" y="81"/>
                    <a:pt x="44" y="81"/>
                    <a:pt x="44" y="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82" name="Freeform 68"/>
            <p:cNvSpPr/>
            <p:nvPr/>
          </p:nvSpPr>
          <p:spPr bwMode="auto">
            <a:xfrm>
              <a:off x="3413" y="1785"/>
              <a:ext cx="59" cy="91"/>
            </a:xfrm>
            <a:custGeom>
              <a:avLst/>
              <a:gdLst>
                <a:gd name="T0" fmla="*/ 3 w 11"/>
                <a:gd name="T1" fmla="*/ 0 h 17"/>
                <a:gd name="T2" fmla="*/ 11 w 11"/>
                <a:gd name="T3" fmla="*/ 10 h 17"/>
                <a:gd name="T4" fmla="*/ 7 w 11"/>
                <a:gd name="T5" fmla="*/ 13 h 17"/>
                <a:gd name="T6" fmla="*/ 0 w 11"/>
                <a:gd name="T7" fmla="*/ 17 h 17"/>
                <a:gd name="T8" fmla="*/ 8 w 11"/>
                <a:gd name="T9" fmla="*/ 10 h 17"/>
                <a:gd name="T10" fmla="*/ 3 w 11"/>
                <a:gd name="T11" fmla="*/ 0 h 17"/>
              </a:gdLst>
              <a:ahLst/>
              <a:cxnLst>
                <a:cxn ang="0">
                  <a:pos x="T0" y="T1"/>
                </a:cxn>
                <a:cxn ang="0">
                  <a:pos x="T2" y="T3"/>
                </a:cxn>
                <a:cxn ang="0">
                  <a:pos x="T4" y="T5"/>
                </a:cxn>
                <a:cxn ang="0">
                  <a:pos x="T6" y="T7"/>
                </a:cxn>
                <a:cxn ang="0">
                  <a:pos x="T8" y="T9"/>
                </a:cxn>
                <a:cxn ang="0">
                  <a:pos x="T10" y="T11"/>
                </a:cxn>
              </a:cxnLst>
              <a:rect l="0" t="0" r="r" b="b"/>
              <a:pathLst>
                <a:path w="11" h="17">
                  <a:moveTo>
                    <a:pt x="3" y="0"/>
                  </a:moveTo>
                  <a:cubicBezTo>
                    <a:pt x="6" y="2"/>
                    <a:pt x="9" y="7"/>
                    <a:pt x="11" y="10"/>
                  </a:cubicBezTo>
                  <a:cubicBezTo>
                    <a:pt x="10" y="11"/>
                    <a:pt x="8" y="12"/>
                    <a:pt x="7" y="13"/>
                  </a:cubicBezTo>
                  <a:cubicBezTo>
                    <a:pt x="5" y="15"/>
                    <a:pt x="2" y="17"/>
                    <a:pt x="0" y="17"/>
                  </a:cubicBezTo>
                  <a:cubicBezTo>
                    <a:pt x="1" y="13"/>
                    <a:pt x="6" y="12"/>
                    <a:pt x="8" y="10"/>
                  </a:cubicBezTo>
                  <a:cubicBezTo>
                    <a:pt x="7" y="6"/>
                    <a:pt x="3" y="5"/>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83" name="Freeform 69"/>
            <p:cNvSpPr/>
            <p:nvPr/>
          </p:nvSpPr>
          <p:spPr bwMode="auto">
            <a:xfrm>
              <a:off x="2946" y="313"/>
              <a:ext cx="54" cy="21"/>
            </a:xfrm>
            <a:custGeom>
              <a:avLst/>
              <a:gdLst>
                <a:gd name="T0" fmla="*/ 9 w 10"/>
                <a:gd name="T1" fmla="*/ 0 h 4"/>
                <a:gd name="T2" fmla="*/ 0 w 10"/>
                <a:gd name="T3" fmla="*/ 3 h 4"/>
                <a:gd name="T4" fmla="*/ 0 w 10"/>
                <a:gd name="T5" fmla="*/ 1 h 4"/>
                <a:gd name="T6" fmla="*/ 9 w 10"/>
                <a:gd name="T7" fmla="*/ 0 h 4"/>
              </a:gdLst>
              <a:ahLst/>
              <a:cxnLst>
                <a:cxn ang="0">
                  <a:pos x="T0" y="T1"/>
                </a:cxn>
                <a:cxn ang="0">
                  <a:pos x="T2" y="T3"/>
                </a:cxn>
                <a:cxn ang="0">
                  <a:pos x="T4" y="T5"/>
                </a:cxn>
                <a:cxn ang="0">
                  <a:pos x="T6" y="T7"/>
                </a:cxn>
              </a:cxnLst>
              <a:rect l="0" t="0" r="r" b="b"/>
              <a:pathLst>
                <a:path w="10" h="4">
                  <a:moveTo>
                    <a:pt x="9" y="0"/>
                  </a:moveTo>
                  <a:cubicBezTo>
                    <a:pt x="10" y="4"/>
                    <a:pt x="2" y="1"/>
                    <a:pt x="0" y="3"/>
                  </a:cubicBezTo>
                  <a:cubicBezTo>
                    <a:pt x="0" y="2"/>
                    <a:pt x="0" y="3"/>
                    <a:pt x="0" y="1"/>
                  </a:cubicBezTo>
                  <a:cubicBezTo>
                    <a:pt x="2" y="0"/>
                    <a:pt x="5"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84" name="Freeform 70"/>
            <p:cNvSpPr/>
            <p:nvPr/>
          </p:nvSpPr>
          <p:spPr bwMode="auto">
            <a:xfrm>
              <a:off x="3450" y="511"/>
              <a:ext cx="75" cy="65"/>
            </a:xfrm>
            <a:custGeom>
              <a:avLst/>
              <a:gdLst>
                <a:gd name="T0" fmla="*/ 5 w 14"/>
                <a:gd name="T1" fmla="*/ 0 h 12"/>
                <a:gd name="T2" fmla="*/ 6 w 14"/>
                <a:gd name="T3" fmla="*/ 0 h 12"/>
                <a:gd name="T4" fmla="*/ 6 w 14"/>
                <a:gd name="T5" fmla="*/ 3 h 12"/>
                <a:gd name="T6" fmla="*/ 14 w 14"/>
                <a:gd name="T7" fmla="*/ 12 h 12"/>
                <a:gd name="T8" fmla="*/ 6 w 14"/>
                <a:gd name="T9" fmla="*/ 5 h 12"/>
                <a:gd name="T10" fmla="*/ 4 w 14"/>
                <a:gd name="T11" fmla="*/ 4 h 12"/>
                <a:gd name="T12" fmla="*/ 1 w 14"/>
                <a:gd name="T13" fmla="*/ 8 h 12"/>
                <a:gd name="T14" fmla="*/ 3 w 14"/>
                <a:gd name="T15" fmla="*/ 1 h 12"/>
                <a:gd name="T16" fmla="*/ 5 w 1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5" y="0"/>
                  </a:moveTo>
                  <a:cubicBezTo>
                    <a:pt x="6" y="0"/>
                    <a:pt x="6" y="1"/>
                    <a:pt x="6" y="0"/>
                  </a:cubicBezTo>
                  <a:cubicBezTo>
                    <a:pt x="7" y="1"/>
                    <a:pt x="6" y="2"/>
                    <a:pt x="6" y="3"/>
                  </a:cubicBezTo>
                  <a:cubicBezTo>
                    <a:pt x="10" y="5"/>
                    <a:pt x="13" y="8"/>
                    <a:pt x="14" y="12"/>
                  </a:cubicBezTo>
                  <a:cubicBezTo>
                    <a:pt x="11" y="10"/>
                    <a:pt x="10" y="6"/>
                    <a:pt x="6" y="5"/>
                  </a:cubicBezTo>
                  <a:cubicBezTo>
                    <a:pt x="5" y="5"/>
                    <a:pt x="5" y="4"/>
                    <a:pt x="4" y="4"/>
                  </a:cubicBezTo>
                  <a:cubicBezTo>
                    <a:pt x="3" y="5"/>
                    <a:pt x="3" y="7"/>
                    <a:pt x="1" y="8"/>
                  </a:cubicBezTo>
                  <a:cubicBezTo>
                    <a:pt x="0" y="5"/>
                    <a:pt x="3" y="4"/>
                    <a:pt x="3" y="1"/>
                  </a:cubicBezTo>
                  <a:cubicBezTo>
                    <a:pt x="4" y="1"/>
                    <a:pt x="5" y="1"/>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85" name="Freeform 71"/>
            <p:cNvSpPr>
              <a:spLocks noEditPoints="1"/>
            </p:cNvSpPr>
            <p:nvPr/>
          </p:nvSpPr>
          <p:spPr bwMode="auto">
            <a:xfrm>
              <a:off x="2105" y="613"/>
              <a:ext cx="488" cy="538"/>
            </a:xfrm>
            <a:custGeom>
              <a:avLst/>
              <a:gdLst>
                <a:gd name="T0" fmla="*/ 72 w 91"/>
                <a:gd name="T1" fmla="*/ 96 h 100"/>
                <a:gd name="T2" fmla="*/ 80 w 91"/>
                <a:gd name="T3" fmla="*/ 99 h 100"/>
                <a:gd name="T4" fmla="*/ 77 w 91"/>
                <a:gd name="T5" fmla="*/ 98 h 100"/>
                <a:gd name="T6" fmla="*/ 70 w 91"/>
                <a:gd name="T7" fmla="*/ 99 h 100"/>
                <a:gd name="T8" fmla="*/ 69 w 91"/>
                <a:gd name="T9" fmla="*/ 98 h 100"/>
                <a:gd name="T10" fmla="*/ 64 w 91"/>
                <a:gd name="T11" fmla="*/ 97 h 100"/>
                <a:gd name="T12" fmla="*/ 48 w 91"/>
                <a:gd name="T13" fmla="*/ 96 h 100"/>
                <a:gd name="T14" fmla="*/ 37 w 91"/>
                <a:gd name="T15" fmla="*/ 96 h 100"/>
                <a:gd name="T16" fmla="*/ 31 w 91"/>
                <a:gd name="T17" fmla="*/ 94 h 100"/>
                <a:gd name="T18" fmla="*/ 1 w 91"/>
                <a:gd name="T19" fmla="*/ 94 h 100"/>
                <a:gd name="T20" fmla="*/ 1 w 91"/>
                <a:gd name="T21" fmla="*/ 92 h 100"/>
                <a:gd name="T22" fmla="*/ 6 w 91"/>
                <a:gd name="T23" fmla="*/ 64 h 100"/>
                <a:gd name="T24" fmla="*/ 6 w 91"/>
                <a:gd name="T25" fmla="*/ 63 h 100"/>
                <a:gd name="T26" fmla="*/ 6 w 91"/>
                <a:gd name="T27" fmla="*/ 61 h 100"/>
                <a:gd name="T28" fmla="*/ 33 w 91"/>
                <a:gd name="T29" fmla="*/ 7 h 100"/>
                <a:gd name="T30" fmla="*/ 38 w 91"/>
                <a:gd name="T31" fmla="*/ 0 h 100"/>
                <a:gd name="T32" fmla="*/ 42 w 91"/>
                <a:gd name="T33" fmla="*/ 3 h 100"/>
                <a:gd name="T34" fmla="*/ 49 w 91"/>
                <a:gd name="T35" fmla="*/ 10 h 100"/>
                <a:gd name="T36" fmla="*/ 91 w 91"/>
                <a:gd name="T37" fmla="*/ 45 h 100"/>
                <a:gd name="T38" fmla="*/ 82 w 91"/>
                <a:gd name="T39" fmla="*/ 62 h 100"/>
                <a:gd name="T40" fmla="*/ 80 w 91"/>
                <a:gd name="T41" fmla="*/ 67 h 100"/>
                <a:gd name="T42" fmla="*/ 78 w 91"/>
                <a:gd name="T43" fmla="*/ 74 h 100"/>
                <a:gd name="T44" fmla="*/ 75 w 91"/>
                <a:gd name="T45" fmla="*/ 83 h 100"/>
                <a:gd name="T46" fmla="*/ 72 w 91"/>
                <a:gd name="T47" fmla="*/ 96 h 100"/>
                <a:gd name="T48" fmla="*/ 63 w 91"/>
                <a:gd name="T49" fmla="*/ 23 h 100"/>
                <a:gd name="T50" fmla="*/ 38 w 91"/>
                <a:gd name="T51" fmla="*/ 3 h 100"/>
                <a:gd name="T52" fmla="*/ 33 w 91"/>
                <a:gd name="T53" fmla="*/ 9 h 100"/>
                <a:gd name="T54" fmla="*/ 28 w 91"/>
                <a:gd name="T55" fmla="*/ 16 h 100"/>
                <a:gd name="T56" fmla="*/ 20 w 91"/>
                <a:gd name="T57" fmla="*/ 29 h 100"/>
                <a:gd name="T58" fmla="*/ 12 w 91"/>
                <a:gd name="T59" fmla="*/ 48 h 100"/>
                <a:gd name="T60" fmla="*/ 5 w 91"/>
                <a:gd name="T61" fmla="*/ 78 h 100"/>
                <a:gd name="T62" fmla="*/ 4 w 91"/>
                <a:gd name="T63" fmla="*/ 89 h 100"/>
                <a:gd name="T64" fmla="*/ 7 w 91"/>
                <a:gd name="T65" fmla="*/ 91 h 100"/>
                <a:gd name="T66" fmla="*/ 20 w 91"/>
                <a:gd name="T67" fmla="*/ 92 h 100"/>
                <a:gd name="T68" fmla="*/ 23 w 91"/>
                <a:gd name="T69" fmla="*/ 92 h 100"/>
                <a:gd name="T70" fmla="*/ 34 w 91"/>
                <a:gd name="T71" fmla="*/ 92 h 100"/>
                <a:gd name="T72" fmla="*/ 55 w 91"/>
                <a:gd name="T73" fmla="*/ 94 h 100"/>
                <a:gd name="T74" fmla="*/ 69 w 91"/>
                <a:gd name="T75" fmla="*/ 95 h 100"/>
                <a:gd name="T76" fmla="*/ 71 w 91"/>
                <a:gd name="T77" fmla="*/ 83 h 100"/>
                <a:gd name="T78" fmla="*/ 72 w 91"/>
                <a:gd name="T79" fmla="*/ 77 h 100"/>
                <a:gd name="T80" fmla="*/ 79 w 91"/>
                <a:gd name="T81" fmla="*/ 61 h 100"/>
                <a:gd name="T82" fmla="*/ 80 w 91"/>
                <a:gd name="T83" fmla="*/ 58 h 100"/>
                <a:gd name="T84" fmla="*/ 88 w 91"/>
                <a:gd name="T85" fmla="*/ 46 h 100"/>
                <a:gd name="T86" fmla="*/ 63 w 91"/>
                <a:gd name="T87" fmla="*/ 23 h 100"/>
                <a:gd name="T88" fmla="*/ 74 w 91"/>
                <a:gd name="T89" fmla="*/ 79 h 100"/>
                <a:gd name="T90" fmla="*/ 80 w 91"/>
                <a:gd name="T91" fmla="*/ 64 h 100"/>
                <a:gd name="T92" fmla="*/ 79 w 91"/>
                <a:gd name="T93" fmla="*/ 63 h 100"/>
                <a:gd name="T94" fmla="*/ 74 w 91"/>
                <a:gd name="T95" fmla="*/ 79 h 100"/>
                <a:gd name="T96" fmla="*/ 71 w 91"/>
                <a:gd name="T97" fmla="*/ 93 h 100"/>
                <a:gd name="T98" fmla="*/ 71 w 91"/>
                <a:gd name="T99" fmla="*/ 91 h 100"/>
                <a:gd name="T100" fmla="*/ 71 w 91"/>
                <a:gd name="T101" fmla="*/ 9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1" h="100">
                  <a:moveTo>
                    <a:pt x="72" y="96"/>
                  </a:moveTo>
                  <a:cubicBezTo>
                    <a:pt x="75" y="98"/>
                    <a:pt x="79" y="94"/>
                    <a:pt x="80" y="99"/>
                  </a:cubicBezTo>
                  <a:cubicBezTo>
                    <a:pt x="79" y="100"/>
                    <a:pt x="78" y="98"/>
                    <a:pt x="77" y="98"/>
                  </a:cubicBezTo>
                  <a:cubicBezTo>
                    <a:pt x="75" y="98"/>
                    <a:pt x="72" y="98"/>
                    <a:pt x="70" y="99"/>
                  </a:cubicBezTo>
                  <a:cubicBezTo>
                    <a:pt x="69" y="99"/>
                    <a:pt x="69" y="98"/>
                    <a:pt x="69" y="98"/>
                  </a:cubicBezTo>
                  <a:cubicBezTo>
                    <a:pt x="67" y="99"/>
                    <a:pt x="66" y="98"/>
                    <a:pt x="64" y="97"/>
                  </a:cubicBezTo>
                  <a:cubicBezTo>
                    <a:pt x="58" y="97"/>
                    <a:pt x="54" y="97"/>
                    <a:pt x="48" y="96"/>
                  </a:cubicBezTo>
                  <a:cubicBezTo>
                    <a:pt x="44" y="96"/>
                    <a:pt x="41" y="96"/>
                    <a:pt x="37" y="96"/>
                  </a:cubicBezTo>
                  <a:cubicBezTo>
                    <a:pt x="35" y="96"/>
                    <a:pt x="33" y="95"/>
                    <a:pt x="31" y="94"/>
                  </a:cubicBezTo>
                  <a:cubicBezTo>
                    <a:pt x="20" y="93"/>
                    <a:pt x="11" y="94"/>
                    <a:pt x="1" y="94"/>
                  </a:cubicBezTo>
                  <a:cubicBezTo>
                    <a:pt x="0" y="92"/>
                    <a:pt x="1" y="92"/>
                    <a:pt x="1" y="92"/>
                  </a:cubicBezTo>
                  <a:cubicBezTo>
                    <a:pt x="2" y="81"/>
                    <a:pt x="4" y="74"/>
                    <a:pt x="6" y="64"/>
                  </a:cubicBezTo>
                  <a:cubicBezTo>
                    <a:pt x="5" y="63"/>
                    <a:pt x="6" y="64"/>
                    <a:pt x="6" y="63"/>
                  </a:cubicBezTo>
                  <a:cubicBezTo>
                    <a:pt x="6" y="62"/>
                    <a:pt x="6" y="62"/>
                    <a:pt x="6" y="61"/>
                  </a:cubicBezTo>
                  <a:cubicBezTo>
                    <a:pt x="12" y="40"/>
                    <a:pt x="20" y="21"/>
                    <a:pt x="33" y="7"/>
                  </a:cubicBezTo>
                  <a:cubicBezTo>
                    <a:pt x="34" y="4"/>
                    <a:pt x="36" y="2"/>
                    <a:pt x="38" y="0"/>
                  </a:cubicBezTo>
                  <a:cubicBezTo>
                    <a:pt x="40" y="0"/>
                    <a:pt x="41" y="2"/>
                    <a:pt x="42" y="3"/>
                  </a:cubicBezTo>
                  <a:cubicBezTo>
                    <a:pt x="45" y="5"/>
                    <a:pt x="47" y="7"/>
                    <a:pt x="49" y="10"/>
                  </a:cubicBezTo>
                  <a:cubicBezTo>
                    <a:pt x="65" y="20"/>
                    <a:pt x="78" y="33"/>
                    <a:pt x="91" y="45"/>
                  </a:cubicBezTo>
                  <a:cubicBezTo>
                    <a:pt x="89" y="51"/>
                    <a:pt x="84" y="56"/>
                    <a:pt x="82" y="62"/>
                  </a:cubicBezTo>
                  <a:cubicBezTo>
                    <a:pt x="81" y="64"/>
                    <a:pt x="81" y="66"/>
                    <a:pt x="80" y="67"/>
                  </a:cubicBezTo>
                  <a:cubicBezTo>
                    <a:pt x="80" y="68"/>
                    <a:pt x="79" y="72"/>
                    <a:pt x="78" y="74"/>
                  </a:cubicBezTo>
                  <a:cubicBezTo>
                    <a:pt x="77" y="77"/>
                    <a:pt x="75" y="80"/>
                    <a:pt x="75" y="83"/>
                  </a:cubicBezTo>
                  <a:cubicBezTo>
                    <a:pt x="74" y="87"/>
                    <a:pt x="74" y="92"/>
                    <a:pt x="72" y="96"/>
                  </a:cubicBezTo>
                  <a:close/>
                  <a:moveTo>
                    <a:pt x="63" y="23"/>
                  </a:moveTo>
                  <a:cubicBezTo>
                    <a:pt x="56" y="18"/>
                    <a:pt x="47" y="9"/>
                    <a:pt x="38" y="3"/>
                  </a:cubicBezTo>
                  <a:cubicBezTo>
                    <a:pt x="36" y="5"/>
                    <a:pt x="35" y="7"/>
                    <a:pt x="33" y="9"/>
                  </a:cubicBezTo>
                  <a:cubicBezTo>
                    <a:pt x="31" y="11"/>
                    <a:pt x="29" y="13"/>
                    <a:pt x="28" y="16"/>
                  </a:cubicBezTo>
                  <a:cubicBezTo>
                    <a:pt x="25" y="21"/>
                    <a:pt x="23" y="24"/>
                    <a:pt x="20" y="29"/>
                  </a:cubicBezTo>
                  <a:cubicBezTo>
                    <a:pt x="17" y="35"/>
                    <a:pt x="14" y="42"/>
                    <a:pt x="12" y="48"/>
                  </a:cubicBezTo>
                  <a:cubicBezTo>
                    <a:pt x="9" y="58"/>
                    <a:pt x="7" y="68"/>
                    <a:pt x="5" y="78"/>
                  </a:cubicBezTo>
                  <a:cubicBezTo>
                    <a:pt x="4" y="82"/>
                    <a:pt x="4" y="86"/>
                    <a:pt x="4" y="89"/>
                  </a:cubicBezTo>
                  <a:cubicBezTo>
                    <a:pt x="5" y="90"/>
                    <a:pt x="6" y="90"/>
                    <a:pt x="7" y="91"/>
                  </a:cubicBezTo>
                  <a:cubicBezTo>
                    <a:pt x="11" y="89"/>
                    <a:pt x="16" y="92"/>
                    <a:pt x="20" y="92"/>
                  </a:cubicBezTo>
                  <a:cubicBezTo>
                    <a:pt x="21" y="92"/>
                    <a:pt x="22" y="92"/>
                    <a:pt x="23" y="92"/>
                  </a:cubicBezTo>
                  <a:cubicBezTo>
                    <a:pt x="27" y="92"/>
                    <a:pt x="31" y="93"/>
                    <a:pt x="34" y="92"/>
                  </a:cubicBezTo>
                  <a:cubicBezTo>
                    <a:pt x="41" y="92"/>
                    <a:pt x="49" y="92"/>
                    <a:pt x="55" y="94"/>
                  </a:cubicBezTo>
                  <a:cubicBezTo>
                    <a:pt x="59" y="95"/>
                    <a:pt x="64" y="94"/>
                    <a:pt x="69" y="95"/>
                  </a:cubicBezTo>
                  <a:cubicBezTo>
                    <a:pt x="67" y="91"/>
                    <a:pt x="70" y="87"/>
                    <a:pt x="71" y="83"/>
                  </a:cubicBezTo>
                  <a:cubicBezTo>
                    <a:pt x="72" y="81"/>
                    <a:pt x="71" y="79"/>
                    <a:pt x="72" y="77"/>
                  </a:cubicBezTo>
                  <a:cubicBezTo>
                    <a:pt x="73" y="71"/>
                    <a:pt x="76" y="64"/>
                    <a:pt x="79" y="61"/>
                  </a:cubicBezTo>
                  <a:cubicBezTo>
                    <a:pt x="79" y="60"/>
                    <a:pt x="80" y="60"/>
                    <a:pt x="80" y="58"/>
                  </a:cubicBezTo>
                  <a:cubicBezTo>
                    <a:pt x="83" y="55"/>
                    <a:pt x="85" y="50"/>
                    <a:pt x="88" y="46"/>
                  </a:cubicBezTo>
                  <a:cubicBezTo>
                    <a:pt x="80" y="38"/>
                    <a:pt x="72" y="31"/>
                    <a:pt x="63" y="23"/>
                  </a:cubicBezTo>
                  <a:close/>
                  <a:moveTo>
                    <a:pt x="74" y="79"/>
                  </a:moveTo>
                  <a:cubicBezTo>
                    <a:pt x="76" y="74"/>
                    <a:pt x="77" y="69"/>
                    <a:pt x="80" y="64"/>
                  </a:cubicBezTo>
                  <a:cubicBezTo>
                    <a:pt x="80" y="64"/>
                    <a:pt x="80" y="63"/>
                    <a:pt x="79" y="63"/>
                  </a:cubicBezTo>
                  <a:cubicBezTo>
                    <a:pt x="76" y="67"/>
                    <a:pt x="75" y="73"/>
                    <a:pt x="74" y="79"/>
                  </a:cubicBezTo>
                  <a:close/>
                  <a:moveTo>
                    <a:pt x="71" y="93"/>
                  </a:moveTo>
                  <a:cubicBezTo>
                    <a:pt x="71" y="93"/>
                    <a:pt x="72" y="91"/>
                    <a:pt x="71" y="91"/>
                  </a:cubicBezTo>
                  <a:cubicBezTo>
                    <a:pt x="70" y="91"/>
                    <a:pt x="71" y="92"/>
                    <a:pt x="71" y="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sp>
          <p:nvSpPr>
            <p:cNvPr id="86" name="Freeform 72"/>
            <p:cNvSpPr/>
            <p:nvPr/>
          </p:nvSpPr>
          <p:spPr bwMode="auto">
            <a:xfrm>
              <a:off x="3772" y="1178"/>
              <a:ext cx="21" cy="96"/>
            </a:xfrm>
            <a:custGeom>
              <a:avLst/>
              <a:gdLst>
                <a:gd name="T0" fmla="*/ 2 w 4"/>
                <a:gd name="T1" fmla="*/ 0 h 18"/>
                <a:gd name="T2" fmla="*/ 3 w 4"/>
                <a:gd name="T3" fmla="*/ 1 h 18"/>
                <a:gd name="T4" fmla="*/ 2 w 4"/>
                <a:gd name="T5" fmla="*/ 18 h 18"/>
                <a:gd name="T6" fmla="*/ 0 w 4"/>
                <a:gd name="T7" fmla="*/ 14 h 18"/>
                <a:gd name="T8" fmla="*/ 2 w 4"/>
                <a:gd name="T9" fmla="*/ 0 h 18"/>
              </a:gdLst>
              <a:ahLst/>
              <a:cxnLst>
                <a:cxn ang="0">
                  <a:pos x="T0" y="T1"/>
                </a:cxn>
                <a:cxn ang="0">
                  <a:pos x="T2" y="T3"/>
                </a:cxn>
                <a:cxn ang="0">
                  <a:pos x="T4" y="T5"/>
                </a:cxn>
                <a:cxn ang="0">
                  <a:pos x="T6" y="T7"/>
                </a:cxn>
                <a:cxn ang="0">
                  <a:pos x="T8" y="T9"/>
                </a:cxn>
              </a:cxnLst>
              <a:rect l="0" t="0" r="r" b="b"/>
              <a:pathLst>
                <a:path w="4" h="18">
                  <a:moveTo>
                    <a:pt x="2" y="0"/>
                  </a:moveTo>
                  <a:cubicBezTo>
                    <a:pt x="3" y="0"/>
                    <a:pt x="3" y="1"/>
                    <a:pt x="3" y="1"/>
                  </a:cubicBezTo>
                  <a:cubicBezTo>
                    <a:pt x="2" y="6"/>
                    <a:pt x="4" y="13"/>
                    <a:pt x="2" y="18"/>
                  </a:cubicBezTo>
                  <a:cubicBezTo>
                    <a:pt x="1" y="17"/>
                    <a:pt x="2" y="16"/>
                    <a:pt x="0" y="14"/>
                  </a:cubicBezTo>
                  <a:cubicBezTo>
                    <a:pt x="1" y="9"/>
                    <a:pt x="1" y="6"/>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95000"/>
                    <a:lumOff val="5000"/>
                  </a:schemeClr>
                </a:solidFill>
                <a:latin typeface="华文楷体" panose="02010600040101010101" pitchFamily="2" charset="-122"/>
                <a:ea typeface="华文楷体" panose="02010600040101010101" pitchFamily="2" charset="-122"/>
              </a:endParaRPr>
            </a:p>
          </p:txBody>
        </p:sp>
      </p:grpSp>
      <p:sp>
        <p:nvSpPr>
          <p:cNvPr id="162" name="矩形 161"/>
          <p:cNvSpPr/>
          <p:nvPr/>
        </p:nvSpPr>
        <p:spPr bwMode="auto">
          <a:xfrm>
            <a:off x="507999" y="336367"/>
            <a:ext cx="432000" cy="432000"/>
          </a:xfrm>
          <a:prstGeom prst="rect">
            <a:avLst/>
          </a:prstGeom>
          <a:no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sp>
        <p:nvSpPr>
          <p:cNvPr id="163" name="矩形 162"/>
          <p:cNvSpPr/>
          <p:nvPr/>
        </p:nvSpPr>
        <p:spPr bwMode="auto">
          <a:xfrm>
            <a:off x="758757" y="573932"/>
            <a:ext cx="288000" cy="288000"/>
          </a:xfrm>
          <a:prstGeom prst="rect">
            <a:avLst/>
          </a:prstGeom>
          <a:pattFill prst="ltUpDiag">
            <a:fgClr>
              <a:schemeClr val="accent1"/>
            </a:fgClr>
            <a:bgClr>
              <a:schemeClr val="accent1">
                <a:lumMod val="40000"/>
                <a:lumOff val="60000"/>
              </a:schemeClr>
            </a:bgClr>
          </a:patt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cxnSp>
        <p:nvCxnSpPr>
          <p:cNvPr id="164" name="直接连接符 163"/>
          <p:cNvCxnSpPr/>
          <p:nvPr/>
        </p:nvCxnSpPr>
        <p:spPr>
          <a:xfrm>
            <a:off x="1235414" y="865762"/>
            <a:ext cx="10656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1294788" y="362339"/>
            <a:ext cx="3628417" cy="923330"/>
          </a:xfrm>
          <a:prstGeom prst="rect">
            <a:avLst/>
          </a:prstGeom>
          <a:noFill/>
        </p:spPr>
        <p:txBody>
          <a:bodyPr wrap="square" rtlCol="0">
            <a:spAutoFit/>
          </a:bodyPr>
          <a:lstStyle/>
          <a:p>
            <a:r>
              <a:rPr lang="zh-CN" altLang="en-US" sz="2800" dirty="0">
                <a:pattFill prst="ltUpDiag">
                  <a:fgClr>
                    <a:schemeClr val="tx1">
                      <a:lumMod val="85000"/>
                      <a:lumOff val="15000"/>
                    </a:schemeClr>
                  </a:fgClr>
                  <a:bgClr>
                    <a:schemeClr val="tx1">
                      <a:lumMod val="50000"/>
                      <a:lumOff val="50000"/>
                    </a:schemeClr>
                  </a:bgClr>
                </a:pattFill>
                <a:latin typeface="华文楷体" panose="02010600040101010101" pitchFamily="2" charset="-122"/>
                <a:ea typeface="华文楷体" panose="02010600040101010101" pitchFamily="2" charset="-122"/>
              </a:rPr>
              <a:t>疫情数据分析平台</a:t>
            </a:r>
          </a:p>
          <a:p>
            <a:endParaRPr lang="zh-CN" altLang="en-US" sz="2600" dirty="0">
              <a:latin typeface="华文楷体" panose="02010600040101010101" pitchFamily="2" charset="-122"/>
              <a:ea typeface="华文楷体" panose="02010600040101010101" pitchFamily="2" charset="-122"/>
            </a:endParaRPr>
          </a:p>
        </p:txBody>
      </p:sp>
      <p:sp>
        <p:nvSpPr>
          <p:cNvPr id="88" name="文本框 87">
            <a:extLst>
              <a:ext uri="{FF2B5EF4-FFF2-40B4-BE49-F238E27FC236}">
                <a16:creationId xmlns:a16="http://schemas.microsoft.com/office/drawing/2014/main" id="{1E4E9F66-A39C-4265-9EFD-51F7517C4DD7}"/>
              </a:ext>
            </a:extLst>
          </p:cNvPr>
          <p:cNvSpPr txBox="1"/>
          <p:nvPr/>
        </p:nvSpPr>
        <p:spPr>
          <a:xfrm>
            <a:off x="9636066" y="277423"/>
            <a:ext cx="2438399" cy="523220"/>
          </a:xfrm>
          <a:prstGeom prst="rect">
            <a:avLst/>
          </a:prstGeom>
          <a:noFill/>
        </p:spPr>
        <p:txBody>
          <a:bodyPr wrap="square" rtlCol="0">
            <a:spAutoFit/>
          </a:bodyPr>
          <a:lstStyle/>
          <a:p>
            <a:pPr algn="r"/>
            <a:r>
              <a:rPr lang="zh-CN" altLang="en-US" sz="2800" dirty="0">
                <a:solidFill>
                  <a:schemeClr val="accent1"/>
                </a:solidFill>
                <a:latin typeface="华文楷体" panose="02010600040101010101" pitchFamily="2" charset="-122"/>
                <a:ea typeface="华文楷体" panose="02010600040101010101" pitchFamily="2" charset="-122"/>
              </a:rPr>
              <a:t>第九组</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1000"/>
                                        <p:tgtEl>
                                          <p:spTgt spid="64"/>
                                        </p:tgtEl>
                                      </p:cBhvr>
                                    </p:animEffect>
                                    <p:anim calcmode="lin" valueType="num">
                                      <p:cBhvr>
                                        <p:cTn id="8" dur="1000" fill="hold"/>
                                        <p:tgtEl>
                                          <p:spTgt spid="64"/>
                                        </p:tgtEl>
                                        <p:attrNameLst>
                                          <p:attrName>ppt_x</p:attrName>
                                        </p:attrNameLst>
                                      </p:cBhvr>
                                      <p:tavLst>
                                        <p:tav tm="0">
                                          <p:val>
                                            <p:strVal val="#ppt_x"/>
                                          </p:val>
                                        </p:tav>
                                        <p:tav tm="100000">
                                          <p:val>
                                            <p:strVal val="#ppt_x"/>
                                          </p:val>
                                        </p:tav>
                                      </p:tavLst>
                                    </p:anim>
                                    <p:anim calcmode="lin" valueType="num">
                                      <p:cBhvr>
                                        <p:cTn id="9" dur="1000" fill="hold"/>
                                        <p:tgtEl>
                                          <p:spTgt spid="6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5"/>
                                        </p:tgtEl>
                                        <p:attrNameLst>
                                          <p:attrName>style.visibility</p:attrName>
                                        </p:attrNameLst>
                                      </p:cBhvr>
                                      <p:to>
                                        <p:strVal val="visible"/>
                                      </p:to>
                                    </p:set>
                                    <p:animEffect transition="in" filter="fade">
                                      <p:cBhvr>
                                        <p:cTn id="14" dur="1000"/>
                                        <p:tgtEl>
                                          <p:spTgt spid="65"/>
                                        </p:tgtEl>
                                      </p:cBhvr>
                                    </p:animEffect>
                                    <p:anim calcmode="lin" valueType="num">
                                      <p:cBhvr>
                                        <p:cTn id="15" dur="1000" fill="hold"/>
                                        <p:tgtEl>
                                          <p:spTgt spid="65"/>
                                        </p:tgtEl>
                                        <p:attrNameLst>
                                          <p:attrName>ppt_x</p:attrName>
                                        </p:attrNameLst>
                                      </p:cBhvr>
                                      <p:tavLst>
                                        <p:tav tm="0">
                                          <p:val>
                                            <p:strVal val="#ppt_x"/>
                                          </p:val>
                                        </p:tav>
                                        <p:tav tm="100000">
                                          <p:val>
                                            <p:strVal val="#ppt_x"/>
                                          </p:val>
                                        </p:tav>
                                      </p:tavLst>
                                    </p:anim>
                                    <p:anim calcmode="lin" valueType="num">
                                      <p:cBhvr>
                                        <p:cTn id="16"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0"/>
                                        </p:tgtEl>
                                        <p:attrNameLst>
                                          <p:attrName>style.visibility</p:attrName>
                                        </p:attrNameLst>
                                      </p:cBhvr>
                                      <p:to>
                                        <p:strVal val="visible"/>
                                      </p:to>
                                    </p:set>
                                    <p:animEffect transition="in" filter="fade">
                                      <p:cBhvr>
                                        <p:cTn id="21" dur="1000"/>
                                        <p:tgtEl>
                                          <p:spTgt spid="70"/>
                                        </p:tgtEl>
                                      </p:cBhvr>
                                    </p:animEffect>
                                    <p:anim calcmode="lin" valueType="num">
                                      <p:cBhvr>
                                        <p:cTn id="22" dur="1000" fill="hold"/>
                                        <p:tgtEl>
                                          <p:spTgt spid="70"/>
                                        </p:tgtEl>
                                        <p:attrNameLst>
                                          <p:attrName>ppt_x</p:attrName>
                                        </p:attrNameLst>
                                      </p:cBhvr>
                                      <p:tavLst>
                                        <p:tav tm="0">
                                          <p:val>
                                            <p:strVal val="#ppt_x"/>
                                          </p:val>
                                        </p:tav>
                                        <p:tav tm="100000">
                                          <p:val>
                                            <p:strVal val="#ppt_x"/>
                                          </p:val>
                                        </p:tav>
                                      </p:tavLst>
                                    </p:anim>
                                    <p:anim calcmode="lin" valueType="num">
                                      <p:cBhvr>
                                        <p:cTn id="23" dur="1000" fill="hold"/>
                                        <p:tgtEl>
                                          <p:spTgt spid="7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71"/>
                                        </p:tgtEl>
                                        <p:attrNameLst>
                                          <p:attrName>style.visibility</p:attrName>
                                        </p:attrNameLst>
                                      </p:cBhvr>
                                      <p:to>
                                        <p:strVal val="visible"/>
                                      </p:to>
                                    </p:set>
                                    <p:animEffect transition="in" filter="fade">
                                      <p:cBhvr>
                                        <p:cTn id="28" dur="1000"/>
                                        <p:tgtEl>
                                          <p:spTgt spid="71"/>
                                        </p:tgtEl>
                                      </p:cBhvr>
                                    </p:animEffect>
                                    <p:anim calcmode="lin" valueType="num">
                                      <p:cBhvr>
                                        <p:cTn id="29" dur="1000" fill="hold"/>
                                        <p:tgtEl>
                                          <p:spTgt spid="71"/>
                                        </p:tgtEl>
                                        <p:attrNameLst>
                                          <p:attrName>ppt_x</p:attrName>
                                        </p:attrNameLst>
                                      </p:cBhvr>
                                      <p:tavLst>
                                        <p:tav tm="0">
                                          <p:val>
                                            <p:strVal val="#ppt_x"/>
                                          </p:val>
                                        </p:tav>
                                        <p:tav tm="100000">
                                          <p:val>
                                            <p:strVal val="#ppt_x"/>
                                          </p:val>
                                        </p:tav>
                                      </p:tavLst>
                                    </p:anim>
                                    <p:anim calcmode="lin" valueType="num">
                                      <p:cBhvr>
                                        <p:cTn id="30"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6"/>
                                        </p:tgtEl>
                                        <p:attrNameLst>
                                          <p:attrName>style.visibility</p:attrName>
                                        </p:attrNameLst>
                                      </p:cBhvr>
                                      <p:to>
                                        <p:strVal val="visible"/>
                                      </p:to>
                                    </p:set>
                                    <p:animEffect transition="in" filter="fade">
                                      <p:cBhvr>
                                        <p:cTn id="35" dur="1000"/>
                                        <p:tgtEl>
                                          <p:spTgt spid="66"/>
                                        </p:tgtEl>
                                      </p:cBhvr>
                                    </p:animEffect>
                                    <p:anim calcmode="lin" valueType="num">
                                      <p:cBhvr>
                                        <p:cTn id="36" dur="1000" fill="hold"/>
                                        <p:tgtEl>
                                          <p:spTgt spid="66"/>
                                        </p:tgtEl>
                                        <p:attrNameLst>
                                          <p:attrName>ppt_x</p:attrName>
                                        </p:attrNameLst>
                                      </p:cBhvr>
                                      <p:tavLst>
                                        <p:tav tm="0">
                                          <p:val>
                                            <p:strVal val="#ppt_x"/>
                                          </p:val>
                                        </p:tav>
                                        <p:tav tm="100000">
                                          <p:val>
                                            <p:strVal val="#ppt_x"/>
                                          </p:val>
                                        </p:tav>
                                      </p:tavLst>
                                    </p:anim>
                                    <p:anim calcmode="lin" valueType="num">
                                      <p:cBhvr>
                                        <p:cTn id="37"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67"/>
                                        </p:tgtEl>
                                        <p:attrNameLst>
                                          <p:attrName>style.visibility</p:attrName>
                                        </p:attrNameLst>
                                      </p:cBhvr>
                                      <p:to>
                                        <p:strVal val="visible"/>
                                      </p:to>
                                    </p:set>
                                    <p:animEffect transition="in" filter="fade">
                                      <p:cBhvr>
                                        <p:cTn id="42" dur="1000"/>
                                        <p:tgtEl>
                                          <p:spTgt spid="67"/>
                                        </p:tgtEl>
                                      </p:cBhvr>
                                    </p:animEffect>
                                    <p:anim calcmode="lin" valueType="num">
                                      <p:cBhvr>
                                        <p:cTn id="43" dur="1000" fill="hold"/>
                                        <p:tgtEl>
                                          <p:spTgt spid="67"/>
                                        </p:tgtEl>
                                        <p:attrNameLst>
                                          <p:attrName>ppt_x</p:attrName>
                                        </p:attrNameLst>
                                      </p:cBhvr>
                                      <p:tavLst>
                                        <p:tav tm="0">
                                          <p:val>
                                            <p:strVal val="#ppt_x"/>
                                          </p:val>
                                        </p:tav>
                                        <p:tav tm="100000">
                                          <p:val>
                                            <p:strVal val="#ppt_x"/>
                                          </p:val>
                                        </p:tav>
                                      </p:tavLst>
                                    </p:anim>
                                    <p:anim calcmode="lin" valueType="num">
                                      <p:cBhvr>
                                        <p:cTn id="44" dur="1000" fill="hold"/>
                                        <p:tgtEl>
                                          <p:spTgt spid="67"/>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72"/>
                                        </p:tgtEl>
                                        <p:attrNameLst>
                                          <p:attrName>style.visibility</p:attrName>
                                        </p:attrNameLst>
                                      </p:cBhvr>
                                      <p:to>
                                        <p:strVal val="visible"/>
                                      </p:to>
                                    </p:set>
                                    <p:animEffect transition="in" filter="fade">
                                      <p:cBhvr>
                                        <p:cTn id="49" dur="1000"/>
                                        <p:tgtEl>
                                          <p:spTgt spid="72"/>
                                        </p:tgtEl>
                                      </p:cBhvr>
                                    </p:animEffect>
                                    <p:anim calcmode="lin" valueType="num">
                                      <p:cBhvr>
                                        <p:cTn id="50" dur="1000" fill="hold"/>
                                        <p:tgtEl>
                                          <p:spTgt spid="72"/>
                                        </p:tgtEl>
                                        <p:attrNameLst>
                                          <p:attrName>ppt_x</p:attrName>
                                        </p:attrNameLst>
                                      </p:cBhvr>
                                      <p:tavLst>
                                        <p:tav tm="0">
                                          <p:val>
                                            <p:strVal val="#ppt_x"/>
                                          </p:val>
                                        </p:tav>
                                        <p:tav tm="100000">
                                          <p:val>
                                            <p:strVal val="#ppt_x"/>
                                          </p:val>
                                        </p:tav>
                                      </p:tavLst>
                                    </p:anim>
                                    <p:anim calcmode="lin" valueType="num">
                                      <p:cBhvr>
                                        <p:cTn id="51" dur="1000" fill="hold"/>
                                        <p:tgtEl>
                                          <p:spTgt spid="72"/>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73"/>
                                        </p:tgtEl>
                                        <p:attrNameLst>
                                          <p:attrName>style.visibility</p:attrName>
                                        </p:attrNameLst>
                                      </p:cBhvr>
                                      <p:to>
                                        <p:strVal val="visible"/>
                                      </p:to>
                                    </p:set>
                                    <p:animEffect transition="in" filter="fade">
                                      <p:cBhvr>
                                        <p:cTn id="56" dur="1000"/>
                                        <p:tgtEl>
                                          <p:spTgt spid="73"/>
                                        </p:tgtEl>
                                      </p:cBhvr>
                                    </p:animEffect>
                                    <p:anim calcmode="lin" valueType="num">
                                      <p:cBhvr>
                                        <p:cTn id="57" dur="1000" fill="hold"/>
                                        <p:tgtEl>
                                          <p:spTgt spid="73"/>
                                        </p:tgtEl>
                                        <p:attrNameLst>
                                          <p:attrName>ppt_x</p:attrName>
                                        </p:attrNameLst>
                                      </p:cBhvr>
                                      <p:tavLst>
                                        <p:tav tm="0">
                                          <p:val>
                                            <p:strVal val="#ppt_x"/>
                                          </p:val>
                                        </p:tav>
                                        <p:tav tm="100000">
                                          <p:val>
                                            <p:strVal val="#ppt_x"/>
                                          </p:val>
                                        </p:tav>
                                      </p:tavLst>
                                    </p:anim>
                                    <p:anim calcmode="lin" valueType="num">
                                      <p:cBhvr>
                                        <p:cTn id="58"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68"/>
                                        </p:tgtEl>
                                        <p:attrNameLst>
                                          <p:attrName>style.visibility</p:attrName>
                                        </p:attrNameLst>
                                      </p:cBhvr>
                                      <p:to>
                                        <p:strVal val="visible"/>
                                      </p:to>
                                    </p:set>
                                    <p:animEffect transition="in" filter="fade">
                                      <p:cBhvr>
                                        <p:cTn id="63" dur="1000"/>
                                        <p:tgtEl>
                                          <p:spTgt spid="68"/>
                                        </p:tgtEl>
                                      </p:cBhvr>
                                    </p:animEffect>
                                    <p:anim calcmode="lin" valueType="num">
                                      <p:cBhvr>
                                        <p:cTn id="64" dur="1000" fill="hold"/>
                                        <p:tgtEl>
                                          <p:spTgt spid="68"/>
                                        </p:tgtEl>
                                        <p:attrNameLst>
                                          <p:attrName>ppt_x</p:attrName>
                                        </p:attrNameLst>
                                      </p:cBhvr>
                                      <p:tavLst>
                                        <p:tav tm="0">
                                          <p:val>
                                            <p:strVal val="#ppt_x"/>
                                          </p:val>
                                        </p:tav>
                                        <p:tav tm="100000">
                                          <p:val>
                                            <p:strVal val="#ppt_x"/>
                                          </p:val>
                                        </p:tav>
                                      </p:tavLst>
                                    </p:anim>
                                    <p:anim calcmode="lin" valueType="num">
                                      <p:cBhvr>
                                        <p:cTn id="65"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69"/>
                                        </p:tgtEl>
                                        <p:attrNameLst>
                                          <p:attrName>style.visibility</p:attrName>
                                        </p:attrNameLst>
                                      </p:cBhvr>
                                      <p:to>
                                        <p:strVal val="visible"/>
                                      </p:to>
                                    </p:set>
                                    <p:animEffect transition="in" filter="fade">
                                      <p:cBhvr>
                                        <p:cTn id="70" dur="1000"/>
                                        <p:tgtEl>
                                          <p:spTgt spid="69"/>
                                        </p:tgtEl>
                                      </p:cBhvr>
                                    </p:animEffect>
                                    <p:anim calcmode="lin" valueType="num">
                                      <p:cBhvr>
                                        <p:cTn id="71" dur="1000" fill="hold"/>
                                        <p:tgtEl>
                                          <p:spTgt spid="69"/>
                                        </p:tgtEl>
                                        <p:attrNameLst>
                                          <p:attrName>ppt_x</p:attrName>
                                        </p:attrNameLst>
                                      </p:cBhvr>
                                      <p:tavLst>
                                        <p:tav tm="0">
                                          <p:val>
                                            <p:strVal val="#ppt_x"/>
                                          </p:val>
                                        </p:tav>
                                        <p:tav tm="100000">
                                          <p:val>
                                            <p:strVal val="#ppt_x"/>
                                          </p:val>
                                        </p:tav>
                                      </p:tavLst>
                                    </p:anim>
                                    <p:anim calcmode="lin" valueType="num">
                                      <p:cBhvr>
                                        <p:cTn id="72" dur="1000" fill="hold"/>
                                        <p:tgtEl>
                                          <p:spTgt spid="69"/>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74"/>
                                        </p:tgtEl>
                                        <p:attrNameLst>
                                          <p:attrName>style.visibility</p:attrName>
                                        </p:attrNameLst>
                                      </p:cBhvr>
                                      <p:to>
                                        <p:strVal val="visible"/>
                                      </p:to>
                                    </p:set>
                                    <p:animEffect transition="in" filter="fade">
                                      <p:cBhvr>
                                        <p:cTn id="77" dur="1000"/>
                                        <p:tgtEl>
                                          <p:spTgt spid="74"/>
                                        </p:tgtEl>
                                      </p:cBhvr>
                                    </p:animEffect>
                                    <p:anim calcmode="lin" valueType="num">
                                      <p:cBhvr>
                                        <p:cTn id="78" dur="1000" fill="hold"/>
                                        <p:tgtEl>
                                          <p:spTgt spid="74"/>
                                        </p:tgtEl>
                                        <p:attrNameLst>
                                          <p:attrName>ppt_x</p:attrName>
                                        </p:attrNameLst>
                                      </p:cBhvr>
                                      <p:tavLst>
                                        <p:tav tm="0">
                                          <p:val>
                                            <p:strVal val="#ppt_x"/>
                                          </p:val>
                                        </p:tav>
                                        <p:tav tm="100000">
                                          <p:val>
                                            <p:strVal val="#ppt_x"/>
                                          </p:val>
                                        </p:tav>
                                      </p:tavLst>
                                    </p:anim>
                                    <p:anim calcmode="lin" valueType="num">
                                      <p:cBhvr>
                                        <p:cTn id="79"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75"/>
                                        </p:tgtEl>
                                        <p:attrNameLst>
                                          <p:attrName>style.visibility</p:attrName>
                                        </p:attrNameLst>
                                      </p:cBhvr>
                                      <p:to>
                                        <p:strVal val="visible"/>
                                      </p:to>
                                    </p:set>
                                    <p:animEffect transition="in" filter="fade">
                                      <p:cBhvr>
                                        <p:cTn id="84" dur="1000"/>
                                        <p:tgtEl>
                                          <p:spTgt spid="75"/>
                                        </p:tgtEl>
                                      </p:cBhvr>
                                    </p:animEffect>
                                    <p:anim calcmode="lin" valueType="num">
                                      <p:cBhvr>
                                        <p:cTn id="85" dur="1000" fill="hold"/>
                                        <p:tgtEl>
                                          <p:spTgt spid="75"/>
                                        </p:tgtEl>
                                        <p:attrNameLst>
                                          <p:attrName>ppt_x</p:attrName>
                                        </p:attrNameLst>
                                      </p:cBhvr>
                                      <p:tavLst>
                                        <p:tav tm="0">
                                          <p:val>
                                            <p:strVal val="#ppt_x"/>
                                          </p:val>
                                        </p:tav>
                                        <p:tav tm="100000">
                                          <p:val>
                                            <p:strVal val="#ppt_x"/>
                                          </p:val>
                                        </p:tav>
                                      </p:tavLst>
                                    </p:anim>
                                    <p:anim calcmode="lin" valueType="num">
                                      <p:cBhvr>
                                        <p:cTn id="86"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5" grpId="0"/>
      <p:bldP spid="66" grpId="0"/>
      <p:bldP spid="67" grpId="0"/>
      <p:bldP spid="68" grpId="0"/>
      <p:bldP spid="69" grpId="0"/>
      <p:bldP spid="70" grpId="0"/>
      <p:bldP spid="71" grpId="0"/>
      <p:bldP spid="72" grpId="0"/>
      <p:bldP spid="73" grpId="0"/>
      <p:bldP spid="74" grpId="0"/>
      <p:bldP spid="7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322234" y="2218267"/>
            <a:ext cx="6326717" cy="995209"/>
          </a:xfrm>
          <a:prstGeom prst="rect">
            <a:avLst/>
          </a:prstGeom>
        </p:spPr>
        <p:txBody>
          <a:bodyPr>
            <a:spAutoFit/>
          </a:bodyPr>
          <a:lstStyle/>
          <a:p>
            <a:pPr algn="ctr">
              <a:defRPr/>
            </a:pPr>
            <a:r>
              <a:rPr lang="zh-CN" altLang="en-US" sz="5865" kern="100" dirty="0">
                <a:solidFill>
                  <a:schemeClr val="accent1"/>
                </a:solidFill>
                <a:latin typeface="华文楷体" panose="02010600040101010101" pitchFamily="2" charset="-122"/>
                <a:ea typeface="华文楷体" panose="02010600040101010101" pitchFamily="2" charset="-122"/>
                <a:cs typeface="Times New Roman" panose="02020603050405020304" pitchFamily="18" charset="0"/>
              </a:rPr>
              <a:t>项目背景介绍</a:t>
            </a:r>
          </a:p>
        </p:txBody>
      </p:sp>
      <p:grpSp>
        <p:nvGrpSpPr>
          <p:cNvPr id="4" name="Group 4"/>
          <p:cNvGrpSpPr>
            <a:grpSpLocks noChangeAspect="1"/>
          </p:cNvGrpSpPr>
          <p:nvPr/>
        </p:nvGrpSpPr>
        <p:grpSpPr bwMode="auto">
          <a:xfrm>
            <a:off x="1901432" y="843338"/>
            <a:ext cx="2030413" cy="4740275"/>
            <a:chOff x="3197" y="666"/>
            <a:chExt cx="1279" cy="2986"/>
          </a:xfrm>
          <a:solidFill>
            <a:schemeClr val="accent1"/>
          </a:solidFill>
        </p:grpSpPr>
        <p:sp>
          <p:nvSpPr>
            <p:cNvPr id="23" name="Freeform 5"/>
            <p:cNvSpPr/>
            <p:nvPr/>
          </p:nvSpPr>
          <p:spPr bwMode="auto">
            <a:xfrm>
              <a:off x="3680" y="2188"/>
              <a:ext cx="9" cy="8"/>
            </a:xfrm>
            <a:custGeom>
              <a:avLst/>
              <a:gdLst>
                <a:gd name="T0" fmla="*/ 3 w 4"/>
                <a:gd name="T1" fmla="*/ 0 h 3"/>
                <a:gd name="T2" fmla="*/ 3 w 4"/>
                <a:gd name="T3" fmla="*/ 2 h 3"/>
                <a:gd name="T4" fmla="*/ 2 w 4"/>
                <a:gd name="T5" fmla="*/ 3 h 3"/>
                <a:gd name="T6" fmla="*/ 3 w 4"/>
                <a:gd name="T7" fmla="*/ 0 h 3"/>
              </a:gdLst>
              <a:ahLst/>
              <a:cxnLst>
                <a:cxn ang="0">
                  <a:pos x="T0" y="T1"/>
                </a:cxn>
                <a:cxn ang="0">
                  <a:pos x="T2" y="T3"/>
                </a:cxn>
                <a:cxn ang="0">
                  <a:pos x="T4" y="T5"/>
                </a:cxn>
                <a:cxn ang="0">
                  <a:pos x="T6" y="T7"/>
                </a:cxn>
              </a:cxnLst>
              <a:rect l="0" t="0" r="r" b="b"/>
              <a:pathLst>
                <a:path w="4" h="3">
                  <a:moveTo>
                    <a:pt x="3" y="0"/>
                  </a:moveTo>
                  <a:cubicBezTo>
                    <a:pt x="4" y="0"/>
                    <a:pt x="3" y="1"/>
                    <a:pt x="3" y="2"/>
                  </a:cubicBezTo>
                  <a:cubicBezTo>
                    <a:pt x="3" y="2"/>
                    <a:pt x="2" y="2"/>
                    <a:pt x="2" y="3"/>
                  </a:cubicBezTo>
                  <a:cubicBezTo>
                    <a:pt x="0" y="2"/>
                    <a:pt x="3"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4" name="Freeform 6"/>
            <p:cNvSpPr>
              <a:spLocks noEditPoints="1"/>
            </p:cNvSpPr>
            <p:nvPr/>
          </p:nvSpPr>
          <p:spPr bwMode="auto">
            <a:xfrm>
              <a:off x="3197" y="1734"/>
              <a:ext cx="1279" cy="1918"/>
            </a:xfrm>
            <a:custGeom>
              <a:avLst/>
              <a:gdLst>
                <a:gd name="T0" fmla="*/ 29 w 538"/>
                <a:gd name="T1" fmla="*/ 476 h 810"/>
                <a:gd name="T2" fmla="*/ 272 w 538"/>
                <a:gd name="T3" fmla="*/ 180 h 810"/>
                <a:gd name="T4" fmla="*/ 253 w 538"/>
                <a:gd name="T5" fmla="*/ 204 h 810"/>
                <a:gd name="T6" fmla="*/ 199 w 538"/>
                <a:gd name="T7" fmla="*/ 738 h 810"/>
                <a:gd name="T8" fmla="*/ 514 w 538"/>
                <a:gd name="T9" fmla="*/ 47 h 810"/>
                <a:gd name="T10" fmla="*/ 128 w 538"/>
                <a:gd name="T11" fmla="*/ 196 h 810"/>
                <a:gd name="T12" fmla="*/ 234 w 538"/>
                <a:gd name="T13" fmla="*/ 197 h 810"/>
                <a:gd name="T14" fmla="*/ 292 w 538"/>
                <a:gd name="T15" fmla="*/ 197 h 810"/>
                <a:gd name="T16" fmla="*/ 396 w 538"/>
                <a:gd name="T17" fmla="*/ 205 h 810"/>
                <a:gd name="T18" fmla="*/ 143 w 538"/>
                <a:gd name="T19" fmla="*/ 224 h 810"/>
                <a:gd name="T20" fmla="*/ 127 w 538"/>
                <a:gd name="T21" fmla="*/ 221 h 810"/>
                <a:gd name="T22" fmla="*/ 135 w 538"/>
                <a:gd name="T23" fmla="*/ 229 h 810"/>
                <a:gd name="T24" fmla="*/ 171 w 538"/>
                <a:gd name="T25" fmla="*/ 232 h 810"/>
                <a:gd name="T26" fmla="*/ 158 w 538"/>
                <a:gd name="T27" fmla="*/ 249 h 810"/>
                <a:gd name="T28" fmla="*/ 75 w 538"/>
                <a:gd name="T29" fmla="*/ 278 h 810"/>
                <a:gd name="T30" fmla="*/ 187 w 538"/>
                <a:gd name="T31" fmla="*/ 256 h 810"/>
                <a:gd name="T32" fmla="*/ 136 w 538"/>
                <a:gd name="T33" fmla="*/ 259 h 810"/>
                <a:gd name="T34" fmla="*/ 208 w 538"/>
                <a:gd name="T35" fmla="*/ 270 h 810"/>
                <a:gd name="T36" fmla="*/ 117 w 538"/>
                <a:gd name="T37" fmla="*/ 275 h 810"/>
                <a:gd name="T38" fmla="*/ 161 w 538"/>
                <a:gd name="T39" fmla="*/ 276 h 810"/>
                <a:gd name="T40" fmla="*/ 229 w 538"/>
                <a:gd name="T41" fmla="*/ 285 h 810"/>
                <a:gd name="T42" fmla="*/ 100 w 538"/>
                <a:gd name="T43" fmla="*/ 303 h 810"/>
                <a:gd name="T44" fmla="*/ 110 w 538"/>
                <a:gd name="T45" fmla="*/ 295 h 810"/>
                <a:gd name="T46" fmla="*/ 191 w 538"/>
                <a:gd name="T47" fmla="*/ 302 h 810"/>
                <a:gd name="T48" fmla="*/ 180 w 538"/>
                <a:gd name="T49" fmla="*/ 314 h 810"/>
                <a:gd name="T50" fmla="*/ 219 w 538"/>
                <a:gd name="T51" fmla="*/ 325 h 810"/>
                <a:gd name="T52" fmla="*/ 230 w 538"/>
                <a:gd name="T53" fmla="*/ 334 h 810"/>
                <a:gd name="T54" fmla="*/ 129 w 538"/>
                <a:gd name="T55" fmla="*/ 343 h 810"/>
                <a:gd name="T56" fmla="*/ 139 w 538"/>
                <a:gd name="T57" fmla="*/ 356 h 810"/>
                <a:gd name="T58" fmla="*/ 145 w 538"/>
                <a:gd name="T59" fmla="*/ 364 h 810"/>
                <a:gd name="T60" fmla="*/ 119 w 538"/>
                <a:gd name="T61" fmla="*/ 367 h 810"/>
                <a:gd name="T62" fmla="*/ 118 w 538"/>
                <a:gd name="T63" fmla="*/ 371 h 810"/>
                <a:gd name="T64" fmla="*/ 150 w 538"/>
                <a:gd name="T65" fmla="*/ 378 h 810"/>
                <a:gd name="T66" fmla="*/ 138 w 538"/>
                <a:gd name="T67" fmla="*/ 395 h 810"/>
                <a:gd name="T68" fmla="*/ 151 w 538"/>
                <a:gd name="T69" fmla="*/ 401 h 810"/>
                <a:gd name="T70" fmla="*/ 220 w 538"/>
                <a:gd name="T71" fmla="*/ 402 h 810"/>
                <a:gd name="T72" fmla="*/ 166 w 538"/>
                <a:gd name="T73" fmla="*/ 414 h 810"/>
                <a:gd name="T74" fmla="*/ 205 w 538"/>
                <a:gd name="T75" fmla="*/ 428 h 810"/>
                <a:gd name="T76" fmla="*/ 164 w 538"/>
                <a:gd name="T77" fmla="*/ 432 h 810"/>
                <a:gd name="T78" fmla="*/ 187 w 538"/>
                <a:gd name="T79" fmla="*/ 440 h 810"/>
                <a:gd name="T80" fmla="*/ 151 w 538"/>
                <a:gd name="T81" fmla="*/ 449 h 810"/>
                <a:gd name="T82" fmla="*/ 203 w 538"/>
                <a:gd name="T83" fmla="*/ 451 h 810"/>
                <a:gd name="T84" fmla="*/ 205 w 538"/>
                <a:gd name="T85" fmla="*/ 471 h 810"/>
                <a:gd name="T86" fmla="*/ 174 w 538"/>
                <a:gd name="T87" fmla="*/ 474 h 810"/>
                <a:gd name="T88" fmla="*/ 186 w 538"/>
                <a:gd name="T89" fmla="*/ 490 h 810"/>
                <a:gd name="T90" fmla="*/ 146 w 538"/>
                <a:gd name="T91" fmla="*/ 506 h 810"/>
                <a:gd name="T92" fmla="*/ 22 w 538"/>
                <a:gd name="T93" fmla="*/ 522 h 810"/>
                <a:gd name="T94" fmla="*/ 223 w 538"/>
                <a:gd name="T95" fmla="*/ 596 h 810"/>
                <a:gd name="T96" fmla="*/ 120 w 538"/>
                <a:gd name="T97" fmla="*/ 551 h 810"/>
                <a:gd name="T98" fmla="*/ 220 w 538"/>
                <a:gd name="T99" fmla="*/ 569 h 810"/>
                <a:gd name="T100" fmla="*/ 107 w 538"/>
                <a:gd name="T101" fmla="*/ 627 h 810"/>
                <a:gd name="T102" fmla="*/ 196 w 538"/>
                <a:gd name="T103" fmla="*/ 609 h 810"/>
                <a:gd name="T104" fmla="*/ 214 w 538"/>
                <a:gd name="T105" fmla="*/ 622 h 810"/>
                <a:gd name="T106" fmla="*/ 109 w 538"/>
                <a:gd name="T107" fmla="*/ 686 h 810"/>
                <a:gd name="T108" fmla="*/ 209 w 538"/>
                <a:gd name="T109" fmla="*/ 658 h 810"/>
                <a:gd name="T110" fmla="*/ 226 w 538"/>
                <a:gd name="T111" fmla="*/ 684 h 810"/>
                <a:gd name="T112" fmla="*/ 201 w 538"/>
                <a:gd name="T113" fmla="*/ 700 h 810"/>
                <a:gd name="T114" fmla="*/ 219 w 538"/>
                <a:gd name="T115" fmla="*/ 723 h 810"/>
                <a:gd name="T116" fmla="*/ 230 w 538"/>
                <a:gd name="T117" fmla="*/ 746 h 810"/>
                <a:gd name="T118" fmla="*/ 123 w 538"/>
                <a:gd name="T119" fmla="*/ 762 h 810"/>
                <a:gd name="T120" fmla="*/ 217 w 538"/>
                <a:gd name="T121" fmla="*/ 773 h 810"/>
                <a:gd name="T122" fmla="*/ 93 w 538"/>
                <a:gd name="T123" fmla="*/ 793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8" h="810">
                  <a:moveTo>
                    <a:pt x="137" y="770"/>
                  </a:moveTo>
                  <a:cubicBezTo>
                    <a:pt x="136" y="770"/>
                    <a:pt x="135" y="770"/>
                    <a:pt x="134" y="770"/>
                  </a:cubicBezTo>
                  <a:cubicBezTo>
                    <a:pt x="136" y="776"/>
                    <a:pt x="140" y="781"/>
                    <a:pt x="143" y="786"/>
                  </a:cubicBezTo>
                  <a:cubicBezTo>
                    <a:pt x="145" y="787"/>
                    <a:pt x="147" y="785"/>
                    <a:pt x="147" y="788"/>
                  </a:cubicBezTo>
                  <a:cubicBezTo>
                    <a:pt x="145" y="790"/>
                    <a:pt x="143" y="788"/>
                    <a:pt x="141" y="788"/>
                  </a:cubicBezTo>
                  <a:cubicBezTo>
                    <a:pt x="140" y="789"/>
                    <a:pt x="141" y="791"/>
                    <a:pt x="141" y="793"/>
                  </a:cubicBezTo>
                  <a:cubicBezTo>
                    <a:pt x="136" y="796"/>
                    <a:pt x="132" y="792"/>
                    <a:pt x="129" y="790"/>
                  </a:cubicBezTo>
                  <a:cubicBezTo>
                    <a:pt x="129" y="793"/>
                    <a:pt x="133" y="798"/>
                    <a:pt x="135" y="800"/>
                  </a:cubicBezTo>
                  <a:cubicBezTo>
                    <a:pt x="138" y="800"/>
                    <a:pt x="139" y="798"/>
                    <a:pt x="141" y="798"/>
                  </a:cubicBezTo>
                  <a:cubicBezTo>
                    <a:pt x="142" y="797"/>
                    <a:pt x="142" y="795"/>
                    <a:pt x="142" y="794"/>
                  </a:cubicBezTo>
                  <a:cubicBezTo>
                    <a:pt x="144" y="793"/>
                    <a:pt x="145" y="792"/>
                    <a:pt x="147" y="793"/>
                  </a:cubicBezTo>
                  <a:cubicBezTo>
                    <a:pt x="148" y="797"/>
                    <a:pt x="146" y="800"/>
                    <a:pt x="145" y="802"/>
                  </a:cubicBezTo>
                  <a:cubicBezTo>
                    <a:pt x="143" y="802"/>
                    <a:pt x="142" y="802"/>
                    <a:pt x="141" y="802"/>
                  </a:cubicBezTo>
                  <a:cubicBezTo>
                    <a:pt x="134" y="805"/>
                    <a:pt x="125" y="809"/>
                    <a:pt x="115" y="808"/>
                  </a:cubicBezTo>
                  <a:cubicBezTo>
                    <a:pt x="113" y="807"/>
                    <a:pt x="114" y="809"/>
                    <a:pt x="113" y="810"/>
                  </a:cubicBezTo>
                  <a:cubicBezTo>
                    <a:pt x="109" y="808"/>
                    <a:pt x="105" y="804"/>
                    <a:pt x="100" y="807"/>
                  </a:cubicBezTo>
                  <a:cubicBezTo>
                    <a:pt x="98" y="802"/>
                    <a:pt x="91" y="803"/>
                    <a:pt x="88" y="800"/>
                  </a:cubicBezTo>
                  <a:cubicBezTo>
                    <a:pt x="85" y="801"/>
                    <a:pt x="83" y="803"/>
                    <a:pt x="80" y="802"/>
                  </a:cubicBezTo>
                  <a:cubicBezTo>
                    <a:pt x="79" y="800"/>
                    <a:pt x="80" y="799"/>
                    <a:pt x="80" y="797"/>
                  </a:cubicBezTo>
                  <a:cubicBezTo>
                    <a:pt x="76" y="796"/>
                    <a:pt x="74" y="800"/>
                    <a:pt x="71" y="800"/>
                  </a:cubicBezTo>
                  <a:cubicBezTo>
                    <a:pt x="71" y="797"/>
                    <a:pt x="72" y="794"/>
                    <a:pt x="76" y="793"/>
                  </a:cubicBezTo>
                  <a:cubicBezTo>
                    <a:pt x="78" y="790"/>
                    <a:pt x="81" y="788"/>
                    <a:pt x="83" y="785"/>
                  </a:cubicBezTo>
                  <a:cubicBezTo>
                    <a:pt x="80" y="783"/>
                    <a:pt x="83" y="780"/>
                    <a:pt x="83" y="777"/>
                  </a:cubicBezTo>
                  <a:cubicBezTo>
                    <a:pt x="91" y="771"/>
                    <a:pt x="90" y="756"/>
                    <a:pt x="101" y="753"/>
                  </a:cubicBezTo>
                  <a:cubicBezTo>
                    <a:pt x="102" y="738"/>
                    <a:pt x="104" y="719"/>
                    <a:pt x="102" y="707"/>
                  </a:cubicBezTo>
                  <a:cubicBezTo>
                    <a:pt x="103" y="695"/>
                    <a:pt x="104" y="677"/>
                    <a:pt x="104" y="664"/>
                  </a:cubicBezTo>
                  <a:cubicBezTo>
                    <a:pt x="104" y="654"/>
                    <a:pt x="105" y="645"/>
                    <a:pt x="102" y="637"/>
                  </a:cubicBezTo>
                  <a:cubicBezTo>
                    <a:pt x="103" y="636"/>
                    <a:pt x="104" y="634"/>
                    <a:pt x="104" y="633"/>
                  </a:cubicBezTo>
                  <a:cubicBezTo>
                    <a:pt x="105" y="613"/>
                    <a:pt x="105" y="593"/>
                    <a:pt x="107" y="572"/>
                  </a:cubicBezTo>
                  <a:cubicBezTo>
                    <a:pt x="108" y="559"/>
                    <a:pt x="111" y="547"/>
                    <a:pt x="111" y="535"/>
                  </a:cubicBezTo>
                  <a:cubicBezTo>
                    <a:pt x="111" y="533"/>
                    <a:pt x="111" y="531"/>
                    <a:pt x="111" y="529"/>
                  </a:cubicBezTo>
                  <a:cubicBezTo>
                    <a:pt x="111" y="528"/>
                    <a:pt x="112" y="526"/>
                    <a:pt x="113" y="524"/>
                  </a:cubicBezTo>
                  <a:cubicBezTo>
                    <a:pt x="114" y="516"/>
                    <a:pt x="113" y="505"/>
                    <a:pt x="112" y="496"/>
                  </a:cubicBezTo>
                  <a:cubicBezTo>
                    <a:pt x="110" y="498"/>
                    <a:pt x="112" y="503"/>
                    <a:pt x="110" y="505"/>
                  </a:cubicBezTo>
                  <a:cubicBezTo>
                    <a:pt x="108" y="504"/>
                    <a:pt x="109" y="503"/>
                    <a:pt x="108" y="501"/>
                  </a:cubicBezTo>
                  <a:cubicBezTo>
                    <a:pt x="106" y="480"/>
                    <a:pt x="103" y="454"/>
                    <a:pt x="101" y="431"/>
                  </a:cubicBezTo>
                  <a:cubicBezTo>
                    <a:pt x="100" y="415"/>
                    <a:pt x="100" y="401"/>
                    <a:pt x="99" y="386"/>
                  </a:cubicBezTo>
                  <a:cubicBezTo>
                    <a:pt x="95" y="347"/>
                    <a:pt x="91" y="309"/>
                    <a:pt x="85" y="272"/>
                  </a:cubicBezTo>
                  <a:cubicBezTo>
                    <a:pt x="80" y="279"/>
                    <a:pt x="77" y="292"/>
                    <a:pt x="72" y="296"/>
                  </a:cubicBezTo>
                  <a:cubicBezTo>
                    <a:pt x="72" y="300"/>
                    <a:pt x="68" y="304"/>
                    <a:pt x="68" y="309"/>
                  </a:cubicBezTo>
                  <a:cubicBezTo>
                    <a:pt x="62" y="324"/>
                    <a:pt x="59" y="343"/>
                    <a:pt x="54" y="356"/>
                  </a:cubicBezTo>
                  <a:cubicBezTo>
                    <a:pt x="54" y="366"/>
                    <a:pt x="50" y="373"/>
                    <a:pt x="48" y="382"/>
                  </a:cubicBezTo>
                  <a:cubicBezTo>
                    <a:pt x="47" y="382"/>
                    <a:pt x="47" y="384"/>
                    <a:pt x="45" y="384"/>
                  </a:cubicBezTo>
                  <a:cubicBezTo>
                    <a:pt x="45" y="388"/>
                    <a:pt x="44" y="392"/>
                    <a:pt x="43" y="395"/>
                  </a:cubicBezTo>
                  <a:cubicBezTo>
                    <a:pt x="41" y="403"/>
                    <a:pt x="42" y="412"/>
                    <a:pt x="39" y="421"/>
                  </a:cubicBezTo>
                  <a:cubicBezTo>
                    <a:pt x="38" y="425"/>
                    <a:pt x="38" y="428"/>
                    <a:pt x="37" y="431"/>
                  </a:cubicBezTo>
                  <a:cubicBezTo>
                    <a:pt x="36" y="442"/>
                    <a:pt x="32" y="455"/>
                    <a:pt x="31" y="467"/>
                  </a:cubicBezTo>
                  <a:cubicBezTo>
                    <a:pt x="31" y="467"/>
                    <a:pt x="31" y="467"/>
                    <a:pt x="30" y="467"/>
                  </a:cubicBezTo>
                  <a:cubicBezTo>
                    <a:pt x="31" y="468"/>
                    <a:pt x="30" y="470"/>
                    <a:pt x="30" y="471"/>
                  </a:cubicBezTo>
                  <a:cubicBezTo>
                    <a:pt x="29" y="474"/>
                    <a:pt x="28" y="476"/>
                    <a:pt x="28" y="478"/>
                  </a:cubicBezTo>
                  <a:cubicBezTo>
                    <a:pt x="29" y="478"/>
                    <a:pt x="28" y="477"/>
                    <a:pt x="29" y="476"/>
                  </a:cubicBezTo>
                  <a:cubicBezTo>
                    <a:pt x="29" y="483"/>
                    <a:pt x="29" y="493"/>
                    <a:pt x="29" y="502"/>
                  </a:cubicBezTo>
                  <a:cubicBezTo>
                    <a:pt x="29" y="503"/>
                    <a:pt x="31" y="502"/>
                    <a:pt x="31" y="502"/>
                  </a:cubicBezTo>
                  <a:cubicBezTo>
                    <a:pt x="31" y="508"/>
                    <a:pt x="28" y="516"/>
                    <a:pt x="31" y="521"/>
                  </a:cubicBezTo>
                  <a:cubicBezTo>
                    <a:pt x="29" y="522"/>
                    <a:pt x="29" y="525"/>
                    <a:pt x="27" y="527"/>
                  </a:cubicBezTo>
                  <a:cubicBezTo>
                    <a:pt x="28" y="528"/>
                    <a:pt x="30" y="526"/>
                    <a:pt x="30" y="527"/>
                  </a:cubicBezTo>
                  <a:cubicBezTo>
                    <a:pt x="28" y="538"/>
                    <a:pt x="20" y="550"/>
                    <a:pt x="17" y="563"/>
                  </a:cubicBezTo>
                  <a:cubicBezTo>
                    <a:pt x="15" y="568"/>
                    <a:pt x="13" y="574"/>
                    <a:pt x="15" y="578"/>
                  </a:cubicBezTo>
                  <a:cubicBezTo>
                    <a:pt x="14" y="584"/>
                    <a:pt x="16" y="591"/>
                    <a:pt x="11" y="594"/>
                  </a:cubicBezTo>
                  <a:cubicBezTo>
                    <a:pt x="7" y="591"/>
                    <a:pt x="10" y="586"/>
                    <a:pt x="9" y="580"/>
                  </a:cubicBezTo>
                  <a:cubicBezTo>
                    <a:pt x="8" y="579"/>
                    <a:pt x="7" y="582"/>
                    <a:pt x="5" y="581"/>
                  </a:cubicBezTo>
                  <a:cubicBezTo>
                    <a:pt x="0" y="576"/>
                    <a:pt x="7" y="569"/>
                    <a:pt x="11" y="566"/>
                  </a:cubicBezTo>
                  <a:cubicBezTo>
                    <a:pt x="15" y="555"/>
                    <a:pt x="19" y="548"/>
                    <a:pt x="23" y="536"/>
                  </a:cubicBezTo>
                  <a:cubicBezTo>
                    <a:pt x="22" y="536"/>
                    <a:pt x="21" y="536"/>
                    <a:pt x="20" y="536"/>
                  </a:cubicBezTo>
                  <a:cubicBezTo>
                    <a:pt x="17" y="539"/>
                    <a:pt x="17" y="545"/>
                    <a:pt x="13" y="548"/>
                  </a:cubicBezTo>
                  <a:cubicBezTo>
                    <a:pt x="12" y="551"/>
                    <a:pt x="12" y="560"/>
                    <a:pt x="9" y="563"/>
                  </a:cubicBezTo>
                  <a:cubicBezTo>
                    <a:pt x="3" y="562"/>
                    <a:pt x="6" y="555"/>
                    <a:pt x="6" y="551"/>
                  </a:cubicBezTo>
                  <a:cubicBezTo>
                    <a:pt x="9" y="539"/>
                    <a:pt x="10" y="523"/>
                    <a:pt x="11" y="511"/>
                  </a:cubicBezTo>
                  <a:cubicBezTo>
                    <a:pt x="10" y="510"/>
                    <a:pt x="10" y="514"/>
                    <a:pt x="8" y="513"/>
                  </a:cubicBezTo>
                  <a:cubicBezTo>
                    <a:pt x="4" y="508"/>
                    <a:pt x="12" y="501"/>
                    <a:pt x="11" y="496"/>
                  </a:cubicBezTo>
                  <a:cubicBezTo>
                    <a:pt x="12" y="495"/>
                    <a:pt x="13" y="494"/>
                    <a:pt x="15" y="493"/>
                  </a:cubicBezTo>
                  <a:cubicBezTo>
                    <a:pt x="18" y="477"/>
                    <a:pt x="17" y="461"/>
                    <a:pt x="20" y="446"/>
                  </a:cubicBezTo>
                  <a:cubicBezTo>
                    <a:pt x="24" y="430"/>
                    <a:pt x="28" y="411"/>
                    <a:pt x="30" y="393"/>
                  </a:cubicBezTo>
                  <a:cubicBezTo>
                    <a:pt x="26" y="392"/>
                    <a:pt x="24" y="388"/>
                    <a:pt x="27" y="385"/>
                  </a:cubicBezTo>
                  <a:cubicBezTo>
                    <a:pt x="29" y="385"/>
                    <a:pt x="29" y="384"/>
                    <a:pt x="30" y="385"/>
                  </a:cubicBezTo>
                  <a:cubicBezTo>
                    <a:pt x="31" y="382"/>
                    <a:pt x="30" y="379"/>
                    <a:pt x="32" y="378"/>
                  </a:cubicBezTo>
                  <a:cubicBezTo>
                    <a:pt x="31" y="374"/>
                    <a:pt x="28" y="362"/>
                    <a:pt x="32" y="358"/>
                  </a:cubicBezTo>
                  <a:cubicBezTo>
                    <a:pt x="31" y="356"/>
                    <a:pt x="33" y="351"/>
                    <a:pt x="34" y="348"/>
                  </a:cubicBezTo>
                  <a:cubicBezTo>
                    <a:pt x="37" y="354"/>
                    <a:pt x="30" y="361"/>
                    <a:pt x="33" y="366"/>
                  </a:cubicBezTo>
                  <a:cubicBezTo>
                    <a:pt x="39" y="355"/>
                    <a:pt x="41" y="343"/>
                    <a:pt x="45" y="331"/>
                  </a:cubicBezTo>
                  <a:cubicBezTo>
                    <a:pt x="48" y="320"/>
                    <a:pt x="53" y="309"/>
                    <a:pt x="56" y="297"/>
                  </a:cubicBezTo>
                  <a:cubicBezTo>
                    <a:pt x="59" y="290"/>
                    <a:pt x="60" y="283"/>
                    <a:pt x="62" y="275"/>
                  </a:cubicBezTo>
                  <a:cubicBezTo>
                    <a:pt x="62" y="272"/>
                    <a:pt x="65" y="269"/>
                    <a:pt x="63" y="265"/>
                  </a:cubicBezTo>
                  <a:cubicBezTo>
                    <a:pt x="63" y="269"/>
                    <a:pt x="61" y="273"/>
                    <a:pt x="59" y="278"/>
                  </a:cubicBezTo>
                  <a:cubicBezTo>
                    <a:pt x="62" y="259"/>
                    <a:pt x="69" y="238"/>
                    <a:pt x="73" y="220"/>
                  </a:cubicBezTo>
                  <a:cubicBezTo>
                    <a:pt x="73" y="218"/>
                    <a:pt x="73" y="216"/>
                    <a:pt x="73" y="215"/>
                  </a:cubicBezTo>
                  <a:cubicBezTo>
                    <a:pt x="75" y="211"/>
                    <a:pt x="76" y="204"/>
                    <a:pt x="74" y="201"/>
                  </a:cubicBezTo>
                  <a:cubicBezTo>
                    <a:pt x="78" y="198"/>
                    <a:pt x="82" y="195"/>
                    <a:pt x="86" y="192"/>
                  </a:cubicBezTo>
                  <a:cubicBezTo>
                    <a:pt x="85" y="191"/>
                    <a:pt x="84" y="191"/>
                    <a:pt x="85" y="189"/>
                  </a:cubicBezTo>
                  <a:cubicBezTo>
                    <a:pt x="88" y="186"/>
                    <a:pt x="91" y="183"/>
                    <a:pt x="96" y="182"/>
                  </a:cubicBezTo>
                  <a:cubicBezTo>
                    <a:pt x="99" y="180"/>
                    <a:pt x="98" y="175"/>
                    <a:pt x="102" y="175"/>
                  </a:cubicBezTo>
                  <a:cubicBezTo>
                    <a:pt x="103" y="178"/>
                    <a:pt x="101" y="179"/>
                    <a:pt x="100" y="181"/>
                  </a:cubicBezTo>
                  <a:cubicBezTo>
                    <a:pt x="107" y="178"/>
                    <a:pt x="115" y="168"/>
                    <a:pt x="125" y="172"/>
                  </a:cubicBezTo>
                  <a:cubicBezTo>
                    <a:pt x="124" y="174"/>
                    <a:pt x="123" y="175"/>
                    <a:pt x="122" y="176"/>
                  </a:cubicBezTo>
                  <a:cubicBezTo>
                    <a:pt x="130" y="180"/>
                    <a:pt x="142" y="183"/>
                    <a:pt x="152" y="184"/>
                  </a:cubicBezTo>
                  <a:cubicBezTo>
                    <a:pt x="163" y="182"/>
                    <a:pt x="174" y="183"/>
                    <a:pt x="183" y="183"/>
                  </a:cubicBezTo>
                  <a:cubicBezTo>
                    <a:pt x="186" y="183"/>
                    <a:pt x="190" y="182"/>
                    <a:pt x="194" y="181"/>
                  </a:cubicBezTo>
                  <a:cubicBezTo>
                    <a:pt x="196" y="181"/>
                    <a:pt x="198" y="182"/>
                    <a:pt x="200" y="182"/>
                  </a:cubicBezTo>
                  <a:cubicBezTo>
                    <a:pt x="209" y="181"/>
                    <a:pt x="217" y="174"/>
                    <a:pt x="226" y="175"/>
                  </a:cubicBezTo>
                  <a:cubicBezTo>
                    <a:pt x="230" y="175"/>
                    <a:pt x="237" y="176"/>
                    <a:pt x="239" y="180"/>
                  </a:cubicBezTo>
                  <a:cubicBezTo>
                    <a:pt x="240" y="180"/>
                    <a:pt x="240" y="179"/>
                    <a:pt x="240" y="178"/>
                  </a:cubicBezTo>
                  <a:cubicBezTo>
                    <a:pt x="250" y="175"/>
                    <a:pt x="262" y="179"/>
                    <a:pt x="272" y="180"/>
                  </a:cubicBezTo>
                  <a:cubicBezTo>
                    <a:pt x="278" y="181"/>
                    <a:pt x="285" y="181"/>
                    <a:pt x="291" y="182"/>
                  </a:cubicBezTo>
                  <a:cubicBezTo>
                    <a:pt x="307" y="184"/>
                    <a:pt x="323" y="190"/>
                    <a:pt x="338" y="192"/>
                  </a:cubicBezTo>
                  <a:cubicBezTo>
                    <a:pt x="348" y="193"/>
                    <a:pt x="359" y="194"/>
                    <a:pt x="369" y="194"/>
                  </a:cubicBezTo>
                  <a:cubicBezTo>
                    <a:pt x="374" y="194"/>
                    <a:pt x="381" y="197"/>
                    <a:pt x="386" y="196"/>
                  </a:cubicBezTo>
                  <a:cubicBezTo>
                    <a:pt x="388" y="195"/>
                    <a:pt x="392" y="192"/>
                    <a:pt x="395" y="190"/>
                  </a:cubicBezTo>
                  <a:cubicBezTo>
                    <a:pt x="407" y="179"/>
                    <a:pt x="420" y="164"/>
                    <a:pt x="429" y="151"/>
                  </a:cubicBezTo>
                  <a:cubicBezTo>
                    <a:pt x="442" y="132"/>
                    <a:pt x="456" y="114"/>
                    <a:pt x="470" y="95"/>
                  </a:cubicBezTo>
                  <a:cubicBezTo>
                    <a:pt x="470" y="93"/>
                    <a:pt x="471" y="91"/>
                    <a:pt x="473" y="90"/>
                  </a:cubicBezTo>
                  <a:cubicBezTo>
                    <a:pt x="472" y="89"/>
                    <a:pt x="473" y="88"/>
                    <a:pt x="473" y="87"/>
                  </a:cubicBezTo>
                  <a:cubicBezTo>
                    <a:pt x="478" y="84"/>
                    <a:pt x="481" y="79"/>
                    <a:pt x="486" y="75"/>
                  </a:cubicBezTo>
                  <a:cubicBezTo>
                    <a:pt x="486" y="73"/>
                    <a:pt x="483" y="73"/>
                    <a:pt x="484" y="72"/>
                  </a:cubicBezTo>
                  <a:cubicBezTo>
                    <a:pt x="485" y="69"/>
                    <a:pt x="488" y="69"/>
                    <a:pt x="489" y="67"/>
                  </a:cubicBezTo>
                  <a:cubicBezTo>
                    <a:pt x="488" y="66"/>
                    <a:pt x="487" y="65"/>
                    <a:pt x="487" y="64"/>
                  </a:cubicBezTo>
                  <a:cubicBezTo>
                    <a:pt x="489" y="59"/>
                    <a:pt x="493" y="57"/>
                    <a:pt x="496" y="53"/>
                  </a:cubicBezTo>
                  <a:cubicBezTo>
                    <a:pt x="496" y="51"/>
                    <a:pt x="495" y="51"/>
                    <a:pt x="495" y="50"/>
                  </a:cubicBezTo>
                  <a:cubicBezTo>
                    <a:pt x="501" y="42"/>
                    <a:pt x="506" y="33"/>
                    <a:pt x="514" y="28"/>
                  </a:cubicBezTo>
                  <a:cubicBezTo>
                    <a:pt x="517" y="28"/>
                    <a:pt x="516" y="30"/>
                    <a:pt x="519" y="30"/>
                  </a:cubicBezTo>
                  <a:cubicBezTo>
                    <a:pt x="520" y="26"/>
                    <a:pt x="522" y="23"/>
                    <a:pt x="523" y="18"/>
                  </a:cubicBezTo>
                  <a:cubicBezTo>
                    <a:pt x="527" y="14"/>
                    <a:pt x="528" y="8"/>
                    <a:pt x="532" y="4"/>
                  </a:cubicBezTo>
                  <a:cubicBezTo>
                    <a:pt x="533" y="2"/>
                    <a:pt x="533" y="0"/>
                    <a:pt x="537" y="0"/>
                  </a:cubicBezTo>
                  <a:cubicBezTo>
                    <a:pt x="537" y="1"/>
                    <a:pt x="537" y="1"/>
                    <a:pt x="538" y="2"/>
                  </a:cubicBezTo>
                  <a:cubicBezTo>
                    <a:pt x="537" y="6"/>
                    <a:pt x="532" y="9"/>
                    <a:pt x="530" y="14"/>
                  </a:cubicBezTo>
                  <a:cubicBezTo>
                    <a:pt x="529" y="15"/>
                    <a:pt x="530" y="16"/>
                    <a:pt x="530" y="16"/>
                  </a:cubicBezTo>
                  <a:cubicBezTo>
                    <a:pt x="529" y="19"/>
                    <a:pt x="526" y="21"/>
                    <a:pt x="525" y="23"/>
                  </a:cubicBezTo>
                  <a:cubicBezTo>
                    <a:pt x="525" y="24"/>
                    <a:pt x="525" y="26"/>
                    <a:pt x="525" y="27"/>
                  </a:cubicBezTo>
                  <a:cubicBezTo>
                    <a:pt x="523" y="34"/>
                    <a:pt x="517" y="40"/>
                    <a:pt x="520" y="47"/>
                  </a:cubicBezTo>
                  <a:cubicBezTo>
                    <a:pt x="517" y="53"/>
                    <a:pt x="522" y="61"/>
                    <a:pt x="524" y="65"/>
                  </a:cubicBezTo>
                  <a:cubicBezTo>
                    <a:pt x="519" y="68"/>
                    <a:pt x="513" y="72"/>
                    <a:pt x="509" y="73"/>
                  </a:cubicBezTo>
                  <a:cubicBezTo>
                    <a:pt x="509" y="75"/>
                    <a:pt x="507" y="75"/>
                    <a:pt x="508" y="77"/>
                  </a:cubicBezTo>
                  <a:cubicBezTo>
                    <a:pt x="499" y="84"/>
                    <a:pt x="487" y="89"/>
                    <a:pt x="484" y="100"/>
                  </a:cubicBezTo>
                  <a:cubicBezTo>
                    <a:pt x="484" y="100"/>
                    <a:pt x="483" y="101"/>
                    <a:pt x="483" y="101"/>
                  </a:cubicBezTo>
                  <a:cubicBezTo>
                    <a:pt x="482" y="101"/>
                    <a:pt x="481" y="102"/>
                    <a:pt x="480" y="100"/>
                  </a:cubicBezTo>
                  <a:cubicBezTo>
                    <a:pt x="470" y="107"/>
                    <a:pt x="467" y="121"/>
                    <a:pt x="457" y="127"/>
                  </a:cubicBezTo>
                  <a:cubicBezTo>
                    <a:pt x="457" y="130"/>
                    <a:pt x="455" y="131"/>
                    <a:pt x="453" y="132"/>
                  </a:cubicBezTo>
                  <a:cubicBezTo>
                    <a:pt x="453" y="133"/>
                    <a:pt x="453" y="135"/>
                    <a:pt x="453" y="135"/>
                  </a:cubicBezTo>
                  <a:cubicBezTo>
                    <a:pt x="450" y="139"/>
                    <a:pt x="446" y="145"/>
                    <a:pt x="443" y="148"/>
                  </a:cubicBezTo>
                  <a:cubicBezTo>
                    <a:pt x="443" y="149"/>
                    <a:pt x="442" y="150"/>
                    <a:pt x="441" y="149"/>
                  </a:cubicBezTo>
                  <a:cubicBezTo>
                    <a:pt x="441" y="150"/>
                    <a:pt x="441" y="151"/>
                    <a:pt x="441" y="151"/>
                  </a:cubicBezTo>
                  <a:cubicBezTo>
                    <a:pt x="435" y="158"/>
                    <a:pt x="432" y="168"/>
                    <a:pt x="425" y="174"/>
                  </a:cubicBezTo>
                  <a:cubicBezTo>
                    <a:pt x="418" y="188"/>
                    <a:pt x="406" y="198"/>
                    <a:pt x="401" y="214"/>
                  </a:cubicBezTo>
                  <a:cubicBezTo>
                    <a:pt x="400" y="213"/>
                    <a:pt x="400" y="215"/>
                    <a:pt x="398" y="214"/>
                  </a:cubicBezTo>
                  <a:cubicBezTo>
                    <a:pt x="396" y="215"/>
                    <a:pt x="398" y="212"/>
                    <a:pt x="397" y="211"/>
                  </a:cubicBezTo>
                  <a:cubicBezTo>
                    <a:pt x="393" y="209"/>
                    <a:pt x="391" y="212"/>
                    <a:pt x="388" y="213"/>
                  </a:cubicBezTo>
                  <a:cubicBezTo>
                    <a:pt x="383" y="214"/>
                    <a:pt x="379" y="211"/>
                    <a:pt x="373" y="210"/>
                  </a:cubicBezTo>
                  <a:cubicBezTo>
                    <a:pt x="371" y="210"/>
                    <a:pt x="371" y="212"/>
                    <a:pt x="370" y="212"/>
                  </a:cubicBezTo>
                  <a:cubicBezTo>
                    <a:pt x="351" y="210"/>
                    <a:pt x="333" y="206"/>
                    <a:pt x="315" y="206"/>
                  </a:cubicBezTo>
                  <a:cubicBezTo>
                    <a:pt x="311" y="206"/>
                    <a:pt x="306" y="206"/>
                    <a:pt x="302" y="206"/>
                  </a:cubicBezTo>
                  <a:cubicBezTo>
                    <a:pt x="297" y="206"/>
                    <a:pt x="292" y="204"/>
                    <a:pt x="286" y="205"/>
                  </a:cubicBezTo>
                  <a:cubicBezTo>
                    <a:pt x="283" y="206"/>
                    <a:pt x="280" y="211"/>
                    <a:pt x="275" y="210"/>
                  </a:cubicBezTo>
                  <a:cubicBezTo>
                    <a:pt x="276" y="207"/>
                    <a:pt x="278" y="206"/>
                    <a:pt x="280" y="205"/>
                  </a:cubicBezTo>
                  <a:cubicBezTo>
                    <a:pt x="271" y="207"/>
                    <a:pt x="261" y="203"/>
                    <a:pt x="253" y="204"/>
                  </a:cubicBezTo>
                  <a:cubicBezTo>
                    <a:pt x="253" y="221"/>
                    <a:pt x="252" y="250"/>
                    <a:pt x="248" y="266"/>
                  </a:cubicBezTo>
                  <a:cubicBezTo>
                    <a:pt x="249" y="272"/>
                    <a:pt x="247" y="278"/>
                    <a:pt x="246" y="285"/>
                  </a:cubicBezTo>
                  <a:cubicBezTo>
                    <a:pt x="246" y="287"/>
                    <a:pt x="247" y="289"/>
                    <a:pt x="247" y="290"/>
                  </a:cubicBezTo>
                  <a:cubicBezTo>
                    <a:pt x="246" y="293"/>
                    <a:pt x="245" y="296"/>
                    <a:pt x="245" y="300"/>
                  </a:cubicBezTo>
                  <a:cubicBezTo>
                    <a:pt x="245" y="303"/>
                    <a:pt x="245" y="306"/>
                    <a:pt x="245" y="309"/>
                  </a:cubicBezTo>
                  <a:cubicBezTo>
                    <a:pt x="243" y="314"/>
                    <a:pt x="244" y="320"/>
                    <a:pt x="242" y="327"/>
                  </a:cubicBezTo>
                  <a:cubicBezTo>
                    <a:pt x="242" y="330"/>
                    <a:pt x="241" y="334"/>
                    <a:pt x="241" y="339"/>
                  </a:cubicBezTo>
                  <a:cubicBezTo>
                    <a:pt x="240" y="344"/>
                    <a:pt x="239" y="351"/>
                    <a:pt x="238" y="358"/>
                  </a:cubicBezTo>
                  <a:cubicBezTo>
                    <a:pt x="237" y="365"/>
                    <a:pt x="237" y="372"/>
                    <a:pt x="236" y="378"/>
                  </a:cubicBezTo>
                  <a:cubicBezTo>
                    <a:pt x="236" y="383"/>
                    <a:pt x="233" y="388"/>
                    <a:pt x="236" y="393"/>
                  </a:cubicBezTo>
                  <a:cubicBezTo>
                    <a:pt x="234" y="400"/>
                    <a:pt x="236" y="409"/>
                    <a:pt x="234" y="415"/>
                  </a:cubicBezTo>
                  <a:cubicBezTo>
                    <a:pt x="235" y="416"/>
                    <a:pt x="237" y="416"/>
                    <a:pt x="238" y="416"/>
                  </a:cubicBezTo>
                  <a:cubicBezTo>
                    <a:pt x="239" y="419"/>
                    <a:pt x="235" y="419"/>
                    <a:pt x="234" y="421"/>
                  </a:cubicBezTo>
                  <a:cubicBezTo>
                    <a:pt x="233" y="423"/>
                    <a:pt x="234" y="431"/>
                    <a:pt x="234" y="433"/>
                  </a:cubicBezTo>
                  <a:cubicBezTo>
                    <a:pt x="235" y="438"/>
                    <a:pt x="233" y="449"/>
                    <a:pt x="232" y="454"/>
                  </a:cubicBezTo>
                  <a:cubicBezTo>
                    <a:pt x="232" y="456"/>
                    <a:pt x="233" y="456"/>
                    <a:pt x="232" y="458"/>
                  </a:cubicBezTo>
                  <a:cubicBezTo>
                    <a:pt x="232" y="461"/>
                    <a:pt x="233" y="464"/>
                    <a:pt x="233" y="468"/>
                  </a:cubicBezTo>
                  <a:cubicBezTo>
                    <a:pt x="233" y="482"/>
                    <a:pt x="232" y="495"/>
                    <a:pt x="232" y="514"/>
                  </a:cubicBezTo>
                  <a:cubicBezTo>
                    <a:pt x="233" y="517"/>
                    <a:pt x="232" y="520"/>
                    <a:pt x="232" y="523"/>
                  </a:cubicBezTo>
                  <a:cubicBezTo>
                    <a:pt x="232" y="534"/>
                    <a:pt x="233" y="551"/>
                    <a:pt x="232" y="565"/>
                  </a:cubicBezTo>
                  <a:cubicBezTo>
                    <a:pt x="234" y="576"/>
                    <a:pt x="233" y="587"/>
                    <a:pt x="232" y="596"/>
                  </a:cubicBezTo>
                  <a:cubicBezTo>
                    <a:pt x="233" y="597"/>
                    <a:pt x="233" y="597"/>
                    <a:pt x="234" y="597"/>
                  </a:cubicBezTo>
                  <a:cubicBezTo>
                    <a:pt x="234" y="599"/>
                    <a:pt x="233" y="600"/>
                    <a:pt x="232" y="601"/>
                  </a:cubicBezTo>
                  <a:cubicBezTo>
                    <a:pt x="233" y="610"/>
                    <a:pt x="233" y="619"/>
                    <a:pt x="232" y="628"/>
                  </a:cubicBezTo>
                  <a:cubicBezTo>
                    <a:pt x="232" y="628"/>
                    <a:pt x="231" y="630"/>
                    <a:pt x="231" y="630"/>
                  </a:cubicBezTo>
                  <a:cubicBezTo>
                    <a:pt x="231" y="632"/>
                    <a:pt x="233" y="634"/>
                    <a:pt x="233" y="636"/>
                  </a:cubicBezTo>
                  <a:cubicBezTo>
                    <a:pt x="233" y="642"/>
                    <a:pt x="231" y="649"/>
                    <a:pt x="231" y="655"/>
                  </a:cubicBezTo>
                  <a:cubicBezTo>
                    <a:pt x="231" y="668"/>
                    <a:pt x="231" y="681"/>
                    <a:pt x="231" y="691"/>
                  </a:cubicBezTo>
                  <a:cubicBezTo>
                    <a:pt x="233" y="706"/>
                    <a:pt x="230" y="729"/>
                    <a:pt x="235" y="745"/>
                  </a:cubicBezTo>
                  <a:cubicBezTo>
                    <a:pt x="235" y="748"/>
                    <a:pt x="234" y="750"/>
                    <a:pt x="235" y="754"/>
                  </a:cubicBezTo>
                  <a:cubicBezTo>
                    <a:pt x="238" y="756"/>
                    <a:pt x="242" y="757"/>
                    <a:pt x="245" y="759"/>
                  </a:cubicBezTo>
                  <a:cubicBezTo>
                    <a:pt x="245" y="761"/>
                    <a:pt x="246" y="764"/>
                    <a:pt x="243" y="764"/>
                  </a:cubicBezTo>
                  <a:cubicBezTo>
                    <a:pt x="245" y="769"/>
                    <a:pt x="249" y="772"/>
                    <a:pt x="252" y="777"/>
                  </a:cubicBezTo>
                  <a:cubicBezTo>
                    <a:pt x="254" y="783"/>
                    <a:pt x="254" y="792"/>
                    <a:pt x="251" y="798"/>
                  </a:cubicBezTo>
                  <a:cubicBezTo>
                    <a:pt x="246" y="802"/>
                    <a:pt x="238" y="805"/>
                    <a:pt x="229" y="803"/>
                  </a:cubicBezTo>
                  <a:cubicBezTo>
                    <a:pt x="228" y="804"/>
                    <a:pt x="229" y="807"/>
                    <a:pt x="228" y="808"/>
                  </a:cubicBezTo>
                  <a:cubicBezTo>
                    <a:pt x="226" y="808"/>
                    <a:pt x="223" y="809"/>
                    <a:pt x="222" y="809"/>
                  </a:cubicBezTo>
                  <a:cubicBezTo>
                    <a:pt x="221" y="806"/>
                    <a:pt x="221" y="804"/>
                    <a:pt x="219" y="803"/>
                  </a:cubicBezTo>
                  <a:cubicBezTo>
                    <a:pt x="208" y="805"/>
                    <a:pt x="198" y="803"/>
                    <a:pt x="187" y="804"/>
                  </a:cubicBezTo>
                  <a:cubicBezTo>
                    <a:pt x="186" y="803"/>
                    <a:pt x="185" y="803"/>
                    <a:pt x="184" y="803"/>
                  </a:cubicBezTo>
                  <a:cubicBezTo>
                    <a:pt x="184" y="798"/>
                    <a:pt x="190" y="800"/>
                    <a:pt x="189" y="796"/>
                  </a:cubicBezTo>
                  <a:cubicBezTo>
                    <a:pt x="185" y="797"/>
                    <a:pt x="184" y="800"/>
                    <a:pt x="180" y="800"/>
                  </a:cubicBezTo>
                  <a:cubicBezTo>
                    <a:pt x="178" y="794"/>
                    <a:pt x="187" y="789"/>
                    <a:pt x="190" y="784"/>
                  </a:cubicBezTo>
                  <a:cubicBezTo>
                    <a:pt x="185" y="782"/>
                    <a:pt x="180" y="795"/>
                    <a:pt x="174" y="790"/>
                  </a:cubicBezTo>
                  <a:cubicBezTo>
                    <a:pt x="181" y="780"/>
                    <a:pt x="191" y="775"/>
                    <a:pt x="199" y="766"/>
                  </a:cubicBezTo>
                  <a:cubicBezTo>
                    <a:pt x="198" y="765"/>
                    <a:pt x="195" y="766"/>
                    <a:pt x="195" y="765"/>
                  </a:cubicBezTo>
                  <a:cubicBezTo>
                    <a:pt x="192" y="760"/>
                    <a:pt x="195" y="754"/>
                    <a:pt x="199" y="752"/>
                  </a:cubicBezTo>
                  <a:cubicBezTo>
                    <a:pt x="198" y="743"/>
                    <a:pt x="205" y="742"/>
                    <a:pt x="206" y="735"/>
                  </a:cubicBezTo>
                  <a:cubicBezTo>
                    <a:pt x="210" y="735"/>
                    <a:pt x="210" y="733"/>
                    <a:pt x="212" y="732"/>
                  </a:cubicBezTo>
                  <a:cubicBezTo>
                    <a:pt x="212" y="731"/>
                    <a:pt x="210" y="731"/>
                    <a:pt x="211" y="729"/>
                  </a:cubicBezTo>
                  <a:cubicBezTo>
                    <a:pt x="206" y="731"/>
                    <a:pt x="205" y="737"/>
                    <a:pt x="199" y="738"/>
                  </a:cubicBezTo>
                  <a:cubicBezTo>
                    <a:pt x="196" y="734"/>
                    <a:pt x="199" y="730"/>
                    <a:pt x="201" y="728"/>
                  </a:cubicBezTo>
                  <a:cubicBezTo>
                    <a:pt x="201" y="725"/>
                    <a:pt x="200" y="724"/>
                    <a:pt x="199" y="723"/>
                  </a:cubicBezTo>
                  <a:cubicBezTo>
                    <a:pt x="200" y="715"/>
                    <a:pt x="198" y="708"/>
                    <a:pt x="198" y="699"/>
                  </a:cubicBezTo>
                  <a:cubicBezTo>
                    <a:pt x="197" y="698"/>
                    <a:pt x="195" y="701"/>
                    <a:pt x="194" y="699"/>
                  </a:cubicBezTo>
                  <a:cubicBezTo>
                    <a:pt x="193" y="693"/>
                    <a:pt x="201" y="687"/>
                    <a:pt x="196" y="682"/>
                  </a:cubicBezTo>
                  <a:cubicBezTo>
                    <a:pt x="199" y="676"/>
                    <a:pt x="194" y="672"/>
                    <a:pt x="194" y="667"/>
                  </a:cubicBezTo>
                  <a:cubicBezTo>
                    <a:pt x="194" y="666"/>
                    <a:pt x="196" y="666"/>
                    <a:pt x="197" y="666"/>
                  </a:cubicBezTo>
                  <a:cubicBezTo>
                    <a:pt x="195" y="658"/>
                    <a:pt x="197" y="646"/>
                    <a:pt x="195" y="639"/>
                  </a:cubicBezTo>
                  <a:cubicBezTo>
                    <a:pt x="195" y="636"/>
                    <a:pt x="193" y="634"/>
                    <a:pt x="193" y="632"/>
                  </a:cubicBezTo>
                  <a:cubicBezTo>
                    <a:pt x="192" y="630"/>
                    <a:pt x="194" y="629"/>
                    <a:pt x="194" y="627"/>
                  </a:cubicBezTo>
                  <a:cubicBezTo>
                    <a:pt x="195" y="625"/>
                    <a:pt x="194" y="623"/>
                    <a:pt x="194" y="621"/>
                  </a:cubicBezTo>
                  <a:cubicBezTo>
                    <a:pt x="192" y="595"/>
                    <a:pt x="189" y="565"/>
                    <a:pt x="185" y="538"/>
                  </a:cubicBezTo>
                  <a:cubicBezTo>
                    <a:pt x="184" y="537"/>
                    <a:pt x="184" y="538"/>
                    <a:pt x="182" y="538"/>
                  </a:cubicBezTo>
                  <a:cubicBezTo>
                    <a:pt x="181" y="532"/>
                    <a:pt x="185" y="529"/>
                    <a:pt x="183" y="523"/>
                  </a:cubicBezTo>
                  <a:cubicBezTo>
                    <a:pt x="182" y="522"/>
                    <a:pt x="180" y="525"/>
                    <a:pt x="179" y="523"/>
                  </a:cubicBezTo>
                  <a:cubicBezTo>
                    <a:pt x="178" y="523"/>
                    <a:pt x="178" y="522"/>
                    <a:pt x="178" y="521"/>
                  </a:cubicBezTo>
                  <a:cubicBezTo>
                    <a:pt x="173" y="516"/>
                    <a:pt x="174" y="506"/>
                    <a:pt x="167" y="503"/>
                  </a:cubicBezTo>
                  <a:cubicBezTo>
                    <a:pt x="167" y="504"/>
                    <a:pt x="167" y="508"/>
                    <a:pt x="166" y="510"/>
                  </a:cubicBezTo>
                  <a:cubicBezTo>
                    <a:pt x="165" y="507"/>
                    <a:pt x="166" y="505"/>
                    <a:pt x="166" y="502"/>
                  </a:cubicBezTo>
                  <a:cubicBezTo>
                    <a:pt x="161" y="508"/>
                    <a:pt x="157" y="516"/>
                    <a:pt x="154" y="523"/>
                  </a:cubicBezTo>
                  <a:cubicBezTo>
                    <a:pt x="155" y="529"/>
                    <a:pt x="151" y="534"/>
                    <a:pt x="153" y="541"/>
                  </a:cubicBezTo>
                  <a:cubicBezTo>
                    <a:pt x="149" y="550"/>
                    <a:pt x="149" y="564"/>
                    <a:pt x="148" y="573"/>
                  </a:cubicBezTo>
                  <a:cubicBezTo>
                    <a:pt x="146" y="572"/>
                    <a:pt x="146" y="569"/>
                    <a:pt x="145" y="568"/>
                  </a:cubicBezTo>
                  <a:cubicBezTo>
                    <a:pt x="149" y="553"/>
                    <a:pt x="150" y="538"/>
                    <a:pt x="152" y="522"/>
                  </a:cubicBezTo>
                  <a:cubicBezTo>
                    <a:pt x="148" y="524"/>
                    <a:pt x="151" y="532"/>
                    <a:pt x="147" y="534"/>
                  </a:cubicBezTo>
                  <a:cubicBezTo>
                    <a:pt x="148" y="538"/>
                    <a:pt x="146" y="542"/>
                    <a:pt x="146" y="546"/>
                  </a:cubicBezTo>
                  <a:cubicBezTo>
                    <a:pt x="145" y="550"/>
                    <a:pt x="145" y="556"/>
                    <a:pt x="144" y="560"/>
                  </a:cubicBezTo>
                  <a:cubicBezTo>
                    <a:pt x="143" y="562"/>
                    <a:pt x="144" y="565"/>
                    <a:pt x="144" y="567"/>
                  </a:cubicBezTo>
                  <a:cubicBezTo>
                    <a:pt x="142" y="574"/>
                    <a:pt x="142" y="584"/>
                    <a:pt x="142" y="592"/>
                  </a:cubicBezTo>
                  <a:cubicBezTo>
                    <a:pt x="142" y="597"/>
                    <a:pt x="141" y="604"/>
                    <a:pt x="140" y="611"/>
                  </a:cubicBezTo>
                  <a:cubicBezTo>
                    <a:pt x="140" y="613"/>
                    <a:pt x="140" y="616"/>
                    <a:pt x="140" y="618"/>
                  </a:cubicBezTo>
                  <a:cubicBezTo>
                    <a:pt x="140" y="628"/>
                    <a:pt x="138" y="635"/>
                    <a:pt x="138" y="648"/>
                  </a:cubicBezTo>
                  <a:cubicBezTo>
                    <a:pt x="137" y="655"/>
                    <a:pt x="138" y="663"/>
                    <a:pt x="137" y="668"/>
                  </a:cubicBezTo>
                  <a:cubicBezTo>
                    <a:pt x="137" y="669"/>
                    <a:pt x="136" y="670"/>
                    <a:pt x="135" y="671"/>
                  </a:cubicBezTo>
                  <a:cubicBezTo>
                    <a:pt x="135" y="673"/>
                    <a:pt x="136" y="675"/>
                    <a:pt x="136" y="678"/>
                  </a:cubicBezTo>
                  <a:cubicBezTo>
                    <a:pt x="135" y="692"/>
                    <a:pt x="133" y="706"/>
                    <a:pt x="132" y="719"/>
                  </a:cubicBezTo>
                  <a:cubicBezTo>
                    <a:pt x="131" y="725"/>
                    <a:pt x="129" y="732"/>
                    <a:pt x="130" y="736"/>
                  </a:cubicBezTo>
                  <a:cubicBezTo>
                    <a:pt x="130" y="740"/>
                    <a:pt x="133" y="743"/>
                    <a:pt x="132" y="747"/>
                  </a:cubicBezTo>
                  <a:cubicBezTo>
                    <a:pt x="131" y="748"/>
                    <a:pt x="131" y="750"/>
                    <a:pt x="129" y="749"/>
                  </a:cubicBezTo>
                  <a:cubicBezTo>
                    <a:pt x="130" y="751"/>
                    <a:pt x="130" y="751"/>
                    <a:pt x="129" y="753"/>
                  </a:cubicBezTo>
                  <a:cubicBezTo>
                    <a:pt x="133" y="757"/>
                    <a:pt x="138" y="762"/>
                    <a:pt x="137" y="770"/>
                  </a:cubicBezTo>
                  <a:close/>
                  <a:moveTo>
                    <a:pt x="129" y="755"/>
                  </a:moveTo>
                  <a:cubicBezTo>
                    <a:pt x="129" y="753"/>
                    <a:pt x="128" y="752"/>
                    <a:pt x="127" y="751"/>
                  </a:cubicBezTo>
                  <a:cubicBezTo>
                    <a:pt x="127" y="753"/>
                    <a:pt x="128" y="753"/>
                    <a:pt x="129" y="755"/>
                  </a:cubicBezTo>
                  <a:close/>
                  <a:moveTo>
                    <a:pt x="506" y="51"/>
                  </a:moveTo>
                  <a:cubicBezTo>
                    <a:pt x="507" y="52"/>
                    <a:pt x="510" y="49"/>
                    <a:pt x="510" y="47"/>
                  </a:cubicBezTo>
                  <a:cubicBezTo>
                    <a:pt x="508" y="47"/>
                    <a:pt x="508" y="50"/>
                    <a:pt x="506" y="51"/>
                  </a:cubicBezTo>
                  <a:close/>
                  <a:moveTo>
                    <a:pt x="513" y="52"/>
                  </a:moveTo>
                  <a:cubicBezTo>
                    <a:pt x="515" y="52"/>
                    <a:pt x="514" y="54"/>
                    <a:pt x="516" y="54"/>
                  </a:cubicBezTo>
                  <a:cubicBezTo>
                    <a:pt x="515" y="51"/>
                    <a:pt x="516" y="50"/>
                    <a:pt x="514" y="48"/>
                  </a:cubicBezTo>
                  <a:cubicBezTo>
                    <a:pt x="515" y="48"/>
                    <a:pt x="514" y="47"/>
                    <a:pt x="514" y="47"/>
                  </a:cubicBezTo>
                  <a:cubicBezTo>
                    <a:pt x="513" y="49"/>
                    <a:pt x="513" y="50"/>
                    <a:pt x="513" y="52"/>
                  </a:cubicBezTo>
                  <a:close/>
                  <a:moveTo>
                    <a:pt x="499" y="63"/>
                  </a:moveTo>
                  <a:cubicBezTo>
                    <a:pt x="502" y="62"/>
                    <a:pt x="505" y="61"/>
                    <a:pt x="506" y="58"/>
                  </a:cubicBezTo>
                  <a:cubicBezTo>
                    <a:pt x="503" y="59"/>
                    <a:pt x="501" y="61"/>
                    <a:pt x="499" y="63"/>
                  </a:cubicBezTo>
                  <a:close/>
                  <a:moveTo>
                    <a:pt x="458" y="119"/>
                  </a:moveTo>
                  <a:cubicBezTo>
                    <a:pt x="464" y="113"/>
                    <a:pt x="470" y="104"/>
                    <a:pt x="473" y="97"/>
                  </a:cubicBezTo>
                  <a:cubicBezTo>
                    <a:pt x="468" y="103"/>
                    <a:pt x="461" y="111"/>
                    <a:pt x="458" y="119"/>
                  </a:cubicBezTo>
                  <a:close/>
                  <a:moveTo>
                    <a:pt x="429" y="155"/>
                  </a:moveTo>
                  <a:cubicBezTo>
                    <a:pt x="430" y="155"/>
                    <a:pt x="431" y="154"/>
                    <a:pt x="432" y="153"/>
                  </a:cubicBezTo>
                  <a:cubicBezTo>
                    <a:pt x="435" y="149"/>
                    <a:pt x="438" y="145"/>
                    <a:pt x="439" y="141"/>
                  </a:cubicBezTo>
                  <a:cubicBezTo>
                    <a:pt x="436" y="146"/>
                    <a:pt x="432" y="150"/>
                    <a:pt x="429" y="155"/>
                  </a:cubicBezTo>
                  <a:close/>
                  <a:moveTo>
                    <a:pt x="104" y="182"/>
                  </a:moveTo>
                  <a:cubicBezTo>
                    <a:pt x="106" y="182"/>
                    <a:pt x="106" y="183"/>
                    <a:pt x="107" y="183"/>
                  </a:cubicBezTo>
                  <a:cubicBezTo>
                    <a:pt x="108" y="182"/>
                    <a:pt x="109" y="181"/>
                    <a:pt x="109" y="179"/>
                  </a:cubicBezTo>
                  <a:cubicBezTo>
                    <a:pt x="109" y="179"/>
                    <a:pt x="108" y="179"/>
                    <a:pt x="108" y="178"/>
                  </a:cubicBezTo>
                  <a:cubicBezTo>
                    <a:pt x="108" y="181"/>
                    <a:pt x="105" y="181"/>
                    <a:pt x="104" y="182"/>
                  </a:cubicBezTo>
                  <a:close/>
                  <a:moveTo>
                    <a:pt x="215" y="195"/>
                  </a:moveTo>
                  <a:cubicBezTo>
                    <a:pt x="218" y="197"/>
                    <a:pt x="218" y="203"/>
                    <a:pt x="221" y="205"/>
                  </a:cubicBezTo>
                  <a:cubicBezTo>
                    <a:pt x="222" y="205"/>
                    <a:pt x="222" y="203"/>
                    <a:pt x="224" y="203"/>
                  </a:cubicBezTo>
                  <a:cubicBezTo>
                    <a:pt x="223" y="198"/>
                    <a:pt x="224" y="196"/>
                    <a:pt x="223" y="193"/>
                  </a:cubicBezTo>
                  <a:cubicBezTo>
                    <a:pt x="221" y="196"/>
                    <a:pt x="224" y="199"/>
                    <a:pt x="221" y="201"/>
                  </a:cubicBezTo>
                  <a:cubicBezTo>
                    <a:pt x="212" y="192"/>
                    <a:pt x="228" y="178"/>
                    <a:pt x="233" y="192"/>
                  </a:cubicBezTo>
                  <a:cubicBezTo>
                    <a:pt x="236" y="191"/>
                    <a:pt x="237" y="189"/>
                    <a:pt x="239" y="187"/>
                  </a:cubicBezTo>
                  <a:cubicBezTo>
                    <a:pt x="235" y="187"/>
                    <a:pt x="232" y="185"/>
                    <a:pt x="234" y="182"/>
                  </a:cubicBezTo>
                  <a:cubicBezTo>
                    <a:pt x="226" y="178"/>
                    <a:pt x="216" y="178"/>
                    <a:pt x="210" y="183"/>
                  </a:cubicBezTo>
                  <a:cubicBezTo>
                    <a:pt x="216" y="184"/>
                    <a:pt x="221" y="180"/>
                    <a:pt x="226" y="181"/>
                  </a:cubicBezTo>
                  <a:cubicBezTo>
                    <a:pt x="224" y="188"/>
                    <a:pt x="217" y="189"/>
                    <a:pt x="215" y="195"/>
                  </a:cubicBezTo>
                  <a:close/>
                  <a:moveTo>
                    <a:pt x="393" y="196"/>
                  </a:moveTo>
                  <a:cubicBezTo>
                    <a:pt x="399" y="193"/>
                    <a:pt x="402" y="186"/>
                    <a:pt x="408" y="183"/>
                  </a:cubicBezTo>
                  <a:cubicBezTo>
                    <a:pt x="407" y="182"/>
                    <a:pt x="410" y="181"/>
                    <a:pt x="408" y="180"/>
                  </a:cubicBezTo>
                  <a:cubicBezTo>
                    <a:pt x="403" y="186"/>
                    <a:pt x="397" y="190"/>
                    <a:pt x="393" y="196"/>
                  </a:cubicBezTo>
                  <a:close/>
                  <a:moveTo>
                    <a:pt x="115" y="188"/>
                  </a:moveTo>
                  <a:cubicBezTo>
                    <a:pt x="115" y="188"/>
                    <a:pt x="114" y="189"/>
                    <a:pt x="114" y="190"/>
                  </a:cubicBezTo>
                  <a:cubicBezTo>
                    <a:pt x="112" y="193"/>
                    <a:pt x="113" y="197"/>
                    <a:pt x="111" y="198"/>
                  </a:cubicBezTo>
                  <a:cubicBezTo>
                    <a:pt x="113" y="199"/>
                    <a:pt x="109" y="203"/>
                    <a:pt x="111" y="205"/>
                  </a:cubicBezTo>
                  <a:cubicBezTo>
                    <a:pt x="118" y="200"/>
                    <a:pt x="119" y="189"/>
                    <a:pt x="122" y="182"/>
                  </a:cubicBezTo>
                  <a:cubicBezTo>
                    <a:pt x="116" y="178"/>
                    <a:pt x="117" y="184"/>
                    <a:pt x="115" y="188"/>
                  </a:cubicBezTo>
                  <a:close/>
                  <a:moveTo>
                    <a:pt x="251" y="182"/>
                  </a:moveTo>
                  <a:cubicBezTo>
                    <a:pt x="255" y="184"/>
                    <a:pt x="264" y="184"/>
                    <a:pt x="270" y="183"/>
                  </a:cubicBezTo>
                  <a:cubicBezTo>
                    <a:pt x="264" y="182"/>
                    <a:pt x="254" y="180"/>
                    <a:pt x="251" y="182"/>
                  </a:cubicBezTo>
                  <a:close/>
                  <a:moveTo>
                    <a:pt x="241" y="183"/>
                  </a:moveTo>
                  <a:cubicBezTo>
                    <a:pt x="241" y="183"/>
                    <a:pt x="244" y="184"/>
                    <a:pt x="245" y="183"/>
                  </a:cubicBezTo>
                  <a:cubicBezTo>
                    <a:pt x="243" y="184"/>
                    <a:pt x="241" y="181"/>
                    <a:pt x="241" y="183"/>
                  </a:cubicBezTo>
                  <a:close/>
                  <a:moveTo>
                    <a:pt x="123" y="192"/>
                  </a:moveTo>
                  <a:cubicBezTo>
                    <a:pt x="125" y="189"/>
                    <a:pt x="128" y="187"/>
                    <a:pt x="130" y="185"/>
                  </a:cubicBezTo>
                  <a:cubicBezTo>
                    <a:pt x="128" y="184"/>
                    <a:pt x="127" y="183"/>
                    <a:pt x="125" y="183"/>
                  </a:cubicBezTo>
                  <a:cubicBezTo>
                    <a:pt x="125" y="186"/>
                    <a:pt x="123" y="189"/>
                    <a:pt x="123" y="192"/>
                  </a:cubicBezTo>
                  <a:close/>
                  <a:moveTo>
                    <a:pt x="196" y="185"/>
                  </a:moveTo>
                  <a:cubicBezTo>
                    <a:pt x="184" y="188"/>
                    <a:pt x="169" y="185"/>
                    <a:pt x="157" y="187"/>
                  </a:cubicBezTo>
                  <a:cubicBezTo>
                    <a:pt x="170" y="191"/>
                    <a:pt x="185" y="189"/>
                    <a:pt x="196" y="185"/>
                  </a:cubicBezTo>
                  <a:close/>
                  <a:moveTo>
                    <a:pt x="128" y="196"/>
                  </a:moveTo>
                  <a:cubicBezTo>
                    <a:pt x="131" y="193"/>
                    <a:pt x="135" y="190"/>
                    <a:pt x="138" y="188"/>
                  </a:cubicBezTo>
                  <a:cubicBezTo>
                    <a:pt x="132" y="185"/>
                    <a:pt x="131" y="192"/>
                    <a:pt x="128" y="196"/>
                  </a:cubicBezTo>
                  <a:close/>
                  <a:moveTo>
                    <a:pt x="214" y="190"/>
                  </a:moveTo>
                  <a:cubicBezTo>
                    <a:pt x="215" y="189"/>
                    <a:pt x="216" y="189"/>
                    <a:pt x="216" y="188"/>
                  </a:cubicBezTo>
                  <a:cubicBezTo>
                    <a:pt x="215" y="188"/>
                    <a:pt x="214" y="188"/>
                    <a:pt x="214" y="190"/>
                  </a:cubicBezTo>
                  <a:close/>
                  <a:moveTo>
                    <a:pt x="101" y="189"/>
                  </a:moveTo>
                  <a:cubicBezTo>
                    <a:pt x="100" y="191"/>
                    <a:pt x="100" y="192"/>
                    <a:pt x="98" y="192"/>
                  </a:cubicBezTo>
                  <a:cubicBezTo>
                    <a:pt x="97" y="192"/>
                    <a:pt x="98" y="190"/>
                    <a:pt x="97" y="190"/>
                  </a:cubicBezTo>
                  <a:cubicBezTo>
                    <a:pt x="97" y="191"/>
                    <a:pt x="96" y="190"/>
                    <a:pt x="95" y="191"/>
                  </a:cubicBezTo>
                  <a:cubicBezTo>
                    <a:pt x="94" y="192"/>
                    <a:pt x="95" y="194"/>
                    <a:pt x="93" y="194"/>
                  </a:cubicBezTo>
                  <a:cubicBezTo>
                    <a:pt x="92" y="194"/>
                    <a:pt x="92" y="192"/>
                    <a:pt x="90" y="193"/>
                  </a:cubicBezTo>
                  <a:cubicBezTo>
                    <a:pt x="90" y="196"/>
                    <a:pt x="91" y="198"/>
                    <a:pt x="92" y="199"/>
                  </a:cubicBezTo>
                  <a:cubicBezTo>
                    <a:pt x="93" y="198"/>
                    <a:pt x="92" y="195"/>
                    <a:pt x="94" y="195"/>
                  </a:cubicBezTo>
                  <a:cubicBezTo>
                    <a:pt x="94" y="197"/>
                    <a:pt x="92" y="199"/>
                    <a:pt x="93" y="201"/>
                  </a:cubicBezTo>
                  <a:cubicBezTo>
                    <a:pt x="95" y="199"/>
                    <a:pt x="96" y="192"/>
                    <a:pt x="101" y="196"/>
                  </a:cubicBezTo>
                  <a:cubicBezTo>
                    <a:pt x="102" y="194"/>
                    <a:pt x="104" y="192"/>
                    <a:pt x="104" y="189"/>
                  </a:cubicBezTo>
                  <a:cubicBezTo>
                    <a:pt x="102" y="188"/>
                    <a:pt x="103" y="189"/>
                    <a:pt x="101" y="189"/>
                  </a:cubicBezTo>
                  <a:close/>
                  <a:moveTo>
                    <a:pt x="221" y="190"/>
                  </a:moveTo>
                  <a:cubicBezTo>
                    <a:pt x="223" y="190"/>
                    <a:pt x="223" y="189"/>
                    <a:pt x="223" y="188"/>
                  </a:cubicBezTo>
                  <a:cubicBezTo>
                    <a:pt x="222" y="188"/>
                    <a:pt x="221" y="188"/>
                    <a:pt x="221" y="190"/>
                  </a:cubicBezTo>
                  <a:close/>
                  <a:moveTo>
                    <a:pt x="133" y="206"/>
                  </a:moveTo>
                  <a:cubicBezTo>
                    <a:pt x="138" y="200"/>
                    <a:pt x="144" y="195"/>
                    <a:pt x="149" y="189"/>
                  </a:cubicBezTo>
                  <a:cubicBezTo>
                    <a:pt x="147" y="189"/>
                    <a:pt x="146" y="189"/>
                    <a:pt x="143" y="189"/>
                  </a:cubicBezTo>
                  <a:cubicBezTo>
                    <a:pt x="141" y="196"/>
                    <a:pt x="134" y="200"/>
                    <a:pt x="133" y="206"/>
                  </a:cubicBezTo>
                  <a:close/>
                  <a:moveTo>
                    <a:pt x="210" y="191"/>
                  </a:moveTo>
                  <a:cubicBezTo>
                    <a:pt x="208" y="191"/>
                    <a:pt x="207" y="192"/>
                    <a:pt x="206" y="191"/>
                  </a:cubicBezTo>
                  <a:cubicBezTo>
                    <a:pt x="207" y="190"/>
                    <a:pt x="208" y="190"/>
                    <a:pt x="208" y="189"/>
                  </a:cubicBezTo>
                  <a:cubicBezTo>
                    <a:pt x="204" y="189"/>
                    <a:pt x="203" y="193"/>
                    <a:pt x="200" y="195"/>
                  </a:cubicBezTo>
                  <a:cubicBezTo>
                    <a:pt x="201" y="198"/>
                    <a:pt x="203" y="200"/>
                    <a:pt x="203" y="203"/>
                  </a:cubicBezTo>
                  <a:cubicBezTo>
                    <a:pt x="207" y="201"/>
                    <a:pt x="211" y="195"/>
                    <a:pt x="211" y="193"/>
                  </a:cubicBezTo>
                  <a:cubicBezTo>
                    <a:pt x="210" y="194"/>
                    <a:pt x="209" y="192"/>
                    <a:pt x="210" y="191"/>
                  </a:cubicBezTo>
                  <a:close/>
                  <a:moveTo>
                    <a:pt x="194" y="191"/>
                  </a:moveTo>
                  <a:cubicBezTo>
                    <a:pt x="186" y="194"/>
                    <a:pt x="183" y="201"/>
                    <a:pt x="178" y="207"/>
                  </a:cubicBezTo>
                  <a:cubicBezTo>
                    <a:pt x="179" y="209"/>
                    <a:pt x="179" y="214"/>
                    <a:pt x="182" y="214"/>
                  </a:cubicBezTo>
                  <a:cubicBezTo>
                    <a:pt x="184" y="214"/>
                    <a:pt x="191" y="204"/>
                    <a:pt x="187" y="200"/>
                  </a:cubicBezTo>
                  <a:cubicBezTo>
                    <a:pt x="188" y="200"/>
                    <a:pt x="189" y="199"/>
                    <a:pt x="189" y="199"/>
                  </a:cubicBezTo>
                  <a:cubicBezTo>
                    <a:pt x="191" y="199"/>
                    <a:pt x="190" y="201"/>
                    <a:pt x="192" y="201"/>
                  </a:cubicBezTo>
                  <a:cubicBezTo>
                    <a:pt x="193" y="200"/>
                    <a:pt x="196" y="197"/>
                    <a:pt x="195" y="194"/>
                  </a:cubicBezTo>
                  <a:cubicBezTo>
                    <a:pt x="198" y="193"/>
                    <a:pt x="200" y="192"/>
                    <a:pt x="201" y="190"/>
                  </a:cubicBezTo>
                  <a:cubicBezTo>
                    <a:pt x="196" y="191"/>
                    <a:pt x="190" y="197"/>
                    <a:pt x="186" y="199"/>
                  </a:cubicBezTo>
                  <a:cubicBezTo>
                    <a:pt x="189" y="196"/>
                    <a:pt x="190" y="193"/>
                    <a:pt x="194" y="191"/>
                  </a:cubicBezTo>
                  <a:close/>
                  <a:moveTo>
                    <a:pt x="234" y="197"/>
                  </a:moveTo>
                  <a:cubicBezTo>
                    <a:pt x="236" y="200"/>
                    <a:pt x="236" y="203"/>
                    <a:pt x="238" y="205"/>
                  </a:cubicBezTo>
                  <a:cubicBezTo>
                    <a:pt x="238" y="203"/>
                    <a:pt x="240" y="203"/>
                    <a:pt x="239" y="201"/>
                  </a:cubicBezTo>
                  <a:cubicBezTo>
                    <a:pt x="242" y="200"/>
                    <a:pt x="245" y="199"/>
                    <a:pt x="247" y="201"/>
                  </a:cubicBezTo>
                  <a:cubicBezTo>
                    <a:pt x="247" y="199"/>
                    <a:pt x="247" y="199"/>
                    <a:pt x="248" y="198"/>
                  </a:cubicBezTo>
                  <a:cubicBezTo>
                    <a:pt x="247" y="198"/>
                    <a:pt x="246" y="198"/>
                    <a:pt x="245" y="197"/>
                  </a:cubicBezTo>
                  <a:cubicBezTo>
                    <a:pt x="245" y="195"/>
                    <a:pt x="246" y="193"/>
                    <a:pt x="249" y="193"/>
                  </a:cubicBezTo>
                  <a:cubicBezTo>
                    <a:pt x="248" y="190"/>
                    <a:pt x="244" y="190"/>
                    <a:pt x="242" y="190"/>
                  </a:cubicBezTo>
                  <a:cubicBezTo>
                    <a:pt x="241" y="191"/>
                    <a:pt x="241" y="192"/>
                    <a:pt x="241" y="192"/>
                  </a:cubicBezTo>
                  <a:cubicBezTo>
                    <a:pt x="238" y="192"/>
                    <a:pt x="237" y="196"/>
                    <a:pt x="234" y="197"/>
                  </a:cubicBezTo>
                  <a:close/>
                  <a:moveTo>
                    <a:pt x="337" y="197"/>
                  </a:moveTo>
                  <a:cubicBezTo>
                    <a:pt x="327" y="192"/>
                    <a:pt x="307" y="192"/>
                    <a:pt x="295" y="191"/>
                  </a:cubicBezTo>
                  <a:cubicBezTo>
                    <a:pt x="309" y="195"/>
                    <a:pt x="321" y="197"/>
                    <a:pt x="337" y="197"/>
                  </a:cubicBezTo>
                  <a:close/>
                  <a:moveTo>
                    <a:pt x="158" y="197"/>
                  </a:moveTo>
                  <a:cubicBezTo>
                    <a:pt x="160" y="196"/>
                    <a:pt x="163" y="193"/>
                    <a:pt x="165" y="196"/>
                  </a:cubicBezTo>
                  <a:cubicBezTo>
                    <a:pt x="163" y="197"/>
                    <a:pt x="162" y="200"/>
                    <a:pt x="160" y="200"/>
                  </a:cubicBezTo>
                  <a:cubicBezTo>
                    <a:pt x="160" y="201"/>
                    <a:pt x="161" y="202"/>
                    <a:pt x="161" y="203"/>
                  </a:cubicBezTo>
                  <a:cubicBezTo>
                    <a:pt x="164" y="202"/>
                    <a:pt x="164" y="198"/>
                    <a:pt x="168" y="198"/>
                  </a:cubicBezTo>
                  <a:cubicBezTo>
                    <a:pt x="168" y="195"/>
                    <a:pt x="172" y="195"/>
                    <a:pt x="172" y="193"/>
                  </a:cubicBezTo>
                  <a:cubicBezTo>
                    <a:pt x="167" y="193"/>
                    <a:pt x="163" y="192"/>
                    <a:pt x="157" y="191"/>
                  </a:cubicBezTo>
                  <a:cubicBezTo>
                    <a:pt x="157" y="193"/>
                    <a:pt x="159" y="195"/>
                    <a:pt x="158" y="197"/>
                  </a:cubicBezTo>
                  <a:close/>
                  <a:moveTo>
                    <a:pt x="131" y="194"/>
                  </a:moveTo>
                  <a:cubicBezTo>
                    <a:pt x="130" y="198"/>
                    <a:pt x="126" y="199"/>
                    <a:pt x="125" y="202"/>
                  </a:cubicBezTo>
                  <a:cubicBezTo>
                    <a:pt x="126" y="204"/>
                    <a:pt x="123" y="207"/>
                    <a:pt x="125" y="210"/>
                  </a:cubicBezTo>
                  <a:cubicBezTo>
                    <a:pt x="130" y="205"/>
                    <a:pt x="133" y="198"/>
                    <a:pt x="138" y="192"/>
                  </a:cubicBezTo>
                  <a:cubicBezTo>
                    <a:pt x="135" y="192"/>
                    <a:pt x="135" y="195"/>
                    <a:pt x="131" y="194"/>
                  </a:cubicBezTo>
                  <a:close/>
                  <a:moveTo>
                    <a:pt x="121" y="198"/>
                  </a:moveTo>
                  <a:cubicBezTo>
                    <a:pt x="123" y="197"/>
                    <a:pt x="125" y="194"/>
                    <a:pt x="125" y="192"/>
                  </a:cubicBezTo>
                  <a:cubicBezTo>
                    <a:pt x="123" y="195"/>
                    <a:pt x="120" y="195"/>
                    <a:pt x="121" y="198"/>
                  </a:cubicBezTo>
                  <a:close/>
                  <a:moveTo>
                    <a:pt x="177" y="193"/>
                  </a:moveTo>
                  <a:cubicBezTo>
                    <a:pt x="176" y="195"/>
                    <a:pt x="174" y="196"/>
                    <a:pt x="173" y="198"/>
                  </a:cubicBezTo>
                  <a:cubicBezTo>
                    <a:pt x="174" y="199"/>
                    <a:pt x="174" y="199"/>
                    <a:pt x="175" y="199"/>
                  </a:cubicBezTo>
                  <a:cubicBezTo>
                    <a:pt x="178" y="197"/>
                    <a:pt x="181" y="195"/>
                    <a:pt x="184" y="192"/>
                  </a:cubicBezTo>
                  <a:cubicBezTo>
                    <a:pt x="181" y="193"/>
                    <a:pt x="180" y="193"/>
                    <a:pt x="177" y="193"/>
                  </a:cubicBezTo>
                  <a:close/>
                  <a:moveTo>
                    <a:pt x="136" y="213"/>
                  </a:moveTo>
                  <a:cubicBezTo>
                    <a:pt x="137" y="215"/>
                    <a:pt x="138" y="217"/>
                    <a:pt x="139" y="218"/>
                  </a:cubicBezTo>
                  <a:cubicBezTo>
                    <a:pt x="141" y="213"/>
                    <a:pt x="150" y="210"/>
                    <a:pt x="147" y="202"/>
                  </a:cubicBezTo>
                  <a:cubicBezTo>
                    <a:pt x="148" y="202"/>
                    <a:pt x="148" y="200"/>
                    <a:pt x="149" y="200"/>
                  </a:cubicBezTo>
                  <a:cubicBezTo>
                    <a:pt x="150" y="201"/>
                    <a:pt x="150" y="202"/>
                    <a:pt x="151" y="203"/>
                  </a:cubicBezTo>
                  <a:cubicBezTo>
                    <a:pt x="153" y="203"/>
                    <a:pt x="153" y="200"/>
                    <a:pt x="156" y="199"/>
                  </a:cubicBezTo>
                  <a:cubicBezTo>
                    <a:pt x="155" y="197"/>
                    <a:pt x="154" y="195"/>
                    <a:pt x="153" y="193"/>
                  </a:cubicBezTo>
                  <a:cubicBezTo>
                    <a:pt x="148" y="200"/>
                    <a:pt x="142" y="207"/>
                    <a:pt x="136" y="213"/>
                  </a:cubicBezTo>
                  <a:close/>
                  <a:moveTo>
                    <a:pt x="251" y="197"/>
                  </a:moveTo>
                  <a:cubicBezTo>
                    <a:pt x="255" y="197"/>
                    <a:pt x="259" y="196"/>
                    <a:pt x="262" y="193"/>
                  </a:cubicBezTo>
                  <a:cubicBezTo>
                    <a:pt x="257" y="192"/>
                    <a:pt x="252" y="193"/>
                    <a:pt x="251" y="197"/>
                  </a:cubicBezTo>
                  <a:close/>
                  <a:moveTo>
                    <a:pt x="144" y="196"/>
                  </a:moveTo>
                  <a:cubicBezTo>
                    <a:pt x="142" y="202"/>
                    <a:pt x="134" y="203"/>
                    <a:pt x="134" y="210"/>
                  </a:cubicBezTo>
                  <a:cubicBezTo>
                    <a:pt x="139" y="206"/>
                    <a:pt x="145" y="200"/>
                    <a:pt x="147" y="194"/>
                  </a:cubicBezTo>
                  <a:cubicBezTo>
                    <a:pt x="146" y="195"/>
                    <a:pt x="146" y="196"/>
                    <a:pt x="144" y="196"/>
                  </a:cubicBezTo>
                  <a:close/>
                  <a:moveTo>
                    <a:pt x="85" y="200"/>
                  </a:moveTo>
                  <a:cubicBezTo>
                    <a:pt x="80" y="215"/>
                    <a:pt x="75" y="231"/>
                    <a:pt x="73" y="244"/>
                  </a:cubicBezTo>
                  <a:cubicBezTo>
                    <a:pt x="79" y="233"/>
                    <a:pt x="81" y="218"/>
                    <a:pt x="88" y="208"/>
                  </a:cubicBezTo>
                  <a:cubicBezTo>
                    <a:pt x="86" y="204"/>
                    <a:pt x="88" y="200"/>
                    <a:pt x="87" y="197"/>
                  </a:cubicBezTo>
                  <a:cubicBezTo>
                    <a:pt x="85" y="196"/>
                    <a:pt x="84" y="197"/>
                    <a:pt x="83" y="198"/>
                  </a:cubicBezTo>
                  <a:cubicBezTo>
                    <a:pt x="85" y="197"/>
                    <a:pt x="84" y="200"/>
                    <a:pt x="85" y="200"/>
                  </a:cubicBezTo>
                  <a:close/>
                  <a:moveTo>
                    <a:pt x="270" y="198"/>
                  </a:moveTo>
                  <a:cubicBezTo>
                    <a:pt x="272" y="199"/>
                    <a:pt x="274" y="199"/>
                    <a:pt x="275" y="197"/>
                  </a:cubicBezTo>
                  <a:cubicBezTo>
                    <a:pt x="274" y="196"/>
                    <a:pt x="271" y="196"/>
                    <a:pt x="270" y="198"/>
                  </a:cubicBezTo>
                  <a:close/>
                  <a:moveTo>
                    <a:pt x="293" y="199"/>
                  </a:moveTo>
                  <a:cubicBezTo>
                    <a:pt x="300" y="200"/>
                    <a:pt x="307" y="201"/>
                    <a:pt x="313" y="200"/>
                  </a:cubicBezTo>
                  <a:cubicBezTo>
                    <a:pt x="307" y="200"/>
                    <a:pt x="300" y="196"/>
                    <a:pt x="292" y="197"/>
                  </a:cubicBezTo>
                  <a:cubicBezTo>
                    <a:pt x="293" y="197"/>
                    <a:pt x="293" y="198"/>
                    <a:pt x="293" y="199"/>
                  </a:cubicBezTo>
                  <a:close/>
                  <a:moveTo>
                    <a:pt x="175" y="202"/>
                  </a:moveTo>
                  <a:cubicBezTo>
                    <a:pt x="176" y="202"/>
                    <a:pt x="176" y="203"/>
                    <a:pt x="176" y="203"/>
                  </a:cubicBezTo>
                  <a:cubicBezTo>
                    <a:pt x="178" y="203"/>
                    <a:pt x="180" y="200"/>
                    <a:pt x="180" y="198"/>
                  </a:cubicBezTo>
                  <a:cubicBezTo>
                    <a:pt x="178" y="199"/>
                    <a:pt x="177" y="201"/>
                    <a:pt x="175" y="202"/>
                  </a:cubicBezTo>
                  <a:close/>
                  <a:moveTo>
                    <a:pt x="205" y="206"/>
                  </a:moveTo>
                  <a:cubicBezTo>
                    <a:pt x="206" y="207"/>
                    <a:pt x="207" y="209"/>
                    <a:pt x="208" y="210"/>
                  </a:cubicBezTo>
                  <a:cubicBezTo>
                    <a:pt x="210" y="208"/>
                    <a:pt x="213" y="206"/>
                    <a:pt x="215" y="204"/>
                  </a:cubicBezTo>
                  <a:cubicBezTo>
                    <a:pt x="213" y="202"/>
                    <a:pt x="213" y="200"/>
                    <a:pt x="212" y="198"/>
                  </a:cubicBezTo>
                  <a:cubicBezTo>
                    <a:pt x="211" y="199"/>
                    <a:pt x="211" y="199"/>
                    <a:pt x="211" y="198"/>
                  </a:cubicBezTo>
                  <a:cubicBezTo>
                    <a:pt x="210" y="202"/>
                    <a:pt x="207" y="204"/>
                    <a:pt x="205" y="206"/>
                  </a:cubicBezTo>
                  <a:close/>
                  <a:moveTo>
                    <a:pt x="106" y="201"/>
                  </a:moveTo>
                  <a:cubicBezTo>
                    <a:pt x="108" y="202"/>
                    <a:pt x="109" y="200"/>
                    <a:pt x="108" y="199"/>
                  </a:cubicBezTo>
                  <a:cubicBezTo>
                    <a:pt x="108" y="200"/>
                    <a:pt x="106" y="200"/>
                    <a:pt x="106" y="201"/>
                  </a:cubicBezTo>
                  <a:close/>
                  <a:moveTo>
                    <a:pt x="381" y="200"/>
                  </a:moveTo>
                  <a:cubicBezTo>
                    <a:pt x="374" y="200"/>
                    <a:pt x="369" y="198"/>
                    <a:pt x="365" y="199"/>
                  </a:cubicBezTo>
                  <a:cubicBezTo>
                    <a:pt x="371" y="200"/>
                    <a:pt x="376" y="202"/>
                    <a:pt x="381" y="200"/>
                  </a:cubicBezTo>
                  <a:close/>
                  <a:moveTo>
                    <a:pt x="193" y="205"/>
                  </a:moveTo>
                  <a:cubicBezTo>
                    <a:pt x="194" y="208"/>
                    <a:pt x="194" y="211"/>
                    <a:pt x="196" y="212"/>
                  </a:cubicBezTo>
                  <a:cubicBezTo>
                    <a:pt x="203" y="210"/>
                    <a:pt x="198" y="202"/>
                    <a:pt x="198" y="199"/>
                  </a:cubicBezTo>
                  <a:cubicBezTo>
                    <a:pt x="196" y="200"/>
                    <a:pt x="194" y="202"/>
                    <a:pt x="193" y="205"/>
                  </a:cubicBezTo>
                  <a:close/>
                  <a:moveTo>
                    <a:pt x="163" y="210"/>
                  </a:moveTo>
                  <a:cubicBezTo>
                    <a:pt x="167" y="208"/>
                    <a:pt x="169" y="205"/>
                    <a:pt x="172" y="202"/>
                  </a:cubicBezTo>
                  <a:cubicBezTo>
                    <a:pt x="171" y="202"/>
                    <a:pt x="171" y="201"/>
                    <a:pt x="170" y="201"/>
                  </a:cubicBezTo>
                  <a:cubicBezTo>
                    <a:pt x="168" y="204"/>
                    <a:pt x="165" y="206"/>
                    <a:pt x="163" y="210"/>
                  </a:cubicBezTo>
                  <a:close/>
                  <a:moveTo>
                    <a:pt x="111" y="207"/>
                  </a:moveTo>
                  <a:cubicBezTo>
                    <a:pt x="112" y="209"/>
                    <a:pt x="111" y="209"/>
                    <a:pt x="113" y="210"/>
                  </a:cubicBezTo>
                  <a:cubicBezTo>
                    <a:pt x="113" y="207"/>
                    <a:pt x="114" y="204"/>
                    <a:pt x="116" y="205"/>
                  </a:cubicBezTo>
                  <a:cubicBezTo>
                    <a:pt x="116" y="204"/>
                    <a:pt x="116" y="203"/>
                    <a:pt x="116" y="203"/>
                  </a:cubicBezTo>
                  <a:cubicBezTo>
                    <a:pt x="114" y="203"/>
                    <a:pt x="113" y="206"/>
                    <a:pt x="111" y="207"/>
                  </a:cubicBezTo>
                  <a:close/>
                  <a:moveTo>
                    <a:pt x="354" y="203"/>
                  </a:moveTo>
                  <a:cubicBezTo>
                    <a:pt x="357" y="203"/>
                    <a:pt x="359" y="205"/>
                    <a:pt x="361" y="203"/>
                  </a:cubicBezTo>
                  <a:cubicBezTo>
                    <a:pt x="359" y="203"/>
                    <a:pt x="354" y="202"/>
                    <a:pt x="354" y="203"/>
                  </a:cubicBezTo>
                  <a:close/>
                  <a:moveTo>
                    <a:pt x="365" y="203"/>
                  </a:moveTo>
                  <a:cubicBezTo>
                    <a:pt x="366" y="203"/>
                    <a:pt x="369" y="204"/>
                    <a:pt x="369" y="203"/>
                  </a:cubicBezTo>
                  <a:cubicBezTo>
                    <a:pt x="368" y="204"/>
                    <a:pt x="366" y="201"/>
                    <a:pt x="365" y="203"/>
                  </a:cubicBezTo>
                  <a:close/>
                  <a:moveTo>
                    <a:pt x="102" y="206"/>
                  </a:moveTo>
                  <a:cubicBezTo>
                    <a:pt x="102" y="208"/>
                    <a:pt x="103" y="208"/>
                    <a:pt x="103" y="210"/>
                  </a:cubicBezTo>
                  <a:cubicBezTo>
                    <a:pt x="100" y="211"/>
                    <a:pt x="100" y="213"/>
                    <a:pt x="101" y="216"/>
                  </a:cubicBezTo>
                  <a:cubicBezTo>
                    <a:pt x="102" y="215"/>
                    <a:pt x="103" y="212"/>
                    <a:pt x="105" y="214"/>
                  </a:cubicBezTo>
                  <a:cubicBezTo>
                    <a:pt x="104" y="210"/>
                    <a:pt x="109" y="208"/>
                    <a:pt x="105" y="203"/>
                  </a:cubicBezTo>
                  <a:cubicBezTo>
                    <a:pt x="105" y="203"/>
                    <a:pt x="104" y="203"/>
                    <a:pt x="104" y="203"/>
                  </a:cubicBezTo>
                  <a:cubicBezTo>
                    <a:pt x="104" y="205"/>
                    <a:pt x="103" y="205"/>
                    <a:pt x="102" y="206"/>
                  </a:cubicBezTo>
                  <a:close/>
                  <a:moveTo>
                    <a:pt x="154" y="206"/>
                  </a:moveTo>
                  <a:cubicBezTo>
                    <a:pt x="153" y="208"/>
                    <a:pt x="153" y="210"/>
                    <a:pt x="154" y="211"/>
                  </a:cubicBezTo>
                  <a:cubicBezTo>
                    <a:pt x="155" y="209"/>
                    <a:pt x="160" y="207"/>
                    <a:pt x="157" y="203"/>
                  </a:cubicBezTo>
                  <a:cubicBezTo>
                    <a:pt x="156" y="205"/>
                    <a:pt x="156" y="206"/>
                    <a:pt x="154" y="206"/>
                  </a:cubicBezTo>
                  <a:close/>
                  <a:moveTo>
                    <a:pt x="396" y="205"/>
                  </a:moveTo>
                  <a:cubicBezTo>
                    <a:pt x="397" y="205"/>
                    <a:pt x="398" y="205"/>
                    <a:pt x="399" y="204"/>
                  </a:cubicBezTo>
                  <a:cubicBezTo>
                    <a:pt x="398" y="204"/>
                    <a:pt x="398" y="203"/>
                    <a:pt x="397" y="203"/>
                  </a:cubicBezTo>
                  <a:cubicBezTo>
                    <a:pt x="397" y="204"/>
                    <a:pt x="396" y="205"/>
                    <a:pt x="396" y="205"/>
                  </a:cubicBezTo>
                  <a:close/>
                  <a:moveTo>
                    <a:pt x="167" y="215"/>
                  </a:moveTo>
                  <a:cubicBezTo>
                    <a:pt x="169" y="212"/>
                    <a:pt x="172" y="210"/>
                    <a:pt x="173" y="207"/>
                  </a:cubicBezTo>
                  <a:cubicBezTo>
                    <a:pt x="171" y="203"/>
                    <a:pt x="162" y="212"/>
                    <a:pt x="167" y="215"/>
                  </a:cubicBezTo>
                  <a:close/>
                  <a:moveTo>
                    <a:pt x="115" y="217"/>
                  </a:moveTo>
                  <a:cubicBezTo>
                    <a:pt x="116" y="219"/>
                    <a:pt x="116" y="220"/>
                    <a:pt x="117" y="221"/>
                  </a:cubicBezTo>
                  <a:cubicBezTo>
                    <a:pt x="119" y="221"/>
                    <a:pt x="119" y="217"/>
                    <a:pt x="120" y="215"/>
                  </a:cubicBezTo>
                  <a:cubicBezTo>
                    <a:pt x="120" y="212"/>
                    <a:pt x="121" y="208"/>
                    <a:pt x="119" y="206"/>
                  </a:cubicBezTo>
                  <a:cubicBezTo>
                    <a:pt x="117" y="210"/>
                    <a:pt x="118" y="215"/>
                    <a:pt x="115" y="217"/>
                  </a:cubicBezTo>
                  <a:close/>
                  <a:moveTo>
                    <a:pt x="95" y="211"/>
                  </a:moveTo>
                  <a:cubicBezTo>
                    <a:pt x="96" y="210"/>
                    <a:pt x="96" y="209"/>
                    <a:pt x="96" y="207"/>
                  </a:cubicBezTo>
                  <a:cubicBezTo>
                    <a:pt x="96" y="207"/>
                    <a:pt x="96" y="207"/>
                    <a:pt x="95" y="207"/>
                  </a:cubicBezTo>
                  <a:cubicBezTo>
                    <a:pt x="95" y="208"/>
                    <a:pt x="94" y="210"/>
                    <a:pt x="95" y="211"/>
                  </a:cubicBezTo>
                  <a:close/>
                  <a:moveTo>
                    <a:pt x="238" y="216"/>
                  </a:moveTo>
                  <a:cubicBezTo>
                    <a:pt x="238" y="215"/>
                    <a:pt x="240" y="215"/>
                    <a:pt x="241" y="214"/>
                  </a:cubicBezTo>
                  <a:cubicBezTo>
                    <a:pt x="241" y="211"/>
                    <a:pt x="241" y="207"/>
                    <a:pt x="240" y="207"/>
                  </a:cubicBezTo>
                  <a:cubicBezTo>
                    <a:pt x="238" y="209"/>
                    <a:pt x="234" y="213"/>
                    <a:pt x="238" y="216"/>
                  </a:cubicBezTo>
                  <a:close/>
                  <a:moveTo>
                    <a:pt x="222" y="210"/>
                  </a:moveTo>
                  <a:cubicBezTo>
                    <a:pt x="223" y="210"/>
                    <a:pt x="222" y="212"/>
                    <a:pt x="224" y="212"/>
                  </a:cubicBezTo>
                  <a:cubicBezTo>
                    <a:pt x="223" y="210"/>
                    <a:pt x="225" y="208"/>
                    <a:pt x="223" y="207"/>
                  </a:cubicBezTo>
                  <a:cubicBezTo>
                    <a:pt x="224" y="209"/>
                    <a:pt x="222" y="208"/>
                    <a:pt x="222" y="210"/>
                  </a:cubicBezTo>
                  <a:close/>
                  <a:moveTo>
                    <a:pt x="183" y="217"/>
                  </a:moveTo>
                  <a:cubicBezTo>
                    <a:pt x="185" y="219"/>
                    <a:pt x="185" y="223"/>
                    <a:pt x="187" y="224"/>
                  </a:cubicBezTo>
                  <a:cubicBezTo>
                    <a:pt x="189" y="221"/>
                    <a:pt x="191" y="219"/>
                    <a:pt x="193" y="216"/>
                  </a:cubicBezTo>
                  <a:cubicBezTo>
                    <a:pt x="192" y="214"/>
                    <a:pt x="191" y="210"/>
                    <a:pt x="189" y="209"/>
                  </a:cubicBezTo>
                  <a:cubicBezTo>
                    <a:pt x="187" y="212"/>
                    <a:pt x="184" y="214"/>
                    <a:pt x="183" y="217"/>
                  </a:cubicBezTo>
                  <a:close/>
                  <a:moveTo>
                    <a:pt x="210" y="216"/>
                  </a:moveTo>
                  <a:cubicBezTo>
                    <a:pt x="212" y="214"/>
                    <a:pt x="216" y="211"/>
                    <a:pt x="216" y="209"/>
                  </a:cubicBezTo>
                  <a:cubicBezTo>
                    <a:pt x="214" y="210"/>
                    <a:pt x="208" y="213"/>
                    <a:pt x="210" y="216"/>
                  </a:cubicBezTo>
                  <a:close/>
                  <a:moveTo>
                    <a:pt x="155" y="214"/>
                  </a:moveTo>
                  <a:cubicBezTo>
                    <a:pt x="156" y="212"/>
                    <a:pt x="159" y="211"/>
                    <a:pt x="159" y="209"/>
                  </a:cubicBezTo>
                  <a:cubicBezTo>
                    <a:pt x="158" y="211"/>
                    <a:pt x="154" y="212"/>
                    <a:pt x="155" y="214"/>
                  </a:cubicBezTo>
                  <a:close/>
                  <a:moveTo>
                    <a:pt x="128" y="214"/>
                  </a:moveTo>
                  <a:cubicBezTo>
                    <a:pt x="128" y="212"/>
                    <a:pt x="131" y="211"/>
                    <a:pt x="129" y="210"/>
                  </a:cubicBezTo>
                  <a:cubicBezTo>
                    <a:pt x="129" y="211"/>
                    <a:pt x="126" y="212"/>
                    <a:pt x="128" y="214"/>
                  </a:cubicBezTo>
                  <a:close/>
                  <a:moveTo>
                    <a:pt x="168" y="217"/>
                  </a:moveTo>
                  <a:cubicBezTo>
                    <a:pt x="168" y="221"/>
                    <a:pt x="171" y="221"/>
                    <a:pt x="172" y="225"/>
                  </a:cubicBezTo>
                  <a:cubicBezTo>
                    <a:pt x="178" y="222"/>
                    <a:pt x="181" y="215"/>
                    <a:pt x="174" y="210"/>
                  </a:cubicBezTo>
                  <a:cubicBezTo>
                    <a:pt x="173" y="214"/>
                    <a:pt x="170" y="216"/>
                    <a:pt x="168" y="217"/>
                  </a:cubicBezTo>
                  <a:close/>
                  <a:moveTo>
                    <a:pt x="227" y="216"/>
                  </a:moveTo>
                  <a:cubicBezTo>
                    <a:pt x="230" y="216"/>
                    <a:pt x="228" y="211"/>
                    <a:pt x="227" y="210"/>
                  </a:cubicBezTo>
                  <a:cubicBezTo>
                    <a:pt x="227" y="213"/>
                    <a:pt x="227" y="214"/>
                    <a:pt x="227" y="216"/>
                  </a:cubicBezTo>
                  <a:close/>
                  <a:moveTo>
                    <a:pt x="197" y="218"/>
                  </a:moveTo>
                  <a:cubicBezTo>
                    <a:pt x="200" y="217"/>
                    <a:pt x="200" y="215"/>
                    <a:pt x="203" y="215"/>
                  </a:cubicBezTo>
                  <a:cubicBezTo>
                    <a:pt x="202" y="213"/>
                    <a:pt x="203" y="211"/>
                    <a:pt x="201" y="211"/>
                  </a:cubicBezTo>
                  <a:cubicBezTo>
                    <a:pt x="199" y="213"/>
                    <a:pt x="197" y="215"/>
                    <a:pt x="197" y="218"/>
                  </a:cubicBezTo>
                  <a:close/>
                  <a:moveTo>
                    <a:pt x="107" y="216"/>
                  </a:moveTo>
                  <a:cubicBezTo>
                    <a:pt x="109" y="215"/>
                    <a:pt x="111" y="213"/>
                    <a:pt x="108" y="212"/>
                  </a:cubicBezTo>
                  <a:cubicBezTo>
                    <a:pt x="108" y="213"/>
                    <a:pt x="108" y="214"/>
                    <a:pt x="107" y="216"/>
                  </a:cubicBezTo>
                  <a:close/>
                  <a:moveTo>
                    <a:pt x="143" y="224"/>
                  </a:moveTo>
                  <a:cubicBezTo>
                    <a:pt x="145" y="220"/>
                    <a:pt x="153" y="217"/>
                    <a:pt x="149" y="212"/>
                  </a:cubicBezTo>
                  <a:cubicBezTo>
                    <a:pt x="148" y="216"/>
                    <a:pt x="138" y="220"/>
                    <a:pt x="143" y="224"/>
                  </a:cubicBezTo>
                  <a:close/>
                  <a:moveTo>
                    <a:pt x="128" y="217"/>
                  </a:moveTo>
                  <a:cubicBezTo>
                    <a:pt x="129" y="216"/>
                    <a:pt x="128" y="219"/>
                    <a:pt x="129" y="218"/>
                  </a:cubicBezTo>
                  <a:cubicBezTo>
                    <a:pt x="131" y="217"/>
                    <a:pt x="131" y="216"/>
                    <a:pt x="132" y="214"/>
                  </a:cubicBezTo>
                  <a:cubicBezTo>
                    <a:pt x="132" y="213"/>
                    <a:pt x="131" y="212"/>
                    <a:pt x="130" y="212"/>
                  </a:cubicBezTo>
                  <a:cubicBezTo>
                    <a:pt x="130" y="214"/>
                    <a:pt x="128" y="214"/>
                    <a:pt x="128" y="217"/>
                  </a:cubicBezTo>
                  <a:close/>
                  <a:moveTo>
                    <a:pt x="158" y="217"/>
                  </a:moveTo>
                  <a:cubicBezTo>
                    <a:pt x="159" y="215"/>
                    <a:pt x="161" y="215"/>
                    <a:pt x="161" y="213"/>
                  </a:cubicBezTo>
                  <a:cubicBezTo>
                    <a:pt x="159" y="213"/>
                    <a:pt x="157" y="215"/>
                    <a:pt x="158" y="217"/>
                  </a:cubicBezTo>
                  <a:close/>
                  <a:moveTo>
                    <a:pt x="157" y="221"/>
                  </a:moveTo>
                  <a:cubicBezTo>
                    <a:pt x="158" y="222"/>
                    <a:pt x="159" y="222"/>
                    <a:pt x="159" y="224"/>
                  </a:cubicBezTo>
                  <a:cubicBezTo>
                    <a:pt x="161" y="222"/>
                    <a:pt x="163" y="220"/>
                    <a:pt x="164" y="218"/>
                  </a:cubicBezTo>
                  <a:cubicBezTo>
                    <a:pt x="163" y="212"/>
                    <a:pt x="158" y="217"/>
                    <a:pt x="157" y="221"/>
                  </a:cubicBezTo>
                  <a:close/>
                  <a:moveTo>
                    <a:pt x="246" y="215"/>
                  </a:moveTo>
                  <a:cubicBezTo>
                    <a:pt x="248" y="218"/>
                    <a:pt x="246" y="219"/>
                    <a:pt x="245" y="220"/>
                  </a:cubicBezTo>
                  <a:cubicBezTo>
                    <a:pt x="246" y="221"/>
                    <a:pt x="247" y="219"/>
                    <a:pt x="247" y="220"/>
                  </a:cubicBezTo>
                  <a:cubicBezTo>
                    <a:pt x="246" y="223"/>
                    <a:pt x="248" y="228"/>
                    <a:pt x="245" y="230"/>
                  </a:cubicBezTo>
                  <a:cubicBezTo>
                    <a:pt x="243" y="228"/>
                    <a:pt x="244" y="227"/>
                    <a:pt x="243" y="226"/>
                  </a:cubicBezTo>
                  <a:cubicBezTo>
                    <a:pt x="241" y="233"/>
                    <a:pt x="245" y="237"/>
                    <a:pt x="244" y="244"/>
                  </a:cubicBezTo>
                  <a:cubicBezTo>
                    <a:pt x="243" y="245"/>
                    <a:pt x="242" y="246"/>
                    <a:pt x="241" y="247"/>
                  </a:cubicBezTo>
                  <a:cubicBezTo>
                    <a:pt x="243" y="248"/>
                    <a:pt x="241" y="250"/>
                    <a:pt x="241" y="252"/>
                  </a:cubicBezTo>
                  <a:cubicBezTo>
                    <a:pt x="244" y="254"/>
                    <a:pt x="243" y="261"/>
                    <a:pt x="246" y="264"/>
                  </a:cubicBezTo>
                  <a:cubicBezTo>
                    <a:pt x="247" y="246"/>
                    <a:pt x="250" y="231"/>
                    <a:pt x="249" y="217"/>
                  </a:cubicBezTo>
                  <a:cubicBezTo>
                    <a:pt x="249" y="217"/>
                    <a:pt x="249" y="218"/>
                    <a:pt x="248" y="218"/>
                  </a:cubicBezTo>
                  <a:cubicBezTo>
                    <a:pt x="248" y="215"/>
                    <a:pt x="250" y="218"/>
                    <a:pt x="249" y="215"/>
                  </a:cubicBezTo>
                  <a:cubicBezTo>
                    <a:pt x="249" y="215"/>
                    <a:pt x="247" y="215"/>
                    <a:pt x="246" y="215"/>
                  </a:cubicBezTo>
                  <a:close/>
                  <a:moveTo>
                    <a:pt x="212" y="222"/>
                  </a:moveTo>
                  <a:cubicBezTo>
                    <a:pt x="214" y="224"/>
                    <a:pt x="215" y="228"/>
                    <a:pt x="217" y="230"/>
                  </a:cubicBezTo>
                  <a:cubicBezTo>
                    <a:pt x="217" y="226"/>
                    <a:pt x="218" y="218"/>
                    <a:pt x="217" y="215"/>
                  </a:cubicBezTo>
                  <a:cubicBezTo>
                    <a:pt x="216" y="218"/>
                    <a:pt x="213" y="219"/>
                    <a:pt x="212" y="222"/>
                  </a:cubicBezTo>
                  <a:close/>
                  <a:moveTo>
                    <a:pt x="89" y="228"/>
                  </a:moveTo>
                  <a:cubicBezTo>
                    <a:pt x="92" y="225"/>
                    <a:pt x="95" y="221"/>
                    <a:pt x="95" y="216"/>
                  </a:cubicBezTo>
                  <a:cubicBezTo>
                    <a:pt x="92" y="220"/>
                    <a:pt x="90" y="223"/>
                    <a:pt x="89" y="228"/>
                  </a:cubicBezTo>
                  <a:close/>
                  <a:moveTo>
                    <a:pt x="109" y="222"/>
                  </a:moveTo>
                  <a:cubicBezTo>
                    <a:pt x="110" y="222"/>
                    <a:pt x="110" y="222"/>
                    <a:pt x="110" y="223"/>
                  </a:cubicBezTo>
                  <a:cubicBezTo>
                    <a:pt x="110" y="223"/>
                    <a:pt x="110" y="224"/>
                    <a:pt x="109" y="223"/>
                  </a:cubicBezTo>
                  <a:cubicBezTo>
                    <a:pt x="110" y="222"/>
                    <a:pt x="108" y="223"/>
                    <a:pt x="108" y="222"/>
                  </a:cubicBezTo>
                  <a:cubicBezTo>
                    <a:pt x="109" y="220"/>
                    <a:pt x="111" y="219"/>
                    <a:pt x="112" y="217"/>
                  </a:cubicBezTo>
                  <a:cubicBezTo>
                    <a:pt x="109" y="217"/>
                    <a:pt x="109" y="220"/>
                    <a:pt x="107" y="221"/>
                  </a:cubicBezTo>
                  <a:cubicBezTo>
                    <a:pt x="107" y="223"/>
                    <a:pt x="108" y="223"/>
                    <a:pt x="108" y="224"/>
                  </a:cubicBezTo>
                  <a:cubicBezTo>
                    <a:pt x="108" y="225"/>
                    <a:pt x="109" y="224"/>
                    <a:pt x="109" y="224"/>
                  </a:cubicBezTo>
                  <a:cubicBezTo>
                    <a:pt x="108" y="226"/>
                    <a:pt x="109" y="229"/>
                    <a:pt x="110" y="230"/>
                  </a:cubicBezTo>
                  <a:cubicBezTo>
                    <a:pt x="112" y="226"/>
                    <a:pt x="112" y="222"/>
                    <a:pt x="113" y="218"/>
                  </a:cubicBezTo>
                  <a:cubicBezTo>
                    <a:pt x="109" y="220"/>
                    <a:pt x="112" y="221"/>
                    <a:pt x="109" y="222"/>
                  </a:cubicBezTo>
                  <a:close/>
                  <a:moveTo>
                    <a:pt x="146" y="223"/>
                  </a:moveTo>
                  <a:cubicBezTo>
                    <a:pt x="144" y="223"/>
                    <a:pt x="143" y="226"/>
                    <a:pt x="143" y="227"/>
                  </a:cubicBezTo>
                  <a:cubicBezTo>
                    <a:pt x="144" y="225"/>
                    <a:pt x="144" y="228"/>
                    <a:pt x="145" y="228"/>
                  </a:cubicBezTo>
                  <a:cubicBezTo>
                    <a:pt x="147" y="224"/>
                    <a:pt x="153" y="220"/>
                    <a:pt x="152" y="217"/>
                  </a:cubicBezTo>
                  <a:cubicBezTo>
                    <a:pt x="148" y="219"/>
                    <a:pt x="148" y="223"/>
                    <a:pt x="144" y="226"/>
                  </a:cubicBezTo>
                  <a:cubicBezTo>
                    <a:pt x="144" y="225"/>
                    <a:pt x="146" y="224"/>
                    <a:pt x="146" y="223"/>
                  </a:cubicBezTo>
                  <a:close/>
                  <a:moveTo>
                    <a:pt x="121" y="229"/>
                  </a:moveTo>
                  <a:cubicBezTo>
                    <a:pt x="124" y="227"/>
                    <a:pt x="125" y="224"/>
                    <a:pt x="127" y="221"/>
                  </a:cubicBezTo>
                  <a:cubicBezTo>
                    <a:pt x="126" y="219"/>
                    <a:pt x="125" y="219"/>
                    <a:pt x="124" y="217"/>
                  </a:cubicBezTo>
                  <a:cubicBezTo>
                    <a:pt x="121" y="220"/>
                    <a:pt x="123" y="225"/>
                    <a:pt x="121" y="229"/>
                  </a:cubicBezTo>
                  <a:close/>
                  <a:moveTo>
                    <a:pt x="131" y="224"/>
                  </a:moveTo>
                  <a:cubicBezTo>
                    <a:pt x="132" y="224"/>
                    <a:pt x="132" y="225"/>
                    <a:pt x="133" y="225"/>
                  </a:cubicBezTo>
                  <a:cubicBezTo>
                    <a:pt x="134" y="223"/>
                    <a:pt x="135" y="222"/>
                    <a:pt x="136" y="221"/>
                  </a:cubicBezTo>
                  <a:cubicBezTo>
                    <a:pt x="136" y="219"/>
                    <a:pt x="135" y="218"/>
                    <a:pt x="134" y="217"/>
                  </a:cubicBezTo>
                  <a:cubicBezTo>
                    <a:pt x="132" y="219"/>
                    <a:pt x="131" y="221"/>
                    <a:pt x="131" y="224"/>
                  </a:cubicBezTo>
                  <a:close/>
                  <a:moveTo>
                    <a:pt x="201" y="224"/>
                  </a:moveTo>
                  <a:cubicBezTo>
                    <a:pt x="201" y="225"/>
                    <a:pt x="201" y="225"/>
                    <a:pt x="202" y="225"/>
                  </a:cubicBezTo>
                  <a:cubicBezTo>
                    <a:pt x="202" y="223"/>
                    <a:pt x="207" y="221"/>
                    <a:pt x="205" y="219"/>
                  </a:cubicBezTo>
                  <a:cubicBezTo>
                    <a:pt x="204" y="221"/>
                    <a:pt x="202" y="222"/>
                    <a:pt x="201" y="224"/>
                  </a:cubicBezTo>
                  <a:close/>
                  <a:moveTo>
                    <a:pt x="220" y="224"/>
                  </a:moveTo>
                  <a:cubicBezTo>
                    <a:pt x="222" y="224"/>
                    <a:pt x="222" y="223"/>
                    <a:pt x="223" y="223"/>
                  </a:cubicBezTo>
                  <a:cubicBezTo>
                    <a:pt x="222" y="222"/>
                    <a:pt x="222" y="220"/>
                    <a:pt x="220" y="219"/>
                  </a:cubicBezTo>
                  <a:cubicBezTo>
                    <a:pt x="220" y="221"/>
                    <a:pt x="220" y="223"/>
                    <a:pt x="220" y="224"/>
                  </a:cubicBezTo>
                  <a:close/>
                  <a:moveTo>
                    <a:pt x="174" y="229"/>
                  </a:moveTo>
                  <a:cubicBezTo>
                    <a:pt x="175" y="231"/>
                    <a:pt x="175" y="232"/>
                    <a:pt x="177" y="235"/>
                  </a:cubicBezTo>
                  <a:cubicBezTo>
                    <a:pt x="180" y="233"/>
                    <a:pt x="182" y="230"/>
                    <a:pt x="184" y="227"/>
                  </a:cubicBezTo>
                  <a:cubicBezTo>
                    <a:pt x="183" y="225"/>
                    <a:pt x="182" y="222"/>
                    <a:pt x="180" y="220"/>
                  </a:cubicBezTo>
                  <a:cubicBezTo>
                    <a:pt x="178" y="223"/>
                    <a:pt x="176" y="225"/>
                    <a:pt x="174" y="229"/>
                  </a:cubicBezTo>
                  <a:close/>
                  <a:moveTo>
                    <a:pt x="161" y="229"/>
                  </a:moveTo>
                  <a:cubicBezTo>
                    <a:pt x="163" y="229"/>
                    <a:pt x="163" y="232"/>
                    <a:pt x="165" y="232"/>
                  </a:cubicBezTo>
                  <a:cubicBezTo>
                    <a:pt x="166" y="232"/>
                    <a:pt x="166" y="231"/>
                    <a:pt x="167" y="231"/>
                  </a:cubicBezTo>
                  <a:cubicBezTo>
                    <a:pt x="167" y="232"/>
                    <a:pt x="166" y="232"/>
                    <a:pt x="167" y="233"/>
                  </a:cubicBezTo>
                  <a:cubicBezTo>
                    <a:pt x="169" y="232"/>
                    <a:pt x="169" y="230"/>
                    <a:pt x="170" y="229"/>
                  </a:cubicBezTo>
                  <a:cubicBezTo>
                    <a:pt x="168" y="226"/>
                    <a:pt x="168" y="223"/>
                    <a:pt x="166" y="222"/>
                  </a:cubicBezTo>
                  <a:cubicBezTo>
                    <a:pt x="164" y="224"/>
                    <a:pt x="161" y="225"/>
                    <a:pt x="161" y="229"/>
                  </a:cubicBezTo>
                  <a:close/>
                  <a:moveTo>
                    <a:pt x="190" y="225"/>
                  </a:moveTo>
                  <a:cubicBezTo>
                    <a:pt x="189" y="226"/>
                    <a:pt x="188" y="226"/>
                    <a:pt x="188" y="228"/>
                  </a:cubicBezTo>
                  <a:cubicBezTo>
                    <a:pt x="190" y="228"/>
                    <a:pt x="192" y="226"/>
                    <a:pt x="190" y="225"/>
                  </a:cubicBezTo>
                  <a:close/>
                  <a:moveTo>
                    <a:pt x="190" y="231"/>
                  </a:moveTo>
                  <a:cubicBezTo>
                    <a:pt x="193" y="229"/>
                    <a:pt x="198" y="225"/>
                    <a:pt x="195" y="222"/>
                  </a:cubicBezTo>
                  <a:cubicBezTo>
                    <a:pt x="193" y="225"/>
                    <a:pt x="188" y="228"/>
                    <a:pt x="190" y="231"/>
                  </a:cubicBezTo>
                  <a:close/>
                  <a:moveTo>
                    <a:pt x="147" y="230"/>
                  </a:moveTo>
                  <a:cubicBezTo>
                    <a:pt x="147" y="229"/>
                    <a:pt x="149" y="228"/>
                    <a:pt x="149" y="229"/>
                  </a:cubicBezTo>
                  <a:cubicBezTo>
                    <a:pt x="149" y="230"/>
                    <a:pt x="148" y="230"/>
                    <a:pt x="147" y="231"/>
                  </a:cubicBezTo>
                  <a:cubicBezTo>
                    <a:pt x="147" y="233"/>
                    <a:pt x="148" y="235"/>
                    <a:pt x="150" y="236"/>
                  </a:cubicBezTo>
                  <a:cubicBezTo>
                    <a:pt x="152" y="233"/>
                    <a:pt x="155" y="230"/>
                    <a:pt x="157" y="227"/>
                  </a:cubicBezTo>
                  <a:cubicBezTo>
                    <a:pt x="156" y="226"/>
                    <a:pt x="156" y="224"/>
                    <a:pt x="155" y="223"/>
                  </a:cubicBezTo>
                  <a:cubicBezTo>
                    <a:pt x="151" y="222"/>
                    <a:pt x="148" y="227"/>
                    <a:pt x="147" y="230"/>
                  </a:cubicBezTo>
                  <a:close/>
                  <a:moveTo>
                    <a:pt x="93" y="234"/>
                  </a:moveTo>
                  <a:cubicBezTo>
                    <a:pt x="95" y="231"/>
                    <a:pt x="97" y="227"/>
                    <a:pt x="96" y="223"/>
                  </a:cubicBezTo>
                  <a:cubicBezTo>
                    <a:pt x="95" y="227"/>
                    <a:pt x="94" y="231"/>
                    <a:pt x="93" y="234"/>
                  </a:cubicBezTo>
                  <a:close/>
                  <a:moveTo>
                    <a:pt x="124" y="234"/>
                  </a:moveTo>
                  <a:cubicBezTo>
                    <a:pt x="126" y="233"/>
                    <a:pt x="129" y="230"/>
                    <a:pt x="130" y="227"/>
                  </a:cubicBezTo>
                  <a:cubicBezTo>
                    <a:pt x="130" y="226"/>
                    <a:pt x="129" y="225"/>
                    <a:pt x="128" y="224"/>
                  </a:cubicBezTo>
                  <a:cubicBezTo>
                    <a:pt x="127" y="227"/>
                    <a:pt x="121" y="230"/>
                    <a:pt x="124" y="234"/>
                  </a:cubicBezTo>
                  <a:close/>
                  <a:moveTo>
                    <a:pt x="203" y="227"/>
                  </a:moveTo>
                  <a:cubicBezTo>
                    <a:pt x="203" y="226"/>
                    <a:pt x="205" y="226"/>
                    <a:pt x="205" y="224"/>
                  </a:cubicBezTo>
                  <a:cubicBezTo>
                    <a:pt x="203" y="224"/>
                    <a:pt x="202" y="226"/>
                    <a:pt x="203" y="227"/>
                  </a:cubicBezTo>
                  <a:close/>
                  <a:moveTo>
                    <a:pt x="135" y="229"/>
                  </a:moveTo>
                  <a:cubicBezTo>
                    <a:pt x="135" y="230"/>
                    <a:pt x="137" y="231"/>
                    <a:pt x="136" y="232"/>
                  </a:cubicBezTo>
                  <a:cubicBezTo>
                    <a:pt x="138" y="231"/>
                    <a:pt x="139" y="229"/>
                    <a:pt x="140" y="227"/>
                  </a:cubicBezTo>
                  <a:cubicBezTo>
                    <a:pt x="140" y="226"/>
                    <a:pt x="140" y="225"/>
                    <a:pt x="138" y="225"/>
                  </a:cubicBezTo>
                  <a:cubicBezTo>
                    <a:pt x="138" y="227"/>
                    <a:pt x="136" y="228"/>
                    <a:pt x="135" y="229"/>
                  </a:cubicBezTo>
                  <a:close/>
                  <a:moveTo>
                    <a:pt x="203" y="232"/>
                  </a:moveTo>
                  <a:cubicBezTo>
                    <a:pt x="205" y="234"/>
                    <a:pt x="207" y="237"/>
                    <a:pt x="207" y="239"/>
                  </a:cubicBezTo>
                  <a:cubicBezTo>
                    <a:pt x="210" y="239"/>
                    <a:pt x="213" y="235"/>
                    <a:pt x="213" y="233"/>
                  </a:cubicBezTo>
                  <a:cubicBezTo>
                    <a:pt x="210" y="233"/>
                    <a:pt x="211" y="226"/>
                    <a:pt x="207" y="225"/>
                  </a:cubicBezTo>
                  <a:cubicBezTo>
                    <a:pt x="206" y="228"/>
                    <a:pt x="204" y="230"/>
                    <a:pt x="203" y="232"/>
                  </a:cubicBezTo>
                  <a:close/>
                  <a:moveTo>
                    <a:pt x="103" y="234"/>
                  </a:moveTo>
                  <a:cubicBezTo>
                    <a:pt x="104" y="232"/>
                    <a:pt x="104" y="230"/>
                    <a:pt x="105" y="228"/>
                  </a:cubicBezTo>
                  <a:cubicBezTo>
                    <a:pt x="105" y="228"/>
                    <a:pt x="104" y="228"/>
                    <a:pt x="103" y="228"/>
                  </a:cubicBezTo>
                  <a:cubicBezTo>
                    <a:pt x="105" y="230"/>
                    <a:pt x="101" y="232"/>
                    <a:pt x="103" y="234"/>
                  </a:cubicBezTo>
                  <a:close/>
                  <a:moveTo>
                    <a:pt x="220" y="229"/>
                  </a:moveTo>
                  <a:cubicBezTo>
                    <a:pt x="221" y="232"/>
                    <a:pt x="219" y="235"/>
                    <a:pt x="221" y="237"/>
                  </a:cubicBezTo>
                  <a:cubicBezTo>
                    <a:pt x="223" y="234"/>
                    <a:pt x="226" y="234"/>
                    <a:pt x="226" y="230"/>
                  </a:cubicBezTo>
                  <a:cubicBezTo>
                    <a:pt x="225" y="229"/>
                    <a:pt x="225" y="228"/>
                    <a:pt x="225" y="228"/>
                  </a:cubicBezTo>
                  <a:cubicBezTo>
                    <a:pt x="224" y="228"/>
                    <a:pt x="222" y="228"/>
                    <a:pt x="222" y="228"/>
                  </a:cubicBezTo>
                  <a:cubicBezTo>
                    <a:pt x="222" y="229"/>
                    <a:pt x="222" y="229"/>
                    <a:pt x="220" y="229"/>
                  </a:cubicBezTo>
                  <a:close/>
                  <a:moveTo>
                    <a:pt x="85" y="242"/>
                  </a:moveTo>
                  <a:cubicBezTo>
                    <a:pt x="88" y="238"/>
                    <a:pt x="91" y="233"/>
                    <a:pt x="90" y="229"/>
                  </a:cubicBezTo>
                  <a:cubicBezTo>
                    <a:pt x="88" y="233"/>
                    <a:pt x="83" y="236"/>
                    <a:pt x="85" y="242"/>
                  </a:cubicBezTo>
                  <a:close/>
                  <a:moveTo>
                    <a:pt x="138" y="235"/>
                  </a:moveTo>
                  <a:cubicBezTo>
                    <a:pt x="140" y="234"/>
                    <a:pt x="141" y="233"/>
                    <a:pt x="142" y="230"/>
                  </a:cubicBezTo>
                  <a:cubicBezTo>
                    <a:pt x="142" y="230"/>
                    <a:pt x="141" y="230"/>
                    <a:pt x="141" y="230"/>
                  </a:cubicBezTo>
                  <a:cubicBezTo>
                    <a:pt x="141" y="232"/>
                    <a:pt x="136" y="232"/>
                    <a:pt x="138" y="235"/>
                  </a:cubicBezTo>
                  <a:close/>
                  <a:moveTo>
                    <a:pt x="151" y="241"/>
                  </a:moveTo>
                  <a:cubicBezTo>
                    <a:pt x="154" y="241"/>
                    <a:pt x="153" y="244"/>
                    <a:pt x="155" y="244"/>
                  </a:cubicBezTo>
                  <a:cubicBezTo>
                    <a:pt x="159" y="240"/>
                    <a:pt x="165" y="234"/>
                    <a:pt x="158" y="230"/>
                  </a:cubicBezTo>
                  <a:cubicBezTo>
                    <a:pt x="156" y="234"/>
                    <a:pt x="151" y="236"/>
                    <a:pt x="151" y="241"/>
                  </a:cubicBezTo>
                  <a:close/>
                  <a:moveTo>
                    <a:pt x="179" y="237"/>
                  </a:moveTo>
                  <a:cubicBezTo>
                    <a:pt x="180" y="240"/>
                    <a:pt x="181" y="241"/>
                    <a:pt x="182" y="243"/>
                  </a:cubicBezTo>
                  <a:cubicBezTo>
                    <a:pt x="184" y="240"/>
                    <a:pt x="187" y="239"/>
                    <a:pt x="188" y="235"/>
                  </a:cubicBezTo>
                  <a:cubicBezTo>
                    <a:pt x="187" y="233"/>
                    <a:pt x="186" y="232"/>
                    <a:pt x="186" y="230"/>
                  </a:cubicBezTo>
                  <a:cubicBezTo>
                    <a:pt x="182" y="232"/>
                    <a:pt x="182" y="236"/>
                    <a:pt x="179" y="237"/>
                  </a:cubicBezTo>
                  <a:close/>
                  <a:moveTo>
                    <a:pt x="192" y="235"/>
                  </a:moveTo>
                  <a:cubicBezTo>
                    <a:pt x="193" y="236"/>
                    <a:pt x="193" y="237"/>
                    <a:pt x="194" y="237"/>
                  </a:cubicBezTo>
                  <a:cubicBezTo>
                    <a:pt x="196" y="236"/>
                    <a:pt x="196" y="231"/>
                    <a:pt x="195" y="230"/>
                  </a:cubicBezTo>
                  <a:cubicBezTo>
                    <a:pt x="195" y="233"/>
                    <a:pt x="193" y="233"/>
                    <a:pt x="192" y="235"/>
                  </a:cubicBezTo>
                  <a:close/>
                  <a:moveTo>
                    <a:pt x="106" y="236"/>
                  </a:moveTo>
                  <a:cubicBezTo>
                    <a:pt x="107" y="236"/>
                    <a:pt x="107" y="235"/>
                    <a:pt x="108" y="235"/>
                  </a:cubicBezTo>
                  <a:cubicBezTo>
                    <a:pt x="108" y="233"/>
                    <a:pt x="108" y="231"/>
                    <a:pt x="106" y="231"/>
                  </a:cubicBezTo>
                  <a:cubicBezTo>
                    <a:pt x="105" y="233"/>
                    <a:pt x="105" y="235"/>
                    <a:pt x="106" y="236"/>
                  </a:cubicBezTo>
                  <a:close/>
                  <a:moveTo>
                    <a:pt x="113" y="234"/>
                  </a:moveTo>
                  <a:cubicBezTo>
                    <a:pt x="113" y="236"/>
                    <a:pt x="114" y="237"/>
                    <a:pt x="115" y="237"/>
                  </a:cubicBezTo>
                  <a:cubicBezTo>
                    <a:pt x="117" y="236"/>
                    <a:pt x="118" y="233"/>
                    <a:pt x="117" y="231"/>
                  </a:cubicBezTo>
                  <a:cubicBezTo>
                    <a:pt x="115" y="232"/>
                    <a:pt x="114" y="234"/>
                    <a:pt x="113" y="234"/>
                  </a:cubicBezTo>
                  <a:close/>
                  <a:moveTo>
                    <a:pt x="168" y="239"/>
                  </a:moveTo>
                  <a:cubicBezTo>
                    <a:pt x="170" y="239"/>
                    <a:pt x="169" y="242"/>
                    <a:pt x="171" y="243"/>
                  </a:cubicBezTo>
                  <a:cubicBezTo>
                    <a:pt x="172" y="241"/>
                    <a:pt x="174" y="239"/>
                    <a:pt x="175" y="237"/>
                  </a:cubicBezTo>
                  <a:cubicBezTo>
                    <a:pt x="173" y="236"/>
                    <a:pt x="174" y="233"/>
                    <a:pt x="171" y="232"/>
                  </a:cubicBezTo>
                  <a:cubicBezTo>
                    <a:pt x="170" y="234"/>
                    <a:pt x="167" y="235"/>
                    <a:pt x="168" y="239"/>
                  </a:cubicBezTo>
                  <a:close/>
                  <a:moveTo>
                    <a:pt x="127" y="240"/>
                  </a:moveTo>
                  <a:cubicBezTo>
                    <a:pt x="129" y="240"/>
                    <a:pt x="127" y="241"/>
                    <a:pt x="129" y="242"/>
                  </a:cubicBezTo>
                  <a:cubicBezTo>
                    <a:pt x="131" y="239"/>
                    <a:pt x="133" y="237"/>
                    <a:pt x="134" y="234"/>
                  </a:cubicBezTo>
                  <a:cubicBezTo>
                    <a:pt x="132" y="230"/>
                    <a:pt x="129" y="238"/>
                    <a:pt x="127" y="240"/>
                  </a:cubicBezTo>
                  <a:close/>
                  <a:moveTo>
                    <a:pt x="141" y="238"/>
                  </a:moveTo>
                  <a:cubicBezTo>
                    <a:pt x="142" y="239"/>
                    <a:pt x="142" y="240"/>
                    <a:pt x="141" y="241"/>
                  </a:cubicBezTo>
                  <a:cubicBezTo>
                    <a:pt x="143" y="241"/>
                    <a:pt x="143" y="242"/>
                    <a:pt x="144" y="242"/>
                  </a:cubicBezTo>
                  <a:cubicBezTo>
                    <a:pt x="149" y="240"/>
                    <a:pt x="147" y="236"/>
                    <a:pt x="143" y="233"/>
                  </a:cubicBezTo>
                  <a:cubicBezTo>
                    <a:pt x="142" y="235"/>
                    <a:pt x="141" y="235"/>
                    <a:pt x="141" y="238"/>
                  </a:cubicBezTo>
                  <a:close/>
                  <a:moveTo>
                    <a:pt x="230" y="245"/>
                  </a:moveTo>
                  <a:cubicBezTo>
                    <a:pt x="232" y="243"/>
                    <a:pt x="231" y="241"/>
                    <a:pt x="233" y="240"/>
                  </a:cubicBezTo>
                  <a:cubicBezTo>
                    <a:pt x="234" y="237"/>
                    <a:pt x="231" y="234"/>
                    <a:pt x="230" y="234"/>
                  </a:cubicBezTo>
                  <a:cubicBezTo>
                    <a:pt x="231" y="235"/>
                    <a:pt x="231" y="237"/>
                    <a:pt x="232" y="239"/>
                  </a:cubicBezTo>
                  <a:cubicBezTo>
                    <a:pt x="229" y="240"/>
                    <a:pt x="230" y="244"/>
                    <a:pt x="230" y="245"/>
                  </a:cubicBezTo>
                  <a:close/>
                  <a:moveTo>
                    <a:pt x="199" y="240"/>
                  </a:moveTo>
                  <a:cubicBezTo>
                    <a:pt x="198" y="240"/>
                    <a:pt x="196" y="240"/>
                    <a:pt x="195" y="240"/>
                  </a:cubicBezTo>
                  <a:cubicBezTo>
                    <a:pt x="198" y="242"/>
                    <a:pt x="197" y="246"/>
                    <a:pt x="200" y="249"/>
                  </a:cubicBezTo>
                  <a:cubicBezTo>
                    <a:pt x="202" y="246"/>
                    <a:pt x="204" y="245"/>
                    <a:pt x="206" y="243"/>
                  </a:cubicBezTo>
                  <a:cubicBezTo>
                    <a:pt x="203" y="240"/>
                    <a:pt x="203" y="236"/>
                    <a:pt x="200" y="234"/>
                  </a:cubicBezTo>
                  <a:cubicBezTo>
                    <a:pt x="200" y="236"/>
                    <a:pt x="198" y="237"/>
                    <a:pt x="199" y="240"/>
                  </a:cubicBezTo>
                  <a:close/>
                  <a:moveTo>
                    <a:pt x="223" y="240"/>
                  </a:moveTo>
                  <a:cubicBezTo>
                    <a:pt x="224" y="242"/>
                    <a:pt x="224" y="245"/>
                    <a:pt x="226" y="245"/>
                  </a:cubicBezTo>
                  <a:cubicBezTo>
                    <a:pt x="227" y="242"/>
                    <a:pt x="228" y="237"/>
                    <a:pt x="227" y="234"/>
                  </a:cubicBezTo>
                  <a:cubicBezTo>
                    <a:pt x="226" y="237"/>
                    <a:pt x="224" y="237"/>
                    <a:pt x="223" y="240"/>
                  </a:cubicBezTo>
                  <a:close/>
                  <a:moveTo>
                    <a:pt x="120" y="239"/>
                  </a:moveTo>
                  <a:cubicBezTo>
                    <a:pt x="122" y="239"/>
                    <a:pt x="122" y="238"/>
                    <a:pt x="122" y="236"/>
                  </a:cubicBezTo>
                  <a:cubicBezTo>
                    <a:pt x="122" y="236"/>
                    <a:pt x="122" y="235"/>
                    <a:pt x="121" y="235"/>
                  </a:cubicBezTo>
                  <a:cubicBezTo>
                    <a:pt x="120" y="236"/>
                    <a:pt x="121" y="237"/>
                    <a:pt x="120" y="239"/>
                  </a:cubicBezTo>
                  <a:close/>
                  <a:moveTo>
                    <a:pt x="130" y="243"/>
                  </a:moveTo>
                  <a:cubicBezTo>
                    <a:pt x="133" y="242"/>
                    <a:pt x="135" y="239"/>
                    <a:pt x="136" y="237"/>
                  </a:cubicBezTo>
                  <a:cubicBezTo>
                    <a:pt x="133" y="237"/>
                    <a:pt x="132" y="241"/>
                    <a:pt x="130" y="243"/>
                  </a:cubicBezTo>
                  <a:close/>
                  <a:moveTo>
                    <a:pt x="95" y="252"/>
                  </a:moveTo>
                  <a:cubicBezTo>
                    <a:pt x="96" y="250"/>
                    <a:pt x="97" y="249"/>
                    <a:pt x="98" y="247"/>
                  </a:cubicBezTo>
                  <a:cubicBezTo>
                    <a:pt x="95" y="244"/>
                    <a:pt x="100" y="240"/>
                    <a:pt x="97" y="237"/>
                  </a:cubicBezTo>
                  <a:cubicBezTo>
                    <a:pt x="95" y="242"/>
                    <a:pt x="91" y="248"/>
                    <a:pt x="95" y="252"/>
                  </a:cubicBezTo>
                  <a:close/>
                  <a:moveTo>
                    <a:pt x="213" y="247"/>
                  </a:moveTo>
                  <a:cubicBezTo>
                    <a:pt x="214" y="245"/>
                    <a:pt x="215" y="244"/>
                    <a:pt x="216" y="243"/>
                  </a:cubicBezTo>
                  <a:cubicBezTo>
                    <a:pt x="215" y="241"/>
                    <a:pt x="216" y="240"/>
                    <a:pt x="215" y="238"/>
                  </a:cubicBezTo>
                  <a:cubicBezTo>
                    <a:pt x="210" y="238"/>
                    <a:pt x="209" y="244"/>
                    <a:pt x="213" y="247"/>
                  </a:cubicBezTo>
                  <a:close/>
                  <a:moveTo>
                    <a:pt x="186" y="248"/>
                  </a:moveTo>
                  <a:cubicBezTo>
                    <a:pt x="187" y="245"/>
                    <a:pt x="190" y="244"/>
                    <a:pt x="191" y="240"/>
                  </a:cubicBezTo>
                  <a:cubicBezTo>
                    <a:pt x="190" y="236"/>
                    <a:pt x="182" y="245"/>
                    <a:pt x="186" y="248"/>
                  </a:cubicBezTo>
                  <a:close/>
                  <a:moveTo>
                    <a:pt x="117" y="242"/>
                  </a:moveTo>
                  <a:cubicBezTo>
                    <a:pt x="117" y="241"/>
                    <a:pt x="119" y="241"/>
                    <a:pt x="118" y="239"/>
                  </a:cubicBezTo>
                  <a:cubicBezTo>
                    <a:pt x="117" y="239"/>
                    <a:pt x="116" y="243"/>
                    <a:pt x="117" y="242"/>
                  </a:cubicBezTo>
                  <a:close/>
                  <a:moveTo>
                    <a:pt x="133" y="247"/>
                  </a:moveTo>
                  <a:cubicBezTo>
                    <a:pt x="135" y="246"/>
                    <a:pt x="136" y="242"/>
                    <a:pt x="139" y="241"/>
                  </a:cubicBezTo>
                  <a:cubicBezTo>
                    <a:pt x="138" y="241"/>
                    <a:pt x="139" y="240"/>
                    <a:pt x="137" y="240"/>
                  </a:cubicBezTo>
                  <a:cubicBezTo>
                    <a:pt x="136" y="243"/>
                    <a:pt x="133" y="244"/>
                    <a:pt x="133" y="247"/>
                  </a:cubicBezTo>
                  <a:close/>
                  <a:moveTo>
                    <a:pt x="158" y="249"/>
                  </a:moveTo>
                  <a:cubicBezTo>
                    <a:pt x="160" y="250"/>
                    <a:pt x="160" y="252"/>
                    <a:pt x="162" y="253"/>
                  </a:cubicBezTo>
                  <a:cubicBezTo>
                    <a:pt x="164" y="250"/>
                    <a:pt x="167" y="249"/>
                    <a:pt x="168" y="245"/>
                  </a:cubicBezTo>
                  <a:cubicBezTo>
                    <a:pt x="167" y="244"/>
                    <a:pt x="167" y="241"/>
                    <a:pt x="165" y="240"/>
                  </a:cubicBezTo>
                  <a:cubicBezTo>
                    <a:pt x="162" y="243"/>
                    <a:pt x="160" y="245"/>
                    <a:pt x="158" y="249"/>
                  </a:cubicBezTo>
                  <a:close/>
                  <a:moveTo>
                    <a:pt x="145" y="244"/>
                  </a:moveTo>
                  <a:cubicBezTo>
                    <a:pt x="146" y="247"/>
                    <a:pt x="148" y="250"/>
                    <a:pt x="150" y="251"/>
                  </a:cubicBezTo>
                  <a:cubicBezTo>
                    <a:pt x="150" y="250"/>
                    <a:pt x="152" y="249"/>
                    <a:pt x="153" y="248"/>
                  </a:cubicBezTo>
                  <a:cubicBezTo>
                    <a:pt x="152" y="245"/>
                    <a:pt x="151" y="242"/>
                    <a:pt x="148" y="241"/>
                  </a:cubicBezTo>
                  <a:cubicBezTo>
                    <a:pt x="148" y="242"/>
                    <a:pt x="147" y="244"/>
                    <a:pt x="145" y="244"/>
                  </a:cubicBezTo>
                  <a:close/>
                  <a:moveTo>
                    <a:pt x="173" y="244"/>
                  </a:moveTo>
                  <a:cubicBezTo>
                    <a:pt x="173" y="247"/>
                    <a:pt x="175" y="248"/>
                    <a:pt x="176" y="249"/>
                  </a:cubicBezTo>
                  <a:cubicBezTo>
                    <a:pt x="178" y="249"/>
                    <a:pt x="178" y="247"/>
                    <a:pt x="180" y="246"/>
                  </a:cubicBezTo>
                  <a:cubicBezTo>
                    <a:pt x="179" y="241"/>
                    <a:pt x="175" y="240"/>
                    <a:pt x="173" y="244"/>
                  </a:cubicBezTo>
                  <a:close/>
                  <a:moveTo>
                    <a:pt x="121" y="248"/>
                  </a:moveTo>
                  <a:cubicBezTo>
                    <a:pt x="122" y="248"/>
                    <a:pt x="122" y="249"/>
                    <a:pt x="122" y="249"/>
                  </a:cubicBezTo>
                  <a:cubicBezTo>
                    <a:pt x="124" y="248"/>
                    <a:pt x="125" y="246"/>
                    <a:pt x="127" y="244"/>
                  </a:cubicBezTo>
                  <a:cubicBezTo>
                    <a:pt x="126" y="243"/>
                    <a:pt x="126" y="242"/>
                    <a:pt x="125" y="242"/>
                  </a:cubicBezTo>
                  <a:cubicBezTo>
                    <a:pt x="124" y="244"/>
                    <a:pt x="122" y="246"/>
                    <a:pt x="121" y="248"/>
                  </a:cubicBezTo>
                  <a:close/>
                  <a:moveTo>
                    <a:pt x="135" y="248"/>
                  </a:moveTo>
                  <a:cubicBezTo>
                    <a:pt x="135" y="248"/>
                    <a:pt x="133" y="248"/>
                    <a:pt x="134" y="250"/>
                  </a:cubicBezTo>
                  <a:cubicBezTo>
                    <a:pt x="134" y="251"/>
                    <a:pt x="135" y="250"/>
                    <a:pt x="135" y="251"/>
                  </a:cubicBezTo>
                  <a:cubicBezTo>
                    <a:pt x="138" y="250"/>
                    <a:pt x="139" y="247"/>
                    <a:pt x="141" y="245"/>
                  </a:cubicBezTo>
                  <a:cubicBezTo>
                    <a:pt x="140" y="244"/>
                    <a:pt x="140" y="242"/>
                    <a:pt x="139" y="242"/>
                  </a:cubicBezTo>
                  <a:cubicBezTo>
                    <a:pt x="138" y="244"/>
                    <a:pt x="133" y="246"/>
                    <a:pt x="135" y="248"/>
                  </a:cubicBezTo>
                  <a:close/>
                  <a:moveTo>
                    <a:pt x="187" y="249"/>
                  </a:moveTo>
                  <a:cubicBezTo>
                    <a:pt x="188" y="253"/>
                    <a:pt x="191" y="254"/>
                    <a:pt x="192" y="257"/>
                  </a:cubicBezTo>
                  <a:cubicBezTo>
                    <a:pt x="196" y="255"/>
                    <a:pt x="195" y="246"/>
                    <a:pt x="193" y="243"/>
                  </a:cubicBezTo>
                  <a:cubicBezTo>
                    <a:pt x="191" y="246"/>
                    <a:pt x="189" y="248"/>
                    <a:pt x="187" y="249"/>
                  </a:cubicBezTo>
                  <a:close/>
                  <a:moveTo>
                    <a:pt x="112" y="249"/>
                  </a:moveTo>
                  <a:cubicBezTo>
                    <a:pt x="114" y="248"/>
                    <a:pt x="116" y="246"/>
                    <a:pt x="115" y="244"/>
                  </a:cubicBezTo>
                  <a:cubicBezTo>
                    <a:pt x="114" y="246"/>
                    <a:pt x="111" y="247"/>
                    <a:pt x="112" y="249"/>
                  </a:cubicBezTo>
                  <a:close/>
                  <a:moveTo>
                    <a:pt x="223" y="252"/>
                  </a:moveTo>
                  <a:cubicBezTo>
                    <a:pt x="223" y="252"/>
                    <a:pt x="224" y="252"/>
                    <a:pt x="224" y="252"/>
                  </a:cubicBezTo>
                  <a:cubicBezTo>
                    <a:pt x="225" y="249"/>
                    <a:pt x="221" y="245"/>
                    <a:pt x="219" y="244"/>
                  </a:cubicBezTo>
                  <a:cubicBezTo>
                    <a:pt x="220" y="248"/>
                    <a:pt x="221" y="251"/>
                    <a:pt x="223" y="252"/>
                  </a:cubicBezTo>
                  <a:close/>
                  <a:moveTo>
                    <a:pt x="125" y="252"/>
                  </a:moveTo>
                  <a:cubicBezTo>
                    <a:pt x="125" y="250"/>
                    <a:pt x="129" y="248"/>
                    <a:pt x="128" y="246"/>
                  </a:cubicBezTo>
                  <a:cubicBezTo>
                    <a:pt x="127" y="248"/>
                    <a:pt x="123" y="250"/>
                    <a:pt x="125" y="252"/>
                  </a:cubicBezTo>
                  <a:close/>
                  <a:moveTo>
                    <a:pt x="102" y="255"/>
                  </a:moveTo>
                  <a:cubicBezTo>
                    <a:pt x="104" y="254"/>
                    <a:pt x="106" y="251"/>
                    <a:pt x="107" y="249"/>
                  </a:cubicBezTo>
                  <a:cubicBezTo>
                    <a:pt x="106" y="248"/>
                    <a:pt x="107" y="246"/>
                    <a:pt x="105" y="246"/>
                  </a:cubicBezTo>
                  <a:cubicBezTo>
                    <a:pt x="103" y="248"/>
                    <a:pt x="101" y="250"/>
                    <a:pt x="102" y="255"/>
                  </a:cubicBezTo>
                  <a:close/>
                  <a:moveTo>
                    <a:pt x="203" y="252"/>
                  </a:moveTo>
                  <a:cubicBezTo>
                    <a:pt x="203" y="251"/>
                    <a:pt x="203" y="250"/>
                    <a:pt x="205" y="249"/>
                  </a:cubicBezTo>
                  <a:cubicBezTo>
                    <a:pt x="208" y="249"/>
                    <a:pt x="208" y="251"/>
                    <a:pt x="208" y="252"/>
                  </a:cubicBezTo>
                  <a:cubicBezTo>
                    <a:pt x="210" y="251"/>
                    <a:pt x="208" y="248"/>
                    <a:pt x="206" y="246"/>
                  </a:cubicBezTo>
                  <a:cubicBezTo>
                    <a:pt x="205" y="248"/>
                    <a:pt x="201" y="250"/>
                    <a:pt x="203" y="252"/>
                  </a:cubicBezTo>
                  <a:close/>
                  <a:moveTo>
                    <a:pt x="216" y="252"/>
                  </a:moveTo>
                  <a:cubicBezTo>
                    <a:pt x="215" y="250"/>
                    <a:pt x="218" y="248"/>
                    <a:pt x="216" y="247"/>
                  </a:cubicBezTo>
                  <a:cubicBezTo>
                    <a:pt x="215" y="249"/>
                    <a:pt x="214" y="251"/>
                    <a:pt x="216" y="252"/>
                  </a:cubicBezTo>
                  <a:close/>
                  <a:moveTo>
                    <a:pt x="75" y="278"/>
                  </a:moveTo>
                  <a:cubicBezTo>
                    <a:pt x="75" y="269"/>
                    <a:pt x="83" y="260"/>
                    <a:pt x="83" y="252"/>
                  </a:cubicBezTo>
                  <a:cubicBezTo>
                    <a:pt x="83" y="251"/>
                    <a:pt x="83" y="248"/>
                    <a:pt x="82" y="248"/>
                  </a:cubicBezTo>
                  <a:cubicBezTo>
                    <a:pt x="81" y="260"/>
                    <a:pt x="75" y="267"/>
                    <a:pt x="75" y="278"/>
                  </a:cubicBezTo>
                  <a:close/>
                  <a:moveTo>
                    <a:pt x="230" y="250"/>
                  </a:moveTo>
                  <a:cubicBezTo>
                    <a:pt x="231" y="251"/>
                    <a:pt x="231" y="253"/>
                    <a:pt x="232" y="253"/>
                  </a:cubicBezTo>
                  <a:cubicBezTo>
                    <a:pt x="232" y="251"/>
                    <a:pt x="233" y="249"/>
                    <a:pt x="232" y="248"/>
                  </a:cubicBezTo>
                  <a:cubicBezTo>
                    <a:pt x="231" y="249"/>
                    <a:pt x="230" y="249"/>
                    <a:pt x="230" y="250"/>
                  </a:cubicBezTo>
                  <a:close/>
                  <a:moveTo>
                    <a:pt x="87" y="257"/>
                  </a:moveTo>
                  <a:cubicBezTo>
                    <a:pt x="88" y="255"/>
                    <a:pt x="90" y="251"/>
                    <a:pt x="90" y="248"/>
                  </a:cubicBezTo>
                  <a:cubicBezTo>
                    <a:pt x="89" y="251"/>
                    <a:pt x="87" y="255"/>
                    <a:pt x="87" y="257"/>
                  </a:cubicBezTo>
                  <a:close/>
                  <a:moveTo>
                    <a:pt x="137" y="254"/>
                  </a:moveTo>
                  <a:cubicBezTo>
                    <a:pt x="139" y="256"/>
                    <a:pt x="140" y="258"/>
                    <a:pt x="141" y="261"/>
                  </a:cubicBezTo>
                  <a:cubicBezTo>
                    <a:pt x="144" y="259"/>
                    <a:pt x="146" y="257"/>
                    <a:pt x="147" y="254"/>
                  </a:cubicBezTo>
                  <a:cubicBezTo>
                    <a:pt x="146" y="252"/>
                    <a:pt x="145" y="250"/>
                    <a:pt x="144" y="249"/>
                  </a:cubicBezTo>
                  <a:cubicBezTo>
                    <a:pt x="140" y="249"/>
                    <a:pt x="139" y="252"/>
                    <a:pt x="137" y="254"/>
                  </a:cubicBezTo>
                  <a:close/>
                  <a:moveTo>
                    <a:pt x="179" y="255"/>
                  </a:moveTo>
                  <a:cubicBezTo>
                    <a:pt x="181" y="254"/>
                    <a:pt x="181" y="252"/>
                    <a:pt x="183" y="251"/>
                  </a:cubicBezTo>
                  <a:cubicBezTo>
                    <a:pt x="183" y="250"/>
                    <a:pt x="182" y="249"/>
                    <a:pt x="181" y="249"/>
                  </a:cubicBezTo>
                  <a:cubicBezTo>
                    <a:pt x="179" y="250"/>
                    <a:pt x="177" y="252"/>
                    <a:pt x="179" y="255"/>
                  </a:cubicBezTo>
                  <a:close/>
                  <a:moveTo>
                    <a:pt x="163" y="256"/>
                  </a:moveTo>
                  <a:cubicBezTo>
                    <a:pt x="165" y="258"/>
                    <a:pt x="165" y="260"/>
                    <a:pt x="167" y="260"/>
                  </a:cubicBezTo>
                  <a:cubicBezTo>
                    <a:pt x="169" y="258"/>
                    <a:pt x="172" y="256"/>
                    <a:pt x="173" y="253"/>
                  </a:cubicBezTo>
                  <a:cubicBezTo>
                    <a:pt x="171" y="245"/>
                    <a:pt x="166" y="253"/>
                    <a:pt x="163" y="256"/>
                  </a:cubicBezTo>
                  <a:close/>
                  <a:moveTo>
                    <a:pt x="128" y="253"/>
                  </a:moveTo>
                  <a:cubicBezTo>
                    <a:pt x="129" y="252"/>
                    <a:pt x="132" y="251"/>
                    <a:pt x="131" y="249"/>
                  </a:cubicBezTo>
                  <a:cubicBezTo>
                    <a:pt x="130" y="250"/>
                    <a:pt x="127" y="251"/>
                    <a:pt x="128" y="253"/>
                  </a:cubicBezTo>
                  <a:close/>
                  <a:moveTo>
                    <a:pt x="219" y="257"/>
                  </a:moveTo>
                  <a:cubicBezTo>
                    <a:pt x="219" y="255"/>
                    <a:pt x="221" y="255"/>
                    <a:pt x="221" y="254"/>
                  </a:cubicBezTo>
                  <a:cubicBezTo>
                    <a:pt x="220" y="253"/>
                    <a:pt x="220" y="249"/>
                    <a:pt x="219" y="251"/>
                  </a:cubicBezTo>
                  <a:cubicBezTo>
                    <a:pt x="221" y="253"/>
                    <a:pt x="218" y="255"/>
                    <a:pt x="219" y="257"/>
                  </a:cubicBezTo>
                  <a:close/>
                  <a:moveTo>
                    <a:pt x="152" y="256"/>
                  </a:moveTo>
                  <a:cubicBezTo>
                    <a:pt x="153" y="257"/>
                    <a:pt x="154" y="258"/>
                    <a:pt x="155" y="260"/>
                  </a:cubicBezTo>
                  <a:cubicBezTo>
                    <a:pt x="157" y="259"/>
                    <a:pt x="157" y="257"/>
                    <a:pt x="159" y="256"/>
                  </a:cubicBezTo>
                  <a:cubicBezTo>
                    <a:pt x="158" y="254"/>
                    <a:pt x="157" y="252"/>
                    <a:pt x="155" y="251"/>
                  </a:cubicBezTo>
                  <a:cubicBezTo>
                    <a:pt x="154" y="253"/>
                    <a:pt x="152" y="254"/>
                    <a:pt x="152" y="256"/>
                  </a:cubicBezTo>
                  <a:close/>
                  <a:moveTo>
                    <a:pt x="128" y="258"/>
                  </a:moveTo>
                  <a:cubicBezTo>
                    <a:pt x="128" y="258"/>
                    <a:pt x="128" y="259"/>
                    <a:pt x="128" y="259"/>
                  </a:cubicBezTo>
                  <a:cubicBezTo>
                    <a:pt x="131" y="258"/>
                    <a:pt x="132" y="256"/>
                    <a:pt x="133" y="254"/>
                  </a:cubicBezTo>
                  <a:cubicBezTo>
                    <a:pt x="131" y="250"/>
                    <a:pt x="128" y="256"/>
                    <a:pt x="128" y="258"/>
                  </a:cubicBezTo>
                  <a:close/>
                  <a:moveTo>
                    <a:pt x="116" y="257"/>
                  </a:moveTo>
                  <a:cubicBezTo>
                    <a:pt x="117" y="256"/>
                    <a:pt x="117" y="255"/>
                    <a:pt x="117" y="254"/>
                  </a:cubicBezTo>
                  <a:cubicBezTo>
                    <a:pt x="116" y="252"/>
                    <a:pt x="114" y="257"/>
                    <a:pt x="116" y="257"/>
                  </a:cubicBezTo>
                  <a:close/>
                  <a:moveTo>
                    <a:pt x="236" y="256"/>
                  </a:moveTo>
                  <a:cubicBezTo>
                    <a:pt x="235" y="255"/>
                    <a:pt x="236" y="255"/>
                    <a:pt x="236" y="254"/>
                  </a:cubicBezTo>
                  <a:cubicBezTo>
                    <a:pt x="236" y="254"/>
                    <a:pt x="236" y="253"/>
                    <a:pt x="235" y="253"/>
                  </a:cubicBezTo>
                  <a:cubicBezTo>
                    <a:pt x="235" y="255"/>
                    <a:pt x="234" y="255"/>
                    <a:pt x="236" y="256"/>
                  </a:cubicBezTo>
                  <a:close/>
                  <a:moveTo>
                    <a:pt x="184" y="257"/>
                  </a:moveTo>
                  <a:cubicBezTo>
                    <a:pt x="185" y="260"/>
                    <a:pt x="183" y="263"/>
                    <a:pt x="187" y="264"/>
                  </a:cubicBezTo>
                  <a:cubicBezTo>
                    <a:pt x="188" y="263"/>
                    <a:pt x="189" y="262"/>
                    <a:pt x="190" y="260"/>
                  </a:cubicBezTo>
                  <a:cubicBezTo>
                    <a:pt x="188" y="258"/>
                    <a:pt x="187" y="256"/>
                    <a:pt x="184" y="257"/>
                  </a:cubicBezTo>
                  <a:close/>
                  <a:moveTo>
                    <a:pt x="187" y="256"/>
                  </a:moveTo>
                  <a:cubicBezTo>
                    <a:pt x="187" y="255"/>
                    <a:pt x="185" y="253"/>
                    <a:pt x="184" y="254"/>
                  </a:cubicBezTo>
                  <a:cubicBezTo>
                    <a:pt x="185" y="254"/>
                    <a:pt x="184" y="257"/>
                    <a:pt x="185" y="256"/>
                  </a:cubicBezTo>
                  <a:cubicBezTo>
                    <a:pt x="185" y="255"/>
                    <a:pt x="186" y="257"/>
                    <a:pt x="187" y="256"/>
                  </a:cubicBezTo>
                  <a:close/>
                  <a:moveTo>
                    <a:pt x="119" y="258"/>
                  </a:moveTo>
                  <a:cubicBezTo>
                    <a:pt x="121" y="257"/>
                    <a:pt x="122" y="256"/>
                    <a:pt x="122" y="254"/>
                  </a:cubicBezTo>
                  <a:cubicBezTo>
                    <a:pt x="121" y="255"/>
                    <a:pt x="120" y="256"/>
                    <a:pt x="119" y="258"/>
                  </a:cubicBezTo>
                  <a:close/>
                  <a:moveTo>
                    <a:pt x="207" y="259"/>
                  </a:moveTo>
                  <a:cubicBezTo>
                    <a:pt x="208" y="262"/>
                    <a:pt x="210" y="263"/>
                    <a:pt x="211" y="266"/>
                  </a:cubicBezTo>
                  <a:cubicBezTo>
                    <a:pt x="217" y="264"/>
                    <a:pt x="211" y="257"/>
                    <a:pt x="210" y="254"/>
                  </a:cubicBezTo>
                  <a:cubicBezTo>
                    <a:pt x="210" y="257"/>
                    <a:pt x="207" y="256"/>
                    <a:pt x="207" y="259"/>
                  </a:cubicBezTo>
                  <a:close/>
                  <a:moveTo>
                    <a:pt x="226" y="257"/>
                  </a:moveTo>
                  <a:cubicBezTo>
                    <a:pt x="224" y="256"/>
                    <a:pt x="228" y="256"/>
                    <a:pt x="227" y="255"/>
                  </a:cubicBezTo>
                  <a:cubicBezTo>
                    <a:pt x="226" y="255"/>
                    <a:pt x="226" y="255"/>
                    <a:pt x="226" y="255"/>
                  </a:cubicBezTo>
                  <a:cubicBezTo>
                    <a:pt x="224" y="255"/>
                    <a:pt x="225" y="258"/>
                    <a:pt x="226" y="257"/>
                  </a:cubicBezTo>
                  <a:close/>
                  <a:moveTo>
                    <a:pt x="66" y="258"/>
                  </a:moveTo>
                  <a:cubicBezTo>
                    <a:pt x="67" y="258"/>
                    <a:pt x="68" y="255"/>
                    <a:pt x="66" y="255"/>
                  </a:cubicBezTo>
                  <a:cubicBezTo>
                    <a:pt x="66" y="256"/>
                    <a:pt x="65" y="256"/>
                    <a:pt x="66" y="258"/>
                  </a:cubicBezTo>
                  <a:close/>
                  <a:moveTo>
                    <a:pt x="102" y="261"/>
                  </a:moveTo>
                  <a:cubicBezTo>
                    <a:pt x="105" y="260"/>
                    <a:pt x="106" y="257"/>
                    <a:pt x="106" y="256"/>
                  </a:cubicBezTo>
                  <a:cubicBezTo>
                    <a:pt x="105" y="257"/>
                    <a:pt x="103" y="258"/>
                    <a:pt x="102" y="261"/>
                  </a:cubicBezTo>
                  <a:close/>
                  <a:moveTo>
                    <a:pt x="173" y="260"/>
                  </a:moveTo>
                  <a:cubicBezTo>
                    <a:pt x="171" y="261"/>
                    <a:pt x="169" y="262"/>
                    <a:pt x="169" y="264"/>
                  </a:cubicBezTo>
                  <a:cubicBezTo>
                    <a:pt x="169" y="264"/>
                    <a:pt x="170" y="265"/>
                    <a:pt x="171" y="265"/>
                  </a:cubicBezTo>
                  <a:cubicBezTo>
                    <a:pt x="173" y="262"/>
                    <a:pt x="175" y="260"/>
                    <a:pt x="177" y="257"/>
                  </a:cubicBezTo>
                  <a:cubicBezTo>
                    <a:pt x="176" y="257"/>
                    <a:pt x="177" y="256"/>
                    <a:pt x="175" y="256"/>
                  </a:cubicBezTo>
                  <a:cubicBezTo>
                    <a:pt x="175" y="257"/>
                    <a:pt x="172" y="258"/>
                    <a:pt x="173" y="260"/>
                  </a:cubicBezTo>
                  <a:close/>
                  <a:moveTo>
                    <a:pt x="198" y="265"/>
                  </a:moveTo>
                  <a:cubicBezTo>
                    <a:pt x="198" y="263"/>
                    <a:pt x="200" y="262"/>
                    <a:pt x="200" y="261"/>
                  </a:cubicBezTo>
                  <a:cubicBezTo>
                    <a:pt x="200" y="259"/>
                    <a:pt x="199" y="257"/>
                    <a:pt x="198" y="256"/>
                  </a:cubicBezTo>
                  <a:cubicBezTo>
                    <a:pt x="197" y="258"/>
                    <a:pt x="196" y="263"/>
                    <a:pt x="198" y="265"/>
                  </a:cubicBezTo>
                  <a:close/>
                  <a:moveTo>
                    <a:pt x="149" y="258"/>
                  </a:moveTo>
                  <a:cubicBezTo>
                    <a:pt x="147" y="260"/>
                    <a:pt x="146" y="262"/>
                    <a:pt x="144" y="265"/>
                  </a:cubicBezTo>
                  <a:cubicBezTo>
                    <a:pt x="145" y="267"/>
                    <a:pt x="147" y="268"/>
                    <a:pt x="148" y="269"/>
                  </a:cubicBezTo>
                  <a:cubicBezTo>
                    <a:pt x="149" y="267"/>
                    <a:pt x="152" y="266"/>
                    <a:pt x="153" y="263"/>
                  </a:cubicBezTo>
                  <a:cubicBezTo>
                    <a:pt x="151" y="262"/>
                    <a:pt x="151" y="258"/>
                    <a:pt x="149" y="258"/>
                  </a:cubicBezTo>
                  <a:close/>
                  <a:moveTo>
                    <a:pt x="225" y="263"/>
                  </a:moveTo>
                  <a:cubicBezTo>
                    <a:pt x="225" y="262"/>
                    <a:pt x="223" y="263"/>
                    <a:pt x="223" y="262"/>
                  </a:cubicBezTo>
                  <a:cubicBezTo>
                    <a:pt x="225" y="262"/>
                    <a:pt x="223" y="260"/>
                    <a:pt x="225" y="260"/>
                  </a:cubicBezTo>
                  <a:cubicBezTo>
                    <a:pt x="223" y="260"/>
                    <a:pt x="224" y="257"/>
                    <a:pt x="222" y="258"/>
                  </a:cubicBezTo>
                  <a:cubicBezTo>
                    <a:pt x="220" y="259"/>
                    <a:pt x="223" y="265"/>
                    <a:pt x="225" y="263"/>
                  </a:cubicBezTo>
                  <a:close/>
                  <a:moveTo>
                    <a:pt x="95" y="265"/>
                  </a:moveTo>
                  <a:cubicBezTo>
                    <a:pt x="98" y="264"/>
                    <a:pt x="97" y="260"/>
                    <a:pt x="95" y="258"/>
                  </a:cubicBezTo>
                  <a:cubicBezTo>
                    <a:pt x="94" y="260"/>
                    <a:pt x="95" y="262"/>
                    <a:pt x="95" y="265"/>
                  </a:cubicBezTo>
                  <a:close/>
                  <a:moveTo>
                    <a:pt x="160" y="268"/>
                  </a:moveTo>
                  <a:cubicBezTo>
                    <a:pt x="162" y="267"/>
                    <a:pt x="163" y="266"/>
                    <a:pt x="164" y="264"/>
                  </a:cubicBezTo>
                  <a:cubicBezTo>
                    <a:pt x="164" y="262"/>
                    <a:pt x="162" y="260"/>
                    <a:pt x="161" y="258"/>
                  </a:cubicBezTo>
                  <a:cubicBezTo>
                    <a:pt x="159" y="259"/>
                    <a:pt x="158" y="261"/>
                    <a:pt x="157" y="263"/>
                  </a:cubicBezTo>
                  <a:cubicBezTo>
                    <a:pt x="158" y="264"/>
                    <a:pt x="158" y="263"/>
                    <a:pt x="159" y="263"/>
                  </a:cubicBezTo>
                  <a:cubicBezTo>
                    <a:pt x="156" y="265"/>
                    <a:pt x="160" y="266"/>
                    <a:pt x="160" y="268"/>
                  </a:cubicBezTo>
                  <a:close/>
                  <a:moveTo>
                    <a:pt x="136" y="268"/>
                  </a:moveTo>
                  <a:cubicBezTo>
                    <a:pt x="140" y="266"/>
                    <a:pt x="140" y="261"/>
                    <a:pt x="136" y="259"/>
                  </a:cubicBezTo>
                  <a:cubicBezTo>
                    <a:pt x="133" y="262"/>
                    <a:pt x="131" y="265"/>
                    <a:pt x="136" y="268"/>
                  </a:cubicBezTo>
                  <a:close/>
                  <a:moveTo>
                    <a:pt x="65" y="264"/>
                  </a:moveTo>
                  <a:cubicBezTo>
                    <a:pt x="65" y="264"/>
                    <a:pt x="66" y="261"/>
                    <a:pt x="65" y="260"/>
                  </a:cubicBezTo>
                  <a:cubicBezTo>
                    <a:pt x="65" y="261"/>
                    <a:pt x="63" y="263"/>
                    <a:pt x="65" y="264"/>
                  </a:cubicBezTo>
                  <a:close/>
                  <a:moveTo>
                    <a:pt x="121" y="267"/>
                  </a:moveTo>
                  <a:cubicBezTo>
                    <a:pt x="124" y="267"/>
                    <a:pt x="127" y="263"/>
                    <a:pt x="127" y="260"/>
                  </a:cubicBezTo>
                  <a:cubicBezTo>
                    <a:pt x="123" y="261"/>
                    <a:pt x="122" y="264"/>
                    <a:pt x="121" y="267"/>
                  </a:cubicBezTo>
                  <a:close/>
                  <a:moveTo>
                    <a:pt x="172" y="268"/>
                  </a:moveTo>
                  <a:cubicBezTo>
                    <a:pt x="174" y="270"/>
                    <a:pt x="175" y="272"/>
                    <a:pt x="177" y="275"/>
                  </a:cubicBezTo>
                  <a:cubicBezTo>
                    <a:pt x="182" y="273"/>
                    <a:pt x="183" y="263"/>
                    <a:pt x="178" y="260"/>
                  </a:cubicBezTo>
                  <a:cubicBezTo>
                    <a:pt x="176" y="263"/>
                    <a:pt x="173" y="265"/>
                    <a:pt x="172" y="268"/>
                  </a:cubicBezTo>
                  <a:close/>
                  <a:moveTo>
                    <a:pt x="66" y="294"/>
                  </a:moveTo>
                  <a:cubicBezTo>
                    <a:pt x="67" y="285"/>
                    <a:pt x="74" y="271"/>
                    <a:pt x="76" y="263"/>
                  </a:cubicBezTo>
                  <a:cubicBezTo>
                    <a:pt x="76" y="263"/>
                    <a:pt x="76" y="260"/>
                    <a:pt x="75" y="262"/>
                  </a:cubicBezTo>
                  <a:cubicBezTo>
                    <a:pt x="72" y="272"/>
                    <a:pt x="67" y="282"/>
                    <a:pt x="66" y="294"/>
                  </a:cubicBezTo>
                  <a:close/>
                  <a:moveTo>
                    <a:pt x="104" y="265"/>
                  </a:moveTo>
                  <a:cubicBezTo>
                    <a:pt x="105" y="264"/>
                    <a:pt x="107" y="262"/>
                    <a:pt x="105" y="261"/>
                  </a:cubicBezTo>
                  <a:cubicBezTo>
                    <a:pt x="104" y="262"/>
                    <a:pt x="102" y="264"/>
                    <a:pt x="104" y="265"/>
                  </a:cubicBezTo>
                  <a:close/>
                  <a:moveTo>
                    <a:pt x="88" y="263"/>
                  </a:moveTo>
                  <a:cubicBezTo>
                    <a:pt x="90" y="288"/>
                    <a:pt x="94" y="312"/>
                    <a:pt x="96" y="333"/>
                  </a:cubicBezTo>
                  <a:cubicBezTo>
                    <a:pt x="96" y="334"/>
                    <a:pt x="95" y="333"/>
                    <a:pt x="95" y="334"/>
                  </a:cubicBezTo>
                  <a:cubicBezTo>
                    <a:pt x="99" y="345"/>
                    <a:pt x="97" y="357"/>
                    <a:pt x="100" y="366"/>
                  </a:cubicBezTo>
                  <a:cubicBezTo>
                    <a:pt x="100" y="366"/>
                    <a:pt x="99" y="366"/>
                    <a:pt x="99" y="367"/>
                  </a:cubicBezTo>
                  <a:cubicBezTo>
                    <a:pt x="100" y="372"/>
                    <a:pt x="101" y="376"/>
                    <a:pt x="100" y="380"/>
                  </a:cubicBezTo>
                  <a:cubicBezTo>
                    <a:pt x="103" y="402"/>
                    <a:pt x="103" y="423"/>
                    <a:pt x="105" y="443"/>
                  </a:cubicBezTo>
                  <a:cubicBezTo>
                    <a:pt x="107" y="458"/>
                    <a:pt x="108" y="474"/>
                    <a:pt x="110" y="486"/>
                  </a:cubicBezTo>
                  <a:cubicBezTo>
                    <a:pt x="107" y="451"/>
                    <a:pt x="106" y="419"/>
                    <a:pt x="105" y="381"/>
                  </a:cubicBezTo>
                  <a:cubicBezTo>
                    <a:pt x="105" y="380"/>
                    <a:pt x="104" y="380"/>
                    <a:pt x="104" y="379"/>
                  </a:cubicBezTo>
                  <a:cubicBezTo>
                    <a:pt x="101" y="341"/>
                    <a:pt x="94" y="295"/>
                    <a:pt x="91" y="262"/>
                  </a:cubicBezTo>
                  <a:cubicBezTo>
                    <a:pt x="90" y="264"/>
                    <a:pt x="89" y="262"/>
                    <a:pt x="88" y="263"/>
                  </a:cubicBezTo>
                  <a:close/>
                  <a:moveTo>
                    <a:pt x="113" y="267"/>
                  </a:moveTo>
                  <a:cubicBezTo>
                    <a:pt x="113" y="265"/>
                    <a:pt x="117" y="264"/>
                    <a:pt x="115" y="262"/>
                  </a:cubicBezTo>
                  <a:cubicBezTo>
                    <a:pt x="114" y="264"/>
                    <a:pt x="111" y="266"/>
                    <a:pt x="113" y="267"/>
                  </a:cubicBezTo>
                  <a:close/>
                  <a:moveTo>
                    <a:pt x="193" y="268"/>
                  </a:moveTo>
                  <a:cubicBezTo>
                    <a:pt x="194" y="266"/>
                    <a:pt x="193" y="263"/>
                    <a:pt x="191" y="263"/>
                  </a:cubicBezTo>
                  <a:cubicBezTo>
                    <a:pt x="190" y="265"/>
                    <a:pt x="193" y="266"/>
                    <a:pt x="193" y="268"/>
                  </a:cubicBezTo>
                  <a:close/>
                  <a:moveTo>
                    <a:pt x="235" y="270"/>
                  </a:moveTo>
                  <a:cubicBezTo>
                    <a:pt x="235" y="268"/>
                    <a:pt x="237" y="264"/>
                    <a:pt x="234" y="263"/>
                  </a:cubicBezTo>
                  <a:cubicBezTo>
                    <a:pt x="234" y="265"/>
                    <a:pt x="233" y="268"/>
                    <a:pt x="235" y="270"/>
                  </a:cubicBezTo>
                  <a:close/>
                  <a:moveTo>
                    <a:pt x="76" y="282"/>
                  </a:moveTo>
                  <a:cubicBezTo>
                    <a:pt x="77" y="282"/>
                    <a:pt x="79" y="279"/>
                    <a:pt x="79" y="280"/>
                  </a:cubicBezTo>
                  <a:cubicBezTo>
                    <a:pt x="79" y="279"/>
                    <a:pt x="78" y="278"/>
                    <a:pt x="79" y="277"/>
                  </a:cubicBezTo>
                  <a:cubicBezTo>
                    <a:pt x="80" y="273"/>
                    <a:pt x="86" y="268"/>
                    <a:pt x="83" y="263"/>
                  </a:cubicBezTo>
                  <a:cubicBezTo>
                    <a:pt x="81" y="270"/>
                    <a:pt x="79" y="276"/>
                    <a:pt x="76" y="282"/>
                  </a:cubicBezTo>
                  <a:close/>
                  <a:moveTo>
                    <a:pt x="53" y="324"/>
                  </a:moveTo>
                  <a:cubicBezTo>
                    <a:pt x="59" y="304"/>
                    <a:pt x="66" y="285"/>
                    <a:pt x="71" y="264"/>
                  </a:cubicBezTo>
                  <a:cubicBezTo>
                    <a:pt x="64" y="283"/>
                    <a:pt x="56" y="304"/>
                    <a:pt x="53" y="324"/>
                  </a:cubicBezTo>
                  <a:close/>
                  <a:moveTo>
                    <a:pt x="123" y="271"/>
                  </a:moveTo>
                  <a:cubicBezTo>
                    <a:pt x="126" y="270"/>
                    <a:pt x="130" y="266"/>
                    <a:pt x="128" y="264"/>
                  </a:cubicBezTo>
                  <a:cubicBezTo>
                    <a:pt x="127" y="267"/>
                    <a:pt x="123" y="268"/>
                    <a:pt x="123" y="271"/>
                  </a:cubicBezTo>
                  <a:close/>
                  <a:moveTo>
                    <a:pt x="208" y="270"/>
                  </a:moveTo>
                  <a:cubicBezTo>
                    <a:pt x="210" y="268"/>
                    <a:pt x="207" y="265"/>
                    <a:pt x="205" y="264"/>
                  </a:cubicBezTo>
                  <a:cubicBezTo>
                    <a:pt x="205" y="267"/>
                    <a:pt x="206" y="269"/>
                    <a:pt x="208" y="270"/>
                  </a:cubicBezTo>
                  <a:close/>
                  <a:moveTo>
                    <a:pt x="228" y="266"/>
                  </a:moveTo>
                  <a:cubicBezTo>
                    <a:pt x="228" y="267"/>
                    <a:pt x="229" y="267"/>
                    <a:pt x="230" y="268"/>
                  </a:cubicBezTo>
                  <a:cubicBezTo>
                    <a:pt x="229" y="268"/>
                    <a:pt x="230" y="269"/>
                    <a:pt x="230" y="269"/>
                  </a:cubicBezTo>
                  <a:cubicBezTo>
                    <a:pt x="230" y="267"/>
                    <a:pt x="230" y="263"/>
                    <a:pt x="228" y="264"/>
                  </a:cubicBezTo>
                  <a:cubicBezTo>
                    <a:pt x="229" y="265"/>
                    <a:pt x="230" y="267"/>
                    <a:pt x="228" y="266"/>
                  </a:cubicBezTo>
                  <a:close/>
                  <a:moveTo>
                    <a:pt x="188" y="268"/>
                  </a:moveTo>
                  <a:cubicBezTo>
                    <a:pt x="190" y="268"/>
                    <a:pt x="190" y="270"/>
                    <a:pt x="191" y="272"/>
                  </a:cubicBezTo>
                  <a:cubicBezTo>
                    <a:pt x="192" y="272"/>
                    <a:pt x="192" y="271"/>
                    <a:pt x="193" y="271"/>
                  </a:cubicBezTo>
                  <a:cubicBezTo>
                    <a:pt x="192" y="268"/>
                    <a:pt x="190" y="266"/>
                    <a:pt x="190" y="264"/>
                  </a:cubicBezTo>
                  <a:cubicBezTo>
                    <a:pt x="190" y="266"/>
                    <a:pt x="188" y="266"/>
                    <a:pt x="188" y="268"/>
                  </a:cubicBezTo>
                  <a:close/>
                  <a:moveTo>
                    <a:pt x="149" y="272"/>
                  </a:moveTo>
                  <a:cubicBezTo>
                    <a:pt x="151" y="273"/>
                    <a:pt x="151" y="276"/>
                    <a:pt x="154" y="276"/>
                  </a:cubicBezTo>
                  <a:cubicBezTo>
                    <a:pt x="158" y="274"/>
                    <a:pt x="160" y="268"/>
                    <a:pt x="154" y="266"/>
                  </a:cubicBezTo>
                  <a:cubicBezTo>
                    <a:pt x="153" y="268"/>
                    <a:pt x="152" y="271"/>
                    <a:pt x="149" y="272"/>
                  </a:cubicBezTo>
                  <a:close/>
                  <a:moveTo>
                    <a:pt x="201" y="269"/>
                  </a:moveTo>
                  <a:cubicBezTo>
                    <a:pt x="202" y="268"/>
                    <a:pt x="201" y="267"/>
                    <a:pt x="202" y="266"/>
                  </a:cubicBezTo>
                  <a:cubicBezTo>
                    <a:pt x="199" y="265"/>
                    <a:pt x="199" y="269"/>
                    <a:pt x="201" y="269"/>
                  </a:cubicBezTo>
                  <a:close/>
                  <a:moveTo>
                    <a:pt x="213" y="269"/>
                  </a:moveTo>
                  <a:cubicBezTo>
                    <a:pt x="214" y="269"/>
                    <a:pt x="214" y="271"/>
                    <a:pt x="215" y="270"/>
                  </a:cubicBezTo>
                  <a:cubicBezTo>
                    <a:pt x="215" y="268"/>
                    <a:pt x="217" y="266"/>
                    <a:pt x="215" y="266"/>
                  </a:cubicBezTo>
                  <a:cubicBezTo>
                    <a:pt x="215" y="267"/>
                    <a:pt x="213" y="267"/>
                    <a:pt x="213" y="269"/>
                  </a:cubicBezTo>
                  <a:close/>
                  <a:moveTo>
                    <a:pt x="163" y="272"/>
                  </a:moveTo>
                  <a:cubicBezTo>
                    <a:pt x="163" y="272"/>
                    <a:pt x="164" y="272"/>
                    <a:pt x="164" y="273"/>
                  </a:cubicBezTo>
                  <a:cubicBezTo>
                    <a:pt x="166" y="271"/>
                    <a:pt x="167" y="269"/>
                    <a:pt x="168" y="268"/>
                  </a:cubicBezTo>
                  <a:cubicBezTo>
                    <a:pt x="167" y="267"/>
                    <a:pt x="167" y="266"/>
                    <a:pt x="166" y="266"/>
                  </a:cubicBezTo>
                  <a:cubicBezTo>
                    <a:pt x="165" y="269"/>
                    <a:pt x="162" y="269"/>
                    <a:pt x="163" y="272"/>
                  </a:cubicBezTo>
                  <a:close/>
                  <a:moveTo>
                    <a:pt x="114" y="270"/>
                  </a:moveTo>
                  <a:cubicBezTo>
                    <a:pt x="115" y="270"/>
                    <a:pt x="118" y="268"/>
                    <a:pt x="117" y="267"/>
                  </a:cubicBezTo>
                  <a:cubicBezTo>
                    <a:pt x="116" y="268"/>
                    <a:pt x="115" y="269"/>
                    <a:pt x="114" y="270"/>
                  </a:cubicBezTo>
                  <a:close/>
                  <a:moveTo>
                    <a:pt x="125" y="274"/>
                  </a:moveTo>
                  <a:cubicBezTo>
                    <a:pt x="126" y="275"/>
                    <a:pt x="127" y="276"/>
                    <a:pt x="128" y="278"/>
                  </a:cubicBezTo>
                  <a:cubicBezTo>
                    <a:pt x="130" y="276"/>
                    <a:pt x="132" y="273"/>
                    <a:pt x="134" y="270"/>
                  </a:cubicBezTo>
                  <a:cubicBezTo>
                    <a:pt x="132" y="269"/>
                    <a:pt x="132" y="267"/>
                    <a:pt x="130" y="267"/>
                  </a:cubicBezTo>
                  <a:cubicBezTo>
                    <a:pt x="129" y="270"/>
                    <a:pt x="126" y="271"/>
                    <a:pt x="125" y="274"/>
                  </a:cubicBezTo>
                  <a:close/>
                  <a:moveTo>
                    <a:pt x="220" y="269"/>
                  </a:moveTo>
                  <a:cubicBezTo>
                    <a:pt x="221" y="269"/>
                    <a:pt x="223" y="267"/>
                    <a:pt x="220" y="267"/>
                  </a:cubicBezTo>
                  <a:cubicBezTo>
                    <a:pt x="221" y="267"/>
                    <a:pt x="219" y="269"/>
                    <a:pt x="220" y="269"/>
                  </a:cubicBezTo>
                  <a:close/>
                  <a:moveTo>
                    <a:pt x="107" y="270"/>
                  </a:moveTo>
                  <a:cubicBezTo>
                    <a:pt x="107" y="269"/>
                    <a:pt x="107" y="268"/>
                    <a:pt x="106" y="267"/>
                  </a:cubicBezTo>
                  <a:cubicBezTo>
                    <a:pt x="105" y="269"/>
                    <a:pt x="105" y="269"/>
                    <a:pt x="107" y="270"/>
                  </a:cubicBezTo>
                  <a:close/>
                  <a:moveTo>
                    <a:pt x="138" y="272"/>
                  </a:moveTo>
                  <a:cubicBezTo>
                    <a:pt x="139" y="274"/>
                    <a:pt x="141" y="275"/>
                    <a:pt x="142" y="276"/>
                  </a:cubicBezTo>
                  <a:cubicBezTo>
                    <a:pt x="143" y="274"/>
                    <a:pt x="144" y="274"/>
                    <a:pt x="145" y="272"/>
                  </a:cubicBezTo>
                  <a:cubicBezTo>
                    <a:pt x="144" y="267"/>
                    <a:pt x="140" y="266"/>
                    <a:pt x="138" y="272"/>
                  </a:cubicBezTo>
                  <a:close/>
                  <a:moveTo>
                    <a:pt x="243" y="273"/>
                  </a:moveTo>
                  <a:cubicBezTo>
                    <a:pt x="243" y="270"/>
                    <a:pt x="243" y="267"/>
                    <a:pt x="239" y="267"/>
                  </a:cubicBezTo>
                  <a:cubicBezTo>
                    <a:pt x="240" y="269"/>
                    <a:pt x="241" y="272"/>
                    <a:pt x="243" y="273"/>
                  </a:cubicBezTo>
                  <a:close/>
                  <a:moveTo>
                    <a:pt x="115" y="272"/>
                  </a:moveTo>
                  <a:cubicBezTo>
                    <a:pt x="116" y="273"/>
                    <a:pt x="116" y="274"/>
                    <a:pt x="117" y="275"/>
                  </a:cubicBezTo>
                  <a:cubicBezTo>
                    <a:pt x="117" y="272"/>
                    <a:pt x="119" y="272"/>
                    <a:pt x="120" y="270"/>
                  </a:cubicBezTo>
                  <a:cubicBezTo>
                    <a:pt x="119" y="270"/>
                    <a:pt x="119" y="269"/>
                    <a:pt x="118" y="269"/>
                  </a:cubicBezTo>
                  <a:cubicBezTo>
                    <a:pt x="118" y="271"/>
                    <a:pt x="116" y="271"/>
                    <a:pt x="115" y="272"/>
                  </a:cubicBezTo>
                  <a:close/>
                  <a:moveTo>
                    <a:pt x="199" y="279"/>
                  </a:moveTo>
                  <a:cubicBezTo>
                    <a:pt x="200" y="279"/>
                    <a:pt x="201" y="278"/>
                    <a:pt x="201" y="277"/>
                  </a:cubicBezTo>
                  <a:cubicBezTo>
                    <a:pt x="200" y="275"/>
                    <a:pt x="199" y="272"/>
                    <a:pt x="197" y="269"/>
                  </a:cubicBezTo>
                  <a:cubicBezTo>
                    <a:pt x="196" y="273"/>
                    <a:pt x="198" y="276"/>
                    <a:pt x="199" y="279"/>
                  </a:cubicBezTo>
                  <a:close/>
                  <a:moveTo>
                    <a:pt x="96" y="271"/>
                  </a:moveTo>
                  <a:cubicBezTo>
                    <a:pt x="96" y="273"/>
                    <a:pt x="95" y="276"/>
                    <a:pt x="96" y="277"/>
                  </a:cubicBezTo>
                  <a:cubicBezTo>
                    <a:pt x="98" y="275"/>
                    <a:pt x="99" y="273"/>
                    <a:pt x="100" y="270"/>
                  </a:cubicBezTo>
                  <a:cubicBezTo>
                    <a:pt x="98" y="270"/>
                    <a:pt x="97" y="271"/>
                    <a:pt x="96" y="271"/>
                  </a:cubicBezTo>
                  <a:close/>
                  <a:moveTo>
                    <a:pt x="107" y="273"/>
                  </a:moveTo>
                  <a:cubicBezTo>
                    <a:pt x="108" y="272"/>
                    <a:pt x="109" y="271"/>
                    <a:pt x="109" y="270"/>
                  </a:cubicBezTo>
                  <a:cubicBezTo>
                    <a:pt x="107" y="269"/>
                    <a:pt x="106" y="272"/>
                    <a:pt x="107" y="273"/>
                  </a:cubicBezTo>
                  <a:close/>
                  <a:moveTo>
                    <a:pt x="165" y="275"/>
                  </a:moveTo>
                  <a:cubicBezTo>
                    <a:pt x="168" y="277"/>
                    <a:pt x="168" y="281"/>
                    <a:pt x="171" y="282"/>
                  </a:cubicBezTo>
                  <a:cubicBezTo>
                    <a:pt x="172" y="280"/>
                    <a:pt x="173" y="279"/>
                    <a:pt x="174" y="277"/>
                  </a:cubicBezTo>
                  <a:cubicBezTo>
                    <a:pt x="172" y="275"/>
                    <a:pt x="171" y="272"/>
                    <a:pt x="169" y="270"/>
                  </a:cubicBezTo>
                  <a:cubicBezTo>
                    <a:pt x="168" y="273"/>
                    <a:pt x="166" y="274"/>
                    <a:pt x="165" y="275"/>
                  </a:cubicBezTo>
                  <a:close/>
                  <a:moveTo>
                    <a:pt x="185" y="279"/>
                  </a:moveTo>
                  <a:cubicBezTo>
                    <a:pt x="186" y="278"/>
                    <a:pt x="188" y="277"/>
                    <a:pt x="188" y="275"/>
                  </a:cubicBezTo>
                  <a:cubicBezTo>
                    <a:pt x="185" y="266"/>
                    <a:pt x="181" y="276"/>
                    <a:pt x="185" y="279"/>
                  </a:cubicBezTo>
                  <a:close/>
                  <a:moveTo>
                    <a:pt x="225" y="274"/>
                  </a:moveTo>
                  <a:cubicBezTo>
                    <a:pt x="224" y="273"/>
                    <a:pt x="225" y="271"/>
                    <a:pt x="224" y="271"/>
                  </a:cubicBezTo>
                  <a:cubicBezTo>
                    <a:pt x="223" y="271"/>
                    <a:pt x="222" y="272"/>
                    <a:pt x="222" y="274"/>
                  </a:cubicBezTo>
                  <a:cubicBezTo>
                    <a:pt x="223" y="273"/>
                    <a:pt x="225" y="274"/>
                    <a:pt x="225" y="274"/>
                  </a:cubicBezTo>
                  <a:close/>
                  <a:moveTo>
                    <a:pt x="209" y="274"/>
                  </a:moveTo>
                  <a:cubicBezTo>
                    <a:pt x="210" y="276"/>
                    <a:pt x="211" y="278"/>
                    <a:pt x="213" y="280"/>
                  </a:cubicBezTo>
                  <a:cubicBezTo>
                    <a:pt x="213" y="278"/>
                    <a:pt x="214" y="278"/>
                    <a:pt x="214" y="277"/>
                  </a:cubicBezTo>
                  <a:cubicBezTo>
                    <a:pt x="213" y="275"/>
                    <a:pt x="212" y="273"/>
                    <a:pt x="211" y="271"/>
                  </a:cubicBezTo>
                  <a:cubicBezTo>
                    <a:pt x="211" y="273"/>
                    <a:pt x="208" y="272"/>
                    <a:pt x="209" y="274"/>
                  </a:cubicBezTo>
                  <a:close/>
                  <a:moveTo>
                    <a:pt x="239" y="273"/>
                  </a:moveTo>
                  <a:cubicBezTo>
                    <a:pt x="239" y="274"/>
                    <a:pt x="239" y="276"/>
                    <a:pt x="239" y="280"/>
                  </a:cubicBezTo>
                  <a:cubicBezTo>
                    <a:pt x="240" y="281"/>
                    <a:pt x="242" y="280"/>
                    <a:pt x="241" y="282"/>
                  </a:cubicBezTo>
                  <a:cubicBezTo>
                    <a:pt x="235" y="285"/>
                    <a:pt x="239" y="298"/>
                    <a:pt x="239" y="305"/>
                  </a:cubicBezTo>
                  <a:cubicBezTo>
                    <a:pt x="238" y="305"/>
                    <a:pt x="237" y="305"/>
                    <a:pt x="236" y="305"/>
                  </a:cubicBezTo>
                  <a:cubicBezTo>
                    <a:pt x="236" y="312"/>
                    <a:pt x="236" y="320"/>
                    <a:pt x="239" y="327"/>
                  </a:cubicBezTo>
                  <a:cubicBezTo>
                    <a:pt x="240" y="308"/>
                    <a:pt x="246" y="292"/>
                    <a:pt x="243" y="277"/>
                  </a:cubicBezTo>
                  <a:cubicBezTo>
                    <a:pt x="241" y="278"/>
                    <a:pt x="241" y="273"/>
                    <a:pt x="239" y="273"/>
                  </a:cubicBezTo>
                  <a:close/>
                  <a:moveTo>
                    <a:pt x="118" y="279"/>
                  </a:moveTo>
                  <a:cubicBezTo>
                    <a:pt x="119" y="277"/>
                    <a:pt x="122" y="275"/>
                    <a:pt x="121" y="273"/>
                  </a:cubicBezTo>
                  <a:cubicBezTo>
                    <a:pt x="120" y="275"/>
                    <a:pt x="117" y="277"/>
                    <a:pt x="118" y="279"/>
                  </a:cubicBezTo>
                  <a:close/>
                  <a:moveTo>
                    <a:pt x="129" y="281"/>
                  </a:moveTo>
                  <a:cubicBezTo>
                    <a:pt x="131" y="282"/>
                    <a:pt x="132" y="284"/>
                    <a:pt x="134" y="285"/>
                  </a:cubicBezTo>
                  <a:cubicBezTo>
                    <a:pt x="138" y="283"/>
                    <a:pt x="142" y="276"/>
                    <a:pt x="135" y="274"/>
                  </a:cubicBezTo>
                  <a:cubicBezTo>
                    <a:pt x="133" y="276"/>
                    <a:pt x="131" y="278"/>
                    <a:pt x="129" y="281"/>
                  </a:cubicBezTo>
                  <a:close/>
                  <a:moveTo>
                    <a:pt x="161" y="276"/>
                  </a:moveTo>
                  <a:cubicBezTo>
                    <a:pt x="161" y="276"/>
                    <a:pt x="161" y="275"/>
                    <a:pt x="161" y="275"/>
                  </a:cubicBezTo>
                  <a:cubicBezTo>
                    <a:pt x="161" y="274"/>
                    <a:pt x="160" y="274"/>
                    <a:pt x="159" y="274"/>
                  </a:cubicBezTo>
                  <a:cubicBezTo>
                    <a:pt x="158" y="277"/>
                    <a:pt x="155" y="277"/>
                    <a:pt x="155" y="280"/>
                  </a:cubicBezTo>
                  <a:cubicBezTo>
                    <a:pt x="159" y="281"/>
                    <a:pt x="158" y="276"/>
                    <a:pt x="161" y="276"/>
                  </a:cubicBezTo>
                  <a:close/>
                  <a:moveTo>
                    <a:pt x="179" y="277"/>
                  </a:moveTo>
                  <a:cubicBezTo>
                    <a:pt x="180" y="277"/>
                    <a:pt x="179" y="280"/>
                    <a:pt x="181" y="279"/>
                  </a:cubicBezTo>
                  <a:cubicBezTo>
                    <a:pt x="181" y="278"/>
                    <a:pt x="181" y="275"/>
                    <a:pt x="181" y="275"/>
                  </a:cubicBezTo>
                  <a:cubicBezTo>
                    <a:pt x="180" y="275"/>
                    <a:pt x="179" y="276"/>
                    <a:pt x="179" y="277"/>
                  </a:cubicBezTo>
                  <a:close/>
                  <a:moveTo>
                    <a:pt x="144" y="279"/>
                  </a:moveTo>
                  <a:cubicBezTo>
                    <a:pt x="145" y="281"/>
                    <a:pt x="146" y="282"/>
                    <a:pt x="148" y="283"/>
                  </a:cubicBezTo>
                  <a:cubicBezTo>
                    <a:pt x="149" y="282"/>
                    <a:pt x="150" y="281"/>
                    <a:pt x="151" y="280"/>
                  </a:cubicBezTo>
                  <a:cubicBezTo>
                    <a:pt x="149" y="278"/>
                    <a:pt x="149" y="276"/>
                    <a:pt x="147" y="275"/>
                  </a:cubicBezTo>
                  <a:cubicBezTo>
                    <a:pt x="147" y="277"/>
                    <a:pt x="144" y="277"/>
                    <a:pt x="144" y="279"/>
                  </a:cubicBezTo>
                  <a:close/>
                  <a:moveTo>
                    <a:pt x="206" y="276"/>
                  </a:moveTo>
                  <a:cubicBezTo>
                    <a:pt x="207" y="278"/>
                    <a:pt x="209" y="281"/>
                    <a:pt x="210" y="281"/>
                  </a:cubicBezTo>
                  <a:cubicBezTo>
                    <a:pt x="209" y="279"/>
                    <a:pt x="209" y="276"/>
                    <a:pt x="207" y="275"/>
                  </a:cubicBezTo>
                  <a:cubicBezTo>
                    <a:pt x="207" y="276"/>
                    <a:pt x="207" y="276"/>
                    <a:pt x="206" y="276"/>
                  </a:cubicBezTo>
                  <a:close/>
                  <a:moveTo>
                    <a:pt x="120" y="281"/>
                  </a:moveTo>
                  <a:cubicBezTo>
                    <a:pt x="120" y="283"/>
                    <a:pt x="122" y="284"/>
                    <a:pt x="121" y="286"/>
                  </a:cubicBezTo>
                  <a:cubicBezTo>
                    <a:pt x="123" y="284"/>
                    <a:pt x="124" y="282"/>
                    <a:pt x="126" y="280"/>
                  </a:cubicBezTo>
                  <a:cubicBezTo>
                    <a:pt x="125" y="278"/>
                    <a:pt x="124" y="277"/>
                    <a:pt x="123" y="276"/>
                  </a:cubicBezTo>
                  <a:cubicBezTo>
                    <a:pt x="122" y="278"/>
                    <a:pt x="121" y="279"/>
                    <a:pt x="120" y="281"/>
                  </a:cubicBezTo>
                  <a:close/>
                  <a:moveTo>
                    <a:pt x="111" y="281"/>
                  </a:moveTo>
                  <a:cubicBezTo>
                    <a:pt x="113" y="280"/>
                    <a:pt x="114" y="278"/>
                    <a:pt x="113" y="277"/>
                  </a:cubicBezTo>
                  <a:cubicBezTo>
                    <a:pt x="111" y="277"/>
                    <a:pt x="110" y="279"/>
                    <a:pt x="111" y="281"/>
                  </a:cubicBezTo>
                  <a:close/>
                  <a:moveTo>
                    <a:pt x="163" y="290"/>
                  </a:moveTo>
                  <a:cubicBezTo>
                    <a:pt x="165" y="289"/>
                    <a:pt x="166" y="287"/>
                    <a:pt x="168" y="285"/>
                  </a:cubicBezTo>
                  <a:cubicBezTo>
                    <a:pt x="167" y="282"/>
                    <a:pt x="165" y="280"/>
                    <a:pt x="163" y="278"/>
                  </a:cubicBezTo>
                  <a:cubicBezTo>
                    <a:pt x="157" y="281"/>
                    <a:pt x="158" y="286"/>
                    <a:pt x="163" y="290"/>
                  </a:cubicBezTo>
                  <a:close/>
                  <a:moveTo>
                    <a:pt x="187" y="281"/>
                  </a:moveTo>
                  <a:cubicBezTo>
                    <a:pt x="187" y="282"/>
                    <a:pt x="187" y="284"/>
                    <a:pt x="188" y="285"/>
                  </a:cubicBezTo>
                  <a:cubicBezTo>
                    <a:pt x="189" y="286"/>
                    <a:pt x="190" y="285"/>
                    <a:pt x="190" y="286"/>
                  </a:cubicBezTo>
                  <a:cubicBezTo>
                    <a:pt x="191" y="287"/>
                    <a:pt x="190" y="287"/>
                    <a:pt x="190" y="288"/>
                  </a:cubicBezTo>
                  <a:cubicBezTo>
                    <a:pt x="191" y="288"/>
                    <a:pt x="192" y="289"/>
                    <a:pt x="192" y="289"/>
                  </a:cubicBezTo>
                  <a:cubicBezTo>
                    <a:pt x="195" y="286"/>
                    <a:pt x="193" y="279"/>
                    <a:pt x="190" y="278"/>
                  </a:cubicBezTo>
                  <a:cubicBezTo>
                    <a:pt x="190" y="280"/>
                    <a:pt x="188" y="280"/>
                    <a:pt x="187" y="281"/>
                  </a:cubicBezTo>
                  <a:close/>
                  <a:moveTo>
                    <a:pt x="198" y="281"/>
                  </a:moveTo>
                  <a:cubicBezTo>
                    <a:pt x="198" y="280"/>
                    <a:pt x="198" y="278"/>
                    <a:pt x="196" y="278"/>
                  </a:cubicBezTo>
                  <a:cubicBezTo>
                    <a:pt x="195" y="279"/>
                    <a:pt x="197" y="280"/>
                    <a:pt x="198" y="281"/>
                  </a:cubicBezTo>
                  <a:close/>
                  <a:moveTo>
                    <a:pt x="96" y="283"/>
                  </a:moveTo>
                  <a:cubicBezTo>
                    <a:pt x="97" y="284"/>
                    <a:pt x="99" y="281"/>
                    <a:pt x="99" y="280"/>
                  </a:cubicBezTo>
                  <a:cubicBezTo>
                    <a:pt x="98" y="281"/>
                    <a:pt x="96" y="278"/>
                    <a:pt x="95" y="280"/>
                  </a:cubicBezTo>
                  <a:cubicBezTo>
                    <a:pt x="97" y="280"/>
                    <a:pt x="96" y="282"/>
                    <a:pt x="96" y="283"/>
                  </a:cubicBezTo>
                  <a:close/>
                  <a:moveTo>
                    <a:pt x="173" y="285"/>
                  </a:moveTo>
                  <a:cubicBezTo>
                    <a:pt x="174" y="286"/>
                    <a:pt x="174" y="285"/>
                    <a:pt x="175" y="284"/>
                  </a:cubicBezTo>
                  <a:cubicBezTo>
                    <a:pt x="175" y="287"/>
                    <a:pt x="177" y="286"/>
                    <a:pt x="177" y="288"/>
                  </a:cubicBezTo>
                  <a:cubicBezTo>
                    <a:pt x="179" y="288"/>
                    <a:pt x="179" y="286"/>
                    <a:pt x="180" y="285"/>
                  </a:cubicBezTo>
                  <a:cubicBezTo>
                    <a:pt x="178" y="283"/>
                    <a:pt x="178" y="281"/>
                    <a:pt x="176" y="280"/>
                  </a:cubicBezTo>
                  <a:cubicBezTo>
                    <a:pt x="175" y="282"/>
                    <a:pt x="173" y="283"/>
                    <a:pt x="173" y="285"/>
                  </a:cubicBezTo>
                  <a:close/>
                  <a:moveTo>
                    <a:pt x="113" y="285"/>
                  </a:moveTo>
                  <a:cubicBezTo>
                    <a:pt x="115" y="285"/>
                    <a:pt x="117" y="282"/>
                    <a:pt x="115" y="281"/>
                  </a:cubicBezTo>
                  <a:cubicBezTo>
                    <a:pt x="115" y="283"/>
                    <a:pt x="113" y="283"/>
                    <a:pt x="113" y="285"/>
                  </a:cubicBezTo>
                  <a:close/>
                  <a:moveTo>
                    <a:pt x="229" y="285"/>
                  </a:moveTo>
                  <a:cubicBezTo>
                    <a:pt x="228" y="284"/>
                    <a:pt x="230" y="283"/>
                    <a:pt x="229" y="282"/>
                  </a:cubicBezTo>
                  <a:cubicBezTo>
                    <a:pt x="229" y="283"/>
                    <a:pt x="227" y="285"/>
                    <a:pt x="229" y="285"/>
                  </a:cubicBezTo>
                  <a:close/>
                  <a:moveTo>
                    <a:pt x="149" y="288"/>
                  </a:moveTo>
                  <a:cubicBezTo>
                    <a:pt x="151" y="287"/>
                    <a:pt x="154" y="283"/>
                    <a:pt x="152" y="282"/>
                  </a:cubicBezTo>
                  <a:cubicBezTo>
                    <a:pt x="152" y="284"/>
                    <a:pt x="148" y="285"/>
                    <a:pt x="149" y="288"/>
                  </a:cubicBezTo>
                  <a:close/>
                  <a:moveTo>
                    <a:pt x="205" y="288"/>
                  </a:moveTo>
                  <a:cubicBezTo>
                    <a:pt x="209" y="287"/>
                    <a:pt x="209" y="284"/>
                    <a:pt x="205" y="282"/>
                  </a:cubicBezTo>
                  <a:cubicBezTo>
                    <a:pt x="206" y="285"/>
                    <a:pt x="204" y="287"/>
                    <a:pt x="205" y="288"/>
                  </a:cubicBezTo>
                  <a:close/>
                  <a:moveTo>
                    <a:pt x="232" y="284"/>
                  </a:moveTo>
                  <a:cubicBezTo>
                    <a:pt x="232" y="284"/>
                    <a:pt x="232" y="284"/>
                    <a:pt x="233" y="284"/>
                  </a:cubicBezTo>
                  <a:cubicBezTo>
                    <a:pt x="233" y="284"/>
                    <a:pt x="233" y="283"/>
                    <a:pt x="232" y="282"/>
                  </a:cubicBezTo>
                  <a:cubicBezTo>
                    <a:pt x="232" y="283"/>
                    <a:pt x="231" y="283"/>
                    <a:pt x="232" y="284"/>
                  </a:cubicBezTo>
                  <a:close/>
                  <a:moveTo>
                    <a:pt x="126" y="293"/>
                  </a:moveTo>
                  <a:cubicBezTo>
                    <a:pt x="128" y="292"/>
                    <a:pt x="130" y="290"/>
                    <a:pt x="131" y="288"/>
                  </a:cubicBezTo>
                  <a:cubicBezTo>
                    <a:pt x="130" y="286"/>
                    <a:pt x="129" y="284"/>
                    <a:pt x="128" y="283"/>
                  </a:cubicBezTo>
                  <a:cubicBezTo>
                    <a:pt x="125" y="286"/>
                    <a:pt x="122" y="290"/>
                    <a:pt x="126" y="293"/>
                  </a:cubicBezTo>
                  <a:close/>
                  <a:moveTo>
                    <a:pt x="136" y="290"/>
                  </a:moveTo>
                  <a:cubicBezTo>
                    <a:pt x="137" y="291"/>
                    <a:pt x="137" y="293"/>
                    <a:pt x="139" y="294"/>
                  </a:cubicBezTo>
                  <a:cubicBezTo>
                    <a:pt x="141" y="291"/>
                    <a:pt x="144" y="289"/>
                    <a:pt x="145" y="286"/>
                  </a:cubicBezTo>
                  <a:cubicBezTo>
                    <a:pt x="142" y="280"/>
                    <a:pt x="137" y="287"/>
                    <a:pt x="136" y="290"/>
                  </a:cubicBezTo>
                  <a:close/>
                  <a:moveTo>
                    <a:pt x="218" y="288"/>
                  </a:moveTo>
                  <a:cubicBezTo>
                    <a:pt x="220" y="288"/>
                    <a:pt x="220" y="286"/>
                    <a:pt x="221" y="286"/>
                  </a:cubicBezTo>
                  <a:cubicBezTo>
                    <a:pt x="221" y="285"/>
                    <a:pt x="220" y="283"/>
                    <a:pt x="218" y="283"/>
                  </a:cubicBezTo>
                  <a:cubicBezTo>
                    <a:pt x="218" y="284"/>
                    <a:pt x="218" y="286"/>
                    <a:pt x="218" y="288"/>
                  </a:cubicBezTo>
                  <a:close/>
                  <a:moveTo>
                    <a:pt x="106" y="284"/>
                  </a:moveTo>
                  <a:cubicBezTo>
                    <a:pt x="107" y="285"/>
                    <a:pt x="106" y="286"/>
                    <a:pt x="104" y="287"/>
                  </a:cubicBezTo>
                  <a:cubicBezTo>
                    <a:pt x="105" y="288"/>
                    <a:pt x="105" y="290"/>
                    <a:pt x="106" y="290"/>
                  </a:cubicBezTo>
                  <a:cubicBezTo>
                    <a:pt x="107" y="288"/>
                    <a:pt x="110" y="286"/>
                    <a:pt x="108" y="283"/>
                  </a:cubicBezTo>
                  <a:cubicBezTo>
                    <a:pt x="107" y="283"/>
                    <a:pt x="107" y="284"/>
                    <a:pt x="106" y="284"/>
                  </a:cubicBezTo>
                  <a:close/>
                  <a:moveTo>
                    <a:pt x="136" y="288"/>
                  </a:moveTo>
                  <a:cubicBezTo>
                    <a:pt x="138" y="287"/>
                    <a:pt x="137" y="286"/>
                    <a:pt x="138" y="285"/>
                  </a:cubicBezTo>
                  <a:cubicBezTo>
                    <a:pt x="137" y="285"/>
                    <a:pt x="136" y="286"/>
                    <a:pt x="136" y="288"/>
                  </a:cubicBezTo>
                  <a:close/>
                  <a:moveTo>
                    <a:pt x="152" y="290"/>
                  </a:moveTo>
                  <a:cubicBezTo>
                    <a:pt x="153" y="293"/>
                    <a:pt x="156" y="295"/>
                    <a:pt x="157" y="298"/>
                  </a:cubicBezTo>
                  <a:cubicBezTo>
                    <a:pt x="158" y="296"/>
                    <a:pt x="160" y="295"/>
                    <a:pt x="160" y="293"/>
                  </a:cubicBezTo>
                  <a:cubicBezTo>
                    <a:pt x="158" y="291"/>
                    <a:pt x="158" y="287"/>
                    <a:pt x="155" y="286"/>
                  </a:cubicBezTo>
                  <a:cubicBezTo>
                    <a:pt x="155" y="288"/>
                    <a:pt x="152" y="288"/>
                    <a:pt x="152" y="290"/>
                  </a:cubicBezTo>
                  <a:close/>
                  <a:moveTo>
                    <a:pt x="117" y="289"/>
                  </a:moveTo>
                  <a:cubicBezTo>
                    <a:pt x="119" y="290"/>
                    <a:pt x="119" y="288"/>
                    <a:pt x="118" y="287"/>
                  </a:cubicBezTo>
                  <a:cubicBezTo>
                    <a:pt x="117" y="288"/>
                    <a:pt x="117" y="288"/>
                    <a:pt x="117" y="289"/>
                  </a:cubicBezTo>
                  <a:close/>
                  <a:moveTo>
                    <a:pt x="165" y="294"/>
                  </a:moveTo>
                  <a:cubicBezTo>
                    <a:pt x="167" y="294"/>
                    <a:pt x="166" y="298"/>
                    <a:pt x="169" y="298"/>
                  </a:cubicBezTo>
                  <a:cubicBezTo>
                    <a:pt x="171" y="297"/>
                    <a:pt x="173" y="295"/>
                    <a:pt x="173" y="292"/>
                  </a:cubicBezTo>
                  <a:cubicBezTo>
                    <a:pt x="171" y="285"/>
                    <a:pt x="167" y="289"/>
                    <a:pt x="165" y="294"/>
                  </a:cubicBezTo>
                  <a:close/>
                  <a:moveTo>
                    <a:pt x="196" y="300"/>
                  </a:moveTo>
                  <a:cubicBezTo>
                    <a:pt x="199" y="298"/>
                    <a:pt x="200" y="296"/>
                    <a:pt x="201" y="294"/>
                  </a:cubicBezTo>
                  <a:cubicBezTo>
                    <a:pt x="200" y="291"/>
                    <a:pt x="199" y="289"/>
                    <a:pt x="197" y="288"/>
                  </a:cubicBezTo>
                  <a:cubicBezTo>
                    <a:pt x="195" y="291"/>
                    <a:pt x="196" y="295"/>
                    <a:pt x="196" y="300"/>
                  </a:cubicBezTo>
                  <a:close/>
                  <a:moveTo>
                    <a:pt x="210" y="288"/>
                  </a:moveTo>
                  <a:cubicBezTo>
                    <a:pt x="211" y="290"/>
                    <a:pt x="209" y="293"/>
                    <a:pt x="210" y="295"/>
                  </a:cubicBezTo>
                  <a:cubicBezTo>
                    <a:pt x="210" y="293"/>
                    <a:pt x="211" y="293"/>
                    <a:pt x="213" y="292"/>
                  </a:cubicBezTo>
                  <a:cubicBezTo>
                    <a:pt x="212" y="290"/>
                    <a:pt x="211" y="289"/>
                    <a:pt x="210" y="288"/>
                  </a:cubicBezTo>
                  <a:close/>
                  <a:moveTo>
                    <a:pt x="100" y="303"/>
                  </a:moveTo>
                  <a:cubicBezTo>
                    <a:pt x="98" y="310"/>
                    <a:pt x="101" y="319"/>
                    <a:pt x="102" y="326"/>
                  </a:cubicBezTo>
                  <a:cubicBezTo>
                    <a:pt x="102" y="329"/>
                    <a:pt x="103" y="330"/>
                    <a:pt x="103" y="333"/>
                  </a:cubicBezTo>
                  <a:cubicBezTo>
                    <a:pt x="103" y="333"/>
                    <a:pt x="102" y="334"/>
                    <a:pt x="102" y="335"/>
                  </a:cubicBezTo>
                  <a:cubicBezTo>
                    <a:pt x="102" y="336"/>
                    <a:pt x="103" y="336"/>
                    <a:pt x="103" y="337"/>
                  </a:cubicBezTo>
                  <a:cubicBezTo>
                    <a:pt x="103" y="337"/>
                    <a:pt x="102" y="338"/>
                    <a:pt x="102" y="339"/>
                  </a:cubicBezTo>
                  <a:cubicBezTo>
                    <a:pt x="103" y="344"/>
                    <a:pt x="106" y="352"/>
                    <a:pt x="107" y="359"/>
                  </a:cubicBezTo>
                  <a:cubicBezTo>
                    <a:pt x="109" y="343"/>
                    <a:pt x="105" y="330"/>
                    <a:pt x="105" y="315"/>
                  </a:cubicBezTo>
                  <a:cubicBezTo>
                    <a:pt x="103" y="313"/>
                    <a:pt x="101" y="311"/>
                    <a:pt x="101" y="308"/>
                  </a:cubicBezTo>
                  <a:cubicBezTo>
                    <a:pt x="101" y="307"/>
                    <a:pt x="103" y="308"/>
                    <a:pt x="103" y="306"/>
                  </a:cubicBezTo>
                  <a:cubicBezTo>
                    <a:pt x="104" y="303"/>
                    <a:pt x="101" y="302"/>
                    <a:pt x="101" y="300"/>
                  </a:cubicBezTo>
                  <a:cubicBezTo>
                    <a:pt x="100" y="297"/>
                    <a:pt x="103" y="293"/>
                    <a:pt x="102" y="289"/>
                  </a:cubicBezTo>
                  <a:cubicBezTo>
                    <a:pt x="100" y="289"/>
                    <a:pt x="100" y="288"/>
                    <a:pt x="99" y="288"/>
                  </a:cubicBezTo>
                  <a:cubicBezTo>
                    <a:pt x="99" y="293"/>
                    <a:pt x="99" y="298"/>
                    <a:pt x="100" y="303"/>
                  </a:cubicBezTo>
                  <a:close/>
                  <a:moveTo>
                    <a:pt x="231" y="291"/>
                  </a:moveTo>
                  <a:cubicBezTo>
                    <a:pt x="232" y="291"/>
                    <a:pt x="232" y="293"/>
                    <a:pt x="233" y="293"/>
                  </a:cubicBezTo>
                  <a:cubicBezTo>
                    <a:pt x="233" y="291"/>
                    <a:pt x="234" y="289"/>
                    <a:pt x="233" y="288"/>
                  </a:cubicBezTo>
                  <a:cubicBezTo>
                    <a:pt x="232" y="289"/>
                    <a:pt x="231" y="290"/>
                    <a:pt x="231" y="291"/>
                  </a:cubicBezTo>
                  <a:close/>
                  <a:moveTo>
                    <a:pt x="141" y="297"/>
                  </a:moveTo>
                  <a:cubicBezTo>
                    <a:pt x="143" y="297"/>
                    <a:pt x="146" y="293"/>
                    <a:pt x="147" y="289"/>
                  </a:cubicBezTo>
                  <a:cubicBezTo>
                    <a:pt x="145" y="291"/>
                    <a:pt x="142" y="293"/>
                    <a:pt x="141" y="297"/>
                  </a:cubicBezTo>
                  <a:close/>
                  <a:moveTo>
                    <a:pt x="219" y="294"/>
                  </a:moveTo>
                  <a:cubicBezTo>
                    <a:pt x="222" y="296"/>
                    <a:pt x="225" y="290"/>
                    <a:pt x="223" y="289"/>
                  </a:cubicBezTo>
                  <a:cubicBezTo>
                    <a:pt x="223" y="291"/>
                    <a:pt x="219" y="291"/>
                    <a:pt x="219" y="294"/>
                  </a:cubicBezTo>
                  <a:close/>
                  <a:moveTo>
                    <a:pt x="181" y="296"/>
                  </a:moveTo>
                  <a:cubicBezTo>
                    <a:pt x="180" y="295"/>
                    <a:pt x="182" y="291"/>
                    <a:pt x="180" y="289"/>
                  </a:cubicBezTo>
                  <a:cubicBezTo>
                    <a:pt x="177" y="291"/>
                    <a:pt x="178" y="297"/>
                    <a:pt x="181" y="296"/>
                  </a:cubicBezTo>
                  <a:close/>
                  <a:moveTo>
                    <a:pt x="72" y="294"/>
                  </a:moveTo>
                  <a:cubicBezTo>
                    <a:pt x="74" y="294"/>
                    <a:pt x="75" y="291"/>
                    <a:pt x="74" y="290"/>
                  </a:cubicBezTo>
                  <a:cubicBezTo>
                    <a:pt x="74" y="292"/>
                    <a:pt x="73" y="293"/>
                    <a:pt x="72" y="294"/>
                  </a:cubicBezTo>
                  <a:close/>
                  <a:moveTo>
                    <a:pt x="121" y="300"/>
                  </a:moveTo>
                  <a:cubicBezTo>
                    <a:pt x="123" y="298"/>
                    <a:pt x="121" y="294"/>
                    <a:pt x="120" y="292"/>
                  </a:cubicBezTo>
                  <a:cubicBezTo>
                    <a:pt x="118" y="295"/>
                    <a:pt x="118" y="299"/>
                    <a:pt x="121" y="300"/>
                  </a:cubicBezTo>
                  <a:close/>
                  <a:moveTo>
                    <a:pt x="131" y="300"/>
                  </a:moveTo>
                  <a:cubicBezTo>
                    <a:pt x="131" y="301"/>
                    <a:pt x="132" y="301"/>
                    <a:pt x="131" y="301"/>
                  </a:cubicBezTo>
                  <a:cubicBezTo>
                    <a:pt x="134" y="300"/>
                    <a:pt x="135" y="298"/>
                    <a:pt x="136" y="296"/>
                  </a:cubicBezTo>
                  <a:cubicBezTo>
                    <a:pt x="136" y="295"/>
                    <a:pt x="135" y="294"/>
                    <a:pt x="135" y="293"/>
                  </a:cubicBezTo>
                  <a:cubicBezTo>
                    <a:pt x="132" y="293"/>
                    <a:pt x="128" y="299"/>
                    <a:pt x="131" y="300"/>
                  </a:cubicBezTo>
                  <a:close/>
                  <a:moveTo>
                    <a:pt x="143" y="301"/>
                  </a:moveTo>
                  <a:cubicBezTo>
                    <a:pt x="145" y="303"/>
                    <a:pt x="146" y="306"/>
                    <a:pt x="147" y="308"/>
                  </a:cubicBezTo>
                  <a:cubicBezTo>
                    <a:pt x="150" y="305"/>
                    <a:pt x="155" y="302"/>
                    <a:pt x="155" y="300"/>
                  </a:cubicBezTo>
                  <a:cubicBezTo>
                    <a:pt x="155" y="299"/>
                    <a:pt x="150" y="294"/>
                    <a:pt x="150" y="293"/>
                  </a:cubicBezTo>
                  <a:cubicBezTo>
                    <a:pt x="148" y="296"/>
                    <a:pt x="144" y="297"/>
                    <a:pt x="143" y="301"/>
                  </a:cubicBezTo>
                  <a:close/>
                  <a:moveTo>
                    <a:pt x="123" y="297"/>
                  </a:moveTo>
                  <a:cubicBezTo>
                    <a:pt x="123" y="297"/>
                    <a:pt x="124" y="297"/>
                    <a:pt x="124" y="297"/>
                  </a:cubicBezTo>
                  <a:cubicBezTo>
                    <a:pt x="124" y="295"/>
                    <a:pt x="124" y="294"/>
                    <a:pt x="122" y="294"/>
                  </a:cubicBezTo>
                  <a:cubicBezTo>
                    <a:pt x="123" y="295"/>
                    <a:pt x="124" y="295"/>
                    <a:pt x="123" y="297"/>
                  </a:cubicBezTo>
                  <a:close/>
                  <a:moveTo>
                    <a:pt x="185" y="297"/>
                  </a:moveTo>
                  <a:cubicBezTo>
                    <a:pt x="186" y="297"/>
                    <a:pt x="186" y="294"/>
                    <a:pt x="186" y="294"/>
                  </a:cubicBezTo>
                  <a:cubicBezTo>
                    <a:pt x="186" y="295"/>
                    <a:pt x="185" y="296"/>
                    <a:pt x="185" y="297"/>
                  </a:cubicBezTo>
                  <a:close/>
                  <a:moveTo>
                    <a:pt x="106" y="304"/>
                  </a:moveTo>
                  <a:cubicBezTo>
                    <a:pt x="108" y="302"/>
                    <a:pt x="113" y="298"/>
                    <a:pt x="110" y="295"/>
                  </a:cubicBezTo>
                  <a:cubicBezTo>
                    <a:pt x="108" y="298"/>
                    <a:pt x="106" y="301"/>
                    <a:pt x="106" y="304"/>
                  </a:cubicBezTo>
                  <a:close/>
                  <a:moveTo>
                    <a:pt x="227" y="301"/>
                  </a:moveTo>
                  <a:cubicBezTo>
                    <a:pt x="228" y="300"/>
                    <a:pt x="228" y="296"/>
                    <a:pt x="227" y="295"/>
                  </a:cubicBezTo>
                  <a:cubicBezTo>
                    <a:pt x="227" y="297"/>
                    <a:pt x="225" y="300"/>
                    <a:pt x="227" y="301"/>
                  </a:cubicBezTo>
                  <a:close/>
                  <a:moveTo>
                    <a:pt x="233" y="298"/>
                  </a:moveTo>
                  <a:cubicBezTo>
                    <a:pt x="233" y="297"/>
                    <a:pt x="234" y="295"/>
                    <a:pt x="232" y="295"/>
                  </a:cubicBezTo>
                  <a:cubicBezTo>
                    <a:pt x="232" y="296"/>
                    <a:pt x="232" y="295"/>
                    <a:pt x="232" y="295"/>
                  </a:cubicBezTo>
                  <a:cubicBezTo>
                    <a:pt x="231" y="296"/>
                    <a:pt x="231" y="298"/>
                    <a:pt x="233" y="298"/>
                  </a:cubicBezTo>
                  <a:close/>
                  <a:moveTo>
                    <a:pt x="159" y="300"/>
                  </a:moveTo>
                  <a:cubicBezTo>
                    <a:pt x="160" y="302"/>
                    <a:pt x="161" y="304"/>
                    <a:pt x="163" y="306"/>
                  </a:cubicBezTo>
                  <a:cubicBezTo>
                    <a:pt x="164" y="304"/>
                    <a:pt x="166" y="303"/>
                    <a:pt x="167" y="302"/>
                  </a:cubicBezTo>
                  <a:cubicBezTo>
                    <a:pt x="165" y="300"/>
                    <a:pt x="165" y="297"/>
                    <a:pt x="162" y="296"/>
                  </a:cubicBezTo>
                  <a:cubicBezTo>
                    <a:pt x="161" y="298"/>
                    <a:pt x="160" y="299"/>
                    <a:pt x="159" y="300"/>
                  </a:cubicBezTo>
                  <a:close/>
                  <a:moveTo>
                    <a:pt x="171" y="301"/>
                  </a:moveTo>
                  <a:cubicBezTo>
                    <a:pt x="172" y="304"/>
                    <a:pt x="174" y="306"/>
                    <a:pt x="176" y="308"/>
                  </a:cubicBezTo>
                  <a:cubicBezTo>
                    <a:pt x="176" y="304"/>
                    <a:pt x="177" y="299"/>
                    <a:pt x="174" y="296"/>
                  </a:cubicBezTo>
                  <a:cubicBezTo>
                    <a:pt x="173" y="298"/>
                    <a:pt x="172" y="300"/>
                    <a:pt x="171" y="301"/>
                  </a:cubicBezTo>
                  <a:close/>
                  <a:moveTo>
                    <a:pt x="212" y="301"/>
                  </a:moveTo>
                  <a:cubicBezTo>
                    <a:pt x="213" y="302"/>
                    <a:pt x="213" y="303"/>
                    <a:pt x="214" y="304"/>
                  </a:cubicBezTo>
                  <a:cubicBezTo>
                    <a:pt x="213" y="302"/>
                    <a:pt x="215" y="301"/>
                    <a:pt x="213" y="298"/>
                  </a:cubicBezTo>
                  <a:cubicBezTo>
                    <a:pt x="212" y="300"/>
                    <a:pt x="214" y="301"/>
                    <a:pt x="212" y="301"/>
                  </a:cubicBezTo>
                  <a:close/>
                  <a:moveTo>
                    <a:pt x="127" y="306"/>
                  </a:moveTo>
                  <a:cubicBezTo>
                    <a:pt x="129" y="306"/>
                    <a:pt x="129" y="305"/>
                    <a:pt x="130" y="303"/>
                  </a:cubicBezTo>
                  <a:cubicBezTo>
                    <a:pt x="128" y="303"/>
                    <a:pt x="129" y="301"/>
                    <a:pt x="127" y="301"/>
                  </a:cubicBezTo>
                  <a:cubicBezTo>
                    <a:pt x="126" y="303"/>
                    <a:pt x="127" y="305"/>
                    <a:pt x="127" y="306"/>
                  </a:cubicBezTo>
                  <a:close/>
                  <a:moveTo>
                    <a:pt x="128" y="301"/>
                  </a:moveTo>
                  <a:cubicBezTo>
                    <a:pt x="127" y="299"/>
                    <a:pt x="127" y="299"/>
                    <a:pt x="125" y="299"/>
                  </a:cubicBezTo>
                  <a:cubicBezTo>
                    <a:pt x="125" y="301"/>
                    <a:pt x="127" y="301"/>
                    <a:pt x="128" y="301"/>
                  </a:cubicBezTo>
                  <a:close/>
                  <a:moveTo>
                    <a:pt x="134" y="303"/>
                  </a:moveTo>
                  <a:cubicBezTo>
                    <a:pt x="133" y="304"/>
                    <a:pt x="134" y="304"/>
                    <a:pt x="134" y="305"/>
                  </a:cubicBezTo>
                  <a:cubicBezTo>
                    <a:pt x="136" y="304"/>
                    <a:pt x="137" y="302"/>
                    <a:pt x="139" y="300"/>
                  </a:cubicBezTo>
                  <a:cubicBezTo>
                    <a:pt x="139" y="299"/>
                    <a:pt x="138" y="299"/>
                    <a:pt x="138" y="299"/>
                  </a:cubicBezTo>
                  <a:cubicBezTo>
                    <a:pt x="136" y="300"/>
                    <a:pt x="135" y="302"/>
                    <a:pt x="134" y="303"/>
                  </a:cubicBezTo>
                  <a:close/>
                  <a:moveTo>
                    <a:pt x="200" y="307"/>
                  </a:moveTo>
                  <a:cubicBezTo>
                    <a:pt x="201" y="307"/>
                    <a:pt x="201" y="307"/>
                    <a:pt x="201" y="308"/>
                  </a:cubicBezTo>
                  <a:cubicBezTo>
                    <a:pt x="202" y="307"/>
                    <a:pt x="203" y="306"/>
                    <a:pt x="202" y="304"/>
                  </a:cubicBezTo>
                  <a:cubicBezTo>
                    <a:pt x="201" y="304"/>
                    <a:pt x="200" y="305"/>
                    <a:pt x="200" y="307"/>
                  </a:cubicBezTo>
                  <a:close/>
                  <a:moveTo>
                    <a:pt x="202" y="303"/>
                  </a:moveTo>
                  <a:cubicBezTo>
                    <a:pt x="202" y="302"/>
                    <a:pt x="202" y="301"/>
                    <a:pt x="202" y="299"/>
                  </a:cubicBezTo>
                  <a:cubicBezTo>
                    <a:pt x="200" y="300"/>
                    <a:pt x="198" y="302"/>
                    <a:pt x="199" y="306"/>
                  </a:cubicBezTo>
                  <a:cubicBezTo>
                    <a:pt x="200" y="305"/>
                    <a:pt x="201" y="304"/>
                    <a:pt x="202" y="303"/>
                  </a:cubicBezTo>
                  <a:close/>
                  <a:moveTo>
                    <a:pt x="179" y="305"/>
                  </a:moveTo>
                  <a:cubicBezTo>
                    <a:pt x="180" y="304"/>
                    <a:pt x="180" y="301"/>
                    <a:pt x="179" y="301"/>
                  </a:cubicBezTo>
                  <a:cubicBezTo>
                    <a:pt x="179" y="303"/>
                    <a:pt x="178" y="304"/>
                    <a:pt x="179" y="305"/>
                  </a:cubicBezTo>
                  <a:close/>
                  <a:moveTo>
                    <a:pt x="123" y="305"/>
                  </a:moveTo>
                  <a:cubicBezTo>
                    <a:pt x="125" y="305"/>
                    <a:pt x="125" y="307"/>
                    <a:pt x="126" y="308"/>
                  </a:cubicBezTo>
                  <a:cubicBezTo>
                    <a:pt x="127" y="306"/>
                    <a:pt x="125" y="302"/>
                    <a:pt x="123" y="301"/>
                  </a:cubicBezTo>
                  <a:cubicBezTo>
                    <a:pt x="124" y="303"/>
                    <a:pt x="123" y="303"/>
                    <a:pt x="123" y="305"/>
                  </a:cubicBezTo>
                  <a:close/>
                  <a:moveTo>
                    <a:pt x="192" y="306"/>
                  </a:moveTo>
                  <a:cubicBezTo>
                    <a:pt x="192" y="305"/>
                    <a:pt x="193" y="305"/>
                    <a:pt x="193" y="304"/>
                  </a:cubicBezTo>
                  <a:cubicBezTo>
                    <a:pt x="192" y="303"/>
                    <a:pt x="192" y="302"/>
                    <a:pt x="191" y="302"/>
                  </a:cubicBezTo>
                  <a:cubicBezTo>
                    <a:pt x="190" y="303"/>
                    <a:pt x="190" y="305"/>
                    <a:pt x="192" y="306"/>
                  </a:cubicBezTo>
                  <a:close/>
                  <a:moveTo>
                    <a:pt x="136" y="309"/>
                  </a:moveTo>
                  <a:cubicBezTo>
                    <a:pt x="138" y="311"/>
                    <a:pt x="140" y="313"/>
                    <a:pt x="141" y="315"/>
                  </a:cubicBezTo>
                  <a:cubicBezTo>
                    <a:pt x="142" y="313"/>
                    <a:pt x="145" y="312"/>
                    <a:pt x="146" y="310"/>
                  </a:cubicBezTo>
                  <a:cubicBezTo>
                    <a:pt x="144" y="308"/>
                    <a:pt x="143" y="305"/>
                    <a:pt x="141" y="303"/>
                  </a:cubicBezTo>
                  <a:cubicBezTo>
                    <a:pt x="139" y="305"/>
                    <a:pt x="138" y="307"/>
                    <a:pt x="136" y="309"/>
                  </a:cubicBezTo>
                  <a:close/>
                  <a:moveTo>
                    <a:pt x="150" y="312"/>
                  </a:moveTo>
                  <a:cubicBezTo>
                    <a:pt x="152" y="313"/>
                    <a:pt x="152" y="315"/>
                    <a:pt x="154" y="316"/>
                  </a:cubicBezTo>
                  <a:cubicBezTo>
                    <a:pt x="156" y="314"/>
                    <a:pt x="159" y="311"/>
                    <a:pt x="160" y="308"/>
                  </a:cubicBezTo>
                  <a:cubicBezTo>
                    <a:pt x="160" y="306"/>
                    <a:pt x="158" y="305"/>
                    <a:pt x="158" y="303"/>
                  </a:cubicBezTo>
                  <a:cubicBezTo>
                    <a:pt x="154" y="305"/>
                    <a:pt x="151" y="308"/>
                    <a:pt x="150" y="312"/>
                  </a:cubicBezTo>
                  <a:close/>
                  <a:moveTo>
                    <a:pt x="107" y="308"/>
                  </a:moveTo>
                  <a:cubicBezTo>
                    <a:pt x="108" y="311"/>
                    <a:pt x="109" y="312"/>
                    <a:pt x="111" y="314"/>
                  </a:cubicBezTo>
                  <a:cubicBezTo>
                    <a:pt x="113" y="312"/>
                    <a:pt x="113" y="306"/>
                    <a:pt x="112" y="304"/>
                  </a:cubicBezTo>
                  <a:cubicBezTo>
                    <a:pt x="111" y="306"/>
                    <a:pt x="109" y="307"/>
                    <a:pt x="107" y="308"/>
                  </a:cubicBezTo>
                  <a:close/>
                  <a:moveTo>
                    <a:pt x="165" y="309"/>
                  </a:moveTo>
                  <a:cubicBezTo>
                    <a:pt x="167" y="311"/>
                    <a:pt x="168" y="313"/>
                    <a:pt x="170" y="316"/>
                  </a:cubicBezTo>
                  <a:cubicBezTo>
                    <a:pt x="172" y="315"/>
                    <a:pt x="173" y="313"/>
                    <a:pt x="174" y="311"/>
                  </a:cubicBezTo>
                  <a:cubicBezTo>
                    <a:pt x="172" y="309"/>
                    <a:pt x="170" y="306"/>
                    <a:pt x="168" y="304"/>
                  </a:cubicBezTo>
                  <a:cubicBezTo>
                    <a:pt x="167" y="306"/>
                    <a:pt x="165" y="306"/>
                    <a:pt x="165" y="309"/>
                  </a:cubicBezTo>
                  <a:close/>
                  <a:moveTo>
                    <a:pt x="206" y="314"/>
                  </a:moveTo>
                  <a:cubicBezTo>
                    <a:pt x="208" y="311"/>
                    <a:pt x="211" y="310"/>
                    <a:pt x="212" y="308"/>
                  </a:cubicBezTo>
                  <a:cubicBezTo>
                    <a:pt x="208" y="299"/>
                    <a:pt x="204" y="311"/>
                    <a:pt x="206" y="314"/>
                  </a:cubicBezTo>
                  <a:close/>
                  <a:moveTo>
                    <a:pt x="119" y="308"/>
                  </a:moveTo>
                  <a:cubicBezTo>
                    <a:pt x="121" y="309"/>
                    <a:pt x="121" y="311"/>
                    <a:pt x="123" y="312"/>
                  </a:cubicBezTo>
                  <a:cubicBezTo>
                    <a:pt x="124" y="310"/>
                    <a:pt x="122" y="307"/>
                    <a:pt x="121" y="306"/>
                  </a:cubicBezTo>
                  <a:cubicBezTo>
                    <a:pt x="121" y="307"/>
                    <a:pt x="119" y="307"/>
                    <a:pt x="119" y="308"/>
                  </a:cubicBezTo>
                  <a:close/>
                  <a:moveTo>
                    <a:pt x="223" y="308"/>
                  </a:moveTo>
                  <a:cubicBezTo>
                    <a:pt x="222" y="307"/>
                    <a:pt x="223" y="307"/>
                    <a:pt x="223" y="306"/>
                  </a:cubicBezTo>
                  <a:cubicBezTo>
                    <a:pt x="221" y="307"/>
                    <a:pt x="220" y="308"/>
                    <a:pt x="219" y="310"/>
                  </a:cubicBezTo>
                  <a:cubicBezTo>
                    <a:pt x="220" y="310"/>
                    <a:pt x="219" y="313"/>
                    <a:pt x="221" y="312"/>
                  </a:cubicBezTo>
                  <a:cubicBezTo>
                    <a:pt x="221" y="310"/>
                    <a:pt x="222" y="309"/>
                    <a:pt x="223" y="308"/>
                  </a:cubicBezTo>
                  <a:cubicBezTo>
                    <a:pt x="223" y="308"/>
                    <a:pt x="223" y="308"/>
                    <a:pt x="223" y="308"/>
                  </a:cubicBezTo>
                  <a:close/>
                  <a:moveTo>
                    <a:pt x="130" y="310"/>
                  </a:moveTo>
                  <a:cubicBezTo>
                    <a:pt x="131" y="309"/>
                    <a:pt x="132" y="309"/>
                    <a:pt x="132" y="308"/>
                  </a:cubicBezTo>
                  <a:cubicBezTo>
                    <a:pt x="131" y="307"/>
                    <a:pt x="132" y="306"/>
                    <a:pt x="131" y="307"/>
                  </a:cubicBezTo>
                  <a:cubicBezTo>
                    <a:pt x="130" y="308"/>
                    <a:pt x="128" y="309"/>
                    <a:pt x="130" y="310"/>
                  </a:cubicBezTo>
                  <a:close/>
                  <a:moveTo>
                    <a:pt x="231" y="314"/>
                  </a:moveTo>
                  <a:cubicBezTo>
                    <a:pt x="234" y="313"/>
                    <a:pt x="231" y="309"/>
                    <a:pt x="232" y="307"/>
                  </a:cubicBezTo>
                  <a:cubicBezTo>
                    <a:pt x="228" y="308"/>
                    <a:pt x="230" y="313"/>
                    <a:pt x="231" y="314"/>
                  </a:cubicBezTo>
                  <a:close/>
                  <a:moveTo>
                    <a:pt x="184" y="315"/>
                  </a:moveTo>
                  <a:cubicBezTo>
                    <a:pt x="185" y="314"/>
                    <a:pt x="186" y="308"/>
                    <a:pt x="184" y="308"/>
                  </a:cubicBezTo>
                  <a:cubicBezTo>
                    <a:pt x="184" y="310"/>
                    <a:pt x="182" y="313"/>
                    <a:pt x="184" y="315"/>
                  </a:cubicBezTo>
                  <a:close/>
                  <a:moveTo>
                    <a:pt x="191" y="312"/>
                  </a:moveTo>
                  <a:cubicBezTo>
                    <a:pt x="191" y="313"/>
                    <a:pt x="192" y="314"/>
                    <a:pt x="193" y="314"/>
                  </a:cubicBezTo>
                  <a:cubicBezTo>
                    <a:pt x="193" y="313"/>
                    <a:pt x="194" y="310"/>
                    <a:pt x="193" y="309"/>
                  </a:cubicBezTo>
                  <a:cubicBezTo>
                    <a:pt x="193" y="310"/>
                    <a:pt x="191" y="310"/>
                    <a:pt x="191" y="312"/>
                  </a:cubicBezTo>
                  <a:close/>
                  <a:moveTo>
                    <a:pt x="197" y="313"/>
                  </a:moveTo>
                  <a:cubicBezTo>
                    <a:pt x="199" y="312"/>
                    <a:pt x="198" y="310"/>
                    <a:pt x="196" y="309"/>
                  </a:cubicBezTo>
                  <a:cubicBezTo>
                    <a:pt x="196" y="310"/>
                    <a:pt x="195" y="313"/>
                    <a:pt x="197" y="313"/>
                  </a:cubicBezTo>
                  <a:close/>
                  <a:moveTo>
                    <a:pt x="180" y="314"/>
                  </a:moveTo>
                  <a:cubicBezTo>
                    <a:pt x="179" y="312"/>
                    <a:pt x="181" y="311"/>
                    <a:pt x="180" y="309"/>
                  </a:cubicBezTo>
                  <a:cubicBezTo>
                    <a:pt x="178" y="310"/>
                    <a:pt x="178" y="313"/>
                    <a:pt x="180" y="314"/>
                  </a:cubicBezTo>
                  <a:close/>
                  <a:moveTo>
                    <a:pt x="116" y="320"/>
                  </a:moveTo>
                  <a:cubicBezTo>
                    <a:pt x="120" y="318"/>
                    <a:pt x="121" y="312"/>
                    <a:pt x="117" y="310"/>
                  </a:cubicBezTo>
                  <a:cubicBezTo>
                    <a:pt x="116" y="313"/>
                    <a:pt x="116" y="316"/>
                    <a:pt x="116" y="320"/>
                  </a:cubicBezTo>
                  <a:close/>
                  <a:moveTo>
                    <a:pt x="129" y="312"/>
                  </a:moveTo>
                  <a:cubicBezTo>
                    <a:pt x="130" y="311"/>
                    <a:pt x="129" y="309"/>
                    <a:pt x="128" y="310"/>
                  </a:cubicBezTo>
                  <a:cubicBezTo>
                    <a:pt x="128" y="311"/>
                    <a:pt x="128" y="312"/>
                    <a:pt x="129" y="312"/>
                  </a:cubicBezTo>
                  <a:close/>
                  <a:moveTo>
                    <a:pt x="208" y="318"/>
                  </a:moveTo>
                  <a:cubicBezTo>
                    <a:pt x="209" y="320"/>
                    <a:pt x="210" y="323"/>
                    <a:pt x="213" y="324"/>
                  </a:cubicBezTo>
                  <a:cubicBezTo>
                    <a:pt x="213" y="321"/>
                    <a:pt x="215" y="315"/>
                    <a:pt x="213" y="310"/>
                  </a:cubicBezTo>
                  <a:cubicBezTo>
                    <a:pt x="212" y="313"/>
                    <a:pt x="209" y="315"/>
                    <a:pt x="208" y="318"/>
                  </a:cubicBezTo>
                  <a:close/>
                  <a:moveTo>
                    <a:pt x="132" y="314"/>
                  </a:moveTo>
                  <a:cubicBezTo>
                    <a:pt x="133" y="316"/>
                    <a:pt x="134" y="319"/>
                    <a:pt x="136" y="321"/>
                  </a:cubicBezTo>
                  <a:cubicBezTo>
                    <a:pt x="137" y="320"/>
                    <a:pt x="138" y="319"/>
                    <a:pt x="139" y="318"/>
                  </a:cubicBezTo>
                  <a:cubicBezTo>
                    <a:pt x="137" y="315"/>
                    <a:pt x="134" y="308"/>
                    <a:pt x="132" y="314"/>
                  </a:cubicBezTo>
                  <a:close/>
                  <a:moveTo>
                    <a:pt x="161" y="316"/>
                  </a:moveTo>
                  <a:cubicBezTo>
                    <a:pt x="160" y="320"/>
                    <a:pt x="158" y="326"/>
                    <a:pt x="162" y="328"/>
                  </a:cubicBezTo>
                  <a:cubicBezTo>
                    <a:pt x="164" y="325"/>
                    <a:pt x="166" y="322"/>
                    <a:pt x="168" y="320"/>
                  </a:cubicBezTo>
                  <a:cubicBezTo>
                    <a:pt x="166" y="317"/>
                    <a:pt x="165" y="312"/>
                    <a:pt x="161" y="311"/>
                  </a:cubicBezTo>
                  <a:cubicBezTo>
                    <a:pt x="161" y="313"/>
                    <a:pt x="160" y="316"/>
                    <a:pt x="161" y="316"/>
                  </a:cubicBezTo>
                  <a:close/>
                  <a:moveTo>
                    <a:pt x="125" y="315"/>
                  </a:moveTo>
                  <a:cubicBezTo>
                    <a:pt x="127" y="316"/>
                    <a:pt x="127" y="313"/>
                    <a:pt x="125" y="314"/>
                  </a:cubicBezTo>
                  <a:cubicBezTo>
                    <a:pt x="125" y="314"/>
                    <a:pt x="125" y="315"/>
                    <a:pt x="125" y="315"/>
                  </a:cubicBezTo>
                  <a:close/>
                  <a:moveTo>
                    <a:pt x="196" y="319"/>
                  </a:moveTo>
                  <a:cubicBezTo>
                    <a:pt x="197" y="320"/>
                    <a:pt x="197" y="323"/>
                    <a:pt x="199" y="323"/>
                  </a:cubicBezTo>
                  <a:cubicBezTo>
                    <a:pt x="201" y="321"/>
                    <a:pt x="204" y="316"/>
                    <a:pt x="200" y="314"/>
                  </a:cubicBezTo>
                  <a:cubicBezTo>
                    <a:pt x="198" y="316"/>
                    <a:pt x="197" y="317"/>
                    <a:pt x="196" y="319"/>
                  </a:cubicBezTo>
                  <a:close/>
                  <a:moveTo>
                    <a:pt x="144" y="319"/>
                  </a:moveTo>
                  <a:cubicBezTo>
                    <a:pt x="145" y="321"/>
                    <a:pt x="146" y="323"/>
                    <a:pt x="148" y="323"/>
                  </a:cubicBezTo>
                  <a:cubicBezTo>
                    <a:pt x="148" y="321"/>
                    <a:pt x="146" y="321"/>
                    <a:pt x="146" y="319"/>
                  </a:cubicBezTo>
                  <a:cubicBezTo>
                    <a:pt x="148" y="319"/>
                    <a:pt x="147" y="321"/>
                    <a:pt x="149" y="321"/>
                  </a:cubicBezTo>
                  <a:cubicBezTo>
                    <a:pt x="153" y="320"/>
                    <a:pt x="150" y="315"/>
                    <a:pt x="147" y="314"/>
                  </a:cubicBezTo>
                  <a:cubicBezTo>
                    <a:pt x="145" y="316"/>
                    <a:pt x="148" y="319"/>
                    <a:pt x="144" y="319"/>
                  </a:cubicBezTo>
                  <a:close/>
                  <a:moveTo>
                    <a:pt x="176" y="324"/>
                  </a:moveTo>
                  <a:cubicBezTo>
                    <a:pt x="176" y="321"/>
                    <a:pt x="177" y="316"/>
                    <a:pt x="175" y="315"/>
                  </a:cubicBezTo>
                  <a:cubicBezTo>
                    <a:pt x="172" y="318"/>
                    <a:pt x="172" y="322"/>
                    <a:pt x="176" y="324"/>
                  </a:cubicBezTo>
                  <a:close/>
                  <a:moveTo>
                    <a:pt x="232" y="324"/>
                  </a:moveTo>
                  <a:cubicBezTo>
                    <a:pt x="232" y="320"/>
                    <a:pt x="232" y="316"/>
                    <a:pt x="229" y="315"/>
                  </a:cubicBezTo>
                  <a:cubicBezTo>
                    <a:pt x="229" y="317"/>
                    <a:pt x="230" y="322"/>
                    <a:pt x="232" y="324"/>
                  </a:cubicBezTo>
                  <a:close/>
                  <a:moveTo>
                    <a:pt x="127" y="321"/>
                  </a:moveTo>
                  <a:cubicBezTo>
                    <a:pt x="128" y="323"/>
                    <a:pt x="129" y="325"/>
                    <a:pt x="131" y="327"/>
                  </a:cubicBezTo>
                  <a:cubicBezTo>
                    <a:pt x="134" y="324"/>
                    <a:pt x="129" y="320"/>
                    <a:pt x="128" y="318"/>
                  </a:cubicBezTo>
                  <a:cubicBezTo>
                    <a:pt x="128" y="319"/>
                    <a:pt x="127" y="319"/>
                    <a:pt x="127" y="321"/>
                  </a:cubicBezTo>
                  <a:close/>
                  <a:moveTo>
                    <a:pt x="157" y="321"/>
                  </a:moveTo>
                  <a:cubicBezTo>
                    <a:pt x="157" y="320"/>
                    <a:pt x="158" y="317"/>
                    <a:pt x="156" y="318"/>
                  </a:cubicBezTo>
                  <a:cubicBezTo>
                    <a:pt x="156" y="318"/>
                    <a:pt x="156" y="321"/>
                    <a:pt x="157" y="321"/>
                  </a:cubicBezTo>
                  <a:close/>
                  <a:moveTo>
                    <a:pt x="219" y="325"/>
                  </a:moveTo>
                  <a:cubicBezTo>
                    <a:pt x="221" y="325"/>
                    <a:pt x="221" y="322"/>
                    <a:pt x="221" y="321"/>
                  </a:cubicBezTo>
                  <a:cubicBezTo>
                    <a:pt x="220" y="321"/>
                    <a:pt x="220" y="320"/>
                    <a:pt x="219" y="320"/>
                  </a:cubicBezTo>
                  <a:cubicBezTo>
                    <a:pt x="219" y="321"/>
                    <a:pt x="217" y="324"/>
                    <a:pt x="219" y="325"/>
                  </a:cubicBezTo>
                  <a:close/>
                  <a:moveTo>
                    <a:pt x="118" y="324"/>
                  </a:moveTo>
                  <a:cubicBezTo>
                    <a:pt x="119" y="324"/>
                    <a:pt x="121" y="322"/>
                    <a:pt x="120" y="321"/>
                  </a:cubicBezTo>
                  <a:cubicBezTo>
                    <a:pt x="119" y="322"/>
                    <a:pt x="118" y="322"/>
                    <a:pt x="118" y="324"/>
                  </a:cubicBezTo>
                  <a:close/>
                  <a:moveTo>
                    <a:pt x="149" y="326"/>
                  </a:moveTo>
                  <a:cubicBezTo>
                    <a:pt x="149" y="327"/>
                    <a:pt x="149" y="328"/>
                    <a:pt x="150" y="329"/>
                  </a:cubicBezTo>
                  <a:cubicBezTo>
                    <a:pt x="150" y="326"/>
                    <a:pt x="155" y="325"/>
                    <a:pt x="154" y="322"/>
                  </a:cubicBezTo>
                  <a:cubicBezTo>
                    <a:pt x="151" y="322"/>
                    <a:pt x="152" y="325"/>
                    <a:pt x="149" y="326"/>
                  </a:cubicBezTo>
                  <a:close/>
                  <a:moveTo>
                    <a:pt x="140" y="331"/>
                  </a:moveTo>
                  <a:cubicBezTo>
                    <a:pt x="143" y="331"/>
                    <a:pt x="144" y="328"/>
                    <a:pt x="145" y="326"/>
                  </a:cubicBezTo>
                  <a:cubicBezTo>
                    <a:pt x="144" y="325"/>
                    <a:pt x="143" y="323"/>
                    <a:pt x="141" y="322"/>
                  </a:cubicBezTo>
                  <a:cubicBezTo>
                    <a:pt x="141" y="324"/>
                    <a:pt x="138" y="326"/>
                    <a:pt x="140" y="327"/>
                  </a:cubicBezTo>
                  <a:cubicBezTo>
                    <a:pt x="139" y="326"/>
                    <a:pt x="138" y="327"/>
                    <a:pt x="138" y="328"/>
                  </a:cubicBezTo>
                  <a:cubicBezTo>
                    <a:pt x="139" y="328"/>
                    <a:pt x="140" y="328"/>
                    <a:pt x="140" y="328"/>
                  </a:cubicBezTo>
                  <a:cubicBezTo>
                    <a:pt x="140" y="329"/>
                    <a:pt x="139" y="330"/>
                    <a:pt x="140" y="331"/>
                  </a:cubicBezTo>
                  <a:close/>
                  <a:moveTo>
                    <a:pt x="164" y="331"/>
                  </a:moveTo>
                  <a:cubicBezTo>
                    <a:pt x="164" y="333"/>
                    <a:pt x="166" y="334"/>
                    <a:pt x="167" y="335"/>
                  </a:cubicBezTo>
                  <a:cubicBezTo>
                    <a:pt x="168" y="332"/>
                    <a:pt x="168" y="328"/>
                    <a:pt x="171" y="328"/>
                  </a:cubicBezTo>
                  <a:cubicBezTo>
                    <a:pt x="172" y="328"/>
                    <a:pt x="171" y="330"/>
                    <a:pt x="173" y="329"/>
                  </a:cubicBezTo>
                  <a:cubicBezTo>
                    <a:pt x="173" y="328"/>
                    <a:pt x="172" y="327"/>
                    <a:pt x="173" y="326"/>
                  </a:cubicBezTo>
                  <a:cubicBezTo>
                    <a:pt x="169" y="326"/>
                    <a:pt x="172" y="323"/>
                    <a:pt x="169" y="322"/>
                  </a:cubicBezTo>
                  <a:cubicBezTo>
                    <a:pt x="169" y="327"/>
                    <a:pt x="165" y="328"/>
                    <a:pt x="164" y="331"/>
                  </a:cubicBezTo>
                  <a:close/>
                  <a:moveTo>
                    <a:pt x="109" y="329"/>
                  </a:moveTo>
                  <a:cubicBezTo>
                    <a:pt x="111" y="329"/>
                    <a:pt x="112" y="326"/>
                    <a:pt x="113" y="325"/>
                  </a:cubicBezTo>
                  <a:cubicBezTo>
                    <a:pt x="110" y="325"/>
                    <a:pt x="111" y="322"/>
                    <a:pt x="108" y="323"/>
                  </a:cubicBezTo>
                  <a:cubicBezTo>
                    <a:pt x="108" y="326"/>
                    <a:pt x="109" y="327"/>
                    <a:pt x="109" y="329"/>
                  </a:cubicBezTo>
                  <a:close/>
                  <a:moveTo>
                    <a:pt x="121" y="328"/>
                  </a:moveTo>
                  <a:cubicBezTo>
                    <a:pt x="121" y="330"/>
                    <a:pt x="124" y="334"/>
                    <a:pt x="125" y="334"/>
                  </a:cubicBezTo>
                  <a:cubicBezTo>
                    <a:pt x="126" y="334"/>
                    <a:pt x="127" y="330"/>
                    <a:pt x="128" y="329"/>
                  </a:cubicBezTo>
                  <a:cubicBezTo>
                    <a:pt x="127" y="327"/>
                    <a:pt x="126" y="324"/>
                    <a:pt x="124" y="323"/>
                  </a:cubicBezTo>
                  <a:cubicBezTo>
                    <a:pt x="124" y="325"/>
                    <a:pt x="121" y="326"/>
                    <a:pt x="121" y="328"/>
                  </a:cubicBezTo>
                  <a:close/>
                  <a:moveTo>
                    <a:pt x="189" y="326"/>
                  </a:moveTo>
                  <a:cubicBezTo>
                    <a:pt x="189" y="329"/>
                    <a:pt x="191" y="330"/>
                    <a:pt x="193" y="332"/>
                  </a:cubicBezTo>
                  <a:cubicBezTo>
                    <a:pt x="193" y="329"/>
                    <a:pt x="194" y="325"/>
                    <a:pt x="192" y="323"/>
                  </a:cubicBezTo>
                  <a:cubicBezTo>
                    <a:pt x="191" y="324"/>
                    <a:pt x="191" y="326"/>
                    <a:pt x="189" y="326"/>
                  </a:cubicBezTo>
                  <a:close/>
                  <a:moveTo>
                    <a:pt x="207" y="330"/>
                  </a:moveTo>
                  <a:cubicBezTo>
                    <a:pt x="209" y="330"/>
                    <a:pt x="209" y="329"/>
                    <a:pt x="209" y="327"/>
                  </a:cubicBezTo>
                  <a:cubicBezTo>
                    <a:pt x="208" y="326"/>
                    <a:pt x="208" y="325"/>
                    <a:pt x="207" y="324"/>
                  </a:cubicBezTo>
                  <a:cubicBezTo>
                    <a:pt x="206" y="326"/>
                    <a:pt x="206" y="328"/>
                    <a:pt x="207" y="330"/>
                  </a:cubicBezTo>
                  <a:close/>
                  <a:moveTo>
                    <a:pt x="183" y="330"/>
                  </a:moveTo>
                  <a:cubicBezTo>
                    <a:pt x="184" y="329"/>
                    <a:pt x="185" y="328"/>
                    <a:pt x="185" y="327"/>
                  </a:cubicBezTo>
                  <a:cubicBezTo>
                    <a:pt x="184" y="326"/>
                    <a:pt x="184" y="325"/>
                    <a:pt x="183" y="325"/>
                  </a:cubicBezTo>
                  <a:cubicBezTo>
                    <a:pt x="182" y="326"/>
                    <a:pt x="183" y="328"/>
                    <a:pt x="183" y="330"/>
                  </a:cubicBezTo>
                  <a:close/>
                  <a:moveTo>
                    <a:pt x="153" y="328"/>
                  </a:moveTo>
                  <a:cubicBezTo>
                    <a:pt x="154" y="330"/>
                    <a:pt x="155" y="334"/>
                    <a:pt x="156" y="334"/>
                  </a:cubicBezTo>
                  <a:cubicBezTo>
                    <a:pt x="159" y="329"/>
                    <a:pt x="155" y="321"/>
                    <a:pt x="153" y="328"/>
                  </a:cubicBezTo>
                  <a:close/>
                  <a:moveTo>
                    <a:pt x="133" y="328"/>
                  </a:moveTo>
                  <a:cubicBezTo>
                    <a:pt x="133" y="329"/>
                    <a:pt x="133" y="330"/>
                    <a:pt x="132" y="330"/>
                  </a:cubicBezTo>
                  <a:cubicBezTo>
                    <a:pt x="133" y="330"/>
                    <a:pt x="135" y="328"/>
                    <a:pt x="134" y="328"/>
                  </a:cubicBezTo>
                  <a:cubicBezTo>
                    <a:pt x="134" y="328"/>
                    <a:pt x="133" y="328"/>
                    <a:pt x="133" y="328"/>
                  </a:cubicBezTo>
                  <a:close/>
                  <a:moveTo>
                    <a:pt x="228" y="335"/>
                  </a:moveTo>
                  <a:cubicBezTo>
                    <a:pt x="229" y="335"/>
                    <a:pt x="229" y="334"/>
                    <a:pt x="230" y="334"/>
                  </a:cubicBezTo>
                  <a:cubicBezTo>
                    <a:pt x="230" y="332"/>
                    <a:pt x="230" y="329"/>
                    <a:pt x="228" y="328"/>
                  </a:cubicBezTo>
                  <a:cubicBezTo>
                    <a:pt x="228" y="330"/>
                    <a:pt x="228" y="331"/>
                    <a:pt x="228" y="335"/>
                  </a:cubicBezTo>
                  <a:close/>
                  <a:moveTo>
                    <a:pt x="200" y="341"/>
                  </a:moveTo>
                  <a:cubicBezTo>
                    <a:pt x="201" y="337"/>
                    <a:pt x="202" y="331"/>
                    <a:pt x="197" y="329"/>
                  </a:cubicBezTo>
                  <a:cubicBezTo>
                    <a:pt x="194" y="333"/>
                    <a:pt x="196" y="341"/>
                    <a:pt x="200" y="341"/>
                  </a:cubicBezTo>
                  <a:close/>
                  <a:moveTo>
                    <a:pt x="237" y="346"/>
                  </a:moveTo>
                  <a:cubicBezTo>
                    <a:pt x="237" y="339"/>
                    <a:pt x="238" y="336"/>
                    <a:pt x="239" y="330"/>
                  </a:cubicBezTo>
                  <a:cubicBezTo>
                    <a:pt x="237" y="331"/>
                    <a:pt x="236" y="330"/>
                    <a:pt x="234" y="329"/>
                  </a:cubicBezTo>
                  <a:cubicBezTo>
                    <a:pt x="233" y="334"/>
                    <a:pt x="235" y="342"/>
                    <a:pt x="237" y="346"/>
                  </a:cubicBezTo>
                  <a:close/>
                  <a:moveTo>
                    <a:pt x="134" y="334"/>
                  </a:moveTo>
                  <a:cubicBezTo>
                    <a:pt x="135" y="334"/>
                    <a:pt x="136" y="336"/>
                    <a:pt x="137" y="336"/>
                  </a:cubicBezTo>
                  <a:cubicBezTo>
                    <a:pt x="139" y="335"/>
                    <a:pt x="138" y="331"/>
                    <a:pt x="135" y="330"/>
                  </a:cubicBezTo>
                  <a:cubicBezTo>
                    <a:pt x="135" y="331"/>
                    <a:pt x="134" y="332"/>
                    <a:pt x="134" y="334"/>
                  </a:cubicBezTo>
                  <a:close/>
                  <a:moveTo>
                    <a:pt x="145" y="335"/>
                  </a:moveTo>
                  <a:cubicBezTo>
                    <a:pt x="146" y="333"/>
                    <a:pt x="149" y="332"/>
                    <a:pt x="147" y="330"/>
                  </a:cubicBezTo>
                  <a:cubicBezTo>
                    <a:pt x="145" y="330"/>
                    <a:pt x="144" y="333"/>
                    <a:pt x="142" y="334"/>
                  </a:cubicBezTo>
                  <a:cubicBezTo>
                    <a:pt x="143" y="335"/>
                    <a:pt x="143" y="336"/>
                    <a:pt x="144" y="337"/>
                  </a:cubicBezTo>
                  <a:cubicBezTo>
                    <a:pt x="145" y="336"/>
                    <a:pt x="142" y="335"/>
                    <a:pt x="143" y="334"/>
                  </a:cubicBezTo>
                  <a:cubicBezTo>
                    <a:pt x="144" y="335"/>
                    <a:pt x="144" y="335"/>
                    <a:pt x="145" y="335"/>
                  </a:cubicBezTo>
                  <a:close/>
                  <a:moveTo>
                    <a:pt x="154" y="333"/>
                  </a:moveTo>
                  <a:cubicBezTo>
                    <a:pt x="153" y="331"/>
                    <a:pt x="152" y="331"/>
                    <a:pt x="152" y="330"/>
                  </a:cubicBezTo>
                  <a:cubicBezTo>
                    <a:pt x="152" y="331"/>
                    <a:pt x="152" y="333"/>
                    <a:pt x="154" y="333"/>
                  </a:cubicBezTo>
                  <a:close/>
                  <a:moveTo>
                    <a:pt x="207" y="336"/>
                  </a:moveTo>
                  <a:cubicBezTo>
                    <a:pt x="209" y="338"/>
                    <a:pt x="210" y="340"/>
                    <a:pt x="212" y="342"/>
                  </a:cubicBezTo>
                  <a:cubicBezTo>
                    <a:pt x="212" y="341"/>
                    <a:pt x="212" y="336"/>
                    <a:pt x="212" y="335"/>
                  </a:cubicBezTo>
                  <a:cubicBezTo>
                    <a:pt x="211" y="335"/>
                    <a:pt x="210" y="336"/>
                    <a:pt x="210" y="335"/>
                  </a:cubicBezTo>
                  <a:cubicBezTo>
                    <a:pt x="210" y="334"/>
                    <a:pt x="212" y="334"/>
                    <a:pt x="213" y="332"/>
                  </a:cubicBezTo>
                  <a:cubicBezTo>
                    <a:pt x="212" y="332"/>
                    <a:pt x="212" y="330"/>
                    <a:pt x="211" y="331"/>
                  </a:cubicBezTo>
                  <a:cubicBezTo>
                    <a:pt x="210" y="333"/>
                    <a:pt x="208" y="334"/>
                    <a:pt x="207" y="336"/>
                  </a:cubicBezTo>
                  <a:close/>
                  <a:moveTo>
                    <a:pt x="54" y="346"/>
                  </a:moveTo>
                  <a:cubicBezTo>
                    <a:pt x="55" y="341"/>
                    <a:pt x="58" y="336"/>
                    <a:pt x="57" y="331"/>
                  </a:cubicBezTo>
                  <a:cubicBezTo>
                    <a:pt x="56" y="335"/>
                    <a:pt x="53" y="341"/>
                    <a:pt x="54" y="346"/>
                  </a:cubicBezTo>
                  <a:close/>
                  <a:moveTo>
                    <a:pt x="127" y="338"/>
                  </a:moveTo>
                  <a:cubicBezTo>
                    <a:pt x="127" y="336"/>
                    <a:pt x="130" y="335"/>
                    <a:pt x="130" y="333"/>
                  </a:cubicBezTo>
                  <a:cubicBezTo>
                    <a:pt x="130" y="333"/>
                    <a:pt x="129" y="333"/>
                    <a:pt x="129" y="333"/>
                  </a:cubicBezTo>
                  <a:cubicBezTo>
                    <a:pt x="130" y="335"/>
                    <a:pt x="125" y="337"/>
                    <a:pt x="127" y="338"/>
                  </a:cubicBezTo>
                  <a:close/>
                  <a:moveTo>
                    <a:pt x="145" y="338"/>
                  </a:moveTo>
                  <a:cubicBezTo>
                    <a:pt x="146" y="339"/>
                    <a:pt x="147" y="342"/>
                    <a:pt x="149" y="343"/>
                  </a:cubicBezTo>
                  <a:cubicBezTo>
                    <a:pt x="150" y="341"/>
                    <a:pt x="152" y="341"/>
                    <a:pt x="153" y="338"/>
                  </a:cubicBezTo>
                  <a:cubicBezTo>
                    <a:pt x="151" y="336"/>
                    <a:pt x="150" y="334"/>
                    <a:pt x="148" y="333"/>
                  </a:cubicBezTo>
                  <a:cubicBezTo>
                    <a:pt x="148" y="335"/>
                    <a:pt x="145" y="337"/>
                    <a:pt x="145" y="338"/>
                  </a:cubicBezTo>
                  <a:cubicBezTo>
                    <a:pt x="145" y="338"/>
                    <a:pt x="145" y="338"/>
                    <a:pt x="145" y="338"/>
                  </a:cubicBezTo>
                  <a:close/>
                  <a:moveTo>
                    <a:pt x="183" y="334"/>
                  </a:moveTo>
                  <a:cubicBezTo>
                    <a:pt x="183" y="336"/>
                    <a:pt x="183" y="335"/>
                    <a:pt x="183" y="337"/>
                  </a:cubicBezTo>
                  <a:cubicBezTo>
                    <a:pt x="184" y="336"/>
                    <a:pt x="184" y="338"/>
                    <a:pt x="185" y="338"/>
                  </a:cubicBezTo>
                  <a:cubicBezTo>
                    <a:pt x="185" y="336"/>
                    <a:pt x="186" y="334"/>
                    <a:pt x="184" y="334"/>
                  </a:cubicBezTo>
                  <a:cubicBezTo>
                    <a:pt x="184" y="334"/>
                    <a:pt x="184" y="334"/>
                    <a:pt x="183" y="334"/>
                  </a:cubicBezTo>
                  <a:close/>
                  <a:moveTo>
                    <a:pt x="129" y="343"/>
                  </a:moveTo>
                  <a:cubicBezTo>
                    <a:pt x="132" y="343"/>
                    <a:pt x="133" y="341"/>
                    <a:pt x="134" y="339"/>
                  </a:cubicBezTo>
                  <a:cubicBezTo>
                    <a:pt x="133" y="338"/>
                    <a:pt x="133" y="336"/>
                    <a:pt x="132" y="335"/>
                  </a:cubicBezTo>
                  <a:cubicBezTo>
                    <a:pt x="129" y="338"/>
                    <a:pt x="128" y="341"/>
                    <a:pt x="129" y="343"/>
                  </a:cubicBezTo>
                  <a:close/>
                  <a:moveTo>
                    <a:pt x="164" y="339"/>
                  </a:moveTo>
                  <a:cubicBezTo>
                    <a:pt x="164" y="338"/>
                    <a:pt x="163" y="336"/>
                    <a:pt x="162" y="337"/>
                  </a:cubicBezTo>
                  <a:cubicBezTo>
                    <a:pt x="163" y="337"/>
                    <a:pt x="163" y="339"/>
                    <a:pt x="164" y="339"/>
                  </a:cubicBezTo>
                  <a:close/>
                  <a:moveTo>
                    <a:pt x="138" y="339"/>
                  </a:moveTo>
                  <a:cubicBezTo>
                    <a:pt x="138" y="340"/>
                    <a:pt x="139" y="341"/>
                    <a:pt x="140" y="342"/>
                  </a:cubicBezTo>
                  <a:cubicBezTo>
                    <a:pt x="140" y="340"/>
                    <a:pt x="142" y="340"/>
                    <a:pt x="142" y="338"/>
                  </a:cubicBezTo>
                  <a:cubicBezTo>
                    <a:pt x="141" y="338"/>
                    <a:pt x="141" y="336"/>
                    <a:pt x="140" y="337"/>
                  </a:cubicBezTo>
                  <a:cubicBezTo>
                    <a:pt x="139" y="337"/>
                    <a:pt x="139" y="339"/>
                    <a:pt x="138" y="339"/>
                  </a:cubicBezTo>
                  <a:close/>
                  <a:moveTo>
                    <a:pt x="110" y="338"/>
                  </a:moveTo>
                  <a:cubicBezTo>
                    <a:pt x="110" y="340"/>
                    <a:pt x="111" y="340"/>
                    <a:pt x="110" y="341"/>
                  </a:cubicBezTo>
                  <a:cubicBezTo>
                    <a:pt x="111" y="341"/>
                    <a:pt x="113" y="340"/>
                    <a:pt x="113" y="342"/>
                  </a:cubicBezTo>
                  <a:cubicBezTo>
                    <a:pt x="113" y="344"/>
                    <a:pt x="110" y="347"/>
                    <a:pt x="111" y="349"/>
                  </a:cubicBezTo>
                  <a:cubicBezTo>
                    <a:pt x="116" y="348"/>
                    <a:pt x="112" y="342"/>
                    <a:pt x="114" y="337"/>
                  </a:cubicBezTo>
                  <a:cubicBezTo>
                    <a:pt x="112" y="337"/>
                    <a:pt x="112" y="340"/>
                    <a:pt x="110" y="338"/>
                  </a:cubicBezTo>
                  <a:close/>
                  <a:moveTo>
                    <a:pt x="188" y="345"/>
                  </a:moveTo>
                  <a:cubicBezTo>
                    <a:pt x="192" y="346"/>
                    <a:pt x="189" y="350"/>
                    <a:pt x="193" y="350"/>
                  </a:cubicBezTo>
                  <a:cubicBezTo>
                    <a:pt x="193" y="347"/>
                    <a:pt x="194" y="339"/>
                    <a:pt x="191" y="337"/>
                  </a:cubicBezTo>
                  <a:cubicBezTo>
                    <a:pt x="189" y="339"/>
                    <a:pt x="188" y="343"/>
                    <a:pt x="188" y="345"/>
                  </a:cubicBezTo>
                  <a:close/>
                  <a:moveTo>
                    <a:pt x="161" y="343"/>
                  </a:moveTo>
                  <a:cubicBezTo>
                    <a:pt x="161" y="342"/>
                    <a:pt x="162" y="342"/>
                    <a:pt x="163" y="341"/>
                  </a:cubicBezTo>
                  <a:cubicBezTo>
                    <a:pt x="162" y="340"/>
                    <a:pt x="162" y="338"/>
                    <a:pt x="160" y="338"/>
                  </a:cubicBezTo>
                  <a:cubicBezTo>
                    <a:pt x="161" y="340"/>
                    <a:pt x="159" y="342"/>
                    <a:pt x="161" y="343"/>
                  </a:cubicBezTo>
                  <a:close/>
                  <a:moveTo>
                    <a:pt x="204" y="349"/>
                  </a:moveTo>
                  <a:cubicBezTo>
                    <a:pt x="204" y="345"/>
                    <a:pt x="204" y="343"/>
                    <a:pt x="204" y="340"/>
                  </a:cubicBezTo>
                  <a:cubicBezTo>
                    <a:pt x="203" y="343"/>
                    <a:pt x="202" y="347"/>
                    <a:pt x="204" y="349"/>
                  </a:cubicBezTo>
                  <a:close/>
                  <a:moveTo>
                    <a:pt x="228" y="356"/>
                  </a:moveTo>
                  <a:cubicBezTo>
                    <a:pt x="228" y="351"/>
                    <a:pt x="230" y="345"/>
                    <a:pt x="229" y="340"/>
                  </a:cubicBezTo>
                  <a:cubicBezTo>
                    <a:pt x="225" y="343"/>
                    <a:pt x="226" y="352"/>
                    <a:pt x="228" y="356"/>
                  </a:cubicBezTo>
                  <a:close/>
                  <a:moveTo>
                    <a:pt x="141" y="344"/>
                  </a:moveTo>
                  <a:cubicBezTo>
                    <a:pt x="142" y="346"/>
                    <a:pt x="143" y="348"/>
                    <a:pt x="144" y="349"/>
                  </a:cubicBezTo>
                  <a:cubicBezTo>
                    <a:pt x="145" y="349"/>
                    <a:pt x="146" y="347"/>
                    <a:pt x="147" y="346"/>
                  </a:cubicBezTo>
                  <a:cubicBezTo>
                    <a:pt x="145" y="343"/>
                    <a:pt x="142" y="338"/>
                    <a:pt x="141" y="344"/>
                  </a:cubicBezTo>
                  <a:close/>
                  <a:moveTo>
                    <a:pt x="150" y="348"/>
                  </a:moveTo>
                  <a:cubicBezTo>
                    <a:pt x="152" y="348"/>
                    <a:pt x="152" y="351"/>
                    <a:pt x="154" y="352"/>
                  </a:cubicBezTo>
                  <a:cubicBezTo>
                    <a:pt x="157" y="350"/>
                    <a:pt x="159" y="344"/>
                    <a:pt x="155" y="341"/>
                  </a:cubicBezTo>
                  <a:cubicBezTo>
                    <a:pt x="153" y="344"/>
                    <a:pt x="151" y="345"/>
                    <a:pt x="150" y="348"/>
                  </a:cubicBezTo>
                  <a:close/>
                  <a:moveTo>
                    <a:pt x="166" y="344"/>
                  </a:moveTo>
                  <a:cubicBezTo>
                    <a:pt x="167" y="344"/>
                    <a:pt x="167" y="341"/>
                    <a:pt x="166" y="341"/>
                  </a:cubicBezTo>
                  <a:cubicBezTo>
                    <a:pt x="166" y="342"/>
                    <a:pt x="166" y="343"/>
                    <a:pt x="166" y="344"/>
                  </a:cubicBezTo>
                  <a:close/>
                  <a:moveTo>
                    <a:pt x="132" y="346"/>
                  </a:moveTo>
                  <a:cubicBezTo>
                    <a:pt x="132" y="347"/>
                    <a:pt x="133" y="348"/>
                    <a:pt x="134" y="348"/>
                  </a:cubicBezTo>
                  <a:cubicBezTo>
                    <a:pt x="136" y="347"/>
                    <a:pt x="138" y="344"/>
                    <a:pt x="136" y="342"/>
                  </a:cubicBezTo>
                  <a:cubicBezTo>
                    <a:pt x="134" y="342"/>
                    <a:pt x="133" y="345"/>
                    <a:pt x="132" y="346"/>
                  </a:cubicBezTo>
                  <a:close/>
                  <a:moveTo>
                    <a:pt x="167" y="350"/>
                  </a:moveTo>
                  <a:cubicBezTo>
                    <a:pt x="168" y="348"/>
                    <a:pt x="166" y="345"/>
                    <a:pt x="165" y="343"/>
                  </a:cubicBezTo>
                  <a:cubicBezTo>
                    <a:pt x="163" y="345"/>
                    <a:pt x="163" y="350"/>
                    <a:pt x="167" y="350"/>
                  </a:cubicBezTo>
                  <a:close/>
                  <a:moveTo>
                    <a:pt x="125" y="350"/>
                  </a:moveTo>
                  <a:cubicBezTo>
                    <a:pt x="125" y="348"/>
                    <a:pt x="125" y="347"/>
                    <a:pt x="124" y="346"/>
                  </a:cubicBezTo>
                  <a:cubicBezTo>
                    <a:pt x="123" y="347"/>
                    <a:pt x="124" y="349"/>
                    <a:pt x="125" y="350"/>
                  </a:cubicBezTo>
                  <a:close/>
                  <a:moveTo>
                    <a:pt x="135" y="352"/>
                  </a:moveTo>
                  <a:cubicBezTo>
                    <a:pt x="138" y="352"/>
                    <a:pt x="138" y="354"/>
                    <a:pt x="139" y="356"/>
                  </a:cubicBezTo>
                  <a:cubicBezTo>
                    <a:pt x="141" y="355"/>
                    <a:pt x="141" y="353"/>
                    <a:pt x="142" y="351"/>
                  </a:cubicBezTo>
                  <a:cubicBezTo>
                    <a:pt x="141" y="349"/>
                    <a:pt x="139" y="348"/>
                    <a:pt x="139" y="346"/>
                  </a:cubicBezTo>
                  <a:cubicBezTo>
                    <a:pt x="136" y="347"/>
                    <a:pt x="136" y="349"/>
                    <a:pt x="135" y="352"/>
                  </a:cubicBezTo>
                  <a:close/>
                  <a:moveTo>
                    <a:pt x="183" y="362"/>
                  </a:moveTo>
                  <a:cubicBezTo>
                    <a:pt x="185" y="359"/>
                    <a:pt x="186" y="352"/>
                    <a:pt x="184" y="347"/>
                  </a:cubicBezTo>
                  <a:cubicBezTo>
                    <a:pt x="181" y="350"/>
                    <a:pt x="183" y="359"/>
                    <a:pt x="183" y="362"/>
                  </a:cubicBezTo>
                  <a:close/>
                  <a:moveTo>
                    <a:pt x="197" y="360"/>
                  </a:moveTo>
                  <a:cubicBezTo>
                    <a:pt x="200" y="357"/>
                    <a:pt x="201" y="350"/>
                    <a:pt x="198" y="347"/>
                  </a:cubicBezTo>
                  <a:cubicBezTo>
                    <a:pt x="196" y="350"/>
                    <a:pt x="194" y="357"/>
                    <a:pt x="197" y="360"/>
                  </a:cubicBezTo>
                  <a:close/>
                  <a:moveTo>
                    <a:pt x="208" y="349"/>
                  </a:moveTo>
                  <a:cubicBezTo>
                    <a:pt x="208" y="350"/>
                    <a:pt x="209" y="352"/>
                    <a:pt x="207" y="352"/>
                  </a:cubicBezTo>
                  <a:cubicBezTo>
                    <a:pt x="208" y="353"/>
                    <a:pt x="208" y="354"/>
                    <a:pt x="209" y="353"/>
                  </a:cubicBezTo>
                  <a:cubicBezTo>
                    <a:pt x="208" y="355"/>
                    <a:pt x="209" y="358"/>
                    <a:pt x="210" y="358"/>
                  </a:cubicBezTo>
                  <a:cubicBezTo>
                    <a:pt x="212" y="356"/>
                    <a:pt x="212" y="354"/>
                    <a:pt x="211" y="352"/>
                  </a:cubicBezTo>
                  <a:cubicBezTo>
                    <a:pt x="211" y="353"/>
                    <a:pt x="209" y="354"/>
                    <a:pt x="209" y="353"/>
                  </a:cubicBezTo>
                  <a:cubicBezTo>
                    <a:pt x="209" y="352"/>
                    <a:pt x="214" y="349"/>
                    <a:pt x="210" y="348"/>
                  </a:cubicBezTo>
                  <a:cubicBezTo>
                    <a:pt x="210" y="349"/>
                    <a:pt x="209" y="349"/>
                    <a:pt x="208" y="349"/>
                  </a:cubicBezTo>
                  <a:close/>
                  <a:moveTo>
                    <a:pt x="45" y="353"/>
                  </a:moveTo>
                  <a:cubicBezTo>
                    <a:pt x="45" y="352"/>
                    <a:pt x="48" y="351"/>
                    <a:pt x="46" y="350"/>
                  </a:cubicBezTo>
                  <a:cubicBezTo>
                    <a:pt x="46" y="351"/>
                    <a:pt x="44" y="352"/>
                    <a:pt x="45" y="353"/>
                  </a:cubicBezTo>
                  <a:close/>
                  <a:moveTo>
                    <a:pt x="147" y="353"/>
                  </a:moveTo>
                  <a:cubicBezTo>
                    <a:pt x="148" y="354"/>
                    <a:pt x="148" y="358"/>
                    <a:pt x="150" y="358"/>
                  </a:cubicBezTo>
                  <a:cubicBezTo>
                    <a:pt x="150" y="356"/>
                    <a:pt x="152" y="356"/>
                    <a:pt x="152" y="354"/>
                  </a:cubicBezTo>
                  <a:cubicBezTo>
                    <a:pt x="150" y="353"/>
                    <a:pt x="150" y="350"/>
                    <a:pt x="148" y="350"/>
                  </a:cubicBezTo>
                  <a:cubicBezTo>
                    <a:pt x="148" y="352"/>
                    <a:pt x="146" y="351"/>
                    <a:pt x="147" y="353"/>
                  </a:cubicBezTo>
                  <a:close/>
                  <a:moveTo>
                    <a:pt x="118" y="357"/>
                  </a:moveTo>
                  <a:cubicBezTo>
                    <a:pt x="120" y="356"/>
                    <a:pt x="121" y="355"/>
                    <a:pt x="122" y="353"/>
                  </a:cubicBezTo>
                  <a:cubicBezTo>
                    <a:pt x="121" y="348"/>
                    <a:pt x="115" y="353"/>
                    <a:pt x="118" y="357"/>
                  </a:cubicBezTo>
                  <a:close/>
                  <a:moveTo>
                    <a:pt x="161" y="356"/>
                  </a:moveTo>
                  <a:cubicBezTo>
                    <a:pt x="162" y="355"/>
                    <a:pt x="163" y="355"/>
                    <a:pt x="163" y="353"/>
                  </a:cubicBezTo>
                  <a:cubicBezTo>
                    <a:pt x="162" y="352"/>
                    <a:pt x="162" y="351"/>
                    <a:pt x="161" y="351"/>
                  </a:cubicBezTo>
                  <a:cubicBezTo>
                    <a:pt x="160" y="353"/>
                    <a:pt x="160" y="355"/>
                    <a:pt x="161" y="356"/>
                  </a:cubicBezTo>
                  <a:close/>
                  <a:moveTo>
                    <a:pt x="128" y="356"/>
                  </a:moveTo>
                  <a:cubicBezTo>
                    <a:pt x="129" y="355"/>
                    <a:pt x="128" y="352"/>
                    <a:pt x="128" y="351"/>
                  </a:cubicBezTo>
                  <a:cubicBezTo>
                    <a:pt x="126" y="352"/>
                    <a:pt x="126" y="356"/>
                    <a:pt x="128" y="356"/>
                  </a:cubicBezTo>
                  <a:close/>
                  <a:moveTo>
                    <a:pt x="136" y="360"/>
                  </a:moveTo>
                  <a:cubicBezTo>
                    <a:pt x="137" y="357"/>
                    <a:pt x="133" y="355"/>
                    <a:pt x="134" y="353"/>
                  </a:cubicBezTo>
                  <a:cubicBezTo>
                    <a:pt x="134" y="353"/>
                    <a:pt x="133" y="353"/>
                    <a:pt x="133" y="353"/>
                  </a:cubicBezTo>
                  <a:cubicBezTo>
                    <a:pt x="132" y="355"/>
                    <a:pt x="134" y="359"/>
                    <a:pt x="136" y="360"/>
                  </a:cubicBezTo>
                  <a:close/>
                  <a:moveTo>
                    <a:pt x="156" y="355"/>
                  </a:moveTo>
                  <a:cubicBezTo>
                    <a:pt x="156" y="356"/>
                    <a:pt x="157" y="357"/>
                    <a:pt x="158" y="358"/>
                  </a:cubicBezTo>
                  <a:cubicBezTo>
                    <a:pt x="158" y="356"/>
                    <a:pt x="159" y="354"/>
                    <a:pt x="157" y="353"/>
                  </a:cubicBezTo>
                  <a:cubicBezTo>
                    <a:pt x="157" y="354"/>
                    <a:pt x="156" y="354"/>
                    <a:pt x="156" y="355"/>
                  </a:cubicBezTo>
                  <a:close/>
                  <a:moveTo>
                    <a:pt x="218" y="364"/>
                  </a:moveTo>
                  <a:cubicBezTo>
                    <a:pt x="218" y="360"/>
                    <a:pt x="220" y="357"/>
                    <a:pt x="218" y="353"/>
                  </a:cubicBezTo>
                  <a:cubicBezTo>
                    <a:pt x="218" y="357"/>
                    <a:pt x="217" y="360"/>
                    <a:pt x="218" y="364"/>
                  </a:cubicBezTo>
                  <a:close/>
                  <a:moveTo>
                    <a:pt x="232" y="378"/>
                  </a:moveTo>
                  <a:cubicBezTo>
                    <a:pt x="232" y="371"/>
                    <a:pt x="237" y="361"/>
                    <a:pt x="232" y="355"/>
                  </a:cubicBezTo>
                  <a:cubicBezTo>
                    <a:pt x="233" y="363"/>
                    <a:pt x="230" y="372"/>
                    <a:pt x="232" y="378"/>
                  </a:cubicBezTo>
                  <a:close/>
                  <a:moveTo>
                    <a:pt x="141" y="360"/>
                  </a:moveTo>
                  <a:cubicBezTo>
                    <a:pt x="143" y="361"/>
                    <a:pt x="143" y="363"/>
                    <a:pt x="145" y="364"/>
                  </a:cubicBezTo>
                  <a:cubicBezTo>
                    <a:pt x="146" y="363"/>
                    <a:pt x="147" y="362"/>
                    <a:pt x="147" y="360"/>
                  </a:cubicBezTo>
                  <a:cubicBezTo>
                    <a:pt x="146" y="359"/>
                    <a:pt x="146" y="357"/>
                    <a:pt x="144" y="355"/>
                  </a:cubicBezTo>
                  <a:cubicBezTo>
                    <a:pt x="143" y="357"/>
                    <a:pt x="141" y="358"/>
                    <a:pt x="141" y="360"/>
                  </a:cubicBezTo>
                  <a:close/>
                  <a:moveTo>
                    <a:pt x="121" y="363"/>
                  </a:moveTo>
                  <a:cubicBezTo>
                    <a:pt x="124" y="363"/>
                    <a:pt x="125" y="361"/>
                    <a:pt x="126" y="359"/>
                  </a:cubicBezTo>
                  <a:cubicBezTo>
                    <a:pt x="125" y="359"/>
                    <a:pt x="125" y="356"/>
                    <a:pt x="124" y="356"/>
                  </a:cubicBezTo>
                  <a:cubicBezTo>
                    <a:pt x="122" y="358"/>
                    <a:pt x="119" y="361"/>
                    <a:pt x="121" y="363"/>
                  </a:cubicBezTo>
                  <a:close/>
                  <a:moveTo>
                    <a:pt x="113" y="363"/>
                  </a:moveTo>
                  <a:cubicBezTo>
                    <a:pt x="114" y="362"/>
                    <a:pt x="113" y="358"/>
                    <a:pt x="114" y="356"/>
                  </a:cubicBezTo>
                  <a:cubicBezTo>
                    <a:pt x="113" y="356"/>
                    <a:pt x="113" y="356"/>
                    <a:pt x="112" y="356"/>
                  </a:cubicBezTo>
                  <a:cubicBezTo>
                    <a:pt x="112" y="359"/>
                    <a:pt x="113" y="361"/>
                    <a:pt x="113" y="363"/>
                  </a:cubicBezTo>
                  <a:close/>
                  <a:moveTo>
                    <a:pt x="165" y="366"/>
                  </a:moveTo>
                  <a:cubicBezTo>
                    <a:pt x="167" y="365"/>
                    <a:pt x="168" y="359"/>
                    <a:pt x="165" y="356"/>
                  </a:cubicBezTo>
                  <a:cubicBezTo>
                    <a:pt x="162" y="358"/>
                    <a:pt x="159" y="365"/>
                    <a:pt x="165" y="366"/>
                  </a:cubicBezTo>
                  <a:close/>
                  <a:moveTo>
                    <a:pt x="133" y="364"/>
                  </a:moveTo>
                  <a:cubicBezTo>
                    <a:pt x="135" y="362"/>
                    <a:pt x="131" y="359"/>
                    <a:pt x="130" y="357"/>
                  </a:cubicBezTo>
                  <a:cubicBezTo>
                    <a:pt x="128" y="359"/>
                    <a:pt x="132" y="362"/>
                    <a:pt x="133" y="364"/>
                  </a:cubicBezTo>
                  <a:close/>
                  <a:moveTo>
                    <a:pt x="203" y="360"/>
                  </a:moveTo>
                  <a:cubicBezTo>
                    <a:pt x="203" y="359"/>
                    <a:pt x="206" y="358"/>
                    <a:pt x="204" y="357"/>
                  </a:cubicBezTo>
                  <a:cubicBezTo>
                    <a:pt x="204" y="358"/>
                    <a:pt x="202" y="359"/>
                    <a:pt x="203" y="360"/>
                  </a:cubicBezTo>
                  <a:close/>
                  <a:moveTo>
                    <a:pt x="177" y="360"/>
                  </a:moveTo>
                  <a:cubicBezTo>
                    <a:pt x="177" y="359"/>
                    <a:pt x="178" y="357"/>
                    <a:pt x="176" y="357"/>
                  </a:cubicBezTo>
                  <a:cubicBezTo>
                    <a:pt x="176" y="358"/>
                    <a:pt x="176" y="361"/>
                    <a:pt x="177" y="360"/>
                  </a:cubicBezTo>
                  <a:close/>
                  <a:moveTo>
                    <a:pt x="151" y="361"/>
                  </a:moveTo>
                  <a:cubicBezTo>
                    <a:pt x="152" y="362"/>
                    <a:pt x="153" y="364"/>
                    <a:pt x="154" y="365"/>
                  </a:cubicBezTo>
                  <a:cubicBezTo>
                    <a:pt x="154" y="364"/>
                    <a:pt x="156" y="364"/>
                    <a:pt x="156" y="362"/>
                  </a:cubicBezTo>
                  <a:cubicBezTo>
                    <a:pt x="155" y="359"/>
                    <a:pt x="154" y="359"/>
                    <a:pt x="154" y="358"/>
                  </a:cubicBezTo>
                  <a:cubicBezTo>
                    <a:pt x="153" y="359"/>
                    <a:pt x="152" y="360"/>
                    <a:pt x="151" y="361"/>
                  </a:cubicBezTo>
                  <a:close/>
                  <a:moveTo>
                    <a:pt x="189" y="370"/>
                  </a:moveTo>
                  <a:cubicBezTo>
                    <a:pt x="193" y="369"/>
                    <a:pt x="196" y="360"/>
                    <a:pt x="189" y="359"/>
                  </a:cubicBezTo>
                  <a:cubicBezTo>
                    <a:pt x="188" y="362"/>
                    <a:pt x="187" y="367"/>
                    <a:pt x="189" y="370"/>
                  </a:cubicBezTo>
                  <a:close/>
                  <a:moveTo>
                    <a:pt x="202" y="361"/>
                  </a:moveTo>
                  <a:cubicBezTo>
                    <a:pt x="202" y="364"/>
                    <a:pt x="202" y="366"/>
                    <a:pt x="202" y="368"/>
                  </a:cubicBezTo>
                  <a:cubicBezTo>
                    <a:pt x="205" y="367"/>
                    <a:pt x="205" y="363"/>
                    <a:pt x="204" y="360"/>
                  </a:cubicBezTo>
                  <a:cubicBezTo>
                    <a:pt x="204" y="361"/>
                    <a:pt x="202" y="360"/>
                    <a:pt x="202" y="361"/>
                  </a:cubicBezTo>
                  <a:close/>
                  <a:moveTo>
                    <a:pt x="33" y="400"/>
                  </a:moveTo>
                  <a:cubicBezTo>
                    <a:pt x="35" y="393"/>
                    <a:pt x="36" y="386"/>
                    <a:pt x="38" y="377"/>
                  </a:cubicBezTo>
                  <a:cubicBezTo>
                    <a:pt x="39" y="371"/>
                    <a:pt x="43" y="364"/>
                    <a:pt x="40" y="361"/>
                  </a:cubicBezTo>
                  <a:cubicBezTo>
                    <a:pt x="39" y="373"/>
                    <a:pt x="31" y="388"/>
                    <a:pt x="33" y="400"/>
                  </a:cubicBezTo>
                  <a:close/>
                  <a:moveTo>
                    <a:pt x="122" y="366"/>
                  </a:moveTo>
                  <a:cubicBezTo>
                    <a:pt x="124" y="367"/>
                    <a:pt x="124" y="370"/>
                    <a:pt x="125" y="372"/>
                  </a:cubicBezTo>
                  <a:cubicBezTo>
                    <a:pt x="128" y="371"/>
                    <a:pt x="129" y="368"/>
                    <a:pt x="130" y="366"/>
                  </a:cubicBezTo>
                  <a:cubicBezTo>
                    <a:pt x="128" y="366"/>
                    <a:pt x="130" y="362"/>
                    <a:pt x="127" y="361"/>
                  </a:cubicBezTo>
                  <a:cubicBezTo>
                    <a:pt x="125" y="363"/>
                    <a:pt x="124" y="364"/>
                    <a:pt x="122" y="366"/>
                  </a:cubicBezTo>
                  <a:close/>
                  <a:moveTo>
                    <a:pt x="138" y="364"/>
                  </a:moveTo>
                  <a:cubicBezTo>
                    <a:pt x="140" y="364"/>
                    <a:pt x="139" y="368"/>
                    <a:pt x="141" y="368"/>
                  </a:cubicBezTo>
                  <a:cubicBezTo>
                    <a:pt x="142" y="368"/>
                    <a:pt x="142" y="368"/>
                    <a:pt x="142" y="367"/>
                  </a:cubicBezTo>
                  <a:cubicBezTo>
                    <a:pt x="141" y="365"/>
                    <a:pt x="141" y="363"/>
                    <a:pt x="139" y="362"/>
                  </a:cubicBezTo>
                  <a:cubicBezTo>
                    <a:pt x="138" y="362"/>
                    <a:pt x="138" y="364"/>
                    <a:pt x="138" y="364"/>
                  </a:cubicBezTo>
                  <a:close/>
                  <a:moveTo>
                    <a:pt x="117" y="369"/>
                  </a:moveTo>
                  <a:cubicBezTo>
                    <a:pt x="118" y="368"/>
                    <a:pt x="119" y="368"/>
                    <a:pt x="119" y="367"/>
                  </a:cubicBezTo>
                  <a:cubicBezTo>
                    <a:pt x="119" y="365"/>
                    <a:pt x="118" y="363"/>
                    <a:pt x="117" y="363"/>
                  </a:cubicBezTo>
                  <a:cubicBezTo>
                    <a:pt x="118" y="364"/>
                    <a:pt x="115" y="367"/>
                    <a:pt x="117" y="369"/>
                  </a:cubicBezTo>
                  <a:close/>
                  <a:moveTo>
                    <a:pt x="177" y="367"/>
                  </a:moveTo>
                  <a:cubicBezTo>
                    <a:pt x="178" y="366"/>
                    <a:pt x="177" y="363"/>
                    <a:pt x="175" y="363"/>
                  </a:cubicBezTo>
                  <a:cubicBezTo>
                    <a:pt x="175" y="365"/>
                    <a:pt x="176" y="367"/>
                    <a:pt x="177" y="367"/>
                  </a:cubicBezTo>
                  <a:close/>
                  <a:moveTo>
                    <a:pt x="150" y="364"/>
                  </a:moveTo>
                  <a:cubicBezTo>
                    <a:pt x="148" y="363"/>
                    <a:pt x="147" y="367"/>
                    <a:pt x="146" y="367"/>
                  </a:cubicBezTo>
                  <a:cubicBezTo>
                    <a:pt x="147" y="368"/>
                    <a:pt x="148" y="367"/>
                    <a:pt x="147" y="369"/>
                  </a:cubicBezTo>
                  <a:cubicBezTo>
                    <a:pt x="148" y="369"/>
                    <a:pt x="149" y="369"/>
                    <a:pt x="149" y="370"/>
                  </a:cubicBezTo>
                  <a:cubicBezTo>
                    <a:pt x="150" y="370"/>
                    <a:pt x="150" y="369"/>
                    <a:pt x="151" y="369"/>
                  </a:cubicBezTo>
                  <a:cubicBezTo>
                    <a:pt x="152" y="367"/>
                    <a:pt x="150" y="367"/>
                    <a:pt x="151" y="366"/>
                  </a:cubicBezTo>
                  <a:cubicBezTo>
                    <a:pt x="150" y="365"/>
                    <a:pt x="149" y="367"/>
                    <a:pt x="149" y="366"/>
                  </a:cubicBezTo>
                  <a:cubicBezTo>
                    <a:pt x="150" y="365"/>
                    <a:pt x="149" y="365"/>
                    <a:pt x="150" y="364"/>
                  </a:cubicBezTo>
                  <a:close/>
                  <a:moveTo>
                    <a:pt x="171" y="376"/>
                  </a:moveTo>
                  <a:cubicBezTo>
                    <a:pt x="173" y="375"/>
                    <a:pt x="173" y="366"/>
                    <a:pt x="171" y="365"/>
                  </a:cubicBezTo>
                  <a:cubicBezTo>
                    <a:pt x="170" y="370"/>
                    <a:pt x="172" y="372"/>
                    <a:pt x="171" y="376"/>
                  </a:cubicBezTo>
                  <a:close/>
                  <a:moveTo>
                    <a:pt x="156" y="368"/>
                  </a:moveTo>
                  <a:cubicBezTo>
                    <a:pt x="158" y="368"/>
                    <a:pt x="156" y="372"/>
                    <a:pt x="159" y="371"/>
                  </a:cubicBezTo>
                  <a:cubicBezTo>
                    <a:pt x="158" y="369"/>
                    <a:pt x="159" y="367"/>
                    <a:pt x="158" y="366"/>
                  </a:cubicBezTo>
                  <a:cubicBezTo>
                    <a:pt x="157" y="366"/>
                    <a:pt x="156" y="367"/>
                    <a:pt x="156" y="368"/>
                  </a:cubicBezTo>
                  <a:close/>
                  <a:moveTo>
                    <a:pt x="108" y="370"/>
                  </a:moveTo>
                  <a:cubicBezTo>
                    <a:pt x="110" y="370"/>
                    <a:pt x="111" y="366"/>
                    <a:pt x="109" y="366"/>
                  </a:cubicBezTo>
                  <a:cubicBezTo>
                    <a:pt x="109" y="368"/>
                    <a:pt x="109" y="369"/>
                    <a:pt x="108" y="370"/>
                  </a:cubicBezTo>
                  <a:close/>
                  <a:moveTo>
                    <a:pt x="134" y="368"/>
                  </a:moveTo>
                  <a:cubicBezTo>
                    <a:pt x="136" y="370"/>
                    <a:pt x="136" y="371"/>
                    <a:pt x="137" y="373"/>
                  </a:cubicBezTo>
                  <a:cubicBezTo>
                    <a:pt x="138" y="373"/>
                    <a:pt x="138" y="372"/>
                    <a:pt x="139" y="372"/>
                  </a:cubicBezTo>
                  <a:cubicBezTo>
                    <a:pt x="138" y="369"/>
                    <a:pt x="138" y="367"/>
                    <a:pt x="135" y="366"/>
                  </a:cubicBezTo>
                  <a:cubicBezTo>
                    <a:pt x="135" y="367"/>
                    <a:pt x="134" y="367"/>
                    <a:pt x="134" y="368"/>
                  </a:cubicBezTo>
                  <a:close/>
                  <a:moveTo>
                    <a:pt x="196" y="376"/>
                  </a:moveTo>
                  <a:cubicBezTo>
                    <a:pt x="200" y="374"/>
                    <a:pt x="200" y="369"/>
                    <a:pt x="196" y="367"/>
                  </a:cubicBezTo>
                  <a:cubicBezTo>
                    <a:pt x="195" y="369"/>
                    <a:pt x="195" y="374"/>
                    <a:pt x="196" y="376"/>
                  </a:cubicBezTo>
                  <a:close/>
                  <a:moveTo>
                    <a:pt x="184" y="371"/>
                  </a:moveTo>
                  <a:cubicBezTo>
                    <a:pt x="184" y="370"/>
                    <a:pt x="184" y="369"/>
                    <a:pt x="183" y="368"/>
                  </a:cubicBezTo>
                  <a:cubicBezTo>
                    <a:pt x="182" y="369"/>
                    <a:pt x="183" y="370"/>
                    <a:pt x="184" y="371"/>
                  </a:cubicBezTo>
                  <a:close/>
                  <a:moveTo>
                    <a:pt x="221" y="372"/>
                  </a:moveTo>
                  <a:cubicBezTo>
                    <a:pt x="222" y="372"/>
                    <a:pt x="222" y="371"/>
                    <a:pt x="222" y="370"/>
                  </a:cubicBezTo>
                  <a:cubicBezTo>
                    <a:pt x="222" y="369"/>
                    <a:pt x="221" y="369"/>
                    <a:pt x="221" y="369"/>
                  </a:cubicBezTo>
                  <a:cubicBezTo>
                    <a:pt x="220" y="369"/>
                    <a:pt x="221" y="378"/>
                    <a:pt x="221" y="372"/>
                  </a:cubicBezTo>
                  <a:close/>
                  <a:moveTo>
                    <a:pt x="118" y="372"/>
                  </a:moveTo>
                  <a:cubicBezTo>
                    <a:pt x="119" y="377"/>
                    <a:pt x="121" y="383"/>
                    <a:pt x="125" y="388"/>
                  </a:cubicBezTo>
                  <a:cubicBezTo>
                    <a:pt x="127" y="387"/>
                    <a:pt x="125" y="385"/>
                    <a:pt x="124" y="382"/>
                  </a:cubicBezTo>
                  <a:cubicBezTo>
                    <a:pt x="126" y="382"/>
                    <a:pt x="125" y="384"/>
                    <a:pt x="126" y="386"/>
                  </a:cubicBezTo>
                  <a:cubicBezTo>
                    <a:pt x="128" y="386"/>
                    <a:pt x="128" y="384"/>
                    <a:pt x="128" y="383"/>
                  </a:cubicBezTo>
                  <a:cubicBezTo>
                    <a:pt x="127" y="382"/>
                    <a:pt x="127" y="381"/>
                    <a:pt x="127" y="379"/>
                  </a:cubicBezTo>
                  <a:cubicBezTo>
                    <a:pt x="128" y="380"/>
                    <a:pt x="128" y="380"/>
                    <a:pt x="128" y="379"/>
                  </a:cubicBezTo>
                  <a:cubicBezTo>
                    <a:pt x="129" y="379"/>
                    <a:pt x="131" y="379"/>
                    <a:pt x="130" y="380"/>
                  </a:cubicBezTo>
                  <a:cubicBezTo>
                    <a:pt x="134" y="379"/>
                    <a:pt x="133" y="375"/>
                    <a:pt x="135" y="375"/>
                  </a:cubicBezTo>
                  <a:cubicBezTo>
                    <a:pt x="134" y="374"/>
                    <a:pt x="133" y="372"/>
                    <a:pt x="132" y="372"/>
                  </a:cubicBezTo>
                  <a:cubicBezTo>
                    <a:pt x="131" y="374"/>
                    <a:pt x="128" y="379"/>
                    <a:pt x="124" y="380"/>
                  </a:cubicBezTo>
                  <a:cubicBezTo>
                    <a:pt x="124" y="375"/>
                    <a:pt x="123" y="372"/>
                    <a:pt x="121" y="369"/>
                  </a:cubicBezTo>
                  <a:cubicBezTo>
                    <a:pt x="120" y="369"/>
                    <a:pt x="119" y="370"/>
                    <a:pt x="118" y="371"/>
                  </a:cubicBezTo>
                  <a:cubicBezTo>
                    <a:pt x="119" y="371"/>
                    <a:pt x="119" y="371"/>
                    <a:pt x="120" y="372"/>
                  </a:cubicBezTo>
                  <a:cubicBezTo>
                    <a:pt x="118" y="372"/>
                    <a:pt x="119" y="371"/>
                    <a:pt x="118" y="372"/>
                  </a:cubicBezTo>
                  <a:close/>
                  <a:moveTo>
                    <a:pt x="143" y="372"/>
                  </a:moveTo>
                  <a:cubicBezTo>
                    <a:pt x="145" y="372"/>
                    <a:pt x="144" y="374"/>
                    <a:pt x="146" y="374"/>
                  </a:cubicBezTo>
                  <a:cubicBezTo>
                    <a:pt x="147" y="373"/>
                    <a:pt x="145" y="371"/>
                    <a:pt x="144" y="370"/>
                  </a:cubicBezTo>
                  <a:cubicBezTo>
                    <a:pt x="144" y="371"/>
                    <a:pt x="143" y="371"/>
                    <a:pt x="143" y="372"/>
                  </a:cubicBezTo>
                  <a:close/>
                  <a:moveTo>
                    <a:pt x="152" y="374"/>
                  </a:moveTo>
                  <a:cubicBezTo>
                    <a:pt x="152" y="374"/>
                    <a:pt x="153" y="373"/>
                    <a:pt x="153" y="373"/>
                  </a:cubicBezTo>
                  <a:cubicBezTo>
                    <a:pt x="153" y="374"/>
                    <a:pt x="152" y="375"/>
                    <a:pt x="152" y="375"/>
                  </a:cubicBezTo>
                  <a:cubicBezTo>
                    <a:pt x="154" y="375"/>
                    <a:pt x="154" y="379"/>
                    <a:pt x="156" y="378"/>
                  </a:cubicBezTo>
                  <a:cubicBezTo>
                    <a:pt x="155" y="375"/>
                    <a:pt x="155" y="371"/>
                    <a:pt x="152" y="371"/>
                  </a:cubicBezTo>
                  <a:cubicBezTo>
                    <a:pt x="152" y="372"/>
                    <a:pt x="151" y="374"/>
                    <a:pt x="152" y="374"/>
                  </a:cubicBezTo>
                  <a:close/>
                  <a:moveTo>
                    <a:pt x="191" y="373"/>
                  </a:moveTo>
                  <a:cubicBezTo>
                    <a:pt x="191" y="374"/>
                    <a:pt x="191" y="376"/>
                    <a:pt x="193" y="376"/>
                  </a:cubicBezTo>
                  <a:cubicBezTo>
                    <a:pt x="193" y="375"/>
                    <a:pt x="194" y="372"/>
                    <a:pt x="193" y="371"/>
                  </a:cubicBezTo>
                  <a:cubicBezTo>
                    <a:pt x="192" y="372"/>
                    <a:pt x="192" y="373"/>
                    <a:pt x="191" y="373"/>
                  </a:cubicBezTo>
                  <a:close/>
                  <a:moveTo>
                    <a:pt x="163" y="373"/>
                  </a:moveTo>
                  <a:cubicBezTo>
                    <a:pt x="162" y="375"/>
                    <a:pt x="161" y="376"/>
                    <a:pt x="161" y="377"/>
                  </a:cubicBezTo>
                  <a:cubicBezTo>
                    <a:pt x="164" y="378"/>
                    <a:pt x="164" y="382"/>
                    <a:pt x="167" y="383"/>
                  </a:cubicBezTo>
                  <a:cubicBezTo>
                    <a:pt x="168" y="379"/>
                    <a:pt x="165" y="375"/>
                    <a:pt x="163" y="373"/>
                  </a:cubicBezTo>
                  <a:close/>
                  <a:moveTo>
                    <a:pt x="184" y="378"/>
                  </a:moveTo>
                  <a:cubicBezTo>
                    <a:pt x="184" y="376"/>
                    <a:pt x="184" y="373"/>
                    <a:pt x="182" y="373"/>
                  </a:cubicBezTo>
                  <a:cubicBezTo>
                    <a:pt x="182" y="375"/>
                    <a:pt x="182" y="377"/>
                    <a:pt x="184" y="378"/>
                  </a:cubicBezTo>
                  <a:close/>
                  <a:moveTo>
                    <a:pt x="202" y="381"/>
                  </a:moveTo>
                  <a:cubicBezTo>
                    <a:pt x="203" y="379"/>
                    <a:pt x="203" y="379"/>
                    <a:pt x="204" y="377"/>
                  </a:cubicBezTo>
                  <a:cubicBezTo>
                    <a:pt x="202" y="377"/>
                    <a:pt x="203" y="374"/>
                    <a:pt x="201" y="374"/>
                  </a:cubicBezTo>
                  <a:cubicBezTo>
                    <a:pt x="202" y="377"/>
                    <a:pt x="201" y="379"/>
                    <a:pt x="202" y="381"/>
                  </a:cubicBezTo>
                  <a:close/>
                  <a:moveTo>
                    <a:pt x="140" y="378"/>
                  </a:moveTo>
                  <a:cubicBezTo>
                    <a:pt x="141" y="378"/>
                    <a:pt x="141" y="379"/>
                    <a:pt x="142" y="379"/>
                  </a:cubicBezTo>
                  <a:cubicBezTo>
                    <a:pt x="143" y="378"/>
                    <a:pt x="143" y="375"/>
                    <a:pt x="141" y="375"/>
                  </a:cubicBezTo>
                  <a:cubicBezTo>
                    <a:pt x="141" y="376"/>
                    <a:pt x="140" y="377"/>
                    <a:pt x="140" y="378"/>
                  </a:cubicBezTo>
                  <a:close/>
                  <a:moveTo>
                    <a:pt x="177" y="385"/>
                  </a:moveTo>
                  <a:cubicBezTo>
                    <a:pt x="178" y="383"/>
                    <a:pt x="179" y="377"/>
                    <a:pt x="177" y="375"/>
                  </a:cubicBezTo>
                  <a:cubicBezTo>
                    <a:pt x="174" y="378"/>
                    <a:pt x="173" y="383"/>
                    <a:pt x="177" y="385"/>
                  </a:cubicBezTo>
                  <a:close/>
                  <a:moveTo>
                    <a:pt x="148" y="379"/>
                  </a:moveTo>
                  <a:cubicBezTo>
                    <a:pt x="149" y="378"/>
                    <a:pt x="150" y="378"/>
                    <a:pt x="150" y="376"/>
                  </a:cubicBezTo>
                  <a:cubicBezTo>
                    <a:pt x="149" y="376"/>
                    <a:pt x="149" y="376"/>
                    <a:pt x="148" y="376"/>
                  </a:cubicBezTo>
                  <a:cubicBezTo>
                    <a:pt x="149" y="378"/>
                    <a:pt x="146" y="378"/>
                    <a:pt x="148" y="379"/>
                  </a:cubicBezTo>
                  <a:close/>
                  <a:moveTo>
                    <a:pt x="211" y="382"/>
                  </a:moveTo>
                  <a:cubicBezTo>
                    <a:pt x="211" y="380"/>
                    <a:pt x="211" y="378"/>
                    <a:pt x="210" y="377"/>
                  </a:cubicBezTo>
                  <a:cubicBezTo>
                    <a:pt x="208" y="379"/>
                    <a:pt x="209" y="381"/>
                    <a:pt x="211" y="382"/>
                  </a:cubicBezTo>
                  <a:close/>
                  <a:moveTo>
                    <a:pt x="191" y="382"/>
                  </a:moveTo>
                  <a:cubicBezTo>
                    <a:pt x="192" y="381"/>
                    <a:pt x="190" y="379"/>
                    <a:pt x="189" y="378"/>
                  </a:cubicBezTo>
                  <a:cubicBezTo>
                    <a:pt x="189" y="380"/>
                    <a:pt x="190" y="381"/>
                    <a:pt x="191" y="382"/>
                  </a:cubicBezTo>
                  <a:close/>
                  <a:moveTo>
                    <a:pt x="199" y="385"/>
                  </a:moveTo>
                  <a:cubicBezTo>
                    <a:pt x="197" y="382"/>
                    <a:pt x="200" y="380"/>
                    <a:pt x="198" y="378"/>
                  </a:cubicBezTo>
                  <a:cubicBezTo>
                    <a:pt x="195" y="379"/>
                    <a:pt x="195" y="386"/>
                    <a:pt x="199" y="385"/>
                  </a:cubicBezTo>
                  <a:close/>
                  <a:moveTo>
                    <a:pt x="148" y="379"/>
                  </a:moveTo>
                  <a:cubicBezTo>
                    <a:pt x="148" y="381"/>
                    <a:pt x="150" y="382"/>
                    <a:pt x="151" y="383"/>
                  </a:cubicBezTo>
                  <a:cubicBezTo>
                    <a:pt x="151" y="383"/>
                    <a:pt x="152" y="382"/>
                    <a:pt x="153" y="382"/>
                  </a:cubicBezTo>
                  <a:cubicBezTo>
                    <a:pt x="152" y="380"/>
                    <a:pt x="151" y="379"/>
                    <a:pt x="150" y="378"/>
                  </a:cubicBezTo>
                  <a:cubicBezTo>
                    <a:pt x="150" y="379"/>
                    <a:pt x="149" y="379"/>
                    <a:pt x="148" y="379"/>
                  </a:cubicBezTo>
                  <a:close/>
                  <a:moveTo>
                    <a:pt x="111" y="385"/>
                  </a:moveTo>
                  <a:cubicBezTo>
                    <a:pt x="111" y="383"/>
                    <a:pt x="112" y="380"/>
                    <a:pt x="110" y="380"/>
                  </a:cubicBezTo>
                  <a:cubicBezTo>
                    <a:pt x="110" y="381"/>
                    <a:pt x="110" y="384"/>
                    <a:pt x="111" y="385"/>
                  </a:cubicBezTo>
                  <a:close/>
                  <a:moveTo>
                    <a:pt x="138" y="383"/>
                  </a:moveTo>
                  <a:cubicBezTo>
                    <a:pt x="139" y="382"/>
                    <a:pt x="139" y="380"/>
                    <a:pt x="138" y="380"/>
                  </a:cubicBezTo>
                  <a:cubicBezTo>
                    <a:pt x="137" y="381"/>
                    <a:pt x="138" y="382"/>
                    <a:pt x="138" y="383"/>
                  </a:cubicBezTo>
                  <a:close/>
                  <a:moveTo>
                    <a:pt x="118" y="397"/>
                  </a:moveTo>
                  <a:cubicBezTo>
                    <a:pt x="125" y="394"/>
                    <a:pt x="121" y="385"/>
                    <a:pt x="117" y="380"/>
                  </a:cubicBezTo>
                  <a:cubicBezTo>
                    <a:pt x="118" y="386"/>
                    <a:pt x="116" y="392"/>
                    <a:pt x="118" y="397"/>
                  </a:cubicBezTo>
                  <a:close/>
                  <a:moveTo>
                    <a:pt x="143" y="383"/>
                  </a:moveTo>
                  <a:cubicBezTo>
                    <a:pt x="144" y="385"/>
                    <a:pt x="147" y="381"/>
                    <a:pt x="145" y="380"/>
                  </a:cubicBezTo>
                  <a:cubicBezTo>
                    <a:pt x="145" y="382"/>
                    <a:pt x="143" y="382"/>
                    <a:pt x="143" y="383"/>
                  </a:cubicBezTo>
                  <a:close/>
                  <a:moveTo>
                    <a:pt x="159" y="385"/>
                  </a:moveTo>
                  <a:cubicBezTo>
                    <a:pt x="159" y="382"/>
                    <a:pt x="159" y="382"/>
                    <a:pt x="157" y="381"/>
                  </a:cubicBezTo>
                  <a:cubicBezTo>
                    <a:pt x="158" y="383"/>
                    <a:pt x="157" y="385"/>
                    <a:pt x="159" y="385"/>
                  </a:cubicBezTo>
                  <a:close/>
                  <a:moveTo>
                    <a:pt x="202" y="391"/>
                  </a:moveTo>
                  <a:cubicBezTo>
                    <a:pt x="203" y="391"/>
                    <a:pt x="208" y="386"/>
                    <a:pt x="205" y="383"/>
                  </a:cubicBezTo>
                  <a:cubicBezTo>
                    <a:pt x="203" y="385"/>
                    <a:pt x="199" y="388"/>
                    <a:pt x="202" y="391"/>
                  </a:cubicBezTo>
                  <a:close/>
                  <a:moveTo>
                    <a:pt x="134" y="387"/>
                  </a:moveTo>
                  <a:cubicBezTo>
                    <a:pt x="136" y="387"/>
                    <a:pt x="137" y="385"/>
                    <a:pt x="137" y="384"/>
                  </a:cubicBezTo>
                  <a:cubicBezTo>
                    <a:pt x="136" y="383"/>
                    <a:pt x="133" y="385"/>
                    <a:pt x="134" y="387"/>
                  </a:cubicBezTo>
                  <a:close/>
                  <a:moveTo>
                    <a:pt x="145" y="384"/>
                  </a:moveTo>
                  <a:cubicBezTo>
                    <a:pt x="146" y="385"/>
                    <a:pt x="146" y="388"/>
                    <a:pt x="147" y="388"/>
                  </a:cubicBezTo>
                  <a:cubicBezTo>
                    <a:pt x="150" y="387"/>
                    <a:pt x="148" y="384"/>
                    <a:pt x="146" y="383"/>
                  </a:cubicBezTo>
                  <a:cubicBezTo>
                    <a:pt x="146" y="384"/>
                    <a:pt x="146" y="384"/>
                    <a:pt x="145" y="384"/>
                  </a:cubicBezTo>
                  <a:close/>
                  <a:moveTo>
                    <a:pt x="163" y="386"/>
                  </a:moveTo>
                  <a:cubicBezTo>
                    <a:pt x="164" y="385"/>
                    <a:pt x="163" y="384"/>
                    <a:pt x="162" y="384"/>
                  </a:cubicBezTo>
                  <a:cubicBezTo>
                    <a:pt x="162" y="385"/>
                    <a:pt x="163" y="386"/>
                    <a:pt x="163" y="386"/>
                  </a:cubicBezTo>
                  <a:close/>
                  <a:moveTo>
                    <a:pt x="183" y="391"/>
                  </a:moveTo>
                  <a:cubicBezTo>
                    <a:pt x="183" y="389"/>
                    <a:pt x="184" y="385"/>
                    <a:pt x="183" y="384"/>
                  </a:cubicBezTo>
                  <a:cubicBezTo>
                    <a:pt x="182" y="386"/>
                    <a:pt x="183" y="390"/>
                    <a:pt x="183" y="391"/>
                  </a:cubicBezTo>
                  <a:close/>
                  <a:moveTo>
                    <a:pt x="153" y="387"/>
                  </a:moveTo>
                  <a:cubicBezTo>
                    <a:pt x="156" y="389"/>
                    <a:pt x="155" y="392"/>
                    <a:pt x="158" y="393"/>
                  </a:cubicBezTo>
                  <a:cubicBezTo>
                    <a:pt x="160" y="390"/>
                    <a:pt x="157" y="387"/>
                    <a:pt x="154" y="385"/>
                  </a:cubicBezTo>
                  <a:cubicBezTo>
                    <a:pt x="154" y="386"/>
                    <a:pt x="153" y="386"/>
                    <a:pt x="153" y="387"/>
                  </a:cubicBezTo>
                  <a:close/>
                  <a:moveTo>
                    <a:pt x="232" y="386"/>
                  </a:moveTo>
                  <a:cubicBezTo>
                    <a:pt x="230" y="392"/>
                    <a:pt x="233" y="387"/>
                    <a:pt x="232" y="386"/>
                  </a:cubicBezTo>
                  <a:close/>
                  <a:moveTo>
                    <a:pt x="136" y="392"/>
                  </a:moveTo>
                  <a:cubicBezTo>
                    <a:pt x="139" y="392"/>
                    <a:pt x="141" y="389"/>
                    <a:pt x="140" y="386"/>
                  </a:cubicBezTo>
                  <a:cubicBezTo>
                    <a:pt x="138" y="388"/>
                    <a:pt x="136" y="390"/>
                    <a:pt x="136" y="392"/>
                  </a:cubicBezTo>
                  <a:close/>
                  <a:moveTo>
                    <a:pt x="193" y="391"/>
                  </a:moveTo>
                  <a:cubicBezTo>
                    <a:pt x="193" y="390"/>
                    <a:pt x="193" y="388"/>
                    <a:pt x="191" y="387"/>
                  </a:cubicBezTo>
                  <a:cubicBezTo>
                    <a:pt x="190" y="389"/>
                    <a:pt x="192" y="390"/>
                    <a:pt x="193" y="391"/>
                  </a:cubicBezTo>
                  <a:close/>
                  <a:moveTo>
                    <a:pt x="221" y="391"/>
                  </a:moveTo>
                  <a:cubicBezTo>
                    <a:pt x="221" y="390"/>
                    <a:pt x="221" y="388"/>
                    <a:pt x="221" y="388"/>
                  </a:cubicBezTo>
                  <a:cubicBezTo>
                    <a:pt x="219" y="387"/>
                    <a:pt x="219" y="391"/>
                    <a:pt x="221" y="391"/>
                  </a:cubicBezTo>
                  <a:close/>
                  <a:moveTo>
                    <a:pt x="141" y="391"/>
                  </a:moveTo>
                  <a:cubicBezTo>
                    <a:pt x="142" y="392"/>
                    <a:pt x="143" y="392"/>
                    <a:pt x="142" y="393"/>
                  </a:cubicBezTo>
                  <a:cubicBezTo>
                    <a:pt x="141" y="393"/>
                    <a:pt x="142" y="391"/>
                    <a:pt x="140" y="391"/>
                  </a:cubicBezTo>
                  <a:cubicBezTo>
                    <a:pt x="139" y="392"/>
                    <a:pt x="138" y="393"/>
                    <a:pt x="138" y="395"/>
                  </a:cubicBezTo>
                  <a:cubicBezTo>
                    <a:pt x="139" y="395"/>
                    <a:pt x="140" y="396"/>
                    <a:pt x="140" y="397"/>
                  </a:cubicBezTo>
                  <a:cubicBezTo>
                    <a:pt x="142" y="396"/>
                    <a:pt x="143" y="394"/>
                    <a:pt x="144" y="391"/>
                  </a:cubicBezTo>
                  <a:cubicBezTo>
                    <a:pt x="143" y="390"/>
                    <a:pt x="142" y="389"/>
                    <a:pt x="142" y="388"/>
                  </a:cubicBezTo>
                  <a:cubicBezTo>
                    <a:pt x="142" y="389"/>
                    <a:pt x="141" y="390"/>
                    <a:pt x="141" y="391"/>
                  </a:cubicBezTo>
                  <a:close/>
                  <a:moveTo>
                    <a:pt x="25" y="445"/>
                  </a:moveTo>
                  <a:cubicBezTo>
                    <a:pt x="25" y="445"/>
                    <a:pt x="25" y="445"/>
                    <a:pt x="26" y="445"/>
                  </a:cubicBezTo>
                  <a:cubicBezTo>
                    <a:pt x="27" y="439"/>
                    <a:pt x="30" y="434"/>
                    <a:pt x="30" y="429"/>
                  </a:cubicBezTo>
                  <a:cubicBezTo>
                    <a:pt x="32" y="422"/>
                    <a:pt x="33" y="414"/>
                    <a:pt x="36" y="406"/>
                  </a:cubicBezTo>
                  <a:cubicBezTo>
                    <a:pt x="37" y="400"/>
                    <a:pt x="40" y="394"/>
                    <a:pt x="39" y="389"/>
                  </a:cubicBezTo>
                  <a:cubicBezTo>
                    <a:pt x="33" y="407"/>
                    <a:pt x="27" y="426"/>
                    <a:pt x="25" y="445"/>
                  </a:cubicBezTo>
                  <a:close/>
                  <a:moveTo>
                    <a:pt x="130" y="392"/>
                  </a:moveTo>
                  <a:cubicBezTo>
                    <a:pt x="130" y="391"/>
                    <a:pt x="131" y="391"/>
                    <a:pt x="132" y="391"/>
                  </a:cubicBezTo>
                  <a:cubicBezTo>
                    <a:pt x="132" y="389"/>
                    <a:pt x="132" y="389"/>
                    <a:pt x="131" y="389"/>
                  </a:cubicBezTo>
                  <a:cubicBezTo>
                    <a:pt x="131" y="390"/>
                    <a:pt x="128" y="391"/>
                    <a:pt x="130" y="392"/>
                  </a:cubicBezTo>
                  <a:close/>
                  <a:moveTo>
                    <a:pt x="167" y="392"/>
                  </a:moveTo>
                  <a:cubicBezTo>
                    <a:pt x="167" y="390"/>
                    <a:pt x="167" y="389"/>
                    <a:pt x="165" y="389"/>
                  </a:cubicBezTo>
                  <a:cubicBezTo>
                    <a:pt x="165" y="390"/>
                    <a:pt x="166" y="391"/>
                    <a:pt x="167" y="392"/>
                  </a:cubicBezTo>
                  <a:close/>
                  <a:moveTo>
                    <a:pt x="153" y="398"/>
                  </a:moveTo>
                  <a:cubicBezTo>
                    <a:pt x="154" y="398"/>
                    <a:pt x="154" y="397"/>
                    <a:pt x="155" y="395"/>
                  </a:cubicBezTo>
                  <a:cubicBezTo>
                    <a:pt x="153" y="394"/>
                    <a:pt x="153" y="390"/>
                    <a:pt x="150" y="390"/>
                  </a:cubicBezTo>
                  <a:cubicBezTo>
                    <a:pt x="147" y="393"/>
                    <a:pt x="152" y="395"/>
                    <a:pt x="153" y="398"/>
                  </a:cubicBezTo>
                  <a:close/>
                  <a:moveTo>
                    <a:pt x="202" y="393"/>
                  </a:moveTo>
                  <a:cubicBezTo>
                    <a:pt x="203" y="394"/>
                    <a:pt x="204" y="394"/>
                    <a:pt x="203" y="396"/>
                  </a:cubicBezTo>
                  <a:cubicBezTo>
                    <a:pt x="205" y="395"/>
                    <a:pt x="206" y="393"/>
                    <a:pt x="206" y="390"/>
                  </a:cubicBezTo>
                  <a:cubicBezTo>
                    <a:pt x="204" y="390"/>
                    <a:pt x="203" y="392"/>
                    <a:pt x="202" y="393"/>
                  </a:cubicBezTo>
                  <a:close/>
                  <a:moveTo>
                    <a:pt x="209" y="398"/>
                  </a:moveTo>
                  <a:cubicBezTo>
                    <a:pt x="211" y="397"/>
                    <a:pt x="211" y="393"/>
                    <a:pt x="212" y="392"/>
                  </a:cubicBezTo>
                  <a:cubicBezTo>
                    <a:pt x="212" y="392"/>
                    <a:pt x="213" y="393"/>
                    <a:pt x="213" y="392"/>
                  </a:cubicBezTo>
                  <a:cubicBezTo>
                    <a:pt x="210" y="392"/>
                    <a:pt x="207" y="396"/>
                    <a:pt x="209" y="398"/>
                  </a:cubicBezTo>
                  <a:close/>
                  <a:moveTo>
                    <a:pt x="128" y="393"/>
                  </a:moveTo>
                  <a:cubicBezTo>
                    <a:pt x="128" y="394"/>
                    <a:pt x="128" y="394"/>
                    <a:pt x="128" y="394"/>
                  </a:cubicBezTo>
                  <a:cubicBezTo>
                    <a:pt x="129" y="394"/>
                    <a:pt x="129" y="394"/>
                    <a:pt x="130" y="393"/>
                  </a:cubicBezTo>
                  <a:cubicBezTo>
                    <a:pt x="129" y="392"/>
                    <a:pt x="128" y="392"/>
                    <a:pt x="128" y="393"/>
                  </a:cubicBezTo>
                  <a:close/>
                  <a:moveTo>
                    <a:pt x="133" y="395"/>
                  </a:moveTo>
                  <a:cubicBezTo>
                    <a:pt x="134" y="394"/>
                    <a:pt x="134" y="396"/>
                    <a:pt x="134" y="396"/>
                  </a:cubicBezTo>
                  <a:cubicBezTo>
                    <a:pt x="134" y="395"/>
                    <a:pt x="134" y="394"/>
                    <a:pt x="134" y="393"/>
                  </a:cubicBezTo>
                  <a:cubicBezTo>
                    <a:pt x="133" y="393"/>
                    <a:pt x="133" y="394"/>
                    <a:pt x="133" y="395"/>
                  </a:cubicBezTo>
                  <a:close/>
                  <a:moveTo>
                    <a:pt x="174" y="398"/>
                  </a:moveTo>
                  <a:cubicBezTo>
                    <a:pt x="177" y="397"/>
                    <a:pt x="175" y="400"/>
                    <a:pt x="177" y="400"/>
                  </a:cubicBezTo>
                  <a:cubicBezTo>
                    <a:pt x="178" y="399"/>
                    <a:pt x="178" y="398"/>
                    <a:pt x="178" y="397"/>
                  </a:cubicBezTo>
                  <a:cubicBezTo>
                    <a:pt x="176" y="396"/>
                    <a:pt x="176" y="396"/>
                    <a:pt x="176" y="393"/>
                  </a:cubicBezTo>
                  <a:cubicBezTo>
                    <a:pt x="172" y="393"/>
                    <a:pt x="176" y="396"/>
                    <a:pt x="174" y="398"/>
                  </a:cubicBezTo>
                  <a:close/>
                  <a:moveTo>
                    <a:pt x="186" y="398"/>
                  </a:moveTo>
                  <a:cubicBezTo>
                    <a:pt x="186" y="397"/>
                    <a:pt x="188" y="394"/>
                    <a:pt x="186" y="393"/>
                  </a:cubicBezTo>
                  <a:cubicBezTo>
                    <a:pt x="186" y="396"/>
                    <a:pt x="185" y="397"/>
                    <a:pt x="186" y="398"/>
                  </a:cubicBezTo>
                  <a:close/>
                  <a:moveTo>
                    <a:pt x="149" y="401"/>
                  </a:moveTo>
                  <a:cubicBezTo>
                    <a:pt x="147" y="400"/>
                    <a:pt x="148" y="397"/>
                    <a:pt x="146" y="396"/>
                  </a:cubicBezTo>
                  <a:cubicBezTo>
                    <a:pt x="144" y="397"/>
                    <a:pt x="146" y="399"/>
                    <a:pt x="146" y="399"/>
                  </a:cubicBezTo>
                  <a:cubicBezTo>
                    <a:pt x="144" y="398"/>
                    <a:pt x="142" y="400"/>
                    <a:pt x="142" y="401"/>
                  </a:cubicBezTo>
                  <a:cubicBezTo>
                    <a:pt x="143" y="403"/>
                    <a:pt x="145" y="405"/>
                    <a:pt x="146" y="407"/>
                  </a:cubicBezTo>
                  <a:cubicBezTo>
                    <a:pt x="148" y="405"/>
                    <a:pt x="149" y="402"/>
                    <a:pt x="151" y="401"/>
                  </a:cubicBezTo>
                  <a:cubicBezTo>
                    <a:pt x="150" y="399"/>
                    <a:pt x="149" y="394"/>
                    <a:pt x="147" y="395"/>
                  </a:cubicBezTo>
                  <a:cubicBezTo>
                    <a:pt x="148" y="396"/>
                    <a:pt x="150" y="399"/>
                    <a:pt x="149" y="401"/>
                  </a:cubicBezTo>
                  <a:close/>
                  <a:moveTo>
                    <a:pt x="195" y="397"/>
                  </a:moveTo>
                  <a:cubicBezTo>
                    <a:pt x="197" y="398"/>
                    <a:pt x="197" y="394"/>
                    <a:pt x="196" y="394"/>
                  </a:cubicBezTo>
                  <a:cubicBezTo>
                    <a:pt x="195" y="395"/>
                    <a:pt x="196" y="396"/>
                    <a:pt x="195" y="397"/>
                  </a:cubicBezTo>
                  <a:close/>
                  <a:moveTo>
                    <a:pt x="161" y="400"/>
                  </a:moveTo>
                  <a:cubicBezTo>
                    <a:pt x="162" y="400"/>
                    <a:pt x="163" y="401"/>
                    <a:pt x="162" y="402"/>
                  </a:cubicBezTo>
                  <a:cubicBezTo>
                    <a:pt x="164" y="402"/>
                    <a:pt x="165" y="400"/>
                    <a:pt x="166" y="399"/>
                  </a:cubicBezTo>
                  <a:cubicBezTo>
                    <a:pt x="164" y="398"/>
                    <a:pt x="164" y="397"/>
                    <a:pt x="162" y="396"/>
                  </a:cubicBezTo>
                  <a:cubicBezTo>
                    <a:pt x="161" y="397"/>
                    <a:pt x="163" y="399"/>
                    <a:pt x="161" y="400"/>
                  </a:cubicBezTo>
                  <a:close/>
                  <a:moveTo>
                    <a:pt x="220" y="401"/>
                  </a:moveTo>
                  <a:cubicBezTo>
                    <a:pt x="221" y="400"/>
                    <a:pt x="222" y="396"/>
                    <a:pt x="220" y="396"/>
                  </a:cubicBezTo>
                  <a:cubicBezTo>
                    <a:pt x="219" y="398"/>
                    <a:pt x="219" y="399"/>
                    <a:pt x="220" y="401"/>
                  </a:cubicBezTo>
                  <a:close/>
                  <a:moveTo>
                    <a:pt x="129" y="399"/>
                  </a:moveTo>
                  <a:cubicBezTo>
                    <a:pt x="130" y="399"/>
                    <a:pt x="130" y="400"/>
                    <a:pt x="131" y="400"/>
                  </a:cubicBezTo>
                  <a:cubicBezTo>
                    <a:pt x="131" y="399"/>
                    <a:pt x="132" y="399"/>
                    <a:pt x="133" y="398"/>
                  </a:cubicBezTo>
                  <a:cubicBezTo>
                    <a:pt x="131" y="396"/>
                    <a:pt x="130" y="397"/>
                    <a:pt x="129" y="399"/>
                  </a:cubicBezTo>
                  <a:close/>
                  <a:moveTo>
                    <a:pt x="137" y="401"/>
                  </a:moveTo>
                  <a:cubicBezTo>
                    <a:pt x="138" y="399"/>
                    <a:pt x="137" y="397"/>
                    <a:pt x="135" y="397"/>
                  </a:cubicBezTo>
                  <a:cubicBezTo>
                    <a:pt x="136" y="398"/>
                    <a:pt x="135" y="401"/>
                    <a:pt x="137" y="401"/>
                  </a:cubicBezTo>
                  <a:close/>
                  <a:moveTo>
                    <a:pt x="209" y="404"/>
                  </a:moveTo>
                  <a:cubicBezTo>
                    <a:pt x="212" y="404"/>
                    <a:pt x="211" y="398"/>
                    <a:pt x="210" y="397"/>
                  </a:cubicBezTo>
                  <a:cubicBezTo>
                    <a:pt x="209" y="399"/>
                    <a:pt x="207" y="401"/>
                    <a:pt x="209" y="404"/>
                  </a:cubicBezTo>
                  <a:close/>
                  <a:moveTo>
                    <a:pt x="121" y="399"/>
                  </a:moveTo>
                  <a:cubicBezTo>
                    <a:pt x="122" y="403"/>
                    <a:pt x="119" y="403"/>
                    <a:pt x="117" y="406"/>
                  </a:cubicBezTo>
                  <a:cubicBezTo>
                    <a:pt x="118" y="406"/>
                    <a:pt x="118" y="406"/>
                    <a:pt x="118" y="406"/>
                  </a:cubicBezTo>
                  <a:cubicBezTo>
                    <a:pt x="121" y="405"/>
                    <a:pt x="125" y="400"/>
                    <a:pt x="124" y="398"/>
                  </a:cubicBezTo>
                  <a:cubicBezTo>
                    <a:pt x="124" y="399"/>
                    <a:pt x="123" y="399"/>
                    <a:pt x="121" y="399"/>
                  </a:cubicBezTo>
                  <a:close/>
                  <a:moveTo>
                    <a:pt x="197" y="400"/>
                  </a:moveTo>
                  <a:cubicBezTo>
                    <a:pt x="199" y="401"/>
                    <a:pt x="198" y="398"/>
                    <a:pt x="198" y="398"/>
                  </a:cubicBezTo>
                  <a:cubicBezTo>
                    <a:pt x="197" y="399"/>
                    <a:pt x="198" y="399"/>
                    <a:pt x="197" y="400"/>
                  </a:cubicBezTo>
                  <a:close/>
                  <a:moveTo>
                    <a:pt x="156" y="399"/>
                  </a:moveTo>
                  <a:cubicBezTo>
                    <a:pt x="156" y="401"/>
                    <a:pt x="155" y="401"/>
                    <a:pt x="155" y="402"/>
                  </a:cubicBezTo>
                  <a:cubicBezTo>
                    <a:pt x="156" y="404"/>
                    <a:pt x="157" y="406"/>
                    <a:pt x="159" y="407"/>
                  </a:cubicBezTo>
                  <a:cubicBezTo>
                    <a:pt x="160" y="405"/>
                    <a:pt x="159" y="400"/>
                    <a:pt x="157" y="399"/>
                  </a:cubicBezTo>
                  <a:cubicBezTo>
                    <a:pt x="157" y="399"/>
                    <a:pt x="157" y="399"/>
                    <a:pt x="156" y="399"/>
                  </a:cubicBezTo>
                  <a:close/>
                  <a:moveTo>
                    <a:pt x="191" y="404"/>
                  </a:moveTo>
                  <a:cubicBezTo>
                    <a:pt x="191" y="403"/>
                    <a:pt x="195" y="399"/>
                    <a:pt x="192" y="399"/>
                  </a:cubicBezTo>
                  <a:cubicBezTo>
                    <a:pt x="193" y="399"/>
                    <a:pt x="189" y="402"/>
                    <a:pt x="191" y="404"/>
                  </a:cubicBezTo>
                  <a:close/>
                  <a:moveTo>
                    <a:pt x="131" y="403"/>
                  </a:moveTo>
                  <a:cubicBezTo>
                    <a:pt x="132" y="403"/>
                    <a:pt x="133" y="403"/>
                    <a:pt x="133" y="404"/>
                  </a:cubicBezTo>
                  <a:cubicBezTo>
                    <a:pt x="133" y="404"/>
                    <a:pt x="133" y="405"/>
                    <a:pt x="134" y="405"/>
                  </a:cubicBezTo>
                  <a:cubicBezTo>
                    <a:pt x="136" y="403"/>
                    <a:pt x="134" y="403"/>
                    <a:pt x="134" y="400"/>
                  </a:cubicBezTo>
                  <a:cubicBezTo>
                    <a:pt x="133" y="400"/>
                    <a:pt x="133" y="400"/>
                    <a:pt x="132" y="400"/>
                  </a:cubicBezTo>
                  <a:cubicBezTo>
                    <a:pt x="132" y="401"/>
                    <a:pt x="132" y="402"/>
                    <a:pt x="131" y="403"/>
                  </a:cubicBezTo>
                  <a:close/>
                  <a:moveTo>
                    <a:pt x="111" y="405"/>
                  </a:moveTo>
                  <a:cubicBezTo>
                    <a:pt x="111" y="403"/>
                    <a:pt x="111" y="403"/>
                    <a:pt x="110" y="401"/>
                  </a:cubicBezTo>
                  <a:cubicBezTo>
                    <a:pt x="110" y="403"/>
                    <a:pt x="110" y="404"/>
                    <a:pt x="111" y="405"/>
                  </a:cubicBezTo>
                  <a:close/>
                  <a:moveTo>
                    <a:pt x="220" y="409"/>
                  </a:moveTo>
                  <a:cubicBezTo>
                    <a:pt x="220" y="408"/>
                    <a:pt x="220" y="408"/>
                    <a:pt x="221" y="408"/>
                  </a:cubicBezTo>
                  <a:cubicBezTo>
                    <a:pt x="220" y="405"/>
                    <a:pt x="222" y="404"/>
                    <a:pt x="220" y="402"/>
                  </a:cubicBezTo>
                  <a:cubicBezTo>
                    <a:pt x="219" y="404"/>
                    <a:pt x="219" y="408"/>
                    <a:pt x="220" y="409"/>
                  </a:cubicBezTo>
                  <a:close/>
                  <a:moveTo>
                    <a:pt x="125" y="405"/>
                  </a:moveTo>
                  <a:cubicBezTo>
                    <a:pt x="122" y="407"/>
                    <a:pt x="119" y="411"/>
                    <a:pt x="119" y="414"/>
                  </a:cubicBezTo>
                  <a:cubicBezTo>
                    <a:pt x="121" y="410"/>
                    <a:pt x="126" y="407"/>
                    <a:pt x="127" y="403"/>
                  </a:cubicBezTo>
                  <a:cubicBezTo>
                    <a:pt x="125" y="403"/>
                    <a:pt x="124" y="403"/>
                    <a:pt x="125" y="405"/>
                  </a:cubicBezTo>
                  <a:close/>
                  <a:moveTo>
                    <a:pt x="165" y="406"/>
                  </a:moveTo>
                  <a:cubicBezTo>
                    <a:pt x="167" y="406"/>
                    <a:pt x="166" y="403"/>
                    <a:pt x="168" y="403"/>
                  </a:cubicBezTo>
                  <a:cubicBezTo>
                    <a:pt x="166" y="402"/>
                    <a:pt x="165" y="405"/>
                    <a:pt x="165" y="406"/>
                  </a:cubicBezTo>
                  <a:close/>
                  <a:moveTo>
                    <a:pt x="190" y="406"/>
                  </a:moveTo>
                  <a:cubicBezTo>
                    <a:pt x="192" y="407"/>
                    <a:pt x="192" y="410"/>
                    <a:pt x="193" y="411"/>
                  </a:cubicBezTo>
                  <a:cubicBezTo>
                    <a:pt x="193" y="407"/>
                    <a:pt x="193" y="406"/>
                    <a:pt x="193" y="403"/>
                  </a:cubicBezTo>
                  <a:cubicBezTo>
                    <a:pt x="191" y="403"/>
                    <a:pt x="191" y="405"/>
                    <a:pt x="190" y="406"/>
                  </a:cubicBezTo>
                  <a:close/>
                  <a:moveTo>
                    <a:pt x="138" y="406"/>
                  </a:moveTo>
                  <a:cubicBezTo>
                    <a:pt x="140" y="407"/>
                    <a:pt x="141" y="409"/>
                    <a:pt x="142" y="411"/>
                  </a:cubicBezTo>
                  <a:cubicBezTo>
                    <a:pt x="145" y="408"/>
                    <a:pt x="141" y="406"/>
                    <a:pt x="141" y="404"/>
                  </a:cubicBezTo>
                  <a:cubicBezTo>
                    <a:pt x="139" y="404"/>
                    <a:pt x="138" y="405"/>
                    <a:pt x="138" y="406"/>
                  </a:cubicBezTo>
                  <a:close/>
                  <a:moveTo>
                    <a:pt x="150" y="408"/>
                  </a:moveTo>
                  <a:cubicBezTo>
                    <a:pt x="152" y="409"/>
                    <a:pt x="152" y="413"/>
                    <a:pt x="154" y="413"/>
                  </a:cubicBezTo>
                  <a:cubicBezTo>
                    <a:pt x="156" y="411"/>
                    <a:pt x="153" y="409"/>
                    <a:pt x="152" y="406"/>
                  </a:cubicBezTo>
                  <a:cubicBezTo>
                    <a:pt x="154" y="407"/>
                    <a:pt x="154" y="410"/>
                    <a:pt x="156" y="411"/>
                  </a:cubicBezTo>
                  <a:cubicBezTo>
                    <a:pt x="157" y="408"/>
                    <a:pt x="154" y="405"/>
                    <a:pt x="153" y="404"/>
                  </a:cubicBezTo>
                  <a:cubicBezTo>
                    <a:pt x="152" y="405"/>
                    <a:pt x="151" y="406"/>
                    <a:pt x="150" y="408"/>
                  </a:cubicBezTo>
                  <a:close/>
                  <a:moveTo>
                    <a:pt x="178" y="412"/>
                  </a:moveTo>
                  <a:cubicBezTo>
                    <a:pt x="178" y="408"/>
                    <a:pt x="178" y="407"/>
                    <a:pt x="176" y="406"/>
                  </a:cubicBezTo>
                  <a:cubicBezTo>
                    <a:pt x="175" y="408"/>
                    <a:pt x="175" y="411"/>
                    <a:pt x="178" y="412"/>
                  </a:cubicBezTo>
                  <a:close/>
                  <a:moveTo>
                    <a:pt x="202" y="407"/>
                  </a:moveTo>
                  <a:cubicBezTo>
                    <a:pt x="203" y="408"/>
                    <a:pt x="203" y="409"/>
                    <a:pt x="205" y="410"/>
                  </a:cubicBezTo>
                  <a:cubicBezTo>
                    <a:pt x="206" y="409"/>
                    <a:pt x="204" y="406"/>
                    <a:pt x="203" y="406"/>
                  </a:cubicBezTo>
                  <a:cubicBezTo>
                    <a:pt x="203" y="406"/>
                    <a:pt x="203" y="407"/>
                    <a:pt x="202" y="407"/>
                  </a:cubicBezTo>
                  <a:close/>
                  <a:moveTo>
                    <a:pt x="126" y="410"/>
                  </a:moveTo>
                  <a:cubicBezTo>
                    <a:pt x="125" y="409"/>
                    <a:pt x="125" y="410"/>
                    <a:pt x="124" y="410"/>
                  </a:cubicBezTo>
                  <a:cubicBezTo>
                    <a:pt x="124" y="411"/>
                    <a:pt x="124" y="411"/>
                    <a:pt x="124" y="412"/>
                  </a:cubicBezTo>
                  <a:cubicBezTo>
                    <a:pt x="128" y="412"/>
                    <a:pt x="130" y="411"/>
                    <a:pt x="129" y="407"/>
                  </a:cubicBezTo>
                  <a:cubicBezTo>
                    <a:pt x="128" y="406"/>
                    <a:pt x="124" y="409"/>
                    <a:pt x="126" y="410"/>
                  </a:cubicBezTo>
                  <a:close/>
                  <a:moveTo>
                    <a:pt x="136" y="411"/>
                  </a:moveTo>
                  <a:cubicBezTo>
                    <a:pt x="138" y="411"/>
                    <a:pt x="138" y="414"/>
                    <a:pt x="140" y="414"/>
                  </a:cubicBezTo>
                  <a:cubicBezTo>
                    <a:pt x="141" y="412"/>
                    <a:pt x="139" y="412"/>
                    <a:pt x="139" y="410"/>
                  </a:cubicBezTo>
                  <a:cubicBezTo>
                    <a:pt x="142" y="411"/>
                    <a:pt x="138" y="407"/>
                    <a:pt x="137" y="407"/>
                  </a:cubicBezTo>
                  <a:cubicBezTo>
                    <a:pt x="136" y="408"/>
                    <a:pt x="136" y="409"/>
                    <a:pt x="136" y="411"/>
                  </a:cubicBezTo>
                  <a:close/>
                  <a:moveTo>
                    <a:pt x="148" y="409"/>
                  </a:moveTo>
                  <a:cubicBezTo>
                    <a:pt x="148" y="413"/>
                    <a:pt x="152" y="414"/>
                    <a:pt x="151" y="417"/>
                  </a:cubicBezTo>
                  <a:cubicBezTo>
                    <a:pt x="155" y="415"/>
                    <a:pt x="151" y="410"/>
                    <a:pt x="149" y="408"/>
                  </a:cubicBezTo>
                  <a:cubicBezTo>
                    <a:pt x="149" y="409"/>
                    <a:pt x="149" y="409"/>
                    <a:pt x="148" y="409"/>
                  </a:cubicBezTo>
                  <a:close/>
                  <a:moveTo>
                    <a:pt x="112" y="412"/>
                  </a:moveTo>
                  <a:cubicBezTo>
                    <a:pt x="112" y="412"/>
                    <a:pt x="112" y="408"/>
                    <a:pt x="111" y="409"/>
                  </a:cubicBezTo>
                  <a:cubicBezTo>
                    <a:pt x="111" y="409"/>
                    <a:pt x="111" y="412"/>
                    <a:pt x="112" y="412"/>
                  </a:cubicBezTo>
                  <a:close/>
                  <a:moveTo>
                    <a:pt x="226" y="419"/>
                  </a:moveTo>
                  <a:cubicBezTo>
                    <a:pt x="226" y="416"/>
                    <a:pt x="227" y="413"/>
                    <a:pt x="226" y="409"/>
                  </a:cubicBezTo>
                  <a:cubicBezTo>
                    <a:pt x="225" y="412"/>
                    <a:pt x="225" y="416"/>
                    <a:pt x="226" y="419"/>
                  </a:cubicBezTo>
                  <a:close/>
                  <a:moveTo>
                    <a:pt x="165" y="416"/>
                  </a:moveTo>
                  <a:cubicBezTo>
                    <a:pt x="164" y="414"/>
                    <a:pt x="166" y="415"/>
                    <a:pt x="166" y="414"/>
                  </a:cubicBezTo>
                  <a:cubicBezTo>
                    <a:pt x="165" y="414"/>
                    <a:pt x="166" y="412"/>
                    <a:pt x="166" y="411"/>
                  </a:cubicBezTo>
                  <a:cubicBezTo>
                    <a:pt x="162" y="408"/>
                    <a:pt x="161" y="415"/>
                    <a:pt x="165" y="416"/>
                  </a:cubicBezTo>
                  <a:close/>
                  <a:moveTo>
                    <a:pt x="185" y="413"/>
                  </a:moveTo>
                  <a:cubicBezTo>
                    <a:pt x="187" y="414"/>
                    <a:pt x="186" y="415"/>
                    <a:pt x="187" y="416"/>
                  </a:cubicBezTo>
                  <a:cubicBezTo>
                    <a:pt x="187" y="414"/>
                    <a:pt x="187" y="411"/>
                    <a:pt x="186" y="411"/>
                  </a:cubicBezTo>
                  <a:cubicBezTo>
                    <a:pt x="185" y="412"/>
                    <a:pt x="185" y="413"/>
                    <a:pt x="185" y="413"/>
                  </a:cubicBezTo>
                  <a:close/>
                  <a:moveTo>
                    <a:pt x="25" y="456"/>
                  </a:moveTo>
                  <a:cubicBezTo>
                    <a:pt x="27" y="461"/>
                    <a:pt x="22" y="466"/>
                    <a:pt x="24" y="471"/>
                  </a:cubicBezTo>
                  <a:cubicBezTo>
                    <a:pt x="25" y="470"/>
                    <a:pt x="25" y="469"/>
                    <a:pt x="26" y="468"/>
                  </a:cubicBezTo>
                  <a:cubicBezTo>
                    <a:pt x="30" y="449"/>
                    <a:pt x="36" y="431"/>
                    <a:pt x="37" y="412"/>
                  </a:cubicBezTo>
                  <a:cubicBezTo>
                    <a:pt x="33" y="427"/>
                    <a:pt x="30" y="443"/>
                    <a:pt x="25" y="456"/>
                  </a:cubicBezTo>
                  <a:close/>
                  <a:moveTo>
                    <a:pt x="118" y="418"/>
                  </a:moveTo>
                  <a:cubicBezTo>
                    <a:pt x="119" y="420"/>
                    <a:pt x="118" y="421"/>
                    <a:pt x="119" y="423"/>
                  </a:cubicBezTo>
                  <a:cubicBezTo>
                    <a:pt x="122" y="420"/>
                    <a:pt x="125" y="416"/>
                    <a:pt x="124" y="412"/>
                  </a:cubicBezTo>
                  <a:cubicBezTo>
                    <a:pt x="120" y="412"/>
                    <a:pt x="121" y="417"/>
                    <a:pt x="118" y="418"/>
                  </a:cubicBezTo>
                  <a:close/>
                  <a:moveTo>
                    <a:pt x="229" y="419"/>
                  </a:moveTo>
                  <a:cubicBezTo>
                    <a:pt x="232" y="419"/>
                    <a:pt x="231" y="415"/>
                    <a:pt x="231" y="413"/>
                  </a:cubicBezTo>
                  <a:cubicBezTo>
                    <a:pt x="230" y="413"/>
                    <a:pt x="230" y="413"/>
                    <a:pt x="230" y="412"/>
                  </a:cubicBezTo>
                  <a:cubicBezTo>
                    <a:pt x="230" y="416"/>
                    <a:pt x="230" y="418"/>
                    <a:pt x="229" y="419"/>
                  </a:cubicBezTo>
                  <a:close/>
                  <a:moveTo>
                    <a:pt x="115" y="444"/>
                  </a:moveTo>
                  <a:cubicBezTo>
                    <a:pt x="115" y="431"/>
                    <a:pt x="115" y="424"/>
                    <a:pt x="111" y="413"/>
                  </a:cubicBezTo>
                  <a:cubicBezTo>
                    <a:pt x="113" y="425"/>
                    <a:pt x="113" y="433"/>
                    <a:pt x="115" y="444"/>
                  </a:cubicBezTo>
                  <a:close/>
                  <a:moveTo>
                    <a:pt x="219" y="429"/>
                  </a:moveTo>
                  <a:cubicBezTo>
                    <a:pt x="221" y="426"/>
                    <a:pt x="220" y="418"/>
                    <a:pt x="220" y="413"/>
                  </a:cubicBezTo>
                  <a:cubicBezTo>
                    <a:pt x="218" y="417"/>
                    <a:pt x="220" y="424"/>
                    <a:pt x="219" y="429"/>
                  </a:cubicBezTo>
                  <a:close/>
                  <a:moveTo>
                    <a:pt x="142" y="419"/>
                  </a:moveTo>
                  <a:cubicBezTo>
                    <a:pt x="142" y="422"/>
                    <a:pt x="145" y="421"/>
                    <a:pt x="144" y="424"/>
                  </a:cubicBezTo>
                  <a:cubicBezTo>
                    <a:pt x="145" y="424"/>
                    <a:pt x="145" y="424"/>
                    <a:pt x="146" y="425"/>
                  </a:cubicBezTo>
                  <a:cubicBezTo>
                    <a:pt x="147" y="423"/>
                    <a:pt x="144" y="421"/>
                    <a:pt x="144" y="419"/>
                  </a:cubicBezTo>
                  <a:cubicBezTo>
                    <a:pt x="146" y="420"/>
                    <a:pt x="145" y="418"/>
                    <a:pt x="145" y="418"/>
                  </a:cubicBezTo>
                  <a:cubicBezTo>
                    <a:pt x="147" y="418"/>
                    <a:pt x="147" y="421"/>
                    <a:pt x="148" y="421"/>
                  </a:cubicBezTo>
                  <a:cubicBezTo>
                    <a:pt x="150" y="419"/>
                    <a:pt x="148" y="415"/>
                    <a:pt x="146" y="413"/>
                  </a:cubicBezTo>
                  <a:cubicBezTo>
                    <a:pt x="145" y="415"/>
                    <a:pt x="145" y="416"/>
                    <a:pt x="145" y="417"/>
                  </a:cubicBezTo>
                  <a:cubicBezTo>
                    <a:pt x="144" y="417"/>
                    <a:pt x="144" y="416"/>
                    <a:pt x="143" y="417"/>
                  </a:cubicBezTo>
                  <a:cubicBezTo>
                    <a:pt x="144" y="417"/>
                    <a:pt x="145" y="419"/>
                    <a:pt x="144" y="419"/>
                  </a:cubicBezTo>
                  <a:cubicBezTo>
                    <a:pt x="144" y="417"/>
                    <a:pt x="142" y="418"/>
                    <a:pt x="142" y="419"/>
                  </a:cubicBezTo>
                  <a:close/>
                  <a:moveTo>
                    <a:pt x="174" y="417"/>
                  </a:moveTo>
                  <a:cubicBezTo>
                    <a:pt x="177" y="417"/>
                    <a:pt x="175" y="414"/>
                    <a:pt x="174" y="413"/>
                  </a:cubicBezTo>
                  <a:cubicBezTo>
                    <a:pt x="174" y="414"/>
                    <a:pt x="175" y="415"/>
                    <a:pt x="174" y="417"/>
                  </a:cubicBezTo>
                  <a:close/>
                  <a:moveTo>
                    <a:pt x="133" y="422"/>
                  </a:moveTo>
                  <a:cubicBezTo>
                    <a:pt x="133" y="420"/>
                    <a:pt x="135" y="421"/>
                    <a:pt x="135" y="419"/>
                  </a:cubicBezTo>
                  <a:cubicBezTo>
                    <a:pt x="134" y="417"/>
                    <a:pt x="133" y="415"/>
                    <a:pt x="132" y="414"/>
                  </a:cubicBezTo>
                  <a:cubicBezTo>
                    <a:pt x="129" y="417"/>
                    <a:pt x="131" y="420"/>
                    <a:pt x="133" y="422"/>
                  </a:cubicBezTo>
                  <a:close/>
                  <a:moveTo>
                    <a:pt x="197" y="416"/>
                  </a:moveTo>
                  <a:cubicBezTo>
                    <a:pt x="197" y="415"/>
                    <a:pt x="198" y="413"/>
                    <a:pt x="196" y="414"/>
                  </a:cubicBezTo>
                  <a:cubicBezTo>
                    <a:pt x="196" y="415"/>
                    <a:pt x="195" y="416"/>
                    <a:pt x="197" y="416"/>
                  </a:cubicBezTo>
                  <a:close/>
                  <a:moveTo>
                    <a:pt x="211" y="420"/>
                  </a:moveTo>
                  <a:cubicBezTo>
                    <a:pt x="212" y="417"/>
                    <a:pt x="210" y="415"/>
                    <a:pt x="209" y="414"/>
                  </a:cubicBezTo>
                  <a:cubicBezTo>
                    <a:pt x="208" y="417"/>
                    <a:pt x="208" y="419"/>
                    <a:pt x="211" y="420"/>
                  </a:cubicBezTo>
                  <a:close/>
                  <a:moveTo>
                    <a:pt x="200" y="423"/>
                  </a:moveTo>
                  <a:cubicBezTo>
                    <a:pt x="203" y="424"/>
                    <a:pt x="202" y="428"/>
                    <a:pt x="205" y="428"/>
                  </a:cubicBezTo>
                  <a:cubicBezTo>
                    <a:pt x="205" y="424"/>
                    <a:pt x="206" y="419"/>
                    <a:pt x="203" y="417"/>
                  </a:cubicBezTo>
                  <a:cubicBezTo>
                    <a:pt x="202" y="418"/>
                    <a:pt x="200" y="420"/>
                    <a:pt x="200" y="423"/>
                  </a:cubicBezTo>
                  <a:close/>
                  <a:moveTo>
                    <a:pt x="155" y="423"/>
                  </a:moveTo>
                  <a:cubicBezTo>
                    <a:pt x="156" y="423"/>
                    <a:pt x="155" y="425"/>
                    <a:pt x="157" y="425"/>
                  </a:cubicBezTo>
                  <a:cubicBezTo>
                    <a:pt x="159" y="423"/>
                    <a:pt x="156" y="421"/>
                    <a:pt x="157" y="420"/>
                  </a:cubicBezTo>
                  <a:cubicBezTo>
                    <a:pt x="158" y="420"/>
                    <a:pt x="158" y="422"/>
                    <a:pt x="159" y="422"/>
                  </a:cubicBezTo>
                  <a:cubicBezTo>
                    <a:pt x="159" y="420"/>
                    <a:pt x="160" y="418"/>
                    <a:pt x="158" y="418"/>
                  </a:cubicBezTo>
                  <a:cubicBezTo>
                    <a:pt x="157" y="419"/>
                    <a:pt x="155" y="420"/>
                    <a:pt x="155" y="423"/>
                  </a:cubicBezTo>
                  <a:close/>
                  <a:moveTo>
                    <a:pt x="190" y="419"/>
                  </a:moveTo>
                  <a:cubicBezTo>
                    <a:pt x="190" y="422"/>
                    <a:pt x="191" y="424"/>
                    <a:pt x="193" y="425"/>
                  </a:cubicBezTo>
                  <a:cubicBezTo>
                    <a:pt x="194" y="423"/>
                    <a:pt x="193" y="419"/>
                    <a:pt x="192" y="419"/>
                  </a:cubicBezTo>
                  <a:cubicBezTo>
                    <a:pt x="192" y="419"/>
                    <a:pt x="191" y="419"/>
                    <a:pt x="190" y="419"/>
                  </a:cubicBezTo>
                  <a:close/>
                  <a:moveTo>
                    <a:pt x="115" y="477"/>
                  </a:moveTo>
                  <a:cubicBezTo>
                    <a:pt x="114" y="475"/>
                    <a:pt x="113" y="468"/>
                    <a:pt x="114" y="465"/>
                  </a:cubicBezTo>
                  <a:cubicBezTo>
                    <a:pt x="111" y="452"/>
                    <a:pt x="113" y="435"/>
                    <a:pt x="109" y="420"/>
                  </a:cubicBezTo>
                  <a:cubicBezTo>
                    <a:pt x="109" y="443"/>
                    <a:pt x="111" y="463"/>
                    <a:pt x="114" y="481"/>
                  </a:cubicBezTo>
                  <a:cubicBezTo>
                    <a:pt x="115" y="479"/>
                    <a:pt x="113" y="477"/>
                    <a:pt x="115" y="477"/>
                  </a:cubicBezTo>
                  <a:close/>
                  <a:moveTo>
                    <a:pt x="119" y="429"/>
                  </a:moveTo>
                  <a:cubicBezTo>
                    <a:pt x="120" y="430"/>
                    <a:pt x="120" y="433"/>
                    <a:pt x="120" y="436"/>
                  </a:cubicBezTo>
                  <a:cubicBezTo>
                    <a:pt x="124" y="433"/>
                    <a:pt x="126" y="429"/>
                    <a:pt x="129" y="425"/>
                  </a:cubicBezTo>
                  <a:cubicBezTo>
                    <a:pt x="128" y="424"/>
                    <a:pt x="128" y="421"/>
                    <a:pt x="127" y="421"/>
                  </a:cubicBezTo>
                  <a:cubicBezTo>
                    <a:pt x="125" y="424"/>
                    <a:pt x="122" y="426"/>
                    <a:pt x="119" y="429"/>
                  </a:cubicBezTo>
                  <a:close/>
                  <a:moveTo>
                    <a:pt x="178" y="424"/>
                  </a:moveTo>
                  <a:cubicBezTo>
                    <a:pt x="178" y="423"/>
                    <a:pt x="178" y="422"/>
                    <a:pt x="177" y="421"/>
                  </a:cubicBezTo>
                  <a:cubicBezTo>
                    <a:pt x="177" y="423"/>
                    <a:pt x="176" y="424"/>
                    <a:pt x="178" y="424"/>
                  </a:cubicBezTo>
                  <a:close/>
                  <a:moveTo>
                    <a:pt x="149" y="425"/>
                  </a:moveTo>
                  <a:cubicBezTo>
                    <a:pt x="151" y="426"/>
                    <a:pt x="152" y="423"/>
                    <a:pt x="151" y="422"/>
                  </a:cubicBezTo>
                  <a:cubicBezTo>
                    <a:pt x="151" y="423"/>
                    <a:pt x="150" y="424"/>
                    <a:pt x="149" y="425"/>
                  </a:cubicBezTo>
                  <a:close/>
                  <a:moveTo>
                    <a:pt x="165" y="426"/>
                  </a:moveTo>
                  <a:cubicBezTo>
                    <a:pt x="165" y="425"/>
                    <a:pt x="165" y="424"/>
                    <a:pt x="165" y="422"/>
                  </a:cubicBezTo>
                  <a:cubicBezTo>
                    <a:pt x="164" y="422"/>
                    <a:pt x="164" y="422"/>
                    <a:pt x="163" y="422"/>
                  </a:cubicBezTo>
                  <a:cubicBezTo>
                    <a:pt x="162" y="424"/>
                    <a:pt x="164" y="425"/>
                    <a:pt x="165" y="426"/>
                  </a:cubicBezTo>
                  <a:close/>
                  <a:moveTo>
                    <a:pt x="228" y="455"/>
                  </a:moveTo>
                  <a:cubicBezTo>
                    <a:pt x="226" y="465"/>
                    <a:pt x="226" y="479"/>
                    <a:pt x="228" y="489"/>
                  </a:cubicBezTo>
                  <a:cubicBezTo>
                    <a:pt x="227" y="489"/>
                    <a:pt x="226" y="489"/>
                    <a:pt x="226" y="490"/>
                  </a:cubicBezTo>
                  <a:cubicBezTo>
                    <a:pt x="230" y="500"/>
                    <a:pt x="223" y="514"/>
                    <a:pt x="228" y="527"/>
                  </a:cubicBezTo>
                  <a:cubicBezTo>
                    <a:pt x="229" y="496"/>
                    <a:pt x="229" y="457"/>
                    <a:pt x="231" y="424"/>
                  </a:cubicBezTo>
                  <a:cubicBezTo>
                    <a:pt x="231" y="424"/>
                    <a:pt x="230" y="423"/>
                    <a:pt x="230" y="424"/>
                  </a:cubicBezTo>
                  <a:cubicBezTo>
                    <a:pt x="229" y="433"/>
                    <a:pt x="227" y="444"/>
                    <a:pt x="228" y="455"/>
                  </a:cubicBezTo>
                  <a:close/>
                  <a:moveTo>
                    <a:pt x="136" y="425"/>
                  </a:moveTo>
                  <a:cubicBezTo>
                    <a:pt x="135" y="429"/>
                    <a:pt x="137" y="430"/>
                    <a:pt x="139" y="432"/>
                  </a:cubicBezTo>
                  <a:cubicBezTo>
                    <a:pt x="140" y="431"/>
                    <a:pt x="141" y="430"/>
                    <a:pt x="141" y="429"/>
                  </a:cubicBezTo>
                  <a:cubicBezTo>
                    <a:pt x="139" y="428"/>
                    <a:pt x="140" y="424"/>
                    <a:pt x="137" y="424"/>
                  </a:cubicBezTo>
                  <a:cubicBezTo>
                    <a:pt x="137" y="425"/>
                    <a:pt x="137" y="426"/>
                    <a:pt x="136" y="425"/>
                  </a:cubicBezTo>
                  <a:close/>
                  <a:moveTo>
                    <a:pt x="154" y="430"/>
                  </a:moveTo>
                  <a:cubicBezTo>
                    <a:pt x="154" y="430"/>
                    <a:pt x="154" y="429"/>
                    <a:pt x="155" y="428"/>
                  </a:cubicBezTo>
                  <a:cubicBezTo>
                    <a:pt x="154" y="427"/>
                    <a:pt x="154" y="425"/>
                    <a:pt x="152" y="425"/>
                  </a:cubicBezTo>
                  <a:cubicBezTo>
                    <a:pt x="151" y="427"/>
                    <a:pt x="152" y="429"/>
                    <a:pt x="154" y="430"/>
                  </a:cubicBezTo>
                  <a:close/>
                  <a:moveTo>
                    <a:pt x="164" y="432"/>
                  </a:moveTo>
                  <a:cubicBezTo>
                    <a:pt x="165" y="430"/>
                    <a:pt x="164" y="427"/>
                    <a:pt x="162" y="425"/>
                  </a:cubicBezTo>
                  <a:cubicBezTo>
                    <a:pt x="161" y="427"/>
                    <a:pt x="163" y="430"/>
                    <a:pt x="164" y="432"/>
                  </a:cubicBezTo>
                  <a:close/>
                  <a:moveTo>
                    <a:pt x="175" y="434"/>
                  </a:moveTo>
                  <a:cubicBezTo>
                    <a:pt x="176" y="433"/>
                    <a:pt x="177" y="432"/>
                    <a:pt x="178" y="431"/>
                  </a:cubicBezTo>
                  <a:cubicBezTo>
                    <a:pt x="176" y="429"/>
                    <a:pt x="176" y="427"/>
                    <a:pt x="174" y="426"/>
                  </a:cubicBezTo>
                  <a:cubicBezTo>
                    <a:pt x="175" y="428"/>
                    <a:pt x="172" y="433"/>
                    <a:pt x="175" y="434"/>
                  </a:cubicBezTo>
                  <a:close/>
                  <a:moveTo>
                    <a:pt x="208" y="432"/>
                  </a:moveTo>
                  <a:cubicBezTo>
                    <a:pt x="210" y="432"/>
                    <a:pt x="210" y="428"/>
                    <a:pt x="209" y="427"/>
                  </a:cubicBezTo>
                  <a:cubicBezTo>
                    <a:pt x="209" y="430"/>
                    <a:pt x="209" y="430"/>
                    <a:pt x="208" y="432"/>
                  </a:cubicBezTo>
                  <a:close/>
                  <a:moveTo>
                    <a:pt x="184" y="435"/>
                  </a:moveTo>
                  <a:cubicBezTo>
                    <a:pt x="185" y="434"/>
                    <a:pt x="186" y="433"/>
                    <a:pt x="187" y="432"/>
                  </a:cubicBezTo>
                  <a:cubicBezTo>
                    <a:pt x="185" y="431"/>
                    <a:pt x="186" y="429"/>
                    <a:pt x="184" y="428"/>
                  </a:cubicBezTo>
                  <a:cubicBezTo>
                    <a:pt x="183" y="430"/>
                    <a:pt x="184" y="432"/>
                    <a:pt x="184" y="435"/>
                  </a:cubicBezTo>
                  <a:close/>
                  <a:moveTo>
                    <a:pt x="148" y="431"/>
                  </a:moveTo>
                  <a:cubicBezTo>
                    <a:pt x="150" y="431"/>
                    <a:pt x="149" y="433"/>
                    <a:pt x="151" y="433"/>
                  </a:cubicBezTo>
                  <a:cubicBezTo>
                    <a:pt x="151" y="431"/>
                    <a:pt x="149" y="429"/>
                    <a:pt x="148" y="431"/>
                  </a:cubicBezTo>
                  <a:close/>
                  <a:moveTo>
                    <a:pt x="194" y="437"/>
                  </a:moveTo>
                  <a:cubicBezTo>
                    <a:pt x="194" y="434"/>
                    <a:pt x="194" y="431"/>
                    <a:pt x="192" y="431"/>
                  </a:cubicBezTo>
                  <a:cubicBezTo>
                    <a:pt x="190" y="433"/>
                    <a:pt x="192" y="435"/>
                    <a:pt x="194" y="437"/>
                  </a:cubicBezTo>
                  <a:close/>
                  <a:moveTo>
                    <a:pt x="168" y="433"/>
                  </a:moveTo>
                  <a:cubicBezTo>
                    <a:pt x="169" y="434"/>
                    <a:pt x="169" y="435"/>
                    <a:pt x="170" y="435"/>
                  </a:cubicBezTo>
                  <a:cubicBezTo>
                    <a:pt x="170" y="433"/>
                    <a:pt x="171" y="431"/>
                    <a:pt x="169" y="431"/>
                  </a:cubicBezTo>
                  <a:cubicBezTo>
                    <a:pt x="170" y="433"/>
                    <a:pt x="169" y="433"/>
                    <a:pt x="168" y="433"/>
                  </a:cubicBezTo>
                  <a:close/>
                  <a:moveTo>
                    <a:pt x="200" y="434"/>
                  </a:moveTo>
                  <a:cubicBezTo>
                    <a:pt x="200" y="433"/>
                    <a:pt x="201" y="433"/>
                    <a:pt x="201" y="432"/>
                  </a:cubicBezTo>
                  <a:cubicBezTo>
                    <a:pt x="201" y="432"/>
                    <a:pt x="200" y="431"/>
                    <a:pt x="200" y="431"/>
                  </a:cubicBezTo>
                  <a:cubicBezTo>
                    <a:pt x="199" y="432"/>
                    <a:pt x="199" y="434"/>
                    <a:pt x="200" y="434"/>
                  </a:cubicBezTo>
                  <a:close/>
                  <a:moveTo>
                    <a:pt x="129" y="434"/>
                  </a:moveTo>
                  <a:cubicBezTo>
                    <a:pt x="130" y="436"/>
                    <a:pt x="132" y="437"/>
                    <a:pt x="133" y="438"/>
                  </a:cubicBezTo>
                  <a:cubicBezTo>
                    <a:pt x="134" y="439"/>
                    <a:pt x="134" y="438"/>
                    <a:pt x="134" y="438"/>
                  </a:cubicBezTo>
                  <a:cubicBezTo>
                    <a:pt x="134" y="434"/>
                    <a:pt x="133" y="435"/>
                    <a:pt x="132" y="432"/>
                  </a:cubicBezTo>
                  <a:cubicBezTo>
                    <a:pt x="130" y="432"/>
                    <a:pt x="130" y="433"/>
                    <a:pt x="129" y="434"/>
                  </a:cubicBezTo>
                  <a:close/>
                  <a:moveTo>
                    <a:pt x="141" y="436"/>
                  </a:moveTo>
                  <a:cubicBezTo>
                    <a:pt x="142" y="435"/>
                    <a:pt x="144" y="433"/>
                    <a:pt x="143" y="432"/>
                  </a:cubicBezTo>
                  <a:cubicBezTo>
                    <a:pt x="142" y="434"/>
                    <a:pt x="139" y="435"/>
                    <a:pt x="141" y="436"/>
                  </a:cubicBezTo>
                  <a:close/>
                  <a:moveTo>
                    <a:pt x="156" y="434"/>
                  </a:moveTo>
                  <a:cubicBezTo>
                    <a:pt x="157" y="436"/>
                    <a:pt x="157" y="438"/>
                    <a:pt x="159" y="438"/>
                  </a:cubicBezTo>
                  <a:cubicBezTo>
                    <a:pt x="160" y="435"/>
                    <a:pt x="158" y="431"/>
                    <a:pt x="156" y="434"/>
                  </a:cubicBezTo>
                  <a:close/>
                  <a:moveTo>
                    <a:pt x="208" y="436"/>
                  </a:moveTo>
                  <a:cubicBezTo>
                    <a:pt x="210" y="436"/>
                    <a:pt x="209" y="438"/>
                    <a:pt x="211" y="438"/>
                  </a:cubicBezTo>
                  <a:cubicBezTo>
                    <a:pt x="210" y="437"/>
                    <a:pt x="211" y="435"/>
                    <a:pt x="210" y="435"/>
                  </a:cubicBezTo>
                  <a:cubicBezTo>
                    <a:pt x="211" y="437"/>
                    <a:pt x="208" y="435"/>
                    <a:pt x="208" y="436"/>
                  </a:cubicBezTo>
                  <a:close/>
                  <a:moveTo>
                    <a:pt x="145" y="441"/>
                  </a:moveTo>
                  <a:cubicBezTo>
                    <a:pt x="145" y="440"/>
                    <a:pt x="146" y="440"/>
                    <a:pt x="147" y="439"/>
                  </a:cubicBezTo>
                  <a:cubicBezTo>
                    <a:pt x="146" y="438"/>
                    <a:pt x="146" y="435"/>
                    <a:pt x="144" y="435"/>
                  </a:cubicBezTo>
                  <a:cubicBezTo>
                    <a:pt x="142" y="437"/>
                    <a:pt x="143" y="440"/>
                    <a:pt x="145" y="441"/>
                  </a:cubicBezTo>
                  <a:close/>
                  <a:moveTo>
                    <a:pt x="167" y="438"/>
                  </a:moveTo>
                  <a:cubicBezTo>
                    <a:pt x="169" y="437"/>
                    <a:pt x="169" y="441"/>
                    <a:pt x="170" y="440"/>
                  </a:cubicBezTo>
                  <a:cubicBezTo>
                    <a:pt x="169" y="439"/>
                    <a:pt x="170" y="436"/>
                    <a:pt x="168" y="435"/>
                  </a:cubicBezTo>
                  <a:cubicBezTo>
                    <a:pt x="168" y="436"/>
                    <a:pt x="168" y="437"/>
                    <a:pt x="167" y="438"/>
                  </a:cubicBezTo>
                  <a:close/>
                  <a:moveTo>
                    <a:pt x="187" y="440"/>
                  </a:moveTo>
                  <a:cubicBezTo>
                    <a:pt x="187" y="438"/>
                    <a:pt x="188" y="437"/>
                    <a:pt x="189" y="435"/>
                  </a:cubicBezTo>
                  <a:cubicBezTo>
                    <a:pt x="187" y="436"/>
                    <a:pt x="185" y="440"/>
                    <a:pt x="187" y="440"/>
                  </a:cubicBezTo>
                  <a:close/>
                  <a:moveTo>
                    <a:pt x="201" y="439"/>
                  </a:moveTo>
                  <a:cubicBezTo>
                    <a:pt x="203" y="439"/>
                    <a:pt x="204" y="437"/>
                    <a:pt x="205" y="436"/>
                  </a:cubicBezTo>
                  <a:cubicBezTo>
                    <a:pt x="204" y="436"/>
                    <a:pt x="204" y="435"/>
                    <a:pt x="203" y="435"/>
                  </a:cubicBezTo>
                  <a:cubicBezTo>
                    <a:pt x="203" y="437"/>
                    <a:pt x="200" y="438"/>
                    <a:pt x="201" y="439"/>
                  </a:cubicBezTo>
                  <a:close/>
                  <a:moveTo>
                    <a:pt x="181" y="439"/>
                  </a:moveTo>
                  <a:cubicBezTo>
                    <a:pt x="181" y="438"/>
                    <a:pt x="182" y="436"/>
                    <a:pt x="180" y="436"/>
                  </a:cubicBezTo>
                  <a:cubicBezTo>
                    <a:pt x="179" y="437"/>
                    <a:pt x="180" y="439"/>
                    <a:pt x="181" y="439"/>
                  </a:cubicBezTo>
                  <a:close/>
                  <a:moveTo>
                    <a:pt x="129" y="443"/>
                  </a:moveTo>
                  <a:cubicBezTo>
                    <a:pt x="131" y="442"/>
                    <a:pt x="129" y="439"/>
                    <a:pt x="128" y="438"/>
                  </a:cubicBezTo>
                  <a:cubicBezTo>
                    <a:pt x="128" y="440"/>
                    <a:pt x="128" y="443"/>
                    <a:pt x="129" y="443"/>
                  </a:cubicBezTo>
                  <a:close/>
                  <a:moveTo>
                    <a:pt x="215" y="442"/>
                  </a:moveTo>
                  <a:cubicBezTo>
                    <a:pt x="215" y="440"/>
                    <a:pt x="216" y="439"/>
                    <a:pt x="215" y="438"/>
                  </a:cubicBezTo>
                  <a:cubicBezTo>
                    <a:pt x="215" y="439"/>
                    <a:pt x="214" y="441"/>
                    <a:pt x="215" y="442"/>
                  </a:cubicBezTo>
                  <a:close/>
                  <a:moveTo>
                    <a:pt x="122" y="444"/>
                  </a:moveTo>
                  <a:cubicBezTo>
                    <a:pt x="124" y="445"/>
                    <a:pt x="123" y="448"/>
                    <a:pt x="125" y="449"/>
                  </a:cubicBezTo>
                  <a:cubicBezTo>
                    <a:pt x="126" y="447"/>
                    <a:pt x="127" y="447"/>
                    <a:pt x="127" y="445"/>
                  </a:cubicBezTo>
                  <a:cubicBezTo>
                    <a:pt x="126" y="444"/>
                    <a:pt x="126" y="441"/>
                    <a:pt x="125" y="440"/>
                  </a:cubicBezTo>
                  <a:cubicBezTo>
                    <a:pt x="124" y="441"/>
                    <a:pt x="123" y="442"/>
                    <a:pt x="122" y="444"/>
                  </a:cubicBezTo>
                  <a:close/>
                  <a:moveTo>
                    <a:pt x="134" y="442"/>
                  </a:moveTo>
                  <a:cubicBezTo>
                    <a:pt x="136" y="444"/>
                    <a:pt x="138" y="441"/>
                    <a:pt x="136" y="440"/>
                  </a:cubicBezTo>
                  <a:cubicBezTo>
                    <a:pt x="136" y="441"/>
                    <a:pt x="135" y="442"/>
                    <a:pt x="134" y="442"/>
                  </a:cubicBezTo>
                  <a:close/>
                  <a:moveTo>
                    <a:pt x="142" y="445"/>
                  </a:moveTo>
                  <a:cubicBezTo>
                    <a:pt x="141" y="443"/>
                    <a:pt x="141" y="442"/>
                    <a:pt x="140" y="441"/>
                  </a:cubicBezTo>
                  <a:cubicBezTo>
                    <a:pt x="139" y="442"/>
                    <a:pt x="141" y="444"/>
                    <a:pt x="142" y="445"/>
                  </a:cubicBezTo>
                  <a:close/>
                  <a:moveTo>
                    <a:pt x="164" y="447"/>
                  </a:moveTo>
                  <a:cubicBezTo>
                    <a:pt x="164" y="445"/>
                    <a:pt x="164" y="441"/>
                    <a:pt x="162" y="441"/>
                  </a:cubicBezTo>
                  <a:cubicBezTo>
                    <a:pt x="162" y="443"/>
                    <a:pt x="162" y="446"/>
                    <a:pt x="164" y="447"/>
                  </a:cubicBezTo>
                  <a:close/>
                  <a:moveTo>
                    <a:pt x="191" y="445"/>
                  </a:moveTo>
                  <a:cubicBezTo>
                    <a:pt x="193" y="445"/>
                    <a:pt x="193" y="441"/>
                    <a:pt x="191" y="441"/>
                  </a:cubicBezTo>
                  <a:cubicBezTo>
                    <a:pt x="191" y="442"/>
                    <a:pt x="191" y="443"/>
                    <a:pt x="191" y="445"/>
                  </a:cubicBezTo>
                  <a:close/>
                  <a:moveTo>
                    <a:pt x="176" y="445"/>
                  </a:moveTo>
                  <a:cubicBezTo>
                    <a:pt x="177" y="444"/>
                    <a:pt x="177" y="442"/>
                    <a:pt x="175" y="441"/>
                  </a:cubicBezTo>
                  <a:cubicBezTo>
                    <a:pt x="175" y="444"/>
                    <a:pt x="175" y="444"/>
                    <a:pt x="176" y="445"/>
                  </a:cubicBezTo>
                  <a:close/>
                  <a:moveTo>
                    <a:pt x="205" y="443"/>
                  </a:moveTo>
                  <a:cubicBezTo>
                    <a:pt x="204" y="443"/>
                    <a:pt x="206" y="442"/>
                    <a:pt x="206" y="441"/>
                  </a:cubicBezTo>
                  <a:cubicBezTo>
                    <a:pt x="203" y="441"/>
                    <a:pt x="203" y="445"/>
                    <a:pt x="205" y="443"/>
                  </a:cubicBezTo>
                  <a:close/>
                  <a:moveTo>
                    <a:pt x="185" y="451"/>
                  </a:moveTo>
                  <a:cubicBezTo>
                    <a:pt x="189" y="450"/>
                    <a:pt x="187" y="444"/>
                    <a:pt x="184" y="443"/>
                  </a:cubicBezTo>
                  <a:cubicBezTo>
                    <a:pt x="184" y="445"/>
                    <a:pt x="184" y="448"/>
                    <a:pt x="185" y="451"/>
                  </a:cubicBezTo>
                  <a:close/>
                  <a:moveTo>
                    <a:pt x="139" y="448"/>
                  </a:moveTo>
                  <a:cubicBezTo>
                    <a:pt x="140" y="447"/>
                    <a:pt x="139" y="444"/>
                    <a:pt x="137" y="444"/>
                  </a:cubicBezTo>
                  <a:cubicBezTo>
                    <a:pt x="136" y="445"/>
                    <a:pt x="138" y="448"/>
                    <a:pt x="139" y="448"/>
                  </a:cubicBezTo>
                  <a:close/>
                  <a:moveTo>
                    <a:pt x="173" y="447"/>
                  </a:moveTo>
                  <a:cubicBezTo>
                    <a:pt x="174" y="446"/>
                    <a:pt x="173" y="448"/>
                    <a:pt x="174" y="448"/>
                  </a:cubicBezTo>
                  <a:cubicBezTo>
                    <a:pt x="174" y="447"/>
                    <a:pt x="175" y="448"/>
                    <a:pt x="175" y="446"/>
                  </a:cubicBezTo>
                  <a:cubicBezTo>
                    <a:pt x="175" y="446"/>
                    <a:pt x="175" y="446"/>
                    <a:pt x="175" y="445"/>
                  </a:cubicBezTo>
                  <a:cubicBezTo>
                    <a:pt x="174" y="445"/>
                    <a:pt x="174" y="445"/>
                    <a:pt x="173" y="444"/>
                  </a:cubicBezTo>
                  <a:cubicBezTo>
                    <a:pt x="173" y="445"/>
                    <a:pt x="173" y="446"/>
                    <a:pt x="173" y="447"/>
                  </a:cubicBezTo>
                  <a:close/>
                  <a:moveTo>
                    <a:pt x="147" y="446"/>
                  </a:moveTo>
                  <a:cubicBezTo>
                    <a:pt x="149" y="447"/>
                    <a:pt x="149" y="450"/>
                    <a:pt x="150" y="451"/>
                  </a:cubicBezTo>
                  <a:cubicBezTo>
                    <a:pt x="150" y="450"/>
                    <a:pt x="151" y="449"/>
                    <a:pt x="151" y="449"/>
                  </a:cubicBezTo>
                  <a:cubicBezTo>
                    <a:pt x="151" y="447"/>
                    <a:pt x="151" y="445"/>
                    <a:pt x="149" y="445"/>
                  </a:cubicBezTo>
                  <a:cubicBezTo>
                    <a:pt x="148" y="445"/>
                    <a:pt x="148" y="446"/>
                    <a:pt x="147" y="446"/>
                  </a:cubicBezTo>
                  <a:close/>
                  <a:moveTo>
                    <a:pt x="209" y="448"/>
                  </a:moveTo>
                  <a:cubicBezTo>
                    <a:pt x="210" y="448"/>
                    <a:pt x="211" y="445"/>
                    <a:pt x="209" y="445"/>
                  </a:cubicBezTo>
                  <a:cubicBezTo>
                    <a:pt x="209" y="445"/>
                    <a:pt x="208" y="448"/>
                    <a:pt x="209" y="448"/>
                  </a:cubicBezTo>
                  <a:close/>
                  <a:moveTo>
                    <a:pt x="200" y="448"/>
                  </a:moveTo>
                  <a:cubicBezTo>
                    <a:pt x="200" y="448"/>
                    <a:pt x="201" y="448"/>
                    <a:pt x="201" y="448"/>
                  </a:cubicBezTo>
                  <a:cubicBezTo>
                    <a:pt x="202" y="447"/>
                    <a:pt x="202" y="445"/>
                    <a:pt x="200" y="445"/>
                  </a:cubicBezTo>
                  <a:cubicBezTo>
                    <a:pt x="200" y="447"/>
                    <a:pt x="199" y="447"/>
                    <a:pt x="200" y="448"/>
                  </a:cubicBezTo>
                  <a:close/>
                  <a:moveTo>
                    <a:pt x="218" y="460"/>
                  </a:moveTo>
                  <a:cubicBezTo>
                    <a:pt x="219" y="457"/>
                    <a:pt x="220" y="448"/>
                    <a:pt x="218" y="445"/>
                  </a:cubicBezTo>
                  <a:cubicBezTo>
                    <a:pt x="218" y="451"/>
                    <a:pt x="217" y="455"/>
                    <a:pt x="218" y="460"/>
                  </a:cubicBezTo>
                  <a:close/>
                  <a:moveTo>
                    <a:pt x="115" y="454"/>
                  </a:moveTo>
                  <a:cubicBezTo>
                    <a:pt x="115" y="455"/>
                    <a:pt x="115" y="456"/>
                    <a:pt x="115" y="458"/>
                  </a:cubicBezTo>
                  <a:cubicBezTo>
                    <a:pt x="115" y="460"/>
                    <a:pt x="116" y="458"/>
                    <a:pt x="116" y="457"/>
                  </a:cubicBezTo>
                  <a:cubicBezTo>
                    <a:pt x="116" y="454"/>
                    <a:pt x="116" y="451"/>
                    <a:pt x="116" y="448"/>
                  </a:cubicBezTo>
                  <a:cubicBezTo>
                    <a:pt x="115" y="448"/>
                    <a:pt x="115" y="446"/>
                    <a:pt x="115" y="447"/>
                  </a:cubicBezTo>
                  <a:cubicBezTo>
                    <a:pt x="115" y="448"/>
                    <a:pt x="115" y="452"/>
                    <a:pt x="115" y="454"/>
                  </a:cubicBezTo>
                  <a:close/>
                  <a:moveTo>
                    <a:pt x="192" y="450"/>
                  </a:moveTo>
                  <a:cubicBezTo>
                    <a:pt x="193" y="450"/>
                    <a:pt x="195" y="447"/>
                    <a:pt x="193" y="447"/>
                  </a:cubicBezTo>
                  <a:cubicBezTo>
                    <a:pt x="193" y="448"/>
                    <a:pt x="192" y="448"/>
                    <a:pt x="192" y="450"/>
                  </a:cubicBezTo>
                  <a:close/>
                  <a:moveTo>
                    <a:pt x="133" y="455"/>
                  </a:moveTo>
                  <a:cubicBezTo>
                    <a:pt x="136" y="454"/>
                    <a:pt x="138" y="449"/>
                    <a:pt x="134" y="448"/>
                  </a:cubicBezTo>
                  <a:cubicBezTo>
                    <a:pt x="131" y="449"/>
                    <a:pt x="131" y="453"/>
                    <a:pt x="133" y="455"/>
                  </a:cubicBezTo>
                  <a:close/>
                  <a:moveTo>
                    <a:pt x="159" y="452"/>
                  </a:moveTo>
                  <a:cubicBezTo>
                    <a:pt x="159" y="451"/>
                    <a:pt x="159" y="451"/>
                    <a:pt x="159" y="450"/>
                  </a:cubicBezTo>
                  <a:cubicBezTo>
                    <a:pt x="157" y="450"/>
                    <a:pt x="158" y="448"/>
                    <a:pt x="157" y="448"/>
                  </a:cubicBezTo>
                  <a:cubicBezTo>
                    <a:pt x="156" y="450"/>
                    <a:pt x="158" y="452"/>
                    <a:pt x="159" y="452"/>
                  </a:cubicBezTo>
                  <a:close/>
                  <a:moveTo>
                    <a:pt x="147" y="454"/>
                  </a:moveTo>
                  <a:cubicBezTo>
                    <a:pt x="147" y="452"/>
                    <a:pt x="146" y="451"/>
                    <a:pt x="145" y="450"/>
                  </a:cubicBezTo>
                  <a:cubicBezTo>
                    <a:pt x="145" y="452"/>
                    <a:pt x="145" y="453"/>
                    <a:pt x="147" y="454"/>
                  </a:cubicBezTo>
                  <a:close/>
                  <a:moveTo>
                    <a:pt x="166" y="451"/>
                  </a:moveTo>
                  <a:cubicBezTo>
                    <a:pt x="168" y="452"/>
                    <a:pt x="166" y="454"/>
                    <a:pt x="167" y="455"/>
                  </a:cubicBezTo>
                  <a:cubicBezTo>
                    <a:pt x="167" y="455"/>
                    <a:pt x="167" y="455"/>
                    <a:pt x="167" y="456"/>
                  </a:cubicBezTo>
                  <a:cubicBezTo>
                    <a:pt x="170" y="455"/>
                    <a:pt x="171" y="451"/>
                    <a:pt x="168" y="450"/>
                  </a:cubicBezTo>
                  <a:cubicBezTo>
                    <a:pt x="168" y="451"/>
                    <a:pt x="166" y="451"/>
                    <a:pt x="166" y="451"/>
                  </a:cubicBezTo>
                  <a:close/>
                  <a:moveTo>
                    <a:pt x="174" y="453"/>
                  </a:moveTo>
                  <a:cubicBezTo>
                    <a:pt x="176" y="453"/>
                    <a:pt x="174" y="454"/>
                    <a:pt x="175" y="455"/>
                  </a:cubicBezTo>
                  <a:cubicBezTo>
                    <a:pt x="176" y="455"/>
                    <a:pt x="177" y="455"/>
                    <a:pt x="177" y="454"/>
                  </a:cubicBezTo>
                  <a:cubicBezTo>
                    <a:pt x="175" y="453"/>
                    <a:pt x="178" y="452"/>
                    <a:pt x="178" y="451"/>
                  </a:cubicBezTo>
                  <a:cubicBezTo>
                    <a:pt x="177" y="451"/>
                    <a:pt x="177" y="450"/>
                    <a:pt x="176" y="450"/>
                  </a:cubicBezTo>
                  <a:cubicBezTo>
                    <a:pt x="176" y="452"/>
                    <a:pt x="176" y="452"/>
                    <a:pt x="174" y="453"/>
                  </a:cubicBezTo>
                  <a:close/>
                  <a:moveTo>
                    <a:pt x="181" y="453"/>
                  </a:moveTo>
                  <a:cubicBezTo>
                    <a:pt x="181" y="451"/>
                    <a:pt x="182" y="451"/>
                    <a:pt x="180" y="450"/>
                  </a:cubicBezTo>
                  <a:cubicBezTo>
                    <a:pt x="180" y="451"/>
                    <a:pt x="180" y="453"/>
                    <a:pt x="181" y="453"/>
                  </a:cubicBezTo>
                  <a:close/>
                  <a:moveTo>
                    <a:pt x="142" y="451"/>
                  </a:moveTo>
                  <a:cubicBezTo>
                    <a:pt x="142" y="451"/>
                    <a:pt x="141" y="451"/>
                    <a:pt x="141" y="451"/>
                  </a:cubicBezTo>
                  <a:cubicBezTo>
                    <a:pt x="140" y="453"/>
                    <a:pt x="143" y="452"/>
                    <a:pt x="142" y="451"/>
                  </a:cubicBezTo>
                  <a:close/>
                  <a:moveTo>
                    <a:pt x="203" y="451"/>
                  </a:moveTo>
                  <a:cubicBezTo>
                    <a:pt x="203" y="452"/>
                    <a:pt x="203" y="453"/>
                    <a:pt x="205" y="452"/>
                  </a:cubicBezTo>
                  <a:cubicBezTo>
                    <a:pt x="205" y="451"/>
                    <a:pt x="204" y="450"/>
                    <a:pt x="203" y="451"/>
                  </a:cubicBezTo>
                  <a:cubicBezTo>
                    <a:pt x="203" y="451"/>
                    <a:pt x="203" y="451"/>
                    <a:pt x="203" y="451"/>
                  </a:cubicBezTo>
                  <a:close/>
                  <a:moveTo>
                    <a:pt x="156" y="459"/>
                  </a:moveTo>
                  <a:cubicBezTo>
                    <a:pt x="156" y="456"/>
                    <a:pt x="155" y="454"/>
                    <a:pt x="153" y="452"/>
                  </a:cubicBezTo>
                  <a:cubicBezTo>
                    <a:pt x="151" y="455"/>
                    <a:pt x="154" y="458"/>
                    <a:pt x="156" y="459"/>
                  </a:cubicBezTo>
                  <a:close/>
                  <a:moveTo>
                    <a:pt x="129" y="459"/>
                  </a:moveTo>
                  <a:cubicBezTo>
                    <a:pt x="133" y="459"/>
                    <a:pt x="132" y="453"/>
                    <a:pt x="128" y="453"/>
                  </a:cubicBezTo>
                  <a:cubicBezTo>
                    <a:pt x="126" y="455"/>
                    <a:pt x="129" y="458"/>
                    <a:pt x="129" y="459"/>
                  </a:cubicBezTo>
                  <a:close/>
                  <a:moveTo>
                    <a:pt x="145" y="457"/>
                  </a:moveTo>
                  <a:cubicBezTo>
                    <a:pt x="144" y="456"/>
                    <a:pt x="144" y="453"/>
                    <a:pt x="142" y="453"/>
                  </a:cubicBezTo>
                  <a:cubicBezTo>
                    <a:pt x="142" y="455"/>
                    <a:pt x="144" y="456"/>
                    <a:pt x="145" y="457"/>
                  </a:cubicBezTo>
                  <a:close/>
                  <a:moveTo>
                    <a:pt x="136" y="459"/>
                  </a:moveTo>
                  <a:cubicBezTo>
                    <a:pt x="136" y="457"/>
                    <a:pt x="140" y="457"/>
                    <a:pt x="138" y="454"/>
                  </a:cubicBezTo>
                  <a:cubicBezTo>
                    <a:pt x="137" y="456"/>
                    <a:pt x="134" y="458"/>
                    <a:pt x="136" y="459"/>
                  </a:cubicBezTo>
                  <a:close/>
                  <a:moveTo>
                    <a:pt x="191" y="460"/>
                  </a:moveTo>
                  <a:cubicBezTo>
                    <a:pt x="191" y="459"/>
                    <a:pt x="193" y="459"/>
                    <a:pt x="193" y="457"/>
                  </a:cubicBezTo>
                  <a:cubicBezTo>
                    <a:pt x="193" y="456"/>
                    <a:pt x="192" y="455"/>
                    <a:pt x="191" y="455"/>
                  </a:cubicBezTo>
                  <a:cubicBezTo>
                    <a:pt x="191" y="456"/>
                    <a:pt x="190" y="459"/>
                    <a:pt x="191" y="460"/>
                  </a:cubicBezTo>
                  <a:close/>
                  <a:moveTo>
                    <a:pt x="197" y="458"/>
                  </a:moveTo>
                  <a:cubicBezTo>
                    <a:pt x="197" y="458"/>
                    <a:pt x="198" y="459"/>
                    <a:pt x="198" y="459"/>
                  </a:cubicBezTo>
                  <a:cubicBezTo>
                    <a:pt x="199" y="457"/>
                    <a:pt x="201" y="457"/>
                    <a:pt x="200" y="455"/>
                  </a:cubicBezTo>
                  <a:cubicBezTo>
                    <a:pt x="200" y="455"/>
                    <a:pt x="200" y="455"/>
                    <a:pt x="199" y="455"/>
                  </a:cubicBezTo>
                  <a:cubicBezTo>
                    <a:pt x="199" y="457"/>
                    <a:pt x="196" y="456"/>
                    <a:pt x="197" y="458"/>
                  </a:cubicBezTo>
                  <a:close/>
                  <a:moveTo>
                    <a:pt x="174" y="465"/>
                  </a:moveTo>
                  <a:cubicBezTo>
                    <a:pt x="177" y="463"/>
                    <a:pt x="175" y="457"/>
                    <a:pt x="172" y="456"/>
                  </a:cubicBezTo>
                  <a:cubicBezTo>
                    <a:pt x="171" y="459"/>
                    <a:pt x="172" y="460"/>
                    <a:pt x="173" y="463"/>
                  </a:cubicBezTo>
                  <a:cubicBezTo>
                    <a:pt x="172" y="463"/>
                    <a:pt x="171" y="460"/>
                    <a:pt x="171" y="462"/>
                  </a:cubicBezTo>
                  <a:cubicBezTo>
                    <a:pt x="173" y="462"/>
                    <a:pt x="173" y="464"/>
                    <a:pt x="174" y="465"/>
                  </a:cubicBezTo>
                  <a:close/>
                  <a:moveTo>
                    <a:pt x="138" y="465"/>
                  </a:moveTo>
                  <a:cubicBezTo>
                    <a:pt x="139" y="463"/>
                    <a:pt x="141" y="462"/>
                    <a:pt x="142" y="460"/>
                  </a:cubicBezTo>
                  <a:cubicBezTo>
                    <a:pt x="141" y="459"/>
                    <a:pt x="141" y="458"/>
                    <a:pt x="140" y="457"/>
                  </a:cubicBezTo>
                  <a:cubicBezTo>
                    <a:pt x="137" y="459"/>
                    <a:pt x="135" y="463"/>
                    <a:pt x="138" y="465"/>
                  </a:cubicBezTo>
                  <a:close/>
                  <a:moveTo>
                    <a:pt x="152" y="464"/>
                  </a:moveTo>
                  <a:cubicBezTo>
                    <a:pt x="153" y="461"/>
                    <a:pt x="151" y="459"/>
                    <a:pt x="149" y="458"/>
                  </a:cubicBezTo>
                  <a:cubicBezTo>
                    <a:pt x="149" y="461"/>
                    <a:pt x="151" y="462"/>
                    <a:pt x="152" y="464"/>
                  </a:cubicBezTo>
                  <a:close/>
                  <a:moveTo>
                    <a:pt x="210" y="461"/>
                  </a:moveTo>
                  <a:cubicBezTo>
                    <a:pt x="209" y="460"/>
                    <a:pt x="209" y="459"/>
                    <a:pt x="208" y="458"/>
                  </a:cubicBezTo>
                  <a:cubicBezTo>
                    <a:pt x="207" y="460"/>
                    <a:pt x="209" y="461"/>
                    <a:pt x="210" y="461"/>
                  </a:cubicBezTo>
                  <a:close/>
                  <a:moveTo>
                    <a:pt x="125" y="465"/>
                  </a:moveTo>
                  <a:cubicBezTo>
                    <a:pt x="128" y="465"/>
                    <a:pt x="127" y="460"/>
                    <a:pt x="124" y="459"/>
                  </a:cubicBezTo>
                  <a:cubicBezTo>
                    <a:pt x="122" y="462"/>
                    <a:pt x="123" y="462"/>
                    <a:pt x="125" y="465"/>
                  </a:cubicBezTo>
                  <a:close/>
                  <a:moveTo>
                    <a:pt x="131" y="462"/>
                  </a:moveTo>
                  <a:cubicBezTo>
                    <a:pt x="131" y="463"/>
                    <a:pt x="131" y="464"/>
                    <a:pt x="132" y="464"/>
                  </a:cubicBezTo>
                  <a:cubicBezTo>
                    <a:pt x="133" y="464"/>
                    <a:pt x="135" y="461"/>
                    <a:pt x="133" y="461"/>
                  </a:cubicBezTo>
                  <a:cubicBezTo>
                    <a:pt x="133" y="461"/>
                    <a:pt x="133" y="463"/>
                    <a:pt x="131" y="462"/>
                  </a:cubicBezTo>
                  <a:close/>
                  <a:moveTo>
                    <a:pt x="192" y="464"/>
                  </a:moveTo>
                  <a:cubicBezTo>
                    <a:pt x="194" y="464"/>
                    <a:pt x="194" y="463"/>
                    <a:pt x="194" y="462"/>
                  </a:cubicBezTo>
                  <a:cubicBezTo>
                    <a:pt x="194" y="462"/>
                    <a:pt x="193" y="461"/>
                    <a:pt x="193" y="461"/>
                  </a:cubicBezTo>
                  <a:cubicBezTo>
                    <a:pt x="192" y="463"/>
                    <a:pt x="191" y="462"/>
                    <a:pt x="192" y="464"/>
                  </a:cubicBezTo>
                  <a:close/>
                  <a:moveTo>
                    <a:pt x="205" y="471"/>
                  </a:moveTo>
                  <a:cubicBezTo>
                    <a:pt x="203" y="469"/>
                    <a:pt x="206" y="462"/>
                    <a:pt x="204" y="461"/>
                  </a:cubicBezTo>
                  <a:cubicBezTo>
                    <a:pt x="205" y="465"/>
                    <a:pt x="203" y="471"/>
                    <a:pt x="205" y="471"/>
                  </a:cubicBezTo>
                  <a:close/>
                  <a:moveTo>
                    <a:pt x="168" y="467"/>
                  </a:moveTo>
                  <a:cubicBezTo>
                    <a:pt x="169" y="465"/>
                    <a:pt x="168" y="463"/>
                    <a:pt x="167" y="462"/>
                  </a:cubicBezTo>
                  <a:cubicBezTo>
                    <a:pt x="165" y="464"/>
                    <a:pt x="167" y="466"/>
                    <a:pt x="168" y="467"/>
                  </a:cubicBezTo>
                  <a:close/>
                  <a:moveTo>
                    <a:pt x="186" y="466"/>
                  </a:moveTo>
                  <a:cubicBezTo>
                    <a:pt x="187" y="465"/>
                    <a:pt x="186" y="463"/>
                    <a:pt x="185" y="462"/>
                  </a:cubicBezTo>
                  <a:cubicBezTo>
                    <a:pt x="185" y="464"/>
                    <a:pt x="185" y="465"/>
                    <a:pt x="186" y="466"/>
                  </a:cubicBezTo>
                  <a:close/>
                  <a:moveTo>
                    <a:pt x="135" y="469"/>
                  </a:moveTo>
                  <a:cubicBezTo>
                    <a:pt x="136" y="467"/>
                    <a:pt x="135" y="465"/>
                    <a:pt x="134" y="464"/>
                  </a:cubicBezTo>
                  <a:cubicBezTo>
                    <a:pt x="133" y="466"/>
                    <a:pt x="133" y="468"/>
                    <a:pt x="135" y="469"/>
                  </a:cubicBezTo>
                  <a:close/>
                  <a:moveTo>
                    <a:pt x="218" y="468"/>
                  </a:moveTo>
                  <a:cubicBezTo>
                    <a:pt x="218" y="466"/>
                    <a:pt x="219" y="465"/>
                    <a:pt x="218" y="464"/>
                  </a:cubicBezTo>
                  <a:cubicBezTo>
                    <a:pt x="217" y="465"/>
                    <a:pt x="217" y="468"/>
                    <a:pt x="218" y="468"/>
                  </a:cubicBezTo>
                  <a:close/>
                  <a:moveTo>
                    <a:pt x="140" y="471"/>
                  </a:moveTo>
                  <a:cubicBezTo>
                    <a:pt x="141" y="472"/>
                    <a:pt x="142" y="473"/>
                    <a:pt x="142" y="475"/>
                  </a:cubicBezTo>
                  <a:cubicBezTo>
                    <a:pt x="145" y="474"/>
                    <a:pt x="146" y="471"/>
                    <a:pt x="147" y="470"/>
                  </a:cubicBezTo>
                  <a:cubicBezTo>
                    <a:pt x="146" y="463"/>
                    <a:pt x="141" y="465"/>
                    <a:pt x="140" y="471"/>
                  </a:cubicBezTo>
                  <a:close/>
                  <a:moveTo>
                    <a:pt x="128" y="469"/>
                  </a:moveTo>
                  <a:cubicBezTo>
                    <a:pt x="129" y="469"/>
                    <a:pt x="129" y="468"/>
                    <a:pt x="129" y="466"/>
                  </a:cubicBezTo>
                  <a:cubicBezTo>
                    <a:pt x="128" y="466"/>
                    <a:pt x="128" y="468"/>
                    <a:pt x="128" y="469"/>
                  </a:cubicBezTo>
                  <a:close/>
                  <a:moveTo>
                    <a:pt x="200" y="476"/>
                  </a:moveTo>
                  <a:cubicBezTo>
                    <a:pt x="200" y="475"/>
                    <a:pt x="201" y="475"/>
                    <a:pt x="202" y="474"/>
                  </a:cubicBezTo>
                  <a:cubicBezTo>
                    <a:pt x="201" y="471"/>
                    <a:pt x="199" y="469"/>
                    <a:pt x="198" y="467"/>
                  </a:cubicBezTo>
                  <a:cubicBezTo>
                    <a:pt x="196" y="471"/>
                    <a:pt x="198" y="474"/>
                    <a:pt x="200" y="476"/>
                  </a:cubicBezTo>
                  <a:close/>
                  <a:moveTo>
                    <a:pt x="156" y="471"/>
                  </a:moveTo>
                  <a:cubicBezTo>
                    <a:pt x="158" y="470"/>
                    <a:pt x="157" y="468"/>
                    <a:pt x="156" y="467"/>
                  </a:cubicBezTo>
                  <a:cubicBezTo>
                    <a:pt x="155" y="468"/>
                    <a:pt x="154" y="470"/>
                    <a:pt x="156" y="471"/>
                  </a:cubicBezTo>
                  <a:close/>
                  <a:moveTo>
                    <a:pt x="180" y="473"/>
                  </a:moveTo>
                  <a:cubicBezTo>
                    <a:pt x="180" y="472"/>
                    <a:pt x="181" y="472"/>
                    <a:pt x="181" y="471"/>
                  </a:cubicBezTo>
                  <a:cubicBezTo>
                    <a:pt x="181" y="470"/>
                    <a:pt x="181" y="468"/>
                    <a:pt x="179" y="468"/>
                  </a:cubicBezTo>
                  <a:cubicBezTo>
                    <a:pt x="177" y="469"/>
                    <a:pt x="178" y="472"/>
                    <a:pt x="180" y="473"/>
                  </a:cubicBezTo>
                  <a:close/>
                  <a:moveTo>
                    <a:pt x="167" y="472"/>
                  </a:moveTo>
                  <a:cubicBezTo>
                    <a:pt x="166" y="471"/>
                    <a:pt x="166" y="469"/>
                    <a:pt x="165" y="469"/>
                  </a:cubicBezTo>
                  <a:cubicBezTo>
                    <a:pt x="165" y="470"/>
                    <a:pt x="166" y="471"/>
                    <a:pt x="167" y="472"/>
                  </a:cubicBezTo>
                  <a:close/>
                  <a:moveTo>
                    <a:pt x="128" y="471"/>
                  </a:moveTo>
                  <a:cubicBezTo>
                    <a:pt x="130" y="472"/>
                    <a:pt x="129" y="474"/>
                    <a:pt x="131" y="474"/>
                  </a:cubicBezTo>
                  <a:cubicBezTo>
                    <a:pt x="132" y="473"/>
                    <a:pt x="131" y="470"/>
                    <a:pt x="130" y="469"/>
                  </a:cubicBezTo>
                  <a:cubicBezTo>
                    <a:pt x="130" y="471"/>
                    <a:pt x="128" y="470"/>
                    <a:pt x="128" y="471"/>
                  </a:cubicBezTo>
                  <a:close/>
                  <a:moveTo>
                    <a:pt x="140" y="477"/>
                  </a:moveTo>
                  <a:cubicBezTo>
                    <a:pt x="140" y="475"/>
                    <a:pt x="139" y="474"/>
                    <a:pt x="138" y="473"/>
                  </a:cubicBezTo>
                  <a:cubicBezTo>
                    <a:pt x="138" y="474"/>
                    <a:pt x="139" y="476"/>
                    <a:pt x="140" y="477"/>
                  </a:cubicBezTo>
                  <a:close/>
                  <a:moveTo>
                    <a:pt x="190" y="477"/>
                  </a:moveTo>
                  <a:cubicBezTo>
                    <a:pt x="190" y="478"/>
                    <a:pt x="191" y="481"/>
                    <a:pt x="192" y="480"/>
                  </a:cubicBezTo>
                  <a:cubicBezTo>
                    <a:pt x="191" y="479"/>
                    <a:pt x="191" y="477"/>
                    <a:pt x="190" y="477"/>
                  </a:cubicBezTo>
                  <a:close/>
                  <a:moveTo>
                    <a:pt x="193" y="480"/>
                  </a:moveTo>
                  <a:cubicBezTo>
                    <a:pt x="195" y="477"/>
                    <a:pt x="192" y="471"/>
                    <a:pt x="190" y="476"/>
                  </a:cubicBezTo>
                  <a:cubicBezTo>
                    <a:pt x="191" y="477"/>
                    <a:pt x="192" y="479"/>
                    <a:pt x="193" y="480"/>
                  </a:cubicBezTo>
                  <a:close/>
                  <a:moveTo>
                    <a:pt x="146" y="481"/>
                  </a:moveTo>
                  <a:cubicBezTo>
                    <a:pt x="149" y="481"/>
                    <a:pt x="152" y="478"/>
                    <a:pt x="151" y="474"/>
                  </a:cubicBezTo>
                  <a:cubicBezTo>
                    <a:pt x="149" y="476"/>
                    <a:pt x="147" y="478"/>
                    <a:pt x="146" y="481"/>
                  </a:cubicBezTo>
                  <a:close/>
                  <a:moveTo>
                    <a:pt x="176" y="478"/>
                  </a:moveTo>
                  <a:cubicBezTo>
                    <a:pt x="176" y="476"/>
                    <a:pt x="174" y="477"/>
                    <a:pt x="174" y="474"/>
                  </a:cubicBezTo>
                  <a:cubicBezTo>
                    <a:pt x="174" y="474"/>
                    <a:pt x="173" y="474"/>
                    <a:pt x="173" y="474"/>
                  </a:cubicBezTo>
                  <a:cubicBezTo>
                    <a:pt x="172" y="476"/>
                    <a:pt x="174" y="479"/>
                    <a:pt x="176" y="478"/>
                  </a:cubicBezTo>
                  <a:close/>
                  <a:moveTo>
                    <a:pt x="137" y="483"/>
                  </a:moveTo>
                  <a:cubicBezTo>
                    <a:pt x="138" y="481"/>
                    <a:pt x="136" y="478"/>
                    <a:pt x="134" y="477"/>
                  </a:cubicBezTo>
                  <a:cubicBezTo>
                    <a:pt x="133" y="478"/>
                    <a:pt x="135" y="482"/>
                    <a:pt x="137" y="483"/>
                  </a:cubicBezTo>
                  <a:close/>
                  <a:moveTo>
                    <a:pt x="122" y="482"/>
                  </a:moveTo>
                  <a:cubicBezTo>
                    <a:pt x="124" y="483"/>
                    <a:pt x="124" y="481"/>
                    <a:pt x="125" y="481"/>
                  </a:cubicBezTo>
                  <a:cubicBezTo>
                    <a:pt x="125" y="479"/>
                    <a:pt x="125" y="477"/>
                    <a:pt x="123" y="477"/>
                  </a:cubicBezTo>
                  <a:cubicBezTo>
                    <a:pt x="122" y="479"/>
                    <a:pt x="122" y="480"/>
                    <a:pt x="122" y="482"/>
                  </a:cubicBezTo>
                  <a:close/>
                  <a:moveTo>
                    <a:pt x="217" y="483"/>
                  </a:moveTo>
                  <a:cubicBezTo>
                    <a:pt x="217" y="481"/>
                    <a:pt x="219" y="479"/>
                    <a:pt x="217" y="478"/>
                  </a:cubicBezTo>
                  <a:cubicBezTo>
                    <a:pt x="217" y="480"/>
                    <a:pt x="216" y="482"/>
                    <a:pt x="217" y="483"/>
                  </a:cubicBezTo>
                  <a:close/>
                  <a:moveTo>
                    <a:pt x="189" y="485"/>
                  </a:moveTo>
                  <a:cubicBezTo>
                    <a:pt x="190" y="483"/>
                    <a:pt x="188" y="481"/>
                    <a:pt x="186" y="479"/>
                  </a:cubicBezTo>
                  <a:cubicBezTo>
                    <a:pt x="184" y="482"/>
                    <a:pt x="186" y="484"/>
                    <a:pt x="189" y="485"/>
                  </a:cubicBezTo>
                  <a:close/>
                  <a:moveTo>
                    <a:pt x="147" y="492"/>
                  </a:moveTo>
                  <a:cubicBezTo>
                    <a:pt x="148" y="493"/>
                    <a:pt x="148" y="494"/>
                    <a:pt x="150" y="495"/>
                  </a:cubicBezTo>
                  <a:cubicBezTo>
                    <a:pt x="152" y="491"/>
                    <a:pt x="156" y="488"/>
                    <a:pt x="159" y="484"/>
                  </a:cubicBezTo>
                  <a:cubicBezTo>
                    <a:pt x="158" y="483"/>
                    <a:pt x="156" y="481"/>
                    <a:pt x="155" y="480"/>
                  </a:cubicBezTo>
                  <a:cubicBezTo>
                    <a:pt x="152" y="484"/>
                    <a:pt x="149" y="488"/>
                    <a:pt x="147" y="492"/>
                  </a:cubicBezTo>
                  <a:close/>
                  <a:moveTo>
                    <a:pt x="166" y="488"/>
                  </a:moveTo>
                  <a:cubicBezTo>
                    <a:pt x="168" y="489"/>
                    <a:pt x="167" y="486"/>
                    <a:pt x="167" y="485"/>
                  </a:cubicBezTo>
                  <a:cubicBezTo>
                    <a:pt x="165" y="485"/>
                    <a:pt x="166" y="487"/>
                    <a:pt x="166" y="488"/>
                  </a:cubicBezTo>
                  <a:close/>
                  <a:moveTo>
                    <a:pt x="124" y="497"/>
                  </a:moveTo>
                  <a:cubicBezTo>
                    <a:pt x="128" y="496"/>
                    <a:pt x="128" y="492"/>
                    <a:pt x="131" y="489"/>
                  </a:cubicBezTo>
                  <a:cubicBezTo>
                    <a:pt x="129" y="488"/>
                    <a:pt x="130" y="486"/>
                    <a:pt x="128" y="485"/>
                  </a:cubicBezTo>
                  <a:cubicBezTo>
                    <a:pt x="125" y="488"/>
                    <a:pt x="122" y="492"/>
                    <a:pt x="124" y="497"/>
                  </a:cubicBezTo>
                  <a:close/>
                  <a:moveTo>
                    <a:pt x="197" y="489"/>
                  </a:moveTo>
                  <a:cubicBezTo>
                    <a:pt x="199" y="489"/>
                    <a:pt x="201" y="487"/>
                    <a:pt x="200" y="486"/>
                  </a:cubicBezTo>
                  <a:cubicBezTo>
                    <a:pt x="199" y="485"/>
                    <a:pt x="197" y="486"/>
                    <a:pt x="197" y="489"/>
                  </a:cubicBezTo>
                  <a:close/>
                  <a:moveTo>
                    <a:pt x="182" y="490"/>
                  </a:moveTo>
                  <a:cubicBezTo>
                    <a:pt x="182" y="489"/>
                    <a:pt x="181" y="487"/>
                    <a:pt x="180" y="486"/>
                  </a:cubicBezTo>
                  <a:cubicBezTo>
                    <a:pt x="181" y="488"/>
                    <a:pt x="181" y="490"/>
                    <a:pt x="182" y="490"/>
                  </a:cubicBezTo>
                  <a:close/>
                  <a:moveTo>
                    <a:pt x="189" y="489"/>
                  </a:moveTo>
                  <a:cubicBezTo>
                    <a:pt x="191" y="489"/>
                    <a:pt x="192" y="489"/>
                    <a:pt x="192" y="487"/>
                  </a:cubicBezTo>
                  <a:cubicBezTo>
                    <a:pt x="191" y="487"/>
                    <a:pt x="190" y="487"/>
                    <a:pt x="189" y="487"/>
                  </a:cubicBezTo>
                  <a:cubicBezTo>
                    <a:pt x="189" y="487"/>
                    <a:pt x="189" y="488"/>
                    <a:pt x="189" y="489"/>
                  </a:cubicBezTo>
                  <a:close/>
                  <a:moveTo>
                    <a:pt x="21" y="491"/>
                  </a:moveTo>
                  <a:cubicBezTo>
                    <a:pt x="19" y="492"/>
                    <a:pt x="19" y="488"/>
                    <a:pt x="18" y="490"/>
                  </a:cubicBezTo>
                  <a:cubicBezTo>
                    <a:pt x="17" y="493"/>
                    <a:pt x="20" y="497"/>
                    <a:pt x="17" y="497"/>
                  </a:cubicBezTo>
                  <a:cubicBezTo>
                    <a:pt x="17" y="499"/>
                    <a:pt x="19" y="499"/>
                    <a:pt x="21" y="499"/>
                  </a:cubicBezTo>
                  <a:cubicBezTo>
                    <a:pt x="21" y="495"/>
                    <a:pt x="23" y="491"/>
                    <a:pt x="22" y="488"/>
                  </a:cubicBezTo>
                  <a:cubicBezTo>
                    <a:pt x="21" y="489"/>
                    <a:pt x="21" y="490"/>
                    <a:pt x="21" y="491"/>
                  </a:cubicBezTo>
                  <a:close/>
                  <a:moveTo>
                    <a:pt x="200" y="492"/>
                  </a:moveTo>
                  <a:cubicBezTo>
                    <a:pt x="201" y="492"/>
                    <a:pt x="202" y="490"/>
                    <a:pt x="203" y="489"/>
                  </a:cubicBezTo>
                  <a:cubicBezTo>
                    <a:pt x="202" y="489"/>
                    <a:pt x="202" y="488"/>
                    <a:pt x="200" y="488"/>
                  </a:cubicBezTo>
                  <a:cubicBezTo>
                    <a:pt x="200" y="490"/>
                    <a:pt x="199" y="490"/>
                    <a:pt x="200" y="492"/>
                  </a:cubicBezTo>
                  <a:close/>
                  <a:moveTo>
                    <a:pt x="183" y="494"/>
                  </a:moveTo>
                  <a:cubicBezTo>
                    <a:pt x="185" y="493"/>
                    <a:pt x="185" y="493"/>
                    <a:pt x="186" y="494"/>
                  </a:cubicBezTo>
                  <a:cubicBezTo>
                    <a:pt x="186" y="493"/>
                    <a:pt x="188" y="493"/>
                    <a:pt x="188" y="491"/>
                  </a:cubicBezTo>
                  <a:cubicBezTo>
                    <a:pt x="187" y="491"/>
                    <a:pt x="187" y="490"/>
                    <a:pt x="186" y="490"/>
                  </a:cubicBezTo>
                  <a:cubicBezTo>
                    <a:pt x="186" y="492"/>
                    <a:pt x="184" y="493"/>
                    <a:pt x="183" y="494"/>
                  </a:cubicBezTo>
                  <a:close/>
                  <a:moveTo>
                    <a:pt x="160" y="499"/>
                  </a:moveTo>
                  <a:cubicBezTo>
                    <a:pt x="161" y="498"/>
                    <a:pt x="163" y="493"/>
                    <a:pt x="160" y="492"/>
                  </a:cubicBezTo>
                  <a:cubicBezTo>
                    <a:pt x="160" y="496"/>
                    <a:pt x="159" y="498"/>
                    <a:pt x="160" y="499"/>
                  </a:cubicBezTo>
                  <a:close/>
                  <a:moveTo>
                    <a:pt x="201" y="496"/>
                  </a:moveTo>
                  <a:cubicBezTo>
                    <a:pt x="202" y="498"/>
                    <a:pt x="203" y="499"/>
                    <a:pt x="205" y="500"/>
                  </a:cubicBezTo>
                  <a:cubicBezTo>
                    <a:pt x="207" y="498"/>
                    <a:pt x="206" y="492"/>
                    <a:pt x="204" y="493"/>
                  </a:cubicBezTo>
                  <a:cubicBezTo>
                    <a:pt x="204" y="493"/>
                    <a:pt x="202" y="495"/>
                    <a:pt x="201" y="496"/>
                  </a:cubicBezTo>
                  <a:close/>
                  <a:moveTo>
                    <a:pt x="168" y="495"/>
                  </a:moveTo>
                  <a:cubicBezTo>
                    <a:pt x="170" y="495"/>
                    <a:pt x="170" y="494"/>
                    <a:pt x="170" y="493"/>
                  </a:cubicBezTo>
                  <a:cubicBezTo>
                    <a:pt x="170" y="493"/>
                    <a:pt x="169" y="493"/>
                    <a:pt x="168" y="493"/>
                  </a:cubicBezTo>
                  <a:cubicBezTo>
                    <a:pt x="168" y="493"/>
                    <a:pt x="168" y="494"/>
                    <a:pt x="168" y="495"/>
                  </a:cubicBezTo>
                  <a:close/>
                  <a:moveTo>
                    <a:pt x="172" y="497"/>
                  </a:moveTo>
                  <a:cubicBezTo>
                    <a:pt x="173" y="497"/>
                    <a:pt x="175" y="496"/>
                    <a:pt x="175" y="495"/>
                  </a:cubicBezTo>
                  <a:cubicBezTo>
                    <a:pt x="174" y="493"/>
                    <a:pt x="172" y="495"/>
                    <a:pt x="172" y="497"/>
                  </a:cubicBezTo>
                  <a:close/>
                  <a:moveTo>
                    <a:pt x="127" y="503"/>
                  </a:moveTo>
                  <a:cubicBezTo>
                    <a:pt x="127" y="504"/>
                    <a:pt x="128" y="506"/>
                    <a:pt x="129" y="506"/>
                  </a:cubicBezTo>
                  <a:cubicBezTo>
                    <a:pt x="131" y="504"/>
                    <a:pt x="132" y="500"/>
                    <a:pt x="135" y="499"/>
                  </a:cubicBezTo>
                  <a:cubicBezTo>
                    <a:pt x="135" y="497"/>
                    <a:pt x="135" y="496"/>
                    <a:pt x="134" y="495"/>
                  </a:cubicBezTo>
                  <a:cubicBezTo>
                    <a:pt x="132" y="497"/>
                    <a:pt x="129" y="500"/>
                    <a:pt x="127" y="503"/>
                  </a:cubicBezTo>
                  <a:close/>
                  <a:moveTo>
                    <a:pt x="187" y="499"/>
                  </a:moveTo>
                  <a:cubicBezTo>
                    <a:pt x="187" y="497"/>
                    <a:pt x="189" y="497"/>
                    <a:pt x="191" y="496"/>
                  </a:cubicBezTo>
                  <a:cubicBezTo>
                    <a:pt x="190" y="494"/>
                    <a:pt x="186" y="498"/>
                    <a:pt x="187" y="499"/>
                  </a:cubicBezTo>
                  <a:close/>
                  <a:moveTo>
                    <a:pt x="149" y="502"/>
                  </a:moveTo>
                  <a:cubicBezTo>
                    <a:pt x="151" y="501"/>
                    <a:pt x="152" y="499"/>
                    <a:pt x="154" y="497"/>
                  </a:cubicBezTo>
                  <a:cubicBezTo>
                    <a:pt x="151" y="498"/>
                    <a:pt x="151" y="500"/>
                    <a:pt x="149" y="502"/>
                  </a:cubicBezTo>
                  <a:close/>
                  <a:moveTo>
                    <a:pt x="171" y="503"/>
                  </a:moveTo>
                  <a:cubicBezTo>
                    <a:pt x="175" y="507"/>
                    <a:pt x="175" y="513"/>
                    <a:pt x="180" y="518"/>
                  </a:cubicBezTo>
                  <a:cubicBezTo>
                    <a:pt x="182" y="516"/>
                    <a:pt x="180" y="512"/>
                    <a:pt x="180" y="509"/>
                  </a:cubicBezTo>
                  <a:cubicBezTo>
                    <a:pt x="178" y="508"/>
                    <a:pt x="177" y="509"/>
                    <a:pt x="176" y="509"/>
                  </a:cubicBezTo>
                  <a:cubicBezTo>
                    <a:pt x="174" y="505"/>
                    <a:pt x="178" y="505"/>
                    <a:pt x="177" y="501"/>
                  </a:cubicBezTo>
                  <a:cubicBezTo>
                    <a:pt x="178" y="501"/>
                    <a:pt x="178" y="501"/>
                    <a:pt x="179" y="501"/>
                  </a:cubicBezTo>
                  <a:cubicBezTo>
                    <a:pt x="178" y="494"/>
                    <a:pt x="172" y="500"/>
                    <a:pt x="171" y="503"/>
                  </a:cubicBezTo>
                  <a:close/>
                  <a:moveTo>
                    <a:pt x="141" y="500"/>
                  </a:moveTo>
                  <a:cubicBezTo>
                    <a:pt x="143" y="500"/>
                    <a:pt x="143" y="501"/>
                    <a:pt x="145" y="501"/>
                  </a:cubicBezTo>
                  <a:cubicBezTo>
                    <a:pt x="145" y="498"/>
                    <a:pt x="142" y="497"/>
                    <a:pt x="141" y="500"/>
                  </a:cubicBezTo>
                  <a:close/>
                  <a:moveTo>
                    <a:pt x="191" y="502"/>
                  </a:moveTo>
                  <a:cubicBezTo>
                    <a:pt x="193" y="503"/>
                    <a:pt x="194" y="498"/>
                    <a:pt x="191" y="498"/>
                  </a:cubicBezTo>
                  <a:cubicBezTo>
                    <a:pt x="190" y="499"/>
                    <a:pt x="192" y="500"/>
                    <a:pt x="191" y="501"/>
                  </a:cubicBezTo>
                  <a:cubicBezTo>
                    <a:pt x="191" y="500"/>
                    <a:pt x="190" y="498"/>
                    <a:pt x="189" y="500"/>
                  </a:cubicBezTo>
                  <a:cubicBezTo>
                    <a:pt x="190" y="500"/>
                    <a:pt x="190" y="502"/>
                    <a:pt x="191" y="502"/>
                  </a:cubicBezTo>
                  <a:close/>
                  <a:moveTo>
                    <a:pt x="200" y="504"/>
                  </a:moveTo>
                  <a:cubicBezTo>
                    <a:pt x="200" y="503"/>
                    <a:pt x="201" y="503"/>
                    <a:pt x="201" y="503"/>
                  </a:cubicBezTo>
                  <a:cubicBezTo>
                    <a:pt x="201" y="501"/>
                    <a:pt x="200" y="500"/>
                    <a:pt x="199" y="499"/>
                  </a:cubicBezTo>
                  <a:cubicBezTo>
                    <a:pt x="198" y="501"/>
                    <a:pt x="198" y="503"/>
                    <a:pt x="200" y="504"/>
                  </a:cubicBezTo>
                  <a:close/>
                  <a:moveTo>
                    <a:pt x="217" y="505"/>
                  </a:moveTo>
                  <a:cubicBezTo>
                    <a:pt x="217" y="503"/>
                    <a:pt x="217" y="501"/>
                    <a:pt x="215" y="499"/>
                  </a:cubicBezTo>
                  <a:cubicBezTo>
                    <a:pt x="216" y="501"/>
                    <a:pt x="214" y="504"/>
                    <a:pt x="217" y="505"/>
                  </a:cubicBezTo>
                  <a:close/>
                  <a:moveTo>
                    <a:pt x="146" y="506"/>
                  </a:moveTo>
                  <a:cubicBezTo>
                    <a:pt x="147" y="507"/>
                    <a:pt x="149" y="503"/>
                    <a:pt x="148" y="503"/>
                  </a:cubicBezTo>
                  <a:cubicBezTo>
                    <a:pt x="148" y="504"/>
                    <a:pt x="147" y="505"/>
                    <a:pt x="146" y="506"/>
                  </a:cubicBezTo>
                  <a:close/>
                  <a:moveTo>
                    <a:pt x="209" y="507"/>
                  </a:moveTo>
                  <a:cubicBezTo>
                    <a:pt x="208" y="506"/>
                    <a:pt x="211" y="503"/>
                    <a:pt x="209" y="503"/>
                  </a:cubicBezTo>
                  <a:cubicBezTo>
                    <a:pt x="208" y="504"/>
                    <a:pt x="207" y="506"/>
                    <a:pt x="209" y="507"/>
                  </a:cubicBezTo>
                  <a:close/>
                  <a:moveTo>
                    <a:pt x="142" y="515"/>
                  </a:moveTo>
                  <a:cubicBezTo>
                    <a:pt x="142" y="518"/>
                    <a:pt x="141" y="520"/>
                    <a:pt x="141" y="522"/>
                  </a:cubicBezTo>
                  <a:cubicBezTo>
                    <a:pt x="146" y="516"/>
                    <a:pt x="150" y="510"/>
                    <a:pt x="153" y="503"/>
                  </a:cubicBezTo>
                  <a:cubicBezTo>
                    <a:pt x="148" y="506"/>
                    <a:pt x="147" y="512"/>
                    <a:pt x="142" y="515"/>
                  </a:cubicBezTo>
                  <a:close/>
                  <a:moveTo>
                    <a:pt x="130" y="513"/>
                  </a:moveTo>
                  <a:cubicBezTo>
                    <a:pt x="131" y="513"/>
                    <a:pt x="131" y="516"/>
                    <a:pt x="133" y="516"/>
                  </a:cubicBezTo>
                  <a:cubicBezTo>
                    <a:pt x="135" y="513"/>
                    <a:pt x="138" y="510"/>
                    <a:pt x="140" y="507"/>
                  </a:cubicBezTo>
                  <a:cubicBezTo>
                    <a:pt x="139" y="506"/>
                    <a:pt x="139" y="504"/>
                    <a:pt x="137" y="503"/>
                  </a:cubicBezTo>
                  <a:cubicBezTo>
                    <a:pt x="135" y="507"/>
                    <a:pt x="133" y="510"/>
                    <a:pt x="130" y="513"/>
                  </a:cubicBezTo>
                  <a:close/>
                  <a:moveTo>
                    <a:pt x="187" y="507"/>
                  </a:moveTo>
                  <a:cubicBezTo>
                    <a:pt x="189" y="507"/>
                    <a:pt x="187" y="505"/>
                    <a:pt x="186" y="504"/>
                  </a:cubicBezTo>
                  <a:cubicBezTo>
                    <a:pt x="186" y="506"/>
                    <a:pt x="187" y="505"/>
                    <a:pt x="187" y="507"/>
                  </a:cubicBezTo>
                  <a:close/>
                  <a:moveTo>
                    <a:pt x="221" y="513"/>
                  </a:moveTo>
                  <a:cubicBezTo>
                    <a:pt x="221" y="512"/>
                    <a:pt x="222" y="510"/>
                    <a:pt x="221" y="509"/>
                  </a:cubicBezTo>
                  <a:cubicBezTo>
                    <a:pt x="220" y="511"/>
                    <a:pt x="219" y="513"/>
                    <a:pt x="221" y="513"/>
                  </a:cubicBezTo>
                  <a:close/>
                  <a:moveTo>
                    <a:pt x="189" y="513"/>
                  </a:moveTo>
                  <a:cubicBezTo>
                    <a:pt x="192" y="514"/>
                    <a:pt x="190" y="511"/>
                    <a:pt x="189" y="510"/>
                  </a:cubicBezTo>
                  <a:cubicBezTo>
                    <a:pt x="189" y="511"/>
                    <a:pt x="189" y="512"/>
                    <a:pt x="189" y="513"/>
                  </a:cubicBezTo>
                  <a:close/>
                  <a:moveTo>
                    <a:pt x="118" y="523"/>
                  </a:moveTo>
                  <a:cubicBezTo>
                    <a:pt x="119" y="523"/>
                    <a:pt x="119" y="525"/>
                    <a:pt x="120" y="526"/>
                  </a:cubicBezTo>
                  <a:cubicBezTo>
                    <a:pt x="120" y="526"/>
                    <a:pt x="120" y="526"/>
                    <a:pt x="120" y="527"/>
                  </a:cubicBezTo>
                  <a:cubicBezTo>
                    <a:pt x="120" y="528"/>
                    <a:pt x="121" y="530"/>
                    <a:pt x="121" y="528"/>
                  </a:cubicBezTo>
                  <a:cubicBezTo>
                    <a:pt x="121" y="521"/>
                    <a:pt x="118" y="517"/>
                    <a:pt x="117" y="512"/>
                  </a:cubicBezTo>
                  <a:cubicBezTo>
                    <a:pt x="117" y="512"/>
                    <a:pt x="117" y="511"/>
                    <a:pt x="117" y="511"/>
                  </a:cubicBezTo>
                  <a:cubicBezTo>
                    <a:pt x="116" y="516"/>
                    <a:pt x="119" y="519"/>
                    <a:pt x="118" y="523"/>
                  </a:cubicBezTo>
                  <a:close/>
                  <a:moveTo>
                    <a:pt x="214" y="514"/>
                  </a:moveTo>
                  <a:cubicBezTo>
                    <a:pt x="215" y="514"/>
                    <a:pt x="215" y="515"/>
                    <a:pt x="216" y="515"/>
                  </a:cubicBezTo>
                  <a:cubicBezTo>
                    <a:pt x="216" y="513"/>
                    <a:pt x="218" y="512"/>
                    <a:pt x="216" y="511"/>
                  </a:cubicBezTo>
                  <a:cubicBezTo>
                    <a:pt x="216" y="512"/>
                    <a:pt x="214" y="512"/>
                    <a:pt x="214" y="514"/>
                  </a:cubicBezTo>
                  <a:close/>
                  <a:moveTo>
                    <a:pt x="208" y="515"/>
                  </a:moveTo>
                  <a:cubicBezTo>
                    <a:pt x="207" y="515"/>
                    <a:pt x="211" y="513"/>
                    <a:pt x="208" y="512"/>
                  </a:cubicBezTo>
                  <a:cubicBezTo>
                    <a:pt x="208" y="514"/>
                    <a:pt x="205" y="516"/>
                    <a:pt x="208" y="515"/>
                  </a:cubicBezTo>
                  <a:close/>
                  <a:moveTo>
                    <a:pt x="205" y="519"/>
                  </a:moveTo>
                  <a:cubicBezTo>
                    <a:pt x="204" y="516"/>
                    <a:pt x="203" y="514"/>
                    <a:pt x="201" y="513"/>
                  </a:cubicBezTo>
                  <a:cubicBezTo>
                    <a:pt x="202" y="515"/>
                    <a:pt x="202" y="518"/>
                    <a:pt x="205" y="519"/>
                  </a:cubicBezTo>
                  <a:close/>
                  <a:moveTo>
                    <a:pt x="126" y="518"/>
                  </a:moveTo>
                  <a:cubicBezTo>
                    <a:pt x="125" y="517"/>
                    <a:pt x="125" y="512"/>
                    <a:pt x="123" y="514"/>
                  </a:cubicBezTo>
                  <a:cubicBezTo>
                    <a:pt x="124" y="514"/>
                    <a:pt x="124" y="516"/>
                    <a:pt x="125" y="516"/>
                  </a:cubicBezTo>
                  <a:cubicBezTo>
                    <a:pt x="124" y="516"/>
                    <a:pt x="124" y="516"/>
                    <a:pt x="123" y="516"/>
                  </a:cubicBezTo>
                  <a:cubicBezTo>
                    <a:pt x="122" y="519"/>
                    <a:pt x="124" y="523"/>
                    <a:pt x="125" y="527"/>
                  </a:cubicBezTo>
                  <a:cubicBezTo>
                    <a:pt x="127" y="526"/>
                    <a:pt x="127" y="524"/>
                    <a:pt x="127" y="522"/>
                  </a:cubicBezTo>
                  <a:cubicBezTo>
                    <a:pt x="128" y="523"/>
                    <a:pt x="128" y="522"/>
                    <a:pt x="129" y="522"/>
                  </a:cubicBezTo>
                  <a:cubicBezTo>
                    <a:pt x="129" y="520"/>
                    <a:pt x="128" y="520"/>
                    <a:pt x="128" y="519"/>
                  </a:cubicBezTo>
                  <a:cubicBezTo>
                    <a:pt x="125" y="519"/>
                    <a:pt x="124" y="519"/>
                    <a:pt x="126" y="518"/>
                  </a:cubicBezTo>
                  <a:close/>
                  <a:moveTo>
                    <a:pt x="191" y="519"/>
                  </a:moveTo>
                  <a:cubicBezTo>
                    <a:pt x="191" y="517"/>
                    <a:pt x="193" y="517"/>
                    <a:pt x="192" y="515"/>
                  </a:cubicBezTo>
                  <a:cubicBezTo>
                    <a:pt x="190" y="515"/>
                    <a:pt x="189" y="518"/>
                    <a:pt x="191" y="519"/>
                  </a:cubicBezTo>
                  <a:close/>
                  <a:moveTo>
                    <a:pt x="22" y="522"/>
                  </a:moveTo>
                  <a:cubicBezTo>
                    <a:pt x="22" y="521"/>
                    <a:pt x="24" y="518"/>
                    <a:pt x="22" y="517"/>
                  </a:cubicBezTo>
                  <a:cubicBezTo>
                    <a:pt x="22" y="518"/>
                    <a:pt x="20" y="521"/>
                    <a:pt x="22" y="522"/>
                  </a:cubicBezTo>
                  <a:close/>
                  <a:moveTo>
                    <a:pt x="194" y="528"/>
                  </a:moveTo>
                  <a:cubicBezTo>
                    <a:pt x="195" y="526"/>
                    <a:pt x="196" y="526"/>
                    <a:pt x="196" y="524"/>
                  </a:cubicBezTo>
                  <a:cubicBezTo>
                    <a:pt x="194" y="523"/>
                    <a:pt x="196" y="520"/>
                    <a:pt x="194" y="520"/>
                  </a:cubicBezTo>
                  <a:cubicBezTo>
                    <a:pt x="192" y="522"/>
                    <a:pt x="190" y="527"/>
                    <a:pt x="194" y="528"/>
                  </a:cubicBezTo>
                  <a:close/>
                  <a:moveTo>
                    <a:pt x="207" y="526"/>
                  </a:moveTo>
                  <a:cubicBezTo>
                    <a:pt x="209" y="525"/>
                    <a:pt x="208" y="522"/>
                    <a:pt x="206" y="521"/>
                  </a:cubicBezTo>
                  <a:cubicBezTo>
                    <a:pt x="205" y="522"/>
                    <a:pt x="206" y="525"/>
                    <a:pt x="207" y="526"/>
                  </a:cubicBezTo>
                  <a:close/>
                  <a:moveTo>
                    <a:pt x="140" y="530"/>
                  </a:moveTo>
                  <a:cubicBezTo>
                    <a:pt x="141" y="542"/>
                    <a:pt x="137" y="554"/>
                    <a:pt x="140" y="568"/>
                  </a:cubicBezTo>
                  <a:cubicBezTo>
                    <a:pt x="139" y="569"/>
                    <a:pt x="137" y="571"/>
                    <a:pt x="138" y="572"/>
                  </a:cubicBezTo>
                  <a:cubicBezTo>
                    <a:pt x="138" y="571"/>
                    <a:pt x="139" y="571"/>
                    <a:pt x="141" y="571"/>
                  </a:cubicBezTo>
                  <a:cubicBezTo>
                    <a:pt x="141" y="553"/>
                    <a:pt x="144" y="539"/>
                    <a:pt x="147" y="523"/>
                  </a:cubicBezTo>
                  <a:cubicBezTo>
                    <a:pt x="146" y="523"/>
                    <a:pt x="146" y="522"/>
                    <a:pt x="145" y="523"/>
                  </a:cubicBezTo>
                  <a:cubicBezTo>
                    <a:pt x="143" y="525"/>
                    <a:pt x="142" y="528"/>
                    <a:pt x="140" y="530"/>
                  </a:cubicBezTo>
                  <a:close/>
                  <a:moveTo>
                    <a:pt x="137" y="525"/>
                  </a:moveTo>
                  <a:cubicBezTo>
                    <a:pt x="137" y="524"/>
                    <a:pt x="138" y="524"/>
                    <a:pt x="138" y="523"/>
                  </a:cubicBezTo>
                  <a:cubicBezTo>
                    <a:pt x="136" y="523"/>
                    <a:pt x="136" y="525"/>
                    <a:pt x="137" y="525"/>
                  </a:cubicBezTo>
                  <a:close/>
                  <a:moveTo>
                    <a:pt x="220" y="533"/>
                  </a:moveTo>
                  <a:cubicBezTo>
                    <a:pt x="221" y="531"/>
                    <a:pt x="222" y="528"/>
                    <a:pt x="220" y="526"/>
                  </a:cubicBezTo>
                  <a:cubicBezTo>
                    <a:pt x="220" y="528"/>
                    <a:pt x="219" y="530"/>
                    <a:pt x="220" y="533"/>
                  </a:cubicBezTo>
                  <a:close/>
                  <a:moveTo>
                    <a:pt x="131" y="529"/>
                  </a:moveTo>
                  <a:cubicBezTo>
                    <a:pt x="131" y="528"/>
                    <a:pt x="133" y="528"/>
                    <a:pt x="133" y="526"/>
                  </a:cubicBezTo>
                  <a:cubicBezTo>
                    <a:pt x="131" y="526"/>
                    <a:pt x="130" y="528"/>
                    <a:pt x="131" y="529"/>
                  </a:cubicBezTo>
                  <a:close/>
                  <a:moveTo>
                    <a:pt x="133" y="535"/>
                  </a:moveTo>
                  <a:cubicBezTo>
                    <a:pt x="135" y="533"/>
                    <a:pt x="135" y="530"/>
                    <a:pt x="133" y="528"/>
                  </a:cubicBezTo>
                  <a:cubicBezTo>
                    <a:pt x="133" y="530"/>
                    <a:pt x="130" y="534"/>
                    <a:pt x="133" y="535"/>
                  </a:cubicBezTo>
                  <a:close/>
                  <a:moveTo>
                    <a:pt x="128" y="533"/>
                  </a:moveTo>
                  <a:cubicBezTo>
                    <a:pt x="129" y="532"/>
                    <a:pt x="130" y="529"/>
                    <a:pt x="128" y="529"/>
                  </a:cubicBezTo>
                  <a:cubicBezTo>
                    <a:pt x="127" y="530"/>
                    <a:pt x="127" y="532"/>
                    <a:pt x="128" y="533"/>
                  </a:cubicBezTo>
                  <a:close/>
                  <a:moveTo>
                    <a:pt x="115" y="542"/>
                  </a:moveTo>
                  <a:cubicBezTo>
                    <a:pt x="120" y="539"/>
                    <a:pt x="119" y="534"/>
                    <a:pt x="116" y="530"/>
                  </a:cubicBezTo>
                  <a:cubicBezTo>
                    <a:pt x="116" y="534"/>
                    <a:pt x="115" y="538"/>
                    <a:pt x="115" y="542"/>
                  </a:cubicBezTo>
                  <a:close/>
                  <a:moveTo>
                    <a:pt x="203" y="532"/>
                  </a:moveTo>
                  <a:cubicBezTo>
                    <a:pt x="203" y="532"/>
                    <a:pt x="204" y="533"/>
                    <a:pt x="205" y="533"/>
                  </a:cubicBezTo>
                  <a:cubicBezTo>
                    <a:pt x="205" y="532"/>
                    <a:pt x="205" y="531"/>
                    <a:pt x="204" y="531"/>
                  </a:cubicBezTo>
                  <a:cubicBezTo>
                    <a:pt x="204" y="532"/>
                    <a:pt x="203" y="532"/>
                    <a:pt x="203" y="532"/>
                  </a:cubicBezTo>
                  <a:close/>
                  <a:moveTo>
                    <a:pt x="227" y="601"/>
                  </a:moveTo>
                  <a:cubicBezTo>
                    <a:pt x="227" y="601"/>
                    <a:pt x="227" y="601"/>
                    <a:pt x="226" y="601"/>
                  </a:cubicBezTo>
                  <a:cubicBezTo>
                    <a:pt x="227" y="600"/>
                    <a:pt x="229" y="600"/>
                    <a:pt x="229" y="599"/>
                  </a:cubicBezTo>
                  <a:cubicBezTo>
                    <a:pt x="230" y="580"/>
                    <a:pt x="230" y="552"/>
                    <a:pt x="228" y="531"/>
                  </a:cubicBezTo>
                  <a:cubicBezTo>
                    <a:pt x="223" y="534"/>
                    <a:pt x="226" y="544"/>
                    <a:pt x="227" y="549"/>
                  </a:cubicBezTo>
                  <a:cubicBezTo>
                    <a:pt x="227" y="550"/>
                    <a:pt x="227" y="550"/>
                    <a:pt x="225" y="550"/>
                  </a:cubicBezTo>
                  <a:cubicBezTo>
                    <a:pt x="224" y="555"/>
                    <a:pt x="225" y="560"/>
                    <a:pt x="228" y="563"/>
                  </a:cubicBezTo>
                  <a:cubicBezTo>
                    <a:pt x="226" y="565"/>
                    <a:pt x="225" y="563"/>
                    <a:pt x="224" y="563"/>
                  </a:cubicBezTo>
                  <a:cubicBezTo>
                    <a:pt x="225" y="565"/>
                    <a:pt x="224" y="567"/>
                    <a:pt x="224" y="569"/>
                  </a:cubicBezTo>
                  <a:cubicBezTo>
                    <a:pt x="225" y="568"/>
                    <a:pt x="227" y="568"/>
                    <a:pt x="228" y="570"/>
                  </a:cubicBezTo>
                  <a:cubicBezTo>
                    <a:pt x="227" y="572"/>
                    <a:pt x="226" y="574"/>
                    <a:pt x="224" y="575"/>
                  </a:cubicBezTo>
                  <a:cubicBezTo>
                    <a:pt x="221" y="582"/>
                    <a:pt x="229" y="590"/>
                    <a:pt x="226" y="596"/>
                  </a:cubicBezTo>
                  <a:cubicBezTo>
                    <a:pt x="225" y="597"/>
                    <a:pt x="223" y="595"/>
                    <a:pt x="223" y="596"/>
                  </a:cubicBezTo>
                  <a:cubicBezTo>
                    <a:pt x="224" y="598"/>
                    <a:pt x="221" y="604"/>
                    <a:pt x="225" y="604"/>
                  </a:cubicBezTo>
                  <a:cubicBezTo>
                    <a:pt x="226" y="603"/>
                    <a:pt x="227" y="602"/>
                    <a:pt x="229" y="601"/>
                  </a:cubicBezTo>
                  <a:cubicBezTo>
                    <a:pt x="228" y="601"/>
                    <a:pt x="228" y="601"/>
                    <a:pt x="228" y="601"/>
                  </a:cubicBezTo>
                  <a:cubicBezTo>
                    <a:pt x="227" y="601"/>
                    <a:pt x="227" y="601"/>
                    <a:pt x="227" y="601"/>
                  </a:cubicBezTo>
                  <a:close/>
                  <a:moveTo>
                    <a:pt x="197" y="538"/>
                  </a:moveTo>
                  <a:cubicBezTo>
                    <a:pt x="199" y="538"/>
                    <a:pt x="199" y="536"/>
                    <a:pt x="200" y="536"/>
                  </a:cubicBezTo>
                  <a:cubicBezTo>
                    <a:pt x="200" y="535"/>
                    <a:pt x="200" y="532"/>
                    <a:pt x="198" y="532"/>
                  </a:cubicBezTo>
                  <a:cubicBezTo>
                    <a:pt x="197" y="534"/>
                    <a:pt x="198" y="536"/>
                    <a:pt x="197" y="538"/>
                  </a:cubicBezTo>
                  <a:close/>
                  <a:moveTo>
                    <a:pt x="213" y="539"/>
                  </a:moveTo>
                  <a:cubicBezTo>
                    <a:pt x="215" y="539"/>
                    <a:pt x="215" y="538"/>
                    <a:pt x="216" y="537"/>
                  </a:cubicBezTo>
                  <a:cubicBezTo>
                    <a:pt x="215" y="535"/>
                    <a:pt x="215" y="533"/>
                    <a:pt x="213" y="533"/>
                  </a:cubicBezTo>
                  <a:cubicBezTo>
                    <a:pt x="213" y="536"/>
                    <a:pt x="213" y="536"/>
                    <a:pt x="213" y="539"/>
                  </a:cubicBezTo>
                  <a:close/>
                  <a:moveTo>
                    <a:pt x="125" y="538"/>
                  </a:moveTo>
                  <a:cubicBezTo>
                    <a:pt x="126" y="537"/>
                    <a:pt x="126" y="535"/>
                    <a:pt x="124" y="535"/>
                  </a:cubicBezTo>
                  <a:cubicBezTo>
                    <a:pt x="123" y="536"/>
                    <a:pt x="124" y="538"/>
                    <a:pt x="125" y="538"/>
                  </a:cubicBezTo>
                  <a:close/>
                  <a:moveTo>
                    <a:pt x="191" y="551"/>
                  </a:moveTo>
                  <a:cubicBezTo>
                    <a:pt x="193" y="549"/>
                    <a:pt x="190" y="547"/>
                    <a:pt x="190" y="545"/>
                  </a:cubicBezTo>
                  <a:cubicBezTo>
                    <a:pt x="192" y="543"/>
                    <a:pt x="192" y="537"/>
                    <a:pt x="189" y="535"/>
                  </a:cubicBezTo>
                  <a:cubicBezTo>
                    <a:pt x="187" y="540"/>
                    <a:pt x="190" y="546"/>
                    <a:pt x="191" y="551"/>
                  </a:cubicBezTo>
                  <a:close/>
                  <a:moveTo>
                    <a:pt x="206" y="538"/>
                  </a:moveTo>
                  <a:cubicBezTo>
                    <a:pt x="208" y="538"/>
                    <a:pt x="207" y="542"/>
                    <a:pt x="210" y="543"/>
                  </a:cubicBezTo>
                  <a:cubicBezTo>
                    <a:pt x="209" y="539"/>
                    <a:pt x="208" y="538"/>
                    <a:pt x="206" y="536"/>
                  </a:cubicBezTo>
                  <a:cubicBezTo>
                    <a:pt x="206" y="537"/>
                    <a:pt x="205" y="537"/>
                    <a:pt x="206" y="538"/>
                  </a:cubicBezTo>
                  <a:close/>
                  <a:moveTo>
                    <a:pt x="134" y="539"/>
                  </a:moveTo>
                  <a:cubicBezTo>
                    <a:pt x="135" y="540"/>
                    <a:pt x="134" y="543"/>
                    <a:pt x="136" y="543"/>
                  </a:cubicBezTo>
                  <a:cubicBezTo>
                    <a:pt x="135" y="540"/>
                    <a:pt x="137" y="537"/>
                    <a:pt x="135" y="537"/>
                  </a:cubicBezTo>
                  <a:cubicBezTo>
                    <a:pt x="136" y="538"/>
                    <a:pt x="134" y="538"/>
                    <a:pt x="134" y="539"/>
                  </a:cubicBezTo>
                  <a:close/>
                  <a:moveTo>
                    <a:pt x="126" y="544"/>
                  </a:moveTo>
                  <a:cubicBezTo>
                    <a:pt x="127" y="543"/>
                    <a:pt x="128" y="542"/>
                    <a:pt x="128" y="540"/>
                  </a:cubicBezTo>
                  <a:cubicBezTo>
                    <a:pt x="127" y="540"/>
                    <a:pt x="128" y="539"/>
                    <a:pt x="127" y="539"/>
                  </a:cubicBezTo>
                  <a:cubicBezTo>
                    <a:pt x="126" y="541"/>
                    <a:pt x="125" y="542"/>
                    <a:pt x="126" y="544"/>
                  </a:cubicBezTo>
                  <a:close/>
                  <a:moveTo>
                    <a:pt x="199" y="546"/>
                  </a:moveTo>
                  <a:cubicBezTo>
                    <a:pt x="199" y="547"/>
                    <a:pt x="200" y="549"/>
                    <a:pt x="201" y="550"/>
                  </a:cubicBezTo>
                  <a:cubicBezTo>
                    <a:pt x="202" y="548"/>
                    <a:pt x="203" y="547"/>
                    <a:pt x="205" y="547"/>
                  </a:cubicBezTo>
                  <a:cubicBezTo>
                    <a:pt x="204" y="544"/>
                    <a:pt x="204" y="542"/>
                    <a:pt x="202" y="541"/>
                  </a:cubicBezTo>
                  <a:cubicBezTo>
                    <a:pt x="201" y="543"/>
                    <a:pt x="199" y="544"/>
                    <a:pt x="199" y="546"/>
                  </a:cubicBezTo>
                  <a:close/>
                  <a:moveTo>
                    <a:pt x="118" y="547"/>
                  </a:moveTo>
                  <a:cubicBezTo>
                    <a:pt x="120" y="546"/>
                    <a:pt x="121" y="544"/>
                    <a:pt x="121" y="542"/>
                  </a:cubicBezTo>
                  <a:cubicBezTo>
                    <a:pt x="120" y="542"/>
                    <a:pt x="120" y="541"/>
                    <a:pt x="120" y="542"/>
                  </a:cubicBezTo>
                  <a:cubicBezTo>
                    <a:pt x="121" y="543"/>
                    <a:pt x="117" y="544"/>
                    <a:pt x="118" y="547"/>
                  </a:cubicBezTo>
                  <a:close/>
                  <a:moveTo>
                    <a:pt x="220" y="546"/>
                  </a:moveTo>
                  <a:cubicBezTo>
                    <a:pt x="221" y="546"/>
                    <a:pt x="220" y="542"/>
                    <a:pt x="219" y="543"/>
                  </a:cubicBezTo>
                  <a:cubicBezTo>
                    <a:pt x="220" y="545"/>
                    <a:pt x="218" y="545"/>
                    <a:pt x="220" y="546"/>
                  </a:cubicBezTo>
                  <a:close/>
                  <a:moveTo>
                    <a:pt x="129" y="549"/>
                  </a:moveTo>
                  <a:cubicBezTo>
                    <a:pt x="130" y="548"/>
                    <a:pt x="131" y="547"/>
                    <a:pt x="131" y="545"/>
                  </a:cubicBezTo>
                  <a:cubicBezTo>
                    <a:pt x="131" y="545"/>
                    <a:pt x="130" y="544"/>
                    <a:pt x="129" y="544"/>
                  </a:cubicBezTo>
                  <a:cubicBezTo>
                    <a:pt x="129" y="547"/>
                    <a:pt x="126" y="548"/>
                    <a:pt x="129" y="549"/>
                  </a:cubicBezTo>
                  <a:close/>
                  <a:moveTo>
                    <a:pt x="214" y="551"/>
                  </a:moveTo>
                  <a:cubicBezTo>
                    <a:pt x="214" y="550"/>
                    <a:pt x="214" y="548"/>
                    <a:pt x="213" y="549"/>
                  </a:cubicBezTo>
                  <a:cubicBezTo>
                    <a:pt x="212" y="550"/>
                    <a:pt x="213" y="551"/>
                    <a:pt x="214" y="551"/>
                  </a:cubicBezTo>
                  <a:close/>
                  <a:moveTo>
                    <a:pt x="120" y="551"/>
                  </a:moveTo>
                  <a:cubicBezTo>
                    <a:pt x="122" y="552"/>
                    <a:pt x="122" y="549"/>
                    <a:pt x="121" y="549"/>
                  </a:cubicBezTo>
                  <a:cubicBezTo>
                    <a:pt x="121" y="549"/>
                    <a:pt x="120" y="550"/>
                    <a:pt x="120" y="551"/>
                  </a:cubicBezTo>
                  <a:close/>
                  <a:moveTo>
                    <a:pt x="130" y="555"/>
                  </a:moveTo>
                  <a:cubicBezTo>
                    <a:pt x="130" y="556"/>
                    <a:pt x="131" y="556"/>
                    <a:pt x="131" y="557"/>
                  </a:cubicBezTo>
                  <a:cubicBezTo>
                    <a:pt x="133" y="557"/>
                    <a:pt x="133" y="558"/>
                    <a:pt x="134" y="559"/>
                  </a:cubicBezTo>
                  <a:cubicBezTo>
                    <a:pt x="135" y="556"/>
                    <a:pt x="136" y="551"/>
                    <a:pt x="134" y="549"/>
                  </a:cubicBezTo>
                  <a:cubicBezTo>
                    <a:pt x="133" y="552"/>
                    <a:pt x="131" y="553"/>
                    <a:pt x="130" y="555"/>
                  </a:cubicBezTo>
                  <a:close/>
                  <a:moveTo>
                    <a:pt x="204" y="556"/>
                  </a:moveTo>
                  <a:cubicBezTo>
                    <a:pt x="204" y="557"/>
                    <a:pt x="205" y="558"/>
                    <a:pt x="205" y="559"/>
                  </a:cubicBezTo>
                  <a:cubicBezTo>
                    <a:pt x="207" y="559"/>
                    <a:pt x="207" y="557"/>
                    <a:pt x="209" y="556"/>
                  </a:cubicBezTo>
                  <a:cubicBezTo>
                    <a:pt x="208" y="555"/>
                    <a:pt x="209" y="552"/>
                    <a:pt x="207" y="552"/>
                  </a:cubicBezTo>
                  <a:cubicBezTo>
                    <a:pt x="206" y="554"/>
                    <a:pt x="205" y="555"/>
                    <a:pt x="204" y="556"/>
                  </a:cubicBezTo>
                  <a:close/>
                  <a:moveTo>
                    <a:pt x="115" y="559"/>
                  </a:moveTo>
                  <a:cubicBezTo>
                    <a:pt x="118" y="559"/>
                    <a:pt x="117" y="555"/>
                    <a:pt x="117" y="554"/>
                  </a:cubicBezTo>
                  <a:cubicBezTo>
                    <a:pt x="117" y="554"/>
                    <a:pt x="116" y="554"/>
                    <a:pt x="115" y="554"/>
                  </a:cubicBezTo>
                  <a:cubicBezTo>
                    <a:pt x="115" y="556"/>
                    <a:pt x="114" y="557"/>
                    <a:pt x="115" y="559"/>
                  </a:cubicBezTo>
                  <a:close/>
                  <a:moveTo>
                    <a:pt x="192" y="559"/>
                  </a:moveTo>
                  <a:cubicBezTo>
                    <a:pt x="192" y="564"/>
                    <a:pt x="195" y="568"/>
                    <a:pt x="197" y="573"/>
                  </a:cubicBezTo>
                  <a:cubicBezTo>
                    <a:pt x="197" y="571"/>
                    <a:pt x="199" y="570"/>
                    <a:pt x="199" y="568"/>
                  </a:cubicBezTo>
                  <a:cubicBezTo>
                    <a:pt x="197" y="568"/>
                    <a:pt x="196" y="567"/>
                    <a:pt x="195" y="565"/>
                  </a:cubicBezTo>
                  <a:cubicBezTo>
                    <a:pt x="196" y="565"/>
                    <a:pt x="196" y="563"/>
                    <a:pt x="197" y="562"/>
                  </a:cubicBezTo>
                  <a:cubicBezTo>
                    <a:pt x="196" y="561"/>
                    <a:pt x="196" y="559"/>
                    <a:pt x="194" y="558"/>
                  </a:cubicBezTo>
                  <a:cubicBezTo>
                    <a:pt x="194" y="559"/>
                    <a:pt x="192" y="559"/>
                    <a:pt x="192" y="559"/>
                  </a:cubicBezTo>
                  <a:close/>
                  <a:moveTo>
                    <a:pt x="217" y="566"/>
                  </a:moveTo>
                  <a:cubicBezTo>
                    <a:pt x="217" y="565"/>
                    <a:pt x="218" y="565"/>
                    <a:pt x="218" y="564"/>
                  </a:cubicBezTo>
                  <a:cubicBezTo>
                    <a:pt x="215" y="564"/>
                    <a:pt x="215" y="557"/>
                    <a:pt x="213" y="558"/>
                  </a:cubicBezTo>
                  <a:cubicBezTo>
                    <a:pt x="215" y="561"/>
                    <a:pt x="215" y="564"/>
                    <a:pt x="217" y="566"/>
                  </a:cubicBezTo>
                  <a:close/>
                  <a:moveTo>
                    <a:pt x="116" y="565"/>
                  </a:moveTo>
                  <a:cubicBezTo>
                    <a:pt x="117" y="565"/>
                    <a:pt x="117" y="566"/>
                    <a:pt x="118" y="566"/>
                  </a:cubicBezTo>
                  <a:cubicBezTo>
                    <a:pt x="119" y="565"/>
                    <a:pt x="121" y="562"/>
                    <a:pt x="119" y="561"/>
                  </a:cubicBezTo>
                  <a:cubicBezTo>
                    <a:pt x="118" y="562"/>
                    <a:pt x="117" y="564"/>
                    <a:pt x="116" y="565"/>
                  </a:cubicBezTo>
                  <a:close/>
                  <a:moveTo>
                    <a:pt x="214" y="566"/>
                  </a:moveTo>
                  <a:cubicBezTo>
                    <a:pt x="213" y="564"/>
                    <a:pt x="212" y="562"/>
                    <a:pt x="211" y="561"/>
                  </a:cubicBezTo>
                  <a:cubicBezTo>
                    <a:pt x="209" y="561"/>
                    <a:pt x="208" y="563"/>
                    <a:pt x="207" y="564"/>
                  </a:cubicBezTo>
                  <a:cubicBezTo>
                    <a:pt x="209" y="567"/>
                    <a:pt x="210" y="571"/>
                    <a:pt x="213" y="573"/>
                  </a:cubicBezTo>
                  <a:cubicBezTo>
                    <a:pt x="214" y="570"/>
                    <a:pt x="217" y="566"/>
                    <a:pt x="215" y="565"/>
                  </a:cubicBezTo>
                  <a:cubicBezTo>
                    <a:pt x="215" y="566"/>
                    <a:pt x="215" y="566"/>
                    <a:pt x="214" y="566"/>
                  </a:cubicBezTo>
                  <a:close/>
                  <a:moveTo>
                    <a:pt x="111" y="566"/>
                  </a:moveTo>
                  <a:cubicBezTo>
                    <a:pt x="112" y="564"/>
                    <a:pt x="113" y="563"/>
                    <a:pt x="112" y="561"/>
                  </a:cubicBezTo>
                  <a:cubicBezTo>
                    <a:pt x="112" y="562"/>
                    <a:pt x="111" y="565"/>
                    <a:pt x="111" y="566"/>
                  </a:cubicBezTo>
                  <a:close/>
                  <a:moveTo>
                    <a:pt x="127" y="568"/>
                  </a:moveTo>
                  <a:cubicBezTo>
                    <a:pt x="129" y="567"/>
                    <a:pt x="130" y="564"/>
                    <a:pt x="128" y="563"/>
                  </a:cubicBezTo>
                  <a:cubicBezTo>
                    <a:pt x="128" y="565"/>
                    <a:pt x="126" y="566"/>
                    <a:pt x="127" y="568"/>
                  </a:cubicBezTo>
                  <a:close/>
                  <a:moveTo>
                    <a:pt x="203" y="572"/>
                  </a:moveTo>
                  <a:cubicBezTo>
                    <a:pt x="205" y="574"/>
                    <a:pt x="206" y="577"/>
                    <a:pt x="207" y="580"/>
                  </a:cubicBezTo>
                  <a:cubicBezTo>
                    <a:pt x="209" y="579"/>
                    <a:pt x="209" y="578"/>
                    <a:pt x="210" y="576"/>
                  </a:cubicBezTo>
                  <a:cubicBezTo>
                    <a:pt x="207" y="574"/>
                    <a:pt x="207" y="570"/>
                    <a:pt x="204" y="568"/>
                  </a:cubicBezTo>
                  <a:cubicBezTo>
                    <a:pt x="204" y="569"/>
                    <a:pt x="202" y="569"/>
                    <a:pt x="203" y="572"/>
                  </a:cubicBezTo>
                  <a:close/>
                  <a:moveTo>
                    <a:pt x="218" y="572"/>
                  </a:moveTo>
                  <a:cubicBezTo>
                    <a:pt x="219" y="572"/>
                    <a:pt x="219" y="573"/>
                    <a:pt x="220" y="573"/>
                  </a:cubicBezTo>
                  <a:cubicBezTo>
                    <a:pt x="221" y="573"/>
                    <a:pt x="221" y="569"/>
                    <a:pt x="220" y="569"/>
                  </a:cubicBezTo>
                  <a:cubicBezTo>
                    <a:pt x="219" y="569"/>
                    <a:pt x="218" y="570"/>
                    <a:pt x="218" y="572"/>
                  </a:cubicBezTo>
                  <a:close/>
                  <a:moveTo>
                    <a:pt x="130" y="574"/>
                  </a:moveTo>
                  <a:cubicBezTo>
                    <a:pt x="131" y="574"/>
                    <a:pt x="131" y="575"/>
                    <a:pt x="133" y="575"/>
                  </a:cubicBezTo>
                  <a:cubicBezTo>
                    <a:pt x="132" y="574"/>
                    <a:pt x="132" y="572"/>
                    <a:pt x="131" y="570"/>
                  </a:cubicBezTo>
                  <a:cubicBezTo>
                    <a:pt x="131" y="572"/>
                    <a:pt x="129" y="572"/>
                    <a:pt x="130" y="574"/>
                  </a:cubicBezTo>
                  <a:close/>
                  <a:moveTo>
                    <a:pt x="123" y="580"/>
                  </a:moveTo>
                  <a:cubicBezTo>
                    <a:pt x="125" y="577"/>
                    <a:pt x="126" y="574"/>
                    <a:pt x="124" y="571"/>
                  </a:cubicBezTo>
                  <a:cubicBezTo>
                    <a:pt x="122" y="573"/>
                    <a:pt x="119" y="578"/>
                    <a:pt x="123" y="580"/>
                  </a:cubicBezTo>
                  <a:close/>
                  <a:moveTo>
                    <a:pt x="219" y="574"/>
                  </a:moveTo>
                  <a:cubicBezTo>
                    <a:pt x="218" y="573"/>
                    <a:pt x="218" y="572"/>
                    <a:pt x="217" y="572"/>
                  </a:cubicBezTo>
                  <a:cubicBezTo>
                    <a:pt x="216" y="573"/>
                    <a:pt x="215" y="575"/>
                    <a:pt x="214" y="576"/>
                  </a:cubicBezTo>
                  <a:cubicBezTo>
                    <a:pt x="215" y="576"/>
                    <a:pt x="214" y="578"/>
                    <a:pt x="216" y="577"/>
                  </a:cubicBezTo>
                  <a:cubicBezTo>
                    <a:pt x="218" y="576"/>
                    <a:pt x="217" y="573"/>
                    <a:pt x="219" y="574"/>
                  </a:cubicBezTo>
                  <a:close/>
                  <a:moveTo>
                    <a:pt x="201" y="583"/>
                  </a:moveTo>
                  <a:cubicBezTo>
                    <a:pt x="201" y="579"/>
                    <a:pt x="201" y="577"/>
                    <a:pt x="200" y="575"/>
                  </a:cubicBezTo>
                  <a:cubicBezTo>
                    <a:pt x="198" y="577"/>
                    <a:pt x="199" y="581"/>
                    <a:pt x="201" y="583"/>
                  </a:cubicBezTo>
                  <a:close/>
                  <a:moveTo>
                    <a:pt x="109" y="579"/>
                  </a:moveTo>
                  <a:cubicBezTo>
                    <a:pt x="110" y="579"/>
                    <a:pt x="110" y="579"/>
                    <a:pt x="111" y="579"/>
                  </a:cubicBezTo>
                  <a:cubicBezTo>
                    <a:pt x="111" y="579"/>
                    <a:pt x="111" y="578"/>
                    <a:pt x="111" y="578"/>
                  </a:cubicBezTo>
                  <a:cubicBezTo>
                    <a:pt x="110" y="577"/>
                    <a:pt x="109" y="578"/>
                    <a:pt x="109" y="579"/>
                  </a:cubicBezTo>
                  <a:close/>
                  <a:moveTo>
                    <a:pt x="136" y="582"/>
                  </a:moveTo>
                  <a:cubicBezTo>
                    <a:pt x="137" y="588"/>
                    <a:pt x="134" y="594"/>
                    <a:pt x="137" y="601"/>
                  </a:cubicBezTo>
                  <a:cubicBezTo>
                    <a:pt x="136" y="602"/>
                    <a:pt x="136" y="605"/>
                    <a:pt x="134" y="607"/>
                  </a:cubicBezTo>
                  <a:cubicBezTo>
                    <a:pt x="136" y="618"/>
                    <a:pt x="131" y="628"/>
                    <a:pt x="134" y="635"/>
                  </a:cubicBezTo>
                  <a:cubicBezTo>
                    <a:pt x="134" y="637"/>
                    <a:pt x="133" y="639"/>
                    <a:pt x="133" y="641"/>
                  </a:cubicBezTo>
                  <a:cubicBezTo>
                    <a:pt x="132" y="647"/>
                    <a:pt x="131" y="660"/>
                    <a:pt x="134" y="663"/>
                  </a:cubicBezTo>
                  <a:cubicBezTo>
                    <a:pt x="136" y="633"/>
                    <a:pt x="138" y="606"/>
                    <a:pt x="139" y="577"/>
                  </a:cubicBezTo>
                  <a:cubicBezTo>
                    <a:pt x="137" y="579"/>
                    <a:pt x="137" y="581"/>
                    <a:pt x="136" y="582"/>
                  </a:cubicBezTo>
                  <a:close/>
                  <a:moveTo>
                    <a:pt x="210" y="581"/>
                  </a:moveTo>
                  <a:cubicBezTo>
                    <a:pt x="211" y="583"/>
                    <a:pt x="209" y="582"/>
                    <a:pt x="209" y="584"/>
                  </a:cubicBezTo>
                  <a:cubicBezTo>
                    <a:pt x="211" y="585"/>
                    <a:pt x="214" y="581"/>
                    <a:pt x="212" y="580"/>
                  </a:cubicBezTo>
                  <a:cubicBezTo>
                    <a:pt x="212" y="581"/>
                    <a:pt x="210" y="580"/>
                    <a:pt x="210" y="581"/>
                  </a:cubicBezTo>
                  <a:close/>
                  <a:moveTo>
                    <a:pt x="117" y="595"/>
                  </a:moveTo>
                  <a:cubicBezTo>
                    <a:pt x="120" y="590"/>
                    <a:pt x="122" y="585"/>
                    <a:pt x="118" y="580"/>
                  </a:cubicBezTo>
                  <a:cubicBezTo>
                    <a:pt x="114" y="584"/>
                    <a:pt x="114" y="591"/>
                    <a:pt x="117" y="595"/>
                  </a:cubicBezTo>
                  <a:close/>
                  <a:moveTo>
                    <a:pt x="127" y="588"/>
                  </a:moveTo>
                  <a:cubicBezTo>
                    <a:pt x="127" y="586"/>
                    <a:pt x="129" y="585"/>
                    <a:pt x="129" y="583"/>
                  </a:cubicBezTo>
                  <a:cubicBezTo>
                    <a:pt x="128" y="583"/>
                    <a:pt x="128" y="582"/>
                    <a:pt x="128" y="581"/>
                  </a:cubicBezTo>
                  <a:cubicBezTo>
                    <a:pt x="126" y="582"/>
                    <a:pt x="124" y="587"/>
                    <a:pt x="127" y="588"/>
                  </a:cubicBezTo>
                  <a:close/>
                  <a:moveTo>
                    <a:pt x="219" y="584"/>
                  </a:moveTo>
                  <a:cubicBezTo>
                    <a:pt x="219" y="584"/>
                    <a:pt x="220" y="584"/>
                    <a:pt x="220" y="584"/>
                  </a:cubicBezTo>
                  <a:cubicBezTo>
                    <a:pt x="219" y="584"/>
                    <a:pt x="222" y="582"/>
                    <a:pt x="219" y="582"/>
                  </a:cubicBezTo>
                  <a:cubicBezTo>
                    <a:pt x="220" y="584"/>
                    <a:pt x="218" y="583"/>
                    <a:pt x="219" y="584"/>
                  </a:cubicBezTo>
                  <a:close/>
                  <a:moveTo>
                    <a:pt x="197" y="593"/>
                  </a:moveTo>
                  <a:cubicBezTo>
                    <a:pt x="198" y="591"/>
                    <a:pt x="199" y="591"/>
                    <a:pt x="200" y="590"/>
                  </a:cubicBezTo>
                  <a:cubicBezTo>
                    <a:pt x="199" y="588"/>
                    <a:pt x="198" y="584"/>
                    <a:pt x="196" y="583"/>
                  </a:cubicBezTo>
                  <a:cubicBezTo>
                    <a:pt x="197" y="588"/>
                    <a:pt x="192" y="591"/>
                    <a:pt x="197" y="593"/>
                  </a:cubicBezTo>
                  <a:close/>
                  <a:moveTo>
                    <a:pt x="211" y="588"/>
                  </a:moveTo>
                  <a:cubicBezTo>
                    <a:pt x="211" y="586"/>
                    <a:pt x="214" y="585"/>
                    <a:pt x="213" y="584"/>
                  </a:cubicBezTo>
                  <a:cubicBezTo>
                    <a:pt x="212" y="585"/>
                    <a:pt x="208" y="586"/>
                    <a:pt x="211" y="588"/>
                  </a:cubicBezTo>
                  <a:close/>
                  <a:moveTo>
                    <a:pt x="107" y="627"/>
                  </a:moveTo>
                  <a:cubicBezTo>
                    <a:pt x="109" y="623"/>
                    <a:pt x="111" y="620"/>
                    <a:pt x="112" y="615"/>
                  </a:cubicBezTo>
                  <a:cubicBezTo>
                    <a:pt x="109" y="613"/>
                    <a:pt x="109" y="609"/>
                    <a:pt x="108" y="605"/>
                  </a:cubicBezTo>
                  <a:cubicBezTo>
                    <a:pt x="110" y="604"/>
                    <a:pt x="111" y="605"/>
                    <a:pt x="112" y="604"/>
                  </a:cubicBezTo>
                  <a:cubicBezTo>
                    <a:pt x="110" y="600"/>
                    <a:pt x="113" y="594"/>
                    <a:pt x="111" y="589"/>
                  </a:cubicBezTo>
                  <a:cubicBezTo>
                    <a:pt x="110" y="590"/>
                    <a:pt x="109" y="588"/>
                    <a:pt x="108" y="589"/>
                  </a:cubicBezTo>
                  <a:cubicBezTo>
                    <a:pt x="108" y="599"/>
                    <a:pt x="107" y="616"/>
                    <a:pt x="107" y="627"/>
                  </a:cubicBezTo>
                  <a:close/>
                  <a:moveTo>
                    <a:pt x="206" y="595"/>
                  </a:moveTo>
                  <a:cubicBezTo>
                    <a:pt x="207" y="594"/>
                    <a:pt x="209" y="592"/>
                    <a:pt x="207" y="589"/>
                  </a:cubicBezTo>
                  <a:cubicBezTo>
                    <a:pt x="204" y="589"/>
                    <a:pt x="204" y="594"/>
                    <a:pt x="206" y="595"/>
                  </a:cubicBezTo>
                  <a:close/>
                  <a:moveTo>
                    <a:pt x="215" y="589"/>
                  </a:moveTo>
                  <a:cubicBezTo>
                    <a:pt x="211" y="590"/>
                    <a:pt x="212" y="595"/>
                    <a:pt x="215" y="596"/>
                  </a:cubicBezTo>
                  <a:cubicBezTo>
                    <a:pt x="216" y="595"/>
                    <a:pt x="218" y="594"/>
                    <a:pt x="217" y="593"/>
                  </a:cubicBezTo>
                  <a:cubicBezTo>
                    <a:pt x="216" y="594"/>
                    <a:pt x="216" y="590"/>
                    <a:pt x="215" y="589"/>
                  </a:cubicBezTo>
                  <a:close/>
                  <a:moveTo>
                    <a:pt x="131" y="596"/>
                  </a:moveTo>
                  <a:cubicBezTo>
                    <a:pt x="131" y="594"/>
                    <a:pt x="131" y="592"/>
                    <a:pt x="130" y="591"/>
                  </a:cubicBezTo>
                  <a:cubicBezTo>
                    <a:pt x="128" y="593"/>
                    <a:pt x="129" y="596"/>
                    <a:pt x="131" y="596"/>
                  </a:cubicBezTo>
                  <a:close/>
                  <a:moveTo>
                    <a:pt x="120" y="600"/>
                  </a:moveTo>
                  <a:cubicBezTo>
                    <a:pt x="120" y="597"/>
                    <a:pt x="124" y="594"/>
                    <a:pt x="122" y="592"/>
                  </a:cubicBezTo>
                  <a:cubicBezTo>
                    <a:pt x="121" y="595"/>
                    <a:pt x="118" y="597"/>
                    <a:pt x="120" y="600"/>
                  </a:cubicBezTo>
                  <a:close/>
                  <a:moveTo>
                    <a:pt x="202" y="594"/>
                  </a:moveTo>
                  <a:cubicBezTo>
                    <a:pt x="201" y="595"/>
                    <a:pt x="198" y="595"/>
                    <a:pt x="197" y="596"/>
                  </a:cubicBezTo>
                  <a:cubicBezTo>
                    <a:pt x="197" y="599"/>
                    <a:pt x="199" y="600"/>
                    <a:pt x="200" y="603"/>
                  </a:cubicBezTo>
                  <a:cubicBezTo>
                    <a:pt x="202" y="602"/>
                    <a:pt x="204" y="597"/>
                    <a:pt x="203" y="595"/>
                  </a:cubicBezTo>
                  <a:cubicBezTo>
                    <a:pt x="203" y="596"/>
                    <a:pt x="203" y="594"/>
                    <a:pt x="202" y="594"/>
                  </a:cubicBezTo>
                  <a:close/>
                  <a:moveTo>
                    <a:pt x="208" y="598"/>
                  </a:moveTo>
                  <a:cubicBezTo>
                    <a:pt x="209" y="599"/>
                    <a:pt x="209" y="602"/>
                    <a:pt x="212" y="601"/>
                  </a:cubicBezTo>
                  <a:cubicBezTo>
                    <a:pt x="211" y="598"/>
                    <a:pt x="210" y="596"/>
                    <a:pt x="209" y="595"/>
                  </a:cubicBezTo>
                  <a:cubicBezTo>
                    <a:pt x="210" y="597"/>
                    <a:pt x="208" y="597"/>
                    <a:pt x="208" y="598"/>
                  </a:cubicBezTo>
                  <a:close/>
                  <a:moveTo>
                    <a:pt x="128" y="603"/>
                  </a:moveTo>
                  <a:cubicBezTo>
                    <a:pt x="130" y="604"/>
                    <a:pt x="129" y="602"/>
                    <a:pt x="130" y="602"/>
                  </a:cubicBezTo>
                  <a:cubicBezTo>
                    <a:pt x="130" y="601"/>
                    <a:pt x="128" y="599"/>
                    <a:pt x="127" y="600"/>
                  </a:cubicBezTo>
                  <a:cubicBezTo>
                    <a:pt x="128" y="600"/>
                    <a:pt x="128" y="602"/>
                    <a:pt x="128" y="603"/>
                  </a:cubicBezTo>
                  <a:close/>
                  <a:moveTo>
                    <a:pt x="217" y="601"/>
                  </a:moveTo>
                  <a:cubicBezTo>
                    <a:pt x="218" y="601"/>
                    <a:pt x="218" y="603"/>
                    <a:pt x="219" y="603"/>
                  </a:cubicBezTo>
                  <a:cubicBezTo>
                    <a:pt x="220" y="601"/>
                    <a:pt x="219" y="600"/>
                    <a:pt x="218" y="600"/>
                  </a:cubicBezTo>
                  <a:cubicBezTo>
                    <a:pt x="218" y="600"/>
                    <a:pt x="217" y="600"/>
                    <a:pt x="217" y="601"/>
                  </a:cubicBezTo>
                  <a:close/>
                  <a:moveTo>
                    <a:pt x="121" y="607"/>
                  </a:moveTo>
                  <a:cubicBezTo>
                    <a:pt x="122" y="608"/>
                    <a:pt x="123" y="610"/>
                    <a:pt x="124" y="611"/>
                  </a:cubicBezTo>
                  <a:cubicBezTo>
                    <a:pt x="125" y="609"/>
                    <a:pt x="127" y="607"/>
                    <a:pt x="128" y="605"/>
                  </a:cubicBezTo>
                  <a:cubicBezTo>
                    <a:pt x="126" y="604"/>
                    <a:pt x="126" y="603"/>
                    <a:pt x="126" y="601"/>
                  </a:cubicBezTo>
                  <a:cubicBezTo>
                    <a:pt x="125" y="601"/>
                    <a:pt x="125" y="601"/>
                    <a:pt x="124" y="601"/>
                  </a:cubicBezTo>
                  <a:cubicBezTo>
                    <a:pt x="124" y="603"/>
                    <a:pt x="122" y="604"/>
                    <a:pt x="121" y="607"/>
                  </a:cubicBezTo>
                  <a:close/>
                  <a:moveTo>
                    <a:pt x="202" y="608"/>
                  </a:moveTo>
                  <a:cubicBezTo>
                    <a:pt x="204" y="607"/>
                    <a:pt x="205" y="606"/>
                    <a:pt x="206" y="605"/>
                  </a:cubicBezTo>
                  <a:cubicBezTo>
                    <a:pt x="207" y="603"/>
                    <a:pt x="206" y="602"/>
                    <a:pt x="205" y="601"/>
                  </a:cubicBezTo>
                  <a:cubicBezTo>
                    <a:pt x="204" y="603"/>
                    <a:pt x="201" y="606"/>
                    <a:pt x="202" y="608"/>
                  </a:cubicBezTo>
                  <a:close/>
                  <a:moveTo>
                    <a:pt x="196" y="609"/>
                  </a:moveTo>
                  <a:cubicBezTo>
                    <a:pt x="198" y="609"/>
                    <a:pt x="198" y="608"/>
                    <a:pt x="198" y="607"/>
                  </a:cubicBezTo>
                  <a:cubicBezTo>
                    <a:pt x="198" y="606"/>
                    <a:pt x="197" y="606"/>
                    <a:pt x="197" y="605"/>
                  </a:cubicBezTo>
                  <a:cubicBezTo>
                    <a:pt x="197" y="605"/>
                    <a:pt x="197" y="604"/>
                    <a:pt x="197" y="604"/>
                  </a:cubicBezTo>
                  <a:cubicBezTo>
                    <a:pt x="196" y="605"/>
                    <a:pt x="196" y="608"/>
                    <a:pt x="196" y="609"/>
                  </a:cubicBezTo>
                  <a:close/>
                  <a:moveTo>
                    <a:pt x="212" y="608"/>
                  </a:moveTo>
                  <a:cubicBezTo>
                    <a:pt x="214" y="609"/>
                    <a:pt x="216" y="615"/>
                    <a:pt x="217" y="610"/>
                  </a:cubicBezTo>
                  <a:cubicBezTo>
                    <a:pt x="216" y="608"/>
                    <a:pt x="215" y="606"/>
                    <a:pt x="214" y="605"/>
                  </a:cubicBezTo>
                  <a:cubicBezTo>
                    <a:pt x="214" y="606"/>
                    <a:pt x="213" y="607"/>
                    <a:pt x="212" y="608"/>
                  </a:cubicBezTo>
                  <a:close/>
                  <a:moveTo>
                    <a:pt x="226" y="608"/>
                  </a:moveTo>
                  <a:cubicBezTo>
                    <a:pt x="226" y="610"/>
                    <a:pt x="226" y="611"/>
                    <a:pt x="227" y="611"/>
                  </a:cubicBezTo>
                  <a:cubicBezTo>
                    <a:pt x="227" y="610"/>
                    <a:pt x="228" y="610"/>
                    <a:pt x="229" y="609"/>
                  </a:cubicBezTo>
                  <a:cubicBezTo>
                    <a:pt x="229" y="608"/>
                    <a:pt x="230" y="606"/>
                    <a:pt x="229" y="606"/>
                  </a:cubicBezTo>
                  <a:cubicBezTo>
                    <a:pt x="228" y="606"/>
                    <a:pt x="227" y="608"/>
                    <a:pt x="226" y="608"/>
                  </a:cubicBezTo>
                  <a:close/>
                  <a:moveTo>
                    <a:pt x="204" y="611"/>
                  </a:moveTo>
                  <a:cubicBezTo>
                    <a:pt x="206" y="612"/>
                    <a:pt x="207" y="609"/>
                    <a:pt x="208" y="608"/>
                  </a:cubicBezTo>
                  <a:cubicBezTo>
                    <a:pt x="206" y="608"/>
                    <a:pt x="205" y="610"/>
                    <a:pt x="204" y="611"/>
                  </a:cubicBezTo>
                  <a:close/>
                  <a:moveTo>
                    <a:pt x="126" y="614"/>
                  </a:moveTo>
                  <a:cubicBezTo>
                    <a:pt x="127" y="613"/>
                    <a:pt x="129" y="611"/>
                    <a:pt x="128" y="609"/>
                  </a:cubicBezTo>
                  <a:cubicBezTo>
                    <a:pt x="127" y="611"/>
                    <a:pt x="125" y="612"/>
                    <a:pt x="126" y="614"/>
                  </a:cubicBezTo>
                  <a:close/>
                  <a:moveTo>
                    <a:pt x="116" y="617"/>
                  </a:moveTo>
                  <a:cubicBezTo>
                    <a:pt x="117" y="617"/>
                    <a:pt x="117" y="620"/>
                    <a:pt x="119" y="620"/>
                  </a:cubicBezTo>
                  <a:cubicBezTo>
                    <a:pt x="121" y="616"/>
                    <a:pt x="123" y="614"/>
                    <a:pt x="119" y="610"/>
                  </a:cubicBezTo>
                  <a:cubicBezTo>
                    <a:pt x="118" y="613"/>
                    <a:pt x="117" y="615"/>
                    <a:pt x="116" y="617"/>
                  </a:cubicBezTo>
                  <a:close/>
                  <a:moveTo>
                    <a:pt x="206" y="615"/>
                  </a:moveTo>
                  <a:cubicBezTo>
                    <a:pt x="207" y="617"/>
                    <a:pt x="207" y="619"/>
                    <a:pt x="209" y="620"/>
                  </a:cubicBezTo>
                  <a:cubicBezTo>
                    <a:pt x="209" y="617"/>
                    <a:pt x="211" y="617"/>
                    <a:pt x="212" y="615"/>
                  </a:cubicBezTo>
                  <a:cubicBezTo>
                    <a:pt x="211" y="614"/>
                    <a:pt x="210" y="612"/>
                    <a:pt x="209" y="610"/>
                  </a:cubicBezTo>
                  <a:cubicBezTo>
                    <a:pt x="209" y="613"/>
                    <a:pt x="207" y="613"/>
                    <a:pt x="206" y="615"/>
                  </a:cubicBezTo>
                  <a:close/>
                  <a:moveTo>
                    <a:pt x="199" y="614"/>
                  </a:moveTo>
                  <a:cubicBezTo>
                    <a:pt x="199" y="614"/>
                    <a:pt x="200" y="615"/>
                    <a:pt x="200" y="617"/>
                  </a:cubicBezTo>
                  <a:cubicBezTo>
                    <a:pt x="201" y="617"/>
                    <a:pt x="201" y="616"/>
                    <a:pt x="202" y="614"/>
                  </a:cubicBezTo>
                  <a:cubicBezTo>
                    <a:pt x="201" y="613"/>
                    <a:pt x="199" y="612"/>
                    <a:pt x="199" y="614"/>
                  </a:cubicBezTo>
                  <a:close/>
                  <a:moveTo>
                    <a:pt x="227" y="619"/>
                  </a:moveTo>
                  <a:cubicBezTo>
                    <a:pt x="226" y="620"/>
                    <a:pt x="225" y="618"/>
                    <a:pt x="225" y="620"/>
                  </a:cubicBezTo>
                  <a:cubicBezTo>
                    <a:pt x="227" y="620"/>
                    <a:pt x="227" y="623"/>
                    <a:pt x="229" y="624"/>
                  </a:cubicBezTo>
                  <a:cubicBezTo>
                    <a:pt x="228" y="622"/>
                    <a:pt x="229" y="618"/>
                    <a:pt x="228" y="616"/>
                  </a:cubicBezTo>
                  <a:cubicBezTo>
                    <a:pt x="228" y="617"/>
                    <a:pt x="226" y="617"/>
                    <a:pt x="227" y="619"/>
                  </a:cubicBezTo>
                  <a:close/>
                  <a:moveTo>
                    <a:pt x="211" y="620"/>
                  </a:moveTo>
                  <a:cubicBezTo>
                    <a:pt x="211" y="620"/>
                    <a:pt x="212" y="620"/>
                    <a:pt x="213" y="620"/>
                  </a:cubicBezTo>
                  <a:cubicBezTo>
                    <a:pt x="213" y="619"/>
                    <a:pt x="213" y="618"/>
                    <a:pt x="213" y="618"/>
                  </a:cubicBezTo>
                  <a:cubicBezTo>
                    <a:pt x="211" y="618"/>
                    <a:pt x="211" y="618"/>
                    <a:pt x="211" y="620"/>
                  </a:cubicBezTo>
                  <a:close/>
                  <a:moveTo>
                    <a:pt x="202" y="625"/>
                  </a:moveTo>
                  <a:cubicBezTo>
                    <a:pt x="204" y="625"/>
                    <a:pt x="204" y="623"/>
                    <a:pt x="205" y="623"/>
                  </a:cubicBezTo>
                  <a:cubicBezTo>
                    <a:pt x="204" y="621"/>
                    <a:pt x="205" y="619"/>
                    <a:pt x="203" y="619"/>
                  </a:cubicBezTo>
                  <a:cubicBezTo>
                    <a:pt x="201" y="620"/>
                    <a:pt x="201" y="623"/>
                    <a:pt x="202" y="625"/>
                  </a:cubicBezTo>
                  <a:close/>
                  <a:moveTo>
                    <a:pt x="120" y="621"/>
                  </a:moveTo>
                  <a:cubicBezTo>
                    <a:pt x="120" y="622"/>
                    <a:pt x="120" y="623"/>
                    <a:pt x="120" y="624"/>
                  </a:cubicBezTo>
                  <a:cubicBezTo>
                    <a:pt x="122" y="625"/>
                    <a:pt x="122" y="622"/>
                    <a:pt x="122" y="621"/>
                  </a:cubicBezTo>
                  <a:cubicBezTo>
                    <a:pt x="122" y="620"/>
                    <a:pt x="121" y="621"/>
                    <a:pt x="120" y="621"/>
                  </a:cubicBezTo>
                  <a:close/>
                  <a:moveTo>
                    <a:pt x="113" y="622"/>
                  </a:moveTo>
                  <a:cubicBezTo>
                    <a:pt x="114" y="622"/>
                    <a:pt x="113" y="626"/>
                    <a:pt x="114" y="626"/>
                  </a:cubicBezTo>
                  <a:cubicBezTo>
                    <a:pt x="116" y="625"/>
                    <a:pt x="115" y="620"/>
                    <a:pt x="114" y="621"/>
                  </a:cubicBezTo>
                  <a:cubicBezTo>
                    <a:pt x="114" y="622"/>
                    <a:pt x="113" y="622"/>
                    <a:pt x="113" y="622"/>
                  </a:cubicBezTo>
                  <a:close/>
                  <a:moveTo>
                    <a:pt x="211" y="626"/>
                  </a:moveTo>
                  <a:cubicBezTo>
                    <a:pt x="212" y="627"/>
                    <a:pt x="215" y="623"/>
                    <a:pt x="214" y="622"/>
                  </a:cubicBezTo>
                  <a:cubicBezTo>
                    <a:pt x="213" y="624"/>
                    <a:pt x="211" y="624"/>
                    <a:pt x="211" y="626"/>
                  </a:cubicBezTo>
                  <a:close/>
                  <a:moveTo>
                    <a:pt x="222" y="624"/>
                  </a:moveTo>
                  <a:cubicBezTo>
                    <a:pt x="224" y="627"/>
                    <a:pt x="225" y="631"/>
                    <a:pt x="228" y="632"/>
                  </a:cubicBezTo>
                  <a:cubicBezTo>
                    <a:pt x="228" y="630"/>
                    <a:pt x="228" y="631"/>
                    <a:pt x="229" y="630"/>
                  </a:cubicBezTo>
                  <a:cubicBezTo>
                    <a:pt x="225" y="629"/>
                    <a:pt x="226" y="624"/>
                    <a:pt x="223" y="622"/>
                  </a:cubicBezTo>
                  <a:cubicBezTo>
                    <a:pt x="223" y="623"/>
                    <a:pt x="222" y="623"/>
                    <a:pt x="222" y="624"/>
                  </a:cubicBezTo>
                  <a:close/>
                  <a:moveTo>
                    <a:pt x="127" y="626"/>
                  </a:moveTo>
                  <a:cubicBezTo>
                    <a:pt x="127" y="625"/>
                    <a:pt x="129" y="623"/>
                    <a:pt x="128" y="623"/>
                  </a:cubicBezTo>
                  <a:cubicBezTo>
                    <a:pt x="127" y="624"/>
                    <a:pt x="125" y="625"/>
                    <a:pt x="127" y="626"/>
                  </a:cubicBezTo>
                  <a:close/>
                  <a:moveTo>
                    <a:pt x="203" y="627"/>
                  </a:moveTo>
                  <a:cubicBezTo>
                    <a:pt x="205" y="627"/>
                    <a:pt x="203" y="629"/>
                    <a:pt x="205" y="629"/>
                  </a:cubicBezTo>
                  <a:cubicBezTo>
                    <a:pt x="205" y="627"/>
                    <a:pt x="208" y="625"/>
                    <a:pt x="206" y="624"/>
                  </a:cubicBezTo>
                  <a:cubicBezTo>
                    <a:pt x="206" y="626"/>
                    <a:pt x="203" y="625"/>
                    <a:pt x="203" y="627"/>
                  </a:cubicBezTo>
                  <a:close/>
                  <a:moveTo>
                    <a:pt x="198" y="627"/>
                  </a:moveTo>
                  <a:cubicBezTo>
                    <a:pt x="199" y="627"/>
                    <a:pt x="200" y="626"/>
                    <a:pt x="200" y="625"/>
                  </a:cubicBezTo>
                  <a:cubicBezTo>
                    <a:pt x="198" y="625"/>
                    <a:pt x="198" y="626"/>
                    <a:pt x="198" y="627"/>
                  </a:cubicBezTo>
                  <a:close/>
                  <a:moveTo>
                    <a:pt x="213" y="630"/>
                  </a:moveTo>
                  <a:cubicBezTo>
                    <a:pt x="214" y="628"/>
                    <a:pt x="215" y="628"/>
                    <a:pt x="216" y="626"/>
                  </a:cubicBezTo>
                  <a:cubicBezTo>
                    <a:pt x="214" y="626"/>
                    <a:pt x="211" y="629"/>
                    <a:pt x="213" y="630"/>
                  </a:cubicBezTo>
                  <a:close/>
                  <a:moveTo>
                    <a:pt x="115" y="634"/>
                  </a:moveTo>
                  <a:cubicBezTo>
                    <a:pt x="116" y="632"/>
                    <a:pt x="120" y="629"/>
                    <a:pt x="116" y="627"/>
                  </a:cubicBezTo>
                  <a:cubicBezTo>
                    <a:pt x="115" y="629"/>
                    <a:pt x="112" y="633"/>
                    <a:pt x="115" y="634"/>
                  </a:cubicBezTo>
                  <a:close/>
                  <a:moveTo>
                    <a:pt x="109" y="633"/>
                  </a:moveTo>
                  <a:cubicBezTo>
                    <a:pt x="109" y="631"/>
                    <a:pt x="112" y="630"/>
                    <a:pt x="110" y="628"/>
                  </a:cubicBezTo>
                  <a:cubicBezTo>
                    <a:pt x="110" y="630"/>
                    <a:pt x="108" y="631"/>
                    <a:pt x="109" y="633"/>
                  </a:cubicBezTo>
                  <a:close/>
                  <a:moveTo>
                    <a:pt x="125" y="629"/>
                  </a:moveTo>
                  <a:cubicBezTo>
                    <a:pt x="125" y="629"/>
                    <a:pt x="125" y="628"/>
                    <a:pt x="124" y="628"/>
                  </a:cubicBezTo>
                  <a:cubicBezTo>
                    <a:pt x="124" y="629"/>
                    <a:pt x="123" y="631"/>
                    <a:pt x="125" y="631"/>
                  </a:cubicBezTo>
                  <a:cubicBezTo>
                    <a:pt x="125" y="631"/>
                    <a:pt x="126" y="628"/>
                    <a:pt x="125" y="629"/>
                  </a:cubicBezTo>
                  <a:cubicBezTo>
                    <a:pt x="125" y="629"/>
                    <a:pt x="125" y="629"/>
                    <a:pt x="125" y="629"/>
                  </a:cubicBezTo>
                  <a:close/>
                  <a:moveTo>
                    <a:pt x="128" y="632"/>
                  </a:moveTo>
                  <a:cubicBezTo>
                    <a:pt x="129" y="632"/>
                    <a:pt x="129" y="632"/>
                    <a:pt x="130" y="633"/>
                  </a:cubicBezTo>
                  <a:cubicBezTo>
                    <a:pt x="130" y="631"/>
                    <a:pt x="130" y="630"/>
                    <a:pt x="129" y="629"/>
                  </a:cubicBezTo>
                  <a:cubicBezTo>
                    <a:pt x="129" y="630"/>
                    <a:pt x="128" y="630"/>
                    <a:pt x="128" y="632"/>
                  </a:cubicBezTo>
                  <a:close/>
                  <a:moveTo>
                    <a:pt x="199" y="637"/>
                  </a:moveTo>
                  <a:cubicBezTo>
                    <a:pt x="200" y="635"/>
                    <a:pt x="201" y="634"/>
                    <a:pt x="202" y="632"/>
                  </a:cubicBezTo>
                  <a:cubicBezTo>
                    <a:pt x="201" y="631"/>
                    <a:pt x="201" y="630"/>
                    <a:pt x="200" y="629"/>
                  </a:cubicBezTo>
                  <a:cubicBezTo>
                    <a:pt x="198" y="630"/>
                    <a:pt x="197" y="635"/>
                    <a:pt x="199" y="637"/>
                  </a:cubicBezTo>
                  <a:close/>
                  <a:moveTo>
                    <a:pt x="214" y="634"/>
                  </a:moveTo>
                  <a:cubicBezTo>
                    <a:pt x="216" y="634"/>
                    <a:pt x="216" y="637"/>
                    <a:pt x="218" y="637"/>
                  </a:cubicBezTo>
                  <a:cubicBezTo>
                    <a:pt x="218" y="634"/>
                    <a:pt x="218" y="631"/>
                    <a:pt x="218" y="630"/>
                  </a:cubicBezTo>
                  <a:cubicBezTo>
                    <a:pt x="216" y="630"/>
                    <a:pt x="216" y="632"/>
                    <a:pt x="214" y="634"/>
                  </a:cubicBezTo>
                  <a:close/>
                  <a:moveTo>
                    <a:pt x="207" y="636"/>
                  </a:moveTo>
                  <a:cubicBezTo>
                    <a:pt x="210" y="637"/>
                    <a:pt x="211" y="633"/>
                    <a:pt x="209" y="632"/>
                  </a:cubicBezTo>
                  <a:cubicBezTo>
                    <a:pt x="209" y="634"/>
                    <a:pt x="207" y="634"/>
                    <a:pt x="207" y="636"/>
                  </a:cubicBezTo>
                  <a:close/>
                  <a:moveTo>
                    <a:pt x="106" y="670"/>
                  </a:moveTo>
                  <a:cubicBezTo>
                    <a:pt x="106" y="670"/>
                    <a:pt x="107" y="670"/>
                    <a:pt x="107" y="671"/>
                  </a:cubicBezTo>
                  <a:cubicBezTo>
                    <a:pt x="105" y="673"/>
                    <a:pt x="108" y="678"/>
                    <a:pt x="106" y="679"/>
                  </a:cubicBezTo>
                  <a:cubicBezTo>
                    <a:pt x="107" y="682"/>
                    <a:pt x="105" y="693"/>
                    <a:pt x="107" y="696"/>
                  </a:cubicBezTo>
                  <a:cubicBezTo>
                    <a:pt x="108" y="694"/>
                    <a:pt x="109" y="691"/>
                    <a:pt x="111" y="689"/>
                  </a:cubicBezTo>
                  <a:cubicBezTo>
                    <a:pt x="111" y="687"/>
                    <a:pt x="108" y="688"/>
                    <a:pt x="109" y="686"/>
                  </a:cubicBezTo>
                  <a:cubicBezTo>
                    <a:pt x="112" y="678"/>
                    <a:pt x="111" y="669"/>
                    <a:pt x="108" y="663"/>
                  </a:cubicBezTo>
                  <a:cubicBezTo>
                    <a:pt x="113" y="655"/>
                    <a:pt x="110" y="646"/>
                    <a:pt x="111" y="636"/>
                  </a:cubicBezTo>
                  <a:cubicBezTo>
                    <a:pt x="111" y="635"/>
                    <a:pt x="110" y="635"/>
                    <a:pt x="110" y="635"/>
                  </a:cubicBezTo>
                  <a:cubicBezTo>
                    <a:pt x="102" y="646"/>
                    <a:pt x="109" y="659"/>
                    <a:pt x="106" y="670"/>
                  </a:cubicBezTo>
                  <a:close/>
                  <a:moveTo>
                    <a:pt x="225" y="650"/>
                  </a:moveTo>
                  <a:cubicBezTo>
                    <a:pt x="224" y="649"/>
                    <a:pt x="223" y="650"/>
                    <a:pt x="222" y="650"/>
                  </a:cubicBezTo>
                  <a:cubicBezTo>
                    <a:pt x="222" y="654"/>
                    <a:pt x="224" y="656"/>
                    <a:pt x="226" y="658"/>
                  </a:cubicBezTo>
                  <a:cubicBezTo>
                    <a:pt x="225" y="659"/>
                    <a:pt x="227" y="665"/>
                    <a:pt x="224" y="666"/>
                  </a:cubicBezTo>
                  <a:cubicBezTo>
                    <a:pt x="223" y="665"/>
                    <a:pt x="221" y="664"/>
                    <a:pt x="220" y="665"/>
                  </a:cubicBezTo>
                  <a:cubicBezTo>
                    <a:pt x="219" y="668"/>
                    <a:pt x="222" y="671"/>
                    <a:pt x="223" y="673"/>
                  </a:cubicBezTo>
                  <a:cubicBezTo>
                    <a:pt x="231" y="667"/>
                    <a:pt x="227" y="649"/>
                    <a:pt x="228" y="639"/>
                  </a:cubicBezTo>
                  <a:cubicBezTo>
                    <a:pt x="227" y="638"/>
                    <a:pt x="226" y="636"/>
                    <a:pt x="225" y="635"/>
                  </a:cubicBezTo>
                  <a:cubicBezTo>
                    <a:pt x="221" y="639"/>
                    <a:pt x="229" y="645"/>
                    <a:pt x="225" y="650"/>
                  </a:cubicBezTo>
                  <a:close/>
                  <a:moveTo>
                    <a:pt x="119" y="642"/>
                  </a:moveTo>
                  <a:cubicBezTo>
                    <a:pt x="119" y="640"/>
                    <a:pt x="122" y="639"/>
                    <a:pt x="121" y="636"/>
                  </a:cubicBezTo>
                  <a:cubicBezTo>
                    <a:pt x="121" y="636"/>
                    <a:pt x="121" y="636"/>
                    <a:pt x="120" y="636"/>
                  </a:cubicBezTo>
                  <a:cubicBezTo>
                    <a:pt x="120" y="638"/>
                    <a:pt x="116" y="641"/>
                    <a:pt x="119" y="642"/>
                  </a:cubicBezTo>
                  <a:close/>
                  <a:moveTo>
                    <a:pt x="210" y="639"/>
                  </a:moveTo>
                  <a:cubicBezTo>
                    <a:pt x="210" y="643"/>
                    <a:pt x="212" y="644"/>
                    <a:pt x="214" y="641"/>
                  </a:cubicBezTo>
                  <a:cubicBezTo>
                    <a:pt x="214" y="639"/>
                    <a:pt x="213" y="638"/>
                    <a:pt x="212" y="637"/>
                  </a:cubicBezTo>
                  <a:cubicBezTo>
                    <a:pt x="211" y="638"/>
                    <a:pt x="211" y="639"/>
                    <a:pt x="210" y="639"/>
                  </a:cubicBezTo>
                  <a:close/>
                  <a:moveTo>
                    <a:pt x="200" y="640"/>
                  </a:moveTo>
                  <a:cubicBezTo>
                    <a:pt x="200" y="642"/>
                    <a:pt x="202" y="643"/>
                    <a:pt x="203" y="644"/>
                  </a:cubicBezTo>
                  <a:cubicBezTo>
                    <a:pt x="204" y="642"/>
                    <a:pt x="206" y="641"/>
                    <a:pt x="205" y="638"/>
                  </a:cubicBezTo>
                  <a:cubicBezTo>
                    <a:pt x="203" y="638"/>
                    <a:pt x="202" y="639"/>
                    <a:pt x="200" y="640"/>
                  </a:cubicBezTo>
                  <a:close/>
                  <a:moveTo>
                    <a:pt x="222" y="642"/>
                  </a:moveTo>
                  <a:cubicBezTo>
                    <a:pt x="221" y="642"/>
                    <a:pt x="223" y="641"/>
                    <a:pt x="222" y="640"/>
                  </a:cubicBezTo>
                  <a:cubicBezTo>
                    <a:pt x="222" y="641"/>
                    <a:pt x="221" y="640"/>
                    <a:pt x="221" y="640"/>
                  </a:cubicBezTo>
                  <a:cubicBezTo>
                    <a:pt x="220" y="641"/>
                    <a:pt x="221" y="644"/>
                    <a:pt x="222" y="642"/>
                  </a:cubicBezTo>
                  <a:close/>
                  <a:moveTo>
                    <a:pt x="127" y="645"/>
                  </a:moveTo>
                  <a:cubicBezTo>
                    <a:pt x="127" y="643"/>
                    <a:pt x="129" y="643"/>
                    <a:pt x="128" y="640"/>
                  </a:cubicBezTo>
                  <a:cubicBezTo>
                    <a:pt x="126" y="641"/>
                    <a:pt x="125" y="644"/>
                    <a:pt x="127" y="645"/>
                  </a:cubicBezTo>
                  <a:close/>
                  <a:moveTo>
                    <a:pt x="121" y="647"/>
                  </a:moveTo>
                  <a:cubicBezTo>
                    <a:pt x="121" y="645"/>
                    <a:pt x="124" y="644"/>
                    <a:pt x="123" y="642"/>
                  </a:cubicBezTo>
                  <a:cubicBezTo>
                    <a:pt x="123" y="644"/>
                    <a:pt x="120" y="645"/>
                    <a:pt x="121" y="647"/>
                  </a:cubicBezTo>
                  <a:close/>
                  <a:moveTo>
                    <a:pt x="205" y="649"/>
                  </a:moveTo>
                  <a:cubicBezTo>
                    <a:pt x="206" y="648"/>
                    <a:pt x="208" y="647"/>
                    <a:pt x="208" y="645"/>
                  </a:cubicBezTo>
                  <a:cubicBezTo>
                    <a:pt x="208" y="644"/>
                    <a:pt x="208" y="644"/>
                    <a:pt x="207" y="644"/>
                  </a:cubicBezTo>
                  <a:cubicBezTo>
                    <a:pt x="206" y="646"/>
                    <a:pt x="203" y="647"/>
                    <a:pt x="205" y="649"/>
                  </a:cubicBezTo>
                  <a:close/>
                  <a:moveTo>
                    <a:pt x="216" y="651"/>
                  </a:moveTo>
                  <a:cubicBezTo>
                    <a:pt x="217" y="650"/>
                    <a:pt x="217" y="648"/>
                    <a:pt x="217" y="645"/>
                  </a:cubicBezTo>
                  <a:cubicBezTo>
                    <a:pt x="217" y="645"/>
                    <a:pt x="216" y="645"/>
                    <a:pt x="216" y="645"/>
                  </a:cubicBezTo>
                  <a:cubicBezTo>
                    <a:pt x="214" y="646"/>
                    <a:pt x="213" y="650"/>
                    <a:pt x="216" y="651"/>
                  </a:cubicBezTo>
                  <a:close/>
                  <a:moveTo>
                    <a:pt x="114" y="651"/>
                  </a:moveTo>
                  <a:cubicBezTo>
                    <a:pt x="114" y="651"/>
                    <a:pt x="115" y="650"/>
                    <a:pt x="115" y="650"/>
                  </a:cubicBezTo>
                  <a:cubicBezTo>
                    <a:pt x="116" y="648"/>
                    <a:pt x="115" y="645"/>
                    <a:pt x="114" y="646"/>
                  </a:cubicBezTo>
                  <a:cubicBezTo>
                    <a:pt x="114" y="646"/>
                    <a:pt x="113" y="648"/>
                    <a:pt x="114" y="651"/>
                  </a:cubicBezTo>
                  <a:close/>
                  <a:moveTo>
                    <a:pt x="124" y="652"/>
                  </a:moveTo>
                  <a:cubicBezTo>
                    <a:pt x="125" y="650"/>
                    <a:pt x="126" y="647"/>
                    <a:pt x="125" y="646"/>
                  </a:cubicBezTo>
                  <a:cubicBezTo>
                    <a:pt x="124" y="648"/>
                    <a:pt x="121" y="651"/>
                    <a:pt x="124" y="652"/>
                  </a:cubicBezTo>
                  <a:close/>
                  <a:moveTo>
                    <a:pt x="209" y="658"/>
                  </a:moveTo>
                  <a:cubicBezTo>
                    <a:pt x="211" y="657"/>
                    <a:pt x="214" y="653"/>
                    <a:pt x="210" y="652"/>
                  </a:cubicBezTo>
                  <a:cubicBezTo>
                    <a:pt x="209" y="653"/>
                    <a:pt x="206" y="656"/>
                    <a:pt x="209" y="658"/>
                  </a:cubicBezTo>
                  <a:close/>
                  <a:moveTo>
                    <a:pt x="126" y="657"/>
                  </a:moveTo>
                  <a:cubicBezTo>
                    <a:pt x="127" y="657"/>
                    <a:pt x="127" y="659"/>
                    <a:pt x="128" y="660"/>
                  </a:cubicBezTo>
                  <a:cubicBezTo>
                    <a:pt x="129" y="657"/>
                    <a:pt x="129" y="654"/>
                    <a:pt x="126" y="654"/>
                  </a:cubicBezTo>
                  <a:cubicBezTo>
                    <a:pt x="126" y="655"/>
                    <a:pt x="125" y="656"/>
                    <a:pt x="126" y="657"/>
                  </a:cubicBezTo>
                  <a:close/>
                  <a:moveTo>
                    <a:pt x="201" y="659"/>
                  </a:moveTo>
                  <a:cubicBezTo>
                    <a:pt x="201" y="657"/>
                    <a:pt x="204" y="656"/>
                    <a:pt x="203" y="655"/>
                  </a:cubicBezTo>
                  <a:cubicBezTo>
                    <a:pt x="202" y="656"/>
                    <a:pt x="202" y="656"/>
                    <a:pt x="201" y="656"/>
                  </a:cubicBezTo>
                  <a:cubicBezTo>
                    <a:pt x="202" y="657"/>
                    <a:pt x="201" y="658"/>
                    <a:pt x="201" y="659"/>
                  </a:cubicBezTo>
                  <a:close/>
                  <a:moveTo>
                    <a:pt x="221" y="658"/>
                  </a:moveTo>
                  <a:cubicBezTo>
                    <a:pt x="221" y="657"/>
                    <a:pt x="221" y="655"/>
                    <a:pt x="220" y="655"/>
                  </a:cubicBezTo>
                  <a:cubicBezTo>
                    <a:pt x="221" y="656"/>
                    <a:pt x="220" y="659"/>
                    <a:pt x="221" y="658"/>
                  </a:cubicBezTo>
                  <a:close/>
                  <a:moveTo>
                    <a:pt x="120" y="661"/>
                  </a:moveTo>
                  <a:cubicBezTo>
                    <a:pt x="120" y="659"/>
                    <a:pt x="121" y="659"/>
                    <a:pt x="121" y="657"/>
                  </a:cubicBezTo>
                  <a:cubicBezTo>
                    <a:pt x="120" y="657"/>
                    <a:pt x="120" y="658"/>
                    <a:pt x="119" y="658"/>
                  </a:cubicBezTo>
                  <a:cubicBezTo>
                    <a:pt x="119" y="657"/>
                    <a:pt x="119" y="657"/>
                    <a:pt x="118" y="657"/>
                  </a:cubicBezTo>
                  <a:cubicBezTo>
                    <a:pt x="117" y="658"/>
                    <a:pt x="118" y="660"/>
                    <a:pt x="120" y="661"/>
                  </a:cubicBezTo>
                  <a:close/>
                  <a:moveTo>
                    <a:pt x="203" y="664"/>
                  </a:moveTo>
                  <a:cubicBezTo>
                    <a:pt x="205" y="663"/>
                    <a:pt x="206" y="662"/>
                    <a:pt x="206" y="660"/>
                  </a:cubicBezTo>
                  <a:cubicBezTo>
                    <a:pt x="204" y="659"/>
                    <a:pt x="203" y="661"/>
                    <a:pt x="203" y="664"/>
                  </a:cubicBezTo>
                  <a:close/>
                  <a:moveTo>
                    <a:pt x="211" y="663"/>
                  </a:moveTo>
                  <a:cubicBezTo>
                    <a:pt x="212" y="664"/>
                    <a:pt x="212" y="666"/>
                    <a:pt x="214" y="666"/>
                  </a:cubicBezTo>
                  <a:cubicBezTo>
                    <a:pt x="214" y="664"/>
                    <a:pt x="216" y="665"/>
                    <a:pt x="216" y="663"/>
                  </a:cubicBezTo>
                  <a:cubicBezTo>
                    <a:pt x="215" y="662"/>
                    <a:pt x="215" y="661"/>
                    <a:pt x="214" y="660"/>
                  </a:cubicBezTo>
                  <a:cubicBezTo>
                    <a:pt x="213" y="661"/>
                    <a:pt x="212" y="662"/>
                    <a:pt x="211" y="663"/>
                  </a:cubicBezTo>
                  <a:close/>
                  <a:moveTo>
                    <a:pt x="114" y="673"/>
                  </a:moveTo>
                  <a:cubicBezTo>
                    <a:pt x="116" y="671"/>
                    <a:pt x="118" y="665"/>
                    <a:pt x="115" y="663"/>
                  </a:cubicBezTo>
                  <a:cubicBezTo>
                    <a:pt x="112" y="666"/>
                    <a:pt x="114" y="669"/>
                    <a:pt x="114" y="673"/>
                  </a:cubicBezTo>
                  <a:close/>
                  <a:moveTo>
                    <a:pt x="126" y="668"/>
                  </a:moveTo>
                  <a:cubicBezTo>
                    <a:pt x="127" y="669"/>
                    <a:pt x="126" y="671"/>
                    <a:pt x="128" y="672"/>
                  </a:cubicBezTo>
                  <a:cubicBezTo>
                    <a:pt x="128" y="669"/>
                    <a:pt x="129" y="667"/>
                    <a:pt x="127" y="665"/>
                  </a:cubicBezTo>
                  <a:cubicBezTo>
                    <a:pt x="127" y="667"/>
                    <a:pt x="126" y="667"/>
                    <a:pt x="126" y="668"/>
                  </a:cubicBezTo>
                  <a:close/>
                  <a:moveTo>
                    <a:pt x="206" y="670"/>
                  </a:moveTo>
                  <a:cubicBezTo>
                    <a:pt x="209" y="673"/>
                    <a:pt x="212" y="667"/>
                    <a:pt x="208" y="667"/>
                  </a:cubicBezTo>
                  <a:cubicBezTo>
                    <a:pt x="208" y="668"/>
                    <a:pt x="207" y="669"/>
                    <a:pt x="206" y="670"/>
                  </a:cubicBezTo>
                  <a:close/>
                  <a:moveTo>
                    <a:pt x="132" y="687"/>
                  </a:moveTo>
                  <a:cubicBezTo>
                    <a:pt x="133" y="681"/>
                    <a:pt x="133" y="674"/>
                    <a:pt x="134" y="668"/>
                  </a:cubicBezTo>
                  <a:cubicBezTo>
                    <a:pt x="133" y="668"/>
                    <a:pt x="132" y="668"/>
                    <a:pt x="132" y="668"/>
                  </a:cubicBezTo>
                  <a:cubicBezTo>
                    <a:pt x="132" y="675"/>
                    <a:pt x="130" y="682"/>
                    <a:pt x="132" y="687"/>
                  </a:cubicBezTo>
                  <a:close/>
                  <a:moveTo>
                    <a:pt x="200" y="673"/>
                  </a:moveTo>
                  <a:cubicBezTo>
                    <a:pt x="201" y="671"/>
                    <a:pt x="202" y="671"/>
                    <a:pt x="202" y="669"/>
                  </a:cubicBezTo>
                  <a:cubicBezTo>
                    <a:pt x="201" y="669"/>
                    <a:pt x="198" y="672"/>
                    <a:pt x="200" y="673"/>
                  </a:cubicBezTo>
                  <a:close/>
                  <a:moveTo>
                    <a:pt x="211" y="677"/>
                  </a:moveTo>
                  <a:cubicBezTo>
                    <a:pt x="212" y="678"/>
                    <a:pt x="213" y="679"/>
                    <a:pt x="213" y="681"/>
                  </a:cubicBezTo>
                  <a:cubicBezTo>
                    <a:pt x="214" y="681"/>
                    <a:pt x="215" y="681"/>
                    <a:pt x="216" y="681"/>
                  </a:cubicBezTo>
                  <a:cubicBezTo>
                    <a:pt x="215" y="678"/>
                    <a:pt x="215" y="675"/>
                    <a:pt x="212" y="674"/>
                  </a:cubicBezTo>
                  <a:cubicBezTo>
                    <a:pt x="212" y="676"/>
                    <a:pt x="211" y="675"/>
                    <a:pt x="211" y="677"/>
                  </a:cubicBezTo>
                  <a:close/>
                  <a:moveTo>
                    <a:pt x="226" y="684"/>
                  </a:moveTo>
                  <a:cubicBezTo>
                    <a:pt x="226" y="681"/>
                    <a:pt x="227" y="677"/>
                    <a:pt x="226" y="676"/>
                  </a:cubicBezTo>
                  <a:cubicBezTo>
                    <a:pt x="224" y="677"/>
                    <a:pt x="224" y="684"/>
                    <a:pt x="226" y="684"/>
                  </a:cubicBezTo>
                  <a:close/>
                  <a:moveTo>
                    <a:pt x="119" y="684"/>
                  </a:moveTo>
                  <a:cubicBezTo>
                    <a:pt x="120" y="682"/>
                    <a:pt x="122" y="680"/>
                    <a:pt x="121" y="678"/>
                  </a:cubicBezTo>
                  <a:cubicBezTo>
                    <a:pt x="121" y="680"/>
                    <a:pt x="117" y="681"/>
                    <a:pt x="119" y="684"/>
                  </a:cubicBezTo>
                  <a:close/>
                  <a:moveTo>
                    <a:pt x="202" y="681"/>
                  </a:moveTo>
                  <a:cubicBezTo>
                    <a:pt x="204" y="681"/>
                    <a:pt x="204" y="679"/>
                    <a:pt x="205" y="678"/>
                  </a:cubicBezTo>
                  <a:cubicBezTo>
                    <a:pt x="203" y="678"/>
                    <a:pt x="203" y="680"/>
                    <a:pt x="202" y="681"/>
                  </a:cubicBezTo>
                  <a:close/>
                  <a:moveTo>
                    <a:pt x="206" y="689"/>
                  </a:moveTo>
                  <a:cubicBezTo>
                    <a:pt x="208" y="688"/>
                    <a:pt x="209" y="687"/>
                    <a:pt x="211" y="686"/>
                  </a:cubicBezTo>
                  <a:cubicBezTo>
                    <a:pt x="210" y="684"/>
                    <a:pt x="209" y="682"/>
                    <a:pt x="207" y="681"/>
                  </a:cubicBezTo>
                  <a:cubicBezTo>
                    <a:pt x="204" y="683"/>
                    <a:pt x="204" y="685"/>
                    <a:pt x="206" y="689"/>
                  </a:cubicBezTo>
                  <a:close/>
                  <a:moveTo>
                    <a:pt x="121" y="688"/>
                  </a:moveTo>
                  <a:cubicBezTo>
                    <a:pt x="122" y="687"/>
                    <a:pt x="123" y="685"/>
                    <a:pt x="124" y="683"/>
                  </a:cubicBezTo>
                  <a:cubicBezTo>
                    <a:pt x="123" y="683"/>
                    <a:pt x="123" y="683"/>
                    <a:pt x="122" y="682"/>
                  </a:cubicBezTo>
                  <a:cubicBezTo>
                    <a:pt x="122" y="685"/>
                    <a:pt x="118" y="687"/>
                    <a:pt x="121" y="688"/>
                  </a:cubicBezTo>
                  <a:close/>
                  <a:moveTo>
                    <a:pt x="128" y="688"/>
                  </a:moveTo>
                  <a:cubicBezTo>
                    <a:pt x="128" y="687"/>
                    <a:pt x="129" y="685"/>
                    <a:pt x="128" y="685"/>
                  </a:cubicBezTo>
                  <a:cubicBezTo>
                    <a:pt x="127" y="686"/>
                    <a:pt x="126" y="688"/>
                    <a:pt x="128" y="688"/>
                  </a:cubicBezTo>
                  <a:close/>
                  <a:moveTo>
                    <a:pt x="207" y="690"/>
                  </a:moveTo>
                  <a:cubicBezTo>
                    <a:pt x="207" y="691"/>
                    <a:pt x="207" y="692"/>
                    <a:pt x="208" y="692"/>
                  </a:cubicBezTo>
                  <a:cubicBezTo>
                    <a:pt x="209" y="691"/>
                    <a:pt x="211" y="689"/>
                    <a:pt x="210" y="687"/>
                  </a:cubicBezTo>
                  <a:cubicBezTo>
                    <a:pt x="210" y="689"/>
                    <a:pt x="208" y="689"/>
                    <a:pt x="207" y="690"/>
                  </a:cubicBezTo>
                  <a:close/>
                  <a:moveTo>
                    <a:pt x="203" y="691"/>
                  </a:moveTo>
                  <a:cubicBezTo>
                    <a:pt x="203" y="690"/>
                    <a:pt x="203" y="689"/>
                    <a:pt x="202" y="688"/>
                  </a:cubicBezTo>
                  <a:cubicBezTo>
                    <a:pt x="201" y="689"/>
                    <a:pt x="201" y="691"/>
                    <a:pt x="203" y="691"/>
                  </a:cubicBezTo>
                  <a:close/>
                  <a:moveTo>
                    <a:pt x="114" y="692"/>
                  </a:moveTo>
                  <a:cubicBezTo>
                    <a:pt x="115" y="692"/>
                    <a:pt x="116" y="688"/>
                    <a:pt x="115" y="688"/>
                  </a:cubicBezTo>
                  <a:cubicBezTo>
                    <a:pt x="114" y="689"/>
                    <a:pt x="114" y="690"/>
                    <a:pt x="114" y="692"/>
                  </a:cubicBezTo>
                  <a:close/>
                  <a:moveTo>
                    <a:pt x="124" y="693"/>
                  </a:moveTo>
                  <a:cubicBezTo>
                    <a:pt x="126" y="694"/>
                    <a:pt x="126" y="692"/>
                    <a:pt x="128" y="692"/>
                  </a:cubicBezTo>
                  <a:cubicBezTo>
                    <a:pt x="127" y="691"/>
                    <a:pt x="126" y="690"/>
                    <a:pt x="125" y="689"/>
                  </a:cubicBezTo>
                  <a:cubicBezTo>
                    <a:pt x="125" y="691"/>
                    <a:pt x="122" y="692"/>
                    <a:pt x="124" y="693"/>
                  </a:cubicBezTo>
                  <a:close/>
                  <a:moveTo>
                    <a:pt x="205" y="696"/>
                  </a:moveTo>
                  <a:cubicBezTo>
                    <a:pt x="206" y="696"/>
                    <a:pt x="205" y="693"/>
                    <a:pt x="204" y="693"/>
                  </a:cubicBezTo>
                  <a:cubicBezTo>
                    <a:pt x="204" y="694"/>
                    <a:pt x="204" y="696"/>
                    <a:pt x="205" y="696"/>
                  </a:cubicBezTo>
                  <a:close/>
                  <a:moveTo>
                    <a:pt x="223" y="697"/>
                  </a:moveTo>
                  <a:cubicBezTo>
                    <a:pt x="224" y="698"/>
                    <a:pt x="225" y="700"/>
                    <a:pt x="226" y="698"/>
                  </a:cubicBezTo>
                  <a:cubicBezTo>
                    <a:pt x="226" y="696"/>
                    <a:pt x="225" y="695"/>
                    <a:pt x="224" y="693"/>
                  </a:cubicBezTo>
                  <a:cubicBezTo>
                    <a:pt x="223" y="694"/>
                    <a:pt x="222" y="695"/>
                    <a:pt x="223" y="697"/>
                  </a:cubicBezTo>
                  <a:close/>
                  <a:moveTo>
                    <a:pt x="116" y="696"/>
                  </a:moveTo>
                  <a:cubicBezTo>
                    <a:pt x="118" y="697"/>
                    <a:pt x="118" y="694"/>
                    <a:pt x="116" y="694"/>
                  </a:cubicBezTo>
                  <a:cubicBezTo>
                    <a:pt x="116" y="695"/>
                    <a:pt x="116" y="696"/>
                    <a:pt x="116" y="696"/>
                  </a:cubicBezTo>
                  <a:close/>
                  <a:moveTo>
                    <a:pt x="210" y="699"/>
                  </a:moveTo>
                  <a:cubicBezTo>
                    <a:pt x="212" y="699"/>
                    <a:pt x="211" y="702"/>
                    <a:pt x="213" y="701"/>
                  </a:cubicBezTo>
                  <a:cubicBezTo>
                    <a:pt x="214" y="700"/>
                    <a:pt x="215" y="700"/>
                    <a:pt x="216" y="698"/>
                  </a:cubicBezTo>
                  <a:cubicBezTo>
                    <a:pt x="215" y="697"/>
                    <a:pt x="215" y="695"/>
                    <a:pt x="213" y="695"/>
                  </a:cubicBezTo>
                  <a:cubicBezTo>
                    <a:pt x="212" y="697"/>
                    <a:pt x="210" y="697"/>
                    <a:pt x="210" y="699"/>
                  </a:cubicBezTo>
                  <a:close/>
                  <a:moveTo>
                    <a:pt x="201" y="700"/>
                  </a:moveTo>
                  <a:cubicBezTo>
                    <a:pt x="202" y="701"/>
                    <a:pt x="202" y="699"/>
                    <a:pt x="203" y="699"/>
                  </a:cubicBezTo>
                  <a:cubicBezTo>
                    <a:pt x="203" y="698"/>
                    <a:pt x="202" y="698"/>
                    <a:pt x="202" y="696"/>
                  </a:cubicBezTo>
                  <a:cubicBezTo>
                    <a:pt x="201" y="696"/>
                    <a:pt x="201" y="696"/>
                    <a:pt x="200" y="696"/>
                  </a:cubicBezTo>
                  <a:cubicBezTo>
                    <a:pt x="201" y="698"/>
                    <a:pt x="201" y="699"/>
                    <a:pt x="201" y="700"/>
                  </a:cubicBezTo>
                  <a:close/>
                  <a:moveTo>
                    <a:pt x="118" y="702"/>
                  </a:moveTo>
                  <a:cubicBezTo>
                    <a:pt x="121" y="702"/>
                    <a:pt x="121" y="699"/>
                    <a:pt x="119" y="699"/>
                  </a:cubicBezTo>
                  <a:cubicBezTo>
                    <a:pt x="118" y="700"/>
                    <a:pt x="118" y="701"/>
                    <a:pt x="118" y="702"/>
                  </a:cubicBezTo>
                  <a:close/>
                  <a:moveTo>
                    <a:pt x="124" y="702"/>
                  </a:moveTo>
                  <a:cubicBezTo>
                    <a:pt x="124" y="701"/>
                    <a:pt x="125" y="700"/>
                    <a:pt x="123" y="699"/>
                  </a:cubicBezTo>
                  <a:cubicBezTo>
                    <a:pt x="122" y="700"/>
                    <a:pt x="122" y="702"/>
                    <a:pt x="124" y="702"/>
                  </a:cubicBezTo>
                  <a:close/>
                  <a:moveTo>
                    <a:pt x="220" y="703"/>
                  </a:moveTo>
                  <a:cubicBezTo>
                    <a:pt x="223" y="703"/>
                    <a:pt x="221" y="700"/>
                    <a:pt x="219" y="700"/>
                  </a:cubicBezTo>
                  <a:cubicBezTo>
                    <a:pt x="219" y="701"/>
                    <a:pt x="221" y="701"/>
                    <a:pt x="220" y="703"/>
                  </a:cubicBezTo>
                  <a:close/>
                  <a:moveTo>
                    <a:pt x="214" y="705"/>
                  </a:moveTo>
                  <a:cubicBezTo>
                    <a:pt x="215" y="706"/>
                    <a:pt x="216" y="706"/>
                    <a:pt x="216" y="707"/>
                  </a:cubicBezTo>
                  <a:cubicBezTo>
                    <a:pt x="218" y="707"/>
                    <a:pt x="219" y="706"/>
                    <a:pt x="219" y="704"/>
                  </a:cubicBezTo>
                  <a:cubicBezTo>
                    <a:pt x="217" y="702"/>
                    <a:pt x="216" y="702"/>
                    <a:pt x="214" y="705"/>
                  </a:cubicBezTo>
                  <a:close/>
                  <a:moveTo>
                    <a:pt x="105" y="731"/>
                  </a:moveTo>
                  <a:cubicBezTo>
                    <a:pt x="107" y="731"/>
                    <a:pt x="108" y="732"/>
                    <a:pt x="108" y="733"/>
                  </a:cubicBezTo>
                  <a:cubicBezTo>
                    <a:pt x="109" y="728"/>
                    <a:pt x="113" y="725"/>
                    <a:pt x="112" y="719"/>
                  </a:cubicBezTo>
                  <a:cubicBezTo>
                    <a:pt x="111" y="718"/>
                    <a:pt x="110" y="721"/>
                    <a:pt x="108" y="720"/>
                  </a:cubicBezTo>
                  <a:cubicBezTo>
                    <a:pt x="104" y="715"/>
                    <a:pt x="111" y="709"/>
                    <a:pt x="111" y="703"/>
                  </a:cubicBezTo>
                  <a:cubicBezTo>
                    <a:pt x="111" y="703"/>
                    <a:pt x="111" y="703"/>
                    <a:pt x="110" y="703"/>
                  </a:cubicBezTo>
                  <a:cubicBezTo>
                    <a:pt x="104" y="708"/>
                    <a:pt x="106" y="721"/>
                    <a:pt x="105" y="731"/>
                  </a:cubicBezTo>
                  <a:close/>
                  <a:moveTo>
                    <a:pt x="201" y="706"/>
                  </a:moveTo>
                  <a:cubicBezTo>
                    <a:pt x="202" y="709"/>
                    <a:pt x="201" y="709"/>
                    <a:pt x="202" y="712"/>
                  </a:cubicBezTo>
                  <a:cubicBezTo>
                    <a:pt x="205" y="713"/>
                    <a:pt x="206" y="709"/>
                    <a:pt x="207" y="708"/>
                  </a:cubicBezTo>
                  <a:cubicBezTo>
                    <a:pt x="207" y="706"/>
                    <a:pt x="206" y="704"/>
                    <a:pt x="205" y="703"/>
                  </a:cubicBezTo>
                  <a:cubicBezTo>
                    <a:pt x="204" y="704"/>
                    <a:pt x="202" y="704"/>
                    <a:pt x="201" y="706"/>
                  </a:cubicBezTo>
                  <a:close/>
                  <a:moveTo>
                    <a:pt x="128" y="711"/>
                  </a:moveTo>
                  <a:cubicBezTo>
                    <a:pt x="128" y="709"/>
                    <a:pt x="128" y="707"/>
                    <a:pt x="128" y="705"/>
                  </a:cubicBezTo>
                  <a:cubicBezTo>
                    <a:pt x="127" y="705"/>
                    <a:pt x="127" y="705"/>
                    <a:pt x="126" y="705"/>
                  </a:cubicBezTo>
                  <a:cubicBezTo>
                    <a:pt x="125" y="707"/>
                    <a:pt x="126" y="710"/>
                    <a:pt x="128" y="711"/>
                  </a:cubicBezTo>
                  <a:close/>
                  <a:moveTo>
                    <a:pt x="222" y="708"/>
                  </a:moveTo>
                  <a:cubicBezTo>
                    <a:pt x="223" y="709"/>
                    <a:pt x="224" y="710"/>
                    <a:pt x="224" y="711"/>
                  </a:cubicBezTo>
                  <a:cubicBezTo>
                    <a:pt x="226" y="711"/>
                    <a:pt x="228" y="712"/>
                    <a:pt x="228" y="711"/>
                  </a:cubicBezTo>
                  <a:cubicBezTo>
                    <a:pt x="229" y="706"/>
                    <a:pt x="223" y="703"/>
                    <a:pt x="222" y="708"/>
                  </a:cubicBezTo>
                  <a:close/>
                  <a:moveTo>
                    <a:pt x="213" y="711"/>
                  </a:moveTo>
                  <a:cubicBezTo>
                    <a:pt x="213" y="709"/>
                    <a:pt x="212" y="707"/>
                    <a:pt x="211" y="708"/>
                  </a:cubicBezTo>
                  <a:cubicBezTo>
                    <a:pt x="213" y="708"/>
                    <a:pt x="212" y="711"/>
                    <a:pt x="213" y="711"/>
                  </a:cubicBezTo>
                  <a:close/>
                  <a:moveTo>
                    <a:pt x="207" y="715"/>
                  </a:moveTo>
                  <a:cubicBezTo>
                    <a:pt x="208" y="715"/>
                    <a:pt x="208" y="716"/>
                    <a:pt x="208" y="716"/>
                  </a:cubicBezTo>
                  <a:cubicBezTo>
                    <a:pt x="209" y="715"/>
                    <a:pt x="210" y="715"/>
                    <a:pt x="210" y="714"/>
                  </a:cubicBezTo>
                  <a:cubicBezTo>
                    <a:pt x="210" y="713"/>
                    <a:pt x="210" y="712"/>
                    <a:pt x="209" y="712"/>
                  </a:cubicBezTo>
                  <a:cubicBezTo>
                    <a:pt x="208" y="713"/>
                    <a:pt x="207" y="713"/>
                    <a:pt x="207" y="715"/>
                  </a:cubicBezTo>
                  <a:close/>
                  <a:moveTo>
                    <a:pt x="215" y="715"/>
                  </a:moveTo>
                  <a:cubicBezTo>
                    <a:pt x="215" y="717"/>
                    <a:pt x="216" y="717"/>
                    <a:pt x="216" y="718"/>
                  </a:cubicBezTo>
                  <a:cubicBezTo>
                    <a:pt x="218" y="718"/>
                    <a:pt x="219" y="717"/>
                    <a:pt x="219" y="715"/>
                  </a:cubicBezTo>
                  <a:cubicBezTo>
                    <a:pt x="217" y="715"/>
                    <a:pt x="218" y="713"/>
                    <a:pt x="216" y="714"/>
                  </a:cubicBezTo>
                  <a:cubicBezTo>
                    <a:pt x="216" y="714"/>
                    <a:pt x="216" y="716"/>
                    <a:pt x="215" y="715"/>
                  </a:cubicBezTo>
                  <a:close/>
                  <a:moveTo>
                    <a:pt x="123" y="719"/>
                  </a:moveTo>
                  <a:cubicBezTo>
                    <a:pt x="124" y="718"/>
                    <a:pt x="122" y="716"/>
                    <a:pt x="121" y="715"/>
                  </a:cubicBezTo>
                  <a:cubicBezTo>
                    <a:pt x="120" y="717"/>
                    <a:pt x="121" y="719"/>
                    <a:pt x="123" y="719"/>
                  </a:cubicBezTo>
                  <a:close/>
                  <a:moveTo>
                    <a:pt x="218" y="720"/>
                  </a:moveTo>
                  <a:cubicBezTo>
                    <a:pt x="218" y="721"/>
                    <a:pt x="218" y="723"/>
                    <a:pt x="219" y="723"/>
                  </a:cubicBezTo>
                  <a:cubicBezTo>
                    <a:pt x="220" y="721"/>
                    <a:pt x="220" y="720"/>
                    <a:pt x="222" y="720"/>
                  </a:cubicBezTo>
                  <a:cubicBezTo>
                    <a:pt x="222" y="719"/>
                    <a:pt x="221" y="718"/>
                    <a:pt x="220" y="718"/>
                  </a:cubicBezTo>
                  <a:cubicBezTo>
                    <a:pt x="219" y="718"/>
                    <a:pt x="219" y="720"/>
                    <a:pt x="218" y="720"/>
                  </a:cubicBezTo>
                  <a:close/>
                  <a:moveTo>
                    <a:pt x="213" y="718"/>
                  </a:moveTo>
                  <a:cubicBezTo>
                    <a:pt x="208" y="722"/>
                    <a:pt x="217" y="723"/>
                    <a:pt x="213" y="718"/>
                  </a:cubicBezTo>
                  <a:close/>
                  <a:moveTo>
                    <a:pt x="223" y="723"/>
                  </a:moveTo>
                  <a:cubicBezTo>
                    <a:pt x="224" y="726"/>
                    <a:pt x="226" y="728"/>
                    <a:pt x="228" y="731"/>
                  </a:cubicBezTo>
                  <a:cubicBezTo>
                    <a:pt x="228" y="726"/>
                    <a:pt x="229" y="722"/>
                    <a:pt x="226" y="719"/>
                  </a:cubicBezTo>
                  <a:cubicBezTo>
                    <a:pt x="226" y="721"/>
                    <a:pt x="224" y="722"/>
                    <a:pt x="223" y="723"/>
                  </a:cubicBezTo>
                  <a:close/>
                  <a:moveTo>
                    <a:pt x="121" y="723"/>
                  </a:moveTo>
                  <a:cubicBezTo>
                    <a:pt x="121" y="722"/>
                    <a:pt x="122" y="721"/>
                    <a:pt x="121" y="721"/>
                  </a:cubicBezTo>
                  <a:cubicBezTo>
                    <a:pt x="121" y="721"/>
                    <a:pt x="121" y="721"/>
                    <a:pt x="120" y="721"/>
                  </a:cubicBezTo>
                  <a:cubicBezTo>
                    <a:pt x="120" y="721"/>
                    <a:pt x="119" y="720"/>
                    <a:pt x="119" y="721"/>
                  </a:cubicBezTo>
                  <a:cubicBezTo>
                    <a:pt x="120" y="721"/>
                    <a:pt x="119" y="723"/>
                    <a:pt x="121" y="723"/>
                  </a:cubicBezTo>
                  <a:close/>
                  <a:moveTo>
                    <a:pt x="213" y="724"/>
                  </a:moveTo>
                  <a:cubicBezTo>
                    <a:pt x="214" y="726"/>
                    <a:pt x="214" y="727"/>
                    <a:pt x="216" y="727"/>
                  </a:cubicBezTo>
                  <a:cubicBezTo>
                    <a:pt x="217" y="726"/>
                    <a:pt x="215" y="725"/>
                    <a:pt x="216" y="724"/>
                  </a:cubicBezTo>
                  <a:cubicBezTo>
                    <a:pt x="215" y="723"/>
                    <a:pt x="214" y="724"/>
                    <a:pt x="213" y="724"/>
                  </a:cubicBezTo>
                  <a:close/>
                  <a:moveTo>
                    <a:pt x="205" y="730"/>
                  </a:moveTo>
                  <a:cubicBezTo>
                    <a:pt x="207" y="730"/>
                    <a:pt x="208" y="728"/>
                    <a:pt x="209" y="726"/>
                  </a:cubicBezTo>
                  <a:cubicBezTo>
                    <a:pt x="208" y="726"/>
                    <a:pt x="208" y="725"/>
                    <a:pt x="208" y="725"/>
                  </a:cubicBezTo>
                  <a:cubicBezTo>
                    <a:pt x="206" y="725"/>
                    <a:pt x="205" y="727"/>
                    <a:pt x="205" y="730"/>
                  </a:cubicBezTo>
                  <a:close/>
                  <a:moveTo>
                    <a:pt x="221" y="726"/>
                  </a:moveTo>
                  <a:cubicBezTo>
                    <a:pt x="222" y="728"/>
                    <a:pt x="223" y="730"/>
                    <a:pt x="225" y="731"/>
                  </a:cubicBezTo>
                  <a:cubicBezTo>
                    <a:pt x="224" y="729"/>
                    <a:pt x="224" y="727"/>
                    <a:pt x="222" y="725"/>
                  </a:cubicBezTo>
                  <a:cubicBezTo>
                    <a:pt x="222" y="726"/>
                    <a:pt x="221" y="726"/>
                    <a:pt x="221" y="726"/>
                  </a:cubicBezTo>
                  <a:close/>
                  <a:moveTo>
                    <a:pt x="127" y="730"/>
                  </a:moveTo>
                  <a:cubicBezTo>
                    <a:pt x="127" y="728"/>
                    <a:pt x="128" y="726"/>
                    <a:pt x="126" y="726"/>
                  </a:cubicBezTo>
                  <a:cubicBezTo>
                    <a:pt x="126" y="728"/>
                    <a:pt x="125" y="730"/>
                    <a:pt x="127" y="730"/>
                  </a:cubicBezTo>
                  <a:close/>
                  <a:moveTo>
                    <a:pt x="217" y="731"/>
                  </a:moveTo>
                  <a:cubicBezTo>
                    <a:pt x="217" y="733"/>
                    <a:pt x="219" y="734"/>
                    <a:pt x="220" y="736"/>
                  </a:cubicBezTo>
                  <a:cubicBezTo>
                    <a:pt x="220" y="735"/>
                    <a:pt x="222" y="735"/>
                    <a:pt x="222" y="734"/>
                  </a:cubicBezTo>
                  <a:cubicBezTo>
                    <a:pt x="220" y="733"/>
                    <a:pt x="220" y="730"/>
                    <a:pt x="218" y="729"/>
                  </a:cubicBezTo>
                  <a:cubicBezTo>
                    <a:pt x="218" y="730"/>
                    <a:pt x="217" y="730"/>
                    <a:pt x="217" y="731"/>
                  </a:cubicBezTo>
                  <a:close/>
                  <a:moveTo>
                    <a:pt x="212" y="742"/>
                  </a:moveTo>
                  <a:cubicBezTo>
                    <a:pt x="214" y="742"/>
                    <a:pt x="214" y="740"/>
                    <a:pt x="215" y="740"/>
                  </a:cubicBezTo>
                  <a:cubicBezTo>
                    <a:pt x="213" y="732"/>
                    <a:pt x="209" y="737"/>
                    <a:pt x="212" y="742"/>
                  </a:cubicBezTo>
                  <a:close/>
                  <a:moveTo>
                    <a:pt x="112" y="743"/>
                  </a:moveTo>
                  <a:cubicBezTo>
                    <a:pt x="113" y="741"/>
                    <a:pt x="114" y="739"/>
                    <a:pt x="113" y="737"/>
                  </a:cubicBezTo>
                  <a:cubicBezTo>
                    <a:pt x="112" y="739"/>
                    <a:pt x="109" y="737"/>
                    <a:pt x="109" y="736"/>
                  </a:cubicBezTo>
                  <a:cubicBezTo>
                    <a:pt x="109" y="739"/>
                    <a:pt x="109" y="742"/>
                    <a:pt x="112" y="743"/>
                  </a:cubicBezTo>
                  <a:close/>
                  <a:moveTo>
                    <a:pt x="127" y="750"/>
                  </a:moveTo>
                  <a:cubicBezTo>
                    <a:pt x="125" y="746"/>
                    <a:pt x="123" y="741"/>
                    <a:pt x="120" y="736"/>
                  </a:cubicBezTo>
                  <a:cubicBezTo>
                    <a:pt x="120" y="741"/>
                    <a:pt x="124" y="746"/>
                    <a:pt x="127" y="750"/>
                  </a:cubicBezTo>
                  <a:close/>
                  <a:moveTo>
                    <a:pt x="103" y="758"/>
                  </a:moveTo>
                  <a:cubicBezTo>
                    <a:pt x="97" y="758"/>
                    <a:pt x="94" y="764"/>
                    <a:pt x="94" y="768"/>
                  </a:cubicBezTo>
                  <a:cubicBezTo>
                    <a:pt x="101" y="764"/>
                    <a:pt x="105" y="758"/>
                    <a:pt x="111" y="752"/>
                  </a:cubicBezTo>
                  <a:cubicBezTo>
                    <a:pt x="109" y="747"/>
                    <a:pt x="108" y="742"/>
                    <a:pt x="105" y="738"/>
                  </a:cubicBezTo>
                  <a:cubicBezTo>
                    <a:pt x="105" y="745"/>
                    <a:pt x="105" y="751"/>
                    <a:pt x="103" y="758"/>
                  </a:cubicBezTo>
                  <a:close/>
                  <a:moveTo>
                    <a:pt x="226" y="740"/>
                  </a:moveTo>
                  <a:cubicBezTo>
                    <a:pt x="227" y="742"/>
                    <a:pt x="229" y="744"/>
                    <a:pt x="230" y="746"/>
                  </a:cubicBezTo>
                  <a:cubicBezTo>
                    <a:pt x="230" y="743"/>
                    <a:pt x="231" y="741"/>
                    <a:pt x="229" y="739"/>
                  </a:cubicBezTo>
                  <a:cubicBezTo>
                    <a:pt x="229" y="740"/>
                    <a:pt x="227" y="740"/>
                    <a:pt x="226" y="740"/>
                  </a:cubicBezTo>
                  <a:close/>
                  <a:moveTo>
                    <a:pt x="227" y="747"/>
                  </a:moveTo>
                  <a:cubicBezTo>
                    <a:pt x="228" y="748"/>
                    <a:pt x="229" y="747"/>
                    <a:pt x="230" y="748"/>
                  </a:cubicBezTo>
                  <a:cubicBezTo>
                    <a:pt x="231" y="746"/>
                    <a:pt x="229" y="747"/>
                    <a:pt x="229" y="746"/>
                  </a:cubicBezTo>
                  <a:cubicBezTo>
                    <a:pt x="228" y="746"/>
                    <a:pt x="227" y="746"/>
                    <a:pt x="227" y="747"/>
                  </a:cubicBezTo>
                  <a:close/>
                  <a:moveTo>
                    <a:pt x="223" y="740"/>
                  </a:moveTo>
                  <a:cubicBezTo>
                    <a:pt x="221" y="743"/>
                    <a:pt x="225" y="745"/>
                    <a:pt x="227" y="746"/>
                  </a:cubicBezTo>
                  <a:cubicBezTo>
                    <a:pt x="226" y="744"/>
                    <a:pt x="225" y="742"/>
                    <a:pt x="223" y="740"/>
                  </a:cubicBezTo>
                  <a:close/>
                  <a:moveTo>
                    <a:pt x="116" y="754"/>
                  </a:moveTo>
                  <a:cubicBezTo>
                    <a:pt x="119" y="755"/>
                    <a:pt x="122" y="758"/>
                    <a:pt x="125" y="757"/>
                  </a:cubicBezTo>
                  <a:cubicBezTo>
                    <a:pt x="124" y="753"/>
                    <a:pt x="121" y="745"/>
                    <a:pt x="117" y="741"/>
                  </a:cubicBezTo>
                  <a:cubicBezTo>
                    <a:pt x="115" y="745"/>
                    <a:pt x="116" y="749"/>
                    <a:pt x="116" y="754"/>
                  </a:cubicBezTo>
                  <a:close/>
                  <a:moveTo>
                    <a:pt x="204" y="748"/>
                  </a:moveTo>
                  <a:cubicBezTo>
                    <a:pt x="205" y="747"/>
                    <a:pt x="207" y="747"/>
                    <a:pt x="208" y="745"/>
                  </a:cubicBezTo>
                  <a:cubicBezTo>
                    <a:pt x="208" y="740"/>
                    <a:pt x="202" y="745"/>
                    <a:pt x="204" y="748"/>
                  </a:cubicBezTo>
                  <a:close/>
                  <a:moveTo>
                    <a:pt x="218" y="752"/>
                  </a:moveTo>
                  <a:cubicBezTo>
                    <a:pt x="218" y="753"/>
                    <a:pt x="219" y="754"/>
                    <a:pt x="221" y="754"/>
                  </a:cubicBezTo>
                  <a:cubicBezTo>
                    <a:pt x="221" y="753"/>
                    <a:pt x="220" y="751"/>
                    <a:pt x="219" y="751"/>
                  </a:cubicBezTo>
                  <a:cubicBezTo>
                    <a:pt x="219" y="752"/>
                    <a:pt x="219" y="752"/>
                    <a:pt x="218" y="752"/>
                  </a:cubicBezTo>
                  <a:close/>
                  <a:moveTo>
                    <a:pt x="206" y="754"/>
                  </a:moveTo>
                  <a:cubicBezTo>
                    <a:pt x="207" y="754"/>
                    <a:pt x="207" y="753"/>
                    <a:pt x="207" y="751"/>
                  </a:cubicBezTo>
                  <a:cubicBezTo>
                    <a:pt x="206" y="752"/>
                    <a:pt x="205" y="753"/>
                    <a:pt x="206" y="754"/>
                  </a:cubicBezTo>
                  <a:close/>
                  <a:moveTo>
                    <a:pt x="226" y="758"/>
                  </a:moveTo>
                  <a:cubicBezTo>
                    <a:pt x="227" y="758"/>
                    <a:pt x="228" y="758"/>
                    <a:pt x="228" y="757"/>
                  </a:cubicBezTo>
                  <a:cubicBezTo>
                    <a:pt x="226" y="756"/>
                    <a:pt x="225" y="752"/>
                    <a:pt x="223" y="752"/>
                  </a:cubicBezTo>
                  <a:cubicBezTo>
                    <a:pt x="225" y="754"/>
                    <a:pt x="225" y="756"/>
                    <a:pt x="226" y="758"/>
                  </a:cubicBezTo>
                  <a:close/>
                  <a:moveTo>
                    <a:pt x="205" y="759"/>
                  </a:moveTo>
                  <a:cubicBezTo>
                    <a:pt x="205" y="758"/>
                    <a:pt x="202" y="755"/>
                    <a:pt x="201" y="755"/>
                  </a:cubicBezTo>
                  <a:cubicBezTo>
                    <a:pt x="199" y="755"/>
                    <a:pt x="197" y="760"/>
                    <a:pt x="197" y="763"/>
                  </a:cubicBezTo>
                  <a:cubicBezTo>
                    <a:pt x="200" y="765"/>
                    <a:pt x="205" y="761"/>
                    <a:pt x="205" y="759"/>
                  </a:cubicBezTo>
                  <a:close/>
                  <a:moveTo>
                    <a:pt x="211" y="760"/>
                  </a:moveTo>
                  <a:cubicBezTo>
                    <a:pt x="213" y="760"/>
                    <a:pt x="214" y="759"/>
                    <a:pt x="214" y="757"/>
                  </a:cubicBezTo>
                  <a:cubicBezTo>
                    <a:pt x="212" y="757"/>
                    <a:pt x="212" y="759"/>
                    <a:pt x="211" y="760"/>
                  </a:cubicBezTo>
                  <a:close/>
                  <a:moveTo>
                    <a:pt x="130" y="762"/>
                  </a:moveTo>
                  <a:cubicBezTo>
                    <a:pt x="128" y="762"/>
                    <a:pt x="128" y="758"/>
                    <a:pt x="127" y="759"/>
                  </a:cubicBezTo>
                  <a:cubicBezTo>
                    <a:pt x="128" y="760"/>
                    <a:pt x="128" y="763"/>
                    <a:pt x="130" y="762"/>
                  </a:cubicBezTo>
                  <a:close/>
                  <a:moveTo>
                    <a:pt x="108" y="767"/>
                  </a:moveTo>
                  <a:cubicBezTo>
                    <a:pt x="111" y="768"/>
                    <a:pt x="110" y="762"/>
                    <a:pt x="114" y="764"/>
                  </a:cubicBezTo>
                  <a:cubicBezTo>
                    <a:pt x="113" y="762"/>
                    <a:pt x="114" y="762"/>
                    <a:pt x="114" y="761"/>
                  </a:cubicBezTo>
                  <a:cubicBezTo>
                    <a:pt x="110" y="761"/>
                    <a:pt x="106" y="762"/>
                    <a:pt x="108" y="767"/>
                  </a:cubicBezTo>
                  <a:close/>
                  <a:moveTo>
                    <a:pt x="228" y="762"/>
                  </a:moveTo>
                  <a:cubicBezTo>
                    <a:pt x="229" y="762"/>
                    <a:pt x="230" y="763"/>
                    <a:pt x="231" y="762"/>
                  </a:cubicBezTo>
                  <a:cubicBezTo>
                    <a:pt x="231" y="761"/>
                    <a:pt x="230" y="761"/>
                    <a:pt x="230" y="760"/>
                  </a:cubicBezTo>
                  <a:cubicBezTo>
                    <a:pt x="229" y="761"/>
                    <a:pt x="228" y="761"/>
                    <a:pt x="228" y="762"/>
                  </a:cubicBezTo>
                  <a:close/>
                  <a:moveTo>
                    <a:pt x="239" y="764"/>
                  </a:moveTo>
                  <a:cubicBezTo>
                    <a:pt x="238" y="763"/>
                    <a:pt x="239" y="762"/>
                    <a:pt x="239" y="761"/>
                  </a:cubicBezTo>
                  <a:cubicBezTo>
                    <a:pt x="238" y="761"/>
                    <a:pt x="235" y="760"/>
                    <a:pt x="235" y="761"/>
                  </a:cubicBezTo>
                  <a:cubicBezTo>
                    <a:pt x="235" y="763"/>
                    <a:pt x="236" y="764"/>
                    <a:pt x="239" y="764"/>
                  </a:cubicBezTo>
                  <a:close/>
                  <a:moveTo>
                    <a:pt x="125" y="766"/>
                  </a:moveTo>
                  <a:cubicBezTo>
                    <a:pt x="126" y="764"/>
                    <a:pt x="124" y="763"/>
                    <a:pt x="123" y="762"/>
                  </a:cubicBezTo>
                  <a:cubicBezTo>
                    <a:pt x="121" y="763"/>
                    <a:pt x="123" y="766"/>
                    <a:pt x="125" y="766"/>
                  </a:cubicBezTo>
                  <a:close/>
                  <a:moveTo>
                    <a:pt x="116" y="768"/>
                  </a:moveTo>
                  <a:cubicBezTo>
                    <a:pt x="117" y="769"/>
                    <a:pt x="118" y="769"/>
                    <a:pt x="118" y="770"/>
                  </a:cubicBezTo>
                  <a:cubicBezTo>
                    <a:pt x="120" y="770"/>
                    <a:pt x="119" y="768"/>
                    <a:pt x="121" y="769"/>
                  </a:cubicBezTo>
                  <a:cubicBezTo>
                    <a:pt x="121" y="767"/>
                    <a:pt x="120" y="766"/>
                    <a:pt x="120" y="764"/>
                  </a:cubicBezTo>
                  <a:cubicBezTo>
                    <a:pt x="117" y="765"/>
                    <a:pt x="117" y="766"/>
                    <a:pt x="116" y="768"/>
                  </a:cubicBezTo>
                  <a:close/>
                  <a:moveTo>
                    <a:pt x="220" y="771"/>
                  </a:moveTo>
                  <a:cubicBezTo>
                    <a:pt x="222" y="770"/>
                    <a:pt x="223" y="768"/>
                    <a:pt x="222" y="766"/>
                  </a:cubicBezTo>
                  <a:cubicBezTo>
                    <a:pt x="221" y="767"/>
                    <a:pt x="219" y="769"/>
                    <a:pt x="220" y="771"/>
                  </a:cubicBezTo>
                  <a:close/>
                  <a:moveTo>
                    <a:pt x="101" y="774"/>
                  </a:moveTo>
                  <a:cubicBezTo>
                    <a:pt x="104" y="773"/>
                    <a:pt x="107" y="771"/>
                    <a:pt x="105" y="767"/>
                  </a:cubicBezTo>
                  <a:cubicBezTo>
                    <a:pt x="102" y="768"/>
                    <a:pt x="98" y="771"/>
                    <a:pt x="101" y="774"/>
                  </a:cubicBezTo>
                  <a:close/>
                  <a:moveTo>
                    <a:pt x="232" y="772"/>
                  </a:moveTo>
                  <a:cubicBezTo>
                    <a:pt x="234" y="770"/>
                    <a:pt x="232" y="768"/>
                    <a:pt x="229" y="768"/>
                  </a:cubicBezTo>
                  <a:cubicBezTo>
                    <a:pt x="228" y="770"/>
                    <a:pt x="230" y="772"/>
                    <a:pt x="232" y="772"/>
                  </a:cubicBezTo>
                  <a:close/>
                  <a:moveTo>
                    <a:pt x="200" y="778"/>
                  </a:moveTo>
                  <a:cubicBezTo>
                    <a:pt x="206" y="779"/>
                    <a:pt x="209" y="772"/>
                    <a:pt x="212" y="769"/>
                  </a:cubicBezTo>
                  <a:cubicBezTo>
                    <a:pt x="208" y="770"/>
                    <a:pt x="203" y="775"/>
                    <a:pt x="200" y="778"/>
                  </a:cubicBezTo>
                  <a:close/>
                  <a:moveTo>
                    <a:pt x="110" y="771"/>
                  </a:moveTo>
                  <a:cubicBezTo>
                    <a:pt x="111" y="772"/>
                    <a:pt x="112" y="773"/>
                    <a:pt x="113" y="775"/>
                  </a:cubicBezTo>
                  <a:cubicBezTo>
                    <a:pt x="115" y="772"/>
                    <a:pt x="112" y="768"/>
                    <a:pt x="110" y="771"/>
                  </a:cubicBezTo>
                  <a:close/>
                  <a:moveTo>
                    <a:pt x="190" y="778"/>
                  </a:moveTo>
                  <a:cubicBezTo>
                    <a:pt x="194" y="777"/>
                    <a:pt x="197" y="774"/>
                    <a:pt x="198" y="771"/>
                  </a:cubicBezTo>
                  <a:cubicBezTo>
                    <a:pt x="196" y="774"/>
                    <a:pt x="193" y="775"/>
                    <a:pt x="190" y="778"/>
                  </a:cubicBezTo>
                  <a:close/>
                  <a:moveTo>
                    <a:pt x="239" y="771"/>
                  </a:moveTo>
                  <a:cubicBezTo>
                    <a:pt x="238" y="773"/>
                    <a:pt x="235" y="772"/>
                    <a:pt x="234" y="776"/>
                  </a:cubicBezTo>
                  <a:cubicBezTo>
                    <a:pt x="235" y="778"/>
                    <a:pt x="238" y="779"/>
                    <a:pt x="240" y="781"/>
                  </a:cubicBezTo>
                  <a:cubicBezTo>
                    <a:pt x="240" y="781"/>
                    <a:pt x="240" y="783"/>
                    <a:pt x="240" y="784"/>
                  </a:cubicBezTo>
                  <a:cubicBezTo>
                    <a:pt x="242" y="786"/>
                    <a:pt x="243" y="784"/>
                    <a:pt x="243" y="786"/>
                  </a:cubicBezTo>
                  <a:cubicBezTo>
                    <a:pt x="243" y="791"/>
                    <a:pt x="236" y="791"/>
                    <a:pt x="236" y="798"/>
                  </a:cubicBezTo>
                  <a:cubicBezTo>
                    <a:pt x="243" y="799"/>
                    <a:pt x="251" y="795"/>
                    <a:pt x="249" y="787"/>
                  </a:cubicBezTo>
                  <a:cubicBezTo>
                    <a:pt x="248" y="788"/>
                    <a:pt x="247" y="789"/>
                    <a:pt x="246" y="790"/>
                  </a:cubicBezTo>
                  <a:cubicBezTo>
                    <a:pt x="246" y="789"/>
                    <a:pt x="244" y="789"/>
                    <a:pt x="244" y="788"/>
                  </a:cubicBezTo>
                  <a:cubicBezTo>
                    <a:pt x="243" y="783"/>
                    <a:pt x="242" y="775"/>
                    <a:pt x="239" y="771"/>
                  </a:cubicBezTo>
                  <a:close/>
                  <a:moveTo>
                    <a:pt x="134" y="782"/>
                  </a:moveTo>
                  <a:cubicBezTo>
                    <a:pt x="127" y="783"/>
                    <a:pt x="126" y="768"/>
                    <a:pt x="121" y="774"/>
                  </a:cubicBezTo>
                  <a:cubicBezTo>
                    <a:pt x="125" y="777"/>
                    <a:pt x="125" y="781"/>
                    <a:pt x="129" y="784"/>
                  </a:cubicBezTo>
                  <a:cubicBezTo>
                    <a:pt x="130" y="784"/>
                    <a:pt x="130" y="783"/>
                    <a:pt x="132" y="783"/>
                  </a:cubicBezTo>
                  <a:cubicBezTo>
                    <a:pt x="133" y="783"/>
                    <a:pt x="134" y="784"/>
                    <a:pt x="134" y="785"/>
                  </a:cubicBezTo>
                  <a:cubicBezTo>
                    <a:pt x="134" y="786"/>
                    <a:pt x="132" y="786"/>
                    <a:pt x="133" y="787"/>
                  </a:cubicBezTo>
                  <a:cubicBezTo>
                    <a:pt x="134" y="788"/>
                    <a:pt x="136" y="791"/>
                    <a:pt x="138" y="790"/>
                  </a:cubicBezTo>
                  <a:cubicBezTo>
                    <a:pt x="138" y="785"/>
                    <a:pt x="136" y="785"/>
                    <a:pt x="134" y="782"/>
                  </a:cubicBezTo>
                  <a:close/>
                  <a:moveTo>
                    <a:pt x="218" y="779"/>
                  </a:moveTo>
                  <a:cubicBezTo>
                    <a:pt x="221" y="778"/>
                    <a:pt x="225" y="776"/>
                    <a:pt x="226" y="773"/>
                  </a:cubicBezTo>
                  <a:cubicBezTo>
                    <a:pt x="223" y="771"/>
                    <a:pt x="220" y="777"/>
                    <a:pt x="218" y="779"/>
                  </a:cubicBezTo>
                  <a:close/>
                  <a:moveTo>
                    <a:pt x="102" y="777"/>
                  </a:moveTo>
                  <a:cubicBezTo>
                    <a:pt x="103" y="779"/>
                    <a:pt x="104" y="780"/>
                    <a:pt x="105" y="782"/>
                  </a:cubicBezTo>
                  <a:cubicBezTo>
                    <a:pt x="107" y="781"/>
                    <a:pt x="108" y="779"/>
                    <a:pt x="110" y="778"/>
                  </a:cubicBezTo>
                  <a:cubicBezTo>
                    <a:pt x="110" y="771"/>
                    <a:pt x="105" y="774"/>
                    <a:pt x="102" y="777"/>
                  </a:cubicBezTo>
                  <a:close/>
                  <a:moveTo>
                    <a:pt x="206" y="783"/>
                  </a:moveTo>
                  <a:cubicBezTo>
                    <a:pt x="210" y="781"/>
                    <a:pt x="213" y="777"/>
                    <a:pt x="217" y="773"/>
                  </a:cubicBezTo>
                  <a:cubicBezTo>
                    <a:pt x="211" y="773"/>
                    <a:pt x="208" y="778"/>
                    <a:pt x="206" y="783"/>
                  </a:cubicBezTo>
                  <a:close/>
                  <a:moveTo>
                    <a:pt x="247" y="780"/>
                  </a:moveTo>
                  <a:cubicBezTo>
                    <a:pt x="247" y="781"/>
                    <a:pt x="247" y="786"/>
                    <a:pt x="250" y="786"/>
                  </a:cubicBezTo>
                  <a:cubicBezTo>
                    <a:pt x="250" y="780"/>
                    <a:pt x="247" y="778"/>
                    <a:pt x="247" y="774"/>
                  </a:cubicBezTo>
                  <a:cubicBezTo>
                    <a:pt x="247" y="774"/>
                    <a:pt x="246" y="774"/>
                    <a:pt x="245" y="774"/>
                  </a:cubicBezTo>
                  <a:cubicBezTo>
                    <a:pt x="246" y="777"/>
                    <a:pt x="246" y="778"/>
                    <a:pt x="247" y="780"/>
                  </a:cubicBezTo>
                  <a:close/>
                  <a:moveTo>
                    <a:pt x="95" y="779"/>
                  </a:moveTo>
                  <a:cubicBezTo>
                    <a:pt x="96" y="778"/>
                    <a:pt x="97" y="778"/>
                    <a:pt x="97" y="776"/>
                  </a:cubicBezTo>
                  <a:cubicBezTo>
                    <a:pt x="97" y="775"/>
                    <a:pt x="97" y="775"/>
                    <a:pt x="96" y="775"/>
                  </a:cubicBezTo>
                  <a:cubicBezTo>
                    <a:pt x="96" y="776"/>
                    <a:pt x="93" y="777"/>
                    <a:pt x="95" y="779"/>
                  </a:cubicBezTo>
                  <a:close/>
                  <a:moveTo>
                    <a:pt x="226" y="775"/>
                  </a:moveTo>
                  <a:cubicBezTo>
                    <a:pt x="226" y="779"/>
                    <a:pt x="221" y="778"/>
                    <a:pt x="220" y="782"/>
                  </a:cubicBezTo>
                  <a:cubicBezTo>
                    <a:pt x="223" y="780"/>
                    <a:pt x="227" y="778"/>
                    <a:pt x="228" y="775"/>
                  </a:cubicBezTo>
                  <a:cubicBezTo>
                    <a:pt x="228" y="776"/>
                    <a:pt x="227" y="775"/>
                    <a:pt x="226" y="775"/>
                  </a:cubicBezTo>
                  <a:close/>
                  <a:moveTo>
                    <a:pt x="192" y="782"/>
                  </a:moveTo>
                  <a:cubicBezTo>
                    <a:pt x="193" y="781"/>
                    <a:pt x="197" y="778"/>
                    <a:pt x="195" y="777"/>
                  </a:cubicBezTo>
                  <a:cubicBezTo>
                    <a:pt x="194" y="779"/>
                    <a:pt x="192" y="778"/>
                    <a:pt x="192" y="782"/>
                  </a:cubicBezTo>
                  <a:close/>
                  <a:moveTo>
                    <a:pt x="117" y="780"/>
                  </a:moveTo>
                  <a:cubicBezTo>
                    <a:pt x="117" y="779"/>
                    <a:pt x="119" y="779"/>
                    <a:pt x="118" y="777"/>
                  </a:cubicBezTo>
                  <a:cubicBezTo>
                    <a:pt x="117" y="777"/>
                    <a:pt x="117" y="777"/>
                    <a:pt x="116" y="777"/>
                  </a:cubicBezTo>
                  <a:cubicBezTo>
                    <a:pt x="117" y="778"/>
                    <a:pt x="116" y="780"/>
                    <a:pt x="117" y="780"/>
                  </a:cubicBezTo>
                  <a:close/>
                  <a:moveTo>
                    <a:pt x="223" y="786"/>
                  </a:moveTo>
                  <a:cubicBezTo>
                    <a:pt x="228" y="789"/>
                    <a:pt x="230" y="783"/>
                    <a:pt x="234" y="782"/>
                  </a:cubicBezTo>
                  <a:cubicBezTo>
                    <a:pt x="233" y="774"/>
                    <a:pt x="225" y="782"/>
                    <a:pt x="223" y="786"/>
                  </a:cubicBezTo>
                  <a:close/>
                  <a:moveTo>
                    <a:pt x="190" y="779"/>
                  </a:moveTo>
                  <a:cubicBezTo>
                    <a:pt x="187" y="780"/>
                    <a:pt x="186" y="782"/>
                    <a:pt x="184" y="784"/>
                  </a:cubicBezTo>
                  <a:cubicBezTo>
                    <a:pt x="187" y="783"/>
                    <a:pt x="188" y="781"/>
                    <a:pt x="190" y="779"/>
                  </a:cubicBezTo>
                  <a:close/>
                  <a:moveTo>
                    <a:pt x="96" y="783"/>
                  </a:moveTo>
                  <a:cubicBezTo>
                    <a:pt x="98" y="784"/>
                    <a:pt x="98" y="786"/>
                    <a:pt x="100" y="787"/>
                  </a:cubicBezTo>
                  <a:cubicBezTo>
                    <a:pt x="104" y="785"/>
                    <a:pt x="99" y="780"/>
                    <a:pt x="99" y="780"/>
                  </a:cubicBezTo>
                  <a:cubicBezTo>
                    <a:pt x="98" y="781"/>
                    <a:pt x="97" y="782"/>
                    <a:pt x="96" y="783"/>
                  </a:cubicBezTo>
                  <a:close/>
                  <a:moveTo>
                    <a:pt x="195" y="786"/>
                  </a:moveTo>
                  <a:cubicBezTo>
                    <a:pt x="197" y="785"/>
                    <a:pt x="199" y="783"/>
                    <a:pt x="200" y="781"/>
                  </a:cubicBezTo>
                  <a:cubicBezTo>
                    <a:pt x="198" y="779"/>
                    <a:pt x="194" y="783"/>
                    <a:pt x="195" y="786"/>
                  </a:cubicBezTo>
                  <a:close/>
                  <a:moveTo>
                    <a:pt x="108" y="786"/>
                  </a:moveTo>
                  <a:cubicBezTo>
                    <a:pt x="110" y="786"/>
                    <a:pt x="114" y="783"/>
                    <a:pt x="112" y="781"/>
                  </a:cubicBezTo>
                  <a:cubicBezTo>
                    <a:pt x="111" y="783"/>
                    <a:pt x="108" y="783"/>
                    <a:pt x="108" y="786"/>
                  </a:cubicBezTo>
                  <a:close/>
                  <a:moveTo>
                    <a:pt x="123" y="789"/>
                  </a:moveTo>
                  <a:cubicBezTo>
                    <a:pt x="124" y="787"/>
                    <a:pt x="122" y="784"/>
                    <a:pt x="120" y="784"/>
                  </a:cubicBezTo>
                  <a:cubicBezTo>
                    <a:pt x="119" y="786"/>
                    <a:pt x="121" y="789"/>
                    <a:pt x="123" y="789"/>
                  </a:cubicBezTo>
                  <a:close/>
                  <a:moveTo>
                    <a:pt x="212" y="790"/>
                  </a:moveTo>
                  <a:cubicBezTo>
                    <a:pt x="214" y="789"/>
                    <a:pt x="218" y="786"/>
                    <a:pt x="216" y="784"/>
                  </a:cubicBezTo>
                  <a:cubicBezTo>
                    <a:pt x="215" y="787"/>
                    <a:pt x="211" y="788"/>
                    <a:pt x="212" y="790"/>
                  </a:cubicBezTo>
                  <a:close/>
                  <a:moveTo>
                    <a:pt x="234" y="787"/>
                  </a:moveTo>
                  <a:cubicBezTo>
                    <a:pt x="236" y="786"/>
                    <a:pt x="237" y="785"/>
                    <a:pt x="238" y="784"/>
                  </a:cubicBezTo>
                  <a:cubicBezTo>
                    <a:pt x="236" y="785"/>
                    <a:pt x="235" y="786"/>
                    <a:pt x="234" y="787"/>
                  </a:cubicBezTo>
                  <a:close/>
                  <a:moveTo>
                    <a:pt x="198" y="790"/>
                  </a:moveTo>
                  <a:cubicBezTo>
                    <a:pt x="199" y="789"/>
                    <a:pt x="201" y="788"/>
                    <a:pt x="202" y="786"/>
                  </a:cubicBezTo>
                  <a:cubicBezTo>
                    <a:pt x="200" y="786"/>
                    <a:pt x="199" y="788"/>
                    <a:pt x="198" y="790"/>
                  </a:cubicBezTo>
                  <a:close/>
                  <a:moveTo>
                    <a:pt x="89" y="790"/>
                  </a:moveTo>
                  <a:cubicBezTo>
                    <a:pt x="92" y="790"/>
                    <a:pt x="90" y="793"/>
                    <a:pt x="93" y="793"/>
                  </a:cubicBezTo>
                  <a:cubicBezTo>
                    <a:pt x="93" y="792"/>
                    <a:pt x="93" y="791"/>
                    <a:pt x="94" y="791"/>
                  </a:cubicBezTo>
                  <a:cubicBezTo>
                    <a:pt x="94" y="787"/>
                    <a:pt x="91" y="784"/>
                    <a:pt x="89" y="790"/>
                  </a:cubicBezTo>
                  <a:close/>
                  <a:moveTo>
                    <a:pt x="187" y="793"/>
                  </a:moveTo>
                  <a:cubicBezTo>
                    <a:pt x="189" y="792"/>
                    <a:pt x="192" y="791"/>
                    <a:pt x="192" y="788"/>
                  </a:cubicBezTo>
                  <a:cubicBezTo>
                    <a:pt x="190" y="789"/>
                    <a:pt x="188" y="791"/>
                    <a:pt x="187" y="793"/>
                  </a:cubicBezTo>
                  <a:close/>
                  <a:moveTo>
                    <a:pt x="115" y="795"/>
                  </a:moveTo>
                  <a:cubicBezTo>
                    <a:pt x="116" y="794"/>
                    <a:pt x="118" y="794"/>
                    <a:pt x="118" y="792"/>
                  </a:cubicBezTo>
                  <a:cubicBezTo>
                    <a:pt x="116" y="791"/>
                    <a:pt x="118" y="789"/>
                    <a:pt x="116" y="789"/>
                  </a:cubicBezTo>
                  <a:cubicBezTo>
                    <a:pt x="115" y="791"/>
                    <a:pt x="114" y="793"/>
                    <a:pt x="115" y="795"/>
                  </a:cubicBezTo>
                  <a:close/>
                  <a:moveTo>
                    <a:pt x="234" y="791"/>
                  </a:moveTo>
                  <a:cubicBezTo>
                    <a:pt x="236" y="792"/>
                    <a:pt x="237" y="789"/>
                    <a:pt x="236" y="789"/>
                  </a:cubicBezTo>
                  <a:cubicBezTo>
                    <a:pt x="236" y="790"/>
                    <a:pt x="234" y="790"/>
                    <a:pt x="234" y="791"/>
                  </a:cubicBezTo>
                  <a:close/>
                  <a:moveTo>
                    <a:pt x="200" y="793"/>
                  </a:moveTo>
                  <a:cubicBezTo>
                    <a:pt x="201" y="792"/>
                    <a:pt x="202" y="792"/>
                    <a:pt x="202" y="791"/>
                  </a:cubicBezTo>
                  <a:cubicBezTo>
                    <a:pt x="201" y="791"/>
                    <a:pt x="199" y="793"/>
                    <a:pt x="200" y="793"/>
                  </a:cubicBezTo>
                  <a:close/>
                  <a:moveTo>
                    <a:pt x="215" y="793"/>
                  </a:moveTo>
                  <a:cubicBezTo>
                    <a:pt x="215" y="795"/>
                    <a:pt x="216" y="794"/>
                    <a:pt x="216" y="795"/>
                  </a:cubicBezTo>
                  <a:cubicBezTo>
                    <a:pt x="218" y="794"/>
                    <a:pt x="221" y="792"/>
                    <a:pt x="221" y="791"/>
                  </a:cubicBezTo>
                  <a:cubicBezTo>
                    <a:pt x="219" y="792"/>
                    <a:pt x="217" y="793"/>
                    <a:pt x="215" y="793"/>
                  </a:cubicBezTo>
                  <a:close/>
                  <a:moveTo>
                    <a:pt x="129" y="796"/>
                  </a:moveTo>
                  <a:cubicBezTo>
                    <a:pt x="127" y="796"/>
                    <a:pt x="127" y="793"/>
                    <a:pt x="125" y="792"/>
                  </a:cubicBezTo>
                  <a:cubicBezTo>
                    <a:pt x="126" y="794"/>
                    <a:pt x="127" y="797"/>
                    <a:pt x="129" y="796"/>
                  </a:cubicBezTo>
                  <a:close/>
                  <a:moveTo>
                    <a:pt x="89" y="796"/>
                  </a:moveTo>
                  <a:cubicBezTo>
                    <a:pt x="89" y="794"/>
                    <a:pt x="88" y="794"/>
                    <a:pt x="86" y="793"/>
                  </a:cubicBezTo>
                  <a:cubicBezTo>
                    <a:pt x="85" y="795"/>
                    <a:pt x="86" y="796"/>
                    <a:pt x="89" y="796"/>
                  </a:cubicBezTo>
                  <a:close/>
                  <a:moveTo>
                    <a:pt x="207" y="796"/>
                  </a:moveTo>
                  <a:cubicBezTo>
                    <a:pt x="208" y="796"/>
                    <a:pt x="207" y="798"/>
                    <a:pt x="208" y="797"/>
                  </a:cubicBezTo>
                  <a:cubicBezTo>
                    <a:pt x="209" y="796"/>
                    <a:pt x="212" y="794"/>
                    <a:pt x="210" y="793"/>
                  </a:cubicBezTo>
                  <a:cubicBezTo>
                    <a:pt x="209" y="795"/>
                    <a:pt x="208" y="795"/>
                    <a:pt x="207" y="796"/>
                  </a:cubicBezTo>
                  <a:close/>
                  <a:moveTo>
                    <a:pt x="108" y="798"/>
                  </a:moveTo>
                  <a:cubicBezTo>
                    <a:pt x="110" y="798"/>
                    <a:pt x="112" y="798"/>
                    <a:pt x="112" y="796"/>
                  </a:cubicBezTo>
                  <a:cubicBezTo>
                    <a:pt x="110" y="792"/>
                    <a:pt x="106" y="795"/>
                    <a:pt x="108" y="798"/>
                  </a:cubicBezTo>
                  <a:close/>
                  <a:moveTo>
                    <a:pt x="121" y="796"/>
                  </a:moveTo>
                  <a:cubicBezTo>
                    <a:pt x="122" y="797"/>
                    <a:pt x="124" y="801"/>
                    <a:pt x="124" y="803"/>
                  </a:cubicBezTo>
                  <a:cubicBezTo>
                    <a:pt x="126" y="803"/>
                    <a:pt x="128" y="803"/>
                    <a:pt x="129" y="802"/>
                  </a:cubicBezTo>
                  <a:cubicBezTo>
                    <a:pt x="126" y="801"/>
                    <a:pt x="125" y="795"/>
                    <a:pt x="121" y="796"/>
                  </a:cubicBezTo>
                  <a:close/>
                  <a:moveTo>
                    <a:pt x="98" y="800"/>
                  </a:moveTo>
                  <a:cubicBezTo>
                    <a:pt x="100" y="800"/>
                    <a:pt x="101" y="798"/>
                    <a:pt x="101" y="797"/>
                  </a:cubicBezTo>
                  <a:cubicBezTo>
                    <a:pt x="98" y="796"/>
                    <a:pt x="99" y="799"/>
                    <a:pt x="98" y="800"/>
                  </a:cubicBezTo>
                  <a:close/>
                  <a:moveTo>
                    <a:pt x="226" y="797"/>
                  </a:moveTo>
                  <a:cubicBezTo>
                    <a:pt x="227" y="798"/>
                    <a:pt x="228" y="799"/>
                    <a:pt x="229" y="798"/>
                  </a:cubicBezTo>
                  <a:cubicBezTo>
                    <a:pt x="229" y="796"/>
                    <a:pt x="226" y="796"/>
                    <a:pt x="226" y="797"/>
                  </a:cubicBezTo>
                  <a:close/>
                  <a:moveTo>
                    <a:pt x="120" y="800"/>
                  </a:moveTo>
                  <a:cubicBezTo>
                    <a:pt x="120" y="799"/>
                    <a:pt x="120" y="798"/>
                    <a:pt x="119" y="798"/>
                  </a:cubicBezTo>
                  <a:cubicBezTo>
                    <a:pt x="118" y="799"/>
                    <a:pt x="119" y="800"/>
                    <a:pt x="120" y="800"/>
                  </a:cubicBezTo>
                  <a:close/>
                  <a:moveTo>
                    <a:pt x="115" y="804"/>
                  </a:moveTo>
                  <a:cubicBezTo>
                    <a:pt x="116" y="804"/>
                    <a:pt x="117" y="804"/>
                    <a:pt x="118" y="803"/>
                  </a:cubicBezTo>
                  <a:cubicBezTo>
                    <a:pt x="117" y="803"/>
                    <a:pt x="117" y="802"/>
                    <a:pt x="115" y="802"/>
                  </a:cubicBezTo>
                  <a:cubicBezTo>
                    <a:pt x="115" y="803"/>
                    <a:pt x="114" y="802"/>
                    <a:pt x="115" y="8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5" name="Freeform 7"/>
            <p:cNvSpPr>
              <a:spLocks noEditPoints="1"/>
            </p:cNvSpPr>
            <p:nvPr/>
          </p:nvSpPr>
          <p:spPr bwMode="auto">
            <a:xfrm>
              <a:off x="3454" y="1736"/>
              <a:ext cx="304" cy="412"/>
            </a:xfrm>
            <a:custGeom>
              <a:avLst/>
              <a:gdLst>
                <a:gd name="T0" fmla="*/ 84 w 128"/>
                <a:gd name="T1" fmla="*/ 167 h 174"/>
                <a:gd name="T2" fmla="*/ 37 w 128"/>
                <a:gd name="T3" fmla="*/ 9 h 174"/>
                <a:gd name="T4" fmla="*/ 49 w 128"/>
                <a:gd name="T5" fmla="*/ 13 h 174"/>
                <a:gd name="T6" fmla="*/ 48 w 128"/>
                <a:gd name="T7" fmla="*/ 16 h 174"/>
                <a:gd name="T8" fmla="*/ 65 w 128"/>
                <a:gd name="T9" fmla="*/ 22 h 174"/>
                <a:gd name="T10" fmla="*/ 86 w 128"/>
                <a:gd name="T11" fmla="*/ 30 h 174"/>
                <a:gd name="T12" fmla="*/ 60 w 128"/>
                <a:gd name="T13" fmla="*/ 29 h 174"/>
                <a:gd name="T14" fmla="*/ 109 w 128"/>
                <a:gd name="T15" fmla="*/ 44 h 174"/>
                <a:gd name="T16" fmla="*/ 61 w 128"/>
                <a:gd name="T17" fmla="*/ 37 h 174"/>
                <a:gd name="T18" fmla="*/ 77 w 128"/>
                <a:gd name="T19" fmla="*/ 38 h 174"/>
                <a:gd name="T20" fmla="*/ 46 w 128"/>
                <a:gd name="T21" fmla="*/ 48 h 174"/>
                <a:gd name="T22" fmla="*/ 81 w 128"/>
                <a:gd name="T23" fmla="*/ 44 h 174"/>
                <a:gd name="T24" fmla="*/ 75 w 128"/>
                <a:gd name="T25" fmla="*/ 43 h 174"/>
                <a:gd name="T26" fmla="*/ 59 w 128"/>
                <a:gd name="T27" fmla="*/ 45 h 174"/>
                <a:gd name="T28" fmla="*/ 98 w 128"/>
                <a:gd name="T29" fmla="*/ 50 h 174"/>
                <a:gd name="T30" fmla="*/ 17 w 128"/>
                <a:gd name="T31" fmla="*/ 55 h 174"/>
                <a:gd name="T32" fmla="*/ 63 w 128"/>
                <a:gd name="T33" fmla="*/ 54 h 174"/>
                <a:gd name="T34" fmla="*/ 52 w 128"/>
                <a:gd name="T35" fmla="*/ 60 h 174"/>
                <a:gd name="T36" fmla="*/ 45 w 128"/>
                <a:gd name="T37" fmla="*/ 55 h 174"/>
                <a:gd name="T38" fmla="*/ 91 w 128"/>
                <a:gd name="T39" fmla="*/ 58 h 174"/>
                <a:gd name="T40" fmla="*/ 71 w 128"/>
                <a:gd name="T41" fmla="*/ 62 h 174"/>
                <a:gd name="T42" fmla="*/ 102 w 128"/>
                <a:gd name="T43" fmla="*/ 68 h 174"/>
                <a:gd name="T44" fmla="*/ 60 w 128"/>
                <a:gd name="T45" fmla="*/ 64 h 174"/>
                <a:gd name="T46" fmla="*/ 71 w 128"/>
                <a:gd name="T47" fmla="*/ 71 h 174"/>
                <a:gd name="T48" fmla="*/ 96 w 128"/>
                <a:gd name="T49" fmla="*/ 73 h 174"/>
                <a:gd name="T50" fmla="*/ 41 w 128"/>
                <a:gd name="T51" fmla="*/ 74 h 174"/>
                <a:gd name="T52" fmla="*/ 105 w 128"/>
                <a:gd name="T53" fmla="*/ 73 h 174"/>
                <a:gd name="T54" fmla="*/ 90 w 128"/>
                <a:gd name="T55" fmla="*/ 78 h 174"/>
                <a:gd name="T56" fmla="*/ 4 w 128"/>
                <a:gd name="T57" fmla="*/ 93 h 174"/>
                <a:gd name="T58" fmla="*/ 10 w 128"/>
                <a:gd name="T59" fmla="*/ 79 h 174"/>
                <a:gd name="T60" fmla="*/ 22 w 128"/>
                <a:gd name="T61" fmla="*/ 90 h 174"/>
                <a:gd name="T62" fmla="*/ 34 w 128"/>
                <a:gd name="T63" fmla="*/ 84 h 174"/>
                <a:gd name="T64" fmla="*/ 63 w 128"/>
                <a:gd name="T65" fmla="*/ 97 h 174"/>
                <a:gd name="T66" fmla="*/ 40 w 128"/>
                <a:gd name="T67" fmla="*/ 93 h 174"/>
                <a:gd name="T68" fmla="*/ 58 w 128"/>
                <a:gd name="T69" fmla="*/ 89 h 174"/>
                <a:gd name="T70" fmla="*/ 120 w 128"/>
                <a:gd name="T71" fmla="*/ 97 h 174"/>
                <a:gd name="T72" fmla="*/ 69 w 128"/>
                <a:gd name="T73" fmla="*/ 96 h 174"/>
                <a:gd name="T74" fmla="*/ 92 w 128"/>
                <a:gd name="T75" fmla="*/ 103 h 174"/>
                <a:gd name="T76" fmla="*/ 22 w 128"/>
                <a:gd name="T77" fmla="*/ 98 h 174"/>
                <a:gd name="T78" fmla="*/ 40 w 128"/>
                <a:gd name="T79" fmla="*/ 99 h 174"/>
                <a:gd name="T80" fmla="*/ 59 w 128"/>
                <a:gd name="T81" fmla="*/ 106 h 174"/>
                <a:gd name="T82" fmla="*/ 70 w 128"/>
                <a:gd name="T83" fmla="*/ 113 h 174"/>
                <a:gd name="T84" fmla="*/ 86 w 128"/>
                <a:gd name="T85" fmla="*/ 105 h 174"/>
                <a:gd name="T86" fmla="*/ 18 w 128"/>
                <a:gd name="T87" fmla="*/ 108 h 174"/>
                <a:gd name="T88" fmla="*/ 64 w 128"/>
                <a:gd name="T89" fmla="*/ 117 h 174"/>
                <a:gd name="T90" fmla="*/ 59 w 128"/>
                <a:gd name="T91" fmla="*/ 113 h 174"/>
                <a:gd name="T92" fmla="*/ 80 w 128"/>
                <a:gd name="T93" fmla="*/ 114 h 174"/>
                <a:gd name="T94" fmla="*/ 68 w 128"/>
                <a:gd name="T95" fmla="*/ 125 h 174"/>
                <a:gd name="T96" fmla="*/ 56 w 128"/>
                <a:gd name="T97" fmla="*/ 118 h 174"/>
                <a:gd name="T98" fmla="*/ 47 w 128"/>
                <a:gd name="T99" fmla="*/ 126 h 174"/>
                <a:gd name="T100" fmla="*/ 82 w 128"/>
                <a:gd name="T101" fmla="*/ 131 h 174"/>
                <a:gd name="T102" fmla="*/ 62 w 128"/>
                <a:gd name="T103" fmla="*/ 126 h 174"/>
                <a:gd name="T104" fmla="*/ 28 w 128"/>
                <a:gd name="T105" fmla="*/ 135 h 174"/>
                <a:gd name="T106" fmla="*/ 98 w 128"/>
                <a:gd name="T107" fmla="*/ 140 h 174"/>
                <a:gd name="T108" fmla="*/ 66 w 128"/>
                <a:gd name="T109" fmla="*/ 141 h 174"/>
                <a:gd name="T110" fmla="*/ 87 w 128"/>
                <a:gd name="T111" fmla="*/ 148 h 174"/>
                <a:gd name="T112" fmla="*/ 36 w 128"/>
                <a:gd name="T113" fmla="*/ 142 h 174"/>
                <a:gd name="T114" fmla="*/ 61 w 128"/>
                <a:gd name="T115" fmla="*/ 151 h 174"/>
                <a:gd name="T116" fmla="*/ 49 w 128"/>
                <a:gd name="T117" fmla="*/ 160 h 174"/>
                <a:gd name="T118" fmla="*/ 76 w 128"/>
                <a:gd name="T119" fmla="*/ 162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74">
                  <a:moveTo>
                    <a:pt x="78" y="6"/>
                  </a:moveTo>
                  <a:cubicBezTo>
                    <a:pt x="79" y="8"/>
                    <a:pt x="76" y="6"/>
                    <a:pt x="76" y="8"/>
                  </a:cubicBezTo>
                  <a:cubicBezTo>
                    <a:pt x="78" y="10"/>
                    <a:pt x="81" y="7"/>
                    <a:pt x="82" y="7"/>
                  </a:cubicBezTo>
                  <a:cubicBezTo>
                    <a:pt x="83" y="7"/>
                    <a:pt x="83" y="9"/>
                    <a:pt x="84" y="9"/>
                  </a:cubicBezTo>
                  <a:cubicBezTo>
                    <a:pt x="94" y="11"/>
                    <a:pt x="104" y="14"/>
                    <a:pt x="107" y="23"/>
                  </a:cubicBezTo>
                  <a:cubicBezTo>
                    <a:pt x="116" y="30"/>
                    <a:pt x="121" y="43"/>
                    <a:pt x="124" y="57"/>
                  </a:cubicBezTo>
                  <a:cubicBezTo>
                    <a:pt x="126" y="61"/>
                    <a:pt x="125" y="67"/>
                    <a:pt x="126" y="72"/>
                  </a:cubicBezTo>
                  <a:cubicBezTo>
                    <a:pt x="127" y="78"/>
                    <a:pt x="127" y="80"/>
                    <a:pt x="127" y="87"/>
                  </a:cubicBezTo>
                  <a:cubicBezTo>
                    <a:pt x="126" y="91"/>
                    <a:pt x="128" y="96"/>
                    <a:pt x="127" y="100"/>
                  </a:cubicBezTo>
                  <a:cubicBezTo>
                    <a:pt x="127" y="105"/>
                    <a:pt x="125" y="109"/>
                    <a:pt x="124" y="114"/>
                  </a:cubicBezTo>
                  <a:cubicBezTo>
                    <a:pt x="123" y="125"/>
                    <a:pt x="115" y="138"/>
                    <a:pt x="109" y="147"/>
                  </a:cubicBezTo>
                  <a:cubicBezTo>
                    <a:pt x="102" y="156"/>
                    <a:pt x="92" y="161"/>
                    <a:pt x="84" y="167"/>
                  </a:cubicBezTo>
                  <a:cubicBezTo>
                    <a:pt x="82" y="169"/>
                    <a:pt x="83" y="173"/>
                    <a:pt x="81" y="174"/>
                  </a:cubicBezTo>
                  <a:cubicBezTo>
                    <a:pt x="78" y="173"/>
                    <a:pt x="81" y="170"/>
                    <a:pt x="80" y="168"/>
                  </a:cubicBezTo>
                  <a:cubicBezTo>
                    <a:pt x="68" y="169"/>
                    <a:pt x="55" y="171"/>
                    <a:pt x="46" y="165"/>
                  </a:cubicBezTo>
                  <a:cubicBezTo>
                    <a:pt x="44" y="165"/>
                    <a:pt x="48" y="167"/>
                    <a:pt x="46" y="167"/>
                  </a:cubicBezTo>
                  <a:cubicBezTo>
                    <a:pt x="42" y="167"/>
                    <a:pt x="41" y="165"/>
                    <a:pt x="41" y="163"/>
                  </a:cubicBezTo>
                  <a:cubicBezTo>
                    <a:pt x="36" y="160"/>
                    <a:pt x="32" y="158"/>
                    <a:pt x="28" y="155"/>
                  </a:cubicBezTo>
                  <a:cubicBezTo>
                    <a:pt x="18" y="147"/>
                    <a:pt x="13" y="136"/>
                    <a:pt x="7" y="121"/>
                  </a:cubicBezTo>
                  <a:cubicBezTo>
                    <a:pt x="6" y="119"/>
                    <a:pt x="6" y="113"/>
                    <a:pt x="5" y="109"/>
                  </a:cubicBezTo>
                  <a:cubicBezTo>
                    <a:pt x="4" y="106"/>
                    <a:pt x="1" y="102"/>
                    <a:pt x="1" y="98"/>
                  </a:cubicBezTo>
                  <a:cubicBezTo>
                    <a:pt x="0" y="96"/>
                    <a:pt x="1" y="93"/>
                    <a:pt x="1" y="90"/>
                  </a:cubicBezTo>
                  <a:cubicBezTo>
                    <a:pt x="2" y="69"/>
                    <a:pt x="7" y="51"/>
                    <a:pt x="14" y="34"/>
                  </a:cubicBezTo>
                  <a:cubicBezTo>
                    <a:pt x="21" y="25"/>
                    <a:pt x="28" y="16"/>
                    <a:pt x="37" y="9"/>
                  </a:cubicBezTo>
                  <a:cubicBezTo>
                    <a:pt x="47" y="4"/>
                    <a:pt x="66" y="0"/>
                    <a:pt x="78" y="6"/>
                  </a:cubicBezTo>
                  <a:close/>
                  <a:moveTo>
                    <a:pt x="70" y="9"/>
                  </a:moveTo>
                  <a:cubicBezTo>
                    <a:pt x="72" y="9"/>
                    <a:pt x="75" y="11"/>
                    <a:pt x="76" y="9"/>
                  </a:cubicBezTo>
                  <a:cubicBezTo>
                    <a:pt x="75" y="9"/>
                    <a:pt x="70" y="8"/>
                    <a:pt x="70" y="9"/>
                  </a:cubicBezTo>
                  <a:close/>
                  <a:moveTo>
                    <a:pt x="53" y="21"/>
                  </a:moveTo>
                  <a:cubicBezTo>
                    <a:pt x="55" y="20"/>
                    <a:pt x="56" y="18"/>
                    <a:pt x="58" y="17"/>
                  </a:cubicBezTo>
                  <a:cubicBezTo>
                    <a:pt x="58" y="16"/>
                    <a:pt x="58" y="15"/>
                    <a:pt x="58" y="14"/>
                  </a:cubicBezTo>
                  <a:cubicBezTo>
                    <a:pt x="59" y="14"/>
                    <a:pt x="60" y="13"/>
                    <a:pt x="60" y="13"/>
                  </a:cubicBezTo>
                  <a:cubicBezTo>
                    <a:pt x="61" y="13"/>
                    <a:pt x="61" y="14"/>
                    <a:pt x="61" y="14"/>
                  </a:cubicBezTo>
                  <a:cubicBezTo>
                    <a:pt x="63" y="14"/>
                    <a:pt x="64" y="13"/>
                    <a:pt x="65" y="12"/>
                  </a:cubicBezTo>
                  <a:cubicBezTo>
                    <a:pt x="57" y="9"/>
                    <a:pt x="54" y="17"/>
                    <a:pt x="53" y="21"/>
                  </a:cubicBezTo>
                  <a:close/>
                  <a:moveTo>
                    <a:pt x="49" y="13"/>
                  </a:moveTo>
                  <a:cubicBezTo>
                    <a:pt x="51" y="13"/>
                    <a:pt x="53" y="13"/>
                    <a:pt x="53" y="12"/>
                  </a:cubicBezTo>
                  <a:cubicBezTo>
                    <a:pt x="52" y="12"/>
                    <a:pt x="50" y="11"/>
                    <a:pt x="49" y="13"/>
                  </a:cubicBezTo>
                  <a:close/>
                  <a:moveTo>
                    <a:pt x="66" y="17"/>
                  </a:moveTo>
                  <a:cubicBezTo>
                    <a:pt x="68" y="16"/>
                    <a:pt x="71" y="18"/>
                    <a:pt x="72" y="14"/>
                  </a:cubicBezTo>
                  <a:cubicBezTo>
                    <a:pt x="69" y="15"/>
                    <a:pt x="70" y="13"/>
                    <a:pt x="68" y="13"/>
                  </a:cubicBezTo>
                  <a:cubicBezTo>
                    <a:pt x="68" y="15"/>
                    <a:pt x="66" y="16"/>
                    <a:pt x="66" y="17"/>
                  </a:cubicBezTo>
                  <a:close/>
                  <a:moveTo>
                    <a:pt x="91" y="21"/>
                  </a:moveTo>
                  <a:cubicBezTo>
                    <a:pt x="102" y="20"/>
                    <a:pt x="106" y="33"/>
                    <a:pt x="112" y="36"/>
                  </a:cubicBezTo>
                  <a:cubicBezTo>
                    <a:pt x="106" y="25"/>
                    <a:pt x="96" y="12"/>
                    <a:pt x="79" y="14"/>
                  </a:cubicBezTo>
                  <a:cubicBezTo>
                    <a:pt x="84" y="15"/>
                    <a:pt x="87" y="19"/>
                    <a:pt x="91" y="21"/>
                  </a:cubicBezTo>
                  <a:close/>
                  <a:moveTo>
                    <a:pt x="45" y="22"/>
                  </a:moveTo>
                  <a:cubicBezTo>
                    <a:pt x="45" y="19"/>
                    <a:pt x="47" y="18"/>
                    <a:pt x="48" y="16"/>
                  </a:cubicBezTo>
                  <a:cubicBezTo>
                    <a:pt x="45" y="16"/>
                    <a:pt x="43" y="19"/>
                    <a:pt x="45" y="22"/>
                  </a:cubicBezTo>
                  <a:close/>
                  <a:moveTo>
                    <a:pt x="72" y="26"/>
                  </a:moveTo>
                  <a:cubicBezTo>
                    <a:pt x="75" y="24"/>
                    <a:pt x="78" y="22"/>
                    <a:pt x="80" y="19"/>
                  </a:cubicBezTo>
                  <a:cubicBezTo>
                    <a:pt x="78" y="19"/>
                    <a:pt x="78" y="17"/>
                    <a:pt x="75" y="17"/>
                  </a:cubicBezTo>
                  <a:cubicBezTo>
                    <a:pt x="74" y="20"/>
                    <a:pt x="71" y="22"/>
                    <a:pt x="72" y="26"/>
                  </a:cubicBezTo>
                  <a:close/>
                  <a:moveTo>
                    <a:pt x="39" y="19"/>
                  </a:moveTo>
                  <a:cubicBezTo>
                    <a:pt x="39" y="18"/>
                    <a:pt x="38" y="17"/>
                    <a:pt x="38" y="18"/>
                  </a:cubicBezTo>
                  <a:cubicBezTo>
                    <a:pt x="33" y="21"/>
                    <a:pt x="26" y="25"/>
                    <a:pt x="26" y="32"/>
                  </a:cubicBezTo>
                  <a:cubicBezTo>
                    <a:pt x="32" y="29"/>
                    <a:pt x="33" y="22"/>
                    <a:pt x="39" y="19"/>
                  </a:cubicBezTo>
                  <a:close/>
                  <a:moveTo>
                    <a:pt x="65" y="22"/>
                  </a:moveTo>
                  <a:cubicBezTo>
                    <a:pt x="66" y="21"/>
                    <a:pt x="67" y="18"/>
                    <a:pt x="65" y="18"/>
                  </a:cubicBezTo>
                  <a:cubicBezTo>
                    <a:pt x="65" y="19"/>
                    <a:pt x="63" y="21"/>
                    <a:pt x="65" y="22"/>
                  </a:cubicBezTo>
                  <a:close/>
                  <a:moveTo>
                    <a:pt x="46" y="27"/>
                  </a:moveTo>
                  <a:cubicBezTo>
                    <a:pt x="48" y="25"/>
                    <a:pt x="50" y="21"/>
                    <a:pt x="50" y="18"/>
                  </a:cubicBezTo>
                  <a:cubicBezTo>
                    <a:pt x="48" y="21"/>
                    <a:pt x="45" y="22"/>
                    <a:pt x="46" y="27"/>
                  </a:cubicBezTo>
                  <a:close/>
                  <a:moveTo>
                    <a:pt x="49" y="26"/>
                  </a:moveTo>
                  <a:cubicBezTo>
                    <a:pt x="49" y="27"/>
                    <a:pt x="50" y="27"/>
                    <a:pt x="50" y="27"/>
                  </a:cubicBezTo>
                  <a:cubicBezTo>
                    <a:pt x="47" y="30"/>
                    <a:pt x="48" y="35"/>
                    <a:pt x="51" y="38"/>
                  </a:cubicBezTo>
                  <a:cubicBezTo>
                    <a:pt x="54" y="32"/>
                    <a:pt x="57" y="26"/>
                    <a:pt x="60" y="20"/>
                  </a:cubicBezTo>
                  <a:cubicBezTo>
                    <a:pt x="59" y="20"/>
                    <a:pt x="60" y="19"/>
                    <a:pt x="59" y="19"/>
                  </a:cubicBezTo>
                  <a:cubicBezTo>
                    <a:pt x="56" y="21"/>
                    <a:pt x="54" y="27"/>
                    <a:pt x="49" y="26"/>
                  </a:cubicBezTo>
                  <a:close/>
                  <a:moveTo>
                    <a:pt x="84" y="22"/>
                  </a:moveTo>
                  <a:cubicBezTo>
                    <a:pt x="81" y="25"/>
                    <a:pt x="81" y="29"/>
                    <a:pt x="83" y="32"/>
                  </a:cubicBezTo>
                  <a:cubicBezTo>
                    <a:pt x="85" y="32"/>
                    <a:pt x="85" y="30"/>
                    <a:pt x="86" y="30"/>
                  </a:cubicBezTo>
                  <a:cubicBezTo>
                    <a:pt x="87" y="31"/>
                    <a:pt x="88" y="31"/>
                    <a:pt x="88" y="32"/>
                  </a:cubicBezTo>
                  <a:cubicBezTo>
                    <a:pt x="87" y="34"/>
                    <a:pt x="86" y="34"/>
                    <a:pt x="85" y="36"/>
                  </a:cubicBezTo>
                  <a:cubicBezTo>
                    <a:pt x="86" y="40"/>
                    <a:pt x="90" y="44"/>
                    <a:pt x="90" y="47"/>
                  </a:cubicBezTo>
                  <a:cubicBezTo>
                    <a:pt x="92" y="46"/>
                    <a:pt x="93" y="44"/>
                    <a:pt x="94" y="42"/>
                  </a:cubicBezTo>
                  <a:cubicBezTo>
                    <a:pt x="93" y="37"/>
                    <a:pt x="90" y="33"/>
                    <a:pt x="90" y="27"/>
                  </a:cubicBezTo>
                  <a:cubicBezTo>
                    <a:pt x="88" y="25"/>
                    <a:pt x="87" y="23"/>
                    <a:pt x="84" y="22"/>
                  </a:cubicBezTo>
                  <a:close/>
                  <a:moveTo>
                    <a:pt x="40" y="28"/>
                  </a:moveTo>
                  <a:cubicBezTo>
                    <a:pt x="40" y="27"/>
                    <a:pt x="43" y="26"/>
                    <a:pt x="41" y="25"/>
                  </a:cubicBezTo>
                  <a:cubicBezTo>
                    <a:pt x="41" y="26"/>
                    <a:pt x="39" y="27"/>
                    <a:pt x="40" y="28"/>
                  </a:cubicBezTo>
                  <a:close/>
                  <a:moveTo>
                    <a:pt x="60" y="29"/>
                  </a:moveTo>
                  <a:cubicBezTo>
                    <a:pt x="60" y="27"/>
                    <a:pt x="61" y="27"/>
                    <a:pt x="62" y="25"/>
                  </a:cubicBezTo>
                  <a:cubicBezTo>
                    <a:pt x="60" y="25"/>
                    <a:pt x="59" y="28"/>
                    <a:pt x="60" y="29"/>
                  </a:cubicBezTo>
                  <a:close/>
                  <a:moveTo>
                    <a:pt x="33" y="33"/>
                  </a:moveTo>
                  <a:cubicBezTo>
                    <a:pt x="35" y="32"/>
                    <a:pt x="35" y="28"/>
                    <a:pt x="37" y="26"/>
                  </a:cubicBezTo>
                  <a:cubicBezTo>
                    <a:pt x="35" y="28"/>
                    <a:pt x="32" y="30"/>
                    <a:pt x="33" y="33"/>
                  </a:cubicBezTo>
                  <a:close/>
                  <a:moveTo>
                    <a:pt x="73" y="30"/>
                  </a:moveTo>
                  <a:cubicBezTo>
                    <a:pt x="74" y="30"/>
                    <a:pt x="74" y="31"/>
                    <a:pt x="74" y="31"/>
                  </a:cubicBezTo>
                  <a:cubicBezTo>
                    <a:pt x="76" y="31"/>
                    <a:pt x="78" y="28"/>
                    <a:pt x="77" y="26"/>
                  </a:cubicBezTo>
                  <a:cubicBezTo>
                    <a:pt x="76" y="28"/>
                    <a:pt x="74" y="28"/>
                    <a:pt x="73" y="30"/>
                  </a:cubicBezTo>
                  <a:close/>
                  <a:moveTo>
                    <a:pt x="101" y="35"/>
                  </a:moveTo>
                  <a:cubicBezTo>
                    <a:pt x="102" y="36"/>
                    <a:pt x="103" y="34"/>
                    <a:pt x="103" y="35"/>
                  </a:cubicBezTo>
                  <a:cubicBezTo>
                    <a:pt x="102" y="36"/>
                    <a:pt x="104" y="36"/>
                    <a:pt x="104" y="38"/>
                  </a:cubicBezTo>
                  <a:cubicBezTo>
                    <a:pt x="104" y="36"/>
                    <a:pt x="105" y="37"/>
                    <a:pt x="105" y="38"/>
                  </a:cubicBezTo>
                  <a:cubicBezTo>
                    <a:pt x="104" y="40"/>
                    <a:pt x="107" y="43"/>
                    <a:pt x="109" y="44"/>
                  </a:cubicBezTo>
                  <a:cubicBezTo>
                    <a:pt x="107" y="47"/>
                    <a:pt x="112" y="48"/>
                    <a:pt x="111" y="52"/>
                  </a:cubicBezTo>
                  <a:cubicBezTo>
                    <a:pt x="112" y="49"/>
                    <a:pt x="113" y="52"/>
                    <a:pt x="112" y="53"/>
                  </a:cubicBezTo>
                  <a:cubicBezTo>
                    <a:pt x="114" y="54"/>
                    <a:pt x="117" y="58"/>
                    <a:pt x="115" y="59"/>
                  </a:cubicBezTo>
                  <a:cubicBezTo>
                    <a:pt x="118" y="63"/>
                    <a:pt x="120" y="69"/>
                    <a:pt x="122" y="73"/>
                  </a:cubicBezTo>
                  <a:cubicBezTo>
                    <a:pt x="122" y="51"/>
                    <a:pt x="110" y="38"/>
                    <a:pt x="97" y="27"/>
                  </a:cubicBezTo>
                  <a:cubicBezTo>
                    <a:pt x="98" y="30"/>
                    <a:pt x="103" y="32"/>
                    <a:pt x="101" y="35"/>
                  </a:cubicBezTo>
                  <a:close/>
                  <a:moveTo>
                    <a:pt x="59" y="32"/>
                  </a:moveTo>
                  <a:cubicBezTo>
                    <a:pt x="58" y="32"/>
                    <a:pt x="58" y="30"/>
                    <a:pt x="57" y="31"/>
                  </a:cubicBezTo>
                  <a:cubicBezTo>
                    <a:pt x="56" y="33"/>
                    <a:pt x="54" y="35"/>
                    <a:pt x="55" y="38"/>
                  </a:cubicBezTo>
                  <a:cubicBezTo>
                    <a:pt x="50" y="39"/>
                    <a:pt x="53" y="46"/>
                    <a:pt x="56" y="47"/>
                  </a:cubicBezTo>
                  <a:cubicBezTo>
                    <a:pt x="59" y="44"/>
                    <a:pt x="58" y="41"/>
                    <a:pt x="58" y="37"/>
                  </a:cubicBezTo>
                  <a:cubicBezTo>
                    <a:pt x="59" y="37"/>
                    <a:pt x="60" y="37"/>
                    <a:pt x="61" y="37"/>
                  </a:cubicBezTo>
                  <a:cubicBezTo>
                    <a:pt x="63" y="35"/>
                    <a:pt x="63" y="33"/>
                    <a:pt x="65" y="30"/>
                  </a:cubicBezTo>
                  <a:cubicBezTo>
                    <a:pt x="63" y="26"/>
                    <a:pt x="61" y="31"/>
                    <a:pt x="59" y="32"/>
                  </a:cubicBezTo>
                  <a:close/>
                  <a:moveTo>
                    <a:pt x="38" y="32"/>
                  </a:moveTo>
                  <a:cubicBezTo>
                    <a:pt x="38" y="31"/>
                    <a:pt x="40" y="30"/>
                    <a:pt x="39" y="29"/>
                  </a:cubicBezTo>
                  <a:cubicBezTo>
                    <a:pt x="39" y="30"/>
                    <a:pt x="36" y="31"/>
                    <a:pt x="38" y="32"/>
                  </a:cubicBezTo>
                  <a:close/>
                  <a:moveTo>
                    <a:pt x="39" y="38"/>
                  </a:moveTo>
                  <a:cubicBezTo>
                    <a:pt x="41" y="36"/>
                    <a:pt x="43" y="33"/>
                    <a:pt x="44" y="30"/>
                  </a:cubicBezTo>
                  <a:cubicBezTo>
                    <a:pt x="43" y="30"/>
                    <a:pt x="44" y="28"/>
                    <a:pt x="42" y="29"/>
                  </a:cubicBezTo>
                  <a:cubicBezTo>
                    <a:pt x="41" y="31"/>
                    <a:pt x="38" y="34"/>
                    <a:pt x="39" y="38"/>
                  </a:cubicBezTo>
                  <a:close/>
                  <a:moveTo>
                    <a:pt x="77" y="38"/>
                  </a:moveTo>
                  <a:cubicBezTo>
                    <a:pt x="81" y="38"/>
                    <a:pt x="81" y="33"/>
                    <a:pt x="78" y="31"/>
                  </a:cubicBezTo>
                  <a:cubicBezTo>
                    <a:pt x="75" y="33"/>
                    <a:pt x="77" y="35"/>
                    <a:pt x="77" y="38"/>
                  </a:cubicBezTo>
                  <a:close/>
                  <a:moveTo>
                    <a:pt x="72" y="37"/>
                  </a:moveTo>
                  <a:cubicBezTo>
                    <a:pt x="73" y="36"/>
                    <a:pt x="72" y="32"/>
                    <a:pt x="70" y="32"/>
                  </a:cubicBezTo>
                  <a:cubicBezTo>
                    <a:pt x="69" y="34"/>
                    <a:pt x="70" y="35"/>
                    <a:pt x="72" y="37"/>
                  </a:cubicBezTo>
                  <a:close/>
                  <a:moveTo>
                    <a:pt x="66" y="34"/>
                  </a:moveTo>
                  <a:cubicBezTo>
                    <a:pt x="65" y="36"/>
                    <a:pt x="64" y="38"/>
                    <a:pt x="62" y="40"/>
                  </a:cubicBezTo>
                  <a:cubicBezTo>
                    <a:pt x="64" y="42"/>
                    <a:pt x="65" y="43"/>
                    <a:pt x="65" y="46"/>
                  </a:cubicBezTo>
                  <a:cubicBezTo>
                    <a:pt x="68" y="45"/>
                    <a:pt x="67" y="42"/>
                    <a:pt x="69" y="41"/>
                  </a:cubicBezTo>
                  <a:cubicBezTo>
                    <a:pt x="70" y="39"/>
                    <a:pt x="68" y="39"/>
                    <a:pt x="68" y="36"/>
                  </a:cubicBezTo>
                  <a:cubicBezTo>
                    <a:pt x="64" y="37"/>
                    <a:pt x="69" y="35"/>
                    <a:pt x="66" y="34"/>
                  </a:cubicBezTo>
                  <a:close/>
                  <a:moveTo>
                    <a:pt x="46" y="48"/>
                  </a:moveTo>
                  <a:cubicBezTo>
                    <a:pt x="48" y="44"/>
                    <a:pt x="49" y="37"/>
                    <a:pt x="45" y="34"/>
                  </a:cubicBezTo>
                  <a:cubicBezTo>
                    <a:pt x="41" y="38"/>
                    <a:pt x="41" y="46"/>
                    <a:pt x="46" y="48"/>
                  </a:cubicBezTo>
                  <a:close/>
                  <a:moveTo>
                    <a:pt x="28" y="40"/>
                  </a:moveTo>
                  <a:cubicBezTo>
                    <a:pt x="30" y="40"/>
                    <a:pt x="31" y="38"/>
                    <a:pt x="31" y="36"/>
                  </a:cubicBezTo>
                  <a:cubicBezTo>
                    <a:pt x="30" y="36"/>
                    <a:pt x="30" y="36"/>
                    <a:pt x="29" y="36"/>
                  </a:cubicBezTo>
                  <a:cubicBezTo>
                    <a:pt x="28" y="37"/>
                    <a:pt x="28" y="38"/>
                    <a:pt x="28" y="40"/>
                  </a:cubicBezTo>
                  <a:close/>
                  <a:moveTo>
                    <a:pt x="13" y="52"/>
                  </a:moveTo>
                  <a:cubicBezTo>
                    <a:pt x="15" y="46"/>
                    <a:pt x="19" y="42"/>
                    <a:pt x="20" y="37"/>
                  </a:cubicBezTo>
                  <a:cubicBezTo>
                    <a:pt x="18" y="41"/>
                    <a:pt x="14" y="47"/>
                    <a:pt x="13" y="52"/>
                  </a:cubicBezTo>
                  <a:close/>
                  <a:moveTo>
                    <a:pt x="72" y="39"/>
                  </a:moveTo>
                  <a:cubicBezTo>
                    <a:pt x="73" y="40"/>
                    <a:pt x="73" y="41"/>
                    <a:pt x="74" y="42"/>
                  </a:cubicBezTo>
                  <a:cubicBezTo>
                    <a:pt x="75" y="41"/>
                    <a:pt x="75" y="37"/>
                    <a:pt x="73" y="38"/>
                  </a:cubicBezTo>
                  <a:cubicBezTo>
                    <a:pt x="73" y="38"/>
                    <a:pt x="73" y="38"/>
                    <a:pt x="72" y="39"/>
                  </a:cubicBezTo>
                  <a:close/>
                  <a:moveTo>
                    <a:pt x="81" y="44"/>
                  </a:moveTo>
                  <a:cubicBezTo>
                    <a:pt x="82" y="43"/>
                    <a:pt x="84" y="43"/>
                    <a:pt x="84" y="40"/>
                  </a:cubicBezTo>
                  <a:cubicBezTo>
                    <a:pt x="83" y="40"/>
                    <a:pt x="83" y="40"/>
                    <a:pt x="82" y="40"/>
                  </a:cubicBezTo>
                  <a:cubicBezTo>
                    <a:pt x="82" y="41"/>
                    <a:pt x="80" y="43"/>
                    <a:pt x="81" y="44"/>
                  </a:cubicBezTo>
                  <a:close/>
                  <a:moveTo>
                    <a:pt x="33" y="50"/>
                  </a:moveTo>
                  <a:cubicBezTo>
                    <a:pt x="34" y="48"/>
                    <a:pt x="38" y="44"/>
                    <a:pt x="35" y="41"/>
                  </a:cubicBezTo>
                  <a:cubicBezTo>
                    <a:pt x="34" y="44"/>
                    <a:pt x="30" y="48"/>
                    <a:pt x="33" y="50"/>
                  </a:cubicBezTo>
                  <a:close/>
                  <a:moveTo>
                    <a:pt x="105" y="56"/>
                  </a:moveTo>
                  <a:cubicBezTo>
                    <a:pt x="107" y="56"/>
                    <a:pt x="107" y="54"/>
                    <a:pt x="109" y="54"/>
                  </a:cubicBezTo>
                  <a:cubicBezTo>
                    <a:pt x="106" y="50"/>
                    <a:pt x="105" y="44"/>
                    <a:pt x="100" y="41"/>
                  </a:cubicBezTo>
                  <a:cubicBezTo>
                    <a:pt x="101" y="48"/>
                    <a:pt x="103" y="51"/>
                    <a:pt x="105" y="56"/>
                  </a:cubicBezTo>
                  <a:close/>
                  <a:moveTo>
                    <a:pt x="75" y="45"/>
                  </a:moveTo>
                  <a:cubicBezTo>
                    <a:pt x="77" y="46"/>
                    <a:pt x="77" y="42"/>
                    <a:pt x="75" y="43"/>
                  </a:cubicBezTo>
                  <a:cubicBezTo>
                    <a:pt x="74" y="44"/>
                    <a:pt x="75" y="44"/>
                    <a:pt x="75" y="45"/>
                  </a:cubicBezTo>
                  <a:close/>
                  <a:moveTo>
                    <a:pt x="68" y="50"/>
                  </a:moveTo>
                  <a:cubicBezTo>
                    <a:pt x="69" y="47"/>
                    <a:pt x="71" y="47"/>
                    <a:pt x="72" y="44"/>
                  </a:cubicBezTo>
                  <a:cubicBezTo>
                    <a:pt x="69" y="44"/>
                    <a:pt x="66" y="48"/>
                    <a:pt x="68" y="50"/>
                  </a:cubicBezTo>
                  <a:close/>
                  <a:moveTo>
                    <a:pt x="49" y="56"/>
                  </a:moveTo>
                  <a:cubicBezTo>
                    <a:pt x="51" y="55"/>
                    <a:pt x="52" y="53"/>
                    <a:pt x="53" y="51"/>
                  </a:cubicBezTo>
                  <a:cubicBezTo>
                    <a:pt x="52" y="49"/>
                    <a:pt x="52" y="46"/>
                    <a:pt x="49" y="45"/>
                  </a:cubicBezTo>
                  <a:cubicBezTo>
                    <a:pt x="48" y="49"/>
                    <a:pt x="46" y="52"/>
                    <a:pt x="49" y="56"/>
                  </a:cubicBezTo>
                  <a:close/>
                  <a:moveTo>
                    <a:pt x="57" y="51"/>
                  </a:moveTo>
                  <a:cubicBezTo>
                    <a:pt x="58" y="52"/>
                    <a:pt x="58" y="55"/>
                    <a:pt x="60" y="56"/>
                  </a:cubicBezTo>
                  <a:cubicBezTo>
                    <a:pt x="61" y="54"/>
                    <a:pt x="63" y="52"/>
                    <a:pt x="64" y="50"/>
                  </a:cubicBezTo>
                  <a:cubicBezTo>
                    <a:pt x="62" y="49"/>
                    <a:pt x="62" y="45"/>
                    <a:pt x="59" y="45"/>
                  </a:cubicBezTo>
                  <a:cubicBezTo>
                    <a:pt x="59" y="47"/>
                    <a:pt x="58" y="49"/>
                    <a:pt x="57" y="51"/>
                  </a:cubicBezTo>
                  <a:close/>
                  <a:moveTo>
                    <a:pt x="85" y="53"/>
                  </a:moveTo>
                  <a:cubicBezTo>
                    <a:pt x="88" y="51"/>
                    <a:pt x="88" y="48"/>
                    <a:pt x="85" y="46"/>
                  </a:cubicBezTo>
                  <a:cubicBezTo>
                    <a:pt x="83" y="48"/>
                    <a:pt x="84" y="51"/>
                    <a:pt x="85" y="53"/>
                  </a:cubicBezTo>
                  <a:close/>
                  <a:moveTo>
                    <a:pt x="72" y="54"/>
                  </a:moveTo>
                  <a:cubicBezTo>
                    <a:pt x="73" y="52"/>
                    <a:pt x="76" y="48"/>
                    <a:pt x="72" y="47"/>
                  </a:cubicBezTo>
                  <a:cubicBezTo>
                    <a:pt x="69" y="49"/>
                    <a:pt x="68" y="53"/>
                    <a:pt x="72" y="54"/>
                  </a:cubicBezTo>
                  <a:close/>
                  <a:moveTo>
                    <a:pt x="42" y="54"/>
                  </a:moveTo>
                  <a:cubicBezTo>
                    <a:pt x="44" y="52"/>
                    <a:pt x="42" y="49"/>
                    <a:pt x="40" y="48"/>
                  </a:cubicBezTo>
                  <a:cubicBezTo>
                    <a:pt x="41" y="51"/>
                    <a:pt x="41" y="52"/>
                    <a:pt x="42" y="54"/>
                  </a:cubicBezTo>
                  <a:close/>
                  <a:moveTo>
                    <a:pt x="94" y="53"/>
                  </a:moveTo>
                  <a:cubicBezTo>
                    <a:pt x="96" y="53"/>
                    <a:pt x="97" y="51"/>
                    <a:pt x="98" y="50"/>
                  </a:cubicBezTo>
                  <a:cubicBezTo>
                    <a:pt x="97" y="50"/>
                    <a:pt x="98" y="47"/>
                    <a:pt x="96" y="48"/>
                  </a:cubicBezTo>
                  <a:cubicBezTo>
                    <a:pt x="96" y="50"/>
                    <a:pt x="93" y="52"/>
                    <a:pt x="94" y="53"/>
                  </a:cubicBezTo>
                  <a:close/>
                  <a:moveTo>
                    <a:pt x="39" y="61"/>
                  </a:moveTo>
                  <a:cubicBezTo>
                    <a:pt x="39" y="59"/>
                    <a:pt x="41" y="58"/>
                    <a:pt x="41" y="55"/>
                  </a:cubicBezTo>
                  <a:cubicBezTo>
                    <a:pt x="39" y="54"/>
                    <a:pt x="39" y="50"/>
                    <a:pt x="37" y="48"/>
                  </a:cubicBezTo>
                  <a:cubicBezTo>
                    <a:pt x="33" y="52"/>
                    <a:pt x="35" y="59"/>
                    <a:pt x="39" y="61"/>
                  </a:cubicBezTo>
                  <a:close/>
                  <a:moveTo>
                    <a:pt x="86" y="54"/>
                  </a:moveTo>
                  <a:cubicBezTo>
                    <a:pt x="86" y="55"/>
                    <a:pt x="86" y="57"/>
                    <a:pt x="87" y="57"/>
                  </a:cubicBezTo>
                  <a:cubicBezTo>
                    <a:pt x="88" y="56"/>
                    <a:pt x="89" y="54"/>
                    <a:pt x="90" y="53"/>
                  </a:cubicBezTo>
                  <a:cubicBezTo>
                    <a:pt x="89" y="53"/>
                    <a:pt x="89" y="51"/>
                    <a:pt x="88" y="51"/>
                  </a:cubicBezTo>
                  <a:cubicBezTo>
                    <a:pt x="88" y="52"/>
                    <a:pt x="87" y="53"/>
                    <a:pt x="86" y="54"/>
                  </a:cubicBezTo>
                  <a:close/>
                  <a:moveTo>
                    <a:pt x="17" y="55"/>
                  </a:moveTo>
                  <a:cubicBezTo>
                    <a:pt x="17" y="54"/>
                    <a:pt x="18" y="53"/>
                    <a:pt x="17" y="52"/>
                  </a:cubicBezTo>
                  <a:cubicBezTo>
                    <a:pt x="17" y="53"/>
                    <a:pt x="16" y="55"/>
                    <a:pt x="17" y="55"/>
                  </a:cubicBezTo>
                  <a:close/>
                  <a:moveTo>
                    <a:pt x="24" y="55"/>
                  </a:moveTo>
                  <a:cubicBezTo>
                    <a:pt x="24" y="54"/>
                    <a:pt x="26" y="54"/>
                    <a:pt x="26" y="53"/>
                  </a:cubicBezTo>
                  <a:cubicBezTo>
                    <a:pt x="26" y="53"/>
                    <a:pt x="25" y="53"/>
                    <a:pt x="25" y="53"/>
                  </a:cubicBezTo>
                  <a:cubicBezTo>
                    <a:pt x="25" y="54"/>
                    <a:pt x="23" y="54"/>
                    <a:pt x="24" y="55"/>
                  </a:cubicBezTo>
                  <a:close/>
                  <a:moveTo>
                    <a:pt x="63" y="54"/>
                  </a:moveTo>
                  <a:cubicBezTo>
                    <a:pt x="65" y="56"/>
                    <a:pt x="61" y="60"/>
                    <a:pt x="62" y="63"/>
                  </a:cubicBezTo>
                  <a:cubicBezTo>
                    <a:pt x="64" y="62"/>
                    <a:pt x="63" y="65"/>
                    <a:pt x="65" y="65"/>
                  </a:cubicBezTo>
                  <a:cubicBezTo>
                    <a:pt x="66" y="63"/>
                    <a:pt x="68" y="61"/>
                    <a:pt x="69" y="59"/>
                  </a:cubicBezTo>
                  <a:cubicBezTo>
                    <a:pt x="68" y="56"/>
                    <a:pt x="67" y="54"/>
                    <a:pt x="65" y="53"/>
                  </a:cubicBezTo>
                  <a:cubicBezTo>
                    <a:pt x="65" y="53"/>
                    <a:pt x="63" y="53"/>
                    <a:pt x="63" y="54"/>
                  </a:cubicBezTo>
                  <a:close/>
                  <a:moveTo>
                    <a:pt x="82" y="56"/>
                  </a:moveTo>
                  <a:cubicBezTo>
                    <a:pt x="82" y="55"/>
                    <a:pt x="82" y="54"/>
                    <a:pt x="81" y="53"/>
                  </a:cubicBezTo>
                  <a:cubicBezTo>
                    <a:pt x="80" y="54"/>
                    <a:pt x="81" y="56"/>
                    <a:pt x="82" y="56"/>
                  </a:cubicBezTo>
                  <a:close/>
                  <a:moveTo>
                    <a:pt x="26" y="63"/>
                  </a:moveTo>
                  <a:cubicBezTo>
                    <a:pt x="27" y="60"/>
                    <a:pt x="31" y="58"/>
                    <a:pt x="29" y="54"/>
                  </a:cubicBezTo>
                  <a:cubicBezTo>
                    <a:pt x="29" y="54"/>
                    <a:pt x="29" y="53"/>
                    <a:pt x="28" y="53"/>
                  </a:cubicBezTo>
                  <a:cubicBezTo>
                    <a:pt x="27" y="57"/>
                    <a:pt x="22" y="61"/>
                    <a:pt x="26" y="63"/>
                  </a:cubicBezTo>
                  <a:close/>
                  <a:moveTo>
                    <a:pt x="74" y="59"/>
                  </a:moveTo>
                  <a:cubicBezTo>
                    <a:pt x="75" y="57"/>
                    <a:pt x="77" y="56"/>
                    <a:pt x="77" y="54"/>
                  </a:cubicBezTo>
                  <a:cubicBezTo>
                    <a:pt x="76" y="54"/>
                    <a:pt x="76" y="53"/>
                    <a:pt x="75" y="53"/>
                  </a:cubicBezTo>
                  <a:cubicBezTo>
                    <a:pt x="75" y="55"/>
                    <a:pt x="71" y="58"/>
                    <a:pt x="74" y="59"/>
                  </a:cubicBezTo>
                  <a:close/>
                  <a:moveTo>
                    <a:pt x="52" y="60"/>
                  </a:moveTo>
                  <a:cubicBezTo>
                    <a:pt x="53" y="61"/>
                    <a:pt x="54" y="64"/>
                    <a:pt x="55" y="65"/>
                  </a:cubicBezTo>
                  <a:cubicBezTo>
                    <a:pt x="56" y="64"/>
                    <a:pt x="58" y="62"/>
                    <a:pt x="58" y="60"/>
                  </a:cubicBezTo>
                  <a:cubicBezTo>
                    <a:pt x="57" y="58"/>
                    <a:pt x="56" y="55"/>
                    <a:pt x="54" y="54"/>
                  </a:cubicBezTo>
                  <a:cubicBezTo>
                    <a:pt x="53" y="56"/>
                    <a:pt x="52" y="58"/>
                    <a:pt x="52" y="60"/>
                  </a:cubicBezTo>
                  <a:close/>
                  <a:moveTo>
                    <a:pt x="101" y="59"/>
                  </a:moveTo>
                  <a:cubicBezTo>
                    <a:pt x="100" y="58"/>
                    <a:pt x="100" y="55"/>
                    <a:pt x="99" y="54"/>
                  </a:cubicBezTo>
                  <a:cubicBezTo>
                    <a:pt x="94" y="56"/>
                    <a:pt x="99" y="66"/>
                    <a:pt x="101" y="59"/>
                  </a:cubicBezTo>
                  <a:close/>
                  <a:moveTo>
                    <a:pt x="13" y="70"/>
                  </a:moveTo>
                  <a:cubicBezTo>
                    <a:pt x="13" y="67"/>
                    <a:pt x="13" y="58"/>
                    <a:pt x="12" y="54"/>
                  </a:cubicBezTo>
                  <a:cubicBezTo>
                    <a:pt x="11" y="60"/>
                    <a:pt x="8" y="66"/>
                    <a:pt x="13" y="70"/>
                  </a:cubicBezTo>
                  <a:close/>
                  <a:moveTo>
                    <a:pt x="46" y="63"/>
                  </a:moveTo>
                  <a:cubicBezTo>
                    <a:pt x="50" y="61"/>
                    <a:pt x="47" y="57"/>
                    <a:pt x="45" y="55"/>
                  </a:cubicBezTo>
                  <a:cubicBezTo>
                    <a:pt x="43" y="59"/>
                    <a:pt x="38" y="65"/>
                    <a:pt x="43" y="69"/>
                  </a:cubicBezTo>
                  <a:cubicBezTo>
                    <a:pt x="47" y="66"/>
                    <a:pt x="42" y="62"/>
                    <a:pt x="45" y="59"/>
                  </a:cubicBezTo>
                  <a:cubicBezTo>
                    <a:pt x="45" y="62"/>
                    <a:pt x="46" y="63"/>
                    <a:pt x="46" y="63"/>
                  </a:cubicBezTo>
                  <a:close/>
                  <a:moveTo>
                    <a:pt x="77" y="64"/>
                  </a:moveTo>
                  <a:cubicBezTo>
                    <a:pt x="78" y="62"/>
                    <a:pt x="79" y="61"/>
                    <a:pt x="79" y="59"/>
                  </a:cubicBezTo>
                  <a:cubicBezTo>
                    <a:pt x="79" y="59"/>
                    <a:pt x="79" y="58"/>
                    <a:pt x="78" y="58"/>
                  </a:cubicBezTo>
                  <a:cubicBezTo>
                    <a:pt x="78" y="60"/>
                    <a:pt x="75" y="62"/>
                    <a:pt x="77" y="64"/>
                  </a:cubicBezTo>
                  <a:close/>
                  <a:moveTo>
                    <a:pt x="85" y="62"/>
                  </a:moveTo>
                  <a:cubicBezTo>
                    <a:pt x="85" y="60"/>
                    <a:pt x="84" y="59"/>
                    <a:pt x="84" y="58"/>
                  </a:cubicBezTo>
                  <a:cubicBezTo>
                    <a:pt x="84" y="60"/>
                    <a:pt x="83" y="62"/>
                    <a:pt x="85" y="62"/>
                  </a:cubicBezTo>
                  <a:close/>
                  <a:moveTo>
                    <a:pt x="90" y="62"/>
                  </a:moveTo>
                  <a:cubicBezTo>
                    <a:pt x="90" y="61"/>
                    <a:pt x="94" y="59"/>
                    <a:pt x="91" y="58"/>
                  </a:cubicBezTo>
                  <a:cubicBezTo>
                    <a:pt x="91" y="60"/>
                    <a:pt x="88" y="61"/>
                    <a:pt x="90" y="62"/>
                  </a:cubicBezTo>
                  <a:close/>
                  <a:moveTo>
                    <a:pt x="27" y="66"/>
                  </a:moveTo>
                  <a:cubicBezTo>
                    <a:pt x="29" y="68"/>
                    <a:pt x="30" y="71"/>
                    <a:pt x="31" y="73"/>
                  </a:cubicBezTo>
                  <a:cubicBezTo>
                    <a:pt x="34" y="72"/>
                    <a:pt x="34" y="68"/>
                    <a:pt x="36" y="66"/>
                  </a:cubicBezTo>
                  <a:cubicBezTo>
                    <a:pt x="33" y="64"/>
                    <a:pt x="33" y="61"/>
                    <a:pt x="31" y="59"/>
                  </a:cubicBezTo>
                  <a:cubicBezTo>
                    <a:pt x="32" y="62"/>
                    <a:pt x="27" y="63"/>
                    <a:pt x="27" y="66"/>
                  </a:cubicBezTo>
                  <a:close/>
                  <a:moveTo>
                    <a:pt x="109" y="66"/>
                  </a:moveTo>
                  <a:cubicBezTo>
                    <a:pt x="110" y="65"/>
                    <a:pt x="111" y="64"/>
                    <a:pt x="112" y="64"/>
                  </a:cubicBezTo>
                  <a:cubicBezTo>
                    <a:pt x="112" y="62"/>
                    <a:pt x="111" y="60"/>
                    <a:pt x="110" y="59"/>
                  </a:cubicBezTo>
                  <a:cubicBezTo>
                    <a:pt x="109" y="61"/>
                    <a:pt x="106" y="64"/>
                    <a:pt x="109" y="66"/>
                  </a:cubicBezTo>
                  <a:close/>
                  <a:moveTo>
                    <a:pt x="68" y="70"/>
                  </a:moveTo>
                  <a:cubicBezTo>
                    <a:pt x="70" y="68"/>
                    <a:pt x="73" y="64"/>
                    <a:pt x="71" y="62"/>
                  </a:cubicBezTo>
                  <a:cubicBezTo>
                    <a:pt x="70" y="64"/>
                    <a:pt x="67" y="67"/>
                    <a:pt x="68" y="70"/>
                  </a:cubicBezTo>
                  <a:close/>
                  <a:moveTo>
                    <a:pt x="78" y="66"/>
                  </a:moveTo>
                  <a:cubicBezTo>
                    <a:pt x="78" y="67"/>
                    <a:pt x="79" y="68"/>
                    <a:pt x="80" y="69"/>
                  </a:cubicBezTo>
                  <a:cubicBezTo>
                    <a:pt x="81" y="67"/>
                    <a:pt x="82" y="66"/>
                    <a:pt x="83" y="64"/>
                  </a:cubicBezTo>
                  <a:cubicBezTo>
                    <a:pt x="81" y="64"/>
                    <a:pt x="82" y="61"/>
                    <a:pt x="80" y="62"/>
                  </a:cubicBezTo>
                  <a:cubicBezTo>
                    <a:pt x="79" y="64"/>
                    <a:pt x="78" y="64"/>
                    <a:pt x="78" y="66"/>
                  </a:cubicBezTo>
                  <a:close/>
                  <a:moveTo>
                    <a:pt x="92" y="68"/>
                  </a:moveTo>
                  <a:cubicBezTo>
                    <a:pt x="94" y="67"/>
                    <a:pt x="93" y="66"/>
                    <a:pt x="96" y="65"/>
                  </a:cubicBezTo>
                  <a:cubicBezTo>
                    <a:pt x="95" y="64"/>
                    <a:pt x="95" y="62"/>
                    <a:pt x="94" y="62"/>
                  </a:cubicBezTo>
                  <a:cubicBezTo>
                    <a:pt x="94" y="65"/>
                    <a:pt x="92" y="64"/>
                    <a:pt x="92" y="68"/>
                  </a:cubicBezTo>
                  <a:close/>
                  <a:moveTo>
                    <a:pt x="99" y="65"/>
                  </a:moveTo>
                  <a:cubicBezTo>
                    <a:pt x="100" y="66"/>
                    <a:pt x="101" y="67"/>
                    <a:pt x="102" y="68"/>
                  </a:cubicBezTo>
                  <a:cubicBezTo>
                    <a:pt x="105" y="66"/>
                    <a:pt x="101" y="59"/>
                    <a:pt x="99" y="65"/>
                  </a:cubicBezTo>
                  <a:close/>
                  <a:moveTo>
                    <a:pt x="48" y="67"/>
                  </a:moveTo>
                  <a:cubicBezTo>
                    <a:pt x="48" y="69"/>
                    <a:pt x="50" y="70"/>
                    <a:pt x="49" y="71"/>
                  </a:cubicBezTo>
                  <a:cubicBezTo>
                    <a:pt x="48" y="71"/>
                    <a:pt x="48" y="70"/>
                    <a:pt x="46" y="69"/>
                  </a:cubicBezTo>
                  <a:cubicBezTo>
                    <a:pt x="45" y="73"/>
                    <a:pt x="46" y="77"/>
                    <a:pt x="49" y="78"/>
                  </a:cubicBezTo>
                  <a:cubicBezTo>
                    <a:pt x="50" y="75"/>
                    <a:pt x="52" y="72"/>
                    <a:pt x="53" y="69"/>
                  </a:cubicBezTo>
                  <a:cubicBezTo>
                    <a:pt x="51" y="68"/>
                    <a:pt x="52" y="64"/>
                    <a:pt x="49" y="64"/>
                  </a:cubicBezTo>
                  <a:cubicBezTo>
                    <a:pt x="49" y="65"/>
                    <a:pt x="48" y="65"/>
                    <a:pt x="48" y="67"/>
                  </a:cubicBezTo>
                  <a:close/>
                  <a:moveTo>
                    <a:pt x="57" y="68"/>
                  </a:moveTo>
                  <a:cubicBezTo>
                    <a:pt x="59" y="70"/>
                    <a:pt x="58" y="73"/>
                    <a:pt x="61" y="73"/>
                  </a:cubicBezTo>
                  <a:cubicBezTo>
                    <a:pt x="60" y="70"/>
                    <a:pt x="63" y="71"/>
                    <a:pt x="63" y="69"/>
                  </a:cubicBezTo>
                  <a:cubicBezTo>
                    <a:pt x="62" y="67"/>
                    <a:pt x="62" y="65"/>
                    <a:pt x="60" y="64"/>
                  </a:cubicBezTo>
                  <a:cubicBezTo>
                    <a:pt x="59" y="65"/>
                    <a:pt x="59" y="67"/>
                    <a:pt x="57" y="68"/>
                  </a:cubicBezTo>
                  <a:close/>
                  <a:moveTo>
                    <a:pt x="22" y="69"/>
                  </a:moveTo>
                  <a:cubicBezTo>
                    <a:pt x="23" y="69"/>
                    <a:pt x="23" y="66"/>
                    <a:pt x="22" y="66"/>
                  </a:cubicBezTo>
                  <a:cubicBezTo>
                    <a:pt x="21" y="67"/>
                    <a:pt x="21" y="69"/>
                    <a:pt x="22" y="69"/>
                  </a:cubicBezTo>
                  <a:close/>
                  <a:moveTo>
                    <a:pt x="71" y="71"/>
                  </a:moveTo>
                  <a:cubicBezTo>
                    <a:pt x="72" y="72"/>
                    <a:pt x="73" y="70"/>
                    <a:pt x="73" y="72"/>
                  </a:cubicBezTo>
                  <a:cubicBezTo>
                    <a:pt x="73" y="72"/>
                    <a:pt x="70" y="72"/>
                    <a:pt x="70" y="73"/>
                  </a:cubicBezTo>
                  <a:cubicBezTo>
                    <a:pt x="70" y="75"/>
                    <a:pt x="72" y="76"/>
                    <a:pt x="72" y="78"/>
                  </a:cubicBezTo>
                  <a:cubicBezTo>
                    <a:pt x="75" y="76"/>
                    <a:pt x="76" y="74"/>
                    <a:pt x="77" y="72"/>
                  </a:cubicBezTo>
                  <a:cubicBezTo>
                    <a:pt x="77" y="70"/>
                    <a:pt x="75" y="69"/>
                    <a:pt x="74" y="69"/>
                  </a:cubicBezTo>
                  <a:cubicBezTo>
                    <a:pt x="74" y="68"/>
                    <a:pt x="75" y="66"/>
                    <a:pt x="74" y="66"/>
                  </a:cubicBezTo>
                  <a:cubicBezTo>
                    <a:pt x="73" y="68"/>
                    <a:pt x="72" y="70"/>
                    <a:pt x="71" y="71"/>
                  </a:cubicBezTo>
                  <a:close/>
                  <a:moveTo>
                    <a:pt x="99" y="74"/>
                  </a:moveTo>
                  <a:cubicBezTo>
                    <a:pt x="99" y="70"/>
                    <a:pt x="98" y="68"/>
                    <a:pt x="96" y="67"/>
                  </a:cubicBezTo>
                  <a:cubicBezTo>
                    <a:pt x="96" y="70"/>
                    <a:pt x="97" y="73"/>
                    <a:pt x="99" y="74"/>
                  </a:cubicBezTo>
                  <a:close/>
                  <a:moveTo>
                    <a:pt x="110" y="70"/>
                  </a:moveTo>
                  <a:cubicBezTo>
                    <a:pt x="111" y="70"/>
                    <a:pt x="111" y="69"/>
                    <a:pt x="111" y="67"/>
                  </a:cubicBezTo>
                  <a:cubicBezTo>
                    <a:pt x="110" y="67"/>
                    <a:pt x="109" y="68"/>
                    <a:pt x="110" y="70"/>
                  </a:cubicBezTo>
                  <a:close/>
                  <a:moveTo>
                    <a:pt x="85" y="75"/>
                  </a:moveTo>
                  <a:cubicBezTo>
                    <a:pt x="86" y="73"/>
                    <a:pt x="87" y="71"/>
                    <a:pt x="84" y="69"/>
                  </a:cubicBezTo>
                  <a:cubicBezTo>
                    <a:pt x="83" y="71"/>
                    <a:pt x="81" y="74"/>
                    <a:pt x="85" y="75"/>
                  </a:cubicBezTo>
                  <a:close/>
                  <a:moveTo>
                    <a:pt x="96" y="73"/>
                  </a:moveTo>
                  <a:cubicBezTo>
                    <a:pt x="95" y="71"/>
                    <a:pt x="95" y="70"/>
                    <a:pt x="94" y="70"/>
                  </a:cubicBezTo>
                  <a:cubicBezTo>
                    <a:pt x="94" y="71"/>
                    <a:pt x="95" y="72"/>
                    <a:pt x="96" y="73"/>
                  </a:cubicBezTo>
                  <a:close/>
                  <a:moveTo>
                    <a:pt x="38" y="81"/>
                  </a:moveTo>
                  <a:cubicBezTo>
                    <a:pt x="38" y="79"/>
                    <a:pt x="40" y="78"/>
                    <a:pt x="40" y="76"/>
                  </a:cubicBezTo>
                  <a:cubicBezTo>
                    <a:pt x="39" y="74"/>
                    <a:pt x="38" y="72"/>
                    <a:pt x="38" y="70"/>
                  </a:cubicBezTo>
                  <a:cubicBezTo>
                    <a:pt x="37" y="70"/>
                    <a:pt x="37" y="70"/>
                    <a:pt x="36" y="70"/>
                  </a:cubicBezTo>
                  <a:cubicBezTo>
                    <a:pt x="35" y="73"/>
                    <a:pt x="32" y="79"/>
                    <a:pt x="38" y="81"/>
                  </a:cubicBezTo>
                  <a:close/>
                  <a:moveTo>
                    <a:pt x="25" y="73"/>
                  </a:moveTo>
                  <a:cubicBezTo>
                    <a:pt x="25" y="73"/>
                    <a:pt x="25" y="71"/>
                    <a:pt x="24" y="71"/>
                  </a:cubicBezTo>
                  <a:cubicBezTo>
                    <a:pt x="24" y="72"/>
                    <a:pt x="23" y="73"/>
                    <a:pt x="25" y="73"/>
                  </a:cubicBezTo>
                  <a:close/>
                  <a:moveTo>
                    <a:pt x="115" y="78"/>
                  </a:moveTo>
                  <a:cubicBezTo>
                    <a:pt x="115" y="77"/>
                    <a:pt x="115" y="72"/>
                    <a:pt x="114" y="71"/>
                  </a:cubicBezTo>
                  <a:cubicBezTo>
                    <a:pt x="112" y="73"/>
                    <a:pt x="111" y="78"/>
                    <a:pt x="115" y="78"/>
                  </a:cubicBezTo>
                  <a:close/>
                  <a:moveTo>
                    <a:pt x="41" y="74"/>
                  </a:moveTo>
                  <a:cubicBezTo>
                    <a:pt x="41" y="73"/>
                    <a:pt x="41" y="71"/>
                    <a:pt x="39" y="71"/>
                  </a:cubicBezTo>
                  <a:cubicBezTo>
                    <a:pt x="40" y="72"/>
                    <a:pt x="39" y="74"/>
                    <a:pt x="41" y="74"/>
                  </a:cubicBezTo>
                  <a:close/>
                  <a:moveTo>
                    <a:pt x="52" y="78"/>
                  </a:moveTo>
                  <a:cubicBezTo>
                    <a:pt x="54" y="79"/>
                    <a:pt x="54" y="81"/>
                    <a:pt x="56" y="82"/>
                  </a:cubicBezTo>
                  <a:cubicBezTo>
                    <a:pt x="57" y="81"/>
                    <a:pt x="58" y="79"/>
                    <a:pt x="59" y="77"/>
                  </a:cubicBezTo>
                  <a:cubicBezTo>
                    <a:pt x="57" y="76"/>
                    <a:pt x="57" y="74"/>
                    <a:pt x="55" y="72"/>
                  </a:cubicBezTo>
                  <a:cubicBezTo>
                    <a:pt x="54" y="74"/>
                    <a:pt x="54" y="76"/>
                    <a:pt x="52" y="78"/>
                  </a:cubicBezTo>
                  <a:close/>
                  <a:moveTo>
                    <a:pt x="64" y="79"/>
                  </a:moveTo>
                  <a:cubicBezTo>
                    <a:pt x="65" y="77"/>
                    <a:pt x="68" y="75"/>
                    <a:pt x="65" y="72"/>
                  </a:cubicBezTo>
                  <a:cubicBezTo>
                    <a:pt x="65" y="74"/>
                    <a:pt x="61" y="77"/>
                    <a:pt x="64" y="79"/>
                  </a:cubicBezTo>
                  <a:close/>
                  <a:moveTo>
                    <a:pt x="107" y="77"/>
                  </a:moveTo>
                  <a:cubicBezTo>
                    <a:pt x="107" y="75"/>
                    <a:pt x="106" y="73"/>
                    <a:pt x="105" y="73"/>
                  </a:cubicBezTo>
                  <a:cubicBezTo>
                    <a:pt x="104" y="74"/>
                    <a:pt x="106" y="76"/>
                    <a:pt x="107" y="77"/>
                  </a:cubicBezTo>
                  <a:close/>
                  <a:moveTo>
                    <a:pt x="28" y="80"/>
                  </a:moveTo>
                  <a:cubicBezTo>
                    <a:pt x="30" y="77"/>
                    <a:pt x="27" y="75"/>
                    <a:pt x="26" y="73"/>
                  </a:cubicBezTo>
                  <a:cubicBezTo>
                    <a:pt x="24" y="76"/>
                    <a:pt x="26" y="79"/>
                    <a:pt x="28" y="80"/>
                  </a:cubicBezTo>
                  <a:close/>
                  <a:moveTo>
                    <a:pt x="77" y="83"/>
                  </a:moveTo>
                  <a:cubicBezTo>
                    <a:pt x="77" y="84"/>
                    <a:pt x="77" y="86"/>
                    <a:pt x="79" y="86"/>
                  </a:cubicBezTo>
                  <a:cubicBezTo>
                    <a:pt x="81" y="84"/>
                    <a:pt x="81" y="82"/>
                    <a:pt x="82" y="79"/>
                  </a:cubicBezTo>
                  <a:cubicBezTo>
                    <a:pt x="81" y="79"/>
                    <a:pt x="81" y="77"/>
                    <a:pt x="80" y="77"/>
                  </a:cubicBezTo>
                  <a:cubicBezTo>
                    <a:pt x="79" y="79"/>
                    <a:pt x="78" y="81"/>
                    <a:pt x="77" y="83"/>
                  </a:cubicBezTo>
                  <a:close/>
                  <a:moveTo>
                    <a:pt x="90" y="88"/>
                  </a:moveTo>
                  <a:cubicBezTo>
                    <a:pt x="92" y="88"/>
                    <a:pt x="92" y="86"/>
                    <a:pt x="93" y="85"/>
                  </a:cubicBezTo>
                  <a:cubicBezTo>
                    <a:pt x="92" y="82"/>
                    <a:pt x="90" y="81"/>
                    <a:pt x="90" y="78"/>
                  </a:cubicBezTo>
                  <a:cubicBezTo>
                    <a:pt x="82" y="76"/>
                    <a:pt x="91" y="85"/>
                    <a:pt x="90" y="88"/>
                  </a:cubicBezTo>
                  <a:close/>
                  <a:moveTo>
                    <a:pt x="103" y="85"/>
                  </a:moveTo>
                  <a:cubicBezTo>
                    <a:pt x="104" y="82"/>
                    <a:pt x="104" y="78"/>
                    <a:pt x="101" y="77"/>
                  </a:cubicBezTo>
                  <a:cubicBezTo>
                    <a:pt x="99" y="80"/>
                    <a:pt x="101" y="83"/>
                    <a:pt x="103" y="85"/>
                  </a:cubicBezTo>
                  <a:close/>
                  <a:moveTo>
                    <a:pt x="20" y="81"/>
                  </a:moveTo>
                  <a:cubicBezTo>
                    <a:pt x="22" y="81"/>
                    <a:pt x="22" y="80"/>
                    <a:pt x="22" y="79"/>
                  </a:cubicBezTo>
                  <a:cubicBezTo>
                    <a:pt x="22" y="78"/>
                    <a:pt x="22" y="78"/>
                    <a:pt x="21" y="78"/>
                  </a:cubicBezTo>
                  <a:cubicBezTo>
                    <a:pt x="21" y="79"/>
                    <a:pt x="20" y="79"/>
                    <a:pt x="20" y="81"/>
                  </a:cubicBezTo>
                  <a:close/>
                  <a:moveTo>
                    <a:pt x="46" y="83"/>
                  </a:moveTo>
                  <a:cubicBezTo>
                    <a:pt x="46" y="81"/>
                    <a:pt x="44" y="79"/>
                    <a:pt x="43" y="78"/>
                  </a:cubicBezTo>
                  <a:cubicBezTo>
                    <a:pt x="43" y="79"/>
                    <a:pt x="45" y="81"/>
                    <a:pt x="46" y="83"/>
                  </a:cubicBezTo>
                  <a:close/>
                  <a:moveTo>
                    <a:pt x="4" y="93"/>
                  </a:moveTo>
                  <a:cubicBezTo>
                    <a:pt x="4" y="99"/>
                    <a:pt x="7" y="102"/>
                    <a:pt x="8" y="105"/>
                  </a:cubicBezTo>
                  <a:cubicBezTo>
                    <a:pt x="9" y="109"/>
                    <a:pt x="8" y="113"/>
                    <a:pt x="10" y="116"/>
                  </a:cubicBezTo>
                  <a:cubicBezTo>
                    <a:pt x="12" y="112"/>
                    <a:pt x="10" y="109"/>
                    <a:pt x="10" y="104"/>
                  </a:cubicBezTo>
                  <a:cubicBezTo>
                    <a:pt x="9" y="103"/>
                    <a:pt x="9" y="105"/>
                    <a:pt x="7" y="104"/>
                  </a:cubicBezTo>
                  <a:cubicBezTo>
                    <a:pt x="6" y="95"/>
                    <a:pt x="8" y="87"/>
                    <a:pt x="6" y="78"/>
                  </a:cubicBezTo>
                  <a:cubicBezTo>
                    <a:pt x="5" y="84"/>
                    <a:pt x="4" y="89"/>
                    <a:pt x="4" y="93"/>
                  </a:cubicBezTo>
                  <a:close/>
                  <a:moveTo>
                    <a:pt x="10" y="79"/>
                  </a:moveTo>
                  <a:cubicBezTo>
                    <a:pt x="10" y="84"/>
                    <a:pt x="10" y="87"/>
                    <a:pt x="13" y="90"/>
                  </a:cubicBezTo>
                  <a:cubicBezTo>
                    <a:pt x="15" y="88"/>
                    <a:pt x="14" y="86"/>
                    <a:pt x="15" y="84"/>
                  </a:cubicBezTo>
                  <a:cubicBezTo>
                    <a:pt x="13" y="84"/>
                    <a:pt x="14" y="82"/>
                    <a:pt x="13" y="82"/>
                  </a:cubicBezTo>
                  <a:cubicBezTo>
                    <a:pt x="12" y="80"/>
                    <a:pt x="14" y="80"/>
                    <a:pt x="12" y="78"/>
                  </a:cubicBezTo>
                  <a:cubicBezTo>
                    <a:pt x="12" y="81"/>
                    <a:pt x="12" y="78"/>
                    <a:pt x="10" y="79"/>
                  </a:cubicBezTo>
                  <a:close/>
                  <a:moveTo>
                    <a:pt x="65" y="82"/>
                  </a:moveTo>
                  <a:cubicBezTo>
                    <a:pt x="67" y="83"/>
                    <a:pt x="67" y="85"/>
                    <a:pt x="69" y="86"/>
                  </a:cubicBezTo>
                  <a:cubicBezTo>
                    <a:pt x="70" y="84"/>
                    <a:pt x="70" y="83"/>
                    <a:pt x="71" y="82"/>
                  </a:cubicBezTo>
                  <a:cubicBezTo>
                    <a:pt x="70" y="80"/>
                    <a:pt x="69" y="79"/>
                    <a:pt x="68" y="78"/>
                  </a:cubicBezTo>
                  <a:cubicBezTo>
                    <a:pt x="67" y="79"/>
                    <a:pt x="67" y="81"/>
                    <a:pt x="65" y="82"/>
                  </a:cubicBezTo>
                  <a:close/>
                  <a:moveTo>
                    <a:pt x="50" y="83"/>
                  </a:moveTo>
                  <a:cubicBezTo>
                    <a:pt x="52" y="83"/>
                    <a:pt x="52" y="85"/>
                    <a:pt x="53" y="86"/>
                  </a:cubicBezTo>
                  <a:cubicBezTo>
                    <a:pt x="55" y="84"/>
                    <a:pt x="54" y="80"/>
                    <a:pt x="52" y="79"/>
                  </a:cubicBezTo>
                  <a:cubicBezTo>
                    <a:pt x="51" y="80"/>
                    <a:pt x="50" y="81"/>
                    <a:pt x="50" y="83"/>
                  </a:cubicBezTo>
                  <a:close/>
                  <a:moveTo>
                    <a:pt x="22" y="90"/>
                  </a:moveTo>
                  <a:cubicBezTo>
                    <a:pt x="26" y="88"/>
                    <a:pt x="25" y="83"/>
                    <a:pt x="23" y="80"/>
                  </a:cubicBezTo>
                  <a:cubicBezTo>
                    <a:pt x="20" y="82"/>
                    <a:pt x="20" y="87"/>
                    <a:pt x="22" y="90"/>
                  </a:cubicBezTo>
                  <a:close/>
                  <a:moveTo>
                    <a:pt x="43" y="88"/>
                  </a:moveTo>
                  <a:cubicBezTo>
                    <a:pt x="45" y="85"/>
                    <a:pt x="44" y="82"/>
                    <a:pt x="42" y="80"/>
                  </a:cubicBezTo>
                  <a:cubicBezTo>
                    <a:pt x="39" y="82"/>
                    <a:pt x="39" y="87"/>
                    <a:pt x="43" y="88"/>
                  </a:cubicBezTo>
                  <a:close/>
                  <a:moveTo>
                    <a:pt x="58" y="88"/>
                  </a:moveTo>
                  <a:cubicBezTo>
                    <a:pt x="60" y="87"/>
                    <a:pt x="61" y="85"/>
                    <a:pt x="62" y="82"/>
                  </a:cubicBezTo>
                  <a:cubicBezTo>
                    <a:pt x="61" y="82"/>
                    <a:pt x="61" y="81"/>
                    <a:pt x="60" y="81"/>
                  </a:cubicBezTo>
                  <a:cubicBezTo>
                    <a:pt x="60" y="84"/>
                    <a:pt x="57" y="85"/>
                    <a:pt x="58" y="88"/>
                  </a:cubicBezTo>
                  <a:close/>
                  <a:moveTo>
                    <a:pt x="33" y="86"/>
                  </a:moveTo>
                  <a:cubicBezTo>
                    <a:pt x="32" y="85"/>
                    <a:pt x="32" y="83"/>
                    <a:pt x="31" y="82"/>
                  </a:cubicBezTo>
                  <a:cubicBezTo>
                    <a:pt x="29" y="85"/>
                    <a:pt x="32" y="87"/>
                    <a:pt x="33" y="88"/>
                  </a:cubicBezTo>
                  <a:cubicBezTo>
                    <a:pt x="34" y="88"/>
                    <a:pt x="35" y="86"/>
                    <a:pt x="35" y="85"/>
                  </a:cubicBezTo>
                  <a:cubicBezTo>
                    <a:pt x="35" y="85"/>
                    <a:pt x="34" y="83"/>
                    <a:pt x="34" y="84"/>
                  </a:cubicBezTo>
                  <a:cubicBezTo>
                    <a:pt x="35" y="84"/>
                    <a:pt x="35" y="87"/>
                    <a:pt x="33" y="86"/>
                  </a:cubicBezTo>
                  <a:close/>
                  <a:moveTo>
                    <a:pt x="85" y="97"/>
                  </a:moveTo>
                  <a:cubicBezTo>
                    <a:pt x="87" y="96"/>
                    <a:pt x="87" y="93"/>
                    <a:pt x="89" y="92"/>
                  </a:cubicBezTo>
                  <a:cubicBezTo>
                    <a:pt x="87" y="89"/>
                    <a:pt x="86" y="86"/>
                    <a:pt x="84" y="84"/>
                  </a:cubicBezTo>
                  <a:cubicBezTo>
                    <a:pt x="80" y="88"/>
                    <a:pt x="81" y="95"/>
                    <a:pt x="85" y="97"/>
                  </a:cubicBezTo>
                  <a:close/>
                  <a:moveTo>
                    <a:pt x="50" y="92"/>
                  </a:moveTo>
                  <a:cubicBezTo>
                    <a:pt x="53" y="91"/>
                    <a:pt x="49" y="87"/>
                    <a:pt x="48" y="86"/>
                  </a:cubicBezTo>
                  <a:cubicBezTo>
                    <a:pt x="46" y="88"/>
                    <a:pt x="50" y="89"/>
                    <a:pt x="50" y="92"/>
                  </a:cubicBezTo>
                  <a:close/>
                  <a:moveTo>
                    <a:pt x="63" y="97"/>
                  </a:moveTo>
                  <a:cubicBezTo>
                    <a:pt x="64" y="95"/>
                    <a:pt x="65" y="92"/>
                    <a:pt x="66" y="90"/>
                  </a:cubicBezTo>
                  <a:cubicBezTo>
                    <a:pt x="65" y="89"/>
                    <a:pt x="65" y="86"/>
                    <a:pt x="63" y="86"/>
                  </a:cubicBezTo>
                  <a:cubicBezTo>
                    <a:pt x="62" y="89"/>
                    <a:pt x="59" y="94"/>
                    <a:pt x="63" y="97"/>
                  </a:cubicBezTo>
                  <a:close/>
                  <a:moveTo>
                    <a:pt x="72" y="92"/>
                  </a:moveTo>
                  <a:cubicBezTo>
                    <a:pt x="73" y="93"/>
                    <a:pt x="73" y="95"/>
                    <a:pt x="74" y="96"/>
                  </a:cubicBezTo>
                  <a:cubicBezTo>
                    <a:pt x="76" y="93"/>
                    <a:pt x="77" y="89"/>
                    <a:pt x="74" y="86"/>
                  </a:cubicBezTo>
                  <a:cubicBezTo>
                    <a:pt x="74" y="89"/>
                    <a:pt x="72" y="90"/>
                    <a:pt x="72" y="92"/>
                  </a:cubicBezTo>
                  <a:close/>
                  <a:moveTo>
                    <a:pt x="109" y="94"/>
                  </a:moveTo>
                  <a:cubicBezTo>
                    <a:pt x="111" y="91"/>
                    <a:pt x="109" y="89"/>
                    <a:pt x="107" y="88"/>
                  </a:cubicBezTo>
                  <a:cubicBezTo>
                    <a:pt x="105" y="90"/>
                    <a:pt x="108" y="93"/>
                    <a:pt x="109" y="94"/>
                  </a:cubicBezTo>
                  <a:close/>
                  <a:moveTo>
                    <a:pt x="38" y="91"/>
                  </a:moveTo>
                  <a:cubicBezTo>
                    <a:pt x="37" y="92"/>
                    <a:pt x="36" y="91"/>
                    <a:pt x="35" y="92"/>
                  </a:cubicBezTo>
                  <a:cubicBezTo>
                    <a:pt x="35" y="94"/>
                    <a:pt x="37" y="95"/>
                    <a:pt x="38" y="97"/>
                  </a:cubicBezTo>
                  <a:cubicBezTo>
                    <a:pt x="40" y="96"/>
                    <a:pt x="37" y="93"/>
                    <a:pt x="38" y="93"/>
                  </a:cubicBezTo>
                  <a:cubicBezTo>
                    <a:pt x="39" y="93"/>
                    <a:pt x="39" y="93"/>
                    <a:pt x="40" y="93"/>
                  </a:cubicBezTo>
                  <a:cubicBezTo>
                    <a:pt x="40" y="91"/>
                    <a:pt x="39" y="89"/>
                    <a:pt x="37" y="88"/>
                  </a:cubicBezTo>
                  <a:cubicBezTo>
                    <a:pt x="36" y="89"/>
                    <a:pt x="38" y="89"/>
                    <a:pt x="38" y="91"/>
                  </a:cubicBezTo>
                  <a:close/>
                  <a:moveTo>
                    <a:pt x="93" y="92"/>
                  </a:moveTo>
                  <a:cubicBezTo>
                    <a:pt x="94" y="93"/>
                    <a:pt x="94" y="96"/>
                    <a:pt x="96" y="97"/>
                  </a:cubicBezTo>
                  <a:cubicBezTo>
                    <a:pt x="96" y="95"/>
                    <a:pt x="97" y="96"/>
                    <a:pt x="97" y="94"/>
                  </a:cubicBezTo>
                  <a:cubicBezTo>
                    <a:pt x="96" y="92"/>
                    <a:pt x="96" y="89"/>
                    <a:pt x="95" y="88"/>
                  </a:cubicBezTo>
                  <a:cubicBezTo>
                    <a:pt x="95" y="90"/>
                    <a:pt x="93" y="90"/>
                    <a:pt x="93" y="92"/>
                  </a:cubicBezTo>
                  <a:close/>
                  <a:moveTo>
                    <a:pt x="27" y="99"/>
                  </a:moveTo>
                  <a:cubicBezTo>
                    <a:pt x="30" y="96"/>
                    <a:pt x="30" y="91"/>
                    <a:pt x="26" y="89"/>
                  </a:cubicBezTo>
                  <a:cubicBezTo>
                    <a:pt x="23" y="92"/>
                    <a:pt x="24" y="97"/>
                    <a:pt x="27" y="99"/>
                  </a:cubicBezTo>
                  <a:close/>
                  <a:moveTo>
                    <a:pt x="57" y="93"/>
                  </a:moveTo>
                  <a:cubicBezTo>
                    <a:pt x="57" y="92"/>
                    <a:pt x="58" y="91"/>
                    <a:pt x="58" y="89"/>
                  </a:cubicBezTo>
                  <a:cubicBezTo>
                    <a:pt x="57" y="89"/>
                    <a:pt x="57" y="89"/>
                    <a:pt x="56" y="89"/>
                  </a:cubicBezTo>
                  <a:cubicBezTo>
                    <a:pt x="55" y="90"/>
                    <a:pt x="56" y="92"/>
                    <a:pt x="57" y="93"/>
                  </a:cubicBezTo>
                  <a:close/>
                  <a:moveTo>
                    <a:pt x="45" y="92"/>
                  </a:moveTo>
                  <a:cubicBezTo>
                    <a:pt x="46" y="94"/>
                    <a:pt x="46" y="96"/>
                    <a:pt x="47" y="97"/>
                  </a:cubicBezTo>
                  <a:cubicBezTo>
                    <a:pt x="52" y="95"/>
                    <a:pt x="46" y="85"/>
                    <a:pt x="45" y="92"/>
                  </a:cubicBezTo>
                  <a:close/>
                  <a:moveTo>
                    <a:pt x="15" y="94"/>
                  </a:moveTo>
                  <a:cubicBezTo>
                    <a:pt x="16" y="95"/>
                    <a:pt x="17" y="99"/>
                    <a:pt x="19" y="98"/>
                  </a:cubicBezTo>
                  <a:cubicBezTo>
                    <a:pt x="18" y="97"/>
                    <a:pt x="18" y="92"/>
                    <a:pt x="17" y="90"/>
                  </a:cubicBezTo>
                  <a:cubicBezTo>
                    <a:pt x="17" y="92"/>
                    <a:pt x="15" y="92"/>
                    <a:pt x="15" y="94"/>
                  </a:cubicBezTo>
                  <a:close/>
                  <a:moveTo>
                    <a:pt x="120" y="97"/>
                  </a:moveTo>
                  <a:cubicBezTo>
                    <a:pt x="119" y="95"/>
                    <a:pt x="121" y="94"/>
                    <a:pt x="119" y="92"/>
                  </a:cubicBezTo>
                  <a:cubicBezTo>
                    <a:pt x="120" y="94"/>
                    <a:pt x="118" y="97"/>
                    <a:pt x="120" y="97"/>
                  </a:cubicBezTo>
                  <a:close/>
                  <a:moveTo>
                    <a:pt x="54" y="98"/>
                  </a:moveTo>
                  <a:cubicBezTo>
                    <a:pt x="55" y="96"/>
                    <a:pt x="55" y="94"/>
                    <a:pt x="53" y="94"/>
                  </a:cubicBezTo>
                  <a:cubicBezTo>
                    <a:pt x="52" y="95"/>
                    <a:pt x="52" y="98"/>
                    <a:pt x="54" y="98"/>
                  </a:cubicBezTo>
                  <a:close/>
                  <a:moveTo>
                    <a:pt x="76" y="101"/>
                  </a:moveTo>
                  <a:cubicBezTo>
                    <a:pt x="78" y="102"/>
                    <a:pt x="79" y="105"/>
                    <a:pt x="81" y="106"/>
                  </a:cubicBezTo>
                  <a:cubicBezTo>
                    <a:pt x="81" y="104"/>
                    <a:pt x="83" y="102"/>
                    <a:pt x="84" y="100"/>
                  </a:cubicBezTo>
                  <a:cubicBezTo>
                    <a:pt x="82" y="99"/>
                    <a:pt x="81" y="96"/>
                    <a:pt x="79" y="94"/>
                  </a:cubicBezTo>
                  <a:cubicBezTo>
                    <a:pt x="78" y="96"/>
                    <a:pt x="77" y="99"/>
                    <a:pt x="76" y="101"/>
                  </a:cubicBezTo>
                  <a:close/>
                  <a:moveTo>
                    <a:pt x="61" y="99"/>
                  </a:moveTo>
                  <a:cubicBezTo>
                    <a:pt x="62" y="98"/>
                    <a:pt x="61" y="95"/>
                    <a:pt x="59" y="95"/>
                  </a:cubicBezTo>
                  <a:cubicBezTo>
                    <a:pt x="59" y="97"/>
                    <a:pt x="61" y="98"/>
                    <a:pt x="61" y="99"/>
                  </a:cubicBezTo>
                  <a:close/>
                  <a:moveTo>
                    <a:pt x="69" y="96"/>
                  </a:moveTo>
                  <a:cubicBezTo>
                    <a:pt x="68" y="96"/>
                    <a:pt x="67" y="100"/>
                    <a:pt x="65" y="103"/>
                  </a:cubicBezTo>
                  <a:cubicBezTo>
                    <a:pt x="66" y="104"/>
                    <a:pt x="68" y="106"/>
                    <a:pt x="68" y="107"/>
                  </a:cubicBezTo>
                  <a:cubicBezTo>
                    <a:pt x="69" y="105"/>
                    <a:pt x="71" y="103"/>
                    <a:pt x="72" y="100"/>
                  </a:cubicBezTo>
                  <a:cubicBezTo>
                    <a:pt x="71" y="97"/>
                    <a:pt x="70" y="95"/>
                    <a:pt x="69" y="96"/>
                  </a:cubicBezTo>
                  <a:close/>
                  <a:moveTo>
                    <a:pt x="42" y="98"/>
                  </a:moveTo>
                  <a:cubicBezTo>
                    <a:pt x="43" y="99"/>
                    <a:pt x="43" y="101"/>
                    <a:pt x="45" y="102"/>
                  </a:cubicBezTo>
                  <a:cubicBezTo>
                    <a:pt x="45" y="101"/>
                    <a:pt x="45" y="101"/>
                    <a:pt x="46" y="101"/>
                  </a:cubicBezTo>
                  <a:cubicBezTo>
                    <a:pt x="45" y="99"/>
                    <a:pt x="44" y="95"/>
                    <a:pt x="42" y="96"/>
                  </a:cubicBezTo>
                  <a:cubicBezTo>
                    <a:pt x="43" y="96"/>
                    <a:pt x="42" y="97"/>
                    <a:pt x="42" y="98"/>
                  </a:cubicBezTo>
                  <a:close/>
                  <a:moveTo>
                    <a:pt x="91" y="105"/>
                  </a:moveTo>
                  <a:cubicBezTo>
                    <a:pt x="91" y="103"/>
                    <a:pt x="88" y="102"/>
                    <a:pt x="90" y="99"/>
                  </a:cubicBezTo>
                  <a:cubicBezTo>
                    <a:pt x="90" y="101"/>
                    <a:pt x="91" y="102"/>
                    <a:pt x="92" y="103"/>
                  </a:cubicBezTo>
                  <a:cubicBezTo>
                    <a:pt x="92" y="102"/>
                    <a:pt x="93" y="102"/>
                    <a:pt x="93" y="100"/>
                  </a:cubicBezTo>
                  <a:cubicBezTo>
                    <a:pt x="92" y="99"/>
                    <a:pt x="92" y="98"/>
                    <a:pt x="92" y="97"/>
                  </a:cubicBezTo>
                  <a:cubicBezTo>
                    <a:pt x="88" y="98"/>
                    <a:pt x="87" y="103"/>
                    <a:pt x="91" y="105"/>
                  </a:cubicBezTo>
                  <a:close/>
                  <a:moveTo>
                    <a:pt x="15" y="106"/>
                  </a:moveTo>
                  <a:cubicBezTo>
                    <a:pt x="18" y="103"/>
                    <a:pt x="15" y="99"/>
                    <a:pt x="13" y="97"/>
                  </a:cubicBezTo>
                  <a:cubicBezTo>
                    <a:pt x="12" y="99"/>
                    <a:pt x="13" y="105"/>
                    <a:pt x="15" y="106"/>
                  </a:cubicBezTo>
                  <a:close/>
                  <a:moveTo>
                    <a:pt x="49" y="100"/>
                  </a:moveTo>
                  <a:cubicBezTo>
                    <a:pt x="51" y="101"/>
                    <a:pt x="50" y="102"/>
                    <a:pt x="52" y="103"/>
                  </a:cubicBezTo>
                  <a:cubicBezTo>
                    <a:pt x="53" y="102"/>
                    <a:pt x="53" y="98"/>
                    <a:pt x="51" y="98"/>
                  </a:cubicBezTo>
                  <a:cubicBezTo>
                    <a:pt x="50" y="98"/>
                    <a:pt x="50" y="99"/>
                    <a:pt x="49" y="100"/>
                  </a:cubicBezTo>
                  <a:close/>
                  <a:moveTo>
                    <a:pt x="24" y="105"/>
                  </a:moveTo>
                  <a:cubicBezTo>
                    <a:pt x="26" y="103"/>
                    <a:pt x="24" y="99"/>
                    <a:pt x="22" y="98"/>
                  </a:cubicBezTo>
                  <a:cubicBezTo>
                    <a:pt x="23" y="100"/>
                    <a:pt x="23" y="104"/>
                    <a:pt x="24" y="105"/>
                  </a:cubicBezTo>
                  <a:close/>
                  <a:moveTo>
                    <a:pt x="36" y="101"/>
                  </a:moveTo>
                  <a:cubicBezTo>
                    <a:pt x="36" y="100"/>
                    <a:pt x="35" y="100"/>
                    <a:pt x="35" y="98"/>
                  </a:cubicBezTo>
                  <a:cubicBezTo>
                    <a:pt x="35" y="98"/>
                    <a:pt x="34" y="98"/>
                    <a:pt x="34" y="98"/>
                  </a:cubicBezTo>
                  <a:cubicBezTo>
                    <a:pt x="34" y="100"/>
                    <a:pt x="35" y="101"/>
                    <a:pt x="36" y="101"/>
                  </a:cubicBezTo>
                  <a:close/>
                  <a:moveTo>
                    <a:pt x="112" y="105"/>
                  </a:moveTo>
                  <a:cubicBezTo>
                    <a:pt x="116" y="109"/>
                    <a:pt x="106" y="115"/>
                    <a:pt x="111" y="119"/>
                  </a:cubicBezTo>
                  <a:cubicBezTo>
                    <a:pt x="113" y="113"/>
                    <a:pt x="115" y="105"/>
                    <a:pt x="115" y="98"/>
                  </a:cubicBezTo>
                  <a:cubicBezTo>
                    <a:pt x="113" y="100"/>
                    <a:pt x="113" y="103"/>
                    <a:pt x="112" y="105"/>
                  </a:cubicBezTo>
                  <a:close/>
                  <a:moveTo>
                    <a:pt x="40" y="103"/>
                  </a:moveTo>
                  <a:cubicBezTo>
                    <a:pt x="42" y="102"/>
                    <a:pt x="41" y="104"/>
                    <a:pt x="43" y="104"/>
                  </a:cubicBezTo>
                  <a:cubicBezTo>
                    <a:pt x="42" y="102"/>
                    <a:pt x="43" y="100"/>
                    <a:pt x="40" y="99"/>
                  </a:cubicBezTo>
                  <a:cubicBezTo>
                    <a:pt x="40" y="101"/>
                    <a:pt x="41" y="102"/>
                    <a:pt x="40" y="103"/>
                  </a:cubicBezTo>
                  <a:close/>
                  <a:moveTo>
                    <a:pt x="117" y="112"/>
                  </a:moveTo>
                  <a:cubicBezTo>
                    <a:pt x="118" y="108"/>
                    <a:pt x="120" y="104"/>
                    <a:pt x="119" y="99"/>
                  </a:cubicBezTo>
                  <a:cubicBezTo>
                    <a:pt x="118" y="103"/>
                    <a:pt x="117" y="109"/>
                    <a:pt x="117" y="112"/>
                  </a:cubicBezTo>
                  <a:close/>
                  <a:moveTo>
                    <a:pt x="30" y="104"/>
                  </a:moveTo>
                  <a:cubicBezTo>
                    <a:pt x="31" y="105"/>
                    <a:pt x="30" y="107"/>
                    <a:pt x="32" y="107"/>
                  </a:cubicBezTo>
                  <a:cubicBezTo>
                    <a:pt x="35" y="106"/>
                    <a:pt x="34" y="101"/>
                    <a:pt x="32" y="100"/>
                  </a:cubicBezTo>
                  <a:cubicBezTo>
                    <a:pt x="31" y="101"/>
                    <a:pt x="30" y="102"/>
                    <a:pt x="30" y="104"/>
                  </a:cubicBezTo>
                  <a:close/>
                  <a:moveTo>
                    <a:pt x="59" y="106"/>
                  </a:moveTo>
                  <a:cubicBezTo>
                    <a:pt x="58" y="105"/>
                    <a:pt x="60" y="105"/>
                    <a:pt x="59" y="104"/>
                  </a:cubicBezTo>
                  <a:cubicBezTo>
                    <a:pt x="58" y="103"/>
                    <a:pt x="59" y="100"/>
                    <a:pt x="56" y="100"/>
                  </a:cubicBezTo>
                  <a:cubicBezTo>
                    <a:pt x="55" y="102"/>
                    <a:pt x="57" y="105"/>
                    <a:pt x="59" y="106"/>
                  </a:cubicBezTo>
                  <a:close/>
                  <a:moveTo>
                    <a:pt x="101" y="106"/>
                  </a:moveTo>
                  <a:cubicBezTo>
                    <a:pt x="101" y="105"/>
                    <a:pt x="102" y="104"/>
                    <a:pt x="102" y="104"/>
                  </a:cubicBezTo>
                  <a:cubicBezTo>
                    <a:pt x="100" y="104"/>
                    <a:pt x="101" y="100"/>
                    <a:pt x="99" y="100"/>
                  </a:cubicBezTo>
                  <a:cubicBezTo>
                    <a:pt x="97" y="102"/>
                    <a:pt x="99" y="105"/>
                    <a:pt x="101" y="106"/>
                  </a:cubicBezTo>
                  <a:close/>
                  <a:moveTo>
                    <a:pt x="49" y="108"/>
                  </a:moveTo>
                  <a:cubicBezTo>
                    <a:pt x="50" y="107"/>
                    <a:pt x="49" y="104"/>
                    <a:pt x="47" y="104"/>
                  </a:cubicBezTo>
                  <a:cubicBezTo>
                    <a:pt x="46" y="105"/>
                    <a:pt x="47" y="108"/>
                    <a:pt x="49" y="108"/>
                  </a:cubicBezTo>
                  <a:close/>
                  <a:moveTo>
                    <a:pt x="70" y="113"/>
                  </a:moveTo>
                  <a:cubicBezTo>
                    <a:pt x="71" y="115"/>
                    <a:pt x="72" y="117"/>
                    <a:pt x="74" y="118"/>
                  </a:cubicBezTo>
                  <a:cubicBezTo>
                    <a:pt x="75" y="116"/>
                    <a:pt x="77" y="113"/>
                    <a:pt x="79" y="110"/>
                  </a:cubicBezTo>
                  <a:cubicBezTo>
                    <a:pt x="77" y="108"/>
                    <a:pt x="76" y="106"/>
                    <a:pt x="74" y="104"/>
                  </a:cubicBezTo>
                  <a:cubicBezTo>
                    <a:pt x="73" y="107"/>
                    <a:pt x="71" y="109"/>
                    <a:pt x="70" y="113"/>
                  </a:cubicBezTo>
                  <a:close/>
                  <a:moveTo>
                    <a:pt x="39" y="110"/>
                  </a:moveTo>
                  <a:cubicBezTo>
                    <a:pt x="37" y="109"/>
                    <a:pt x="37" y="110"/>
                    <a:pt x="36" y="109"/>
                  </a:cubicBezTo>
                  <a:cubicBezTo>
                    <a:pt x="34" y="111"/>
                    <a:pt x="35" y="113"/>
                    <a:pt x="36" y="115"/>
                  </a:cubicBezTo>
                  <a:cubicBezTo>
                    <a:pt x="39" y="113"/>
                    <a:pt x="43" y="107"/>
                    <a:pt x="38" y="105"/>
                  </a:cubicBezTo>
                  <a:cubicBezTo>
                    <a:pt x="37" y="107"/>
                    <a:pt x="40" y="108"/>
                    <a:pt x="39" y="110"/>
                  </a:cubicBezTo>
                  <a:close/>
                  <a:moveTo>
                    <a:pt x="56" y="109"/>
                  </a:moveTo>
                  <a:cubicBezTo>
                    <a:pt x="58" y="108"/>
                    <a:pt x="56" y="104"/>
                    <a:pt x="54" y="105"/>
                  </a:cubicBezTo>
                  <a:cubicBezTo>
                    <a:pt x="53" y="106"/>
                    <a:pt x="55" y="108"/>
                    <a:pt x="56" y="109"/>
                  </a:cubicBezTo>
                  <a:close/>
                  <a:moveTo>
                    <a:pt x="83" y="111"/>
                  </a:moveTo>
                  <a:cubicBezTo>
                    <a:pt x="84" y="112"/>
                    <a:pt x="85" y="113"/>
                    <a:pt x="85" y="114"/>
                  </a:cubicBezTo>
                  <a:cubicBezTo>
                    <a:pt x="87" y="112"/>
                    <a:pt x="88" y="110"/>
                    <a:pt x="89" y="109"/>
                  </a:cubicBezTo>
                  <a:cubicBezTo>
                    <a:pt x="88" y="107"/>
                    <a:pt x="87" y="106"/>
                    <a:pt x="86" y="105"/>
                  </a:cubicBezTo>
                  <a:cubicBezTo>
                    <a:pt x="85" y="107"/>
                    <a:pt x="83" y="108"/>
                    <a:pt x="83" y="111"/>
                  </a:cubicBezTo>
                  <a:close/>
                  <a:moveTo>
                    <a:pt x="96" y="113"/>
                  </a:moveTo>
                  <a:cubicBezTo>
                    <a:pt x="100" y="112"/>
                    <a:pt x="98" y="107"/>
                    <a:pt x="95" y="106"/>
                  </a:cubicBezTo>
                  <a:cubicBezTo>
                    <a:pt x="93" y="108"/>
                    <a:pt x="95" y="110"/>
                    <a:pt x="96" y="113"/>
                  </a:cubicBezTo>
                  <a:close/>
                  <a:moveTo>
                    <a:pt x="105" y="108"/>
                  </a:moveTo>
                  <a:cubicBezTo>
                    <a:pt x="106" y="107"/>
                    <a:pt x="106" y="109"/>
                    <a:pt x="107" y="109"/>
                  </a:cubicBezTo>
                  <a:cubicBezTo>
                    <a:pt x="107" y="108"/>
                    <a:pt x="107" y="108"/>
                    <a:pt x="107" y="107"/>
                  </a:cubicBezTo>
                  <a:cubicBezTo>
                    <a:pt x="107" y="107"/>
                    <a:pt x="107" y="107"/>
                    <a:pt x="106" y="106"/>
                  </a:cubicBezTo>
                  <a:cubicBezTo>
                    <a:pt x="106" y="107"/>
                    <a:pt x="105" y="107"/>
                    <a:pt x="105" y="108"/>
                  </a:cubicBezTo>
                  <a:close/>
                  <a:moveTo>
                    <a:pt x="22" y="118"/>
                  </a:moveTo>
                  <a:cubicBezTo>
                    <a:pt x="21" y="118"/>
                    <a:pt x="18" y="114"/>
                    <a:pt x="21" y="112"/>
                  </a:cubicBezTo>
                  <a:cubicBezTo>
                    <a:pt x="21" y="110"/>
                    <a:pt x="20" y="108"/>
                    <a:pt x="18" y="108"/>
                  </a:cubicBezTo>
                  <a:cubicBezTo>
                    <a:pt x="13" y="112"/>
                    <a:pt x="19" y="120"/>
                    <a:pt x="22" y="118"/>
                  </a:cubicBezTo>
                  <a:close/>
                  <a:moveTo>
                    <a:pt x="28" y="116"/>
                  </a:moveTo>
                  <a:cubicBezTo>
                    <a:pt x="28" y="114"/>
                    <a:pt x="30" y="113"/>
                    <a:pt x="30" y="111"/>
                  </a:cubicBezTo>
                  <a:cubicBezTo>
                    <a:pt x="29" y="111"/>
                    <a:pt x="30" y="108"/>
                    <a:pt x="28" y="108"/>
                  </a:cubicBezTo>
                  <a:cubicBezTo>
                    <a:pt x="26" y="110"/>
                    <a:pt x="25" y="114"/>
                    <a:pt x="28" y="116"/>
                  </a:cubicBezTo>
                  <a:close/>
                  <a:moveTo>
                    <a:pt x="45" y="110"/>
                  </a:moveTo>
                  <a:cubicBezTo>
                    <a:pt x="47" y="110"/>
                    <a:pt x="46" y="111"/>
                    <a:pt x="47" y="111"/>
                  </a:cubicBezTo>
                  <a:cubicBezTo>
                    <a:pt x="47" y="111"/>
                    <a:pt x="47" y="111"/>
                    <a:pt x="47" y="111"/>
                  </a:cubicBezTo>
                  <a:cubicBezTo>
                    <a:pt x="47" y="109"/>
                    <a:pt x="46" y="109"/>
                    <a:pt x="45" y="108"/>
                  </a:cubicBezTo>
                  <a:cubicBezTo>
                    <a:pt x="45" y="109"/>
                    <a:pt x="46" y="109"/>
                    <a:pt x="45" y="110"/>
                  </a:cubicBezTo>
                  <a:close/>
                  <a:moveTo>
                    <a:pt x="61" y="111"/>
                  </a:moveTo>
                  <a:cubicBezTo>
                    <a:pt x="62" y="112"/>
                    <a:pt x="62" y="115"/>
                    <a:pt x="64" y="117"/>
                  </a:cubicBezTo>
                  <a:cubicBezTo>
                    <a:pt x="64" y="115"/>
                    <a:pt x="65" y="114"/>
                    <a:pt x="65" y="113"/>
                  </a:cubicBezTo>
                  <a:cubicBezTo>
                    <a:pt x="64" y="112"/>
                    <a:pt x="64" y="109"/>
                    <a:pt x="62" y="108"/>
                  </a:cubicBezTo>
                  <a:cubicBezTo>
                    <a:pt x="62" y="109"/>
                    <a:pt x="61" y="109"/>
                    <a:pt x="61" y="111"/>
                  </a:cubicBezTo>
                  <a:close/>
                  <a:moveTo>
                    <a:pt x="53" y="116"/>
                  </a:moveTo>
                  <a:cubicBezTo>
                    <a:pt x="55" y="114"/>
                    <a:pt x="53" y="111"/>
                    <a:pt x="52" y="110"/>
                  </a:cubicBezTo>
                  <a:cubicBezTo>
                    <a:pt x="49" y="111"/>
                    <a:pt x="51" y="114"/>
                    <a:pt x="53" y="116"/>
                  </a:cubicBezTo>
                  <a:close/>
                  <a:moveTo>
                    <a:pt x="43" y="118"/>
                  </a:moveTo>
                  <a:cubicBezTo>
                    <a:pt x="43" y="117"/>
                    <a:pt x="45" y="117"/>
                    <a:pt x="45" y="115"/>
                  </a:cubicBezTo>
                  <a:cubicBezTo>
                    <a:pt x="44" y="114"/>
                    <a:pt x="44" y="113"/>
                    <a:pt x="43" y="113"/>
                  </a:cubicBezTo>
                  <a:cubicBezTo>
                    <a:pt x="41" y="114"/>
                    <a:pt x="42" y="116"/>
                    <a:pt x="43" y="118"/>
                  </a:cubicBezTo>
                  <a:close/>
                  <a:moveTo>
                    <a:pt x="62" y="118"/>
                  </a:moveTo>
                  <a:cubicBezTo>
                    <a:pt x="63" y="118"/>
                    <a:pt x="60" y="114"/>
                    <a:pt x="59" y="113"/>
                  </a:cubicBezTo>
                  <a:cubicBezTo>
                    <a:pt x="59" y="114"/>
                    <a:pt x="59" y="115"/>
                    <a:pt x="59" y="116"/>
                  </a:cubicBezTo>
                  <a:cubicBezTo>
                    <a:pt x="61" y="115"/>
                    <a:pt x="61" y="117"/>
                    <a:pt x="62" y="118"/>
                  </a:cubicBezTo>
                  <a:close/>
                  <a:moveTo>
                    <a:pt x="90" y="116"/>
                  </a:moveTo>
                  <a:cubicBezTo>
                    <a:pt x="88" y="118"/>
                    <a:pt x="89" y="121"/>
                    <a:pt x="91" y="123"/>
                  </a:cubicBezTo>
                  <a:cubicBezTo>
                    <a:pt x="92" y="121"/>
                    <a:pt x="90" y="120"/>
                    <a:pt x="91" y="118"/>
                  </a:cubicBezTo>
                  <a:cubicBezTo>
                    <a:pt x="91" y="119"/>
                    <a:pt x="92" y="119"/>
                    <a:pt x="92" y="120"/>
                  </a:cubicBezTo>
                  <a:cubicBezTo>
                    <a:pt x="95" y="119"/>
                    <a:pt x="94" y="116"/>
                    <a:pt x="92" y="113"/>
                  </a:cubicBezTo>
                  <a:cubicBezTo>
                    <a:pt x="89" y="113"/>
                    <a:pt x="92" y="116"/>
                    <a:pt x="91" y="117"/>
                  </a:cubicBezTo>
                  <a:cubicBezTo>
                    <a:pt x="91" y="116"/>
                    <a:pt x="91" y="116"/>
                    <a:pt x="90" y="116"/>
                  </a:cubicBezTo>
                  <a:close/>
                  <a:moveTo>
                    <a:pt x="78" y="125"/>
                  </a:moveTo>
                  <a:cubicBezTo>
                    <a:pt x="81" y="124"/>
                    <a:pt x="81" y="120"/>
                    <a:pt x="83" y="118"/>
                  </a:cubicBezTo>
                  <a:cubicBezTo>
                    <a:pt x="82" y="117"/>
                    <a:pt x="82" y="114"/>
                    <a:pt x="80" y="114"/>
                  </a:cubicBezTo>
                  <a:cubicBezTo>
                    <a:pt x="79" y="118"/>
                    <a:pt x="75" y="121"/>
                    <a:pt x="78" y="125"/>
                  </a:cubicBezTo>
                  <a:close/>
                  <a:moveTo>
                    <a:pt x="52" y="118"/>
                  </a:moveTo>
                  <a:cubicBezTo>
                    <a:pt x="51" y="117"/>
                    <a:pt x="50" y="114"/>
                    <a:pt x="48" y="115"/>
                  </a:cubicBezTo>
                  <a:cubicBezTo>
                    <a:pt x="50" y="115"/>
                    <a:pt x="49" y="118"/>
                    <a:pt x="52" y="118"/>
                  </a:cubicBezTo>
                  <a:close/>
                  <a:moveTo>
                    <a:pt x="99" y="118"/>
                  </a:moveTo>
                  <a:cubicBezTo>
                    <a:pt x="101" y="118"/>
                    <a:pt x="100" y="120"/>
                    <a:pt x="102" y="119"/>
                  </a:cubicBezTo>
                  <a:cubicBezTo>
                    <a:pt x="103" y="118"/>
                    <a:pt x="103" y="115"/>
                    <a:pt x="101" y="114"/>
                  </a:cubicBezTo>
                  <a:cubicBezTo>
                    <a:pt x="100" y="116"/>
                    <a:pt x="99" y="116"/>
                    <a:pt x="99" y="118"/>
                  </a:cubicBezTo>
                  <a:close/>
                  <a:moveTo>
                    <a:pt x="68" y="126"/>
                  </a:moveTo>
                  <a:cubicBezTo>
                    <a:pt x="70" y="126"/>
                    <a:pt x="71" y="124"/>
                    <a:pt x="72" y="123"/>
                  </a:cubicBezTo>
                  <a:cubicBezTo>
                    <a:pt x="70" y="121"/>
                    <a:pt x="69" y="118"/>
                    <a:pt x="67" y="117"/>
                  </a:cubicBezTo>
                  <a:cubicBezTo>
                    <a:pt x="63" y="120"/>
                    <a:pt x="70" y="124"/>
                    <a:pt x="68" y="125"/>
                  </a:cubicBezTo>
                  <a:cubicBezTo>
                    <a:pt x="69" y="125"/>
                    <a:pt x="68" y="126"/>
                    <a:pt x="68" y="126"/>
                  </a:cubicBezTo>
                  <a:close/>
                  <a:moveTo>
                    <a:pt x="118" y="120"/>
                  </a:moveTo>
                  <a:cubicBezTo>
                    <a:pt x="119" y="120"/>
                    <a:pt x="120" y="117"/>
                    <a:pt x="119" y="117"/>
                  </a:cubicBezTo>
                  <a:cubicBezTo>
                    <a:pt x="119" y="118"/>
                    <a:pt x="118" y="119"/>
                    <a:pt x="118" y="120"/>
                  </a:cubicBezTo>
                  <a:close/>
                  <a:moveTo>
                    <a:pt x="30" y="122"/>
                  </a:moveTo>
                  <a:cubicBezTo>
                    <a:pt x="31" y="122"/>
                    <a:pt x="32" y="123"/>
                    <a:pt x="33" y="123"/>
                  </a:cubicBezTo>
                  <a:cubicBezTo>
                    <a:pt x="33" y="121"/>
                    <a:pt x="34" y="121"/>
                    <a:pt x="34" y="119"/>
                  </a:cubicBezTo>
                  <a:cubicBezTo>
                    <a:pt x="33" y="118"/>
                    <a:pt x="34" y="117"/>
                    <a:pt x="32" y="117"/>
                  </a:cubicBezTo>
                  <a:cubicBezTo>
                    <a:pt x="31" y="119"/>
                    <a:pt x="31" y="120"/>
                    <a:pt x="30" y="122"/>
                  </a:cubicBezTo>
                  <a:close/>
                  <a:moveTo>
                    <a:pt x="59" y="125"/>
                  </a:moveTo>
                  <a:cubicBezTo>
                    <a:pt x="62" y="123"/>
                    <a:pt x="59" y="119"/>
                    <a:pt x="57" y="117"/>
                  </a:cubicBezTo>
                  <a:cubicBezTo>
                    <a:pt x="56" y="117"/>
                    <a:pt x="56" y="117"/>
                    <a:pt x="56" y="118"/>
                  </a:cubicBezTo>
                  <a:cubicBezTo>
                    <a:pt x="55" y="120"/>
                    <a:pt x="55" y="124"/>
                    <a:pt x="59" y="125"/>
                  </a:cubicBezTo>
                  <a:close/>
                  <a:moveTo>
                    <a:pt x="12" y="120"/>
                  </a:moveTo>
                  <a:cubicBezTo>
                    <a:pt x="12" y="119"/>
                    <a:pt x="13" y="118"/>
                    <a:pt x="13" y="118"/>
                  </a:cubicBezTo>
                  <a:cubicBezTo>
                    <a:pt x="11" y="118"/>
                    <a:pt x="11" y="118"/>
                    <a:pt x="10" y="118"/>
                  </a:cubicBezTo>
                  <a:cubicBezTo>
                    <a:pt x="11" y="119"/>
                    <a:pt x="11" y="120"/>
                    <a:pt x="12" y="120"/>
                  </a:cubicBezTo>
                  <a:close/>
                  <a:moveTo>
                    <a:pt x="39" y="121"/>
                  </a:moveTo>
                  <a:cubicBezTo>
                    <a:pt x="40" y="121"/>
                    <a:pt x="40" y="122"/>
                    <a:pt x="41" y="123"/>
                  </a:cubicBezTo>
                  <a:cubicBezTo>
                    <a:pt x="42" y="121"/>
                    <a:pt x="42" y="119"/>
                    <a:pt x="40" y="118"/>
                  </a:cubicBezTo>
                  <a:cubicBezTo>
                    <a:pt x="41" y="119"/>
                    <a:pt x="39" y="119"/>
                    <a:pt x="39" y="121"/>
                  </a:cubicBezTo>
                  <a:close/>
                  <a:moveTo>
                    <a:pt x="47" y="126"/>
                  </a:moveTo>
                  <a:cubicBezTo>
                    <a:pt x="48" y="124"/>
                    <a:pt x="50" y="121"/>
                    <a:pt x="47" y="120"/>
                  </a:cubicBezTo>
                  <a:cubicBezTo>
                    <a:pt x="46" y="121"/>
                    <a:pt x="45" y="125"/>
                    <a:pt x="47" y="126"/>
                  </a:cubicBezTo>
                  <a:close/>
                  <a:moveTo>
                    <a:pt x="23" y="125"/>
                  </a:moveTo>
                  <a:cubicBezTo>
                    <a:pt x="23" y="124"/>
                    <a:pt x="24" y="124"/>
                    <a:pt x="24" y="123"/>
                  </a:cubicBezTo>
                  <a:cubicBezTo>
                    <a:pt x="23" y="123"/>
                    <a:pt x="22" y="122"/>
                    <a:pt x="21" y="121"/>
                  </a:cubicBezTo>
                  <a:cubicBezTo>
                    <a:pt x="21" y="123"/>
                    <a:pt x="21" y="125"/>
                    <a:pt x="23" y="125"/>
                  </a:cubicBezTo>
                  <a:close/>
                  <a:moveTo>
                    <a:pt x="96" y="127"/>
                  </a:moveTo>
                  <a:cubicBezTo>
                    <a:pt x="97" y="127"/>
                    <a:pt x="98" y="126"/>
                    <a:pt x="98" y="124"/>
                  </a:cubicBezTo>
                  <a:cubicBezTo>
                    <a:pt x="98" y="123"/>
                    <a:pt x="98" y="122"/>
                    <a:pt x="96" y="122"/>
                  </a:cubicBezTo>
                  <a:cubicBezTo>
                    <a:pt x="94" y="124"/>
                    <a:pt x="95" y="125"/>
                    <a:pt x="96" y="127"/>
                  </a:cubicBezTo>
                  <a:close/>
                  <a:moveTo>
                    <a:pt x="82" y="131"/>
                  </a:moveTo>
                  <a:cubicBezTo>
                    <a:pt x="84" y="131"/>
                    <a:pt x="83" y="133"/>
                    <a:pt x="85" y="133"/>
                  </a:cubicBezTo>
                  <a:cubicBezTo>
                    <a:pt x="86" y="130"/>
                    <a:pt x="91" y="126"/>
                    <a:pt x="86" y="123"/>
                  </a:cubicBezTo>
                  <a:cubicBezTo>
                    <a:pt x="85" y="126"/>
                    <a:pt x="84" y="129"/>
                    <a:pt x="82" y="131"/>
                  </a:cubicBezTo>
                  <a:close/>
                  <a:moveTo>
                    <a:pt x="105" y="126"/>
                  </a:moveTo>
                  <a:cubicBezTo>
                    <a:pt x="106" y="127"/>
                    <a:pt x="105" y="129"/>
                    <a:pt x="107" y="129"/>
                  </a:cubicBezTo>
                  <a:cubicBezTo>
                    <a:pt x="108" y="127"/>
                    <a:pt x="108" y="124"/>
                    <a:pt x="106" y="123"/>
                  </a:cubicBezTo>
                  <a:cubicBezTo>
                    <a:pt x="106" y="125"/>
                    <a:pt x="105" y="125"/>
                    <a:pt x="105" y="126"/>
                  </a:cubicBezTo>
                  <a:close/>
                  <a:moveTo>
                    <a:pt x="37" y="130"/>
                  </a:moveTo>
                  <a:cubicBezTo>
                    <a:pt x="38" y="129"/>
                    <a:pt x="36" y="128"/>
                    <a:pt x="37" y="127"/>
                  </a:cubicBezTo>
                  <a:cubicBezTo>
                    <a:pt x="38" y="128"/>
                    <a:pt x="39" y="127"/>
                    <a:pt x="39" y="126"/>
                  </a:cubicBezTo>
                  <a:cubicBezTo>
                    <a:pt x="38" y="126"/>
                    <a:pt x="38" y="125"/>
                    <a:pt x="37" y="124"/>
                  </a:cubicBezTo>
                  <a:cubicBezTo>
                    <a:pt x="37" y="126"/>
                    <a:pt x="33" y="129"/>
                    <a:pt x="37" y="130"/>
                  </a:cubicBezTo>
                  <a:close/>
                  <a:moveTo>
                    <a:pt x="64" y="136"/>
                  </a:moveTo>
                  <a:cubicBezTo>
                    <a:pt x="65" y="134"/>
                    <a:pt x="66" y="133"/>
                    <a:pt x="66" y="131"/>
                  </a:cubicBezTo>
                  <a:cubicBezTo>
                    <a:pt x="65" y="129"/>
                    <a:pt x="65" y="126"/>
                    <a:pt x="62" y="126"/>
                  </a:cubicBezTo>
                  <a:cubicBezTo>
                    <a:pt x="59" y="130"/>
                    <a:pt x="62" y="133"/>
                    <a:pt x="64" y="136"/>
                  </a:cubicBezTo>
                  <a:close/>
                  <a:moveTo>
                    <a:pt x="74" y="134"/>
                  </a:moveTo>
                  <a:cubicBezTo>
                    <a:pt x="76" y="132"/>
                    <a:pt x="77" y="128"/>
                    <a:pt x="74" y="126"/>
                  </a:cubicBezTo>
                  <a:cubicBezTo>
                    <a:pt x="72" y="129"/>
                    <a:pt x="70" y="133"/>
                    <a:pt x="74" y="134"/>
                  </a:cubicBezTo>
                  <a:close/>
                  <a:moveTo>
                    <a:pt x="45" y="130"/>
                  </a:moveTo>
                  <a:cubicBezTo>
                    <a:pt x="46" y="129"/>
                    <a:pt x="45" y="127"/>
                    <a:pt x="44" y="127"/>
                  </a:cubicBezTo>
                  <a:cubicBezTo>
                    <a:pt x="43" y="128"/>
                    <a:pt x="44" y="129"/>
                    <a:pt x="45" y="130"/>
                  </a:cubicBezTo>
                  <a:close/>
                  <a:moveTo>
                    <a:pt x="49" y="131"/>
                  </a:moveTo>
                  <a:cubicBezTo>
                    <a:pt x="50" y="134"/>
                    <a:pt x="52" y="135"/>
                    <a:pt x="52" y="137"/>
                  </a:cubicBezTo>
                  <a:cubicBezTo>
                    <a:pt x="56" y="135"/>
                    <a:pt x="55" y="128"/>
                    <a:pt x="51" y="127"/>
                  </a:cubicBezTo>
                  <a:cubicBezTo>
                    <a:pt x="51" y="129"/>
                    <a:pt x="49" y="129"/>
                    <a:pt x="49" y="131"/>
                  </a:cubicBezTo>
                  <a:close/>
                  <a:moveTo>
                    <a:pt x="28" y="135"/>
                  </a:moveTo>
                  <a:cubicBezTo>
                    <a:pt x="29" y="135"/>
                    <a:pt x="30" y="135"/>
                    <a:pt x="30" y="135"/>
                  </a:cubicBezTo>
                  <a:cubicBezTo>
                    <a:pt x="27" y="134"/>
                    <a:pt x="29" y="131"/>
                    <a:pt x="27" y="129"/>
                  </a:cubicBezTo>
                  <a:cubicBezTo>
                    <a:pt x="26" y="129"/>
                    <a:pt x="26" y="129"/>
                    <a:pt x="25" y="129"/>
                  </a:cubicBezTo>
                  <a:cubicBezTo>
                    <a:pt x="25" y="132"/>
                    <a:pt x="27" y="132"/>
                    <a:pt x="28" y="135"/>
                  </a:cubicBezTo>
                  <a:close/>
                  <a:moveTo>
                    <a:pt x="88" y="139"/>
                  </a:moveTo>
                  <a:cubicBezTo>
                    <a:pt x="89" y="136"/>
                    <a:pt x="94" y="133"/>
                    <a:pt x="91" y="130"/>
                  </a:cubicBezTo>
                  <a:cubicBezTo>
                    <a:pt x="90" y="133"/>
                    <a:pt x="85" y="136"/>
                    <a:pt x="88" y="139"/>
                  </a:cubicBezTo>
                  <a:close/>
                  <a:moveTo>
                    <a:pt x="28" y="149"/>
                  </a:moveTo>
                  <a:cubicBezTo>
                    <a:pt x="29" y="146"/>
                    <a:pt x="26" y="144"/>
                    <a:pt x="25" y="142"/>
                  </a:cubicBezTo>
                  <a:cubicBezTo>
                    <a:pt x="22" y="138"/>
                    <a:pt x="21" y="132"/>
                    <a:pt x="16" y="131"/>
                  </a:cubicBezTo>
                  <a:cubicBezTo>
                    <a:pt x="18" y="139"/>
                    <a:pt x="23" y="144"/>
                    <a:pt x="28" y="149"/>
                  </a:cubicBezTo>
                  <a:close/>
                  <a:moveTo>
                    <a:pt x="98" y="140"/>
                  </a:moveTo>
                  <a:cubicBezTo>
                    <a:pt x="99" y="137"/>
                    <a:pt x="103" y="136"/>
                    <a:pt x="104" y="132"/>
                  </a:cubicBezTo>
                  <a:cubicBezTo>
                    <a:pt x="102" y="133"/>
                    <a:pt x="103" y="131"/>
                    <a:pt x="102" y="131"/>
                  </a:cubicBezTo>
                  <a:cubicBezTo>
                    <a:pt x="101" y="134"/>
                    <a:pt x="98" y="137"/>
                    <a:pt x="98" y="140"/>
                  </a:cubicBezTo>
                  <a:close/>
                  <a:moveTo>
                    <a:pt x="48" y="136"/>
                  </a:moveTo>
                  <a:cubicBezTo>
                    <a:pt x="50" y="135"/>
                    <a:pt x="48" y="138"/>
                    <a:pt x="50" y="138"/>
                  </a:cubicBezTo>
                  <a:cubicBezTo>
                    <a:pt x="50" y="136"/>
                    <a:pt x="48" y="134"/>
                    <a:pt x="48" y="135"/>
                  </a:cubicBezTo>
                  <a:cubicBezTo>
                    <a:pt x="48" y="135"/>
                    <a:pt x="48" y="135"/>
                    <a:pt x="48" y="136"/>
                  </a:cubicBezTo>
                  <a:close/>
                  <a:moveTo>
                    <a:pt x="66" y="141"/>
                  </a:moveTo>
                  <a:cubicBezTo>
                    <a:pt x="68" y="142"/>
                    <a:pt x="68" y="143"/>
                    <a:pt x="69" y="144"/>
                  </a:cubicBezTo>
                  <a:cubicBezTo>
                    <a:pt x="70" y="143"/>
                    <a:pt x="71" y="141"/>
                    <a:pt x="72" y="139"/>
                  </a:cubicBezTo>
                  <a:cubicBezTo>
                    <a:pt x="71" y="138"/>
                    <a:pt x="70" y="136"/>
                    <a:pt x="69" y="135"/>
                  </a:cubicBezTo>
                  <a:cubicBezTo>
                    <a:pt x="68" y="137"/>
                    <a:pt x="67" y="139"/>
                    <a:pt x="66" y="141"/>
                  </a:cubicBezTo>
                  <a:close/>
                  <a:moveTo>
                    <a:pt x="58" y="146"/>
                  </a:moveTo>
                  <a:cubicBezTo>
                    <a:pt x="59" y="145"/>
                    <a:pt x="60" y="142"/>
                    <a:pt x="61" y="141"/>
                  </a:cubicBezTo>
                  <a:cubicBezTo>
                    <a:pt x="60" y="139"/>
                    <a:pt x="59" y="138"/>
                    <a:pt x="58" y="136"/>
                  </a:cubicBezTo>
                  <a:cubicBezTo>
                    <a:pt x="55" y="139"/>
                    <a:pt x="54" y="144"/>
                    <a:pt x="58" y="146"/>
                  </a:cubicBezTo>
                  <a:close/>
                  <a:moveTo>
                    <a:pt x="79" y="141"/>
                  </a:moveTo>
                  <a:cubicBezTo>
                    <a:pt x="79" y="140"/>
                    <a:pt x="81" y="139"/>
                    <a:pt x="81" y="137"/>
                  </a:cubicBezTo>
                  <a:cubicBezTo>
                    <a:pt x="80" y="137"/>
                    <a:pt x="80" y="136"/>
                    <a:pt x="79" y="136"/>
                  </a:cubicBezTo>
                  <a:cubicBezTo>
                    <a:pt x="80" y="138"/>
                    <a:pt x="77" y="140"/>
                    <a:pt x="79" y="141"/>
                  </a:cubicBezTo>
                  <a:close/>
                  <a:moveTo>
                    <a:pt x="87" y="148"/>
                  </a:moveTo>
                  <a:cubicBezTo>
                    <a:pt x="88" y="148"/>
                    <a:pt x="88" y="146"/>
                    <a:pt x="89" y="147"/>
                  </a:cubicBezTo>
                  <a:cubicBezTo>
                    <a:pt x="90" y="143"/>
                    <a:pt x="95" y="139"/>
                    <a:pt x="94" y="136"/>
                  </a:cubicBezTo>
                  <a:cubicBezTo>
                    <a:pt x="92" y="140"/>
                    <a:pt x="89" y="143"/>
                    <a:pt x="87" y="148"/>
                  </a:cubicBezTo>
                  <a:close/>
                  <a:moveTo>
                    <a:pt x="91" y="152"/>
                  </a:moveTo>
                  <a:cubicBezTo>
                    <a:pt x="93" y="151"/>
                    <a:pt x="95" y="150"/>
                    <a:pt x="96" y="152"/>
                  </a:cubicBezTo>
                  <a:cubicBezTo>
                    <a:pt x="100" y="147"/>
                    <a:pt x="103" y="142"/>
                    <a:pt x="107" y="137"/>
                  </a:cubicBezTo>
                  <a:cubicBezTo>
                    <a:pt x="107" y="136"/>
                    <a:pt x="107" y="136"/>
                    <a:pt x="106" y="136"/>
                  </a:cubicBezTo>
                  <a:cubicBezTo>
                    <a:pt x="102" y="143"/>
                    <a:pt x="95" y="146"/>
                    <a:pt x="91" y="152"/>
                  </a:cubicBezTo>
                  <a:close/>
                  <a:moveTo>
                    <a:pt x="48" y="145"/>
                  </a:moveTo>
                  <a:cubicBezTo>
                    <a:pt x="49" y="142"/>
                    <a:pt x="47" y="140"/>
                    <a:pt x="46" y="138"/>
                  </a:cubicBezTo>
                  <a:cubicBezTo>
                    <a:pt x="44" y="141"/>
                    <a:pt x="47" y="143"/>
                    <a:pt x="48" y="145"/>
                  </a:cubicBezTo>
                  <a:close/>
                  <a:moveTo>
                    <a:pt x="36" y="144"/>
                  </a:moveTo>
                  <a:cubicBezTo>
                    <a:pt x="36" y="144"/>
                    <a:pt x="37" y="144"/>
                    <a:pt x="37" y="144"/>
                  </a:cubicBezTo>
                  <a:cubicBezTo>
                    <a:pt x="37" y="143"/>
                    <a:pt x="38" y="143"/>
                    <a:pt x="38" y="142"/>
                  </a:cubicBezTo>
                  <a:cubicBezTo>
                    <a:pt x="37" y="142"/>
                    <a:pt x="37" y="142"/>
                    <a:pt x="36" y="142"/>
                  </a:cubicBezTo>
                  <a:cubicBezTo>
                    <a:pt x="36" y="143"/>
                    <a:pt x="36" y="143"/>
                    <a:pt x="36" y="144"/>
                  </a:cubicBezTo>
                  <a:close/>
                  <a:moveTo>
                    <a:pt x="82" y="147"/>
                  </a:moveTo>
                  <a:cubicBezTo>
                    <a:pt x="83" y="146"/>
                    <a:pt x="86" y="143"/>
                    <a:pt x="84" y="143"/>
                  </a:cubicBezTo>
                  <a:cubicBezTo>
                    <a:pt x="84" y="144"/>
                    <a:pt x="82" y="145"/>
                    <a:pt x="82" y="147"/>
                  </a:cubicBezTo>
                  <a:close/>
                  <a:moveTo>
                    <a:pt x="72" y="150"/>
                  </a:moveTo>
                  <a:cubicBezTo>
                    <a:pt x="74" y="150"/>
                    <a:pt x="75" y="147"/>
                    <a:pt x="76" y="146"/>
                  </a:cubicBezTo>
                  <a:cubicBezTo>
                    <a:pt x="75" y="146"/>
                    <a:pt x="76" y="145"/>
                    <a:pt x="75" y="144"/>
                  </a:cubicBezTo>
                  <a:cubicBezTo>
                    <a:pt x="74" y="147"/>
                    <a:pt x="73" y="148"/>
                    <a:pt x="72" y="150"/>
                  </a:cubicBezTo>
                  <a:close/>
                  <a:moveTo>
                    <a:pt x="61" y="151"/>
                  </a:moveTo>
                  <a:cubicBezTo>
                    <a:pt x="63" y="151"/>
                    <a:pt x="64" y="153"/>
                    <a:pt x="66" y="152"/>
                  </a:cubicBezTo>
                  <a:cubicBezTo>
                    <a:pt x="67" y="149"/>
                    <a:pt x="65" y="147"/>
                    <a:pt x="64" y="146"/>
                  </a:cubicBezTo>
                  <a:cubicBezTo>
                    <a:pt x="63" y="148"/>
                    <a:pt x="61" y="149"/>
                    <a:pt x="61" y="151"/>
                  </a:cubicBezTo>
                  <a:close/>
                  <a:moveTo>
                    <a:pt x="39" y="147"/>
                  </a:moveTo>
                  <a:cubicBezTo>
                    <a:pt x="39" y="149"/>
                    <a:pt x="41" y="150"/>
                    <a:pt x="42" y="151"/>
                  </a:cubicBezTo>
                  <a:cubicBezTo>
                    <a:pt x="42" y="150"/>
                    <a:pt x="42" y="147"/>
                    <a:pt x="40" y="146"/>
                  </a:cubicBezTo>
                  <a:cubicBezTo>
                    <a:pt x="40" y="147"/>
                    <a:pt x="39" y="147"/>
                    <a:pt x="39" y="147"/>
                  </a:cubicBezTo>
                  <a:close/>
                  <a:moveTo>
                    <a:pt x="46" y="152"/>
                  </a:moveTo>
                  <a:cubicBezTo>
                    <a:pt x="45" y="152"/>
                    <a:pt x="46" y="150"/>
                    <a:pt x="46" y="150"/>
                  </a:cubicBezTo>
                  <a:cubicBezTo>
                    <a:pt x="45" y="149"/>
                    <a:pt x="44" y="148"/>
                    <a:pt x="43" y="149"/>
                  </a:cubicBezTo>
                  <a:cubicBezTo>
                    <a:pt x="44" y="150"/>
                    <a:pt x="45" y="153"/>
                    <a:pt x="46" y="152"/>
                  </a:cubicBezTo>
                  <a:close/>
                  <a:moveTo>
                    <a:pt x="50" y="157"/>
                  </a:moveTo>
                  <a:cubicBezTo>
                    <a:pt x="48" y="156"/>
                    <a:pt x="48" y="154"/>
                    <a:pt x="46" y="154"/>
                  </a:cubicBezTo>
                  <a:cubicBezTo>
                    <a:pt x="46" y="156"/>
                    <a:pt x="45" y="156"/>
                    <a:pt x="46" y="157"/>
                  </a:cubicBezTo>
                  <a:cubicBezTo>
                    <a:pt x="47" y="158"/>
                    <a:pt x="49" y="158"/>
                    <a:pt x="49" y="160"/>
                  </a:cubicBezTo>
                  <a:cubicBezTo>
                    <a:pt x="50" y="160"/>
                    <a:pt x="51" y="158"/>
                    <a:pt x="50" y="158"/>
                  </a:cubicBezTo>
                  <a:cubicBezTo>
                    <a:pt x="49" y="159"/>
                    <a:pt x="50" y="157"/>
                    <a:pt x="50" y="157"/>
                  </a:cubicBezTo>
                  <a:close/>
                  <a:moveTo>
                    <a:pt x="77" y="158"/>
                  </a:moveTo>
                  <a:cubicBezTo>
                    <a:pt x="79" y="158"/>
                    <a:pt x="80" y="158"/>
                    <a:pt x="81" y="157"/>
                  </a:cubicBezTo>
                  <a:cubicBezTo>
                    <a:pt x="79" y="157"/>
                    <a:pt x="78" y="157"/>
                    <a:pt x="77" y="158"/>
                  </a:cubicBezTo>
                  <a:close/>
                  <a:moveTo>
                    <a:pt x="51" y="160"/>
                  </a:moveTo>
                  <a:cubicBezTo>
                    <a:pt x="53" y="164"/>
                    <a:pt x="58" y="165"/>
                    <a:pt x="63" y="164"/>
                  </a:cubicBezTo>
                  <a:cubicBezTo>
                    <a:pt x="60" y="162"/>
                    <a:pt x="58" y="160"/>
                    <a:pt x="55" y="158"/>
                  </a:cubicBezTo>
                  <a:cubicBezTo>
                    <a:pt x="55" y="160"/>
                    <a:pt x="55" y="160"/>
                    <a:pt x="54" y="161"/>
                  </a:cubicBezTo>
                  <a:cubicBezTo>
                    <a:pt x="53" y="162"/>
                    <a:pt x="51" y="159"/>
                    <a:pt x="51" y="160"/>
                  </a:cubicBezTo>
                  <a:close/>
                  <a:moveTo>
                    <a:pt x="67" y="164"/>
                  </a:moveTo>
                  <a:cubicBezTo>
                    <a:pt x="71" y="164"/>
                    <a:pt x="74" y="164"/>
                    <a:pt x="76" y="162"/>
                  </a:cubicBezTo>
                  <a:cubicBezTo>
                    <a:pt x="73" y="162"/>
                    <a:pt x="71" y="162"/>
                    <a:pt x="68" y="162"/>
                  </a:cubicBezTo>
                  <a:cubicBezTo>
                    <a:pt x="68" y="163"/>
                    <a:pt x="68" y="163"/>
                    <a:pt x="6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6" name="Freeform 8"/>
            <p:cNvSpPr/>
            <p:nvPr/>
          </p:nvSpPr>
          <p:spPr bwMode="auto">
            <a:xfrm>
              <a:off x="4126" y="741"/>
              <a:ext cx="88" cy="109"/>
            </a:xfrm>
            <a:custGeom>
              <a:avLst/>
              <a:gdLst>
                <a:gd name="T0" fmla="*/ 37 w 37"/>
                <a:gd name="T1" fmla="*/ 5 h 46"/>
                <a:gd name="T2" fmla="*/ 25 w 37"/>
                <a:gd name="T3" fmla="*/ 11 h 46"/>
                <a:gd name="T4" fmla="*/ 11 w 37"/>
                <a:gd name="T5" fmla="*/ 30 h 46"/>
                <a:gd name="T6" fmla="*/ 0 w 37"/>
                <a:gd name="T7" fmla="*/ 39 h 46"/>
                <a:gd name="T8" fmla="*/ 28 w 37"/>
                <a:gd name="T9" fmla="*/ 0 h 46"/>
                <a:gd name="T10" fmla="*/ 37 w 37"/>
                <a:gd name="T11" fmla="*/ 5 h 46"/>
              </a:gdLst>
              <a:ahLst/>
              <a:cxnLst>
                <a:cxn ang="0">
                  <a:pos x="T0" y="T1"/>
                </a:cxn>
                <a:cxn ang="0">
                  <a:pos x="T2" y="T3"/>
                </a:cxn>
                <a:cxn ang="0">
                  <a:pos x="T4" y="T5"/>
                </a:cxn>
                <a:cxn ang="0">
                  <a:pos x="T6" y="T7"/>
                </a:cxn>
                <a:cxn ang="0">
                  <a:pos x="T8" y="T9"/>
                </a:cxn>
                <a:cxn ang="0">
                  <a:pos x="T10" y="T11"/>
                </a:cxn>
              </a:cxnLst>
              <a:rect l="0" t="0" r="r" b="b"/>
              <a:pathLst>
                <a:path w="37" h="46">
                  <a:moveTo>
                    <a:pt x="37" y="5"/>
                  </a:moveTo>
                  <a:cubicBezTo>
                    <a:pt x="35" y="12"/>
                    <a:pt x="29" y="9"/>
                    <a:pt x="25" y="11"/>
                  </a:cubicBezTo>
                  <a:cubicBezTo>
                    <a:pt x="22" y="18"/>
                    <a:pt x="15" y="24"/>
                    <a:pt x="11" y="30"/>
                  </a:cubicBezTo>
                  <a:cubicBezTo>
                    <a:pt x="8" y="35"/>
                    <a:pt x="7" y="46"/>
                    <a:pt x="0" y="39"/>
                  </a:cubicBezTo>
                  <a:cubicBezTo>
                    <a:pt x="5" y="24"/>
                    <a:pt x="19" y="13"/>
                    <a:pt x="28" y="0"/>
                  </a:cubicBezTo>
                  <a:cubicBezTo>
                    <a:pt x="33" y="2"/>
                    <a:pt x="33" y="2"/>
                    <a:pt x="3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7" name="Freeform 9"/>
            <p:cNvSpPr/>
            <p:nvPr/>
          </p:nvSpPr>
          <p:spPr bwMode="auto">
            <a:xfrm>
              <a:off x="3988" y="666"/>
              <a:ext cx="34" cy="104"/>
            </a:xfrm>
            <a:custGeom>
              <a:avLst/>
              <a:gdLst>
                <a:gd name="T0" fmla="*/ 6 w 14"/>
                <a:gd name="T1" fmla="*/ 0 h 44"/>
                <a:gd name="T2" fmla="*/ 11 w 14"/>
                <a:gd name="T3" fmla="*/ 3 h 44"/>
                <a:gd name="T4" fmla="*/ 14 w 14"/>
                <a:gd name="T5" fmla="*/ 39 h 44"/>
                <a:gd name="T6" fmla="*/ 8 w 14"/>
                <a:gd name="T7" fmla="*/ 44 h 44"/>
                <a:gd name="T8" fmla="*/ 5 w 14"/>
                <a:gd name="T9" fmla="*/ 26 h 44"/>
                <a:gd name="T10" fmla="*/ 6 w 14"/>
                <a:gd name="T11" fmla="*/ 0 h 44"/>
              </a:gdLst>
              <a:ahLst/>
              <a:cxnLst>
                <a:cxn ang="0">
                  <a:pos x="T0" y="T1"/>
                </a:cxn>
                <a:cxn ang="0">
                  <a:pos x="T2" y="T3"/>
                </a:cxn>
                <a:cxn ang="0">
                  <a:pos x="T4" y="T5"/>
                </a:cxn>
                <a:cxn ang="0">
                  <a:pos x="T6" y="T7"/>
                </a:cxn>
                <a:cxn ang="0">
                  <a:pos x="T8" y="T9"/>
                </a:cxn>
                <a:cxn ang="0">
                  <a:pos x="T10" y="T11"/>
                </a:cxn>
              </a:cxnLst>
              <a:rect l="0" t="0" r="r" b="b"/>
              <a:pathLst>
                <a:path w="14" h="44">
                  <a:moveTo>
                    <a:pt x="6" y="0"/>
                  </a:moveTo>
                  <a:cubicBezTo>
                    <a:pt x="8" y="1"/>
                    <a:pt x="9" y="2"/>
                    <a:pt x="11" y="3"/>
                  </a:cubicBezTo>
                  <a:cubicBezTo>
                    <a:pt x="13" y="12"/>
                    <a:pt x="9" y="28"/>
                    <a:pt x="14" y="39"/>
                  </a:cubicBezTo>
                  <a:cubicBezTo>
                    <a:pt x="12" y="41"/>
                    <a:pt x="11" y="44"/>
                    <a:pt x="8" y="44"/>
                  </a:cubicBezTo>
                  <a:cubicBezTo>
                    <a:pt x="3" y="41"/>
                    <a:pt x="5" y="33"/>
                    <a:pt x="5" y="26"/>
                  </a:cubicBezTo>
                  <a:cubicBezTo>
                    <a:pt x="5" y="16"/>
                    <a:pt x="0" y="8"/>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8" name="Freeform 10"/>
            <p:cNvSpPr/>
            <p:nvPr/>
          </p:nvSpPr>
          <p:spPr bwMode="auto">
            <a:xfrm>
              <a:off x="4214" y="893"/>
              <a:ext cx="109" cy="54"/>
            </a:xfrm>
            <a:custGeom>
              <a:avLst/>
              <a:gdLst>
                <a:gd name="T0" fmla="*/ 46 w 46"/>
                <a:gd name="T1" fmla="*/ 2 h 23"/>
                <a:gd name="T2" fmla="*/ 44 w 46"/>
                <a:gd name="T3" fmla="*/ 9 h 23"/>
                <a:gd name="T4" fmla="*/ 38 w 46"/>
                <a:gd name="T5" fmla="*/ 10 h 23"/>
                <a:gd name="T6" fmla="*/ 14 w 46"/>
                <a:gd name="T7" fmla="*/ 16 h 23"/>
                <a:gd name="T8" fmla="*/ 0 w 46"/>
                <a:gd name="T9" fmla="*/ 20 h 23"/>
                <a:gd name="T10" fmla="*/ 0 w 46"/>
                <a:gd name="T11" fmla="*/ 16 h 23"/>
                <a:gd name="T12" fmla="*/ 42 w 46"/>
                <a:gd name="T13" fmla="*/ 0 h 23"/>
                <a:gd name="T14" fmla="*/ 46 w 46"/>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23">
                  <a:moveTo>
                    <a:pt x="46" y="2"/>
                  </a:moveTo>
                  <a:cubicBezTo>
                    <a:pt x="45" y="4"/>
                    <a:pt x="46" y="6"/>
                    <a:pt x="44" y="9"/>
                  </a:cubicBezTo>
                  <a:cubicBezTo>
                    <a:pt x="43" y="10"/>
                    <a:pt x="40" y="10"/>
                    <a:pt x="38" y="10"/>
                  </a:cubicBezTo>
                  <a:cubicBezTo>
                    <a:pt x="31" y="13"/>
                    <a:pt x="22" y="15"/>
                    <a:pt x="14" y="16"/>
                  </a:cubicBezTo>
                  <a:cubicBezTo>
                    <a:pt x="10" y="21"/>
                    <a:pt x="6" y="23"/>
                    <a:pt x="0" y="20"/>
                  </a:cubicBezTo>
                  <a:cubicBezTo>
                    <a:pt x="1" y="18"/>
                    <a:pt x="1" y="17"/>
                    <a:pt x="0" y="16"/>
                  </a:cubicBezTo>
                  <a:cubicBezTo>
                    <a:pt x="12" y="5"/>
                    <a:pt x="29" y="8"/>
                    <a:pt x="42" y="0"/>
                  </a:cubicBezTo>
                  <a:cubicBezTo>
                    <a:pt x="43" y="1"/>
                    <a:pt x="44" y="1"/>
                    <a:pt x="4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9" name="Freeform 11"/>
            <p:cNvSpPr/>
            <p:nvPr/>
          </p:nvSpPr>
          <p:spPr bwMode="auto">
            <a:xfrm>
              <a:off x="3772" y="730"/>
              <a:ext cx="76" cy="92"/>
            </a:xfrm>
            <a:custGeom>
              <a:avLst/>
              <a:gdLst>
                <a:gd name="T0" fmla="*/ 8 w 32"/>
                <a:gd name="T1" fmla="*/ 13 h 39"/>
                <a:gd name="T2" fmla="*/ 7 w 32"/>
                <a:gd name="T3" fmla="*/ 0 h 39"/>
                <a:gd name="T4" fmla="*/ 32 w 32"/>
                <a:gd name="T5" fmla="*/ 33 h 39"/>
                <a:gd name="T6" fmla="*/ 28 w 32"/>
                <a:gd name="T7" fmla="*/ 39 h 39"/>
                <a:gd name="T8" fmla="*/ 11 w 32"/>
                <a:gd name="T9" fmla="*/ 17 h 39"/>
                <a:gd name="T10" fmla="*/ 7 w 32"/>
                <a:gd name="T11" fmla="*/ 21 h 39"/>
                <a:gd name="T12" fmla="*/ 5 w 32"/>
                <a:gd name="T13" fmla="*/ 14 h 39"/>
                <a:gd name="T14" fmla="*/ 8 w 32"/>
                <a:gd name="T15" fmla="*/ 13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9">
                  <a:moveTo>
                    <a:pt x="8" y="13"/>
                  </a:moveTo>
                  <a:cubicBezTo>
                    <a:pt x="4" y="12"/>
                    <a:pt x="0" y="1"/>
                    <a:pt x="7" y="0"/>
                  </a:cubicBezTo>
                  <a:cubicBezTo>
                    <a:pt x="18" y="10"/>
                    <a:pt x="23" y="22"/>
                    <a:pt x="32" y="33"/>
                  </a:cubicBezTo>
                  <a:cubicBezTo>
                    <a:pt x="30" y="36"/>
                    <a:pt x="31" y="37"/>
                    <a:pt x="28" y="39"/>
                  </a:cubicBezTo>
                  <a:cubicBezTo>
                    <a:pt x="17" y="36"/>
                    <a:pt x="20" y="23"/>
                    <a:pt x="11" y="17"/>
                  </a:cubicBezTo>
                  <a:cubicBezTo>
                    <a:pt x="9" y="18"/>
                    <a:pt x="10" y="20"/>
                    <a:pt x="7" y="21"/>
                  </a:cubicBezTo>
                  <a:cubicBezTo>
                    <a:pt x="5" y="18"/>
                    <a:pt x="10" y="16"/>
                    <a:pt x="5" y="14"/>
                  </a:cubicBezTo>
                  <a:cubicBezTo>
                    <a:pt x="6" y="13"/>
                    <a:pt x="7" y="13"/>
                    <a:pt x="8"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0" name="Freeform 12"/>
            <p:cNvSpPr/>
            <p:nvPr/>
          </p:nvSpPr>
          <p:spPr bwMode="auto">
            <a:xfrm>
              <a:off x="4233" y="1061"/>
              <a:ext cx="105" cy="45"/>
            </a:xfrm>
            <a:custGeom>
              <a:avLst/>
              <a:gdLst>
                <a:gd name="T0" fmla="*/ 43 w 44"/>
                <a:gd name="T1" fmla="*/ 9 h 19"/>
                <a:gd name="T2" fmla="*/ 38 w 44"/>
                <a:gd name="T3" fmla="*/ 19 h 19"/>
                <a:gd name="T4" fmla="*/ 1 w 44"/>
                <a:gd name="T5" fmla="*/ 9 h 19"/>
                <a:gd name="T6" fmla="*/ 2 w 44"/>
                <a:gd name="T7" fmla="*/ 4 h 19"/>
                <a:gd name="T8" fmla="*/ 43 w 44"/>
                <a:gd name="T9" fmla="*/ 9 h 19"/>
              </a:gdLst>
              <a:ahLst/>
              <a:cxnLst>
                <a:cxn ang="0">
                  <a:pos x="T0" y="T1"/>
                </a:cxn>
                <a:cxn ang="0">
                  <a:pos x="T2" y="T3"/>
                </a:cxn>
                <a:cxn ang="0">
                  <a:pos x="T4" y="T5"/>
                </a:cxn>
                <a:cxn ang="0">
                  <a:pos x="T6" y="T7"/>
                </a:cxn>
                <a:cxn ang="0">
                  <a:pos x="T8" y="T9"/>
                </a:cxn>
              </a:cxnLst>
              <a:rect l="0" t="0" r="r" b="b"/>
              <a:pathLst>
                <a:path w="44" h="19">
                  <a:moveTo>
                    <a:pt x="43" y="9"/>
                  </a:moveTo>
                  <a:cubicBezTo>
                    <a:pt x="44" y="15"/>
                    <a:pt x="42" y="15"/>
                    <a:pt x="38" y="19"/>
                  </a:cubicBezTo>
                  <a:cubicBezTo>
                    <a:pt x="31" y="5"/>
                    <a:pt x="11" y="14"/>
                    <a:pt x="1" y="9"/>
                  </a:cubicBezTo>
                  <a:cubicBezTo>
                    <a:pt x="0" y="6"/>
                    <a:pt x="3" y="6"/>
                    <a:pt x="2" y="4"/>
                  </a:cubicBezTo>
                  <a:cubicBezTo>
                    <a:pt x="16" y="0"/>
                    <a:pt x="30" y="2"/>
                    <a:pt x="4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1" name="Freeform 13"/>
            <p:cNvSpPr/>
            <p:nvPr/>
          </p:nvSpPr>
          <p:spPr bwMode="auto">
            <a:xfrm>
              <a:off x="4160" y="1227"/>
              <a:ext cx="71" cy="109"/>
            </a:xfrm>
            <a:custGeom>
              <a:avLst/>
              <a:gdLst>
                <a:gd name="T0" fmla="*/ 26 w 30"/>
                <a:gd name="T1" fmla="*/ 46 h 46"/>
                <a:gd name="T2" fmla="*/ 9 w 30"/>
                <a:gd name="T3" fmla="*/ 21 h 46"/>
                <a:gd name="T4" fmla="*/ 0 w 30"/>
                <a:gd name="T5" fmla="*/ 9 h 46"/>
                <a:gd name="T6" fmla="*/ 27 w 30"/>
                <a:gd name="T7" fmla="*/ 32 h 46"/>
                <a:gd name="T8" fmla="*/ 26 w 30"/>
                <a:gd name="T9" fmla="*/ 46 h 46"/>
              </a:gdLst>
              <a:ahLst/>
              <a:cxnLst>
                <a:cxn ang="0">
                  <a:pos x="T0" y="T1"/>
                </a:cxn>
                <a:cxn ang="0">
                  <a:pos x="T2" y="T3"/>
                </a:cxn>
                <a:cxn ang="0">
                  <a:pos x="T4" y="T5"/>
                </a:cxn>
                <a:cxn ang="0">
                  <a:pos x="T6" y="T7"/>
                </a:cxn>
                <a:cxn ang="0">
                  <a:pos x="T8" y="T9"/>
                </a:cxn>
              </a:cxnLst>
              <a:rect l="0" t="0" r="r" b="b"/>
              <a:pathLst>
                <a:path w="30" h="46">
                  <a:moveTo>
                    <a:pt x="26" y="46"/>
                  </a:moveTo>
                  <a:cubicBezTo>
                    <a:pt x="15" y="42"/>
                    <a:pt x="15" y="28"/>
                    <a:pt x="9" y="21"/>
                  </a:cubicBezTo>
                  <a:cubicBezTo>
                    <a:pt x="4" y="18"/>
                    <a:pt x="1" y="14"/>
                    <a:pt x="0" y="9"/>
                  </a:cubicBezTo>
                  <a:cubicBezTo>
                    <a:pt x="14" y="0"/>
                    <a:pt x="16" y="26"/>
                    <a:pt x="27" y="32"/>
                  </a:cubicBezTo>
                  <a:cubicBezTo>
                    <a:pt x="27" y="37"/>
                    <a:pt x="30" y="44"/>
                    <a:pt x="26"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2" name="Freeform 14"/>
            <p:cNvSpPr/>
            <p:nvPr/>
          </p:nvSpPr>
          <p:spPr bwMode="auto">
            <a:xfrm>
              <a:off x="3646" y="1097"/>
              <a:ext cx="83" cy="49"/>
            </a:xfrm>
            <a:custGeom>
              <a:avLst/>
              <a:gdLst>
                <a:gd name="T0" fmla="*/ 35 w 35"/>
                <a:gd name="T1" fmla="*/ 4 h 21"/>
                <a:gd name="T2" fmla="*/ 28 w 35"/>
                <a:gd name="T3" fmla="*/ 12 h 21"/>
                <a:gd name="T4" fmla="*/ 0 w 35"/>
                <a:gd name="T5" fmla="*/ 21 h 21"/>
                <a:gd name="T6" fmla="*/ 29 w 35"/>
                <a:gd name="T7" fmla="*/ 0 h 21"/>
                <a:gd name="T8" fmla="*/ 35 w 35"/>
                <a:gd name="T9" fmla="*/ 4 h 21"/>
              </a:gdLst>
              <a:ahLst/>
              <a:cxnLst>
                <a:cxn ang="0">
                  <a:pos x="T0" y="T1"/>
                </a:cxn>
                <a:cxn ang="0">
                  <a:pos x="T2" y="T3"/>
                </a:cxn>
                <a:cxn ang="0">
                  <a:pos x="T4" y="T5"/>
                </a:cxn>
                <a:cxn ang="0">
                  <a:pos x="T6" y="T7"/>
                </a:cxn>
                <a:cxn ang="0">
                  <a:pos x="T8" y="T9"/>
                </a:cxn>
              </a:cxnLst>
              <a:rect l="0" t="0" r="r" b="b"/>
              <a:pathLst>
                <a:path w="35" h="21">
                  <a:moveTo>
                    <a:pt x="35" y="4"/>
                  </a:moveTo>
                  <a:cubicBezTo>
                    <a:pt x="33" y="6"/>
                    <a:pt x="31" y="10"/>
                    <a:pt x="28" y="12"/>
                  </a:cubicBezTo>
                  <a:cubicBezTo>
                    <a:pt x="16" y="8"/>
                    <a:pt x="10" y="21"/>
                    <a:pt x="0" y="21"/>
                  </a:cubicBezTo>
                  <a:cubicBezTo>
                    <a:pt x="1" y="7"/>
                    <a:pt x="20" y="7"/>
                    <a:pt x="29" y="0"/>
                  </a:cubicBezTo>
                  <a:cubicBezTo>
                    <a:pt x="31" y="1"/>
                    <a:pt x="34" y="2"/>
                    <a:pt x="3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3" name="Freeform 15"/>
            <p:cNvSpPr>
              <a:spLocks noEditPoints="1"/>
            </p:cNvSpPr>
            <p:nvPr/>
          </p:nvSpPr>
          <p:spPr bwMode="auto">
            <a:xfrm>
              <a:off x="3770" y="865"/>
              <a:ext cx="447" cy="715"/>
            </a:xfrm>
            <a:custGeom>
              <a:avLst/>
              <a:gdLst>
                <a:gd name="T0" fmla="*/ 106 w 188"/>
                <a:gd name="T1" fmla="*/ 218 h 302"/>
                <a:gd name="T2" fmla="*/ 83 w 188"/>
                <a:gd name="T3" fmla="*/ 281 h 302"/>
                <a:gd name="T4" fmla="*/ 71 w 188"/>
                <a:gd name="T5" fmla="*/ 292 h 302"/>
                <a:gd name="T6" fmla="*/ 63 w 188"/>
                <a:gd name="T7" fmla="*/ 296 h 302"/>
                <a:gd name="T8" fmla="*/ 14 w 188"/>
                <a:gd name="T9" fmla="*/ 286 h 302"/>
                <a:gd name="T10" fmla="*/ 15 w 188"/>
                <a:gd name="T11" fmla="*/ 198 h 302"/>
                <a:gd name="T12" fmla="*/ 24 w 188"/>
                <a:gd name="T13" fmla="*/ 119 h 302"/>
                <a:gd name="T14" fmla="*/ 20 w 188"/>
                <a:gd name="T15" fmla="*/ 49 h 302"/>
                <a:gd name="T16" fmla="*/ 83 w 188"/>
                <a:gd name="T17" fmla="*/ 3 h 302"/>
                <a:gd name="T18" fmla="*/ 139 w 188"/>
                <a:gd name="T19" fmla="*/ 12 h 302"/>
                <a:gd name="T20" fmla="*/ 125 w 188"/>
                <a:gd name="T21" fmla="*/ 162 h 302"/>
                <a:gd name="T22" fmla="*/ 111 w 188"/>
                <a:gd name="T23" fmla="*/ 164 h 302"/>
                <a:gd name="T24" fmla="*/ 172 w 188"/>
                <a:gd name="T25" fmla="*/ 84 h 302"/>
                <a:gd name="T26" fmla="*/ 173 w 188"/>
                <a:gd name="T27" fmla="*/ 62 h 302"/>
                <a:gd name="T28" fmla="*/ 169 w 188"/>
                <a:gd name="T29" fmla="*/ 52 h 302"/>
                <a:gd name="T30" fmla="*/ 102 w 188"/>
                <a:gd name="T31" fmla="*/ 9 h 302"/>
                <a:gd name="T32" fmla="*/ 92 w 188"/>
                <a:gd name="T33" fmla="*/ 8 h 302"/>
                <a:gd name="T34" fmla="*/ 34 w 188"/>
                <a:gd name="T35" fmla="*/ 38 h 302"/>
                <a:gd name="T36" fmla="*/ 23 w 188"/>
                <a:gd name="T37" fmla="*/ 65 h 302"/>
                <a:gd name="T38" fmla="*/ 29 w 188"/>
                <a:gd name="T39" fmla="*/ 105 h 302"/>
                <a:gd name="T40" fmla="*/ 38 w 188"/>
                <a:gd name="T41" fmla="*/ 172 h 302"/>
                <a:gd name="T42" fmla="*/ 53 w 188"/>
                <a:gd name="T43" fmla="*/ 202 h 302"/>
                <a:gd name="T44" fmla="*/ 59 w 188"/>
                <a:gd name="T45" fmla="*/ 79 h 302"/>
                <a:gd name="T46" fmla="*/ 79 w 188"/>
                <a:gd name="T47" fmla="*/ 88 h 302"/>
                <a:gd name="T48" fmla="*/ 102 w 188"/>
                <a:gd name="T49" fmla="*/ 95 h 302"/>
                <a:gd name="T50" fmla="*/ 73 w 188"/>
                <a:gd name="T51" fmla="*/ 208 h 302"/>
                <a:gd name="T52" fmla="*/ 98 w 188"/>
                <a:gd name="T53" fmla="*/ 105 h 302"/>
                <a:gd name="T54" fmla="*/ 69 w 188"/>
                <a:gd name="T55" fmla="*/ 129 h 302"/>
                <a:gd name="T56" fmla="*/ 61 w 188"/>
                <a:gd name="T57" fmla="*/ 191 h 302"/>
                <a:gd name="T58" fmla="*/ 74 w 188"/>
                <a:gd name="T59" fmla="*/ 185 h 302"/>
                <a:gd name="T60" fmla="*/ 105 w 188"/>
                <a:gd name="T61" fmla="*/ 106 h 302"/>
                <a:gd name="T62" fmla="*/ 79 w 188"/>
                <a:gd name="T63" fmla="*/ 227 h 302"/>
                <a:gd name="T64" fmla="*/ 41 w 188"/>
                <a:gd name="T65" fmla="*/ 258 h 302"/>
                <a:gd name="T66" fmla="*/ 39 w 188"/>
                <a:gd name="T67" fmla="*/ 273 h 302"/>
                <a:gd name="T68" fmla="*/ 82 w 188"/>
                <a:gd name="T69" fmla="*/ 230 h 302"/>
                <a:gd name="T70" fmla="*/ 88 w 188"/>
                <a:gd name="T71" fmla="*/ 223 h 302"/>
                <a:gd name="T72" fmla="*/ 29 w 188"/>
                <a:gd name="T73" fmla="*/ 203 h 302"/>
                <a:gd name="T74" fmla="*/ 32 w 188"/>
                <a:gd name="T75" fmla="*/ 216 h 302"/>
                <a:gd name="T76" fmla="*/ 47 w 188"/>
                <a:gd name="T77" fmla="*/ 213 h 302"/>
                <a:gd name="T78" fmla="*/ 37 w 188"/>
                <a:gd name="T79" fmla="*/ 206 h 302"/>
                <a:gd name="T80" fmla="*/ 56 w 188"/>
                <a:gd name="T81" fmla="*/ 218 h 302"/>
                <a:gd name="T82" fmla="*/ 13 w 188"/>
                <a:gd name="T83" fmla="*/ 262 h 302"/>
                <a:gd name="T84" fmla="*/ 56 w 188"/>
                <a:gd name="T85" fmla="*/ 218 h 302"/>
                <a:gd name="T86" fmla="*/ 68 w 188"/>
                <a:gd name="T87" fmla="*/ 226 h 302"/>
                <a:gd name="T88" fmla="*/ 41 w 188"/>
                <a:gd name="T89" fmla="*/ 276 h 302"/>
                <a:gd name="T90" fmla="*/ 49 w 188"/>
                <a:gd name="T91" fmla="*/ 277 h 302"/>
                <a:gd name="T92" fmla="*/ 41 w 188"/>
                <a:gd name="T93" fmla="*/ 276 h 302"/>
                <a:gd name="T94" fmla="*/ 72 w 188"/>
                <a:gd name="T95" fmla="*/ 265 h 302"/>
                <a:gd name="T96" fmla="*/ 53 w 188"/>
                <a:gd name="T97" fmla="*/ 29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8" h="302">
                  <a:moveTo>
                    <a:pt x="97" y="205"/>
                  </a:moveTo>
                  <a:cubicBezTo>
                    <a:pt x="99" y="211"/>
                    <a:pt x="100" y="214"/>
                    <a:pt x="106" y="218"/>
                  </a:cubicBezTo>
                  <a:cubicBezTo>
                    <a:pt x="100" y="231"/>
                    <a:pt x="97" y="245"/>
                    <a:pt x="90" y="260"/>
                  </a:cubicBezTo>
                  <a:cubicBezTo>
                    <a:pt x="87" y="267"/>
                    <a:pt x="86" y="277"/>
                    <a:pt x="83" y="281"/>
                  </a:cubicBezTo>
                  <a:cubicBezTo>
                    <a:pt x="82" y="283"/>
                    <a:pt x="78" y="284"/>
                    <a:pt x="74" y="287"/>
                  </a:cubicBezTo>
                  <a:cubicBezTo>
                    <a:pt x="73" y="288"/>
                    <a:pt x="72" y="291"/>
                    <a:pt x="71" y="292"/>
                  </a:cubicBezTo>
                  <a:cubicBezTo>
                    <a:pt x="70" y="293"/>
                    <a:pt x="68" y="291"/>
                    <a:pt x="66" y="292"/>
                  </a:cubicBezTo>
                  <a:cubicBezTo>
                    <a:pt x="64" y="293"/>
                    <a:pt x="64" y="295"/>
                    <a:pt x="63" y="296"/>
                  </a:cubicBezTo>
                  <a:cubicBezTo>
                    <a:pt x="50" y="302"/>
                    <a:pt x="41" y="294"/>
                    <a:pt x="26" y="293"/>
                  </a:cubicBezTo>
                  <a:cubicBezTo>
                    <a:pt x="22" y="291"/>
                    <a:pt x="19" y="286"/>
                    <a:pt x="14" y="286"/>
                  </a:cubicBezTo>
                  <a:cubicBezTo>
                    <a:pt x="8" y="274"/>
                    <a:pt x="4" y="265"/>
                    <a:pt x="0" y="252"/>
                  </a:cubicBezTo>
                  <a:cubicBezTo>
                    <a:pt x="3" y="234"/>
                    <a:pt x="16" y="213"/>
                    <a:pt x="15" y="198"/>
                  </a:cubicBezTo>
                  <a:cubicBezTo>
                    <a:pt x="19" y="197"/>
                    <a:pt x="22" y="192"/>
                    <a:pt x="25" y="190"/>
                  </a:cubicBezTo>
                  <a:cubicBezTo>
                    <a:pt x="30" y="164"/>
                    <a:pt x="31" y="142"/>
                    <a:pt x="24" y="119"/>
                  </a:cubicBezTo>
                  <a:cubicBezTo>
                    <a:pt x="20" y="106"/>
                    <a:pt x="15" y="99"/>
                    <a:pt x="14" y="84"/>
                  </a:cubicBezTo>
                  <a:cubicBezTo>
                    <a:pt x="13" y="71"/>
                    <a:pt x="16" y="63"/>
                    <a:pt x="20" y="49"/>
                  </a:cubicBezTo>
                  <a:cubicBezTo>
                    <a:pt x="25" y="28"/>
                    <a:pt x="43" y="21"/>
                    <a:pt x="57" y="10"/>
                  </a:cubicBezTo>
                  <a:cubicBezTo>
                    <a:pt x="65" y="11"/>
                    <a:pt x="74" y="2"/>
                    <a:pt x="83" y="3"/>
                  </a:cubicBezTo>
                  <a:cubicBezTo>
                    <a:pt x="86" y="4"/>
                    <a:pt x="84" y="5"/>
                    <a:pt x="89" y="4"/>
                  </a:cubicBezTo>
                  <a:cubicBezTo>
                    <a:pt x="100" y="0"/>
                    <a:pt x="123" y="1"/>
                    <a:pt x="139" y="12"/>
                  </a:cubicBezTo>
                  <a:cubicBezTo>
                    <a:pt x="163" y="29"/>
                    <a:pt x="180" y="54"/>
                    <a:pt x="180" y="81"/>
                  </a:cubicBezTo>
                  <a:cubicBezTo>
                    <a:pt x="188" y="113"/>
                    <a:pt x="152" y="154"/>
                    <a:pt x="125" y="162"/>
                  </a:cubicBezTo>
                  <a:cubicBezTo>
                    <a:pt x="114" y="174"/>
                    <a:pt x="106" y="192"/>
                    <a:pt x="97" y="205"/>
                  </a:cubicBezTo>
                  <a:close/>
                  <a:moveTo>
                    <a:pt x="111" y="164"/>
                  </a:moveTo>
                  <a:cubicBezTo>
                    <a:pt x="133" y="144"/>
                    <a:pt x="166" y="135"/>
                    <a:pt x="175" y="93"/>
                  </a:cubicBezTo>
                  <a:cubicBezTo>
                    <a:pt x="172" y="89"/>
                    <a:pt x="174" y="88"/>
                    <a:pt x="172" y="84"/>
                  </a:cubicBezTo>
                  <a:cubicBezTo>
                    <a:pt x="175" y="77"/>
                    <a:pt x="171" y="73"/>
                    <a:pt x="174" y="67"/>
                  </a:cubicBezTo>
                  <a:cubicBezTo>
                    <a:pt x="170" y="66"/>
                    <a:pt x="173" y="65"/>
                    <a:pt x="173" y="62"/>
                  </a:cubicBezTo>
                  <a:cubicBezTo>
                    <a:pt x="172" y="58"/>
                    <a:pt x="168" y="55"/>
                    <a:pt x="168" y="54"/>
                  </a:cubicBezTo>
                  <a:cubicBezTo>
                    <a:pt x="168" y="54"/>
                    <a:pt x="169" y="53"/>
                    <a:pt x="169" y="52"/>
                  </a:cubicBezTo>
                  <a:cubicBezTo>
                    <a:pt x="167" y="39"/>
                    <a:pt x="139" y="15"/>
                    <a:pt x="122" y="9"/>
                  </a:cubicBezTo>
                  <a:cubicBezTo>
                    <a:pt x="116" y="7"/>
                    <a:pt x="108" y="8"/>
                    <a:pt x="102" y="9"/>
                  </a:cubicBezTo>
                  <a:cubicBezTo>
                    <a:pt x="99" y="6"/>
                    <a:pt x="95" y="9"/>
                    <a:pt x="94" y="3"/>
                  </a:cubicBezTo>
                  <a:cubicBezTo>
                    <a:pt x="93" y="6"/>
                    <a:pt x="95" y="7"/>
                    <a:pt x="92" y="8"/>
                  </a:cubicBezTo>
                  <a:cubicBezTo>
                    <a:pt x="78" y="10"/>
                    <a:pt x="63" y="13"/>
                    <a:pt x="51" y="22"/>
                  </a:cubicBezTo>
                  <a:cubicBezTo>
                    <a:pt x="46" y="26"/>
                    <a:pt x="36" y="35"/>
                    <a:pt x="34" y="38"/>
                  </a:cubicBezTo>
                  <a:cubicBezTo>
                    <a:pt x="30" y="42"/>
                    <a:pt x="31" y="50"/>
                    <a:pt x="29" y="55"/>
                  </a:cubicBezTo>
                  <a:cubicBezTo>
                    <a:pt x="28" y="59"/>
                    <a:pt x="24" y="62"/>
                    <a:pt x="23" y="65"/>
                  </a:cubicBezTo>
                  <a:cubicBezTo>
                    <a:pt x="21" y="71"/>
                    <a:pt x="23" y="89"/>
                    <a:pt x="23" y="93"/>
                  </a:cubicBezTo>
                  <a:cubicBezTo>
                    <a:pt x="24" y="97"/>
                    <a:pt x="27" y="101"/>
                    <a:pt x="29" y="105"/>
                  </a:cubicBezTo>
                  <a:cubicBezTo>
                    <a:pt x="33" y="116"/>
                    <a:pt x="37" y="130"/>
                    <a:pt x="38" y="140"/>
                  </a:cubicBezTo>
                  <a:cubicBezTo>
                    <a:pt x="40" y="151"/>
                    <a:pt x="35" y="161"/>
                    <a:pt x="38" y="172"/>
                  </a:cubicBezTo>
                  <a:cubicBezTo>
                    <a:pt x="34" y="176"/>
                    <a:pt x="36" y="185"/>
                    <a:pt x="33" y="189"/>
                  </a:cubicBezTo>
                  <a:cubicBezTo>
                    <a:pt x="40" y="194"/>
                    <a:pt x="43" y="199"/>
                    <a:pt x="53" y="202"/>
                  </a:cubicBezTo>
                  <a:cubicBezTo>
                    <a:pt x="60" y="173"/>
                    <a:pt x="59" y="148"/>
                    <a:pt x="64" y="120"/>
                  </a:cubicBezTo>
                  <a:cubicBezTo>
                    <a:pt x="66" y="106"/>
                    <a:pt x="61" y="93"/>
                    <a:pt x="59" y="79"/>
                  </a:cubicBezTo>
                  <a:cubicBezTo>
                    <a:pt x="62" y="76"/>
                    <a:pt x="64" y="75"/>
                    <a:pt x="69" y="72"/>
                  </a:cubicBezTo>
                  <a:cubicBezTo>
                    <a:pt x="81" y="73"/>
                    <a:pt x="75" y="82"/>
                    <a:pt x="79" y="88"/>
                  </a:cubicBezTo>
                  <a:cubicBezTo>
                    <a:pt x="86" y="90"/>
                    <a:pt x="89" y="82"/>
                    <a:pt x="97" y="86"/>
                  </a:cubicBezTo>
                  <a:cubicBezTo>
                    <a:pt x="100" y="88"/>
                    <a:pt x="98" y="93"/>
                    <a:pt x="102" y="95"/>
                  </a:cubicBezTo>
                  <a:cubicBezTo>
                    <a:pt x="110" y="92"/>
                    <a:pt x="122" y="84"/>
                    <a:pt x="128" y="96"/>
                  </a:cubicBezTo>
                  <a:cubicBezTo>
                    <a:pt x="104" y="132"/>
                    <a:pt x="76" y="165"/>
                    <a:pt x="73" y="208"/>
                  </a:cubicBezTo>
                  <a:cubicBezTo>
                    <a:pt x="96" y="208"/>
                    <a:pt x="97" y="179"/>
                    <a:pt x="111" y="164"/>
                  </a:cubicBezTo>
                  <a:close/>
                  <a:moveTo>
                    <a:pt x="98" y="105"/>
                  </a:moveTo>
                  <a:cubicBezTo>
                    <a:pt x="93" y="93"/>
                    <a:pt x="82" y="97"/>
                    <a:pt x="73" y="98"/>
                  </a:cubicBezTo>
                  <a:cubicBezTo>
                    <a:pt x="76" y="108"/>
                    <a:pt x="70" y="118"/>
                    <a:pt x="69" y="129"/>
                  </a:cubicBezTo>
                  <a:cubicBezTo>
                    <a:pt x="68" y="135"/>
                    <a:pt x="70" y="142"/>
                    <a:pt x="69" y="147"/>
                  </a:cubicBezTo>
                  <a:cubicBezTo>
                    <a:pt x="66" y="162"/>
                    <a:pt x="64" y="176"/>
                    <a:pt x="61" y="191"/>
                  </a:cubicBezTo>
                  <a:cubicBezTo>
                    <a:pt x="60" y="197"/>
                    <a:pt x="55" y="208"/>
                    <a:pt x="65" y="209"/>
                  </a:cubicBezTo>
                  <a:cubicBezTo>
                    <a:pt x="65" y="201"/>
                    <a:pt x="69" y="195"/>
                    <a:pt x="74" y="185"/>
                  </a:cubicBezTo>
                  <a:cubicBezTo>
                    <a:pt x="74" y="183"/>
                    <a:pt x="73" y="181"/>
                    <a:pt x="73" y="179"/>
                  </a:cubicBezTo>
                  <a:cubicBezTo>
                    <a:pt x="84" y="158"/>
                    <a:pt x="93" y="126"/>
                    <a:pt x="105" y="106"/>
                  </a:cubicBezTo>
                  <a:cubicBezTo>
                    <a:pt x="104" y="103"/>
                    <a:pt x="100" y="105"/>
                    <a:pt x="98" y="105"/>
                  </a:cubicBezTo>
                  <a:close/>
                  <a:moveTo>
                    <a:pt x="79" y="227"/>
                  </a:moveTo>
                  <a:cubicBezTo>
                    <a:pt x="68" y="239"/>
                    <a:pt x="56" y="246"/>
                    <a:pt x="45" y="258"/>
                  </a:cubicBezTo>
                  <a:cubicBezTo>
                    <a:pt x="43" y="257"/>
                    <a:pt x="42" y="261"/>
                    <a:pt x="41" y="258"/>
                  </a:cubicBezTo>
                  <a:cubicBezTo>
                    <a:pt x="38" y="268"/>
                    <a:pt x="27" y="269"/>
                    <a:pt x="23" y="280"/>
                  </a:cubicBezTo>
                  <a:cubicBezTo>
                    <a:pt x="29" y="285"/>
                    <a:pt x="35" y="277"/>
                    <a:pt x="39" y="273"/>
                  </a:cubicBezTo>
                  <a:cubicBezTo>
                    <a:pt x="47" y="265"/>
                    <a:pt x="55" y="255"/>
                    <a:pt x="60" y="247"/>
                  </a:cubicBezTo>
                  <a:cubicBezTo>
                    <a:pt x="68" y="243"/>
                    <a:pt x="75" y="236"/>
                    <a:pt x="82" y="230"/>
                  </a:cubicBezTo>
                  <a:cubicBezTo>
                    <a:pt x="84" y="228"/>
                    <a:pt x="88" y="229"/>
                    <a:pt x="90" y="225"/>
                  </a:cubicBezTo>
                  <a:cubicBezTo>
                    <a:pt x="90" y="224"/>
                    <a:pt x="90" y="223"/>
                    <a:pt x="88" y="223"/>
                  </a:cubicBezTo>
                  <a:cubicBezTo>
                    <a:pt x="85" y="225"/>
                    <a:pt x="83" y="228"/>
                    <a:pt x="79" y="227"/>
                  </a:cubicBezTo>
                  <a:close/>
                  <a:moveTo>
                    <a:pt x="29" y="203"/>
                  </a:moveTo>
                  <a:cubicBezTo>
                    <a:pt x="27" y="207"/>
                    <a:pt x="29" y="209"/>
                    <a:pt x="26" y="212"/>
                  </a:cubicBezTo>
                  <a:cubicBezTo>
                    <a:pt x="30" y="214"/>
                    <a:pt x="32" y="211"/>
                    <a:pt x="32" y="216"/>
                  </a:cubicBezTo>
                  <a:cubicBezTo>
                    <a:pt x="22" y="220"/>
                    <a:pt x="16" y="228"/>
                    <a:pt x="12" y="240"/>
                  </a:cubicBezTo>
                  <a:cubicBezTo>
                    <a:pt x="26" y="236"/>
                    <a:pt x="35" y="225"/>
                    <a:pt x="47" y="213"/>
                  </a:cubicBezTo>
                  <a:cubicBezTo>
                    <a:pt x="44" y="209"/>
                    <a:pt x="39" y="210"/>
                    <a:pt x="36" y="211"/>
                  </a:cubicBezTo>
                  <a:cubicBezTo>
                    <a:pt x="35" y="210"/>
                    <a:pt x="36" y="208"/>
                    <a:pt x="37" y="206"/>
                  </a:cubicBezTo>
                  <a:cubicBezTo>
                    <a:pt x="34" y="204"/>
                    <a:pt x="32" y="204"/>
                    <a:pt x="29" y="203"/>
                  </a:cubicBezTo>
                  <a:close/>
                  <a:moveTo>
                    <a:pt x="56" y="218"/>
                  </a:moveTo>
                  <a:cubicBezTo>
                    <a:pt x="45" y="229"/>
                    <a:pt x="32" y="235"/>
                    <a:pt x="20" y="244"/>
                  </a:cubicBezTo>
                  <a:cubicBezTo>
                    <a:pt x="18" y="252"/>
                    <a:pt x="6" y="257"/>
                    <a:pt x="13" y="262"/>
                  </a:cubicBezTo>
                  <a:cubicBezTo>
                    <a:pt x="28" y="247"/>
                    <a:pt x="48" y="236"/>
                    <a:pt x="60" y="220"/>
                  </a:cubicBezTo>
                  <a:cubicBezTo>
                    <a:pt x="59" y="219"/>
                    <a:pt x="57" y="219"/>
                    <a:pt x="56" y="218"/>
                  </a:cubicBezTo>
                  <a:close/>
                  <a:moveTo>
                    <a:pt x="17" y="271"/>
                  </a:moveTo>
                  <a:cubicBezTo>
                    <a:pt x="35" y="259"/>
                    <a:pt x="54" y="241"/>
                    <a:pt x="68" y="226"/>
                  </a:cubicBezTo>
                  <a:cubicBezTo>
                    <a:pt x="51" y="240"/>
                    <a:pt x="33" y="252"/>
                    <a:pt x="17" y="271"/>
                  </a:cubicBezTo>
                  <a:close/>
                  <a:moveTo>
                    <a:pt x="41" y="276"/>
                  </a:moveTo>
                  <a:cubicBezTo>
                    <a:pt x="45" y="279"/>
                    <a:pt x="38" y="280"/>
                    <a:pt x="37" y="284"/>
                  </a:cubicBezTo>
                  <a:cubicBezTo>
                    <a:pt x="45" y="290"/>
                    <a:pt x="46" y="281"/>
                    <a:pt x="49" y="277"/>
                  </a:cubicBezTo>
                  <a:cubicBezTo>
                    <a:pt x="61" y="264"/>
                    <a:pt x="83" y="254"/>
                    <a:pt x="82" y="238"/>
                  </a:cubicBezTo>
                  <a:cubicBezTo>
                    <a:pt x="67" y="247"/>
                    <a:pt x="56" y="267"/>
                    <a:pt x="41" y="276"/>
                  </a:cubicBezTo>
                  <a:close/>
                  <a:moveTo>
                    <a:pt x="53" y="290"/>
                  </a:moveTo>
                  <a:cubicBezTo>
                    <a:pt x="59" y="283"/>
                    <a:pt x="76" y="274"/>
                    <a:pt x="72" y="265"/>
                  </a:cubicBezTo>
                  <a:cubicBezTo>
                    <a:pt x="71" y="265"/>
                    <a:pt x="71" y="265"/>
                    <a:pt x="70" y="264"/>
                  </a:cubicBezTo>
                  <a:cubicBezTo>
                    <a:pt x="67" y="273"/>
                    <a:pt x="49" y="280"/>
                    <a:pt x="53" y="2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4" name="Freeform 16"/>
            <p:cNvSpPr/>
            <p:nvPr/>
          </p:nvSpPr>
          <p:spPr bwMode="auto">
            <a:xfrm>
              <a:off x="3637" y="910"/>
              <a:ext cx="97" cy="71"/>
            </a:xfrm>
            <a:custGeom>
              <a:avLst/>
              <a:gdLst>
                <a:gd name="T0" fmla="*/ 41 w 41"/>
                <a:gd name="T1" fmla="*/ 16 h 30"/>
                <a:gd name="T2" fmla="*/ 3 w 41"/>
                <a:gd name="T3" fmla="*/ 16 h 30"/>
                <a:gd name="T4" fmla="*/ 0 w 41"/>
                <a:gd name="T5" fmla="*/ 13 h 30"/>
                <a:gd name="T6" fmla="*/ 41 w 41"/>
                <a:gd name="T7" fmla="*/ 16 h 30"/>
              </a:gdLst>
              <a:ahLst/>
              <a:cxnLst>
                <a:cxn ang="0">
                  <a:pos x="T0" y="T1"/>
                </a:cxn>
                <a:cxn ang="0">
                  <a:pos x="T2" y="T3"/>
                </a:cxn>
                <a:cxn ang="0">
                  <a:pos x="T4" y="T5"/>
                </a:cxn>
                <a:cxn ang="0">
                  <a:pos x="T6" y="T7"/>
                </a:cxn>
              </a:cxnLst>
              <a:rect l="0" t="0" r="r" b="b"/>
              <a:pathLst>
                <a:path w="41" h="30">
                  <a:moveTo>
                    <a:pt x="41" y="16"/>
                  </a:moveTo>
                  <a:cubicBezTo>
                    <a:pt x="36" y="30"/>
                    <a:pt x="15" y="12"/>
                    <a:pt x="3" y="16"/>
                  </a:cubicBezTo>
                  <a:cubicBezTo>
                    <a:pt x="5" y="12"/>
                    <a:pt x="1" y="14"/>
                    <a:pt x="0" y="13"/>
                  </a:cubicBezTo>
                  <a:cubicBezTo>
                    <a:pt x="6" y="0"/>
                    <a:pt x="26" y="9"/>
                    <a:pt x="4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grpSp>
    </p:spTree>
    <p:extLst>
      <p:ext uri="{BB962C8B-B14F-4D97-AF65-F5344CB8AC3E}">
        <p14:creationId xmlns:p14="http://schemas.microsoft.com/office/powerpoint/2010/main" val="1378600436"/>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extBox 7"/>
          <p:cNvSpPr txBox="1"/>
          <p:nvPr/>
        </p:nvSpPr>
        <p:spPr>
          <a:xfrm>
            <a:off x="684753" y="1920705"/>
            <a:ext cx="3865416" cy="3139321"/>
          </a:xfrm>
          <a:prstGeom prst="rect">
            <a:avLst/>
          </a:prstGeom>
          <a:noFill/>
        </p:spPr>
        <p:txBody>
          <a:bodyPr wrap="square" rtlCol="0">
            <a:spAutoFit/>
          </a:bodyPr>
          <a:lstStyle/>
          <a:p>
            <a:r>
              <a:rPr lang="zh-CN" altLang="en-US" dirty="0">
                <a:latin typeface="华文楷体" panose="02010600040101010101" pitchFamily="2" charset="-122"/>
                <a:ea typeface="华文楷体" panose="02010600040101010101" pitchFamily="2" charset="-122"/>
              </a:rPr>
              <a:t>●</a:t>
            </a:r>
            <a:r>
              <a:rPr lang="zh-CN" altLang="zh-CN" dirty="0">
                <a:latin typeface="华文楷体" panose="02010600040101010101" pitchFamily="2" charset="-122"/>
                <a:ea typeface="华文楷体" panose="02010600040101010101" pitchFamily="2" charset="-122"/>
              </a:rPr>
              <a:t>本项目名为疫情数据分析平台，通过</a:t>
            </a:r>
            <a:r>
              <a:rPr lang="en-US" altLang="zh-CN" dirty="0">
                <a:latin typeface="华文楷体" panose="02010600040101010101" pitchFamily="2" charset="-122"/>
                <a:ea typeface="华文楷体" panose="02010600040101010101" pitchFamily="2" charset="-122"/>
              </a:rPr>
              <a:t>java</a:t>
            </a:r>
            <a:r>
              <a:rPr lang="zh-CN" altLang="zh-CN" dirty="0">
                <a:latin typeface="华文楷体" panose="02010600040101010101" pitchFamily="2" charset="-122"/>
                <a:ea typeface="华文楷体" panose="02010600040101010101" pitchFamily="2" charset="-122"/>
              </a:rPr>
              <a:t>爬虫技术，爬取丁香园网上的疫情数据，通过</a:t>
            </a:r>
            <a:r>
              <a:rPr lang="en-US" altLang="zh-CN" dirty="0">
                <a:latin typeface="华文楷体" panose="02010600040101010101" pitchFamily="2" charset="-122"/>
                <a:ea typeface="华文楷体" panose="02010600040101010101" pitchFamily="2" charset="-122"/>
              </a:rPr>
              <a:t>spark</a:t>
            </a:r>
            <a:r>
              <a:rPr lang="zh-CN" altLang="zh-CN" dirty="0">
                <a:latin typeface="华文楷体" panose="02010600040101010101" pitchFamily="2" charset="-122"/>
                <a:ea typeface="华文楷体" panose="02010600040101010101" pitchFamily="2" charset="-122"/>
              </a:rPr>
              <a:t>进行数据运算处理，经过</a:t>
            </a:r>
            <a:r>
              <a:rPr lang="en-US" altLang="zh-CN" dirty="0" err="1">
                <a:latin typeface="华文楷体" panose="02010600040101010101" pitchFamily="2" charset="-122"/>
                <a:ea typeface="华文楷体" panose="02010600040101010101" pitchFamily="2" charset="-122"/>
              </a:rPr>
              <a:t>kafka</a:t>
            </a:r>
            <a:r>
              <a:rPr lang="zh-CN" altLang="zh-CN" dirty="0">
                <a:latin typeface="华文楷体" panose="02010600040101010101" pitchFamily="2" charset="-122"/>
                <a:ea typeface="华文楷体" panose="02010600040101010101" pitchFamily="2" charset="-122"/>
              </a:rPr>
              <a:t>的流量控制保证数据的准确保存，经数据库存储、算法处理与整合后可传输至前端页面进行实时更新的数据可视化界面展示。项目实现了疫情态势、基层防控、物资保障等多个功能，包括新冠疫情防控指挥前台子系统和新冠疫情防控指挥平台后台管理子系统。</a:t>
            </a:r>
          </a:p>
        </p:txBody>
      </p:sp>
      <p:sp>
        <p:nvSpPr>
          <p:cNvPr id="27" name="矩形 26"/>
          <p:cNvSpPr/>
          <p:nvPr/>
        </p:nvSpPr>
        <p:spPr bwMode="auto">
          <a:xfrm>
            <a:off x="507999" y="336367"/>
            <a:ext cx="432000" cy="432000"/>
          </a:xfrm>
          <a:prstGeom prst="rect">
            <a:avLst/>
          </a:prstGeom>
          <a:no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sp>
        <p:nvSpPr>
          <p:cNvPr id="28" name="矩形 27"/>
          <p:cNvSpPr/>
          <p:nvPr/>
        </p:nvSpPr>
        <p:spPr bwMode="auto">
          <a:xfrm>
            <a:off x="758757" y="573932"/>
            <a:ext cx="288000" cy="288000"/>
          </a:xfrm>
          <a:prstGeom prst="rect">
            <a:avLst/>
          </a:prstGeom>
          <a:pattFill prst="ltUpDiag">
            <a:fgClr>
              <a:schemeClr val="accent1"/>
            </a:fgClr>
            <a:bgClr>
              <a:schemeClr val="accent1">
                <a:lumMod val="40000"/>
                <a:lumOff val="60000"/>
              </a:schemeClr>
            </a:bgClr>
          </a:patt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cxnSp>
        <p:nvCxnSpPr>
          <p:cNvPr id="29" name="直接连接符 28"/>
          <p:cNvCxnSpPr/>
          <p:nvPr/>
        </p:nvCxnSpPr>
        <p:spPr>
          <a:xfrm>
            <a:off x="1235414" y="865762"/>
            <a:ext cx="10656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1294788" y="362339"/>
            <a:ext cx="3628417" cy="461665"/>
          </a:xfrm>
          <a:prstGeom prst="rect">
            <a:avLst/>
          </a:prstGeom>
          <a:noFill/>
        </p:spPr>
        <p:txBody>
          <a:bodyPr wrap="square" rtlCol="0">
            <a:spAutoFit/>
          </a:bodyPr>
          <a:lstStyle/>
          <a:p>
            <a:r>
              <a:rPr lang="zh-CN" altLang="en-US" sz="2400" dirty="0">
                <a:pattFill prst="ltUpDiag">
                  <a:fgClr>
                    <a:schemeClr val="tx1">
                      <a:lumMod val="85000"/>
                      <a:lumOff val="15000"/>
                    </a:schemeClr>
                  </a:fgClr>
                  <a:bgClr>
                    <a:schemeClr val="tx1">
                      <a:lumMod val="50000"/>
                      <a:lumOff val="50000"/>
                    </a:schemeClr>
                  </a:bgClr>
                </a:pattFill>
                <a:latin typeface="华文楷体" panose="02010600040101010101" pitchFamily="2" charset="-122"/>
                <a:ea typeface="华文楷体" panose="02010600040101010101" pitchFamily="2" charset="-122"/>
              </a:rPr>
              <a:t>疫情数据分析平台</a:t>
            </a:r>
          </a:p>
        </p:txBody>
      </p:sp>
      <p:grpSp>
        <p:nvGrpSpPr>
          <p:cNvPr id="35" name="Group 24"/>
          <p:cNvGrpSpPr>
            <a:grpSpLocks noChangeAspect="1"/>
          </p:cNvGrpSpPr>
          <p:nvPr/>
        </p:nvGrpSpPr>
        <p:grpSpPr bwMode="auto">
          <a:xfrm>
            <a:off x="4994744" y="1527971"/>
            <a:ext cx="2288222" cy="4437690"/>
            <a:chOff x="4757" y="352"/>
            <a:chExt cx="1847" cy="3582"/>
          </a:xfrm>
          <a:solidFill>
            <a:schemeClr val="accent1"/>
          </a:solidFill>
        </p:grpSpPr>
        <p:sp>
          <p:nvSpPr>
            <p:cNvPr id="36" name="Freeform 25"/>
            <p:cNvSpPr>
              <a:spLocks noEditPoints="1"/>
            </p:cNvSpPr>
            <p:nvPr/>
          </p:nvSpPr>
          <p:spPr bwMode="auto">
            <a:xfrm>
              <a:off x="4832" y="1872"/>
              <a:ext cx="347" cy="457"/>
            </a:xfrm>
            <a:custGeom>
              <a:avLst/>
              <a:gdLst>
                <a:gd name="T0" fmla="*/ 115 w 146"/>
                <a:gd name="T1" fmla="*/ 177 h 193"/>
                <a:gd name="T2" fmla="*/ 21 w 146"/>
                <a:gd name="T3" fmla="*/ 36 h 193"/>
                <a:gd name="T4" fmla="*/ 79 w 146"/>
                <a:gd name="T5" fmla="*/ 10 h 193"/>
                <a:gd name="T6" fmla="*/ 57 w 146"/>
                <a:gd name="T7" fmla="*/ 29 h 193"/>
                <a:gd name="T8" fmla="*/ 85 w 146"/>
                <a:gd name="T9" fmla="*/ 21 h 193"/>
                <a:gd name="T10" fmla="*/ 95 w 146"/>
                <a:gd name="T11" fmla="*/ 23 h 193"/>
                <a:gd name="T12" fmla="*/ 108 w 146"/>
                <a:gd name="T13" fmla="*/ 37 h 193"/>
                <a:gd name="T14" fmla="*/ 90 w 146"/>
                <a:gd name="T15" fmla="*/ 36 h 193"/>
                <a:gd name="T16" fmla="*/ 52 w 146"/>
                <a:gd name="T17" fmla="*/ 56 h 193"/>
                <a:gd name="T18" fmla="*/ 74 w 146"/>
                <a:gd name="T19" fmla="*/ 48 h 193"/>
                <a:gd name="T20" fmla="*/ 5 w 146"/>
                <a:gd name="T21" fmla="*/ 88 h 193"/>
                <a:gd name="T22" fmla="*/ 104 w 146"/>
                <a:gd name="T23" fmla="*/ 52 h 193"/>
                <a:gd name="T24" fmla="*/ 61 w 146"/>
                <a:gd name="T25" fmla="*/ 55 h 193"/>
                <a:gd name="T26" fmla="*/ 109 w 146"/>
                <a:gd name="T27" fmla="*/ 50 h 193"/>
                <a:gd name="T28" fmla="*/ 19 w 146"/>
                <a:gd name="T29" fmla="*/ 78 h 193"/>
                <a:gd name="T30" fmla="*/ 96 w 146"/>
                <a:gd name="T31" fmla="*/ 52 h 193"/>
                <a:gd name="T32" fmla="*/ 58 w 146"/>
                <a:gd name="T33" fmla="*/ 59 h 193"/>
                <a:gd name="T34" fmla="*/ 71 w 146"/>
                <a:gd name="T35" fmla="*/ 61 h 193"/>
                <a:gd name="T36" fmla="*/ 92 w 146"/>
                <a:gd name="T37" fmla="*/ 58 h 193"/>
                <a:gd name="T38" fmla="*/ 81 w 146"/>
                <a:gd name="T39" fmla="*/ 63 h 193"/>
                <a:gd name="T40" fmla="*/ 37 w 146"/>
                <a:gd name="T41" fmla="*/ 70 h 193"/>
                <a:gd name="T42" fmla="*/ 115 w 146"/>
                <a:gd name="T43" fmla="*/ 65 h 193"/>
                <a:gd name="T44" fmla="*/ 78 w 146"/>
                <a:gd name="T45" fmla="*/ 72 h 193"/>
                <a:gd name="T46" fmla="*/ 114 w 146"/>
                <a:gd name="T47" fmla="*/ 76 h 193"/>
                <a:gd name="T48" fmla="*/ 75 w 146"/>
                <a:gd name="T49" fmla="*/ 81 h 193"/>
                <a:gd name="T50" fmla="*/ 107 w 146"/>
                <a:gd name="T51" fmla="*/ 82 h 193"/>
                <a:gd name="T52" fmla="*/ 55 w 146"/>
                <a:gd name="T53" fmla="*/ 89 h 193"/>
                <a:gd name="T54" fmla="*/ 53 w 146"/>
                <a:gd name="T55" fmla="*/ 85 h 193"/>
                <a:gd name="T56" fmla="*/ 102 w 146"/>
                <a:gd name="T57" fmla="*/ 91 h 193"/>
                <a:gd name="T58" fmla="*/ 134 w 146"/>
                <a:gd name="T59" fmla="*/ 87 h 193"/>
                <a:gd name="T60" fmla="*/ 113 w 146"/>
                <a:gd name="T61" fmla="*/ 93 h 193"/>
                <a:gd name="T62" fmla="*/ 83 w 146"/>
                <a:gd name="T63" fmla="*/ 98 h 193"/>
                <a:gd name="T64" fmla="*/ 66 w 146"/>
                <a:gd name="T65" fmla="*/ 101 h 193"/>
                <a:gd name="T66" fmla="*/ 116 w 146"/>
                <a:gd name="T67" fmla="*/ 98 h 193"/>
                <a:gd name="T68" fmla="*/ 96 w 146"/>
                <a:gd name="T69" fmla="*/ 102 h 193"/>
                <a:gd name="T70" fmla="*/ 111 w 146"/>
                <a:gd name="T71" fmla="*/ 106 h 193"/>
                <a:gd name="T72" fmla="*/ 39 w 146"/>
                <a:gd name="T73" fmla="*/ 102 h 193"/>
                <a:gd name="T74" fmla="*/ 61 w 146"/>
                <a:gd name="T75" fmla="*/ 111 h 193"/>
                <a:gd name="T76" fmla="*/ 112 w 146"/>
                <a:gd name="T77" fmla="*/ 111 h 193"/>
                <a:gd name="T78" fmla="*/ 127 w 146"/>
                <a:gd name="T79" fmla="*/ 111 h 193"/>
                <a:gd name="T80" fmla="*/ 57 w 146"/>
                <a:gd name="T81" fmla="*/ 112 h 193"/>
                <a:gd name="T82" fmla="*/ 110 w 146"/>
                <a:gd name="T83" fmla="*/ 123 h 193"/>
                <a:gd name="T84" fmla="*/ 52 w 146"/>
                <a:gd name="T85" fmla="*/ 123 h 193"/>
                <a:gd name="T86" fmla="*/ 68 w 146"/>
                <a:gd name="T87" fmla="*/ 125 h 193"/>
                <a:gd name="T88" fmla="*/ 122 w 146"/>
                <a:gd name="T89" fmla="*/ 124 h 193"/>
                <a:gd name="T90" fmla="*/ 67 w 146"/>
                <a:gd name="T91" fmla="*/ 131 h 193"/>
                <a:gd name="T92" fmla="*/ 50 w 146"/>
                <a:gd name="T93" fmla="*/ 130 h 193"/>
                <a:gd name="T94" fmla="*/ 126 w 146"/>
                <a:gd name="T95" fmla="*/ 128 h 193"/>
                <a:gd name="T96" fmla="*/ 47 w 146"/>
                <a:gd name="T97" fmla="*/ 138 h 193"/>
                <a:gd name="T98" fmla="*/ 70 w 146"/>
                <a:gd name="T99" fmla="*/ 144 h 193"/>
                <a:gd name="T100" fmla="*/ 43 w 146"/>
                <a:gd name="T101" fmla="*/ 149 h 193"/>
                <a:gd name="T102" fmla="*/ 80 w 146"/>
                <a:gd name="T103" fmla="*/ 146 h 193"/>
                <a:gd name="T104" fmla="*/ 61 w 146"/>
                <a:gd name="T105" fmla="*/ 145 h 193"/>
                <a:gd name="T106" fmla="*/ 103 w 146"/>
                <a:gd name="T107" fmla="*/ 152 h 193"/>
                <a:gd name="T108" fmla="*/ 92 w 146"/>
                <a:gd name="T109" fmla="*/ 154 h 193"/>
                <a:gd name="T110" fmla="*/ 48 w 146"/>
                <a:gd name="T111" fmla="*/ 158 h 193"/>
                <a:gd name="T112" fmla="*/ 74 w 146"/>
                <a:gd name="T113" fmla="*/ 153 h 193"/>
                <a:gd name="T114" fmla="*/ 106 w 146"/>
                <a:gd name="T115" fmla="*/ 167 h 193"/>
                <a:gd name="T116" fmla="*/ 62 w 146"/>
                <a:gd name="T117" fmla="*/ 168 h 193"/>
                <a:gd name="T118" fmla="*/ 39 w 146"/>
                <a:gd name="T119" fmla="*/ 176 h 193"/>
                <a:gd name="T120" fmla="*/ 88 w 146"/>
                <a:gd name="T121" fmla="*/ 175 h 193"/>
                <a:gd name="T122" fmla="*/ 77 w 146"/>
                <a:gd name="T123" fmla="*/ 17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 h="193">
                  <a:moveTo>
                    <a:pt x="134" y="52"/>
                  </a:moveTo>
                  <a:cubicBezTo>
                    <a:pt x="134" y="53"/>
                    <a:pt x="133" y="52"/>
                    <a:pt x="133" y="52"/>
                  </a:cubicBezTo>
                  <a:cubicBezTo>
                    <a:pt x="133" y="55"/>
                    <a:pt x="135" y="55"/>
                    <a:pt x="136" y="57"/>
                  </a:cubicBezTo>
                  <a:cubicBezTo>
                    <a:pt x="138" y="67"/>
                    <a:pt x="141" y="75"/>
                    <a:pt x="141" y="85"/>
                  </a:cubicBezTo>
                  <a:cubicBezTo>
                    <a:pt x="141" y="87"/>
                    <a:pt x="140" y="91"/>
                    <a:pt x="140" y="94"/>
                  </a:cubicBezTo>
                  <a:cubicBezTo>
                    <a:pt x="140" y="102"/>
                    <a:pt x="146" y="110"/>
                    <a:pt x="145" y="118"/>
                  </a:cubicBezTo>
                  <a:cubicBezTo>
                    <a:pt x="142" y="114"/>
                    <a:pt x="141" y="108"/>
                    <a:pt x="139" y="102"/>
                  </a:cubicBezTo>
                  <a:cubicBezTo>
                    <a:pt x="135" y="114"/>
                    <a:pt x="139" y="126"/>
                    <a:pt x="135" y="140"/>
                  </a:cubicBezTo>
                  <a:cubicBezTo>
                    <a:pt x="132" y="148"/>
                    <a:pt x="129" y="157"/>
                    <a:pt x="124" y="164"/>
                  </a:cubicBezTo>
                  <a:cubicBezTo>
                    <a:pt x="122" y="168"/>
                    <a:pt x="120" y="171"/>
                    <a:pt x="118" y="176"/>
                  </a:cubicBezTo>
                  <a:cubicBezTo>
                    <a:pt x="118" y="179"/>
                    <a:pt x="118" y="184"/>
                    <a:pt x="116" y="186"/>
                  </a:cubicBezTo>
                  <a:cubicBezTo>
                    <a:pt x="113" y="183"/>
                    <a:pt x="115" y="179"/>
                    <a:pt x="115" y="177"/>
                  </a:cubicBezTo>
                  <a:cubicBezTo>
                    <a:pt x="102" y="183"/>
                    <a:pt x="96" y="193"/>
                    <a:pt x="79" y="190"/>
                  </a:cubicBezTo>
                  <a:cubicBezTo>
                    <a:pt x="75" y="189"/>
                    <a:pt x="71" y="189"/>
                    <a:pt x="68" y="188"/>
                  </a:cubicBezTo>
                  <a:cubicBezTo>
                    <a:pt x="62" y="187"/>
                    <a:pt x="57" y="183"/>
                    <a:pt x="52" y="182"/>
                  </a:cubicBezTo>
                  <a:cubicBezTo>
                    <a:pt x="49" y="182"/>
                    <a:pt x="46" y="183"/>
                    <a:pt x="43" y="182"/>
                  </a:cubicBezTo>
                  <a:cubicBezTo>
                    <a:pt x="40" y="181"/>
                    <a:pt x="30" y="177"/>
                    <a:pt x="28" y="174"/>
                  </a:cubicBezTo>
                  <a:cubicBezTo>
                    <a:pt x="25" y="170"/>
                    <a:pt x="23" y="165"/>
                    <a:pt x="21" y="160"/>
                  </a:cubicBezTo>
                  <a:cubicBezTo>
                    <a:pt x="19" y="156"/>
                    <a:pt x="15" y="152"/>
                    <a:pt x="13" y="149"/>
                  </a:cubicBezTo>
                  <a:cubicBezTo>
                    <a:pt x="11" y="143"/>
                    <a:pt x="11" y="136"/>
                    <a:pt x="9" y="130"/>
                  </a:cubicBezTo>
                  <a:cubicBezTo>
                    <a:pt x="5" y="120"/>
                    <a:pt x="1" y="109"/>
                    <a:pt x="1" y="101"/>
                  </a:cubicBezTo>
                  <a:cubicBezTo>
                    <a:pt x="0" y="95"/>
                    <a:pt x="1" y="89"/>
                    <a:pt x="2" y="83"/>
                  </a:cubicBezTo>
                  <a:cubicBezTo>
                    <a:pt x="2" y="76"/>
                    <a:pt x="3" y="69"/>
                    <a:pt x="5" y="62"/>
                  </a:cubicBezTo>
                  <a:cubicBezTo>
                    <a:pt x="7" y="53"/>
                    <a:pt x="14" y="45"/>
                    <a:pt x="21" y="36"/>
                  </a:cubicBezTo>
                  <a:cubicBezTo>
                    <a:pt x="26" y="29"/>
                    <a:pt x="33" y="20"/>
                    <a:pt x="42" y="16"/>
                  </a:cubicBezTo>
                  <a:cubicBezTo>
                    <a:pt x="45" y="15"/>
                    <a:pt x="50" y="15"/>
                    <a:pt x="53" y="13"/>
                  </a:cubicBezTo>
                  <a:cubicBezTo>
                    <a:pt x="62" y="10"/>
                    <a:pt x="70" y="2"/>
                    <a:pt x="79" y="1"/>
                  </a:cubicBezTo>
                  <a:cubicBezTo>
                    <a:pt x="94" y="0"/>
                    <a:pt x="103" y="7"/>
                    <a:pt x="110" y="14"/>
                  </a:cubicBezTo>
                  <a:cubicBezTo>
                    <a:pt x="110" y="15"/>
                    <a:pt x="110" y="15"/>
                    <a:pt x="109" y="15"/>
                  </a:cubicBezTo>
                  <a:cubicBezTo>
                    <a:pt x="112" y="17"/>
                    <a:pt x="114" y="21"/>
                    <a:pt x="114" y="24"/>
                  </a:cubicBezTo>
                  <a:cubicBezTo>
                    <a:pt x="114" y="24"/>
                    <a:pt x="114" y="23"/>
                    <a:pt x="115" y="23"/>
                  </a:cubicBezTo>
                  <a:cubicBezTo>
                    <a:pt x="119" y="30"/>
                    <a:pt x="124" y="36"/>
                    <a:pt x="128" y="41"/>
                  </a:cubicBezTo>
                  <a:cubicBezTo>
                    <a:pt x="128" y="41"/>
                    <a:pt x="127" y="41"/>
                    <a:pt x="127" y="41"/>
                  </a:cubicBezTo>
                  <a:cubicBezTo>
                    <a:pt x="129" y="42"/>
                    <a:pt x="133" y="48"/>
                    <a:pt x="134" y="52"/>
                  </a:cubicBezTo>
                  <a:close/>
                  <a:moveTo>
                    <a:pt x="74" y="8"/>
                  </a:moveTo>
                  <a:cubicBezTo>
                    <a:pt x="76" y="8"/>
                    <a:pt x="78" y="9"/>
                    <a:pt x="79" y="10"/>
                  </a:cubicBezTo>
                  <a:cubicBezTo>
                    <a:pt x="91" y="9"/>
                    <a:pt x="101" y="15"/>
                    <a:pt x="108" y="18"/>
                  </a:cubicBezTo>
                  <a:cubicBezTo>
                    <a:pt x="103" y="9"/>
                    <a:pt x="85" y="3"/>
                    <a:pt x="74" y="8"/>
                  </a:cubicBezTo>
                  <a:close/>
                  <a:moveTo>
                    <a:pt x="88" y="16"/>
                  </a:moveTo>
                  <a:cubicBezTo>
                    <a:pt x="87" y="18"/>
                    <a:pt x="92" y="17"/>
                    <a:pt x="92" y="16"/>
                  </a:cubicBezTo>
                  <a:cubicBezTo>
                    <a:pt x="91" y="16"/>
                    <a:pt x="89" y="15"/>
                    <a:pt x="88" y="16"/>
                  </a:cubicBezTo>
                  <a:close/>
                  <a:moveTo>
                    <a:pt x="57" y="25"/>
                  </a:moveTo>
                  <a:cubicBezTo>
                    <a:pt x="56" y="29"/>
                    <a:pt x="51" y="32"/>
                    <a:pt x="51" y="36"/>
                  </a:cubicBezTo>
                  <a:cubicBezTo>
                    <a:pt x="51" y="40"/>
                    <a:pt x="55" y="43"/>
                    <a:pt x="56" y="47"/>
                  </a:cubicBezTo>
                  <a:cubicBezTo>
                    <a:pt x="56" y="45"/>
                    <a:pt x="58" y="45"/>
                    <a:pt x="57" y="43"/>
                  </a:cubicBezTo>
                  <a:cubicBezTo>
                    <a:pt x="57" y="42"/>
                    <a:pt x="55" y="42"/>
                    <a:pt x="55" y="41"/>
                  </a:cubicBezTo>
                  <a:cubicBezTo>
                    <a:pt x="58" y="39"/>
                    <a:pt x="54" y="35"/>
                    <a:pt x="54" y="30"/>
                  </a:cubicBezTo>
                  <a:cubicBezTo>
                    <a:pt x="56" y="31"/>
                    <a:pt x="55" y="29"/>
                    <a:pt x="57" y="29"/>
                  </a:cubicBezTo>
                  <a:cubicBezTo>
                    <a:pt x="58" y="32"/>
                    <a:pt x="59" y="35"/>
                    <a:pt x="61" y="37"/>
                  </a:cubicBezTo>
                  <a:cubicBezTo>
                    <a:pt x="62" y="36"/>
                    <a:pt x="61" y="35"/>
                    <a:pt x="62" y="34"/>
                  </a:cubicBezTo>
                  <a:cubicBezTo>
                    <a:pt x="65" y="35"/>
                    <a:pt x="63" y="27"/>
                    <a:pt x="67" y="27"/>
                  </a:cubicBezTo>
                  <a:cubicBezTo>
                    <a:pt x="65" y="23"/>
                    <a:pt x="73" y="20"/>
                    <a:pt x="71" y="17"/>
                  </a:cubicBezTo>
                  <a:cubicBezTo>
                    <a:pt x="66" y="20"/>
                    <a:pt x="62" y="23"/>
                    <a:pt x="57" y="25"/>
                  </a:cubicBezTo>
                  <a:close/>
                  <a:moveTo>
                    <a:pt x="76" y="23"/>
                  </a:moveTo>
                  <a:cubicBezTo>
                    <a:pt x="76" y="20"/>
                    <a:pt x="79" y="20"/>
                    <a:pt x="79" y="18"/>
                  </a:cubicBezTo>
                  <a:cubicBezTo>
                    <a:pt x="74" y="20"/>
                    <a:pt x="71" y="25"/>
                    <a:pt x="69" y="30"/>
                  </a:cubicBezTo>
                  <a:cubicBezTo>
                    <a:pt x="71" y="31"/>
                    <a:pt x="70" y="32"/>
                    <a:pt x="71" y="34"/>
                  </a:cubicBezTo>
                  <a:cubicBezTo>
                    <a:pt x="74" y="31"/>
                    <a:pt x="78" y="24"/>
                    <a:pt x="78" y="22"/>
                  </a:cubicBezTo>
                  <a:cubicBezTo>
                    <a:pt x="79" y="23"/>
                    <a:pt x="76" y="24"/>
                    <a:pt x="76" y="23"/>
                  </a:cubicBezTo>
                  <a:close/>
                  <a:moveTo>
                    <a:pt x="85" y="21"/>
                  </a:moveTo>
                  <a:cubicBezTo>
                    <a:pt x="82" y="28"/>
                    <a:pt x="70" y="35"/>
                    <a:pt x="76" y="43"/>
                  </a:cubicBezTo>
                  <a:cubicBezTo>
                    <a:pt x="78" y="38"/>
                    <a:pt x="81" y="34"/>
                    <a:pt x="83" y="30"/>
                  </a:cubicBezTo>
                  <a:cubicBezTo>
                    <a:pt x="82" y="30"/>
                    <a:pt x="82" y="30"/>
                    <a:pt x="81" y="29"/>
                  </a:cubicBezTo>
                  <a:cubicBezTo>
                    <a:pt x="83" y="28"/>
                    <a:pt x="85" y="23"/>
                    <a:pt x="87" y="21"/>
                  </a:cubicBezTo>
                  <a:cubicBezTo>
                    <a:pt x="87" y="21"/>
                    <a:pt x="86" y="20"/>
                    <a:pt x="85" y="21"/>
                  </a:cubicBezTo>
                  <a:close/>
                  <a:moveTo>
                    <a:pt x="114" y="32"/>
                  </a:moveTo>
                  <a:cubicBezTo>
                    <a:pt x="114" y="32"/>
                    <a:pt x="114" y="31"/>
                    <a:pt x="115" y="31"/>
                  </a:cubicBezTo>
                  <a:cubicBezTo>
                    <a:pt x="116" y="27"/>
                    <a:pt x="106" y="26"/>
                    <a:pt x="110" y="23"/>
                  </a:cubicBezTo>
                  <a:cubicBezTo>
                    <a:pt x="107" y="23"/>
                    <a:pt x="106" y="22"/>
                    <a:pt x="102" y="22"/>
                  </a:cubicBezTo>
                  <a:cubicBezTo>
                    <a:pt x="105" y="26"/>
                    <a:pt x="108" y="30"/>
                    <a:pt x="114" y="32"/>
                  </a:cubicBezTo>
                  <a:close/>
                  <a:moveTo>
                    <a:pt x="91" y="28"/>
                  </a:moveTo>
                  <a:cubicBezTo>
                    <a:pt x="94" y="27"/>
                    <a:pt x="94" y="25"/>
                    <a:pt x="95" y="23"/>
                  </a:cubicBezTo>
                  <a:cubicBezTo>
                    <a:pt x="92" y="21"/>
                    <a:pt x="90" y="25"/>
                    <a:pt x="91" y="28"/>
                  </a:cubicBezTo>
                  <a:close/>
                  <a:moveTo>
                    <a:pt x="95" y="38"/>
                  </a:moveTo>
                  <a:cubicBezTo>
                    <a:pt x="100" y="38"/>
                    <a:pt x="101" y="33"/>
                    <a:pt x="105" y="31"/>
                  </a:cubicBezTo>
                  <a:cubicBezTo>
                    <a:pt x="104" y="29"/>
                    <a:pt x="102" y="28"/>
                    <a:pt x="100" y="26"/>
                  </a:cubicBezTo>
                  <a:cubicBezTo>
                    <a:pt x="97" y="29"/>
                    <a:pt x="94" y="34"/>
                    <a:pt x="95" y="38"/>
                  </a:cubicBezTo>
                  <a:close/>
                  <a:moveTo>
                    <a:pt x="85" y="36"/>
                  </a:moveTo>
                  <a:cubicBezTo>
                    <a:pt x="86" y="34"/>
                    <a:pt x="87" y="33"/>
                    <a:pt x="88" y="30"/>
                  </a:cubicBezTo>
                  <a:cubicBezTo>
                    <a:pt x="86" y="31"/>
                    <a:pt x="84" y="35"/>
                    <a:pt x="85" y="36"/>
                  </a:cubicBezTo>
                  <a:close/>
                  <a:moveTo>
                    <a:pt x="44" y="40"/>
                  </a:moveTo>
                  <a:cubicBezTo>
                    <a:pt x="45" y="39"/>
                    <a:pt x="48" y="34"/>
                    <a:pt x="47" y="33"/>
                  </a:cubicBezTo>
                  <a:cubicBezTo>
                    <a:pt x="46" y="35"/>
                    <a:pt x="42" y="37"/>
                    <a:pt x="44" y="40"/>
                  </a:cubicBezTo>
                  <a:close/>
                  <a:moveTo>
                    <a:pt x="108" y="37"/>
                  </a:moveTo>
                  <a:cubicBezTo>
                    <a:pt x="108" y="37"/>
                    <a:pt x="109" y="37"/>
                    <a:pt x="109" y="36"/>
                  </a:cubicBezTo>
                  <a:cubicBezTo>
                    <a:pt x="109" y="35"/>
                    <a:pt x="108" y="34"/>
                    <a:pt x="107" y="34"/>
                  </a:cubicBezTo>
                  <a:cubicBezTo>
                    <a:pt x="106" y="35"/>
                    <a:pt x="106" y="37"/>
                    <a:pt x="108" y="37"/>
                  </a:cubicBezTo>
                  <a:close/>
                  <a:moveTo>
                    <a:pt x="22" y="46"/>
                  </a:moveTo>
                  <a:cubicBezTo>
                    <a:pt x="24" y="42"/>
                    <a:pt x="27" y="39"/>
                    <a:pt x="28" y="35"/>
                  </a:cubicBezTo>
                  <a:cubicBezTo>
                    <a:pt x="28" y="35"/>
                    <a:pt x="28" y="35"/>
                    <a:pt x="27" y="35"/>
                  </a:cubicBezTo>
                  <a:cubicBezTo>
                    <a:pt x="26" y="38"/>
                    <a:pt x="21" y="41"/>
                    <a:pt x="22" y="46"/>
                  </a:cubicBezTo>
                  <a:close/>
                  <a:moveTo>
                    <a:pt x="123" y="44"/>
                  </a:moveTo>
                  <a:cubicBezTo>
                    <a:pt x="122" y="40"/>
                    <a:pt x="121" y="37"/>
                    <a:pt x="118" y="35"/>
                  </a:cubicBezTo>
                  <a:cubicBezTo>
                    <a:pt x="116" y="38"/>
                    <a:pt x="122" y="41"/>
                    <a:pt x="123" y="44"/>
                  </a:cubicBezTo>
                  <a:close/>
                  <a:moveTo>
                    <a:pt x="88" y="41"/>
                  </a:moveTo>
                  <a:cubicBezTo>
                    <a:pt x="88" y="39"/>
                    <a:pt x="90" y="39"/>
                    <a:pt x="90" y="36"/>
                  </a:cubicBezTo>
                  <a:cubicBezTo>
                    <a:pt x="89" y="36"/>
                    <a:pt x="89" y="35"/>
                    <a:pt x="87" y="35"/>
                  </a:cubicBezTo>
                  <a:cubicBezTo>
                    <a:pt x="86" y="38"/>
                    <a:pt x="85" y="40"/>
                    <a:pt x="88" y="41"/>
                  </a:cubicBezTo>
                  <a:close/>
                  <a:moveTo>
                    <a:pt x="62" y="41"/>
                  </a:moveTo>
                  <a:cubicBezTo>
                    <a:pt x="62" y="44"/>
                    <a:pt x="63" y="45"/>
                    <a:pt x="64" y="47"/>
                  </a:cubicBezTo>
                  <a:cubicBezTo>
                    <a:pt x="68" y="46"/>
                    <a:pt x="68" y="39"/>
                    <a:pt x="65" y="36"/>
                  </a:cubicBezTo>
                  <a:cubicBezTo>
                    <a:pt x="64" y="39"/>
                    <a:pt x="63" y="40"/>
                    <a:pt x="62" y="41"/>
                  </a:cubicBezTo>
                  <a:close/>
                  <a:moveTo>
                    <a:pt x="110" y="41"/>
                  </a:moveTo>
                  <a:cubicBezTo>
                    <a:pt x="110" y="40"/>
                    <a:pt x="112" y="39"/>
                    <a:pt x="112" y="37"/>
                  </a:cubicBezTo>
                  <a:cubicBezTo>
                    <a:pt x="110" y="38"/>
                    <a:pt x="108" y="41"/>
                    <a:pt x="110" y="41"/>
                  </a:cubicBezTo>
                  <a:close/>
                  <a:moveTo>
                    <a:pt x="52" y="56"/>
                  </a:moveTo>
                  <a:cubicBezTo>
                    <a:pt x="53" y="51"/>
                    <a:pt x="49" y="44"/>
                    <a:pt x="48" y="41"/>
                  </a:cubicBezTo>
                  <a:cubicBezTo>
                    <a:pt x="43" y="46"/>
                    <a:pt x="48" y="52"/>
                    <a:pt x="52" y="56"/>
                  </a:cubicBezTo>
                  <a:close/>
                  <a:moveTo>
                    <a:pt x="100" y="47"/>
                  </a:moveTo>
                  <a:cubicBezTo>
                    <a:pt x="100" y="44"/>
                    <a:pt x="105" y="43"/>
                    <a:pt x="102" y="41"/>
                  </a:cubicBezTo>
                  <a:cubicBezTo>
                    <a:pt x="101" y="43"/>
                    <a:pt x="98" y="45"/>
                    <a:pt x="100" y="47"/>
                  </a:cubicBezTo>
                  <a:close/>
                  <a:moveTo>
                    <a:pt x="92" y="50"/>
                  </a:moveTo>
                  <a:cubicBezTo>
                    <a:pt x="94" y="50"/>
                    <a:pt x="95" y="47"/>
                    <a:pt x="93" y="46"/>
                  </a:cubicBezTo>
                  <a:cubicBezTo>
                    <a:pt x="92" y="46"/>
                    <a:pt x="91" y="48"/>
                    <a:pt x="91" y="47"/>
                  </a:cubicBezTo>
                  <a:cubicBezTo>
                    <a:pt x="91" y="45"/>
                    <a:pt x="93" y="45"/>
                    <a:pt x="93" y="43"/>
                  </a:cubicBezTo>
                  <a:cubicBezTo>
                    <a:pt x="92" y="42"/>
                    <a:pt x="91" y="42"/>
                    <a:pt x="90" y="43"/>
                  </a:cubicBezTo>
                  <a:cubicBezTo>
                    <a:pt x="90" y="45"/>
                    <a:pt x="90" y="48"/>
                    <a:pt x="92" y="50"/>
                  </a:cubicBezTo>
                  <a:close/>
                  <a:moveTo>
                    <a:pt x="74" y="48"/>
                  </a:moveTo>
                  <a:cubicBezTo>
                    <a:pt x="73" y="47"/>
                    <a:pt x="73" y="44"/>
                    <a:pt x="71" y="43"/>
                  </a:cubicBezTo>
                  <a:cubicBezTo>
                    <a:pt x="72" y="45"/>
                    <a:pt x="72" y="48"/>
                    <a:pt x="74" y="48"/>
                  </a:cubicBezTo>
                  <a:close/>
                  <a:moveTo>
                    <a:pt x="114" y="51"/>
                  </a:moveTo>
                  <a:cubicBezTo>
                    <a:pt x="116" y="49"/>
                    <a:pt x="114" y="45"/>
                    <a:pt x="112" y="44"/>
                  </a:cubicBezTo>
                  <a:cubicBezTo>
                    <a:pt x="110" y="46"/>
                    <a:pt x="112" y="50"/>
                    <a:pt x="114" y="51"/>
                  </a:cubicBezTo>
                  <a:close/>
                  <a:moveTo>
                    <a:pt x="78" y="46"/>
                  </a:moveTo>
                  <a:cubicBezTo>
                    <a:pt x="76" y="48"/>
                    <a:pt x="80" y="51"/>
                    <a:pt x="81" y="53"/>
                  </a:cubicBezTo>
                  <a:cubicBezTo>
                    <a:pt x="85" y="52"/>
                    <a:pt x="83" y="47"/>
                    <a:pt x="81" y="44"/>
                  </a:cubicBezTo>
                  <a:cubicBezTo>
                    <a:pt x="81" y="45"/>
                    <a:pt x="80" y="47"/>
                    <a:pt x="78" y="46"/>
                  </a:cubicBezTo>
                  <a:close/>
                  <a:moveTo>
                    <a:pt x="118" y="49"/>
                  </a:moveTo>
                  <a:cubicBezTo>
                    <a:pt x="119" y="47"/>
                    <a:pt x="118" y="45"/>
                    <a:pt x="116" y="45"/>
                  </a:cubicBezTo>
                  <a:cubicBezTo>
                    <a:pt x="117" y="46"/>
                    <a:pt x="117" y="48"/>
                    <a:pt x="118" y="49"/>
                  </a:cubicBezTo>
                  <a:close/>
                  <a:moveTo>
                    <a:pt x="10" y="57"/>
                  </a:moveTo>
                  <a:cubicBezTo>
                    <a:pt x="8" y="67"/>
                    <a:pt x="6" y="77"/>
                    <a:pt x="5" y="88"/>
                  </a:cubicBezTo>
                  <a:cubicBezTo>
                    <a:pt x="4" y="100"/>
                    <a:pt x="6" y="113"/>
                    <a:pt x="10" y="125"/>
                  </a:cubicBezTo>
                  <a:cubicBezTo>
                    <a:pt x="13" y="137"/>
                    <a:pt x="18" y="149"/>
                    <a:pt x="23" y="156"/>
                  </a:cubicBezTo>
                  <a:cubicBezTo>
                    <a:pt x="23" y="150"/>
                    <a:pt x="17" y="140"/>
                    <a:pt x="17" y="133"/>
                  </a:cubicBezTo>
                  <a:cubicBezTo>
                    <a:pt x="10" y="124"/>
                    <a:pt x="7" y="105"/>
                    <a:pt x="8" y="90"/>
                  </a:cubicBezTo>
                  <a:cubicBezTo>
                    <a:pt x="8" y="81"/>
                    <a:pt x="10" y="68"/>
                    <a:pt x="14" y="62"/>
                  </a:cubicBezTo>
                  <a:cubicBezTo>
                    <a:pt x="11" y="56"/>
                    <a:pt x="21" y="51"/>
                    <a:pt x="18" y="46"/>
                  </a:cubicBezTo>
                  <a:cubicBezTo>
                    <a:pt x="15" y="49"/>
                    <a:pt x="14" y="54"/>
                    <a:pt x="10" y="57"/>
                  </a:cubicBezTo>
                  <a:close/>
                  <a:moveTo>
                    <a:pt x="33" y="56"/>
                  </a:moveTo>
                  <a:cubicBezTo>
                    <a:pt x="37" y="54"/>
                    <a:pt x="39" y="51"/>
                    <a:pt x="40" y="47"/>
                  </a:cubicBezTo>
                  <a:cubicBezTo>
                    <a:pt x="38" y="48"/>
                    <a:pt x="40" y="45"/>
                    <a:pt x="38" y="46"/>
                  </a:cubicBezTo>
                  <a:cubicBezTo>
                    <a:pt x="36" y="49"/>
                    <a:pt x="36" y="53"/>
                    <a:pt x="33" y="56"/>
                  </a:cubicBezTo>
                  <a:close/>
                  <a:moveTo>
                    <a:pt x="104" y="52"/>
                  </a:moveTo>
                  <a:cubicBezTo>
                    <a:pt x="105" y="50"/>
                    <a:pt x="106" y="47"/>
                    <a:pt x="103" y="46"/>
                  </a:cubicBezTo>
                  <a:cubicBezTo>
                    <a:pt x="101" y="47"/>
                    <a:pt x="100" y="51"/>
                    <a:pt x="104" y="52"/>
                  </a:cubicBezTo>
                  <a:close/>
                  <a:moveTo>
                    <a:pt x="29" y="51"/>
                  </a:moveTo>
                  <a:cubicBezTo>
                    <a:pt x="30" y="49"/>
                    <a:pt x="32" y="47"/>
                    <a:pt x="31" y="46"/>
                  </a:cubicBezTo>
                  <a:cubicBezTo>
                    <a:pt x="31" y="48"/>
                    <a:pt x="28" y="49"/>
                    <a:pt x="29" y="51"/>
                  </a:cubicBezTo>
                  <a:close/>
                  <a:moveTo>
                    <a:pt x="67" y="52"/>
                  </a:moveTo>
                  <a:cubicBezTo>
                    <a:pt x="68" y="52"/>
                    <a:pt x="68" y="54"/>
                    <a:pt x="69" y="55"/>
                  </a:cubicBezTo>
                  <a:cubicBezTo>
                    <a:pt x="72" y="53"/>
                    <a:pt x="71" y="48"/>
                    <a:pt x="69" y="46"/>
                  </a:cubicBezTo>
                  <a:cubicBezTo>
                    <a:pt x="69" y="49"/>
                    <a:pt x="67" y="49"/>
                    <a:pt x="67" y="52"/>
                  </a:cubicBezTo>
                  <a:close/>
                  <a:moveTo>
                    <a:pt x="61" y="55"/>
                  </a:moveTo>
                  <a:cubicBezTo>
                    <a:pt x="62" y="53"/>
                    <a:pt x="61" y="49"/>
                    <a:pt x="59" y="48"/>
                  </a:cubicBezTo>
                  <a:cubicBezTo>
                    <a:pt x="58" y="51"/>
                    <a:pt x="59" y="54"/>
                    <a:pt x="61" y="55"/>
                  </a:cubicBezTo>
                  <a:close/>
                  <a:moveTo>
                    <a:pt x="43" y="51"/>
                  </a:moveTo>
                  <a:cubicBezTo>
                    <a:pt x="43" y="52"/>
                    <a:pt x="44" y="53"/>
                    <a:pt x="43" y="54"/>
                  </a:cubicBezTo>
                  <a:cubicBezTo>
                    <a:pt x="45" y="55"/>
                    <a:pt x="45" y="55"/>
                    <a:pt x="44" y="58"/>
                  </a:cubicBezTo>
                  <a:cubicBezTo>
                    <a:pt x="42" y="57"/>
                    <a:pt x="44" y="54"/>
                    <a:pt x="41" y="53"/>
                  </a:cubicBezTo>
                  <a:cubicBezTo>
                    <a:pt x="39" y="56"/>
                    <a:pt x="37" y="62"/>
                    <a:pt x="42" y="64"/>
                  </a:cubicBezTo>
                  <a:cubicBezTo>
                    <a:pt x="41" y="65"/>
                    <a:pt x="43" y="68"/>
                    <a:pt x="45" y="69"/>
                  </a:cubicBezTo>
                  <a:cubicBezTo>
                    <a:pt x="47" y="66"/>
                    <a:pt x="45" y="63"/>
                    <a:pt x="46" y="60"/>
                  </a:cubicBezTo>
                  <a:cubicBezTo>
                    <a:pt x="48" y="60"/>
                    <a:pt x="46" y="62"/>
                    <a:pt x="48" y="62"/>
                  </a:cubicBezTo>
                  <a:cubicBezTo>
                    <a:pt x="50" y="58"/>
                    <a:pt x="46" y="52"/>
                    <a:pt x="43" y="49"/>
                  </a:cubicBezTo>
                  <a:cubicBezTo>
                    <a:pt x="43" y="50"/>
                    <a:pt x="43" y="50"/>
                    <a:pt x="43" y="51"/>
                  </a:cubicBezTo>
                  <a:close/>
                  <a:moveTo>
                    <a:pt x="110" y="55"/>
                  </a:moveTo>
                  <a:cubicBezTo>
                    <a:pt x="111" y="54"/>
                    <a:pt x="110" y="51"/>
                    <a:pt x="109" y="50"/>
                  </a:cubicBezTo>
                  <a:cubicBezTo>
                    <a:pt x="108" y="52"/>
                    <a:pt x="107" y="55"/>
                    <a:pt x="110" y="55"/>
                  </a:cubicBezTo>
                  <a:close/>
                  <a:moveTo>
                    <a:pt x="89" y="57"/>
                  </a:moveTo>
                  <a:cubicBezTo>
                    <a:pt x="91" y="55"/>
                    <a:pt x="89" y="52"/>
                    <a:pt x="87" y="51"/>
                  </a:cubicBezTo>
                  <a:cubicBezTo>
                    <a:pt x="88" y="53"/>
                    <a:pt x="87" y="55"/>
                    <a:pt x="89" y="57"/>
                  </a:cubicBezTo>
                  <a:close/>
                  <a:moveTo>
                    <a:pt x="16" y="86"/>
                  </a:moveTo>
                  <a:cubicBezTo>
                    <a:pt x="16" y="95"/>
                    <a:pt x="18" y="102"/>
                    <a:pt x="19" y="112"/>
                  </a:cubicBezTo>
                  <a:cubicBezTo>
                    <a:pt x="20" y="112"/>
                    <a:pt x="20" y="111"/>
                    <a:pt x="21" y="111"/>
                  </a:cubicBezTo>
                  <a:cubicBezTo>
                    <a:pt x="23" y="111"/>
                    <a:pt x="22" y="113"/>
                    <a:pt x="24" y="114"/>
                  </a:cubicBezTo>
                  <a:cubicBezTo>
                    <a:pt x="26" y="109"/>
                    <a:pt x="25" y="103"/>
                    <a:pt x="24" y="97"/>
                  </a:cubicBezTo>
                  <a:cubicBezTo>
                    <a:pt x="22" y="97"/>
                    <a:pt x="22" y="99"/>
                    <a:pt x="20" y="99"/>
                  </a:cubicBezTo>
                  <a:cubicBezTo>
                    <a:pt x="20" y="98"/>
                    <a:pt x="19" y="98"/>
                    <a:pt x="19" y="97"/>
                  </a:cubicBezTo>
                  <a:cubicBezTo>
                    <a:pt x="21" y="91"/>
                    <a:pt x="22" y="85"/>
                    <a:pt x="19" y="78"/>
                  </a:cubicBezTo>
                  <a:cubicBezTo>
                    <a:pt x="20" y="78"/>
                    <a:pt x="20" y="76"/>
                    <a:pt x="22" y="77"/>
                  </a:cubicBezTo>
                  <a:cubicBezTo>
                    <a:pt x="23" y="77"/>
                    <a:pt x="21" y="79"/>
                    <a:pt x="24" y="79"/>
                  </a:cubicBezTo>
                  <a:cubicBezTo>
                    <a:pt x="23" y="69"/>
                    <a:pt x="26" y="60"/>
                    <a:pt x="29" y="52"/>
                  </a:cubicBezTo>
                  <a:cubicBezTo>
                    <a:pt x="29" y="51"/>
                    <a:pt x="28" y="51"/>
                    <a:pt x="28" y="51"/>
                  </a:cubicBezTo>
                  <a:cubicBezTo>
                    <a:pt x="24" y="64"/>
                    <a:pt x="16" y="73"/>
                    <a:pt x="16" y="86"/>
                  </a:cubicBezTo>
                  <a:close/>
                  <a:moveTo>
                    <a:pt x="75" y="54"/>
                  </a:moveTo>
                  <a:cubicBezTo>
                    <a:pt x="77" y="56"/>
                    <a:pt x="76" y="58"/>
                    <a:pt x="78" y="59"/>
                  </a:cubicBezTo>
                  <a:cubicBezTo>
                    <a:pt x="81" y="57"/>
                    <a:pt x="77" y="55"/>
                    <a:pt x="77" y="52"/>
                  </a:cubicBezTo>
                  <a:cubicBezTo>
                    <a:pt x="75" y="51"/>
                    <a:pt x="75" y="53"/>
                    <a:pt x="75" y="54"/>
                  </a:cubicBezTo>
                  <a:close/>
                  <a:moveTo>
                    <a:pt x="95" y="57"/>
                  </a:moveTo>
                  <a:cubicBezTo>
                    <a:pt x="96" y="58"/>
                    <a:pt x="97" y="59"/>
                    <a:pt x="97" y="61"/>
                  </a:cubicBezTo>
                  <a:cubicBezTo>
                    <a:pt x="102" y="59"/>
                    <a:pt x="97" y="54"/>
                    <a:pt x="96" y="52"/>
                  </a:cubicBezTo>
                  <a:cubicBezTo>
                    <a:pt x="95" y="53"/>
                    <a:pt x="93" y="56"/>
                    <a:pt x="95" y="56"/>
                  </a:cubicBezTo>
                  <a:cubicBezTo>
                    <a:pt x="96" y="56"/>
                    <a:pt x="96" y="55"/>
                    <a:pt x="96" y="55"/>
                  </a:cubicBezTo>
                  <a:cubicBezTo>
                    <a:pt x="96" y="56"/>
                    <a:pt x="96" y="56"/>
                    <a:pt x="95" y="57"/>
                  </a:cubicBezTo>
                  <a:close/>
                  <a:moveTo>
                    <a:pt x="116" y="56"/>
                  </a:moveTo>
                  <a:cubicBezTo>
                    <a:pt x="116" y="55"/>
                    <a:pt x="117" y="53"/>
                    <a:pt x="115" y="53"/>
                  </a:cubicBezTo>
                  <a:cubicBezTo>
                    <a:pt x="115" y="54"/>
                    <a:pt x="114" y="56"/>
                    <a:pt x="116" y="56"/>
                  </a:cubicBezTo>
                  <a:close/>
                  <a:moveTo>
                    <a:pt x="127" y="66"/>
                  </a:moveTo>
                  <a:cubicBezTo>
                    <a:pt x="123" y="70"/>
                    <a:pt x="127" y="76"/>
                    <a:pt x="129" y="80"/>
                  </a:cubicBezTo>
                  <a:cubicBezTo>
                    <a:pt x="128" y="71"/>
                    <a:pt x="127" y="59"/>
                    <a:pt x="121" y="53"/>
                  </a:cubicBezTo>
                  <a:cubicBezTo>
                    <a:pt x="118" y="57"/>
                    <a:pt x="122" y="61"/>
                    <a:pt x="123" y="65"/>
                  </a:cubicBezTo>
                  <a:cubicBezTo>
                    <a:pt x="124" y="65"/>
                    <a:pt x="126" y="65"/>
                    <a:pt x="127" y="66"/>
                  </a:cubicBezTo>
                  <a:close/>
                  <a:moveTo>
                    <a:pt x="58" y="59"/>
                  </a:moveTo>
                  <a:cubicBezTo>
                    <a:pt x="57" y="53"/>
                    <a:pt x="54" y="56"/>
                    <a:pt x="58" y="59"/>
                  </a:cubicBezTo>
                  <a:close/>
                  <a:moveTo>
                    <a:pt x="105" y="59"/>
                  </a:moveTo>
                  <a:cubicBezTo>
                    <a:pt x="107" y="59"/>
                    <a:pt x="108" y="55"/>
                    <a:pt x="106" y="55"/>
                  </a:cubicBezTo>
                  <a:cubicBezTo>
                    <a:pt x="105" y="57"/>
                    <a:pt x="104" y="58"/>
                    <a:pt x="105" y="59"/>
                  </a:cubicBezTo>
                  <a:close/>
                  <a:moveTo>
                    <a:pt x="87" y="62"/>
                  </a:moveTo>
                  <a:cubicBezTo>
                    <a:pt x="87" y="60"/>
                    <a:pt x="87" y="56"/>
                    <a:pt x="85" y="55"/>
                  </a:cubicBezTo>
                  <a:cubicBezTo>
                    <a:pt x="84" y="59"/>
                    <a:pt x="82" y="61"/>
                    <a:pt x="87" y="62"/>
                  </a:cubicBezTo>
                  <a:close/>
                  <a:moveTo>
                    <a:pt x="71" y="61"/>
                  </a:moveTo>
                  <a:cubicBezTo>
                    <a:pt x="74" y="62"/>
                    <a:pt x="73" y="64"/>
                    <a:pt x="76" y="65"/>
                  </a:cubicBezTo>
                  <a:cubicBezTo>
                    <a:pt x="76" y="63"/>
                    <a:pt x="77" y="63"/>
                    <a:pt x="77" y="61"/>
                  </a:cubicBezTo>
                  <a:cubicBezTo>
                    <a:pt x="75" y="60"/>
                    <a:pt x="76" y="56"/>
                    <a:pt x="73" y="56"/>
                  </a:cubicBezTo>
                  <a:cubicBezTo>
                    <a:pt x="73" y="58"/>
                    <a:pt x="71" y="59"/>
                    <a:pt x="71" y="61"/>
                  </a:cubicBezTo>
                  <a:close/>
                  <a:moveTo>
                    <a:pt x="111" y="62"/>
                  </a:moveTo>
                  <a:cubicBezTo>
                    <a:pt x="114" y="62"/>
                    <a:pt x="112" y="57"/>
                    <a:pt x="110" y="57"/>
                  </a:cubicBezTo>
                  <a:cubicBezTo>
                    <a:pt x="110" y="59"/>
                    <a:pt x="111" y="61"/>
                    <a:pt x="111" y="62"/>
                  </a:cubicBezTo>
                  <a:close/>
                  <a:moveTo>
                    <a:pt x="64" y="63"/>
                  </a:moveTo>
                  <a:cubicBezTo>
                    <a:pt x="64" y="63"/>
                    <a:pt x="64" y="63"/>
                    <a:pt x="65" y="63"/>
                  </a:cubicBezTo>
                  <a:cubicBezTo>
                    <a:pt x="65" y="63"/>
                    <a:pt x="65" y="63"/>
                    <a:pt x="65" y="63"/>
                  </a:cubicBezTo>
                  <a:cubicBezTo>
                    <a:pt x="66" y="61"/>
                    <a:pt x="64" y="58"/>
                    <a:pt x="63" y="57"/>
                  </a:cubicBezTo>
                  <a:cubicBezTo>
                    <a:pt x="61" y="59"/>
                    <a:pt x="65" y="61"/>
                    <a:pt x="64" y="63"/>
                  </a:cubicBezTo>
                  <a:close/>
                  <a:moveTo>
                    <a:pt x="90" y="63"/>
                  </a:moveTo>
                  <a:cubicBezTo>
                    <a:pt x="92" y="64"/>
                    <a:pt x="90" y="68"/>
                    <a:pt x="94" y="70"/>
                  </a:cubicBezTo>
                  <a:cubicBezTo>
                    <a:pt x="94" y="68"/>
                    <a:pt x="96" y="67"/>
                    <a:pt x="96" y="65"/>
                  </a:cubicBezTo>
                  <a:cubicBezTo>
                    <a:pt x="94" y="63"/>
                    <a:pt x="94" y="60"/>
                    <a:pt x="92" y="58"/>
                  </a:cubicBezTo>
                  <a:cubicBezTo>
                    <a:pt x="91" y="59"/>
                    <a:pt x="90" y="61"/>
                    <a:pt x="90" y="63"/>
                  </a:cubicBezTo>
                  <a:close/>
                  <a:moveTo>
                    <a:pt x="110" y="67"/>
                  </a:moveTo>
                  <a:cubicBezTo>
                    <a:pt x="110" y="64"/>
                    <a:pt x="109" y="61"/>
                    <a:pt x="107" y="59"/>
                  </a:cubicBezTo>
                  <a:cubicBezTo>
                    <a:pt x="106" y="62"/>
                    <a:pt x="107" y="65"/>
                    <a:pt x="110" y="67"/>
                  </a:cubicBezTo>
                  <a:close/>
                  <a:moveTo>
                    <a:pt x="121" y="68"/>
                  </a:moveTo>
                  <a:cubicBezTo>
                    <a:pt x="120" y="64"/>
                    <a:pt x="120" y="61"/>
                    <a:pt x="117" y="59"/>
                  </a:cubicBezTo>
                  <a:cubicBezTo>
                    <a:pt x="118" y="63"/>
                    <a:pt x="119" y="66"/>
                    <a:pt x="121" y="68"/>
                  </a:cubicBezTo>
                  <a:close/>
                  <a:moveTo>
                    <a:pt x="56" y="64"/>
                  </a:moveTo>
                  <a:cubicBezTo>
                    <a:pt x="57" y="63"/>
                    <a:pt x="56" y="61"/>
                    <a:pt x="55" y="60"/>
                  </a:cubicBezTo>
                  <a:cubicBezTo>
                    <a:pt x="54" y="62"/>
                    <a:pt x="54" y="64"/>
                    <a:pt x="56" y="64"/>
                  </a:cubicBezTo>
                  <a:close/>
                  <a:moveTo>
                    <a:pt x="83" y="68"/>
                  </a:moveTo>
                  <a:cubicBezTo>
                    <a:pt x="84" y="66"/>
                    <a:pt x="83" y="63"/>
                    <a:pt x="81" y="63"/>
                  </a:cubicBezTo>
                  <a:cubicBezTo>
                    <a:pt x="80" y="64"/>
                    <a:pt x="81" y="67"/>
                    <a:pt x="83" y="68"/>
                  </a:cubicBezTo>
                  <a:close/>
                  <a:moveTo>
                    <a:pt x="73" y="71"/>
                  </a:moveTo>
                  <a:cubicBezTo>
                    <a:pt x="73" y="68"/>
                    <a:pt x="72" y="64"/>
                    <a:pt x="69" y="63"/>
                  </a:cubicBezTo>
                  <a:cubicBezTo>
                    <a:pt x="69" y="66"/>
                    <a:pt x="70" y="70"/>
                    <a:pt x="73" y="71"/>
                  </a:cubicBezTo>
                  <a:close/>
                  <a:moveTo>
                    <a:pt x="100" y="64"/>
                  </a:moveTo>
                  <a:cubicBezTo>
                    <a:pt x="100" y="66"/>
                    <a:pt x="101" y="66"/>
                    <a:pt x="100" y="68"/>
                  </a:cubicBezTo>
                  <a:cubicBezTo>
                    <a:pt x="103" y="70"/>
                    <a:pt x="102" y="72"/>
                    <a:pt x="106" y="74"/>
                  </a:cubicBezTo>
                  <a:cubicBezTo>
                    <a:pt x="107" y="69"/>
                    <a:pt x="102" y="66"/>
                    <a:pt x="101" y="63"/>
                  </a:cubicBezTo>
                  <a:cubicBezTo>
                    <a:pt x="101" y="63"/>
                    <a:pt x="101" y="64"/>
                    <a:pt x="100" y="64"/>
                  </a:cubicBezTo>
                  <a:close/>
                  <a:moveTo>
                    <a:pt x="34" y="76"/>
                  </a:moveTo>
                  <a:cubicBezTo>
                    <a:pt x="34" y="78"/>
                    <a:pt x="36" y="81"/>
                    <a:pt x="38" y="82"/>
                  </a:cubicBezTo>
                  <a:cubicBezTo>
                    <a:pt x="41" y="79"/>
                    <a:pt x="41" y="72"/>
                    <a:pt x="37" y="70"/>
                  </a:cubicBezTo>
                  <a:cubicBezTo>
                    <a:pt x="39" y="67"/>
                    <a:pt x="37" y="65"/>
                    <a:pt x="35" y="64"/>
                  </a:cubicBezTo>
                  <a:cubicBezTo>
                    <a:pt x="33" y="67"/>
                    <a:pt x="29" y="73"/>
                    <a:pt x="34" y="76"/>
                  </a:cubicBezTo>
                  <a:close/>
                  <a:moveTo>
                    <a:pt x="59" y="67"/>
                  </a:moveTo>
                  <a:cubicBezTo>
                    <a:pt x="61" y="67"/>
                    <a:pt x="61" y="68"/>
                    <a:pt x="62" y="69"/>
                  </a:cubicBezTo>
                  <a:cubicBezTo>
                    <a:pt x="63" y="67"/>
                    <a:pt x="62" y="64"/>
                    <a:pt x="61" y="64"/>
                  </a:cubicBezTo>
                  <a:cubicBezTo>
                    <a:pt x="60" y="65"/>
                    <a:pt x="60" y="66"/>
                    <a:pt x="59" y="67"/>
                  </a:cubicBezTo>
                  <a:close/>
                  <a:moveTo>
                    <a:pt x="91" y="73"/>
                  </a:moveTo>
                  <a:cubicBezTo>
                    <a:pt x="92" y="69"/>
                    <a:pt x="90" y="66"/>
                    <a:pt x="88" y="65"/>
                  </a:cubicBezTo>
                  <a:cubicBezTo>
                    <a:pt x="88" y="67"/>
                    <a:pt x="90" y="70"/>
                    <a:pt x="91" y="73"/>
                  </a:cubicBezTo>
                  <a:close/>
                  <a:moveTo>
                    <a:pt x="113" y="68"/>
                  </a:moveTo>
                  <a:cubicBezTo>
                    <a:pt x="115" y="69"/>
                    <a:pt x="114" y="73"/>
                    <a:pt x="117" y="73"/>
                  </a:cubicBezTo>
                  <a:cubicBezTo>
                    <a:pt x="118" y="70"/>
                    <a:pt x="116" y="66"/>
                    <a:pt x="115" y="65"/>
                  </a:cubicBezTo>
                  <a:cubicBezTo>
                    <a:pt x="114" y="66"/>
                    <a:pt x="114" y="67"/>
                    <a:pt x="113" y="68"/>
                  </a:cubicBezTo>
                  <a:close/>
                  <a:moveTo>
                    <a:pt x="71" y="73"/>
                  </a:moveTo>
                  <a:cubicBezTo>
                    <a:pt x="69" y="71"/>
                    <a:pt x="69" y="67"/>
                    <a:pt x="68" y="66"/>
                  </a:cubicBezTo>
                  <a:cubicBezTo>
                    <a:pt x="67" y="68"/>
                    <a:pt x="69" y="74"/>
                    <a:pt x="71" y="73"/>
                  </a:cubicBezTo>
                  <a:close/>
                  <a:moveTo>
                    <a:pt x="51" y="72"/>
                  </a:moveTo>
                  <a:cubicBezTo>
                    <a:pt x="52" y="71"/>
                    <a:pt x="53" y="70"/>
                    <a:pt x="53" y="68"/>
                  </a:cubicBezTo>
                  <a:cubicBezTo>
                    <a:pt x="53" y="67"/>
                    <a:pt x="53" y="66"/>
                    <a:pt x="52" y="66"/>
                  </a:cubicBezTo>
                  <a:cubicBezTo>
                    <a:pt x="51" y="69"/>
                    <a:pt x="50" y="70"/>
                    <a:pt x="51" y="72"/>
                  </a:cubicBezTo>
                  <a:close/>
                  <a:moveTo>
                    <a:pt x="78" y="72"/>
                  </a:moveTo>
                  <a:cubicBezTo>
                    <a:pt x="80" y="73"/>
                    <a:pt x="81" y="72"/>
                    <a:pt x="81" y="71"/>
                  </a:cubicBezTo>
                  <a:cubicBezTo>
                    <a:pt x="80" y="70"/>
                    <a:pt x="81" y="67"/>
                    <a:pt x="79" y="67"/>
                  </a:cubicBezTo>
                  <a:cubicBezTo>
                    <a:pt x="78" y="68"/>
                    <a:pt x="78" y="70"/>
                    <a:pt x="78" y="72"/>
                  </a:cubicBezTo>
                  <a:close/>
                  <a:moveTo>
                    <a:pt x="60" y="72"/>
                  </a:moveTo>
                  <a:cubicBezTo>
                    <a:pt x="61" y="71"/>
                    <a:pt x="60" y="68"/>
                    <a:pt x="58" y="68"/>
                  </a:cubicBezTo>
                  <a:cubicBezTo>
                    <a:pt x="58" y="69"/>
                    <a:pt x="59" y="71"/>
                    <a:pt x="60" y="72"/>
                  </a:cubicBezTo>
                  <a:close/>
                  <a:moveTo>
                    <a:pt x="94" y="74"/>
                  </a:moveTo>
                  <a:cubicBezTo>
                    <a:pt x="97" y="77"/>
                    <a:pt x="97" y="82"/>
                    <a:pt x="100" y="85"/>
                  </a:cubicBezTo>
                  <a:cubicBezTo>
                    <a:pt x="101" y="83"/>
                    <a:pt x="102" y="81"/>
                    <a:pt x="103" y="78"/>
                  </a:cubicBezTo>
                  <a:cubicBezTo>
                    <a:pt x="101" y="75"/>
                    <a:pt x="100" y="72"/>
                    <a:pt x="98" y="69"/>
                  </a:cubicBezTo>
                  <a:cubicBezTo>
                    <a:pt x="96" y="71"/>
                    <a:pt x="96" y="73"/>
                    <a:pt x="94" y="74"/>
                  </a:cubicBezTo>
                  <a:close/>
                  <a:moveTo>
                    <a:pt x="88" y="78"/>
                  </a:moveTo>
                  <a:cubicBezTo>
                    <a:pt x="90" y="76"/>
                    <a:pt x="86" y="74"/>
                    <a:pt x="87" y="70"/>
                  </a:cubicBezTo>
                  <a:cubicBezTo>
                    <a:pt x="83" y="72"/>
                    <a:pt x="86" y="76"/>
                    <a:pt x="88" y="78"/>
                  </a:cubicBezTo>
                  <a:close/>
                  <a:moveTo>
                    <a:pt x="114" y="76"/>
                  </a:moveTo>
                  <a:cubicBezTo>
                    <a:pt x="115" y="75"/>
                    <a:pt x="113" y="71"/>
                    <a:pt x="111" y="71"/>
                  </a:cubicBezTo>
                  <a:cubicBezTo>
                    <a:pt x="110" y="74"/>
                    <a:pt x="111" y="75"/>
                    <a:pt x="114" y="76"/>
                  </a:cubicBezTo>
                  <a:close/>
                  <a:moveTo>
                    <a:pt x="64" y="74"/>
                  </a:moveTo>
                  <a:cubicBezTo>
                    <a:pt x="66" y="75"/>
                    <a:pt x="66" y="80"/>
                    <a:pt x="68" y="81"/>
                  </a:cubicBezTo>
                  <a:cubicBezTo>
                    <a:pt x="70" y="78"/>
                    <a:pt x="67" y="74"/>
                    <a:pt x="65" y="71"/>
                  </a:cubicBezTo>
                  <a:cubicBezTo>
                    <a:pt x="65" y="73"/>
                    <a:pt x="63" y="73"/>
                    <a:pt x="64" y="74"/>
                  </a:cubicBezTo>
                  <a:close/>
                  <a:moveTo>
                    <a:pt x="49" y="76"/>
                  </a:moveTo>
                  <a:cubicBezTo>
                    <a:pt x="49" y="76"/>
                    <a:pt x="51" y="73"/>
                    <a:pt x="49" y="73"/>
                  </a:cubicBezTo>
                  <a:cubicBezTo>
                    <a:pt x="49" y="75"/>
                    <a:pt x="47" y="76"/>
                    <a:pt x="49" y="76"/>
                  </a:cubicBezTo>
                  <a:close/>
                  <a:moveTo>
                    <a:pt x="75" y="80"/>
                  </a:moveTo>
                  <a:cubicBezTo>
                    <a:pt x="79" y="81"/>
                    <a:pt x="79" y="74"/>
                    <a:pt x="75" y="74"/>
                  </a:cubicBezTo>
                  <a:cubicBezTo>
                    <a:pt x="75" y="77"/>
                    <a:pt x="71" y="79"/>
                    <a:pt x="75" y="81"/>
                  </a:cubicBezTo>
                  <a:cubicBezTo>
                    <a:pt x="75" y="79"/>
                    <a:pt x="75" y="78"/>
                    <a:pt x="76" y="78"/>
                  </a:cubicBezTo>
                  <a:cubicBezTo>
                    <a:pt x="77" y="80"/>
                    <a:pt x="75" y="78"/>
                    <a:pt x="75" y="80"/>
                  </a:cubicBezTo>
                  <a:close/>
                  <a:moveTo>
                    <a:pt x="55" y="81"/>
                  </a:moveTo>
                  <a:cubicBezTo>
                    <a:pt x="57" y="79"/>
                    <a:pt x="58" y="77"/>
                    <a:pt x="57" y="74"/>
                  </a:cubicBezTo>
                  <a:cubicBezTo>
                    <a:pt x="57" y="74"/>
                    <a:pt x="56" y="74"/>
                    <a:pt x="56" y="74"/>
                  </a:cubicBezTo>
                  <a:cubicBezTo>
                    <a:pt x="56" y="77"/>
                    <a:pt x="52" y="79"/>
                    <a:pt x="55" y="81"/>
                  </a:cubicBezTo>
                  <a:close/>
                  <a:moveTo>
                    <a:pt x="86" y="82"/>
                  </a:moveTo>
                  <a:cubicBezTo>
                    <a:pt x="86" y="79"/>
                    <a:pt x="85" y="77"/>
                    <a:pt x="84" y="74"/>
                  </a:cubicBezTo>
                  <a:cubicBezTo>
                    <a:pt x="82" y="78"/>
                    <a:pt x="83" y="81"/>
                    <a:pt x="86" y="82"/>
                  </a:cubicBezTo>
                  <a:close/>
                  <a:moveTo>
                    <a:pt x="107" y="82"/>
                  </a:moveTo>
                  <a:cubicBezTo>
                    <a:pt x="111" y="84"/>
                    <a:pt x="110" y="77"/>
                    <a:pt x="108" y="76"/>
                  </a:cubicBezTo>
                  <a:cubicBezTo>
                    <a:pt x="106" y="79"/>
                    <a:pt x="109" y="80"/>
                    <a:pt x="107" y="82"/>
                  </a:cubicBezTo>
                  <a:close/>
                  <a:moveTo>
                    <a:pt x="95" y="79"/>
                  </a:moveTo>
                  <a:cubicBezTo>
                    <a:pt x="95" y="78"/>
                    <a:pt x="95" y="76"/>
                    <a:pt x="93" y="76"/>
                  </a:cubicBezTo>
                  <a:cubicBezTo>
                    <a:pt x="94" y="77"/>
                    <a:pt x="93" y="80"/>
                    <a:pt x="95" y="79"/>
                  </a:cubicBezTo>
                  <a:close/>
                  <a:moveTo>
                    <a:pt x="121" y="82"/>
                  </a:moveTo>
                  <a:cubicBezTo>
                    <a:pt x="121" y="80"/>
                    <a:pt x="121" y="78"/>
                    <a:pt x="119" y="77"/>
                  </a:cubicBezTo>
                  <a:cubicBezTo>
                    <a:pt x="117" y="78"/>
                    <a:pt x="119" y="84"/>
                    <a:pt x="121" y="82"/>
                  </a:cubicBezTo>
                  <a:close/>
                  <a:moveTo>
                    <a:pt x="30" y="83"/>
                  </a:moveTo>
                  <a:cubicBezTo>
                    <a:pt x="31" y="82"/>
                    <a:pt x="31" y="79"/>
                    <a:pt x="30" y="78"/>
                  </a:cubicBezTo>
                  <a:cubicBezTo>
                    <a:pt x="30" y="80"/>
                    <a:pt x="28" y="82"/>
                    <a:pt x="30" y="83"/>
                  </a:cubicBezTo>
                  <a:close/>
                  <a:moveTo>
                    <a:pt x="64" y="88"/>
                  </a:moveTo>
                  <a:cubicBezTo>
                    <a:pt x="64" y="84"/>
                    <a:pt x="61" y="83"/>
                    <a:pt x="61" y="80"/>
                  </a:cubicBezTo>
                  <a:cubicBezTo>
                    <a:pt x="58" y="82"/>
                    <a:pt x="58" y="87"/>
                    <a:pt x="55" y="89"/>
                  </a:cubicBezTo>
                  <a:cubicBezTo>
                    <a:pt x="57" y="92"/>
                    <a:pt x="57" y="95"/>
                    <a:pt x="59" y="97"/>
                  </a:cubicBezTo>
                  <a:cubicBezTo>
                    <a:pt x="61" y="94"/>
                    <a:pt x="57" y="92"/>
                    <a:pt x="58" y="89"/>
                  </a:cubicBezTo>
                  <a:cubicBezTo>
                    <a:pt x="59" y="97"/>
                    <a:pt x="64" y="91"/>
                    <a:pt x="64" y="88"/>
                  </a:cubicBezTo>
                  <a:close/>
                  <a:moveTo>
                    <a:pt x="96" y="93"/>
                  </a:moveTo>
                  <a:cubicBezTo>
                    <a:pt x="96" y="89"/>
                    <a:pt x="93" y="83"/>
                    <a:pt x="90" y="80"/>
                  </a:cubicBezTo>
                  <a:cubicBezTo>
                    <a:pt x="90" y="85"/>
                    <a:pt x="93" y="91"/>
                    <a:pt x="96" y="93"/>
                  </a:cubicBezTo>
                  <a:close/>
                  <a:moveTo>
                    <a:pt x="41" y="87"/>
                  </a:moveTo>
                  <a:cubicBezTo>
                    <a:pt x="41" y="85"/>
                    <a:pt x="44" y="83"/>
                    <a:pt x="43" y="81"/>
                  </a:cubicBezTo>
                  <a:cubicBezTo>
                    <a:pt x="42" y="83"/>
                    <a:pt x="39" y="85"/>
                    <a:pt x="41" y="87"/>
                  </a:cubicBezTo>
                  <a:close/>
                  <a:moveTo>
                    <a:pt x="53" y="85"/>
                  </a:moveTo>
                  <a:cubicBezTo>
                    <a:pt x="55" y="84"/>
                    <a:pt x="55" y="82"/>
                    <a:pt x="53" y="81"/>
                  </a:cubicBezTo>
                  <a:cubicBezTo>
                    <a:pt x="53" y="83"/>
                    <a:pt x="51" y="85"/>
                    <a:pt x="53" y="85"/>
                  </a:cubicBezTo>
                  <a:close/>
                  <a:moveTo>
                    <a:pt x="78" y="88"/>
                  </a:moveTo>
                  <a:cubicBezTo>
                    <a:pt x="80" y="86"/>
                    <a:pt x="79" y="88"/>
                    <a:pt x="81" y="89"/>
                  </a:cubicBezTo>
                  <a:cubicBezTo>
                    <a:pt x="84" y="87"/>
                    <a:pt x="83" y="82"/>
                    <a:pt x="80" y="81"/>
                  </a:cubicBezTo>
                  <a:cubicBezTo>
                    <a:pt x="80" y="85"/>
                    <a:pt x="77" y="85"/>
                    <a:pt x="78" y="88"/>
                  </a:cubicBezTo>
                  <a:close/>
                  <a:moveTo>
                    <a:pt x="69" y="86"/>
                  </a:moveTo>
                  <a:cubicBezTo>
                    <a:pt x="70" y="87"/>
                    <a:pt x="70" y="89"/>
                    <a:pt x="72" y="89"/>
                  </a:cubicBezTo>
                  <a:cubicBezTo>
                    <a:pt x="73" y="87"/>
                    <a:pt x="73" y="84"/>
                    <a:pt x="71" y="82"/>
                  </a:cubicBezTo>
                  <a:cubicBezTo>
                    <a:pt x="70" y="83"/>
                    <a:pt x="70" y="84"/>
                    <a:pt x="69" y="86"/>
                  </a:cubicBezTo>
                  <a:close/>
                  <a:moveTo>
                    <a:pt x="118" y="87"/>
                  </a:moveTo>
                  <a:cubicBezTo>
                    <a:pt x="118" y="85"/>
                    <a:pt x="118" y="83"/>
                    <a:pt x="116" y="82"/>
                  </a:cubicBezTo>
                  <a:cubicBezTo>
                    <a:pt x="117" y="84"/>
                    <a:pt x="117" y="86"/>
                    <a:pt x="118" y="87"/>
                  </a:cubicBezTo>
                  <a:close/>
                  <a:moveTo>
                    <a:pt x="102" y="91"/>
                  </a:moveTo>
                  <a:cubicBezTo>
                    <a:pt x="105" y="90"/>
                    <a:pt x="108" y="85"/>
                    <a:pt x="105" y="83"/>
                  </a:cubicBezTo>
                  <a:cubicBezTo>
                    <a:pt x="104" y="86"/>
                    <a:pt x="101" y="88"/>
                    <a:pt x="102" y="91"/>
                  </a:cubicBezTo>
                  <a:close/>
                  <a:moveTo>
                    <a:pt x="34" y="89"/>
                  </a:moveTo>
                  <a:cubicBezTo>
                    <a:pt x="35" y="80"/>
                    <a:pt x="25" y="85"/>
                    <a:pt x="30" y="93"/>
                  </a:cubicBezTo>
                  <a:cubicBezTo>
                    <a:pt x="30" y="94"/>
                    <a:pt x="29" y="94"/>
                    <a:pt x="29" y="95"/>
                  </a:cubicBezTo>
                  <a:cubicBezTo>
                    <a:pt x="31" y="94"/>
                    <a:pt x="30" y="96"/>
                    <a:pt x="31" y="96"/>
                  </a:cubicBezTo>
                  <a:cubicBezTo>
                    <a:pt x="31" y="92"/>
                    <a:pt x="34" y="92"/>
                    <a:pt x="34" y="89"/>
                  </a:cubicBezTo>
                  <a:close/>
                  <a:moveTo>
                    <a:pt x="94" y="97"/>
                  </a:moveTo>
                  <a:cubicBezTo>
                    <a:pt x="93" y="92"/>
                    <a:pt x="90" y="89"/>
                    <a:pt x="88" y="85"/>
                  </a:cubicBezTo>
                  <a:cubicBezTo>
                    <a:pt x="88" y="89"/>
                    <a:pt x="91" y="95"/>
                    <a:pt x="94" y="97"/>
                  </a:cubicBezTo>
                  <a:close/>
                  <a:moveTo>
                    <a:pt x="135" y="91"/>
                  </a:moveTo>
                  <a:cubicBezTo>
                    <a:pt x="135" y="89"/>
                    <a:pt x="135" y="87"/>
                    <a:pt x="134" y="87"/>
                  </a:cubicBezTo>
                  <a:cubicBezTo>
                    <a:pt x="134" y="88"/>
                    <a:pt x="133" y="91"/>
                    <a:pt x="135" y="91"/>
                  </a:cubicBezTo>
                  <a:close/>
                  <a:moveTo>
                    <a:pt x="68" y="90"/>
                  </a:moveTo>
                  <a:cubicBezTo>
                    <a:pt x="69" y="89"/>
                    <a:pt x="69" y="91"/>
                    <a:pt x="70" y="90"/>
                  </a:cubicBezTo>
                  <a:cubicBezTo>
                    <a:pt x="69" y="90"/>
                    <a:pt x="70" y="87"/>
                    <a:pt x="68" y="88"/>
                  </a:cubicBezTo>
                  <a:cubicBezTo>
                    <a:pt x="68" y="89"/>
                    <a:pt x="68" y="89"/>
                    <a:pt x="68" y="90"/>
                  </a:cubicBezTo>
                  <a:close/>
                  <a:moveTo>
                    <a:pt x="45" y="95"/>
                  </a:moveTo>
                  <a:cubicBezTo>
                    <a:pt x="45" y="93"/>
                    <a:pt x="49" y="90"/>
                    <a:pt x="46" y="89"/>
                  </a:cubicBezTo>
                  <a:cubicBezTo>
                    <a:pt x="46" y="90"/>
                    <a:pt x="43" y="93"/>
                    <a:pt x="45" y="95"/>
                  </a:cubicBezTo>
                  <a:close/>
                  <a:moveTo>
                    <a:pt x="113" y="93"/>
                  </a:moveTo>
                  <a:cubicBezTo>
                    <a:pt x="114" y="93"/>
                    <a:pt x="115" y="92"/>
                    <a:pt x="115" y="90"/>
                  </a:cubicBezTo>
                  <a:cubicBezTo>
                    <a:pt x="114" y="90"/>
                    <a:pt x="114" y="88"/>
                    <a:pt x="113" y="89"/>
                  </a:cubicBezTo>
                  <a:cubicBezTo>
                    <a:pt x="112" y="90"/>
                    <a:pt x="113" y="91"/>
                    <a:pt x="113" y="93"/>
                  </a:cubicBezTo>
                  <a:close/>
                  <a:moveTo>
                    <a:pt x="105" y="95"/>
                  </a:moveTo>
                  <a:cubicBezTo>
                    <a:pt x="107" y="94"/>
                    <a:pt x="107" y="91"/>
                    <a:pt x="108" y="90"/>
                  </a:cubicBezTo>
                  <a:cubicBezTo>
                    <a:pt x="106" y="90"/>
                    <a:pt x="103" y="93"/>
                    <a:pt x="105" y="95"/>
                  </a:cubicBezTo>
                  <a:close/>
                  <a:moveTo>
                    <a:pt x="124" y="94"/>
                  </a:moveTo>
                  <a:cubicBezTo>
                    <a:pt x="124" y="95"/>
                    <a:pt x="123" y="95"/>
                    <a:pt x="122" y="94"/>
                  </a:cubicBezTo>
                  <a:cubicBezTo>
                    <a:pt x="122" y="96"/>
                    <a:pt x="123" y="96"/>
                    <a:pt x="122" y="97"/>
                  </a:cubicBezTo>
                  <a:cubicBezTo>
                    <a:pt x="124" y="97"/>
                    <a:pt x="123" y="95"/>
                    <a:pt x="126" y="95"/>
                  </a:cubicBezTo>
                  <a:cubicBezTo>
                    <a:pt x="126" y="100"/>
                    <a:pt x="128" y="103"/>
                    <a:pt x="130" y="106"/>
                  </a:cubicBezTo>
                  <a:cubicBezTo>
                    <a:pt x="130" y="104"/>
                    <a:pt x="131" y="102"/>
                    <a:pt x="131" y="100"/>
                  </a:cubicBezTo>
                  <a:cubicBezTo>
                    <a:pt x="126" y="99"/>
                    <a:pt x="127" y="92"/>
                    <a:pt x="123" y="90"/>
                  </a:cubicBezTo>
                  <a:cubicBezTo>
                    <a:pt x="122" y="91"/>
                    <a:pt x="125" y="92"/>
                    <a:pt x="124" y="94"/>
                  </a:cubicBezTo>
                  <a:close/>
                  <a:moveTo>
                    <a:pt x="83" y="98"/>
                  </a:moveTo>
                  <a:cubicBezTo>
                    <a:pt x="85" y="99"/>
                    <a:pt x="83" y="97"/>
                    <a:pt x="85" y="97"/>
                  </a:cubicBezTo>
                  <a:cubicBezTo>
                    <a:pt x="87" y="100"/>
                    <a:pt x="87" y="103"/>
                    <a:pt x="90" y="106"/>
                  </a:cubicBezTo>
                  <a:cubicBezTo>
                    <a:pt x="93" y="100"/>
                    <a:pt x="88" y="94"/>
                    <a:pt x="85" y="90"/>
                  </a:cubicBezTo>
                  <a:cubicBezTo>
                    <a:pt x="84" y="93"/>
                    <a:pt x="81" y="95"/>
                    <a:pt x="83" y="98"/>
                  </a:cubicBezTo>
                  <a:close/>
                  <a:moveTo>
                    <a:pt x="72" y="96"/>
                  </a:moveTo>
                  <a:cubicBezTo>
                    <a:pt x="73" y="98"/>
                    <a:pt x="74" y="99"/>
                    <a:pt x="75" y="100"/>
                  </a:cubicBezTo>
                  <a:cubicBezTo>
                    <a:pt x="77" y="97"/>
                    <a:pt x="79" y="92"/>
                    <a:pt x="75" y="91"/>
                  </a:cubicBezTo>
                  <a:cubicBezTo>
                    <a:pt x="74" y="93"/>
                    <a:pt x="73" y="95"/>
                    <a:pt x="72" y="96"/>
                  </a:cubicBezTo>
                  <a:close/>
                  <a:moveTo>
                    <a:pt x="62" y="100"/>
                  </a:moveTo>
                  <a:cubicBezTo>
                    <a:pt x="62" y="102"/>
                    <a:pt x="63" y="105"/>
                    <a:pt x="64" y="104"/>
                  </a:cubicBezTo>
                  <a:cubicBezTo>
                    <a:pt x="64" y="103"/>
                    <a:pt x="62" y="101"/>
                    <a:pt x="63" y="100"/>
                  </a:cubicBezTo>
                  <a:cubicBezTo>
                    <a:pt x="64" y="100"/>
                    <a:pt x="64" y="102"/>
                    <a:pt x="66" y="101"/>
                  </a:cubicBezTo>
                  <a:cubicBezTo>
                    <a:pt x="67" y="98"/>
                    <a:pt x="69" y="96"/>
                    <a:pt x="67" y="92"/>
                  </a:cubicBezTo>
                  <a:cubicBezTo>
                    <a:pt x="64" y="93"/>
                    <a:pt x="64" y="98"/>
                    <a:pt x="62" y="100"/>
                  </a:cubicBezTo>
                  <a:close/>
                  <a:moveTo>
                    <a:pt x="47" y="97"/>
                  </a:moveTo>
                  <a:cubicBezTo>
                    <a:pt x="48" y="96"/>
                    <a:pt x="49" y="94"/>
                    <a:pt x="49" y="93"/>
                  </a:cubicBezTo>
                  <a:cubicBezTo>
                    <a:pt x="46" y="93"/>
                    <a:pt x="47" y="95"/>
                    <a:pt x="47" y="97"/>
                  </a:cubicBezTo>
                  <a:close/>
                  <a:moveTo>
                    <a:pt x="56" y="103"/>
                  </a:moveTo>
                  <a:cubicBezTo>
                    <a:pt x="58" y="100"/>
                    <a:pt x="55" y="96"/>
                    <a:pt x="53" y="94"/>
                  </a:cubicBezTo>
                  <a:cubicBezTo>
                    <a:pt x="51" y="96"/>
                    <a:pt x="55" y="101"/>
                    <a:pt x="56" y="103"/>
                  </a:cubicBezTo>
                  <a:close/>
                  <a:moveTo>
                    <a:pt x="34" y="101"/>
                  </a:moveTo>
                  <a:cubicBezTo>
                    <a:pt x="36" y="100"/>
                    <a:pt x="39" y="95"/>
                    <a:pt x="35" y="94"/>
                  </a:cubicBezTo>
                  <a:cubicBezTo>
                    <a:pt x="35" y="97"/>
                    <a:pt x="32" y="99"/>
                    <a:pt x="34" y="101"/>
                  </a:cubicBezTo>
                  <a:close/>
                  <a:moveTo>
                    <a:pt x="116" y="98"/>
                  </a:moveTo>
                  <a:cubicBezTo>
                    <a:pt x="116" y="96"/>
                    <a:pt x="116" y="95"/>
                    <a:pt x="117" y="94"/>
                  </a:cubicBezTo>
                  <a:cubicBezTo>
                    <a:pt x="114" y="93"/>
                    <a:pt x="113" y="98"/>
                    <a:pt x="116" y="98"/>
                  </a:cubicBezTo>
                  <a:close/>
                  <a:moveTo>
                    <a:pt x="109" y="102"/>
                  </a:moveTo>
                  <a:cubicBezTo>
                    <a:pt x="110" y="100"/>
                    <a:pt x="110" y="99"/>
                    <a:pt x="111" y="97"/>
                  </a:cubicBezTo>
                  <a:cubicBezTo>
                    <a:pt x="111" y="96"/>
                    <a:pt x="111" y="95"/>
                    <a:pt x="110" y="95"/>
                  </a:cubicBezTo>
                  <a:cubicBezTo>
                    <a:pt x="109" y="97"/>
                    <a:pt x="105" y="100"/>
                    <a:pt x="109" y="102"/>
                  </a:cubicBezTo>
                  <a:close/>
                  <a:moveTo>
                    <a:pt x="42" y="100"/>
                  </a:moveTo>
                  <a:cubicBezTo>
                    <a:pt x="43" y="99"/>
                    <a:pt x="44" y="97"/>
                    <a:pt x="42" y="97"/>
                  </a:cubicBezTo>
                  <a:cubicBezTo>
                    <a:pt x="41" y="98"/>
                    <a:pt x="41" y="100"/>
                    <a:pt x="42" y="100"/>
                  </a:cubicBezTo>
                  <a:close/>
                  <a:moveTo>
                    <a:pt x="96" y="102"/>
                  </a:moveTo>
                  <a:cubicBezTo>
                    <a:pt x="98" y="101"/>
                    <a:pt x="98" y="99"/>
                    <a:pt x="99" y="97"/>
                  </a:cubicBezTo>
                  <a:cubicBezTo>
                    <a:pt x="97" y="97"/>
                    <a:pt x="97" y="101"/>
                    <a:pt x="96" y="102"/>
                  </a:cubicBezTo>
                  <a:close/>
                  <a:moveTo>
                    <a:pt x="50" y="102"/>
                  </a:moveTo>
                  <a:cubicBezTo>
                    <a:pt x="51" y="104"/>
                    <a:pt x="53" y="107"/>
                    <a:pt x="53" y="109"/>
                  </a:cubicBezTo>
                  <a:cubicBezTo>
                    <a:pt x="57" y="107"/>
                    <a:pt x="54" y="100"/>
                    <a:pt x="51" y="99"/>
                  </a:cubicBezTo>
                  <a:cubicBezTo>
                    <a:pt x="51" y="100"/>
                    <a:pt x="50" y="101"/>
                    <a:pt x="50" y="102"/>
                  </a:cubicBezTo>
                  <a:close/>
                  <a:moveTo>
                    <a:pt x="81" y="99"/>
                  </a:moveTo>
                  <a:cubicBezTo>
                    <a:pt x="76" y="100"/>
                    <a:pt x="80" y="105"/>
                    <a:pt x="77" y="107"/>
                  </a:cubicBezTo>
                  <a:cubicBezTo>
                    <a:pt x="80" y="110"/>
                    <a:pt x="80" y="115"/>
                    <a:pt x="84" y="117"/>
                  </a:cubicBezTo>
                  <a:cubicBezTo>
                    <a:pt x="89" y="111"/>
                    <a:pt x="82" y="106"/>
                    <a:pt x="81" y="99"/>
                  </a:cubicBezTo>
                  <a:close/>
                  <a:moveTo>
                    <a:pt x="15" y="117"/>
                  </a:moveTo>
                  <a:cubicBezTo>
                    <a:pt x="13" y="110"/>
                    <a:pt x="14" y="107"/>
                    <a:pt x="12" y="100"/>
                  </a:cubicBezTo>
                  <a:cubicBezTo>
                    <a:pt x="11" y="105"/>
                    <a:pt x="13" y="112"/>
                    <a:pt x="15" y="117"/>
                  </a:cubicBezTo>
                  <a:close/>
                  <a:moveTo>
                    <a:pt x="111" y="106"/>
                  </a:moveTo>
                  <a:cubicBezTo>
                    <a:pt x="111" y="104"/>
                    <a:pt x="113" y="104"/>
                    <a:pt x="113" y="101"/>
                  </a:cubicBezTo>
                  <a:cubicBezTo>
                    <a:pt x="112" y="101"/>
                    <a:pt x="112" y="100"/>
                    <a:pt x="111" y="100"/>
                  </a:cubicBezTo>
                  <a:cubicBezTo>
                    <a:pt x="111" y="102"/>
                    <a:pt x="108" y="105"/>
                    <a:pt x="111" y="106"/>
                  </a:cubicBezTo>
                  <a:close/>
                  <a:moveTo>
                    <a:pt x="68" y="104"/>
                  </a:moveTo>
                  <a:cubicBezTo>
                    <a:pt x="70" y="104"/>
                    <a:pt x="70" y="102"/>
                    <a:pt x="71" y="100"/>
                  </a:cubicBezTo>
                  <a:cubicBezTo>
                    <a:pt x="69" y="101"/>
                    <a:pt x="69" y="103"/>
                    <a:pt x="68" y="104"/>
                  </a:cubicBezTo>
                  <a:close/>
                  <a:moveTo>
                    <a:pt x="100" y="103"/>
                  </a:moveTo>
                  <a:cubicBezTo>
                    <a:pt x="102" y="104"/>
                    <a:pt x="101" y="100"/>
                    <a:pt x="100" y="100"/>
                  </a:cubicBezTo>
                  <a:cubicBezTo>
                    <a:pt x="100" y="101"/>
                    <a:pt x="100" y="102"/>
                    <a:pt x="100" y="103"/>
                  </a:cubicBezTo>
                  <a:close/>
                  <a:moveTo>
                    <a:pt x="39" y="108"/>
                  </a:moveTo>
                  <a:cubicBezTo>
                    <a:pt x="39" y="105"/>
                    <a:pt x="41" y="105"/>
                    <a:pt x="41" y="103"/>
                  </a:cubicBezTo>
                  <a:cubicBezTo>
                    <a:pt x="40" y="103"/>
                    <a:pt x="40" y="102"/>
                    <a:pt x="39" y="102"/>
                  </a:cubicBezTo>
                  <a:cubicBezTo>
                    <a:pt x="38" y="104"/>
                    <a:pt x="37" y="106"/>
                    <a:pt x="39" y="108"/>
                  </a:cubicBezTo>
                  <a:close/>
                  <a:moveTo>
                    <a:pt x="69" y="110"/>
                  </a:moveTo>
                  <a:cubicBezTo>
                    <a:pt x="71" y="108"/>
                    <a:pt x="74" y="105"/>
                    <a:pt x="71" y="102"/>
                  </a:cubicBezTo>
                  <a:cubicBezTo>
                    <a:pt x="71" y="105"/>
                    <a:pt x="68" y="108"/>
                    <a:pt x="69" y="110"/>
                  </a:cubicBezTo>
                  <a:close/>
                  <a:moveTo>
                    <a:pt x="120" y="109"/>
                  </a:moveTo>
                  <a:cubicBezTo>
                    <a:pt x="121" y="108"/>
                    <a:pt x="121" y="107"/>
                    <a:pt x="121" y="106"/>
                  </a:cubicBezTo>
                  <a:cubicBezTo>
                    <a:pt x="119" y="105"/>
                    <a:pt x="119" y="103"/>
                    <a:pt x="117" y="102"/>
                  </a:cubicBezTo>
                  <a:cubicBezTo>
                    <a:pt x="117" y="104"/>
                    <a:pt x="118" y="108"/>
                    <a:pt x="120" y="109"/>
                  </a:cubicBezTo>
                  <a:close/>
                  <a:moveTo>
                    <a:pt x="99" y="107"/>
                  </a:moveTo>
                  <a:cubicBezTo>
                    <a:pt x="99" y="105"/>
                    <a:pt x="99" y="104"/>
                    <a:pt x="99" y="103"/>
                  </a:cubicBezTo>
                  <a:cubicBezTo>
                    <a:pt x="96" y="103"/>
                    <a:pt x="97" y="106"/>
                    <a:pt x="99" y="107"/>
                  </a:cubicBezTo>
                  <a:close/>
                  <a:moveTo>
                    <a:pt x="61" y="111"/>
                  </a:moveTo>
                  <a:cubicBezTo>
                    <a:pt x="62" y="109"/>
                    <a:pt x="61" y="107"/>
                    <a:pt x="59" y="106"/>
                  </a:cubicBezTo>
                  <a:cubicBezTo>
                    <a:pt x="59" y="108"/>
                    <a:pt x="59" y="111"/>
                    <a:pt x="61" y="111"/>
                  </a:cubicBezTo>
                  <a:close/>
                  <a:moveTo>
                    <a:pt x="105" y="110"/>
                  </a:moveTo>
                  <a:cubicBezTo>
                    <a:pt x="105" y="108"/>
                    <a:pt x="105" y="107"/>
                    <a:pt x="104" y="107"/>
                  </a:cubicBezTo>
                  <a:cubicBezTo>
                    <a:pt x="103" y="107"/>
                    <a:pt x="103" y="110"/>
                    <a:pt x="105" y="110"/>
                  </a:cubicBezTo>
                  <a:close/>
                  <a:moveTo>
                    <a:pt x="48" y="115"/>
                  </a:moveTo>
                  <a:cubicBezTo>
                    <a:pt x="50" y="115"/>
                    <a:pt x="51" y="113"/>
                    <a:pt x="51" y="112"/>
                  </a:cubicBezTo>
                  <a:cubicBezTo>
                    <a:pt x="50" y="111"/>
                    <a:pt x="50" y="107"/>
                    <a:pt x="48" y="107"/>
                  </a:cubicBezTo>
                  <a:cubicBezTo>
                    <a:pt x="45" y="110"/>
                    <a:pt x="46" y="113"/>
                    <a:pt x="48" y="115"/>
                  </a:cubicBezTo>
                  <a:close/>
                  <a:moveTo>
                    <a:pt x="112" y="111"/>
                  </a:moveTo>
                  <a:cubicBezTo>
                    <a:pt x="112" y="113"/>
                    <a:pt x="114" y="114"/>
                    <a:pt x="113" y="116"/>
                  </a:cubicBezTo>
                  <a:cubicBezTo>
                    <a:pt x="120" y="119"/>
                    <a:pt x="115" y="102"/>
                    <a:pt x="112" y="111"/>
                  </a:cubicBezTo>
                  <a:close/>
                  <a:moveTo>
                    <a:pt x="71" y="116"/>
                  </a:moveTo>
                  <a:cubicBezTo>
                    <a:pt x="73" y="115"/>
                    <a:pt x="75" y="111"/>
                    <a:pt x="74" y="109"/>
                  </a:cubicBezTo>
                  <a:cubicBezTo>
                    <a:pt x="73" y="111"/>
                    <a:pt x="72" y="114"/>
                    <a:pt x="71" y="116"/>
                  </a:cubicBezTo>
                  <a:close/>
                  <a:moveTo>
                    <a:pt x="96" y="116"/>
                  </a:moveTo>
                  <a:cubicBezTo>
                    <a:pt x="97" y="113"/>
                    <a:pt x="97" y="110"/>
                    <a:pt x="95" y="109"/>
                  </a:cubicBezTo>
                  <a:cubicBezTo>
                    <a:pt x="93" y="111"/>
                    <a:pt x="92" y="116"/>
                    <a:pt x="96" y="116"/>
                  </a:cubicBezTo>
                  <a:close/>
                  <a:moveTo>
                    <a:pt x="36" y="113"/>
                  </a:moveTo>
                  <a:cubicBezTo>
                    <a:pt x="36" y="113"/>
                    <a:pt x="37" y="110"/>
                    <a:pt x="36" y="110"/>
                  </a:cubicBezTo>
                  <a:cubicBezTo>
                    <a:pt x="36" y="110"/>
                    <a:pt x="35" y="113"/>
                    <a:pt x="36" y="113"/>
                  </a:cubicBezTo>
                  <a:close/>
                  <a:moveTo>
                    <a:pt x="130" y="121"/>
                  </a:moveTo>
                  <a:cubicBezTo>
                    <a:pt x="130" y="119"/>
                    <a:pt x="131" y="115"/>
                    <a:pt x="131" y="112"/>
                  </a:cubicBezTo>
                  <a:cubicBezTo>
                    <a:pt x="129" y="112"/>
                    <a:pt x="128" y="111"/>
                    <a:pt x="127" y="111"/>
                  </a:cubicBezTo>
                  <a:cubicBezTo>
                    <a:pt x="125" y="114"/>
                    <a:pt x="126" y="120"/>
                    <a:pt x="130" y="121"/>
                  </a:cubicBezTo>
                  <a:close/>
                  <a:moveTo>
                    <a:pt x="75" y="125"/>
                  </a:moveTo>
                  <a:cubicBezTo>
                    <a:pt x="75" y="125"/>
                    <a:pt x="74" y="125"/>
                    <a:pt x="74" y="125"/>
                  </a:cubicBezTo>
                  <a:cubicBezTo>
                    <a:pt x="75" y="127"/>
                    <a:pt x="75" y="129"/>
                    <a:pt x="77" y="130"/>
                  </a:cubicBezTo>
                  <a:cubicBezTo>
                    <a:pt x="83" y="123"/>
                    <a:pt x="80" y="117"/>
                    <a:pt x="75" y="111"/>
                  </a:cubicBezTo>
                  <a:cubicBezTo>
                    <a:pt x="73" y="117"/>
                    <a:pt x="73" y="119"/>
                    <a:pt x="75" y="125"/>
                  </a:cubicBezTo>
                  <a:close/>
                  <a:moveTo>
                    <a:pt x="101" y="114"/>
                  </a:moveTo>
                  <a:cubicBezTo>
                    <a:pt x="103" y="114"/>
                    <a:pt x="103" y="111"/>
                    <a:pt x="102" y="111"/>
                  </a:cubicBezTo>
                  <a:cubicBezTo>
                    <a:pt x="102" y="112"/>
                    <a:pt x="101" y="113"/>
                    <a:pt x="101" y="114"/>
                  </a:cubicBezTo>
                  <a:close/>
                  <a:moveTo>
                    <a:pt x="57" y="116"/>
                  </a:moveTo>
                  <a:cubicBezTo>
                    <a:pt x="59" y="116"/>
                    <a:pt x="58" y="115"/>
                    <a:pt x="59" y="115"/>
                  </a:cubicBezTo>
                  <a:cubicBezTo>
                    <a:pt x="59" y="113"/>
                    <a:pt x="59" y="112"/>
                    <a:pt x="57" y="112"/>
                  </a:cubicBezTo>
                  <a:cubicBezTo>
                    <a:pt x="57" y="113"/>
                    <a:pt x="57" y="115"/>
                    <a:pt x="57" y="116"/>
                  </a:cubicBezTo>
                  <a:close/>
                  <a:moveTo>
                    <a:pt x="44" y="117"/>
                  </a:moveTo>
                  <a:cubicBezTo>
                    <a:pt x="45" y="117"/>
                    <a:pt x="45" y="120"/>
                    <a:pt x="46" y="120"/>
                  </a:cubicBezTo>
                  <a:cubicBezTo>
                    <a:pt x="49" y="118"/>
                    <a:pt x="46" y="114"/>
                    <a:pt x="44" y="113"/>
                  </a:cubicBezTo>
                  <a:cubicBezTo>
                    <a:pt x="44" y="115"/>
                    <a:pt x="43" y="115"/>
                    <a:pt x="44" y="117"/>
                  </a:cubicBezTo>
                  <a:close/>
                  <a:moveTo>
                    <a:pt x="32" y="120"/>
                  </a:moveTo>
                  <a:cubicBezTo>
                    <a:pt x="34" y="120"/>
                    <a:pt x="36" y="115"/>
                    <a:pt x="33" y="115"/>
                  </a:cubicBezTo>
                  <a:cubicBezTo>
                    <a:pt x="33" y="117"/>
                    <a:pt x="32" y="118"/>
                    <a:pt x="32" y="120"/>
                  </a:cubicBezTo>
                  <a:close/>
                  <a:moveTo>
                    <a:pt x="97" y="117"/>
                  </a:moveTo>
                  <a:cubicBezTo>
                    <a:pt x="97" y="119"/>
                    <a:pt x="96" y="121"/>
                    <a:pt x="99" y="121"/>
                  </a:cubicBezTo>
                  <a:cubicBezTo>
                    <a:pt x="100" y="119"/>
                    <a:pt x="101" y="115"/>
                    <a:pt x="97" y="117"/>
                  </a:cubicBezTo>
                  <a:close/>
                  <a:moveTo>
                    <a:pt x="110" y="123"/>
                  </a:moveTo>
                  <a:cubicBezTo>
                    <a:pt x="111" y="123"/>
                    <a:pt x="111" y="124"/>
                    <a:pt x="112" y="123"/>
                  </a:cubicBezTo>
                  <a:cubicBezTo>
                    <a:pt x="111" y="121"/>
                    <a:pt x="110" y="118"/>
                    <a:pt x="108" y="116"/>
                  </a:cubicBezTo>
                  <a:cubicBezTo>
                    <a:pt x="108" y="119"/>
                    <a:pt x="110" y="121"/>
                    <a:pt x="110" y="123"/>
                  </a:cubicBezTo>
                  <a:close/>
                  <a:moveTo>
                    <a:pt x="38" y="120"/>
                  </a:moveTo>
                  <a:cubicBezTo>
                    <a:pt x="39" y="121"/>
                    <a:pt x="41" y="120"/>
                    <a:pt x="42" y="119"/>
                  </a:cubicBezTo>
                  <a:cubicBezTo>
                    <a:pt x="40" y="120"/>
                    <a:pt x="41" y="117"/>
                    <a:pt x="39" y="117"/>
                  </a:cubicBezTo>
                  <a:cubicBezTo>
                    <a:pt x="40" y="119"/>
                    <a:pt x="39" y="119"/>
                    <a:pt x="38" y="120"/>
                  </a:cubicBezTo>
                  <a:close/>
                  <a:moveTo>
                    <a:pt x="52" y="123"/>
                  </a:moveTo>
                  <a:cubicBezTo>
                    <a:pt x="53" y="123"/>
                    <a:pt x="52" y="125"/>
                    <a:pt x="54" y="124"/>
                  </a:cubicBezTo>
                  <a:cubicBezTo>
                    <a:pt x="55" y="123"/>
                    <a:pt x="56" y="122"/>
                    <a:pt x="56" y="119"/>
                  </a:cubicBezTo>
                  <a:cubicBezTo>
                    <a:pt x="55" y="119"/>
                    <a:pt x="55" y="118"/>
                    <a:pt x="54" y="118"/>
                  </a:cubicBezTo>
                  <a:cubicBezTo>
                    <a:pt x="54" y="121"/>
                    <a:pt x="53" y="122"/>
                    <a:pt x="52" y="123"/>
                  </a:cubicBezTo>
                  <a:close/>
                  <a:moveTo>
                    <a:pt x="87" y="124"/>
                  </a:moveTo>
                  <a:cubicBezTo>
                    <a:pt x="87" y="125"/>
                    <a:pt x="88" y="127"/>
                    <a:pt x="89" y="128"/>
                  </a:cubicBezTo>
                  <a:cubicBezTo>
                    <a:pt x="91" y="126"/>
                    <a:pt x="93" y="121"/>
                    <a:pt x="90" y="119"/>
                  </a:cubicBezTo>
                  <a:cubicBezTo>
                    <a:pt x="88" y="120"/>
                    <a:pt x="89" y="123"/>
                    <a:pt x="87" y="124"/>
                  </a:cubicBezTo>
                  <a:close/>
                  <a:moveTo>
                    <a:pt x="25" y="120"/>
                  </a:moveTo>
                  <a:cubicBezTo>
                    <a:pt x="26" y="121"/>
                    <a:pt x="25" y="124"/>
                    <a:pt x="27" y="124"/>
                  </a:cubicBezTo>
                  <a:cubicBezTo>
                    <a:pt x="29" y="123"/>
                    <a:pt x="27" y="122"/>
                    <a:pt x="28" y="119"/>
                  </a:cubicBezTo>
                  <a:cubicBezTo>
                    <a:pt x="26" y="119"/>
                    <a:pt x="26" y="120"/>
                    <a:pt x="25" y="120"/>
                  </a:cubicBezTo>
                  <a:close/>
                  <a:moveTo>
                    <a:pt x="43" y="126"/>
                  </a:moveTo>
                  <a:cubicBezTo>
                    <a:pt x="45" y="124"/>
                    <a:pt x="43" y="122"/>
                    <a:pt x="42" y="120"/>
                  </a:cubicBezTo>
                  <a:cubicBezTo>
                    <a:pt x="40" y="122"/>
                    <a:pt x="40" y="126"/>
                    <a:pt x="43" y="126"/>
                  </a:cubicBezTo>
                  <a:close/>
                  <a:moveTo>
                    <a:pt x="68" y="125"/>
                  </a:moveTo>
                  <a:cubicBezTo>
                    <a:pt x="69" y="124"/>
                    <a:pt x="69" y="122"/>
                    <a:pt x="68" y="121"/>
                  </a:cubicBezTo>
                  <a:cubicBezTo>
                    <a:pt x="67" y="122"/>
                    <a:pt x="67" y="124"/>
                    <a:pt x="68" y="125"/>
                  </a:cubicBezTo>
                  <a:close/>
                  <a:moveTo>
                    <a:pt x="27" y="138"/>
                  </a:moveTo>
                  <a:cubicBezTo>
                    <a:pt x="29" y="133"/>
                    <a:pt x="24" y="126"/>
                    <a:pt x="22" y="122"/>
                  </a:cubicBezTo>
                  <a:cubicBezTo>
                    <a:pt x="21" y="127"/>
                    <a:pt x="23" y="136"/>
                    <a:pt x="27" y="138"/>
                  </a:cubicBezTo>
                  <a:close/>
                  <a:moveTo>
                    <a:pt x="110" y="125"/>
                  </a:moveTo>
                  <a:cubicBezTo>
                    <a:pt x="108" y="125"/>
                    <a:pt x="108" y="123"/>
                    <a:pt x="107" y="122"/>
                  </a:cubicBezTo>
                  <a:cubicBezTo>
                    <a:pt x="107" y="124"/>
                    <a:pt x="109" y="127"/>
                    <a:pt x="110" y="127"/>
                  </a:cubicBezTo>
                  <a:cubicBezTo>
                    <a:pt x="110" y="127"/>
                    <a:pt x="108" y="125"/>
                    <a:pt x="110" y="125"/>
                  </a:cubicBezTo>
                  <a:cubicBezTo>
                    <a:pt x="110" y="125"/>
                    <a:pt x="110" y="126"/>
                    <a:pt x="110" y="125"/>
                  </a:cubicBezTo>
                  <a:close/>
                  <a:moveTo>
                    <a:pt x="121" y="127"/>
                  </a:moveTo>
                  <a:cubicBezTo>
                    <a:pt x="121" y="126"/>
                    <a:pt x="122" y="125"/>
                    <a:pt x="122" y="124"/>
                  </a:cubicBezTo>
                  <a:cubicBezTo>
                    <a:pt x="121" y="124"/>
                    <a:pt x="120" y="126"/>
                    <a:pt x="121" y="127"/>
                  </a:cubicBezTo>
                  <a:close/>
                  <a:moveTo>
                    <a:pt x="56" y="131"/>
                  </a:moveTo>
                  <a:cubicBezTo>
                    <a:pt x="57" y="129"/>
                    <a:pt x="59" y="126"/>
                    <a:pt x="58" y="124"/>
                  </a:cubicBezTo>
                  <a:cubicBezTo>
                    <a:pt x="58" y="126"/>
                    <a:pt x="55" y="129"/>
                    <a:pt x="56" y="131"/>
                  </a:cubicBezTo>
                  <a:close/>
                  <a:moveTo>
                    <a:pt x="102" y="130"/>
                  </a:moveTo>
                  <a:cubicBezTo>
                    <a:pt x="104" y="131"/>
                    <a:pt x="103" y="134"/>
                    <a:pt x="106" y="134"/>
                  </a:cubicBezTo>
                  <a:cubicBezTo>
                    <a:pt x="106" y="133"/>
                    <a:pt x="107" y="133"/>
                    <a:pt x="108" y="132"/>
                  </a:cubicBezTo>
                  <a:cubicBezTo>
                    <a:pt x="106" y="130"/>
                    <a:pt x="106" y="126"/>
                    <a:pt x="104" y="125"/>
                  </a:cubicBezTo>
                  <a:cubicBezTo>
                    <a:pt x="103" y="127"/>
                    <a:pt x="103" y="127"/>
                    <a:pt x="102" y="130"/>
                  </a:cubicBezTo>
                  <a:close/>
                  <a:moveTo>
                    <a:pt x="70" y="131"/>
                  </a:moveTo>
                  <a:cubicBezTo>
                    <a:pt x="69" y="131"/>
                    <a:pt x="69" y="130"/>
                    <a:pt x="68" y="130"/>
                  </a:cubicBezTo>
                  <a:cubicBezTo>
                    <a:pt x="68" y="131"/>
                    <a:pt x="67" y="131"/>
                    <a:pt x="67" y="131"/>
                  </a:cubicBezTo>
                  <a:cubicBezTo>
                    <a:pt x="69" y="134"/>
                    <a:pt x="68" y="139"/>
                    <a:pt x="72" y="140"/>
                  </a:cubicBezTo>
                  <a:cubicBezTo>
                    <a:pt x="73" y="137"/>
                    <a:pt x="69" y="134"/>
                    <a:pt x="72" y="132"/>
                  </a:cubicBezTo>
                  <a:cubicBezTo>
                    <a:pt x="73" y="134"/>
                    <a:pt x="73" y="135"/>
                    <a:pt x="75" y="136"/>
                  </a:cubicBezTo>
                  <a:cubicBezTo>
                    <a:pt x="74" y="132"/>
                    <a:pt x="72" y="128"/>
                    <a:pt x="70" y="125"/>
                  </a:cubicBezTo>
                  <a:cubicBezTo>
                    <a:pt x="68" y="127"/>
                    <a:pt x="71" y="130"/>
                    <a:pt x="70" y="131"/>
                  </a:cubicBezTo>
                  <a:close/>
                  <a:moveTo>
                    <a:pt x="38" y="139"/>
                  </a:moveTo>
                  <a:cubicBezTo>
                    <a:pt x="40" y="135"/>
                    <a:pt x="43" y="129"/>
                    <a:pt x="39" y="126"/>
                  </a:cubicBezTo>
                  <a:cubicBezTo>
                    <a:pt x="37" y="129"/>
                    <a:pt x="33" y="136"/>
                    <a:pt x="38" y="139"/>
                  </a:cubicBezTo>
                  <a:close/>
                  <a:moveTo>
                    <a:pt x="50" y="130"/>
                  </a:moveTo>
                  <a:cubicBezTo>
                    <a:pt x="51" y="130"/>
                    <a:pt x="51" y="130"/>
                    <a:pt x="52" y="130"/>
                  </a:cubicBezTo>
                  <a:cubicBezTo>
                    <a:pt x="53" y="129"/>
                    <a:pt x="52" y="126"/>
                    <a:pt x="51" y="126"/>
                  </a:cubicBezTo>
                  <a:cubicBezTo>
                    <a:pt x="51" y="128"/>
                    <a:pt x="50" y="128"/>
                    <a:pt x="50" y="130"/>
                  </a:cubicBezTo>
                  <a:close/>
                  <a:moveTo>
                    <a:pt x="82" y="131"/>
                  </a:moveTo>
                  <a:cubicBezTo>
                    <a:pt x="82" y="129"/>
                    <a:pt x="84" y="128"/>
                    <a:pt x="84" y="127"/>
                  </a:cubicBezTo>
                  <a:cubicBezTo>
                    <a:pt x="83" y="127"/>
                    <a:pt x="81" y="130"/>
                    <a:pt x="82" y="131"/>
                  </a:cubicBezTo>
                  <a:close/>
                  <a:moveTo>
                    <a:pt x="92" y="133"/>
                  </a:moveTo>
                  <a:cubicBezTo>
                    <a:pt x="95" y="132"/>
                    <a:pt x="96" y="128"/>
                    <a:pt x="94" y="127"/>
                  </a:cubicBezTo>
                  <a:cubicBezTo>
                    <a:pt x="93" y="129"/>
                    <a:pt x="91" y="130"/>
                    <a:pt x="92" y="133"/>
                  </a:cubicBezTo>
                  <a:close/>
                  <a:moveTo>
                    <a:pt x="122" y="135"/>
                  </a:moveTo>
                  <a:cubicBezTo>
                    <a:pt x="121" y="135"/>
                    <a:pt x="121" y="136"/>
                    <a:pt x="119" y="135"/>
                  </a:cubicBezTo>
                  <a:cubicBezTo>
                    <a:pt x="118" y="137"/>
                    <a:pt x="119" y="138"/>
                    <a:pt x="118" y="140"/>
                  </a:cubicBezTo>
                  <a:cubicBezTo>
                    <a:pt x="120" y="140"/>
                    <a:pt x="119" y="143"/>
                    <a:pt x="120" y="143"/>
                  </a:cubicBezTo>
                  <a:cubicBezTo>
                    <a:pt x="122" y="141"/>
                    <a:pt x="122" y="137"/>
                    <a:pt x="124" y="135"/>
                  </a:cubicBezTo>
                  <a:cubicBezTo>
                    <a:pt x="123" y="133"/>
                    <a:pt x="125" y="130"/>
                    <a:pt x="126" y="128"/>
                  </a:cubicBezTo>
                  <a:cubicBezTo>
                    <a:pt x="125" y="128"/>
                    <a:pt x="125" y="127"/>
                    <a:pt x="124" y="128"/>
                  </a:cubicBezTo>
                  <a:cubicBezTo>
                    <a:pt x="123" y="129"/>
                    <a:pt x="121" y="132"/>
                    <a:pt x="122" y="135"/>
                  </a:cubicBezTo>
                  <a:close/>
                  <a:moveTo>
                    <a:pt x="45" y="132"/>
                  </a:moveTo>
                  <a:cubicBezTo>
                    <a:pt x="47" y="132"/>
                    <a:pt x="47" y="130"/>
                    <a:pt x="47" y="128"/>
                  </a:cubicBezTo>
                  <a:cubicBezTo>
                    <a:pt x="47" y="128"/>
                    <a:pt x="46" y="128"/>
                    <a:pt x="46" y="128"/>
                  </a:cubicBezTo>
                  <a:cubicBezTo>
                    <a:pt x="46" y="130"/>
                    <a:pt x="45" y="131"/>
                    <a:pt x="45" y="132"/>
                  </a:cubicBezTo>
                  <a:close/>
                  <a:moveTo>
                    <a:pt x="83" y="138"/>
                  </a:moveTo>
                  <a:cubicBezTo>
                    <a:pt x="85" y="137"/>
                    <a:pt x="88" y="131"/>
                    <a:pt x="85" y="130"/>
                  </a:cubicBezTo>
                  <a:cubicBezTo>
                    <a:pt x="83" y="132"/>
                    <a:pt x="80" y="135"/>
                    <a:pt x="83" y="138"/>
                  </a:cubicBezTo>
                  <a:close/>
                  <a:moveTo>
                    <a:pt x="47" y="138"/>
                  </a:moveTo>
                  <a:cubicBezTo>
                    <a:pt x="49" y="137"/>
                    <a:pt x="51" y="134"/>
                    <a:pt x="48" y="133"/>
                  </a:cubicBezTo>
                  <a:cubicBezTo>
                    <a:pt x="47" y="133"/>
                    <a:pt x="47" y="136"/>
                    <a:pt x="47" y="138"/>
                  </a:cubicBezTo>
                  <a:close/>
                  <a:moveTo>
                    <a:pt x="61" y="139"/>
                  </a:moveTo>
                  <a:cubicBezTo>
                    <a:pt x="63" y="139"/>
                    <a:pt x="65" y="134"/>
                    <a:pt x="63" y="133"/>
                  </a:cubicBezTo>
                  <a:cubicBezTo>
                    <a:pt x="62" y="135"/>
                    <a:pt x="61" y="137"/>
                    <a:pt x="61" y="139"/>
                  </a:cubicBezTo>
                  <a:close/>
                  <a:moveTo>
                    <a:pt x="117" y="136"/>
                  </a:moveTo>
                  <a:cubicBezTo>
                    <a:pt x="117" y="135"/>
                    <a:pt x="119" y="133"/>
                    <a:pt x="117" y="133"/>
                  </a:cubicBezTo>
                  <a:cubicBezTo>
                    <a:pt x="117" y="133"/>
                    <a:pt x="115" y="135"/>
                    <a:pt x="117" y="136"/>
                  </a:cubicBezTo>
                  <a:close/>
                  <a:moveTo>
                    <a:pt x="99" y="146"/>
                  </a:moveTo>
                  <a:cubicBezTo>
                    <a:pt x="105" y="145"/>
                    <a:pt x="102" y="138"/>
                    <a:pt x="99" y="136"/>
                  </a:cubicBezTo>
                  <a:cubicBezTo>
                    <a:pt x="96" y="139"/>
                    <a:pt x="96" y="142"/>
                    <a:pt x="99" y="146"/>
                  </a:cubicBezTo>
                  <a:close/>
                  <a:moveTo>
                    <a:pt x="63" y="143"/>
                  </a:moveTo>
                  <a:cubicBezTo>
                    <a:pt x="65" y="145"/>
                    <a:pt x="65" y="148"/>
                    <a:pt x="67" y="149"/>
                  </a:cubicBezTo>
                  <a:cubicBezTo>
                    <a:pt x="68" y="148"/>
                    <a:pt x="69" y="146"/>
                    <a:pt x="70" y="144"/>
                  </a:cubicBezTo>
                  <a:cubicBezTo>
                    <a:pt x="68" y="142"/>
                    <a:pt x="68" y="138"/>
                    <a:pt x="65" y="137"/>
                  </a:cubicBezTo>
                  <a:cubicBezTo>
                    <a:pt x="65" y="139"/>
                    <a:pt x="63" y="140"/>
                    <a:pt x="63" y="143"/>
                  </a:cubicBezTo>
                  <a:close/>
                  <a:moveTo>
                    <a:pt x="87" y="145"/>
                  </a:moveTo>
                  <a:cubicBezTo>
                    <a:pt x="88" y="143"/>
                    <a:pt x="91" y="139"/>
                    <a:pt x="88" y="137"/>
                  </a:cubicBezTo>
                  <a:cubicBezTo>
                    <a:pt x="88" y="140"/>
                    <a:pt x="84" y="142"/>
                    <a:pt x="87" y="145"/>
                  </a:cubicBezTo>
                  <a:close/>
                  <a:moveTo>
                    <a:pt x="109" y="141"/>
                  </a:moveTo>
                  <a:cubicBezTo>
                    <a:pt x="110" y="141"/>
                    <a:pt x="111" y="138"/>
                    <a:pt x="110" y="137"/>
                  </a:cubicBezTo>
                  <a:cubicBezTo>
                    <a:pt x="110" y="138"/>
                    <a:pt x="108" y="139"/>
                    <a:pt x="109" y="141"/>
                  </a:cubicBezTo>
                  <a:close/>
                  <a:moveTo>
                    <a:pt x="50" y="143"/>
                  </a:moveTo>
                  <a:cubicBezTo>
                    <a:pt x="52" y="143"/>
                    <a:pt x="54" y="139"/>
                    <a:pt x="52" y="138"/>
                  </a:cubicBezTo>
                  <a:cubicBezTo>
                    <a:pt x="52" y="140"/>
                    <a:pt x="50" y="141"/>
                    <a:pt x="50" y="143"/>
                  </a:cubicBezTo>
                  <a:close/>
                  <a:moveTo>
                    <a:pt x="43" y="149"/>
                  </a:moveTo>
                  <a:cubicBezTo>
                    <a:pt x="45" y="147"/>
                    <a:pt x="47" y="142"/>
                    <a:pt x="45" y="139"/>
                  </a:cubicBezTo>
                  <a:cubicBezTo>
                    <a:pt x="44" y="142"/>
                    <a:pt x="42" y="146"/>
                    <a:pt x="43" y="149"/>
                  </a:cubicBezTo>
                  <a:close/>
                  <a:moveTo>
                    <a:pt x="29" y="145"/>
                  </a:moveTo>
                  <a:cubicBezTo>
                    <a:pt x="32" y="152"/>
                    <a:pt x="35" y="159"/>
                    <a:pt x="41" y="162"/>
                  </a:cubicBezTo>
                  <a:cubicBezTo>
                    <a:pt x="37" y="156"/>
                    <a:pt x="35" y="148"/>
                    <a:pt x="32" y="140"/>
                  </a:cubicBezTo>
                  <a:cubicBezTo>
                    <a:pt x="31" y="142"/>
                    <a:pt x="30" y="144"/>
                    <a:pt x="29" y="145"/>
                  </a:cubicBezTo>
                  <a:close/>
                  <a:moveTo>
                    <a:pt x="110" y="149"/>
                  </a:moveTo>
                  <a:cubicBezTo>
                    <a:pt x="111" y="147"/>
                    <a:pt x="116" y="144"/>
                    <a:pt x="113" y="141"/>
                  </a:cubicBezTo>
                  <a:cubicBezTo>
                    <a:pt x="112" y="143"/>
                    <a:pt x="109" y="145"/>
                    <a:pt x="111" y="146"/>
                  </a:cubicBezTo>
                  <a:cubicBezTo>
                    <a:pt x="109" y="145"/>
                    <a:pt x="108" y="149"/>
                    <a:pt x="110" y="149"/>
                  </a:cubicBezTo>
                  <a:close/>
                  <a:moveTo>
                    <a:pt x="79" y="146"/>
                  </a:moveTo>
                  <a:cubicBezTo>
                    <a:pt x="79" y="146"/>
                    <a:pt x="80" y="146"/>
                    <a:pt x="80" y="146"/>
                  </a:cubicBezTo>
                  <a:cubicBezTo>
                    <a:pt x="81" y="145"/>
                    <a:pt x="81" y="143"/>
                    <a:pt x="80" y="142"/>
                  </a:cubicBezTo>
                  <a:cubicBezTo>
                    <a:pt x="80" y="142"/>
                    <a:pt x="79" y="142"/>
                    <a:pt x="79" y="142"/>
                  </a:cubicBezTo>
                  <a:cubicBezTo>
                    <a:pt x="78" y="143"/>
                    <a:pt x="78" y="145"/>
                    <a:pt x="79" y="146"/>
                  </a:cubicBezTo>
                  <a:close/>
                  <a:moveTo>
                    <a:pt x="116" y="158"/>
                  </a:moveTo>
                  <a:cubicBezTo>
                    <a:pt x="121" y="157"/>
                    <a:pt x="123" y="151"/>
                    <a:pt x="123" y="148"/>
                  </a:cubicBezTo>
                  <a:cubicBezTo>
                    <a:pt x="124" y="146"/>
                    <a:pt x="126" y="143"/>
                    <a:pt x="124" y="142"/>
                  </a:cubicBezTo>
                  <a:cubicBezTo>
                    <a:pt x="122" y="148"/>
                    <a:pt x="118" y="152"/>
                    <a:pt x="116" y="158"/>
                  </a:cubicBezTo>
                  <a:close/>
                  <a:moveTo>
                    <a:pt x="90" y="150"/>
                  </a:moveTo>
                  <a:cubicBezTo>
                    <a:pt x="90" y="148"/>
                    <a:pt x="93" y="145"/>
                    <a:pt x="92" y="144"/>
                  </a:cubicBezTo>
                  <a:cubicBezTo>
                    <a:pt x="92" y="147"/>
                    <a:pt x="88" y="148"/>
                    <a:pt x="90" y="150"/>
                  </a:cubicBezTo>
                  <a:close/>
                  <a:moveTo>
                    <a:pt x="65" y="151"/>
                  </a:moveTo>
                  <a:cubicBezTo>
                    <a:pt x="63" y="149"/>
                    <a:pt x="63" y="144"/>
                    <a:pt x="61" y="145"/>
                  </a:cubicBezTo>
                  <a:cubicBezTo>
                    <a:pt x="62" y="147"/>
                    <a:pt x="64" y="151"/>
                    <a:pt x="65" y="151"/>
                  </a:cubicBezTo>
                  <a:close/>
                  <a:moveTo>
                    <a:pt x="114" y="146"/>
                  </a:moveTo>
                  <a:cubicBezTo>
                    <a:pt x="116" y="149"/>
                    <a:pt x="111" y="151"/>
                    <a:pt x="115" y="153"/>
                  </a:cubicBezTo>
                  <a:cubicBezTo>
                    <a:pt x="116" y="151"/>
                    <a:pt x="117" y="149"/>
                    <a:pt x="118" y="148"/>
                  </a:cubicBezTo>
                  <a:cubicBezTo>
                    <a:pt x="116" y="147"/>
                    <a:pt x="116" y="145"/>
                    <a:pt x="114" y="146"/>
                  </a:cubicBezTo>
                  <a:close/>
                  <a:moveTo>
                    <a:pt x="78" y="150"/>
                  </a:moveTo>
                  <a:cubicBezTo>
                    <a:pt x="78" y="148"/>
                    <a:pt x="78" y="146"/>
                    <a:pt x="76" y="146"/>
                  </a:cubicBezTo>
                  <a:cubicBezTo>
                    <a:pt x="76" y="148"/>
                    <a:pt x="76" y="150"/>
                    <a:pt x="78" y="150"/>
                  </a:cubicBezTo>
                  <a:close/>
                  <a:moveTo>
                    <a:pt x="47" y="150"/>
                  </a:moveTo>
                  <a:cubicBezTo>
                    <a:pt x="49" y="150"/>
                    <a:pt x="50" y="146"/>
                    <a:pt x="48" y="146"/>
                  </a:cubicBezTo>
                  <a:cubicBezTo>
                    <a:pt x="48" y="148"/>
                    <a:pt x="48" y="149"/>
                    <a:pt x="47" y="150"/>
                  </a:cubicBezTo>
                  <a:close/>
                  <a:moveTo>
                    <a:pt x="103" y="152"/>
                  </a:moveTo>
                  <a:cubicBezTo>
                    <a:pt x="103" y="150"/>
                    <a:pt x="105" y="150"/>
                    <a:pt x="105" y="148"/>
                  </a:cubicBezTo>
                  <a:cubicBezTo>
                    <a:pt x="105" y="147"/>
                    <a:pt x="104" y="147"/>
                    <a:pt x="104" y="146"/>
                  </a:cubicBezTo>
                  <a:cubicBezTo>
                    <a:pt x="104" y="148"/>
                    <a:pt x="101" y="150"/>
                    <a:pt x="103" y="152"/>
                  </a:cubicBezTo>
                  <a:close/>
                  <a:moveTo>
                    <a:pt x="56" y="153"/>
                  </a:moveTo>
                  <a:cubicBezTo>
                    <a:pt x="56" y="151"/>
                    <a:pt x="57" y="150"/>
                    <a:pt x="58" y="149"/>
                  </a:cubicBezTo>
                  <a:cubicBezTo>
                    <a:pt x="58" y="148"/>
                    <a:pt x="58" y="148"/>
                    <a:pt x="58" y="147"/>
                  </a:cubicBezTo>
                  <a:cubicBezTo>
                    <a:pt x="56" y="148"/>
                    <a:pt x="55" y="152"/>
                    <a:pt x="56" y="153"/>
                  </a:cubicBezTo>
                  <a:close/>
                  <a:moveTo>
                    <a:pt x="92" y="154"/>
                  </a:moveTo>
                  <a:cubicBezTo>
                    <a:pt x="93" y="155"/>
                    <a:pt x="94" y="156"/>
                    <a:pt x="95" y="157"/>
                  </a:cubicBezTo>
                  <a:cubicBezTo>
                    <a:pt x="94" y="154"/>
                    <a:pt x="97" y="154"/>
                    <a:pt x="97" y="152"/>
                  </a:cubicBezTo>
                  <a:cubicBezTo>
                    <a:pt x="96" y="150"/>
                    <a:pt x="95" y="148"/>
                    <a:pt x="94" y="148"/>
                  </a:cubicBezTo>
                  <a:cubicBezTo>
                    <a:pt x="92" y="149"/>
                    <a:pt x="93" y="151"/>
                    <a:pt x="92" y="154"/>
                  </a:cubicBezTo>
                  <a:close/>
                  <a:moveTo>
                    <a:pt x="83" y="152"/>
                  </a:moveTo>
                  <a:cubicBezTo>
                    <a:pt x="84" y="151"/>
                    <a:pt x="82" y="150"/>
                    <a:pt x="84" y="150"/>
                  </a:cubicBezTo>
                  <a:cubicBezTo>
                    <a:pt x="84" y="148"/>
                    <a:pt x="84" y="148"/>
                    <a:pt x="83" y="148"/>
                  </a:cubicBezTo>
                  <a:cubicBezTo>
                    <a:pt x="82" y="149"/>
                    <a:pt x="81" y="151"/>
                    <a:pt x="83" y="152"/>
                  </a:cubicBezTo>
                  <a:close/>
                  <a:moveTo>
                    <a:pt x="69" y="154"/>
                  </a:moveTo>
                  <a:cubicBezTo>
                    <a:pt x="71" y="153"/>
                    <a:pt x="73" y="149"/>
                    <a:pt x="71" y="149"/>
                  </a:cubicBezTo>
                  <a:cubicBezTo>
                    <a:pt x="71" y="151"/>
                    <a:pt x="69" y="151"/>
                    <a:pt x="69" y="154"/>
                  </a:cubicBezTo>
                  <a:close/>
                  <a:moveTo>
                    <a:pt x="60" y="163"/>
                  </a:moveTo>
                  <a:cubicBezTo>
                    <a:pt x="61" y="160"/>
                    <a:pt x="63" y="159"/>
                    <a:pt x="63" y="156"/>
                  </a:cubicBezTo>
                  <a:cubicBezTo>
                    <a:pt x="62" y="155"/>
                    <a:pt x="61" y="152"/>
                    <a:pt x="59" y="151"/>
                  </a:cubicBezTo>
                  <a:cubicBezTo>
                    <a:pt x="57" y="154"/>
                    <a:pt x="55" y="160"/>
                    <a:pt x="60" y="163"/>
                  </a:cubicBezTo>
                  <a:close/>
                  <a:moveTo>
                    <a:pt x="48" y="158"/>
                  </a:moveTo>
                  <a:cubicBezTo>
                    <a:pt x="50" y="157"/>
                    <a:pt x="52" y="152"/>
                    <a:pt x="50" y="152"/>
                  </a:cubicBezTo>
                  <a:cubicBezTo>
                    <a:pt x="50" y="154"/>
                    <a:pt x="48" y="155"/>
                    <a:pt x="48" y="158"/>
                  </a:cubicBezTo>
                  <a:close/>
                  <a:moveTo>
                    <a:pt x="106" y="159"/>
                  </a:moveTo>
                  <a:cubicBezTo>
                    <a:pt x="107" y="158"/>
                    <a:pt x="107" y="156"/>
                    <a:pt x="109" y="155"/>
                  </a:cubicBezTo>
                  <a:cubicBezTo>
                    <a:pt x="108" y="154"/>
                    <a:pt x="108" y="152"/>
                    <a:pt x="107" y="152"/>
                  </a:cubicBezTo>
                  <a:cubicBezTo>
                    <a:pt x="105" y="154"/>
                    <a:pt x="104" y="157"/>
                    <a:pt x="106" y="159"/>
                  </a:cubicBezTo>
                  <a:close/>
                  <a:moveTo>
                    <a:pt x="81" y="156"/>
                  </a:moveTo>
                  <a:cubicBezTo>
                    <a:pt x="81" y="154"/>
                    <a:pt x="82" y="154"/>
                    <a:pt x="81" y="153"/>
                  </a:cubicBezTo>
                  <a:cubicBezTo>
                    <a:pt x="81" y="153"/>
                    <a:pt x="80" y="153"/>
                    <a:pt x="80" y="153"/>
                  </a:cubicBezTo>
                  <a:cubicBezTo>
                    <a:pt x="79" y="153"/>
                    <a:pt x="79" y="156"/>
                    <a:pt x="81" y="156"/>
                  </a:cubicBezTo>
                  <a:close/>
                  <a:moveTo>
                    <a:pt x="73" y="159"/>
                  </a:moveTo>
                  <a:cubicBezTo>
                    <a:pt x="73" y="157"/>
                    <a:pt x="76" y="154"/>
                    <a:pt x="74" y="153"/>
                  </a:cubicBezTo>
                  <a:cubicBezTo>
                    <a:pt x="74" y="155"/>
                    <a:pt x="69" y="157"/>
                    <a:pt x="73" y="159"/>
                  </a:cubicBezTo>
                  <a:close/>
                  <a:moveTo>
                    <a:pt x="85" y="159"/>
                  </a:moveTo>
                  <a:cubicBezTo>
                    <a:pt x="87" y="158"/>
                    <a:pt x="87" y="157"/>
                    <a:pt x="88" y="155"/>
                  </a:cubicBezTo>
                  <a:cubicBezTo>
                    <a:pt x="87" y="155"/>
                    <a:pt x="87" y="153"/>
                    <a:pt x="86" y="154"/>
                  </a:cubicBezTo>
                  <a:cubicBezTo>
                    <a:pt x="86" y="155"/>
                    <a:pt x="83" y="157"/>
                    <a:pt x="85" y="159"/>
                  </a:cubicBezTo>
                  <a:close/>
                  <a:moveTo>
                    <a:pt x="99" y="160"/>
                  </a:moveTo>
                  <a:cubicBezTo>
                    <a:pt x="99" y="159"/>
                    <a:pt x="100" y="158"/>
                    <a:pt x="100" y="157"/>
                  </a:cubicBezTo>
                  <a:cubicBezTo>
                    <a:pt x="100" y="157"/>
                    <a:pt x="100" y="156"/>
                    <a:pt x="99" y="156"/>
                  </a:cubicBezTo>
                  <a:cubicBezTo>
                    <a:pt x="98" y="156"/>
                    <a:pt x="98" y="159"/>
                    <a:pt x="99" y="160"/>
                  </a:cubicBezTo>
                  <a:close/>
                  <a:moveTo>
                    <a:pt x="101" y="174"/>
                  </a:moveTo>
                  <a:cubicBezTo>
                    <a:pt x="104" y="173"/>
                    <a:pt x="106" y="172"/>
                    <a:pt x="108" y="170"/>
                  </a:cubicBezTo>
                  <a:cubicBezTo>
                    <a:pt x="107" y="170"/>
                    <a:pt x="106" y="169"/>
                    <a:pt x="106" y="167"/>
                  </a:cubicBezTo>
                  <a:cubicBezTo>
                    <a:pt x="108" y="164"/>
                    <a:pt x="109" y="162"/>
                    <a:pt x="111" y="159"/>
                  </a:cubicBezTo>
                  <a:cubicBezTo>
                    <a:pt x="111" y="158"/>
                    <a:pt x="111" y="158"/>
                    <a:pt x="110" y="158"/>
                  </a:cubicBezTo>
                  <a:cubicBezTo>
                    <a:pt x="108" y="164"/>
                    <a:pt x="102" y="169"/>
                    <a:pt x="101" y="174"/>
                  </a:cubicBezTo>
                  <a:close/>
                  <a:moveTo>
                    <a:pt x="74" y="164"/>
                  </a:moveTo>
                  <a:cubicBezTo>
                    <a:pt x="77" y="165"/>
                    <a:pt x="78" y="162"/>
                    <a:pt x="78" y="159"/>
                  </a:cubicBezTo>
                  <a:cubicBezTo>
                    <a:pt x="78" y="159"/>
                    <a:pt x="78" y="158"/>
                    <a:pt x="77" y="158"/>
                  </a:cubicBezTo>
                  <a:cubicBezTo>
                    <a:pt x="76" y="160"/>
                    <a:pt x="75" y="162"/>
                    <a:pt x="74" y="164"/>
                  </a:cubicBezTo>
                  <a:close/>
                  <a:moveTo>
                    <a:pt x="90" y="165"/>
                  </a:moveTo>
                  <a:cubicBezTo>
                    <a:pt x="90" y="163"/>
                    <a:pt x="91" y="163"/>
                    <a:pt x="91" y="161"/>
                  </a:cubicBezTo>
                  <a:cubicBezTo>
                    <a:pt x="90" y="161"/>
                    <a:pt x="90" y="159"/>
                    <a:pt x="89" y="159"/>
                  </a:cubicBezTo>
                  <a:cubicBezTo>
                    <a:pt x="88" y="161"/>
                    <a:pt x="86" y="165"/>
                    <a:pt x="90" y="165"/>
                  </a:cubicBezTo>
                  <a:close/>
                  <a:moveTo>
                    <a:pt x="62" y="168"/>
                  </a:moveTo>
                  <a:cubicBezTo>
                    <a:pt x="63" y="166"/>
                    <a:pt x="67" y="162"/>
                    <a:pt x="65" y="160"/>
                  </a:cubicBezTo>
                  <a:cubicBezTo>
                    <a:pt x="65" y="163"/>
                    <a:pt x="62" y="165"/>
                    <a:pt x="62" y="168"/>
                  </a:cubicBezTo>
                  <a:close/>
                  <a:moveTo>
                    <a:pt x="100" y="169"/>
                  </a:moveTo>
                  <a:cubicBezTo>
                    <a:pt x="101" y="166"/>
                    <a:pt x="103" y="164"/>
                    <a:pt x="105" y="161"/>
                  </a:cubicBezTo>
                  <a:cubicBezTo>
                    <a:pt x="103" y="161"/>
                    <a:pt x="103" y="161"/>
                    <a:pt x="102" y="160"/>
                  </a:cubicBezTo>
                  <a:cubicBezTo>
                    <a:pt x="102" y="163"/>
                    <a:pt x="97" y="166"/>
                    <a:pt x="100" y="169"/>
                  </a:cubicBezTo>
                  <a:close/>
                  <a:moveTo>
                    <a:pt x="53" y="165"/>
                  </a:moveTo>
                  <a:cubicBezTo>
                    <a:pt x="54" y="167"/>
                    <a:pt x="56" y="168"/>
                    <a:pt x="57" y="169"/>
                  </a:cubicBezTo>
                  <a:cubicBezTo>
                    <a:pt x="59" y="166"/>
                    <a:pt x="56" y="163"/>
                    <a:pt x="55" y="161"/>
                  </a:cubicBezTo>
                  <a:cubicBezTo>
                    <a:pt x="55" y="163"/>
                    <a:pt x="53" y="163"/>
                    <a:pt x="53" y="165"/>
                  </a:cubicBezTo>
                  <a:close/>
                  <a:moveTo>
                    <a:pt x="31" y="172"/>
                  </a:moveTo>
                  <a:cubicBezTo>
                    <a:pt x="34" y="173"/>
                    <a:pt x="36" y="174"/>
                    <a:pt x="39" y="176"/>
                  </a:cubicBezTo>
                  <a:cubicBezTo>
                    <a:pt x="41" y="175"/>
                    <a:pt x="38" y="175"/>
                    <a:pt x="39" y="174"/>
                  </a:cubicBezTo>
                  <a:cubicBezTo>
                    <a:pt x="33" y="172"/>
                    <a:pt x="30" y="166"/>
                    <a:pt x="26" y="161"/>
                  </a:cubicBezTo>
                  <a:cubicBezTo>
                    <a:pt x="26" y="164"/>
                    <a:pt x="30" y="168"/>
                    <a:pt x="31" y="172"/>
                  </a:cubicBezTo>
                  <a:close/>
                  <a:moveTo>
                    <a:pt x="64" y="171"/>
                  </a:moveTo>
                  <a:cubicBezTo>
                    <a:pt x="66" y="171"/>
                    <a:pt x="67" y="171"/>
                    <a:pt x="69" y="171"/>
                  </a:cubicBezTo>
                  <a:cubicBezTo>
                    <a:pt x="69" y="168"/>
                    <a:pt x="70" y="165"/>
                    <a:pt x="67" y="164"/>
                  </a:cubicBezTo>
                  <a:cubicBezTo>
                    <a:pt x="67" y="167"/>
                    <a:pt x="65" y="168"/>
                    <a:pt x="64" y="171"/>
                  </a:cubicBezTo>
                  <a:close/>
                  <a:moveTo>
                    <a:pt x="81" y="167"/>
                  </a:moveTo>
                  <a:cubicBezTo>
                    <a:pt x="81" y="167"/>
                    <a:pt x="82" y="166"/>
                    <a:pt x="82" y="165"/>
                  </a:cubicBezTo>
                  <a:cubicBezTo>
                    <a:pt x="80" y="164"/>
                    <a:pt x="80" y="167"/>
                    <a:pt x="81" y="167"/>
                  </a:cubicBezTo>
                  <a:close/>
                  <a:moveTo>
                    <a:pt x="81" y="173"/>
                  </a:moveTo>
                  <a:cubicBezTo>
                    <a:pt x="83" y="175"/>
                    <a:pt x="85" y="177"/>
                    <a:pt x="88" y="175"/>
                  </a:cubicBezTo>
                  <a:cubicBezTo>
                    <a:pt x="86" y="172"/>
                    <a:pt x="83" y="167"/>
                    <a:pt x="81" y="173"/>
                  </a:cubicBezTo>
                  <a:close/>
                  <a:moveTo>
                    <a:pt x="91" y="175"/>
                  </a:moveTo>
                  <a:cubicBezTo>
                    <a:pt x="92" y="175"/>
                    <a:pt x="93" y="175"/>
                    <a:pt x="93" y="175"/>
                  </a:cubicBezTo>
                  <a:cubicBezTo>
                    <a:pt x="94" y="174"/>
                    <a:pt x="94" y="173"/>
                    <a:pt x="93" y="172"/>
                  </a:cubicBezTo>
                  <a:cubicBezTo>
                    <a:pt x="92" y="173"/>
                    <a:pt x="91" y="173"/>
                    <a:pt x="91" y="175"/>
                  </a:cubicBezTo>
                  <a:close/>
                  <a:moveTo>
                    <a:pt x="50" y="176"/>
                  </a:moveTo>
                  <a:cubicBezTo>
                    <a:pt x="52" y="176"/>
                    <a:pt x="55" y="178"/>
                    <a:pt x="56" y="177"/>
                  </a:cubicBezTo>
                  <a:cubicBezTo>
                    <a:pt x="56" y="176"/>
                    <a:pt x="54" y="173"/>
                    <a:pt x="52" y="172"/>
                  </a:cubicBezTo>
                  <a:cubicBezTo>
                    <a:pt x="52" y="173"/>
                    <a:pt x="50" y="174"/>
                    <a:pt x="50" y="176"/>
                  </a:cubicBezTo>
                  <a:close/>
                  <a:moveTo>
                    <a:pt x="77" y="179"/>
                  </a:moveTo>
                  <a:cubicBezTo>
                    <a:pt x="75" y="178"/>
                    <a:pt x="72" y="175"/>
                    <a:pt x="69" y="177"/>
                  </a:cubicBezTo>
                  <a:cubicBezTo>
                    <a:pt x="72" y="177"/>
                    <a:pt x="76" y="180"/>
                    <a:pt x="77" y="179"/>
                  </a:cubicBezTo>
                  <a:close/>
                  <a:moveTo>
                    <a:pt x="97" y="180"/>
                  </a:moveTo>
                  <a:cubicBezTo>
                    <a:pt x="97" y="180"/>
                    <a:pt x="98" y="179"/>
                    <a:pt x="97" y="179"/>
                  </a:cubicBezTo>
                  <a:cubicBezTo>
                    <a:pt x="93" y="181"/>
                    <a:pt x="87" y="179"/>
                    <a:pt x="84" y="181"/>
                  </a:cubicBezTo>
                  <a:cubicBezTo>
                    <a:pt x="89" y="183"/>
                    <a:pt x="93" y="182"/>
                    <a:pt x="97" y="180"/>
                  </a:cubicBezTo>
                  <a:close/>
                  <a:moveTo>
                    <a:pt x="67" y="183"/>
                  </a:moveTo>
                  <a:cubicBezTo>
                    <a:pt x="69" y="183"/>
                    <a:pt x="72" y="184"/>
                    <a:pt x="72" y="183"/>
                  </a:cubicBezTo>
                  <a:cubicBezTo>
                    <a:pt x="71" y="182"/>
                    <a:pt x="67" y="180"/>
                    <a:pt x="67" y="1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7" name="Freeform 26"/>
            <p:cNvSpPr>
              <a:spLocks noEditPoints="1"/>
            </p:cNvSpPr>
            <p:nvPr/>
          </p:nvSpPr>
          <p:spPr bwMode="auto">
            <a:xfrm>
              <a:off x="4757" y="2307"/>
              <a:ext cx="813" cy="1627"/>
            </a:xfrm>
            <a:custGeom>
              <a:avLst/>
              <a:gdLst>
                <a:gd name="T0" fmla="*/ 154 w 343"/>
                <a:gd name="T1" fmla="*/ 554 h 687"/>
                <a:gd name="T2" fmla="*/ 96 w 343"/>
                <a:gd name="T3" fmla="*/ 434 h 687"/>
                <a:gd name="T4" fmla="*/ 39 w 343"/>
                <a:gd name="T5" fmla="*/ 589 h 687"/>
                <a:gd name="T6" fmla="*/ 119 w 343"/>
                <a:gd name="T7" fmla="*/ 31 h 687"/>
                <a:gd name="T8" fmla="*/ 242 w 343"/>
                <a:gd name="T9" fmla="*/ 45 h 687"/>
                <a:gd name="T10" fmla="*/ 284 w 343"/>
                <a:gd name="T11" fmla="*/ 53 h 687"/>
                <a:gd name="T12" fmla="*/ 302 w 343"/>
                <a:gd name="T13" fmla="*/ 107 h 687"/>
                <a:gd name="T14" fmla="*/ 73 w 343"/>
                <a:gd name="T15" fmla="*/ 43 h 687"/>
                <a:gd name="T16" fmla="*/ 160 w 343"/>
                <a:gd name="T17" fmla="*/ 42 h 687"/>
                <a:gd name="T18" fmla="*/ 139 w 343"/>
                <a:gd name="T19" fmla="*/ 46 h 687"/>
                <a:gd name="T20" fmla="*/ 66 w 343"/>
                <a:gd name="T21" fmla="*/ 59 h 687"/>
                <a:gd name="T22" fmla="*/ 143 w 343"/>
                <a:gd name="T23" fmla="*/ 70 h 687"/>
                <a:gd name="T24" fmla="*/ 67 w 343"/>
                <a:gd name="T25" fmla="*/ 84 h 687"/>
                <a:gd name="T26" fmla="*/ 85 w 343"/>
                <a:gd name="T27" fmla="*/ 78 h 687"/>
                <a:gd name="T28" fmla="*/ 169 w 343"/>
                <a:gd name="T29" fmla="*/ 89 h 687"/>
                <a:gd name="T30" fmla="*/ 160 w 343"/>
                <a:gd name="T31" fmla="*/ 96 h 687"/>
                <a:gd name="T32" fmla="*/ 169 w 343"/>
                <a:gd name="T33" fmla="*/ 94 h 687"/>
                <a:gd name="T34" fmla="*/ 166 w 343"/>
                <a:gd name="T35" fmla="*/ 105 h 687"/>
                <a:gd name="T36" fmla="*/ 107 w 343"/>
                <a:gd name="T37" fmla="*/ 111 h 687"/>
                <a:gd name="T38" fmla="*/ 243 w 343"/>
                <a:gd name="T39" fmla="*/ 111 h 687"/>
                <a:gd name="T40" fmla="*/ 172 w 343"/>
                <a:gd name="T41" fmla="*/ 120 h 687"/>
                <a:gd name="T42" fmla="*/ 82 w 343"/>
                <a:gd name="T43" fmla="*/ 125 h 687"/>
                <a:gd name="T44" fmla="*/ 75 w 343"/>
                <a:gd name="T45" fmla="*/ 134 h 687"/>
                <a:gd name="T46" fmla="*/ 113 w 343"/>
                <a:gd name="T47" fmla="*/ 153 h 687"/>
                <a:gd name="T48" fmla="*/ 141 w 343"/>
                <a:gd name="T49" fmla="*/ 150 h 687"/>
                <a:gd name="T50" fmla="*/ 124 w 343"/>
                <a:gd name="T51" fmla="*/ 171 h 687"/>
                <a:gd name="T52" fmla="*/ 106 w 343"/>
                <a:gd name="T53" fmla="*/ 179 h 687"/>
                <a:gd name="T54" fmla="*/ 112 w 343"/>
                <a:gd name="T55" fmla="*/ 190 h 687"/>
                <a:gd name="T56" fmla="*/ 133 w 343"/>
                <a:gd name="T57" fmla="*/ 184 h 687"/>
                <a:gd name="T58" fmla="*/ 136 w 343"/>
                <a:gd name="T59" fmla="*/ 192 h 687"/>
                <a:gd name="T60" fmla="*/ 122 w 343"/>
                <a:gd name="T61" fmla="*/ 203 h 687"/>
                <a:gd name="T62" fmla="*/ 109 w 343"/>
                <a:gd name="T63" fmla="*/ 206 h 687"/>
                <a:gd name="T64" fmla="*/ 74 w 343"/>
                <a:gd name="T65" fmla="*/ 222 h 687"/>
                <a:gd name="T66" fmla="*/ 126 w 343"/>
                <a:gd name="T67" fmla="*/ 232 h 687"/>
                <a:gd name="T68" fmla="*/ 109 w 343"/>
                <a:gd name="T69" fmla="*/ 236 h 687"/>
                <a:gd name="T70" fmla="*/ 122 w 343"/>
                <a:gd name="T71" fmla="*/ 233 h 687"/>
                <a:gd name="T72" fmla="*/ 106 w 343"/>
                <a:gd name="T73" fmla="*/ 248 h 687"/>
                <a:gd name="T74" fmla="*/ 103 w 343"/>
                <a:gd name="T75" fmla="*/ 260 h 687"/>
                <a:gd name="T76" fmla="*/ 144 w 343"/>
                <a:gd name="T77" fmla="*/ 283 h 687"/>
                <a:gd name="T78" fmla="*/ 133 w 343"/>
                <a:gd name="T79" fmla="*/ 273 h 687"/>
                <a:gd name="T80" fmla="*/ 79 w 343"/>
                <a:gd name="T81" fmla="*/ 284 h 687"/>
                <a:gd name="T82" fmla="*/ 103 w 343"/>
                <a:gd name="T83" fmla="*/ 302 h 687"/>
                <a:gd name="T84" fmla="*/ 85 w 343"/>
                <a:gd name="T85" fmla="*/ 334 h 687"/>
                <a:gd name="T86" fmla="*/ 129 w 343"/>
                <a:gd name="T87" fmla="*/ 335 h 687"/>
                <a:gd name="T88" fmla="*/ 127 w 343"/>
                <a:gd name="T89" fmla="*/ 354 h 687"/>
                <a:gd name="T90" fmla="*/ 144 w 343"/>
                <a:gd name="T91" fmla="*/ 358 h 687"/>
                <a:gd name="T92" fmla="*/ 83 w 343"/>
                <a:gd name="T93" fmla="*/ 381 h 687"/>
                <a:gd name="T94" fmla="*/ 145 w 343"/>
                <a:gd name="T95" fmla="*/ 397 h 687"/>
                <a:gd name="T96" fmla="*/ 72 w 343"/>
                <a:gd name="T97" fmla="*/ 401 h 687"/>
                <a:gd name="T98" fmla="*/ 79 w 343"/>
                <a:gd name="T99" fmla="*/ 427 h 687"/>
                <a:gd name="T100" fmla="*/ 138 w 343"/>
                <a:gd name="T101" fmla="*/ 452 h 687"/>
                <a:gd name="T102" fmla="*/ 78 w 343"/>
                <a:gd name="T103" fmla="*/ 470 h 687"/>
                <a:gd name="T104" fmla="*/ 74 w 343"/>
                <a:gd name="T105" fmla="*/ 498 h 687"/>
                <a:gd name="T106" fmla="*/ 73 w 343"/>
                <a:gd name="T107" fmla="*/ 520 h 687"/>
                <a:gd name="T108" fmla="*/ 65 w 343"/>
                <a:gd name="T109" fmla="*/ 562 h 687"/>
                <a:gd name="T110" fmla="*/ 63 w 343"/>
                <a:gd name="T111" fmla="*/ 600 h 687"/>
                <a:gd name="T112" fmla="*/ 40 w 343"/>
                <a:gd name="T113" fmla="*/ 612 h 687"/>
                <a:gd name="T114" fmla="*/ 147 w 343"/>
                <a:gd name="T115" fmla="*/ 626 h 687"/>
                <a:gd name="T116" fmla="*/ 143 w 343"/>
                <a:gd name="T117" fmla="*/ 635 h 687"/>
                <a:gd name="T118" fmla="*/ 22 w 343"/>
                <a:gd name="T119" fmla="*/ 646 h 687"/>
                <a:gd name="T120" fmla="*/ 51 w 343"/>
                <a:gd name="T121" fmla="*/ 657 h 687"/>
                <a:gd name="T122" fmla="*/ 160 w 343"/>
                <a:gd name="T123" fmla="*/ 666 h 687"/>
                <a:gd name="T124" fmla="*/ 136 w 343"/>
                <a:gd name="T125" fmla="*/ 668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3" h="687">
                  <a:moveTo>
                    <a:pt x="219" y="168"/>
                  </a:moveTo>
                  <a:cubicBezTo>
                    <a:pt x="220" y="168"/>
                    <a:pt x="219" y="168"/>
                    <a:pt x="219" y="168"/>
                  </a:cubicBezTo>
                  <a:cubicBezTo>
                    <a:pt x="214" y="181"/>
                    <a:pt x="205" y="195"/>
                    <a:pt x="197" y="206"/>
                  </a:cubicBezTo>
                  <a:cubicBezTo>
                    <a:pt x="194" y="212"/>
                    <a:pt x="192" y="217"/>
                    <a:pt x="187" y="220"/>
                  </a:cubicBezTo>
                  <a:cubicBezTo>
                    <a:pt x="185" y="219"/>
                    <a:pt x="185" y="216"/>
                    <a:pt x="186" y="215"/>
                  </a:cubicBezTo>
                  <a:cubicBezTo>
                    <a:pt x="184" y="215"/>
                    <a:pt x="183" y="217"/>
                    <a:pt x="182" y="218"/>
                  </a:cubicBezTo>
                  <a:cubicBezTo>
                    <a:pt x="183" y="221"/>
                    <a:pt x="185" y="224"/>
                    <a:pt x="183" y="227"/>
                  </a:cubicBezTo>
                  <a:cubicBezTo>
                    <a:pt x="180" y="227"/>
                    <a:pt x="179" y="225"/>
                    <a:pt x="179" y="223"/>
                  </a:cubicBezTo>
                  <a:cubicBezTo>
                    <a:pt x="177" y="226"/>
                    <a:pt x="173" y="225"/>
                    <a:pt x="171" y="228"/>
                  </a:cubicBezTo>
                  <a:cubicBezTo>
                    <a:pt x="173" y="235"/>
                    <a:pt x="178" y="242"/>
                    <a:pt x="177" y="248"/>
                  </a:cubicBezTo>
                  <a:cubicBezTo>
                    <a:pt x="171" y="248"/>
                    <a:pt x="172" y="237"/>
                    <a:pt x="168" y="233"/>
                  </a:cubicBezTo>
                  <a:cubicBezTo>
                    <a:pt x="166" y="246"/>
                    <a:pt x="164" y="259"/>
                    <a:pt x="165" y="269"/>
                  </a:cubicBezTo>
                  <a:cubicBezTo>
                    <a:pt x="165" y="271"/>
                    <a:pt x="163" y="271"/>
                    <a:pt x="162" y="272"/>
                  </a:cubicBezTo>
                  <a:cubicBezTo>
                    <a:pt x="162" y="279"/>
                    <a:pt x="158" y="288"/>
                    <a:pt x="161" y="293"/>
                  </a:cubicBezTo>
                  <a:cubicBezTo>
                    <a:pt x="160" y="308"/>
                    <a:pt x="160" y="316"/>
                    <a:pt x="160" y="330"/>
                  </a:cubicBezTo>
                  <a:cubicBezTo>
                    <a:pt x="159" y="331"/>
                    <a:pt x="159" y="332"/>
                    <a:pt x="158" y="332"/>
                  </a:cubicBezTo>
                  <a:cubicBezTo>
                    <a:pt x="159" y="345"/>
                    <a:pt x="159" y="357"/>
                    <a:pt x="160" y="370"/>
                  </a:cubicBezTo>
                  <a:cubicBezTo>
                    <a:pt x="161" y="377"/>
                    <a:pt x="163" y="384"/>
                    <a:pt x="159" y="390"/>
                  </a:cubicBezTo>
                  <a:cubicBezTo>
                    <a:pt x="156" y="389"/>
                    <a:pt x="157" y="389"/>
                    <a:pt x="155" y="390"/>
                  </a:cubicBezTo>
                  <a:cubicBezTo>
                    <a:pt x="158" y="412"/>
                    <a:pt x="155" y="439"/>
                    <a:pt x="154" y="462"/>
                  </a:cubicBezTo>
                  <a:cubicBezTo>
                    <a:pt x="156" y="462"/>
                    <a:pt x="155" y="459"/>
                    <a:pt x="157" y="459"/>
                  </a:cubicBezTo>
                  <a:cubicBezTo>
                    <a:pt x="162" y="461"/>
                    <a:pt x="155" y="471"/>
                    <a:pt x="153" y="475"/>
                  </a:cubicBezTo>
                  <a:cubicBezTo>
                    <a:pt x="153" y="476"/>
                    <a:pt x="154" y="477"/>
                    <a:pt x="153" y="478"/>
                  </a:cubicBezTo>
                  <a:cubicBezTo>
                    <a:pt x="154" y="478"/>
                    <a:pt x="154" y="480"/>
                    <a:pt x="155" y="481"/>
                  </a:cubicBezTo>
                  <a:cubicBezTo>
                    <a:pt x="155" y="486"/>
                    <a:pt x="152" y="488"/>
                    <a:pt x="153" y="494"/>
                  </a:cubicBezTo>
                  <a:cubicBezTo>
                    <a:pt x="154" y="495"/>
                    <a:pt x="153" y="495"/>
                    <a:pt x="152" y="495"/>
                  </a:cubicBezTo>
                  <a:cubicBezTo>
                    <a:pt x="154" y="511"/>
                    <a:pt x="153" y="528"/>
                    <a:pt x="155" y="544"/>
                  </a:cubicBezTo>
                  <a:cubicBezTo>
                    <a:pt x="155" y="545"/>
                    <a:pt x="154" y="545"/>
                    <a:pt x="153" y="545"/>
                  </a:cubicBezTo>
                  <a:cubicBezTo>
                    <a:pt x="155" y="547"/>
                    <a:pt x="156" y="551"/>
                    <a:pt x="154" y="554"/>
                  </a:cubicBezTo>
                  <a:cubicBezTo>
                    <a:pt x="156" y="558"/>
                    <a:pt x="156" y="563"/>
                    <a:pt x="155" y="568"/>
                  </a:cubicBezTo>
                  <a:cubicBezTo>
                    <a:pt x="156" y="573"/>
                    <a:pt x="158" y="580"/>
                    <a:pt x="157" y="585"/>
                  </a:cubicBezTo>
                  <a:cubicBezTo>
                    <a:pt x="161" y="595"/>
                    <a:pt x="165" y="612"/>
                    <a:pt x="166" y="626"/>
                  </a:cubicBezTo>
                  <a:cubicBezTo>
                    <a:pt x="169" y="626"/>
                    <a:pt x="174" y="627"/>
                    <a:pt x="179" y="627"/>
                  </a:cubicBezTo>
                  <a:cubicBezTo>
                    <a:pt x="183" y="627"/>
                    <a:pt x="187" y="626"/>
                    <a:pt x="190" y="627"/>
                  </a:cubicBezTo>
                  <a:cubicBezTo>
                    <a:pt x="199" y="629"/>
                    <a:pt x="192" y="640"/>
                    <a:pt x="193" y="648"/>
                  </a:cubicBezTo>
                  <a:cubicBezTo>
                    <a:pt x="194" y="649"/>
                    <a:pt x="196" y="648"/>
                    <a:pt x="197" y="650"/>
                  </a:cubicBezTo>
                  <a:cubicBezTo>
                    <a:pt x="197" y="653"/>
                    <a:pt x="197" y="654"/>
                    <a:pt x="196" y="658"/>
                  </a:cubicBezTo>
                  <a:cubicBezTo>
                    <a:pt x="196" y="659"/>
                    <a:pt x="199" y="659"/>
                    <a:pt x="200" y="659"/>
                  </a:cubicBezTo>
                  <a:cubicBezTo>
                    <a:pt x="200" y="661"/>
                    <a:pt x="200" y="662"/>
                    <a:pt x="200" y="664"/>
                  </a:cubicBezTo>
                  <a:cubicBezTo>
                    <a:pt x="198" y="664"/>
                    <a:pt x="196" y="665"/>
                    <a:pt x="195" y="664"/>
                  </a:cubicBezTo>
                  <a:cubicBezTo>
                    <a:pt x="192" y="668"/>
                    <a:pt x="191" y="675"/>
                    <a:pt x="186" y="678"/>
                  </a:cubicBezTo>
                  <a:cubicBezTo>
                    <a:pt x="185" y="678"/>
                    <a:pt x="184" y="677"/>
                    <a:pt x="183" y="676"/>
                  </a:cubicBezTo>
                  <a:cubicBezTo>
                    <a:pt x="170" y="677"/>
                    <a:pt x="157" y="675"/>
                    <a:pt x="147" y="681"/>
                  </a:cubicBezTo>
                  <a:cubicBezTo>
                    <a:pt x="135" y="681"/>
                    <a:pt x="127" y="676"/>
                    <a:pt x="121" y="670"/>
                  </a:cubicBezTo>
                  <a:cubicBezTo>
                    <a:pt x="120" y="668"/>
                    <a:pt x="121" y="668"/>
                    <a:pt x="121" y="666"/>
                  </a:cubicBezTo>
                  <a:cubicBezTo>
                    <a:pt x="118" y="666"/>
                    <a:pt x="113" y="667"/>
                    <a:pt x="113" y="664"/>
                  </a:cubicBezTo>
                  <a:cubicBezTo>
                    <a:pt x="115" y="661"/>
                    <a:pt x="121" y="662"/>
                    <a:pt x="124" y="661"/>
                  </a:cubicBezTo>
                  <a:cubicBezTo>
                    <a:pt x="121" y="654"/>
                    <a:pt x="124" y="648"/>
                    <a:pt x="126" y="639"/>
                  </a:cubicBezTo>
                  <a:cubicBezTo>
                    <a:pt x="124" y="639"/>
                    <a:pt x="123" y="638"/>
                    <a:pt x="122" y="636"/>
                  </a:cubicBezTo>
                  <a:cubicBezTo>
                    <a:pt x="124" y="633"/>
                    <a:pt x="126" y="628"/>
                    <a:pt x="129" y="625"/>
                  </a:cubicBezTo>
                  <a:cubicBezTo>
                    <a:pt x="126" y="619"/>
                    <a:pt x="130" y="612"/>
                    <a:pt x="127" y="607"/>
                  </a:cubicBezTo>
                  <a:cubicBezTo>
                    <a:pt x="125" y="558"/>
                    <a:pt x="121" y="516"/>
                    <a:pt x="125" y="477"/>
                  </a:cubicBezTo>
                  <a:cubicBezTo>
                    <a:pt x="127" y="465"/>
                    <a:pt x="124" y="447"/>
                    <a:pt x="123" y="432"/>
                  </a:cubicBezTo>
                  <a:cubicBezTo>
                    <a:pt x="120" y="410"/>
                    <a:pt x="118" y="389"/>
                    <a:pt x="115" y="368"/>
                  </a:cubicBezTo>
                  <a:cubicBezTo>
                    <a:pt x="112" y="372"/>
                    <a:pt x="112" y="376"/>
                    <a:pt x="109" y="380"/>
                  </a:cubicBezTo>
                  <a:cubicBezTo>
                    <a:pt x="109" y="395"/>
                    <a:pt x="100" y="402"/>
                    <a:pt x="102" y="417"/>
                  </a:cubicBezTo>
                  <a:cubicBezTo>
                    <a:pt x="101" y="417"/>
                    <a:pt x="100" y="417"/>
                    <a:pt x="99" y="417"/>
                  </a:cubicBezTo>
                  <a:cubicBezTo>
                    <a:pt x="98" y="423"/>
                    <a:pt x="96" y="427"/>
                    <a:pt x="96" y="434"/>
                  </a:cubicBezTo>
                  <a:cubicBezTo>
                    <a:pt x="91" y="439"/>
                    <a:pt x="93" y="446"/>
                    <a:pt x="92" y="453"/>
                  </a:cubicBezTo>
                  <a:cubicBezTo>
                    <a:pt x="91" y="456"/>
                    <a:pt x="91" y="463"/>
                    <a:pt x="90" y="468"/>
                  </a:cubicBezTo>
                  <a:cubicBezTo>
                    <a:pt x="87" y="501"/>
                    <a:pt x="81" y="530"/>
                    <a:pt x="75" y="561"/>
                  </a:cubicBezTo>
                  <a:cubicBezTo>
                    <a:pt x="74" y="561"/>
                    <a:pt x="74" y="564"/>
                    <a:pt x="73" y="563"/>
                  </a:cubicBezTo>
                  <a:cubicBezTo>
                    <a:pt x="74" y="566"/>
                    <a:pt x="74" y="574"/>
                    <a:pt x="75" y="576"/>
                  </a:cubicBezTo>
                  <a:cubicBezTo>
                    <a:pt x="75" y="578"/>
                    <a:pt x="72" y="577"/>
                    <a:pt x="71" y="578"/>
                  </a:cubicBezTo>
                  <a:cubicBezTo>
                    <a:pt x="69" y="590"/>
                    <a:pt x="65" y="602"/>
                    <a:pt x="67" y="616"/>
                  </a:cubicBezTo>
                  <a:cubicBezTo>
                    <a:pt x="61" y="618"/>
                    <a:pt x="64" y="623"/>
                    <a:pt x="63" y="627"/>
                  </a:cubicBezTo>
                  <a:cubicBezTo>
                    <a:pt x="65" y="629"/>
                    <a:pt x="69" y="630"/>
                    <a:pt x="70" y="633"/>
                  </a:cubicBezTo>
                  <a:cubicBezTo>
                    <a:pt x="73" y="633"/>
                    <a:pt x="73" y="629"/>
                    <a:pt x="77" y="629"/>
                  </a:cubicBezTo>
                  <a:cubicBezTo>
                    <a:pt x="80" y="641"/>
                    <a:pt x="81" y="655"/>
                    <a:pt x="89" y="662"/>
                  </a:cubicBezTo>
                  <a:cubicBezTo>
                    <a:pt x="89" y="665"/>
                    <a:pt x="91" y="666"/>
                    <a:pt x="92" y="668"/>
                  </a:cubicBezTo>
                  <a:cubicBezTo>
                    <a:pt x="92" y="669"/>
                    <a:pt x="91" y="671"/>
                    <a:pt x="92" y="672"/>
                  </a:cubicBezTo>
                  <a:cubicBezTo>
                    <a:pt x="90" y="674"/>
                    <a:pt x="88" y="676"/>
                    <a:pt x="84" y="677"/>
                  </a:cubicBezTo>
                  <a:cubicBezTo>
                    <a:pt x="82" y="678"/>
                    <a:pt x="83" y="680"/>
                    <a:pt x="82" y="680"/>
                  </a:cubicBezTo>
                  <a:cubicBezTo>
                    <a:pt x="80" y="680"/>
                    <a:pt x="79" y="679"/>
                    <a:pt x="79" y="677"/>
                  </a:cubicBezTo>
                  <a:cubicBezTo>
                    <a:pt x="65" y="670"/>
                    <a:pt x="48" y="685"/>
                    <a:pt x="36" y="687"/>
                  </a:cubicBezTo>
                  <a:cubicBezTo>
                    <a:pt x="33" y="687"/>
                    <a:pt x="30" y="687"/>
                    <a:pt x="28" y="685"/>
                  </a:cubicBezTo>
                  <a:cubicBezTo>
                    <a:pt x="28" y="680"/>
                    <a:pt x="34" y="682"/>
                    <a:pt x="38" y="681"/>
                  </a:cubicBezTo>
                  <a:cubicBezTo>
                    <a:pt x="42" y="680"/>
                    <a:pt x="44" y="677"/>
                    <a:pt x="47" y="676"/>
                  </a:cubicBezTo>
                  <a:cubicBezTo>
                    <a:pt x="44" y="675"/>
                    <a:pt x="38" y="671"/>
                    <a:pt x="35" y="675"/>
                  </a:cubicBezTo>
                  <a:cubicBezTo>
                    <a:pt x="34" y="675"/>
                    <a:pt x="33" y="675"/>
                    <a:pt x="32" y="674"/>
                  </a:cubicBezTo>
                  <a:cubicBezTo>
                    <a:pt x="24" y="677"/>
                    <a:pt x="15" y="672"/>
                    <a:pt x="6" y="670"/>
                  </a:cubicBezTo>
                  <a:cubicBezTo>
                    <a:pt x="0" y="669"/>
                    <a:pt x="0" y="659"/>
                    <a:pt x="5" y="655"/>
                  </a:cubicBezTo>
                  <a:cubicBezTo>
                    <a:pt x="19" y="654"/>
                    <a:pt x="19" y="639"/>
                    <a:pt x="28" y="635"/>
                  </a:cubicBezTo>
                  <a:cubicBezTo>
                    <a:pt x="30" y="635"/>
                    <a:pt x="31" y="635"/>
                    <a:pt x="32" y="636"/>
                  </a:cubicBezTo>
                  <a:cubicBezTo>
                    <a:pt x="34" y="627"/>
                    <a:pt x="38" y="613"/>
                    <a:pt x="37" y="604"/>
                  </a:cubicBezTo>
                  <a:cubicBezTo>
                    <a:pt x="37" y="602"/>
                    <a:pt x="36" y="601"/>
                    <a:pt x="36" y="600"/>
                  </a:cubicBezTo>
                  <a:cubicBezTo>
                    <a:pt x="36" y="596"/>
                    <a:pt x="38" y="593"/>
                    <a:pt x="39" y="589"/>
                  </a:cubicBezTo>
                  <a:cubicBezTo>
                    <a:pt x="41" y="581"/>
                    <a:pt x="40" y="574"/>
                    <a:pt x="42" y="566"/>
                  </a:cubicBezTo>
                  <a:cubicBezTo>
                    <a:pt x="43" y="562"/>
                    <a:pt x="44" y="559"/>
                    <a:pt x="45" y="555"/>
                  </a:cubicBezTo>
                  <a:cubicBezTo>
                    <a:pt x="45" y="553"/>
                    <a:pt x="44" y="552"/>
                    <a:pt x="44" y="550"/>
                  </a:cubicBezTo>
                  <a:cubicBezTo>
                    <a:pt x="45" y="544"/>
                    <a:pt x="47" y="538"/>
                    <a:pt x="48" y="532"/>
                  </a:cubicBezTo>
                  <a:cubicBezTo>
                    <a:pt x="55" y="492"/>
                    <a:pt x="61" y="452"/>
                    <a:pt x="68" y="409"/>
                  </a:cubicBezTo>
                  <a:cubicBezTo>
                    <a:pt x="70" y="392"/>
                    <a:pt x="73" y="379"/>
                    <a:pt x="75" y="365"/>
                  </a:cubicBezTo>
                  <a:cubicBezTo>
                    <a:pt x="79" y="359"/>
                    <a:pt x="74" y="348"/>
                    <a:pt x="83" y="345"/>
                  </a:cubicBezTo>
                  <a:cubicBezTo>
                    <a:pt x="84" y="352"/>
                    <a:pt x="86" y="361"/>
                    <a:pt x="89" y="370"/>
                  </a:cubicBezTo>
                  <a:cubicBezTo>
                    <a:pt x="94" y="362"/>
                    <a:pt x="88" y="354"/>
                    <a:pt x="85" y="346"/>
                  </a:cubicBezTo>
                  <a:cubicBezTo>
                    <a:pt x="83" y="340"/>
                    <a:pt x="82" y="335"/>
                    <a:pt x="79" y="331"/>
                  </a:cubicBezTo>
                  <a:cubicBezTo>
                    <a:pt x="80" y="335"/>
                    <a:pt x="82" y="340"/>
                    <a:pt x="79" y="345"/>
                  </a:cubicBezTo>
                  <a:cubicBezTo>
                    <a:pt x="78" y="345"/>
                    <a:pt x="78" y="344"/>
                    <a:pt x="77" y="344"/>
                  </a:cubicBezTo>
                  <a:cubicBezTo>
                    <a:pt x="75" y="336"/>
                    <a:pt x="78" y="325"/>
                    <a:pt x="75" y="314"/>
                  </a:cubicBezTo>
                  <a:cubicBezTo>
                    <a:pt x="75" y="313"/>
                    <a:pt x="76" y="312"/>
                    <a:pt x="76" y="311"/>
                  </a:cubicBezTo>
                  <a:cubicBezTo>
                    <a:pt x="75" y="259"/>
                    <a:pt x="68" y="205"/>
                    <a:pt x="64" y="151"/>
                  </a:cubicBezTo>
                  <a:cubicBezTo>
                    <a:pt x="64" y="150"/>
                    <a:pt x="63" y="150"/>
                    <a:pt x="62" y="149"/>
                  </a:cubicBezTo>
                  <a:cubicBezTo>
                    <a:pt x="62" y="147"/>
                    <a:pt x="61" y="145"/>
                    <a:pt x="63" y="143"/>
                  </a:cubicBezTo>
                  <a:cubicBezTo>
                    <a:pt x="61" y="129"/>
                    <a:pt x="57" y="114"/>
                    <a:pt x="56" y="100"/>
                  </a:cubicBezTo>
                  <a:cubicBezTo>
                    <a:pt x="55" y="97"/>
                    <a:pt x="55" y="92"/>
                    <a:pt x="58" y="92"/>
                  </a:cubicBezTo>
                  <a:cubicBezTo>
                    <a:pt x="61" y="99"/>
                    <a:pt x="59" y="111"/>
                    <a:pt x="62" y="117"/>
                  </a:cubicBezTo>
                  <a:cubicBezTo>
                    <a:pt x="62" y="108"/>
                    <a:pt x="60" y="93"/>
                    <a:pt x="61" y="83"/>
                  </a:cubicBezTo>
                  <a:cubicBezTo>
                    <a:pt x="54" y="81"/>
                    <a:pt x="61" y="75"/>
                    <a:pt x="61" y="68"/>
                  </a:cubicBezTo>
                  <a:cubicBezTo>
                    <a:pt x="61" y="63"/>
                    <a:pt x="59" y="59"/>
                    <a:pt x="60" y="56"/>
                  </a:cubicBezTo>
                  <a:cubicBezTo>
                    <a:pt x="61" y="53"/>
                    <a:pt x="65" y="52"/>
                    <a:pt x="65" y="50"/>
                  </a:cubicBezTo>
                  <a:cubicBezTo>
                    <a:pt x="64" y="44"/>
                    <a:pt x="64" y="40"/>
                    <a:pt x="66" y="35"/>
                  </a:cubicBezTo>
                  <a:cubicBezTo>
                    <a:pt x="77" y="29"/>
                    <a:pt x="87" y="22"/>
                    <a:pt x="102" y="19"/>
                  </a:cubicBezTo>
                  <a:cubicBezTo>
                    <a:pt x="103" y="21"/>
                    <a:pt x="104" y="22"/>
                    <a:pt x="102" y="23"/>
                  </a:cubicBezTo>
                  <a:cubicBezTo>
                    <a:pt x="107" y="29"/>
                    <a:pt x="117" y="28"/>
                    <a:pt x="123" y="28"/>
                  </a:cubicBezTo>
                  <a:cubicBezTo>
                    <a:pt x="124" y="30"/>
                    <a:pt x="121" y="30"/>
                    <a:pt x="119" y="31"/>
                  </a:cubicBezTo>
                  <a:cubicBezTo>
                    <a:pt x="127" y="34"/>
                    <a:pt x="138" y="24"/>
                    <a:pt x="146" y="28"/>
                  </a:cubicBezTo>
                  <a:cubicBezTo>
                    <a:pt x="146" y="31"/>
                    <a:pt x="144" y="30"/>
                    <a:pt x="144" y="32"/>
                  </a:cubicBezTo>
                  <a:cubicBezTo>
                    <a:pt x="154" y="27"/>
                    <a:pt x="159" y="38"/>
                    <a:pt x="166" y="41"/>
                  </a:cubicBezTo>
                  <a:cubicBezTo>
                    <a:pt x="167" y="40"/>
                    <a:pt x="167" y="38"/>
                    <a:pt x="167" y="37"/>
                  </a:cubicBezTo>
                  <a:cubicBezTo>
                    <a:pt x="169" y="38"/>
                    <a:pt x="169" y="37"/>
                    <a:pt x="171" y="37"/>
                  </a:cubicBezTo>
                  <a:cubicBezTo>
                    <a:pt x="171" y="43"/>
                    <a:pt x="174" y="46"/>
                    <a:pt x="173" y="51"/>
                  </a:cubicBezTo>
                  <a:cubicBezTo>
                    <a:pt x="179" y="70"/>
                    <a:pt x="179" y="92"/>
                    <a:pt x="177" y="113"/>
                  </a:cubicBezTo>
                  <a:cubicBezTo>
                    <a:pt x="179" y="115"/>
                    <a:pt x="179" y="118"/>
                    <a:pt x="182" y="120"/>
                  </a:cubicBezTo>
                  <a:cubicBezTo>
                    <a:pt x="182" y="118"/>
                    <a:pt x="182" y="114"/>
                    <a:pt x="184" y="111"/>
                  </a:cubicBezTo>
                  <a:cubicBezTo>
                    <a:pt x="185" y="112"/>
                    <a:pt x="187" y="111"/>
                    <a:pt x="187" y="112"/>
                  </a:cubicBezTo>
                  <a:cubicBezTo>
                    <a:pt x="188" y="114"/>
                    <a:pt x="187" y="115"/>
                    <a:pt x="188" y="118"/>
                  </a:cubicBezTo>
                  <a:cubicBezTo>
                    <a:pt x="188" y="120"/>
                    <a:pt x="191" y="117"/>
                    <a:pt x="191" y="118"/>
                  </a:cubicBezTo>
                  <a:cubicBezTo>
                    <a:pt x="191" y="121"/>
                    <a:pt x="187" y="121"/>
                    <a:pt x="187" y="123"/>
                  </a:cubicBezTo>
                  <a:cubicBezTo>
                    <a:pt x="200" y="118"/>
                    <a:pt x="210" y="105"/>
                    <a:pt x="222" y="98"/>
                  </a:cubicBezTo>
                  <a:cubicBezTo>
                    <a:pt x="223" y="97"/>
                    <a:pt x="224" y="98"/>
                    <a:pt x="225" y="99"/>
                  </a:cubicBezTo>
                  <a:cubicBezTo>
                    <a:pt x="227" y="97"/>
                    <a:pt x="229" y="93"/>
                    <a:pt x="232" y="93"/>
                  </a:cubicBezTo>
                  <a:cubicBezTo>
                    <a:pt x="231" y="86"/>
                    <a:pt x="223" y="83"/>
                    <a:pt x="218" y="79"/>
                  </a:cubicBezTo>
                  <a:cubicBezTo>
                    <a:pt x="216" y="80"/>
                    <a:pt x="215" y="82"/>
                    <a:pt x="213" y="83"/>
                  </a:cubicBezTo>
                  <a:cubicBezTo>
                    <a:pt x="211" y="83"/>
                    <a:pt x="212" y="80"/>
                    <a:pt x="210" y="81"/>
                  </a:cubicBezTo>
                  <a:cubicBezTo>
                    <a:pt x="207" y="86"/>
                    <a:pt x="212" y="88"/>
                    <a:pt x="211" y="95"/>
                  </a:cubicBezTo>
                  <a:cubicBezTo>
                    <a:pt x="217" y="94"/>
                    <a:pt x="222" y="89"/>
                    <a:pt x="227" y="90"/>
                  </a:cubicBezTo>
                  <a:cubicBezTo>
                    <a:pt x="226" y="94"/>
                    <a:pt x="221" y="92"/>
                    <a:pt x="217" y="94"/>
                  </a:cubicBezTo>
                  <a:cubicBezTo>
                    <a:pt x="214" y="95"/>
                    <a:pt x="212" y="99"/>
                    <a:pt x="207" y="97"/>
                  </a:cubicBezTo>
                  <a:cubicBezTo>
                    <a:pt x="205" y="93"/>
                    <a:pt x="208" y="87"/>
                    <a:pt x="203" y="85"/>
                  </a:cubicBezTo>
                  <a:cubicBezTo>
                    <a:pt x="209" y="70"/>
                    <a:pt x="223" y="64"/>
                    <a:pt x="231" y="52"/>
                  </a:cubicBezTo>
                  <a:cubicBezTo>
                    <a:pt x="232" y="51"/>
                    <a:pt x="233" y="51"/>
                    <a:pt x="234" y="51"/>
                  </a:cubicBezTo>
                  <a:cubicBezTo>
                    <a:pt x="234" y="46"/>
                    <a:pt x="234" y="43"/>
                    <a:pt x="232" y="38"/>
                  </a:cubicBezTo>
                  <a:cubicBezTo>
                    <a:pt x="234" y="34"/>
                    <a:pt x="231" y="32"/>
                    <a:pt x="231" y="28"/>
                  </a:cubicBezTo>
                  <a:cubicBezTo>
                    <a:pt x="240" y="28"/>
                    <a:pt x="240" y="40"/>
                    <a:pt x="242" y="45"/>
                  </a:cubicBezTo>
                  <a:cubicBezTo>
                    <a:pt x="251" y="38"/>
                    <a:pt x="259" y="29"/>
                    <a:pt x="267" y="20"/>
                  </a:cubicBezTo>
                  <a:cubicBezTo>
                    <a:pt x="271" y="15"/>
                    <a:pt x="276" y="12"/>
                    <a:pt x="277" y="5"/>
                  </a:cubicBezTo>
                  <a:cubicBezTo>
                    <a:pt x="286" y="2"/>
                    <a:pt x="294" y="17"/>
                    <a:pt x="301" y="19"/>
                  </a:cubicBezTo>
                  <a:cubicBezTo>
                    <a:pt x="305" y="15"/>
                    <a:pt x="305" y="7"/>
                    <a:pt x="306" y="1"/>
                  </a:cubicBezTo>
                  <a:cubicBezTo>
                    <a:pt x="314" y="0"/>
                    <a:pt x="315" y="6"/>
                    <a:pt x="319" y="9"/>
                  </a:cubicBezTo>
                  <a:cubicBezTo>
                    <a:pt x="323" y="8"/>
                    <a:pt x="327" y="5"/>
                    <a:pt x="329" y="4"/>
                  </a:cubicBezTo>
                  <a:cubicBezTo>
                    <a:pt x="331" y="8"/>
                    <a:pt x="326" y="10"/>
                    <a:pt x="324" y="12"/>
                  </a:cubicBezTo>
                  <a:cubicBezTo>
                    <a:pt x="327" y="14"/>
                    <a:pt x="333" y="12"/>
                    <a:pt x="334" y="16"/>
                  </a:cubicBezTo>
                  <a:cubicBezTo>
                    <a:pt x="337" y="16"/>
                    <a:pt x="339" y="16"/>
                    <a:pt x="340" y="18"/>
                  </a:cubicBezTo>
                  <a:cubicBezTo>
                    <a:pt x="337" y="27"/>
                    <a:pt x="324" y="25"/>
                    <a:pt x="321" y="34"/>
                  </a:cubicBezTo>
                  <a:cubicBezTo>
                    <a:pt x="309" y="39"/>
                    <a:pt x="299" y="49"/>
                    <a:pt x="287" y="52"/>
                  </a:cubicBezTo>
                  <a:cubicBezTo>
                    <a:pt x="285" y="48"/>
                    <a:pt x="291" y="44"/>
                    <a:pt x="293" y="40"/>
                  </a:cubicBezTo>
                  <a:cubicBezTo>
                    <a:pt x="293" y="32"/>
                    <a:pt x="297" y="29"/>
                    <a:pt x="299" y="23"/>
                  </a:cubicBezTo>
                  <a:cubicBezTo>
                    <a:pt x="293" y="18"/>
                    <a:pt x="286" y="16"/>
                    <a:pt x="280" y="12"/>
                  </a:cubicBezTo>
                  <a:cubicBezTo>
                    <a:pt x="277" y="12"/>
                    <a:pt x="277" y="15"/>
                    <a:pt x="275" y="17"/>
                  </a:cubicBezTo>
                  <a:cubicBezTo>
                    <a:pt x="266" y="28"/>
                    <a:pt x="253" y="39"/>
                    <a:pt x="244" y="49"/>
                  </a:cubicBezTo>
                  <a:cubicBezTo>
                    <a:pt x="244" y="58"/>
                    <a:pt x="249" y="67"/>
                    <a:pt x="249" y="73"/>
                  </a:cubicBezTo>
                  <a:cubicBezTo>
                    <a:pt x="246" y="73"/>
                    <a:pt x="247" y="73"/>
                    <a:pt x="244" y="74"/>
                  </a:cubicBezTo>
                  <a:cubicBezTo>
                    <a:pt x="242" y="73"/>
                    <a:pt x="242" y="72"/>
                    <a:pt x="243" y="69"/>
                  </a:cubicBezTo>
                  <a:cubicBezTo>
                    <a:pt x="239" y="65"/>
                    <a:pt x="238" y="61"/>
                    <a:pt x="236" y="56"/>
                  </a:cubicBezTo>
                  <a:cubicBezTo>
                    <a:pt x="232" y="59"/>
                    <a:pt x="230" y="63"/>
                    <a:pt x="227" y="65"/>
                  </a:cubicBezTo>
                  <a:cubicBezTo>
                    <a:pt x="227" y="70"/>
                    <a:pt x="224" y="72"/>
                    <a:pt x="222" y="75"/>
                  </a:cubicBezTo>
                  <a:cubicBezTo>
                    <a:pt x="225" y="78"/>
                    <a:pt x="231" y="74"/>
                    <a:pt x="233" y="79"/>
                  </a:cubicBezTo>
                  <a:cubicBezTo>
                    <a:pt x="231" y="81"/>
                    <a:pt x="229" y="77"/>
                    <a:pt x="226" y="78"/>
                  </a:cubicBezTo>
                  <a:cubicBezTo>
                    <a:pt x="228" y="82"/>
                    <a:pt x="236" y="85"/>
                    <a:pt x="239" y="91"/>
                  </a:cubicBezTo>
                  <a:cubicBezTo>
                    <a:pt x="247" y="84"/>
                    <a:pt x="253" y="75"/>
                    <a:pt x="259" y="66"/>
                  </a:cubicBezTo>
                  <a:cubicBezTo>
                    <a:pt x="258" y="64"/>
                    <a:pt x="257" y="63"/>
                    <a:pt x="258" y="61"/>
                  </a:cubicBezTo>
                  <a:cubicBezTo>
                    <a:pt x="261" y="61"/>
                    <a:pt x="264" y="58"/>
                    <a:pt x="267" y="60"/>
                  </a:cubicBezTo>
                  <a:cubicBezTo>
                    <a:pt x="272" y="57"/>
                    <a:pt x="277" y="50"/>
                    <a:pt x="284" y="53"/>
                  </a:cubicBezTo>
                  <a:cubicBezTo>
                    <a:pt x="282" y="58"/>
                    <a:pt x="281" y="63"/>
                    <a:pt x="278" y="67"/>
                  </a:cubicBezTo>
                  <a:cubicBezTo>
                    <a:pt x="277" y="71"/>
                    <a:pt x="281" y="70"/>
                    <a:pt x="280" y="73"/>
                  </a:cubicBezTo>
                  <a:cubicBezTo>
                    <a:pt x="278" y="75"/>
                    <a:pt x="276" y="77"/>
                    <a:pt x="272" y="79"/>
                  </a:cubicBezTo>
                  <a:cubicBezTo>
                    <a:pt x="268" y="88"/>
                    <a:pt x="264" y="97"/>
                    <a:pt x="259" y="106"/>
                  </a:cubicBezTo>
                  <a:cubicBezTo>
                    <a:pt x="260" y="108"/>
                    <a:pt x="263" y="108"/>
                    <a:pt x="263" y="111"/>
                  </a:cubicBezTo>
                  <a:cubicBezTo>
                    <a:pt x="263" y="113"/>
                    <a:pt x="261" y="112"/>
                    <a:pt x="262" y="115"/>
                  </a:cubicBezTo>
                  <a:cubicBezTo>
                    <a:pt x="258" y="116"/>
                    <a:pt x="256" y="119"/>
                    <a:pt x="252" y="120"/>
                  </a:cubicBezTo>
                  <a:cubicBezTo>
                    <a:pt x="256" y="124"/>
                    <a:pt x="261" y="128"/>
                    <a:pt x="265" y="133"/>
                  </a:cubicBezTo>
                  <a:cubicBezTo>
                    <a:pt x="264" y="138"/>
                    <a:pt x="268" y="139"/>
                    <a:pt x="271" y="141"/>
                  </a:cubicBezTo>
                  <a:cubicBezTo>
                    <a:pt x="290" y="121"/>
                    <a:pt x="307" y="98"/>
                    <a:pt x="322" y="73"/>
                  </a:cubicBezTo>
                  <a:cubicBezTo>
                    <a:pt x="304" y="91"/>
                    <a:pt x="285" y="113"/>
                    <a:pt x="266" y="133"/>
                  </a:cubicBezTo>
                  <a:cubicBezTo>
                    <a:pt x="262" y="127"/>
                    <a:pt x="269" y="119"/>
                    <a:pt x="273" y="115"/>
                  </a:cubicBezTo>
                  <a:cubicBezTo>
                    <a:pt x="276" y="112"/>
                    <a:pt x="280" y="109"/>
                    <a:pt x="282" y="106"/>
                  </a:cubicBezTo>
                  <a:cubicBezTo>
                    <a:pt x="286" y="103"/>
                    <a:pt x="288" y="100"/>
                    <a:pt x="292" y="98"/>
                  </a:cubicBezTo>
                  <a:cubicBezTo>
                    <a:pt x="300" y="85"/>
                    <a:pt x="312" y="77"/>
                    <a:pt x="317" y="63"/>
                  </a:cubicBezTo>
                  <a:cubicBezTo>
                    <a:pt x="321" y="60"/>
                    <a:pt x="322" y="55"/>
                    <a:pt x="326" y="52"/>
                  </a:cubicBezTo>
                  <a:cubicBezTo>
                    <a:pt x="324" y="47"/>
                    <a:pt x="322" y="43"/>
                    <a:pt x="320" y="37"/>
                  </a:cubicBezTo>
                  <a:cubicBezTo>
                    <a:pt x="324" y="32"/>
                    <a:pt x="328" y="39"/>
                    <a:pt x="331" y="41"/>
                  </a:cubicBezTo>
                  <a:cubicBezTo>
                    <a:pt x="335" y="38"/>
                    <a:pt x="338" y="33"/>
                    <a:pt x="341" y="29"/>
                  </a:cubicBezTo>
                  <a:cubicBezTo>
                    <a:pt x="342" y="29"/>
                    <a:pt x="342" y="29"/>
                    <a:pt x="343" y="29"/>
                  </a:cubicBezTo>
                  <a:cubicBezTo>
                    <a:pt x="343" y="31"/>
                    <a:pt x="343" y="32"/>
                    <a:pt x="341" y="34"/>
                  </a:cubicBezTo>
                  <a:cubicBezTo>
                    <a:pt x="340" y="36"/>
                    <a:pt x="338" y="37"/>
                    <a:pt x="337" y="38"/>
                  </a:cubicBezTo>
                  <a:cubicBezTo>
                    <a:pt x="336" y="38"/>
                    <a:pt x="337" y="40"/>
                    <a:pt x="336" y="41"/>
                  </a:cubicBezTo>
                  <a:cubicBezTo>
                    <a:pt x="335" y="42"/>
                    <a:pt x="334" y="42"/>
                    <a:pt x="334" y="42"/>
                  </a:cubicBezTo>
                  <a:cubicBezTo>
                    <a:pt x="334" y="45"/>
                    <a:pt x="337" y="44"/>
                    <a:pt x="340" y="44"/>
                  </a:cubicBezTo>
                  <a:cubicBezTo>
                    <a:pt x="343" y="47"/>
                    <a:pt x="340" y="49"/>
                    <a:pt x="343" y="52"/>
                  </a:cubicBezTo>
                  <a:cubicBezTo>
                    <a:pt x="341" y="58"/>
                    <a:pt x="334" y="61"/>
                    <a:pt x="331" y="66"/>
                  </a:cubicBezTo>
                  <a:cubicBezTo>
                    <a:pt x="329" y="68"/>
                    <a:pt x="330" y="69"/>
                    <a:pt x="329" y="71"/>
                  </a:cubicBezTo>
                  <a:cubicBezTo>
                    <a:pt x="321" y="84"/>
                    <a:pt x="312" y="95"/>
                    <a:pt x="302" y="107"/>
                  </a:cubicBezTo>
                  <a:cubicBezTo>
                    <a:pt x="299" y="111"/>
                    <a:pt x="296" y="117"/>
                    <a:pt x="293" y="122"/>
                  </a:cubicBezTo>
                  <a:cubicBezTo>
                    <a:pt x="287" y="129"/>
                    <a:pt x="279" y="136"/>
                    <a:pt x="273" y="143"/>
                  </a:cubicBezTo>
                  <a:cubicBezTo>
                    <a:pt x="275" y="144"/>
                    <a:pt x="274" y="146"/>
                    <a:pt x="274" y="147"/>
                  </a:cubicBezTo>
                  <a:cubicBezTo>
                    <a:pt x="270" y="146"/>
                    <a:pt x="270" y="151"/>
                    <a:pt x="266" y="151"/>
                  </a:cubicBezTo>
                  <a:cubicBezTo>
                    <a:pt x="263" y="150"/>
                    <a:pt x="263" y="148"/>
                    <a:pt x="264" y="144"/>
                  </a:cubicBezTo>
                  <a:cubicBezTo>
                    <a:pt x="265" y="144"/>
                    <a:pt x="265" y="145"/>
                    <a:pt x="267" y="145"/>
                  </a:cubicBezTo>
                  <a:cubicBezTo>
                    <a:pt x="264" y="140"/>
                    <a:pt x="254" y="133"/>
                    <a:pt x="250" y="127"/>
                  </a:cubicBezTo>
                  <a:cubicBezTo>
                    <a:pt x="249" y="125"/>
                    <a:pt x="248" y="122"/>
                    <a:pt x="250" y="121"/>
                  </a:cubicBezTo>
                  <a:cubicBezTo>
                    <a:pt x="245" y="121"/>
                    <a:pt x="245" y="125"/>
                    <a:pt x="243" y="129"/>
                  </a:cubicBezTo>
                  <a:cubicBezTo>
                    <a:pt x="245" y="129"/>
                    <a:pt x="245" y="128"/>
                    <a:pt x="248" y="128"/>
                  </a:cubicBezTo>
                  <a:cubicBezTo>
                    <a:pt x="250" y="132"/>
                    <a:pt x="244" y="133"/>
                    <a:pt x="241" y="132"/>
                  </a:cubicBezTo>
                  <a:cubicBezTo>
                    <a:pt x="233" y="140"/>
                    <a:pt x="230" y="152"/>
                    <a:pt x="223" y="159"/>
                  </a:cubicBezTo>
                  <a:cubicBezTo>
                    <a:pt x="221" y="158"/>
                    <a:pt x="224" y="157"/>
                    <a:pt x="224" y="155"/>
                  </a:cubicBezTo>
                  <a:cubicBezTo>
                    <a:pt x="220" y="158"/>
                    <a:pt x="220" y="165"/>
                    <a:pt x="217" y="168"/>
                  </a:cubicBezTo>
                  <a:cubicBezTo>
                    <a:pt x="218" y="169"/>
                    <a:pt x="219" y="169"/>
                    <a:pt x="219" y="168"/>
                  </a:cubicBezTo>
                  <a:close/>
                  <a:moveTo>
                    <a:pt x="313" y="14"/>
                  </a:moveTo>
                  <a:cubicBezTo>
                    <a:pt x="314" y="12"/>
                    <a:pt x="316" y="12"/>
                    <a:pt x="316" y="11"/>
                  </a:cubicBezTo>
                  <a:cubicBezTo>
                    <a:pt x="314" y="10"/>
                    <a:pt x="314" y="9"/>
                    <a:pt x="313" y="8"/>
                  </a:cubicBezTo>
                  <a:cubicBezTo>
                    <a:pt x="312" y="10"/>
                    <a:pt x="313" y="12"/>
                    <a:pt x="313" y="14"/>
                  </a:cubicBezTo>
                  <a:close/>
                  <a:moveTo>
                    <a:pt x="301" y="33"/>
                  </a:moveTo>
                  <a:cubicBezTo>
                    <a:pt x="307" y="30"/>
                    <a:pt x="314" y="26"/>
                    <a:pt x="317" y="21"/>
                  </a:cubicBezTo>
                  <a:cubicBezTo>
                    <a:pt x="312" y="26"/>
                    <a:pt x="305" y="28"/>
                    <a:pt x="301" y="33"/>
                  </a:cubicBezTo>
                  <a:close/>
                  <a:moveTo>
                    <a:pt x="73" y="43"/>
                  </a:moveTo>
                  <a:cubicBezTo>
                    <a:pt x="74" y="44"/>
                    <a:pt x="73" y="46"/>
                    <a:pt x="76" y="46"/>
                  </a:cubicBezTo>
                  <a:cubicBezTo>
                    <a:pt x="77" y="45"/>
                    <a:pt x="75" y="43"/>
                    <a:pt x="75" y="42"/>
                  </a:cubicBezTo>
                  <a:cubicBezTo>
                    <a:pt x="77" y="42"/>
                    <a:pt x="77" y="41"/>
                    <a:pt x="78" y="41"/>
                  </a:cubicBezTo>
                  <a:cubicBezTo>
                    <a:pt x="78" y="42"/>
                    <a:pt x="78" y="43"/>
                    <a:pt x="80" y="43"/>
                  </a:cubicBezTo>
                  <a:cubicBezTo>
                    <a:pt x="83" y="40"/>
                    <a:pt x="86" y="36"/>
                    <a:pt x="88" y="31"/>
                  </a:cubicBezTo>
                  <a:cubicBezTo>
                    <a:pt x="81" y="29"/>
                    <a:pt x="75" y="37"/>
                    <a:pt x="73" y="43"/>
                  </a:cubicBezTo>
                  <a:close/>
                  <a:moveTo>
                    <a:pt x="96" y="32"/>
                  </a:moveTo>
                  <a:cubicBezTo>
                    <a:pt x="97" y="33"/>
                    <a:pt x="98" y="34"/>
                    <a:pt x="99" y="34"/>
                  </a:cubicBezTo>
                  <a:cubicBezTo>
                    <a:pt x="99" y="33"/>
                    <a:pt x="101" y="33"/>
                    <a:pt x="101" y="31"/>
                  </a:cubicBezTo>
                  <a:cubicBezTo>
                    <a:pt x="99" y="31"/>
                    <a:pt x="96" y="30"/>
                    <a:pt x="96" y="32"/>
                  </a:cubicBezTo>
                  <a:close/>
                  <a:moveTo>
                    <a:pt x="105" y="32"/>
                  </a:moveTo>
                  <a:cubicBezTo>
                    <a:pt x="104" y="34"/>
                    <a:pt x="103" y="36"/>
                    <a:pt x="102" y="39"/>
                  </a:cubicBezTo>
                  <a:cubicBezTo>
                    <a:pt x="107" y="42"/>
                    <a:pt x="110" y="36"/>
                    <a:pt x="112" y="33"/>
                  </a:cubicBezTo>
                  <a:cubicBezTo>
                    <a:pt x="110" y="33"/>
                    <a:pt x="107" y="31"/>
                    <a:pt x="105" y="32"/>
                  </a:cubicBezTo>
                  <a:close/>
                  <a:moveTo>
                    <a:pt x="123" y="35"/>
                  </a:moveTo>
                  <a:cubicBezTo>
                    <a:pt x="122" y="38"/>
                    <a:pt x="119" y="41"/>
                    <a:pt x="118" y="44"/>
                  </a:cubicBezTo>
                  <a:cubicBezTo>
                    <a:pt x="125" y="43"/>
                    <a:pt x="132" y="38"/>
                    <a:pt x="134" y="33"/>
                  </a:cubicBezTo>
                  <a:cubicBezTo>
                    <a:pt x="130" y="34"/>
                    <a:pt x="128" y="34"/>
                    <a:pt x="123" y="35"/>
                  </a:cubicBezTo>
                  <a:close/>
                  <a:moveTo>
                    <a:pt x="115" y="34"/>
                  </a:moveTo>
                  <a:cubicBezTo>
                    <a:pt x="111" y="43"/>
                    <a:pt x="104" y="51"/>
                    <a:pt x="101" y="59"/>
                  </a:cubicBezTo>
                  <a:cubicBezTo>
                    <a:pt x="107" y="52"/>
                    <a:pt x="112" y="42"/>
                    <a:pt x="119" y="35"/>
                  </a:cubicBezTo>
                  <a:cubicBezTo>
                    <a:pt x="118" y="34"/>
                    <a:pt x="117" y="34"/>
                    <a:pt x="115" y="34"/>
                  </a:cubicBezTo>
                  <a:close/>
                  <a:moveTo>
                    <a:pt x="126" y="51"/>
                  </a:moveTo>
                  <a:cubicBezTo>
                    <a:pt x="127" y="48"/>
                    <a:pt x="127" y="53"/>
                    <a:pt x="130" y="52"/>
                  </a:cubicBezTo>
                  <a:cubicBezTo>
                    <a:pt x="129" y="50"/>
                    <a:pt x="131" y="49"/>
                    <a:pt x="132" y="48"/>
                  </a:cubicBezTo>
                  <a:cubicBezTo>
                    <a:pt x="132" y="40"/>
                    <a:pt x="138" y="42"/>
                    <a:pt x="142" y="40"/>
                  </a:cubicBezTo>
                  <a:cubicBezTo>
                    <a:pt x="142" y="38"/>
                    <a:pt x="141" y="36"/>
                    <a:pt x="141" y="34"/>
                  </a:cubicBezTo>
                  <a:cubicBezTo>
                    <a:pt x="134" y="38"/>
                    <a:pt x="129" y="45"/>
                    <a:pt x="126" y="51"/>
                  </a:cubicBezTo>
                  <a:close/>
                  <a:moveTo>
                    <a:pt x="146" y="36"/>
                  </a:moveTo>
                  <a:cubicBezTo>
                    <a:pt x="146" y="38"/>
                    <a:pt x="147" y="39"/>
                    <a:pt x="148" y="39"/>
                  </a:cubicBezTo>
                  <a:cubicBezTo>
                    <a:pt x="150" y="38"/>
                    <a:pt x="148" y="37"/>
                    <a:pt x="149" y="35"/>
                  </a:cubicBezTo>
                  <a:cubicBezTo>
                    <a:pt x="148" y="35"/>
                    <a:pt x="147" y="36"/>
                    <a:pt x="146" y="36"/>
                  </a:cubicBezTo>
                  <a:close/>
                  <a:moveTo>
                    <a:pt x="158" y="47"/>
                  </a:moveTo>
                  <a:cubicBezTo>
                    <a:pt x="158" y="45"/>
                    <a:pt x="156" y="46"/>
                    <a:pt x="156" y="45"/>
                  </a:cubicBezTo>
                  <a:cubicBezTo>
                    <a:pt x="158" y="44"/>
                    <a:pt x="159" y="43"/>
                    <a:pt x="160" y="42"/>
                  </a:cubicBezTo>
                  <a:cubicBezTo>
                    <a:pt x="157" y="40"/>
                    <a:pt x="154" y="36"/>
                    <a:pt x="151" y="36"/>
                  </a:cubicBezTo>
                  <a:cubicBezTo>
                    <a:pt x="152" y="36"/>
                    <a:pt x="152" y="38"/>
                    <a:pt x="152" y="38"/>
                  </a:cubicBezTo>
                  <a:cubicBezTo>
                    <a:pt x="151" y="39"/>
                    <a:pt x="151" y="39"/>
                    <a:pt x="150" y="40"/>
                  </a:cubicBezTo>
                  <a:cubicBezTo>
                    <a:pt x="152" y="40"/>
                    <a:pt x="155" y="38"/>
                    <a:pt x="156" y="41"/>
                  </a:cubicBezTo>
                  <a:cubicBezTo>
                    <a:pt x="155" y="43"/>
                    <a:pt x="153" y="45"/>
                    <a:pt x="151" y="46"/>
                  </a:cubicBezTo>
                  <a:cubicBezTo>
                    <a:pt x="152" y="48"/>
                    <a:pt x="152" y="52"/>
                    <a:pt x="153" y="54"/>
                  </a:cubicBezTo>
                  <a:cubicBezTo>
                    <a:pt x="155" y="52"/>
                    <a:pt x="155" y="50"/>
                    <a:pt x="156" y="49"/>
                  </a:cubicBezTo>
                  <a:cubicBezTo>
                    <a:pt x="155" y="48"/>
                    <a:pt x="155" y="50"/>
                    <a:pt x="154" y="49"/>
                  </a:cubicBezTo>
                  <a:cubicBezTo>
                    <a:pt x="156" y="48"/>
                    <a:pt x="155" y="47"/>
                    <a:pt x="155" y="45"/>
                  </a:cubicBezTo>
                  <a:cubicBezTo>
                    <a:pt x="155" y="45"/>
                    <a:pt x="156" y="45"/>
                    <a:pt x="156" y="45"/>
                  </a:cubicBezTo>
                  <a:cubicBezTo>
                    <a:pt x="156" y="47"/>
                    <a:pt x="156" y="47"/>
                    <a:pt x="158" y="47"/>
                  </a:cubicBezTo>
                  <a:close/>
                  <a:moveTo>
                    <a:pt x="85" y="49"/>
                  </a:moveTo>
                  <a:cubicBezTo>
                    <a:pt x="88" y="48"/>
                    <a:pt x="88" y="46"/>
                    <a:pt x="90" y="46"/>
                  </a:cubicBezTo>
                  <a:cubicBezTo>
                    <a:pt x="90" y="48"/>
                    <a:pt x="87" y="49"/>
                    <a:pt x="88" y="51"/>
                  </a:cubicBezTo>
                  <a:cubicBezTo>
                    <a:pt x="92" y="48"/>
                    <a:pt x="95" y="40"/>
                    <a:pt x="90" y="36"/>
                  </a:cubicBezTo>
                  <a:cubicBezTo>
                    <a:pt x="86" y="40"/>
                    <a:pt x="83" y="44"/>
                    <a:pt x="85" y="49"/>
                  </a:cubicBezTo>
                  <a:close/>
                  <a:moveTo>
                    <a:pt x="146" y="47"/>
                  </a:moveTo>
                  <a:cubicBezTo>
                    <a:pt x="146" y="46"/>
                    <a:pt x="146" y="41"/>
                    <a:pt x="143" y="41"/>
                  </a:cubicBezTo>
                  <a:cubicBezTo>
                    <a:pt x="143" y="43"/>
                    <a:pt x="144" y="45"/>
                    <a:pt x="146" y="47"/>
                  </a:cubicBezTo>
                  <a:close/>
                  <a:moveTo>
                    <a:pt x="97" y="48"/>
                  </a:moveTo>
                  <a:cubicBezTo>
                    <a:pt x="98" y="48"/>
                    <a:pt x="101" y="46"/>
                    <a:pt x="101" y="44"/>
                  </a:cubicBezTo>
                  <a:cubicBezTo>
                    <a:pt x="100" y="44"/>
                    <a:pt x="100" y="42"/>
                    <a:pt x="98" y="42"/>
                  </a:cubicBezTo>
                  <a:cubicBezTo>
                    <a:pt x="97" y="44"/>
                    <a:pt x="96" y="45"/>
                    <a:pt x="97" y="48"/>
                  </a:cubicBezTo>
                  <a:close/>
                  <a:moveTo>
                    <a:pt x="160" y="50"/>
                  </a:moveTo>
                  <a:cubicBezTo>
                    <a:pt x="161" y="53"/>
                    <a:pt x="164" y="53"/>
                    <a:pt x="165" y="57"/>
                  </a:cubicBezTo>
                  <a:cubicBezTo>
                    <a:pt x="170" y="54"/>
                    <a:pt x="166" y="47"/>
                    <a:pt x="163" y="45"/>
                  </a:cubicBezTo>
                  <a:cubicBezTo>
                    <a:pt x="162" y="47"/>
                    <a:pt x="161" y="48"/>
                    <a:pt x="160" y="50"/>
                  </a:cubicBezTo>
                  <a:close/>
                  <a:moveTo>
                    <a:pt x="141" y="54"/>
                  </a:moveTo>
                  <a:cubicBezTo>
                    <a:pt x="140" y="51"/>
                    <a:pt x="141" y="48"/>
                    <a:pt x="139" y="46"/>
                  </a:cubicBezTo>
                  <a:cubicBezTo>
                    <a:pt x="138" y="49"/>
                    <a:pt x="138" y="53"/>
                    <a:pt x="141" y="54"/>
                  </a:cubicBezTo>
                  <a:close/>
                  <a:moveTo>
                    <a:pt x="68" y="50"/>
                  </a:moveTo>
                  <a:cubicBezTo>
                    <a:pt x="69" y="49"/>
                    <a:pt x="71" y="49"/>
                    <a:pt x="72" y="47"/>
                  </a:cubicBezTo>
                  <a:cubicBezTo>
                    <a:pt x="70" y="47"/>
                    <a:pt x="68" y="47"/>
                    <a:pt x="68" y="50"/>
                  </a:cubicBezTo>
                  <a:close/>
                  <a:moveTo>
                    <a:pt x="111" y="65"/>
                  </a:moveTo>
                  <a:cubicBezTo>
                    <a:pt x="111" y="65"/>
                    <a:pt x="111" y="64"/>
                    <a:pt x="110" y="64"/>
                  </a:cubicBezTo>
                  <a:cubicBezTo>
                    <a:pt x="114" y="59"/>
                    <a:pt x="118" y="55"/>
                    <a:pt x="120" y="49"/>
                  </a:cubicBezTo>
                  <a:cubicBezTo>
                    <a:pt x="113" y="47"/>
                    <a:pt x="111" y="54"/>
                    <a:pt x="107" y="58"/>
                  </a:cubicBezTo>
                  <a:cubicBezTo>
                    <a:pt x="109" y="60"/>
                    <a:pt x="108" y="64"/>
                    <a:pt x="109" y="65"/>
                  </a:cubicBezTo>
                  <a:cubicBezTo>
                    <a:pt x="110" y="64"/>
                    <a:pt x="112" y="66"/>
                    <a:pt x="111" y="65"/>
                  </a:cubicBezTo>
                  <a:close/>
                  <a:moveTo>
                    <a:pt x="150" y="58"/>
                  </a:moveTo>
                  <a:cubicBezTo>
                    <a:pt x="149" y="55"/>
                    <a:pt x="151" y="52"/>
                    <a:pt x="147" y="51"/>
                  </a:cubicBezTo>
                  <a:cubicBezTo>
                    <a:pt x="146" y="53"/>
                    <a:pt x="148" y="57"/>
                    <a:pt x="150" y="58"/>
                  </a:cubicBezTo>
                  <a:close/>
                  <a:moveTo>
                    <a:pt x="92" y="53"/>
                  </a:moveTo>
                  <a:cubicBezTo>
                    <a:pt x="93" y="55"/>
                    <a:pt x="95" y="54"/>
                    <a:pt x="95" y="52"/>
                  </a:cubicBezTo>
                  <a:cubicBezTo>
                    <a:pt x="93" y="51"/>
                    <a:pt x="92" y="52"/>
                    <a:pt x="92" y="53"/>
                  </a:cubicBezTo>
                  <a:close/>
                  <a:moveTo>
                    <a:pt x="316" y="75"/>
                  </a:moveTo>
                  <a:cubicBezTo>
                    <a:pt x="321" y="67"/>
                    <a:pt x="334" y="62"/>
                    <a:pt x="332" y="51"/>
                  </a:cubicBezTo>
                  <a:cubicBezTo>
                    <a:pt x="329" y="61"/>
                    <a:pt x="319" y="66"/>
                    <a:pt x="316" y="75"/>
                  </a:cubicBezTo>
                  <a:close/>
                  <a:moveTo>
                    <a:pt x="119" y="59"/>
                  </a:moveTo>
                  <a:cubicBezTo>
                    <a:pt x="121" y="58"/>
                    <a:pt x="121" y="61"/>
                    <a:pt x="123" y="61"/>
                  </a:cubicBezTo>
                  <a:cubicBezTo>
                    <a:pt x="126" y="61"/>
                    <a:pt x="125" y="54"/>
                    <a:pt x="124" y="52"/>
                  </a:cubicBezTo>
                  <a:cubicBezTo>
                    <a:pt x="122" y="55"/>
                    <a:pt x="119" y="56"/>
                    <a:pt x="119" y="59"/>
                  </a:cubicBezTo>
                  <a:close/>
                  <a:moveTo>
                    <a:pt x="66" y="59"/>
                  </a:moveTo>
                  <a:cubicBezTo>
                    <a:pt x="65" y="60"/>
                    <a:pt x="66" y="57"/>
                    <a:pt x="65" y="57"/>
                  </a:cubicBezTo>
                  <a:cubicBezTo>
                    <a:pt x="64" y="59"/>
                    <a:pt x="62" y="63"/>
                    <a:pt x="65" y="64"/>
                  </a:cubicBezTo>
                  <a:cubicBezTo>
                    <a:pt x="68" y="63"/>
                    <a:pt x="67" y="60"/>
                    <a:pt x="69" y="59"/>
                  </a:cubicBezTo>
                  <a:cubicBezTo>
                    <a:pt x="68" y="56"/>
                    <a:pt x="71" y="55"/>
                    <a:pt x="70" y="53"/>
                  </a:cubicBezTo>
                  <a:cubicBezTo>
                    <a:pt x="68" y="54"/>
                    <a:pt x="67" y="57"/>
                    <a:pt x="66" y="59"/>
                  </a:cubicBezTo>
                  <a:close/>
                  <a:moveTo>
                    <a:pt x="68" y="73"/>
                  </a:moveTo>
                  <a:cubicBezTo>
                    <a:pt x="70" y="70"/>
                    <a:pt x="72" y="68"/>
                    <a:pt x="74" y="67"/>
                  </a:cubicBezTo>
                  <a:cubicBezTo>
                    <a:pt x="74" y="63"/>
                    <a:pt x="78" y="57"/>
                    <a:pt x="77" y="53"/>
                  </a:cubicBezTo>
                  <a:cubicBezTo>
                    <a:pt x="75" y="60"/>
                    <a:pt x="64" y="65"/>
                    <a:pt x="68" y="73"/>
                  </a:cubicBezTo>
                  <a:close/>
                  <a:moveTo>
                    <a:pt x="131" y="66"/>
                  </a:moveTo>
                  <a:cubicBezTo>
                    <a:pt x="136" y="64"/>
                    <a:pt x="135" y="57"/>
                    <a:pt x="132" y="54"/>
                  </a:cubicBezTo>
                  <a:cubicBezTo>
                    <a:pt x="129" y="57"/>
                    <a:pt x="130" y="61"/>
                    <a:pt x="131" y="66"/>
                  </a:cubicBezTo>
                  <a:close/>
                  <a:moveTo>
                    <a:pt x="83" y="57"/>
                  </a:moveTo>
                  <a:cubicBezTo>
                    <a:pt x="83" y="58"/>
                    <a:pt x="84" y="58"/>
                    <a:pt x="84" y="59"/>
                  </a:cubicBezTo>
                  <a:cubicBezTo>
                    <a:pt x="84" y="57"/>
                    <a:pt x="86" y="57"/>
                    <a:pt x="86" y="55"/>
                  </a:cubicBezTo>
                  <a:cubicBezTo>
                    <a:pt x="84" y="54"/>
                    <a:pt x="85" y="57"/>
                    <a:pt x="83" y="57"/>
                  </a:cubicBezTo>
                  <a:close/>
                  <a:moveTo>
                    <a:pt x="156" y="66"/>
                  </a:moveTo>
                  <a:cubicBezTo>
                    <a:pt x="162" y="65"/>
                    <a:pt x="158" y="57"/>
                    <a:pt x="156" y="56"/>
                  </a:cubicBezTo>
                  <a:cubicBezTo>
                    <a:pt x="153" y="59"/>
                    <a:pt x="156" y="61"/>
                    <a:pt x="156" y="66"/>
                  </a:cubicBezTo>
                  <a:close/>
                  <a:moveTo>
                    <a:pt x="94" y="61"/>
                  </a:moveTo>
                  <a:cubicBezTo>
                    <a:pt x="96" y="60"/>
                    <a:pt x="96" y="59"/>
                    <a:pt x="96" y="57"/>
                  </a:cubicBezTo>
                  <a:cubicBezTo>
                    <a:pt x="94" y="57"/>
                    <a:pt x="93" y="59"/>
                    <a:pt x="94" y="61"/>
                  </a:cubicBezTo>
                  <a:close/>
                  <a:moveTo>
                    <a:pt x="144" y="65"/>
                  </a:moveTo>
                  <a:cubicBezTo>
                    <a:pt x="145" y="64"/>
                    <a:pt x="143" y="61"/>
                    <a:pt x="143" y="58"/>
                  </a:cubicBezTo>
                  <a:cubicBezTo>
                    <a:pt x="139" y="60"/>
                    <a:pt x="143" y="63"/>
                    <a:pt x="144" y="65"/>
                  </a:cubicBezTo>
                  <a:close/>
                  <a:moveTo>
                    <a:pt x="86" y="66"/>
                  </a:moveTo>
                  <a:cubicBezTo>
                    <a:pt x="86" y="64"/>
                    <a:pt x="90" y="61"/>
                    <a:pt x="87" y="60"/>
                  </a:cubicBezTo>
                  <a:cubicBezTo>
                    <a:pt x="87" y="62"/>
                    <a:pt x="83" y="64"/>
                    <a:pt x="86" y="66"/>
                  </a:cubicBezTo>
                  <a:close/>
                  <a:moveTo>
                    <a:pt x="81" y="64"/>
                  </a:moveTo>
                  <a:cubicBezTo>
                    <a:pt x="81" y="63"/>
                    <a:pt x="82" y="61"/>
                    <a:pt x="80" y="61"/>
                  </a:cubicBezTo>
                  <a:cubicBezTo>
                    <a:pt x="79" y="62"/>
                    <a:pt x="79" y="64"/>
                    <a:pt x="81" y="64"/>
                  </a:cubicBezTo>
                  <a:close/>
                  <a:moveTo>
                    <a:pt x="143" y="70"/>
                  </a:moveTo>
                  <a:cubicBezTo>
                    <a:pt x="142" y="66"/>
                    <a:pt x="141" y="64"/>
                    <a:pt x="140" y="61"/>
                  </a:cubicBezTo>
                  <a:cubicBezTo>
                    <a:pt x="139" y="64"/>
                    <a:pt x="140" y="69"/>
                    <a:pt x="143" y="70"/>
                  </a:cubicBezTo>
                  <a:close/>
                  <a:moveTo>
                    <a:pt x="96" y="68"/>
                  </a:moveTo>
                  <a:cubicBezTo>
                    <a:pt x="97" y="68"/>
                    <a:pt x="97" y="66"/>
                    <a:pt x="99" y="65"/>
                  </a:cubicBezTo>
                  <a:cubicBezTo>
                    <a:pt x="97" y="65"/>
                    <a:pt x="99" y="64"/>
                    <a:pt x="99" y="63"/>
                  </a:cubicBezTo>
                  <a:cubicBezTo>
                    <a:pt x="98" y="63"/>
                    <a:pt x="98" y="63"/>
                    <a:pt x="97" y="63"/>
                  </a:cubicBezTo>
                  <a:cubicBezTo>
                    <a:pt x="96" y="66"/>
                    <a:pt x="96" y="66"/>
                    <a:pt x="96" y="68"/>
                  </a:cubicBezTo>
                  <a:close/>
                  <a:moveTo>
                    <a:pt x="106" y="70"/>
                  </a:moveTo>
                  <a:cubicBezTo>
                    <a:pt x="105" y="68"/>
                    <a:pt x="106" y="64"/>
                    <a:pt x="104" y="63"/>
                  </a:cubicBezTo>
                  <a:cubicBezTo>
                    <a:pt x="103" y="65"/>
                    <a:pt x="104" y="69"/>
                    <a:pt x="106" y="70"/>
                  </a:cubicBezTo>
                  <a:close/>
                  <a:moveTo>
                    <a:pt x="151" y="74"/>
                  </a:moveTo>
                  <a:cubicBezTo>
                    <a:pt x="152" y="74"/>
                    <a:pt x="153" y="73"/>
                    <a:pt x="153" y="72"/>
                  </a:cubicBezTo>
                  <a:cubicBezTo>
                    <a:pt x="151" y="70"/>
                    <a:pt x="151" y="66"/>
                    <a:pt x="149" y="65"/>
                  </a:cubicBezTo>
                  <a:cubicBezTo>
                    <a:pt x="148" y="68"/>
                    <a:pt x="151" y="71"/>
                    <a:pt x="151" y="74"/>
                  </a:cubicBezTo>
                  <a:close/>
                  <a:moveTo>
                    <a:pt x="132" y="71"/>
                  </a:moveTo>
                  <a:cubicBezTo>
                    <a:pt x="135" y="72"/>
                    <a:pt x="135" y="75"/>
                    <a:pt x="136" y="78"/>
                  </a:cubicBezTo>
                  <a:cubicBezTo>
                    <a:pt x="141" y="76"/>
                    <a:pt x="138" y="69"/>
                    <a:pt x="136" y="65"/>
                  </a:cubicBezTo>
                  <a:cubicBezTo>
                    <a:pt x="135" y="68"/>
                    <a:pt x="134" y="69"/>
                    <a:pt x="132" y="71"/>
                  </a:cubicBezTo>
                  <a:close/>
                  <a:moveTo>
                    <a:pt x="110" y="72"/>
                  </a:moveTo>
                  <a:cubicBezTo>
                    <a:pt x="112" y="71"/>
                    <a:pt x="113" y="70"/>
                    <a:pt x="116" y="71"/>
                  </a:cubicBezTo>
                  <a:cubicBezTo>
                    <a:pt x="115" y="68"/>
                    <a:pt x="115" y="68"/>
                    <a:pt x="115" y="66"/>
                  </a:cubicBezTo>
                  <a:cubicBezTo>
                    <a:pt x="111" y="68"/>
                    <a:pt x="112" y="69"/>
                    <a:pt x="110" y="72"/>
                  </a:cubicBezTo>
                  <a:close/>
                  <a:moveTo>
                    <a:pt x="82" y="70"/>
                  </a:moveTo>
                  <a:cubicBezTo>
                    <a:pt x="84" y="70"/>
                    <a:pt x="84" y="67"/>
                    <a:pt x="83" y="67"/>
                  </a:cubicBezTo>
                  <a:cubicBezTo>
                    <a:pt x="83" y="68"/>
                    <a:pt x="82" y="68"/>
                    <a:pt x="82" y="70"/>
                  </a:cubicBezTo>
                  <a:close/>
                  <a:moveTo>
                    <a:pt x="128" y="71"/>
                  </a:moveTo>
                  <a:cubicBezTo>
                    <a:pt x="128" y="69"/>
                    <a:pt x="128" y="68"/>
                    <a:pt x="127" y="67"/>
                  </a:cubicBezTo>
                  <a:cubicBezTo>
                    <a:pt x="127" y="69"/>
                    <a:pt x="127" y="70"/>
                    <a:pt x="128" y="71"/>
                  </a:cubicBezTo>
                  <a:close/>
                  <a:moveTo>
                    <a:pt x="68" y="75"/>
                  </a:moveTo>
                  <a:cubicBezTo>
                    <a:pt x="70" y="77"/>
                    <a:pt x="68" y="85"/>
                    <a:pt x="66" y="79"/>
                  </a:cubicBezTo>
                  <a:cubicBezTo>
                    <a:pt x="67" y="81"/>
                    <a:pt x="66" y="84"/>
                    <a:pt x="67" y="84"/>
                  </a:cubicBezTo>
                  <a:cubicBezTo>
                    <a:pt x="69" y="79"/>
                    <a:pt x="77" y="74"/>
                    <a:pt x="75" y="67"/>
                  </a:cubicBezTo>
                  <a:cubicBezTo>
                    <a:pt x="73" y="70"/>
                    <a:pt x="70" y="72"/>
                    <a:pt x="68" y="75"/>
                  </a:cubicBezTo>
                  <a:close/>
                  <a:moveTo>
                    <a:pt x="161" y="79"/>
                  </a:moveTo>
                  <a:cubicBezTo>
                    <a:pt x="164" y="76"/>
                    <a:pt x="163" y="72"/>
                    <a:pt x="162" y="67"/>
                  </a:cubicBezTo>
                  <a:cubicBezTo>
                    <a:pt x="157" y="68"/>
                    <a:pt x="159" y="76"/>
                    <a:pt x="161" y="79"/>
                  </a:cubicBezTo>
                  <a:close/>
                  <a:moveTo>
                    <a:pt x="245" y="97"/>
                  </a:moveTo>
                  <a:cubicBezTo>
                    <a:pt x="251" y="87"/>
                    <a:pt x="257" y="77"/>
                    <a:pt x="263" y="69"/>
                  </a:cubicBezTo>
                  <a:cubicBezTo>
                    <a:pt x="262" y="69"/>
                    <a:pt x="263" y="68"/>
                    <a:pt x="261" y="68"/>
                  </a:cubicBezTo>
                  <a:cubicBezTo>
                    <a:pt x="257" y="79"/>
                    <a:pt x="246" y="85"/>
                    <a:pt x="245" y="97"/>
                  </a:cubicBezTo>
                  <a:close/>
                  <a:moveTo>
                    <a:pt x="99" y="71"/>
                  </a:moveTo>
                  <a:cubicBezTo>
                    <a:pt x="98" y="74"/>
                    <a:pt x="101" y="75"/>
                    <a:pt x="100" y="77"/>
                  </a:cubicBezTo>
                  <a:cubicBezTo>
                    <a:pt x="103" y="77"/>
                    <a:pt x="102" y="71"/>
                    <a:pt x="101" y="69"/>
                  </a:cubicBezTo>
                  <a:cubicBezTo>
                    <a:pt x="99" y="69"/>
                    <a:pt x="100" y="71"/>
                    <a:pt x="99" y="71"/>
                  </a:cubicBezTo>
                  <a:close/>
                  <a:moveTo>
                    <a:pt x="175" y="89"/>
                  </a:moveTo>
                  <a:cubicBezTo>
                    <a:pt x="175" y="83"/>
                    <a:pt x="175" y="76"/>
                    <a:pt x="173" y="69"/>
                  </a:cubicBezTo>
                  <a:cubicBezTo>
                    <a:pt x="174" y="78"/>
                    <a:pt x="171" y="83"/>
                    <a:pt x="175" y="89"/>
                  </a:cubicBezTo>
                  <a:close/>
                  <a:moveTo>
                    <a:pt x="90" y="77"/>
                  </a:moveTo>
                  <a:cubicBezTo>
                    <a:pt x="92" y="75"/>
                    <a:pt x="94" y="73"/>
                    <a:pt x="94" y="70"/>
                  </a:cubicBezTo>
                  <a:cubicBezTo>
                    <a:pt x="93" y="70"/>
                    <a:pt x="93" y="69"/>
                    <a:pt x="93" y="70"/>
                  </a:cubicBezTo>
                  <a:cubicBezTo>
                    <a:pt x="92" y="72"/>
                    <a:pt x="89" y="75"/>
                    <a:pt x="90" y="77"/>
                  </a:cubicBezTo>
                  <a:close/>
                  <a:moveTo>
                    <a:pt x="148" y="76"/>
                  </a:moveTo>
                  <a:cubicBezTo>
                    <a:pt x="147" y="73"/>
                    <a:pt x="147" y="73"/>
                    <a:pt x="146" y="72"/>
                  </a:cubicBezTo>
                  <a:cubicBezTo>
                    <a:pt x="146" y="72"/>
                    <a:pt x="147" y="75"/>
                    <a:pt x="148" y="76"/>
                  </a:cubicBezTo>
                  <a:close/>
                  <a:moveTo>
                    <a:pt x="147" y="82"/>
                  </a:moveTo>
                  <a:cubicBezTo>
                    <a:pt x="146" y="78"/>
                    <a:pt x="145" y="74"/>
                    <a:pt x="144" y="72"/>
                  </a:cubicBezTo>
                  <a:cubicBezTo>
                    <a:pt x="142" y="75"/>
                    <a:pt x="145" y="79"/>
                    <a:pt x="147" y="82"/>
                  </a:cubicBezTo>
                  <a:close/>
                  <a:moveTo>
                    <a:pt x="85" y="78"/>
                  </a:moveTo>
                  <a:cubicBezTo>
                    <a:pt x="85" y="76"/>
                    <a:pt x="86" y="74"/>
                    <a:pt x="84" y="73"/>
                  </a:cubicBezTo>
                  <a:cubicBezTo>
                    <a:pt x="83" y="74"/>
                    <a:pt x="82" y="77"/>
                    <a:pt x="85" y="78"/>
                  </a:cubicBezTo>
                  <a:close/>
                  <a:moveTo>
                    <a:pt x="156" y="86"/>
                  </a:moveTo>
                  <a:cubicBezTo>
                    <a:pt x="160" y="84"/>
                    <a:pt x="156" y="77"/>
                    <a:pt x="155" y="74"/>
                  </a:cubicBezTo>
                  <a:cubicBezTo>
                    <a:pt x="152" y="76"/>
                    <a:pt x="153" y="83"/>
                    <a:pt x="156" y="86"/>
                  </a:cubicBezTo>
                  <a:close/>
                  <a:moveTo>
                    <a:pt x="95" y="86"/>
                  </a:moveTo>
                  <a:cubicBezTo>
                    <a:pt x="97" y="83"/>
                    <a:pt x="100" y="79"/>
                    <a:pt x="96" y="76"/>
                  </a:cubicBezTo>
                  <a:cubicBezTo>
                    <a:pt x="93" y="79"/>
                    <a:pt x="90" y="84"/>
                    <a:pt x="95" y="86"/>
                  </a:cubicBezTo>
                  <a:close/>
                  <a:moveTo>
                    <a:pt x="131" y="84"/>
                  </a:moveTo>
                  <a:cubicBezTo>
                    <a:pt x="134" y="83"/>
                    <a:pt x="132" y="77"/>
                    <a:pt x="130" y="76"/>
                  </a:cubicBezTo>
                  <a:cubicBezTo>
                    <a:pt x="130" y="79"/>
                    <a:pt x="131" y="82"/>
                    <a:pt x="131" y="84"/>
                  </a:cubicBezTo>
                  <a:close/>
                  <a:moveTo>
                    <a:pt x="138" y="83"/>
                  </a:moveTo>
                  <a:cubicBezTo>
                    <a:pt x="139" y="85"/>
                    <a:pt x="140" y="87"/>
                    <a:pt x="140" y="90"/>
                  </a:cubicBezTo>
                  <a:cubicBezTo>
                    <a:pt x="145" y="88"/>
                    <a:pt x="144" y="80"/>
                    <a:pt x="140" y="78"/>
                  </a:cubicBezTo>
                  <a:cubicBezTo>
                    <a:pt x="139" y="80"/>
                    <a:pt x="138" y="81"/>
                    <a:pt x="138" y="83"/>
                  </a:cubicBezTo>
                  <a:close/>
                  <a:moveTo>
                    <a:pt x="103" y="84"/>
                  </a:moveTo>
                  <a:cubicBezTo>
                    <a:pt x="105" y="84"/>
                    <a:pt x="105" y="81"/>
                    <a:pt x="106" y="83"/>
                  </a:cubicBezTo>
                  <a:cubicBezTo>
                    <a:pt x="105" y="84"/>
                    <a:pt x="104" y="88"/>
                    <a:pt x="107" y="88"/>
                  </a:cubicBezTo>
                  <a:cubicBezTo>
                    <a:pt x="108" y="85"/>
                    <a:pt x="110" y="83"/>
                    <a:pt x="108" y="80"/>
                  </a:cubicBezTo>
                  <a:cubicBezTo>
                    <a:pt x="107" y="80"/>
                    <a:pt x="108" y="82"/>
                    <a:pt x="106" y="81"/>
                  </a:cubicBezTo>
                  <a:cubicBezTo>
                    <a:pt x="106" y="80"/>
                    <a:pt x="106" y="78"/>
                    <a:pt x="105" y="78"/>
                  </a:cubicBezTo>
                  <a:cubicBezTo>
                    <a:pt x="104" y="79"/>
                    <a:pt x="102" y="81"/>
                    <a:pt x="103" y="84"/>
                  </a:cubicBezTo>
                  <a:close/>
                  <a:moveTo>
                    <a:pt x="80" y="84"/>
                  </a:moveTo>
                  <a:cubicBezTo>
                    <a:pt x="80" y="83"/>
                    <a:pt x="81" y="83"/>
                    <a:pt x="82" y="82"/>
                  </a:cubicBezTo>
                  <a:cubicBezTo>
                    <a:pt x="82" y="81"/>
                    <a:pt x="82" y="79"/>
                    <a:pt x="80" y="79"/>
                  </a:cubicBezTo>
                  <a:cubicBezTo>
                    <a:pt x="79" y="80"/>
                    <a:pt x="78" y="83"/>
                    <a:pt x="80" y="84"/>
                  </a:cubicBezTo>
                  <a:close/>
                  <a:moveTo>
                    <a:pt x="120" y="84"/>
                  </a:moveTo>
                  <a:cubicBezTo>
                    <a:pt x="120" y="82"/>
                    <a:pt x="119" y="80"/>
                    <a:pt x="119" y="79"/>
                  </a:cubicBezTo>
                  <a:cubicBezTo>
                    <a:pt x="118" y="80"/>
                    <a:pt x="118" y="83"/>
                    <a:pt x="120" y="84"/>
                  </a:cubicBezTo>
                  <a:close/>
                  <a:moveTo>
                    <a:pt x="165" y="92"/>
                  </a:moveTo>
                  <a:cubicBezTo>
                    <a:pt x="167" y="91"/>
                    <a:pt x="168" y="90"/>
                    <a:pt x="169" y="89"/>
                  </a:cubicBezTo>
                  <a:cubicBezTo>
                    <a:pt x="169" y="85"/>
                    <a:pt x="168" y="82"/>
                    <a:pt x="166" y="79"/>
                  </a:cubicBezTo>
                  <a:cubicBezTo>
                    <a:pt x="165" y="84"/>
                    <a:pt x="163" y="87"/>
                    <a:pt x="165" y="92"/>
                  </a:cubicBezTo>
                  <a:close/>
                  <a:moveTo>
                    <a:pt x="69" y="90"/>
                  </a:moveTo>
                  <a:cubicBezTo>
                    <a:pt x="69" y="88"/>
                    <a:pt x="73" y="86"/>
                    <a:pt x="72" y="83"/>
                  </a:cubicBezTo>
                  <a:cubicBezTo>
                    <a:pt x="72" y="86"/>
                    <a:pt x="68" y="88"/>
                    <a:pt x="69" y="90"/>
                  </a:cubicBezTo>
                  <a:close/>
                  <a:moveTo>
                    <a:pt x="151" y="94"/>
                  </a:moveTo>
                  <a:cubicBezTo>
                    <a:pt x="151" y="93"/>
                    <a:pt x="154" y="92"/>
                    <a:pt x="152" y="91"/>
                  </a:cubicBezTo>
                  <a:cubicBezTo>
                    <a:pt x="150" y="91"/>
                    <a:pt x="150" y="85"/>
                    <a:pt x="148" y="84"/>
                  </a:cubicBezTo>
                  <a:cubicBezTo>
                    <a:pt x="147" y="87"/>
                    <a:pt x="149" y="91"/>
                    <a:pt x="151" y="94"/>
                  </a:cubicBezTo>
                  <a:close/>
                  <a:moveTo>
                    <a:pt x="82" y="90"/>
                  </a:moveTo>
                  <a:cubicBezTo>
                    <a:pt x="83" y="89"/>
                    <a:pt x="84" y="87"/>
                    <a:pt x="85" y="86"/>
                  </a:cubicBezTo>
                  <a:cubicBezTo>
                    <a:pt x="84" y="86"/>
                    <a:pt x="84" y="86"/>
                    <a:pt x="84" y="85"/>
                  </a:cubicBezTo>
                  <a:cubicBezTo>
                    <a:pt x="83" y="87"/>
                    <a:pt x="80" y="89"/>
                    <a:pt x="82" y="90"/>
                  </a:cubicBezTo>
                  <a:close/>
                  <a:moveTo>
                    <a:pt x="99" y="87"/>
                  </a:moveTo>
                  <a:cubicBezTo>
                    <a:pt x="99" y="89"/>
                    <a:pt x="99" y="89"/>
                    <a:pt x="100" y="89"/>
                  </a:cubicBezTo>
                  <a:cubicBezTo>
                    <a:pt x="101" y="89"/>
                    <a:pt x="101" y="88"/>
                    <a:pt x="102" y="87"/>
                  </a:cubicBezTo>
                  <a:cubicBezTo>
                    <a:pt x="101" y="86"/>
                    <a:pt x="100" y="87"/>
                    <a:pt x="99" y="87"/>
                  </a:cubicBezTo>
                  <a:close/>
                  <a:moveTo>
                    <a:pt x="136" y="96"/>
                  </a:moveTo>
                  <a:cubicBezTo>
                    <a:pt x="141" y="94"/>
                    <a:pt x="135" y="90"/>
                    <a:pt x="136" y="86"/>
                  </a:cubicBezTo>
                  <a:cubicBezTo>
                    <a:pt x="135" y="86"/>
                    <a:pt x="134" y="86"/>
                    <a:pt x="134" y="86"/>
                  </a:cubicBezTo>
                  <a:cubicBezTo>
                    <a:pt x="132" y="90"/>
                    <a:pt x="135" y="93"/>
                    <a:pt x="136" y="96"/>
                  </a:cubicBezTo>
                  <a:close/>
                  <a:moveTo>
                    <a:pt x="90" y="92"/>
                  </a:moveTo>
                  <a:cubicBezTo>
                    <a:pt x="93" y="92"/>
                    <a:pt x="92" y="87"/>
                    <a:pt x="90" y="87"/>
                  </a:cubicBezTo>
                  <a:cubicBezTo>
                    <a:pt x="89" y="88"/>
                    <a:pt x="90" y="90"/>
                    <a:pt x="90" y="92"/>
                  </a:cubicBezTo>
                  <a:close/>
                  <a:moveTo>
                    <a:pt x="69" y="100"/>
                  </a:moveTo>
                  <a:cubicBezTo>
                    <a:pt x="72" y="98"/>
                    <a:pt x="77" y="92"/>
                    <a:pt x="74" y="87"/>
                  </a:cubicBezTo>
                  <a:cubicBezTo>
                    <a:pt x="71" y="91"/>
                    <a:pt x="68" y="93"/>
                    <a:pt x="69" y="100"/>
                  </a:cubicBezTo>
                  <a:close/>
                  <a:moveTo>
                    <a:pt x="157" y="91"/>
                  </a:moveTo>
                  <a:cubicBezTo>
                    <a:pt x="158" y="92"/>
                    <a:pt x="158" y="95"/>
                    <a:pt x="160" y="96"/>
                  </a:cubicBezTo>
                  <a:cubicBezTo>
                    <a:pt x="161" y="94"/>
                    <a:pt x="162" y="90"/>
                    <a:pt x="159" y="87"/>
                  </a:cubicBezTo>
                  <a:cubicBezTo>
                    <a:pt x="159" y="89"/>
                    <a:pt x="157" y="89"/>
                    <a:pt x="157" y="91"/>
                  </a:cubicBezTo>
                  <a:close/>
                  <a:moveTo>
                    <a:pt x="111" y="98"/>
                  </a:moveTo>
                  <a:cubicBezTo>
                    <a:pt x="115" y="95"/>
                    <a:pt x="109" y="90"/>
                    <a:pt x="112" y="88"/>
                  </a:cubicBezTo>
                  <a:cubicBezTo>
                    <a:pt x="109" y="88"/>
                    <a:pt x="107" y="96"/>
                    <a:pt x="111" y="98"/>
                  </a:cubicBezTo>
                  <a:close/>
                  <a:moveTo>
                    <a:pt x="260" y="93"/>
                  </a:moveTo>
                  <a:cubicBezTo>
                    <a:pt x="261" y="91"/>
                    <a:pt x="264" y="89"/>
                    <a:pt x="261" y="88"/>
                  </a:cubicBezTo>
                  <a:cubicBezTo>
                    <a:pt x="261" y="90"/>
                    <a:pt x="258" y="92"/>
                    <a:pt x="260" y="93"/>
                  </a:cubicBezTo>
                  <a:close/>
                  <a:moveTo>
                    <a:pt x="121" y="94"/>
                  </a:moveTo>
                  <a:cubicBezTo>
                    <a:pt x="124" y="93"/>
                    <a:pt x="122" y="90"/>
                    <a:pt x="121" y="89"/>
                  </a:cubicBezTo>
                  <a:cubicBezTo>
                    <a:pt x="120" y="91"/>
                    <a:pt x="121" y="92"/>
                    <a:pt x="121" y="94"/>
                  </a:cubicBezTo>
                  <a:close/>
                  <a:moveTo>
                    <a:pt x="101" y="98"/>
                  </a:moveTo>
                  <a:cubicBezTo>
                    <a:pt x="102" y="96"/>
                    <a:pt x="103" y="94"/>
                    <a:pt x="104" y="92"/>
                  </a:cubicBezTo>
                  <a:cubicBezTo>
                    <a:pt x="103" y="91"/>
                    <a:pt x="103" y="89"/>
                    <a:pt x="102" y="89"/>
                  </a:cubicBezTo>
                  <a:cubicBezTo>
                    <a:pt x="101" y="92"/>
                    <a:pt x="97" y="96"/>
                    <a:pt x="101" y="98"/>
                  </a:cubicBezTo>
                  <a:close/>
                  <a:moveTo>
                    <a:pt x="145" y="100"/>
                  </a:moveTo>
                  <a:cubicBezTo>
                    <a:pt x="150" y="99"/>
                    <a:pt x="147" y="92"/>
                    <a:pt x="145" y="89"/>
                  </a:cubicBezTo>
                  <a:cubicBezTo>
                    <a:pt x="141" y="92"/>
                    <a:pt x="144" y="97"/>
                    <a:pt x="145" y="100"/>
                  </a:cubicBezTo>
                  <a:close/>
                  <a:moveTo>
                    <a:pt x="84" y="101"/>
                  </a:moveTo>
                  <a:cubicBezTo>
                    <a:pt x="87" y="100"/>
                    <a:pt x="87" y="96"/>
                    <a:pt x="88" y="93"/>
                  </a:cubicBezTo>
                  <a:cubicBezTo>
                    <a:pt x="87" y="93"/>
                    <a:pt x="87" y="91"/>
                    <a:pt x="86" y="92"/>
                  </a:cubicBezTo>
                  <a:cubicBezTo>
                    <a:pt x="84" y="95"/>
                    <a:pt x="82" y="97"/>
                    <a:pt x="84" y="101"/>
                  </a:cubicBezTo>
                  <a:close/>
                  <a:moveTo>
                    <a:pt x="255" y="104"/>
                  </a:moveTo>
                  <a:cubicBezTo>
                    <a:pt x="258" y="101"/>
                    <a:pt x="260" y="98"/>
                    <a:pt x="261" y="94"/>
                  </a:cubicBezTo>
                  <a:cubicBezTo>
                    <a:pt x="260" y="94"/>
                    <a:pt x="260" y="93"/>
                    <a:pt x="259" y="93"/>
                  </a:cubicBezTo>
                  <a:cubicBezTo>
                    <a:pt x="260" y="96"/>
                    <a:pt x="257" y="100"/>
                    <a:pt x="255" y="104"/>
                  </a:cubicBezTo>
                  <a:close/>
                  <a:moveTo>
                    <a:pt x="167" y="95"/>
                  </a:moveTo>
                  <a:cubicBezTo>
                    <a:pt x="167" y="97"/>
                    <a:pt x="168" y="99"/>
                    <a:pt x="170" y="100"/>
                  </a:cubicBezTo>
                  <a:cubicBezTo>
                    <a:pt x="169" y="99"/>
                    <a:pt x="171" y="94"/>
                    <a:pt x="169" y="94"/>
                  </a:cubicBezTo>
                  <a:cubicBezTo>
                    <a:pt x="168" y="94"/>
                    <a:pt x="167" y="95"/>
                    <a:pt x="167" y="95"/>
                  </a:cubicBezTo>
                  <a:close/>
                  <a:moveTo>
                    <a:pt x="95" y="99"/>
                  </a:moveTo>
                  <a:cubicBezTo>
                    <a:pt x="95" y="98"/>
                    <a:pt x="95" y="98"/>
                    <a:pt x="96" y="98"/>
                  </a:cubicBezTo>
                  <a:cubicBezTo>
                    <a:pt x="96" y="96"/>
                    <a:pt x="96" y="94"/>
                    <a:pt x="94" y="94"/>
                  </a:cubicBezTo>
                  <a:cubicBezTo>
                    <a:pt x="93" y="95"/>
                    <a:pt x="93" y="98"/>
                    <a:pt x="95" y="99"/>
                  </a:cubicBezTo>
                  <a:close/>
                  <a:moveTo>
                    <a:pt x="152" y="100"/>
                  </a:moveTo>
                  <a:cubicBezTo>
                    <a:pt x="154" y="100"/>
                    <a:pt x="155" y="96"/>
                    <a:pt x="153" y="96"/>
                  </a:cubicBezTo>
                  <a:cubicBezTo>
                    <a:pt x="153" y="97"/>
                    <a:pt x="152" y="98"/>
                    <a:pt x="152" y="100"/>
                  </a:cubicBezTo>
                  <a:close/>
                  <a:moveTo>
                    <a:pt x="106" y="103"/>
                  </a:moveTo>
                  <a:cubicBezTo>
                    <a:pt x="107" y="103"/>
                    <a:pt x="106" y="105"/>
                    <a:pt x="107" y="105"/>
                  </a:cubicBezTo>
                  <a:cubicBezTo>
                    <a:pt x="109" y="103"/>
                    <a:pt x="108" y="97"/>
                    <a:pt x="105" y="97"/>
                  </a:cubicBezTo>
                  <a:cubicBezTo>
                    <a:pt x="105" y="99"/>
                    <a:pt x="103" y="100"/>
                    <a:pt x="102" y="102"/>
                  </a:cubicBezTo>
                  <a:cubicBezTo>
                    <a:pt x="103" y="103"/>
                    <a:pt x="104" y="107"/>
                    <a:pt x="105" y="105"/>
                  </a:cubicBezTo>
                  <a:cubicBezTo>
                    <a:pt x="105" y="105"/>
                    <a:pt x="105" y="103"/>
                    <a:pt x="106" y="103"/>
                  </a:cubicBezTo>
                  <a:close/>
                  <a:moveTo>
                    <a:pt x="193" y="187"/>
                  </a:moveTo>
                  <a:cubicBezTo>
                    <a:pt x="197" y="180"/>
                    <a:pt x="202" y="173"/>
                    <a:pt x="206" y="166"/>
                  </a:cubicBezTo>
                  <a:cubicBezTo>
                    <a:pt x="212" y="157"/>
                    <a:pt x="221" y="149"/>
                    <a:pt x="227" y="140"/>
                  </a:cubicBezTo>
                  <a:cubicBezTo>
                    <a:pt x="229" y="135"/>
                    <a:pt x="234" y="125"/>
                    <a:pt x="235" y="121"/>
                  </a:cubicBezTo>
                  <a:cubicBezTo>
                    <a:pt x="236" y="115"/>
                    <a:pt x="234" y="109"/>
                    <a:pt x="236" y="104"/>
                  </a:cubicBezTo>
                  <a:cubicBezTo>
                    <a:pt x="232" y="104"/>
                    <a:pt x="234" y="99"/>
                    <a:pt x="231" y="98"/>
                  </a:cubicBezTo>
                  <a:cubicBezTo>
                    <a:pt x="209" y="116"/>
                    <a:pt x="192" y="138"/>
                    <a:pt x="171" y="157"/>
                  </a:cubicBezTo>
                  <a:cubicBezTo>
                    <a:pt x="173" y="174"/>
                    <a:pt x="166" y="190"/>
                    <a:pt x="176" y="207"/>
                  </a:cubicBezTo>
                  <a:cubicBezTo>
                    <a:pt x="184" y="202"/>
                    <a:pt x="186" y="192"/>
                    <a:pt x="193" y="187"/>
                  </a:cubicBezTo>
                  <a:close/>
                  <a:moveTo>
                    <a:pt x="113" y="104"/>
                  </a:moveTo>
                  <a:cubicBezTo>
                    <a:pt x="116" y="104"/>
                    <a:pt x="116" y="105"/>
                    <a:pt x="118" y="106"/>
                  </a:cubicBezTo>
                  <a:cubicBezTo>
                    <a:pt x="119" y="103"/>
                    <a:pt x="116" y="101"/>
                    <a:pt x="115" y="99"/>
                  </a:cubicBezTo>
                  <a:cubicBezTo>
                    <a:pt x="114" y="101"/>
                    <a:pt x="112" y="102"/>
                    <a:pt x="113" y="104"/>
                  </a:cubicBezTo>
                  <a:close/>
                  <a:moveTo>
                    <a:pt x="163" y="107"/>
                  </a:moveTo>
                  <a:cubicBezTo>
                    <a:pt x="165" y="107"/>
                    <a:pt x="164" y="105"/>
                    <a:pt x="166" y="105"/>
                  </a:cubicBezTo>
                  <a:cubicBezTo>
                    <a:pt x="165" y="103"/>
                    <a:pt x="165" y="100"/>
                    <a:pt x="163" y="99"/>
                  </a:cubicBezTo>
                  <a:cubicBezTo>
                    <a:pt x="161" y="102"/>
                    <a:pt x="161" y="105"/>
                    <a:pt x="163" y="107"/>
                  </a:cubicBezTo>
                  <a:close/>
                  <a:moveTo>
                    <a:pt x="91" y="104"/>
                  </a:moveTo>
                  <a:cubicBezTo>
                    <a:pt x="94" y="104"/>
                    <a:pt x="92" y="101"/>
                    <a:pt x="91" y="100"/>
                  </a:cubicBezTo>
                  <a:cubicBezTo>
                    <a:pt x="91" y="102"/>
                    <a:pt x="91" y="101"/>
                    <a:pt x="91" y="104"/>
                  </a:cubicBezTo>
                  <a:close/>
                  <a:moveTo>
                    <a:pt x="175" y="114"/>
                  </a:moveTo>
                  <a:cubicBezTo>
                    <a:pt x="174" y="110"/>
                    <a:pt x="177" y="102"/>
                    <a:pt x="173" y="100"/>
                  </a:cubicBezTo>
                  <a:cubicBezTo>
                    <a:pt x="173" y="104"/>
                    <a:pt x="172" y="112"/>
                    <a:pt x="175" y="114"/>
                  </a:cubicBezTo>
                  <a:close/>
                  <a:moveTo>
                    <a:pt x="78" y="103"/>
                  </a:moveTo>
                  <a:cubicBezTo>
                    <a:pt x="80" y="105"/>
                    <a:pt x="77" y="107"/>
                    <a:pt x="78" y="110"/>
                  </a:cubicBezTo>
                  <a:cubicBezTo>
                    <a:pt x="81" y="109"/>
                    <a:pt x="84" y="103"/>
                    <a:pt x="80" y="101"/>
                  </a:cubicBezTo>
                  <a:cubicBezTo>
                    <a:pt x="80" y="102"/>
                    <a:pt x="79" y="102"/>
                    <a:pt x="78" y="103"/>
                  </a:cubicBezTo>
                  <a:close/>
                  <a:moveTo>
                    <a:pt x="241" y="102"/>
                  </a:moveTo>
                  <a:cubicBezTo>
                    <a:pt x="241" y="104"/>
                    <a:pt x="239" y="106"/>
                    <a:pt x="241" y="106"/>
                  </a:cubicBezTo>
                  <a:cubicBezTo>
                    <a:pt x="240" y="104"/>
                    <a:pt x="243" y="103"/>
                    <a:pt x="242" y="102"/>
                  </a:cubicBezTo>
                  <a:cubicBezTo>
                    <a:pt x="242" y="102"/>
                    <a:pt x="241" y="102"/>
                    <a:pt x="241" y="102"/>
                  </a:cubicBezTo>
                  <a:close/>
                  <a:moveTo>
                    <a:pt x="147" y="105"/>
                  </a:moveTo>
                  <a:cubicBezTo>
                    <a:pt x="150" y="105"/>
                    <a:pt x="148" y="109"/>
                    <a:pt x="150" y="108"/>
                  </a:cubicBezTo>
                  <a:cubicBezTo>
                    <a:pt x="151" y="106"/>
                    <a:pt x="152" y="103"/>
                    <a:pt x="149" y="102"/>
                  </a:cubicBezTo>
                  <a:cubicBezTo>
                    <a:pt x="148" y="103"/>
                    <a:pt x="148" y="104"/>
                    <a:pt x="147" y="105"/>
                  </a:cubicBezTo>
                  <a:close/>
                  <a:moveTo>
                    <a:pt x="88" y="109"/>
                  </a:moveTo>
                  <a:cubicBezTo>
                    <a:pt x="88" y="107"/>
                    <a:pt x="90" y="104"/>
                    <a:pt x="88" y="104"/>
                  </a:cubicBezTo>
                  <a:cubicBezTo>
                    <a:pt x="86" y="106"/>
                    <a:pt x="87" y="109"/>
                    <a:pt x="88" y="109"/>
                  </a:cubicBezTo>
                  <a:close/>
                  <a:moveTo>
                    <a:pt x="91" y="111"/>
                  </a:moveTo>
                  <a:cubicBezTo>
                    <a:pt x="94" y="110"/>
                    <a:pt x="96" y="105"/>
                    <a:pt x="93" y="104"/>
                  </a:cubicBezTo>
                  <a:cubicBezTo>
                    <a:pt x="90" y="106"/>
                    <a:pt x="93" y="108"/>
                    <a:pt x="91" y="111"/>
                  </a:cubicBezTo>
                  <a:close/>
                  <a:moveTo>
                    <a:pt x="110" y="116"/>
                  </a:moveTo>
                  <a:cubicBezTo>
                    <a:pt x="113" y="114"/>
                    <a:pt x="114" y="108"/>
                    <a:pt x="110" y="105"/>
                  </a:cubicBezTo>
                  <a:cubicBezTo>
                    <a:pt x="109" y="108"/>
                    <a:pt x="108" y="109"/>
                    <a:pt x="107" y="111"/>
                  </a:cubicBezTo>
                  <a:cubicBezTo>
                    <a:pt x="108" y="113"/>
                    <a:pt x="108" y="111"/>
                    <a:pt x="109" y="112"/>
                  </a:cubicBezTo>
                  <a:cubicBezTo>
                    <a:pt x="108" y="113"/>
                    <a:pt x="109" y="116"/>
                    <a:pt x="110" y="116"/>
                  </a:cubicBezTo>
                  <a:close/>
                  <a:moveTo>
                    <a:pt x="100" y="111"/>
                  </a:moveTo>
                  <a:cubicBezTo>
                    <a:pt x="102" y="111"/>
                    <a:pt x="101" y="110"/>
                    <a:pt x="102" y="110"/>
                  </a:cubicBezTo>
                  <a:cubicBezTo>
                    <a:pt x="102" y="108"/>
                    <a:pt x="101" y="106"/>
                    <a:pt x="100" y="106"/>
                  </a:cubicBezTo>
                  <a:cubicBezTo>
                    <a:pt x="99" y="108"/>
                    <a:pt x="99" y="109"/>
                    <a:pt x="100" y="111"/>
                  </a:cubicBezTo>
                  <a:close/>
                  <a:moveTo>
                    <a:pt x="157" y="110"/>
                  </a:moveTo>
                  <a:cubicBezTo>
                    <a:pt x="156" y="108"/>
                    <a:pt x="160" y="107"/>
                    <a:pt x="158" y="106"/>
                  </a:cubicBezTo>
                  <a:cubicBezTo>
                    <a:pt x="157" y="108"/>
                    <a:pt x="155" y="109"/>
                    <a:pt x="157" y="110"/>
                  </a:cubicBezTo>
                  <a:close/>
                  <a:moveTo>
                    <a:pt x="118" y="111"/>
                  </a:moveTo>
                  <a:cubicBezTo>
                    <a:pt x="119" y="114"/>
                    <a:pt x="119" y="117"/>
                    <a:pt x="121" y="119"/>
                  </a:cubicBezTo>
                  <a:cubicBezTo>
                    <a:pt x="126" y="117"/>
                    <a:pt x="122" y="110"/>
                    <a:pt x="120" y="107"/>
                  </a:cubicBezTo>
                  <a:cubicBezTo>
                    <a:pt x="120" y="110"/>
                    <a:pt x="118" y="109"/>
                    <a:pt x="118" y="111"/>
                  </a:cubicBezTo>
                  <a:close/>
                  <a:moveTo>
                    <a:pt x="169" y="121"/>
                  </a:moveTo>
                  <a:cubicBezTo>
                    <a:pt x="170" y="117"/>
                    <a:pt x="169" y="113"/>
                    <a:pt x="167" y="109"/>
                  </a:cubicBezTo>
                  <a:cubicBezTo>
                    <a:pt x="163" y="112"/>
                    <a:pt x="167" y="118"/>
                    <a:pt x="169" y="121"/>
                  </a:cubicBezTo>
                  <a:close/>
                  <a:moveTo>
                    <a:pt x="83" y="118"/>
                  </a:moveTo>
                  <a:cubicBezTo>
                    <a:pt x="84" y="116"/>
                    <a:pt x="85" y="114"/>
                    <a:pt x="86" y="112"/>
                  </a:cubicBezTo>
                  <a:cubicBezTo>
                    <a:pt x="85" y="112"/>
                    <a:pt x="86" y="110"/>
                    <a:pt x="84" y="109"/>
                  </a:cubicBezTo>
                  <a:cubicBezTo>
                    <a:pt x="83" y="112"/>
                    <a:pt x="79" y="116"/>
                    <a:pt x="83" y="118"/>
                  </a:cubicBezTo>
                  <a:close/>
                  <a:moveTo>
                    <a:pt x="73" y="120"/>
                  </a:moveTo>
                  <a:cubicBezTo>
                    <a:pt x="74" y="117"/>
                    <a:pt x="77" y="115"/>
                    <a:pt x="75" y="110"/>
                  </a:cubicBezTo>
                  <a:cubicBezTo>
                    <a:pt x="73" y="113"/>
                    <a:pt x="70" y="118"/>
                    <a:pt x="73" y="120"/>
                  </a:cubicBezTo>
                  <a:close/>
                  <a:moveTo>
                    <a:pt x="92" y="118"/>
                  </a:moveTo>
                  <a:cubicBezTo>
                    <a:pt x="94" y="119"/>
                    <a:pt x="93" y="122"/>
                    <a:pt x="96" y="122"/>
                  </a:cubicBezTo>
                  <a:cubicBezTo>
                    <a:pt x="95" y="118"/>
                    <a:pt x="98" y="113"/>
                    <a:pt x="96" y="111"/>
                  </a:cubicBezTo>
                  <a:cubicBezTo>
                    <a:pt x="95" y="114"/>
                    <a:pt x="93" y="115"/>
                    <a:pt x="92" y="118"/>
                  </a:cubicBezTo>
                  <a:close/>
                  <a:moveTo>
                    <a:pt x="242" y="117"/>
                  </a:moveTo>
                  <a:cubicBezTo>
                    <a:pt x="241" y="114"/>
                    <a:pt x="246" y="113"/>
                    <a:pt x="243" y="111"/>
                  </a:cubicBezTo>
                  <a:cubicBezTo>
                    <a:pt x="243" y="113"/>
                    <a:pt x="241" y="115"/>
                    <a:pt x="242" y="117"/>
                  </a:cubicBezTo>
                  <a:close/>
                  <a:moveTo>
                    <a:pt x="155" y="120"/>
                  </a:moveTo>
                  <a:cubicBezTo>
                    <a:pt x="155" y="117"/>
                    <a:pt x="155" y="114"/>
                    <a:pt x="153" y="113"/>
                  </a:cubicBezTo>
                  <a:cubicBezTo>
                    <a:pt x="152" y="115"/>
                    <a:pt x="154" y="118"/>
                    <a:pt x="155" y="120"/>
                  </a:cubicBezTo>
                  <a:close/>
                  <a:moveTo>
                    <a:pt x="131" y="120"/>
                  </a:moveTo>
                  <a:cubicBezTo>
                    <a:pt x="131" y="117"/>
                    <a:pt x="130" y="116"/>
                    <a:pt x="129" y="114"/>
                  </a:cubicBezTo>
                  <a:cubicBezTo>
                    <a:pt x="129" y="116"/>
                    <a:pt x="130" y="119"/>
                    <a:pt x="131" y="120"/>
                  </a:cubicBezTo>
                  <a:close/>
                  <a:moveTo>
                    <a:pt x="107" y="121"/>
                  </a:moveTo>
                  <a:cubicBezTo>
                    <a:pt x="108" y="119"/>
                    <a:pt x="106" y="117"/>
                    <a:pt x="105" y="116"/>
                  </a:cubicBezTo>
                  <a:cubicBezTo>
                    <a:pt x="106" y="116"/>
                    <a:pt x="105" y="114"/>
                    <a:pt x="104" y="115"/>
                  </a:cubicBezTo>
                  <a:cubicBezTo>
                    <a:pt x="105" y="118"/>
                    <a:pt x="105" y="120"/>
                    <a:pt x="107" y="121"/>
                  </a:cubicBezTo>
                  <a:close/>
                  <a:moveTo>
                    <a:pt x="84" y="122"/>
                  </a:moveTo>
                  <a:cubicBezTo>
                    <a:pt x="87" y="121"/>
                    <a:pt x="89" y="117"/>
                    <a:pt x="87" y="115"/>
                  </a:cubicBezTo>
                  <a:cubicBezTo>
                    <a:pt x="87" y="118"/>
                    <a:pt x="83" y="119"/>
                    <a:pt x="84" y="122"/>
                  </a:cubicBezTo>
                  <a:close/>
                  <a:moveTo>
                    <a:pt x="145" y="118"/>
                  </a:moveTo>
                  <a:cubicBezTo>
                    <a:pt x="144" y="117"/>
                    <a:pt x="143" y="116"/>
                    <a:pt x="144" y="115"/>
                  </a:cubicBezTo>
                  <a:cubicBezTo>
                    <a:pt x="141" y="115"/>
                    <a:pt x="144" y="119"/>
                    <a:pt x="145" y="118"/>
                  </a:cubicBezTo>
                  <a:close/>
                  <a:moveTo>
                    <a:pt x="168" y="140"/>
                  </a:moveTo>
                  <a:cubicBezTo>
                    <a:pt x="169" y="138"/>
                    <a:pt x="169" y="132"/>
                    <a:pt x="169" y="127"/>
                  </a:cubicBezTo>
                  <a:cubicBezTo>
                    <a:pt x="163" y="127"/>
                    <a:pt x="165" y="119"/>
                    <a:pt x="162" y="117"/>
                  </a:cubicBezTo>
                  <a:cubicBezTo>
                    <a:pt x="158" y="125"/>
                    <a:pt x="165" y="132"/>
                    <a:pt x="168" y="140"/>
                  </a:cubicBezTo>
                  <a:close/>
                  <a:moveTo>
                    <a:pt x="113" y="122"/>
                  </a:moveTo>
                  <a:cubicBezTo>
                    <a:pt x="113" y="121"/>
                    <a:pt x="115" y="119"/>
                    <a:pt x="112" y="119"/>
                  </a:cubicBezTo>
                  <a:cubicBezTo>
                    <a:pt x="112" y="120"/>
                    <a:pt x="112" y="122"/>
                    <a:pt x="113" y="122"/>
                  </a:cubicBezTo>
                  <a:close/>
                  <a:moveTo>
                    <a:pt x="116" y="125"/>
                  </a:moveTo>
                  <a:cubicBezTo>
                    <a:pt x="118" y="125"/>
                    <a:pt x="118" y="124"/>
                    <a:pt x="119" y="123"/>
                  </a:cubicBezTo>
                  <a:cubicBezTo>
                    <a:pt x="118" y="121"/>
                    <a:pt x="119" y="119"/>
                    <a:pt x="117" y="119"/>
                  </a:cubicBezTo>
                  <a:cubicBezTo>
                    <a:pt x="115" y="121"/>
                    <a:pt x="116" y="124"/>
                    <a:pt x="116" y="125"/>
                  </a:cubicBezTo>
                  <a:close/>
                  <a:moveTo>
                    <a:pt x="172" y="120"/>
                  </a:moveTo>
                  <a:cubicBezTo>
                    <a:pt x="173" y="120"/>
                    <a:pt x="172" y="130"/>
                    <a:pt x="173" y="126"/>
                  </a:cubicBezTo>
                  <a:cubicBezTo>
                    <a:pt x="174" y="124"/>
                    <a:pt x="173" y="121"/>
                    <a:pt x="174" y="119"/>
                  </a:cubicBezTo>
                  <a:cubicBezTo>
                    <a:pt x="174" y="120"/>
                    <a:pt x="173" y="120"/>
                    <a:pt x="172" y="120"/>
                  </a:cubicBezTo>
                  <a:close/>
                  <a:moveTo>
                    <a:pt x="128" y="129"/>
                  </a:moveTo>
                  <a:cubicBezTo>
                    <a:pt x="127" y="125"/>
                    <a:pt x="127" y="121"/>
                    <a:pt x="124" y="120"/>
                  </a:cubicBezTo>
                  <a:cubicBezTo>
                    <a:pt x="123" y="123"/>
                    <a:pt x="125" y="128"/>
                    <a:pt x="128" y="129"/>
                  </a:cubicBezTo>
                  <a:close/>
                  <a:moveTo>
                    <a:pt x="79" y="125"/>
                  </a:moveTo>
                  <a:cubicBezTo>
                    <a:pt x="79" y="123"/>
                    <a:pt x="80" y="123"/>
                    <a:pt x="80" y="122"/>
                  </a:cubicBezTo>
                  <a:cubicBezTo>
                    <a:pt x="79" y="122"/>
                    <a:pt x="80" y="120"/>
                    <a:pt x="78" y="121"/>
                  </a:cubicBezTo>
                  <a:cubicBezTo>
                    <a:pt x="79" y="123"/>
                    <a:pt x="78" y="124"/>
                    <a:pt x="79" y="125"/>
                  </a:cubicBezTo>
                  <a:close/>
                  <a:moveTo>
                    <a:pt x="100" y="131"/>
                  </a:moveTo>
                  <a:cubicBezTo>
                    <a:pt x="102" y="129"/>
                    <a:pt x="103" y="127"/>
                    <a:pt x="104" y="124"/>
                  </a:cubicBezTo>
                  <a:cubicBezTo>
                    <a:pt x="104" y="123"/>
                    <a:pt x="103" y="122"/>
                    <a:pt x="101" y="121"/>
                  </a:cubicBezTo>
                  <a:cubicBezTo>
                    <a:pt x="99" y="124"/>
                    <a:pt x="100" y="127"/>
                    <a:pt x="100" y="131"/>
                  </a:cubicBezTo>
                  <a:close/>
                  <a:moveTo>
                    <a:pt x="148" y="131"/>
                  </a:moveTo>
                  <a:cubicBezTo>
                    <a:pt x="149" y="128"/>
                    <a:pt x="147" y="124"/>
                    <a:pt x="146" y="122"/>
                  </a:cubicBezTo>
                  <a:cubicBezTo>
                    <a:pt x="145" y="125"/>
                    <a:pt x="146" y="129"/>
                    <a:pt x="148" y="131"/>
                  </a:cubicBezTo>
                  <a:close/>
                  <a:moveTo>
                    <a:pt x="89" y="130"/>
                  </a:moveTo>
                  <a:cubicBezTo>
                    <a:pt x="90" y="129"/>
                    <a:pt x="91" y="124"/>
                    <a:pt x="89" y="123"/>
                  </a:cubicBezTo>
                  <a:cubicBezTo>
                    <a:pt x="87" y="124"/>
                    <a:pt x="87" y="129"/>
                    <a:pt x="89" y="130"/>
                  </a:cubicBezTo>
                  <a:close/>
                  <a:moveTo>
                    <a:pt x="176" y="128"/>
                  </a:moveTo>
                  <a:cubicBezTo>
                    <a:pt x="178" y="128"/>
                    <a:pt x="178" y="127"/>
                    <a:pt x="179" y="127"/>
                  </a:cubicBezTo>
                  <a:cubicBezTo>
                    <a:pt x="177" y="126"/>
                    <a:pt x="179" y="124"/>
                    <a:pt x="176" y="123"/>
                  </a:cubicBezTo>
                  <a:cubicBezTo>
                    <a:pt x="176" y="125"/>
                    <a:pt x="176" y="127"/>
                    <a:pt x="176" y="128"/>
                  </a:cubicBezTo>
                  <a:close/>
                  <a:moveTo>
                    <a:pt x="113" y="132"/>
                  </a:moveTo>
                  <a:cubicBezTo>
                    <a:pt x="113" y="128"/>
                    <a:pt x="111" y="125"/>
                    <a:pt x="109" y="124"/>
                  </a:cubicBezTo>
                  <a:cubicBezTo>
                    <a:pt x="109" y="126"/>
                    <a:pt x="110" y="131"/>
                    <a:pt x="113" y="132"/>
                  </a:cubicBezTo>
                  <a:close/>
                  <a:moveTo>
                    <a:pt x="79" y="130"/>
                  </a:moveTo>
                  <a:cubicBezTo>
                    <a:pt x="81" y="130"/>
                    <a:pt x="83" y="127"/>
                    <a:pt x="82" y="125"/>
                  </a:cubicBezTo>
                  <a:cubicBezTo>
                    <a:pt x="82" y="125"/>
                    <a:pt x="81" y="125"/>
                    <a:pt x="81" y="125"/>
                  </a:cubicBezTo>
                  <a:cubicBezTo>
                    <a:pt x="80" y="127"/>
                    <a:pt x="79" y="128"/>
                    <a:pt x="79" y="130"/>
                  </a:cubicBezTo>
                  <a:close/>
                  <a:moveTo>
                    <a:pt x="118" y="131"/>
                  </a:moveTo>
                  <a:cubicBezTo>
                    <a:pt x="120" y="133"/>
                    <a:pt x="120" y="137"/>
                    <a:pt x="123" y="138"/>
                  </a:cubicBezTo>
                  <a:cubicBezTo>
                    <a:pt x="126" y="134"/>
                    <a:pt x="124" y="129"/>
                    <a:pt x="121" y="126"/>
                  </a:cubicBezTo>
                  <a:cubicBezTo>
                    <a:pt x="119" y="127"/>
                    <a:pt x="119" y="129"/>
                    <a:pt x="118" y="131"/>
                  </a:cubicBezTo>
                  <a:close/>
                  <a:moveTo>
                    <a:pt x="74" y="131"/>
                  </a:moveTo>
                  <a:cubicBezTo>
                    <a:pt x="75" y="130"/>
                    <a:pt x="76" y="128"/>
                    <a:pt x="74" y="127"/>
                  </a:cubicBezTo>
                  <a:cubicBezTo>
                    <a:pt x="74" y="129"/>
                    <a:pt x="73" y="131"/>
                    <a:pt x="74" y="131"/>
                  </a:cubicBezTo>
                  <a:close/>
                  <a:moveTo>
                    <a:pt x="106" y="142"/>
                  </a:moveTo>
                  <a:cubicBezTo>
                    <a:pt x="108" y="140"/>
                    <a:pt x="109" y="138"/>
                    <a:pt x="110" y="135"/>
                  </a:cubicBezTo>
                  <a:cubicBezTo>
                    <a:pt x="108" y="134"/>
                    <a:pt x="109" y="129"/>
                    <a:pt x="106" y="128"/>
                  </a:cubicBezTo>
                  <a:cubicBezTo>
                    <a:pt x="102" y="133"/>
                    <a:pt x="102" y="139"/>
                    <a:pt x="106" y="142"/>
                  </a:cubicBezTo>
                  <a:close/>
                  <a:moveTo>
                    <a:pt x="84" y="139"/>
                  </a:moveTo>
                  <a:cubicBezTo>
                    <a:pt x="85" y="137"/>
                    <a:pt x="86" y="136"/>
                    <a:pt x="87" y="134"/>
                  </a:cubicBezTo>
                  <a:cubicBezTo>
                    <a:pt x="86" y="133"/>
                    <a:pt x="86" y="131"/>
                    <a:pt x="84" y="131"/>
                  </a:cubicBezTo>
                  <a:cubicBezTo>
                    <a:pt x="82" y="133"/>
                    <a:pt x="81" y="137"/>
                    <a:pt x="84" y="139"/>
                  </a:cubicBezTo>
                  <a:close/>
                  <a:moveTo>
                    <a:pt x="95" y="132"/>
                  </a:moveTo>
                  <a:cubicBezTo>
                    <a:pt x="95" y="134"/>
                    <a:pt x="92" y="134"/>
                    <a:pt x="94" y="135"/>
                  </a:cubicBezTo>
                  <a:cubicBezTo>
                    <a:pt x="94" y="134"/>
                    <a:pt x="95" y="133"/>
                    <a:pt x="96" y="133"/>
                  </a:cubicBezTo>
                  <a:cubicBezTo>
                    <a:pt x="95" y="133"/>
                    <a:pt x="97" y="130"/>
                    <a:pt x="96" y="131"/>
                  </a:cubicBezTo>
                  <a:cubicBezTo>
                    <a:pt x="95" y="132"/>
                    <a:pt x="95" y="132"/>
                    <a:pt x="95" y="132"/>
                  </a:cubicBezTo>
                  <a:close/>
                  <a:moveTo>
                    <a:pt x="168" y="162"/>
                  </a:moveTo>
                  <a:cubicBezTo>
                    <a:pt x="169" y="157"/>
                    <a:pt x="167" y="158"/>
                    <a:pt x="166" y="152"/>
                  </a:cubicBezTo>
                  <a:cubicBezTo>
                    <a:pt x="168" y="151"/>
                    <a:pt x="169" y="150"/>
                    <a:pt x="168" y="147"/>
                  </a:cubicBezTo>
                  <a:cubicBezTo>
                    <a:pt x="162" y="145"/>
                    <a:pt x="163" y="135"/>
                    <a:pt x="158" y="131"/>
                  </a:cubicBezTo>
                  <a:cubicBezTo>
                    <a:pt x="160" y="142"/>
                    <a:pt x="164" y="152"/>
                    <a:pt x="168" y="162"/>
                  </a:cubicBezTo>
                  <a:close/>
                  <a:moveTo>
                    <a:pt x="75" y="139"/>
                  </a:moveTo>
                  <a:cubicBezTo>
                    <a:pt x="76" y="138"/>
                    <a:pt x="76" y="135"/>
                    <a:pt x="75" y="134"/>
                  </a:cubicBezTo>
                  <a:cubicBezTo>
                    <a:pt x="74" y="136"/>
                    <a:pt x="75" y="136"/>
                    <a:pt x="75" y="139"/>
                  </a:cubicBezTo>
                  <a:close/>
                  <a:moveTo>
                    <a:pt x="152" y="138"/>
                  </a:moveTo>
                  <a:cubicBezTo>
                    <a:pt x="153" y="137"/>
                    <a:pt x="153" y="135"/>
                    <a:pt x="151" y="135"/>
                  </a:cubicBezTo>
                  <a:cubicBezTo>
                    <a:pt x="152" y="136"/>
                    <a:pt x="151" y="138"/>
                    <a:pt x="152" y="138"/>
                  </a:cubicBezTo>
                  <a:close/>
                  <a:moveTo>
                    <a:pt x="68" y="140"/>
                  </a:moveTo>
                  <a:cubicBezTo>
                    <a:pt x="70" y="140"/>
                    <a:pt x="70" y="136"/>
                    <a:pt x="69" y="136"/>
                  </a:cubicBezTo>
                  <a:cubicBezTo>
                    <a:pt x="69" y="137"/>
                    <a:pt x="68" y="138"/>
                    <a:pt x="68" y="140"/>
                  </a:cubicBezTo>
                  <a:close/>
                  <a:moveTo>
                    <a:pt x="95" y="140"/>
                  </a:moveTo>
                  <a:cubicBezTo>
                    <a:pt x="95" y="138"/>
                    <a:pt x="97" y="138"/>
                    <a:pt x="97" y="136"/>
                  </a:cubicBezTo>
                  <a:cubicBezTo>
                    <a:pt x="95" y="135"/>
                    <a:pt x="93" y="139"/>
                    <a:pt x="95" y="140"/>
                  </a:cubicBezTo>
                  <a:close/>
                  <a:moveTo>
                    <a:pt x="120" y="143"/>
                  </a:moveTo>
                  <a:cubicBezTo>
                    <a:pt x="120" y="140"/>
                    <a:pt x="118" y="139"/>
                    <a:pt x="116" y="137"/>
                  </a:cubicBezTo>
                  <a:cubicBezTo>
                    <a:pt x="116" y="140"/>
                    <a:pt x="116" y="143"/>
                    <a:pt x="120" y="143"/>
                  </a:cubicBezTo>
                  <a:close/>
                  <a:moveTo>
                    <a:pt x="127" y="146"/>
                  </a:moveTo>
                  <a:cubicBezTo>
                    <a:pt x="127" y="143"/>
                    <a:pt x="131" y="139"/>
                    <a:pt x="126" y="138"/>
                  </a:cubicBezTo>
                  <a:cubicBezTo>
                    <a:pt x="124" y="140"/>
                    <a:pt x="124" y="144"/>
                    <a:pt x="127" y="146"/>
                  </a:cubicBezTo>
                  <a:close/>
                  <a:moveTo>
                    <a:pt x="101" y="149"/>
                  </a:moveTo>
                  <a:cubicBezTo>
                    <a:pt x="105" y="146"/>
                    <a:pt x="103" y="141"/>
                    <a:pt x="99" y="139"/>
                  </a:cubicBezTo>
                  <a:cubicBezTo>
                    <a:pt x="99" y="140"/>
                    <a:pt x="100" y="141"/>
                    <a:pt x="100" y="143"/>
                  </a:cubicBezTo>
                  <a:cubicBezTo>
                    <a:pt x="101" y="143"/>
                    <a:pt x="101" y="142"/>
                    <a:pt x="101" y="143"/>
                  </a:cubicBezTo>
                  <a:cubicBezTo>
                    <a:pt x="100" y="145"/>
                    <a:pt x="99" y="148"/>
                    <a:pt x="101" y="149"/>
                  </a:cubicBezTo>
                  <a:close/>
                  <a:moveTo>
                    <a:pt x="79" y="142"/>
                  </a:moveTo>
                  <a:cubicBezTo>
                    <a:pt x="80" y="142"/>
                    <a:pt x="81" y="140"/>
                    <a:pt x="79" y="139"/>
                  </a:cubicBezTo>
                  <a:cubicBezTo>
                    <a:pt x="79" y="140"/>
                    <a:pt x="78" y="142"/>
                    <a:pt x="79" y="142"/>
                  </a:cubicBezTo>
                  <a:close/>
                  <a:moveTo>
                    <a:pt x="87" y="146"/>
                  </a:moveTo>
                  <a:cubicBezTo>
                    <a:pt x="89" y="145"/>
                    <a:pt x="92" y="141"/>
                    <a:pt x="90" y="140"/>
                  </a:cubicBezTo>
                  <a:cubicBezTo>
                    <a:pt x="89" y="142"/>
                    <a:pt x="87" y="143"/>
                    <a:pt x="87" y="146"/>
                  </a:cubicBezTo>
                  <a:close/>
                  <a:moveTo>
                    <a:pt x="108" y="146"/>
                  </a:moveTo>
                  <a:cubicBezTo>
                    <a:pt x="111" y="147"/>
                    <a:pt x="110" y="152"/>
                    <a:pt x="113" y="153"/>
                  </a:cubicBezTo>
                  <a:cubicBezTo>
                    <a:pt x="113" y="149"/>
                    <a:pt x="115" y="143"/>
                    <a:pt x="111" y="140"/>
                  </a:cubicBezTo>
                  <a:cubicBezTo>
                    <a:pt x="111" y="143"/>
                    <a:pt x="108" y="142"/>
                    <a:pt x="108" y="146"/>
                  </a:cubicBezTo>
                  <a:close/>
                  <a:moveTo>
                    <a:pt x="67" y="149"/>
                  </a:moveTo>
                  <a:cubicBezTo>
                    <a:pt x="70" y="148"/>
                    <a:pt x="68" y="149"/>
                    <a:pt x="70" y="150"/>
                  </a:cubicBezTo>
                  <a:cubicBezTo>
                    <a:pt x="70" y="148"/>
                    <a:pt x="71" y="145"/>
                    <a:pt x="70" y="143"/>
                  </a:cubicBezTo>
                  <a:cubicBezTo>
                    <a:pt x="69" y="146"/>
                    <a:pt x="68" y="147"/>
                    <a:pt x="67" y="149"/>
                  </a:cubicBezTo>
                  <a:close/>
                  <a:moveTo>
                    <a:pt x="128" y="149"/>
                  </a:moveTo>
                  <a:cubicBezTo>
                    <a:pt x="130" y="152"/>
                    <a:pt x="130" y="155"/>
                    <a:pt x="133" y="156"/>
                  </a:cubicBezTo>
                  <a:cubicBezTo>
                    <a:pt x="133" y="154"/>
                    <a:pt x="135" y="154"/>
                    <a:pt x="136" y="152"/>
                  </a:cubicBezTo>
                  <a:cubicBezTo>
                    <a:pt x="135" y="151"/>
                    <a:pt x="132" y="148"/>
                    <a:pt x="133" y="146"/>
                  </a:cubicBezTo>
                  <a:cubicBezTo>
                    <a:pt x="132" y="146"/>
                    <a:pt x="132" y="145"/>
                    <a:pt x="131" y="145"/>
                  </a:cubicBezTo>
                  <a:cubicBezTo>
                    <a:pt x="130" y="147"/>
                    <a:pt x="129" y="147"/>
                    <a:pt x="128" y="149"/>
                  </a:cubicBezTo>
                  <a:close/>
                  <a:moveTo>
                    <a:pt x="75" y="149"/>
                  </a:moveTo>
                  <a:cubicBezTo>
                    <a:pt x="76" y="149"/>
                    <a:pt x="77" y="146"/>
                    <a:pt x="76" y="146"/>
                  </a:cubicBezTo>
                  <a:cubicBezTo>
                    <a:pt x="76" y="147"/>
                    <a:pt x="74" y="147"/>
                    <a:pt x="75" y="149"/>
                  </a:cubicBezTo>
                  <a:close/>
                  <a:moveTo>
                    <a:pt x="121" y="151"/>
                  </a:moveTo>
                  <a:cubicBezTo>
                    <a:pt x="123" y="152"/>
                    <a:pt x="123" y="151"/>
                    <a:pt x="124" y="150"/>
                  </a:cubicBezTo>
                  <a:cubicBezTo>
                    <a:pt x="124" y="148"/>
                    <a:pt x="123" y="146"/>
                    <a:pt x="122" y="146"/>
                  </a:cubicBezTo>
                  <a:cubicBezTo>
                    <a:pt x="120" y="148"/>
                    <a:pt x="120" y="149"/>
                    <a:pt x="121" y="151"/>
                  </a:cubicBezTo>
                  <a:close/>
                  <a:moveTo>
                    <a:pt x="94" y="153"/>
                  </a:moveTo>
                  <a:cubicBezTo>
                    <a:pt x="95" y="151"/>
                    <a:pt x="96" y="150"/>
                    <a:pt x="97" y="149"/>
                  </a:cubicBezTo>
                  <a:cubicBezTo>
                    <a:pt x="95" y="149"/>
                    <a:pt x="96" y="146"/>
                    <a:pt x="94" y="147"/>
                  </a:cubicBezTo>
                  <a:cubicBezTo>
                    <a:pt x="94" y="149"/>
                    <a:pt x="92" y="151"/>
                    <a:pt x="94" y="153"/>
                  </a:cubicBezTo>
                  <a:close/>
                  <a:moveTo>
                    <a:pt x="105" y="155"/>
                  </a:moveTo>
                  <a:cubicBezTo>
                    <a:pt x="105" y="153"/>
                    <a:pt x="106" y="152"/>
                    <a:pt x="107" y="150"/>
                  </a:cubicBezTo>
                  <a:cubicBezTo>
                    <a:pt x="106" y="150"/>
                    <a:pt x="106" y="149"/>
                    <a:pt x="105" y="149"/>
                  </a:cubicBezTo>
                  <a:cubicBezTo>
                    <a:pt x="104" y="151"/>
                    <a:pt x="101" y="154"/>
                    <a:pt x="105" y="155"/>
                  </a:cubicBezTo>
                  <a:close/>
                  <a:moveTo>
                    <a:pt x="143" y="153"/>
                  </a:moveTo>
                  <a:cubicBezTo>
                    <a:pt x="143" y="152"/>
                    <a:pt x="142" y="151"/>
                    <a:pt x="141" y="150"/>
                  </a:cubicBezTo>
                  <a:cubicBezTo>
                    <a:pt x="142" y="152"/>
                    <a:pt x="140" y="153"/>
                    <a:pt x="143" y="153"/>
                  </a:cubicBezTo>
                  <a:close/>
                  <a:moveTo>
                    <a:pt x="95" y="159"/>
                  </a:moveTo>
                  <a:cubicBezTo>
                    <a:pt x="95" y="157"/>
                    <a:pt x="99" y="154"/>
                    <a:pt x="97" y="151"/>
                  </a:cubicBezTo>
                  <a:cubicBezTo>
                    <a:pt x="96" y="154"/>
                    <a:pt x="93" y="158"/>
                    <a:pt x="95" y="159"/>
                  </a:cubicBezTo>
                  <a:close/>
                  <a:moveTo>
                    <a:pt x="109" y="161"/>
                  </a:moveTo>
                  <a:cubicBezTo>
                    <a:pt x="111" y="158"/>
                    <a:pt x="110" y="153"/>
                    <a:pt x="107" y="152"/>
                  </a:cubicBezTo>
                  <a:cubicBezTo>
                    <a:pt x="105" y="156"/>
                    <a:pt x="105" y="159"/>
                    <a:pt x="109" y="161"/>
                  </a:cubicBezTo>
                  <a:close/>
                  <a:moveTo>
                    <a:pt x="117" y="160"/>
                  </a:moveTo>
                  <a:cubicBezTo>
                    <a:pt x="119" y="159"/>
                    <a:pt x="119" y="157"/>
                    <a:pt x="120" y="156"/>
                  </a:cubicBezTo>
                  <a:cubicBezTo>
                    <a:pt x="119" y="155"/>
                    <a:pt x="120" y="153"/>
                    <a:pt x="118" y="152"/>
                  </a:cubicBezTo>
                  <a:cubicBezTo>
                    <a:pt x="116" y="154"/>
                    <a:pt x="118" y="158"/>
                    <a:pt x="117" y="160"/>
                  </a:cubicBezTo>
                  <a:close/>
                  <a:moveTo>
                    <a:pt x="129" y="164"/>
                  </a:moveTo>
                  <a:cubicBezTo>
                    <a:pt x="128" y="161"/>
                    <a:pt x="131" y="162"/>
                    <a:pt x="130" y="160"/>
                  </a:cubicBezTo>
                  <a:cubicBezTo>
                    <a:pt x="129" y="158"/>
                    <a:pt x="128" y="155"/>
                    <a:pt x="126" y="153"/>
                  </a:cubicBezTo>
                  <a:cubicBezTo>
                    <a:pt x="123" y="157"/>
                    <a:pt x="125" y="161"/>
                    <a:pt x="129" y="164"/>
                  </a:cubicBezTo>
                  <a:close/>
                  <a:moveTo>
                    <a:pt x="88" y="161"/>
                  </a:moveTo>
                  <a:cubicBezTo>
                    <a:pt x="92" y="161"/>
                    <a:pt x="89" y="157"/>
                    <a:pt x="88" y="156"/>
                  </a:cubicBezTo>
                  <a:cubicBezTo>
                    <a:pt x="86" y="158"/>
                    <a:pt x="89" y="159"/>
                    <a:pt x="88" y="161"/>
                  </a:cubicBezTo>
                  <a:close/>
                  <a:moveTo>
                    <a:pt x="137" y="163"/>
                  </a:moveTo>
                  <a:cubicBezTo>
                    <a:pt x="138" y="161"/>
                    <a:pt x="140" y="158"/>
                    <a:pt x="137" y="157"/>
                  </a:cubicBezTo>
                  <a:cubicBezTo>
                    <a:pt x="136" y="159"/>
                    <a:pt x="133" y="161"/>
                    <a:pt x="137" y="163"/>
                  </a:cubicBezTo>
                  <a:close/>
                  <a:moveTo>
                    <a:pt x="101" y="160"/>
                  </a:moveTo>
                  <a:cubicBezTo>
                    <a:pt x="102" y="159"/>
                    <a:pt x="102" y="157"/>
                    <a:pt x="100" y="157"/>
                  </a:cubicBezTo>
                  <a:cubicBezTo>
                    <a:pt x="100" y="158"/>
                    <a:pt x="100" y="159"/>
                    <a:pt x="101" y="160"/>
                  </a:cubicBezTo>
                  <a:close/>
                  <a:moveTo>
                    <a:pt x="70" y="168"/>
                  </a:moveTo>
                  <a:cubicBezTo>
                    <a:pt x="74" y="166"/>
                    <a:pt x="71" y="163"/>
                    <a:pt x="73" y="160"/>
                  </a:cubicBezTo>
                  <a:cubicBezTo>
                    <a:pt x="69" y="160"/>
                    <a:pt x="69" y="165"/>
                    <a:pt x="70" y="168"/>
                  </a:cubicBezTo>
                  <a:close/>
                  <a:moveTo>
                    <a:pt x="119" y="165"/>
                  </a:moveTo>
                  <a:cubicBezTo>
                    <a:pt x="121" y="166"/>
                    <a:pt x="122" y="170"/>
                    <a:pt x="124" y="171"/>
                  </a:cubicBezTo>
                  <a:cubicBezTo>
                    <a:pt x="127" y="168"/>
                    <a:pt x="124" y="162"/>
                    <a:pt x="122" y="160"/>
                  </a:cubicBezTo>
                  <a:cubicBezTo>
                    <a:pt x="121" y="161"/>
                    <a:pt x="119" y="163"/>
                    <a:pt x="119" y="165"/>
                  </a:cubicBezTo>
                  <a:close/>
                  <a:moveTo>
                    <a:pt x="102" y="172"/>
                  </a:moveTo>
                  <a:cubicBezTo>
                    <a:pt x="104" y="169"/>
                    <a:pt x="108" y="163"/>
                    <a:pt x="103" y="161"/>
                  </a:cubicBezTo>
                  <a:cubicBezTo>
                    <a:pt x="100" y="164"/>
                    <a:pt x="100" y="170"/>
                    <a:pt x="102" y="172"/>
                  </a:cubicBezTo>
                  <a:close/>
                  <a:moveTo>
                    <a:pt x="81" y="169"/>
                  </a:moveTo>
                  <a:cubicBezTo>
                    <a:pt x="82" y="169"/>
                    <a:pt x="81" y="172"/>
                    <a:pt x="83" y="172"/>
                  </a:cubicBezTo>
                  <a:cubicBezTo>
                    <a:pt x="86" y="169"/>
                    <a:pt x="86" y="165"/>
                    <a:pt x="84" y="161"/>
                  </a:cubicBezTo>
                  <a:cubicBezTo>
                    <a:pt x="84" y="165"/>
                    <a:pt x="81" y="166"/>
                    <a:pt x="81" y="169"/>
                  </a:cubicBezTo>
                  <a:close/>
                  <a:moveTo>
                    <a:pt x="98" y="165"/>
                  </a:moveTo>
                  <a:cubicBezTo>
                    <a:pt x="98" y="163"/>
                    <a:pt x="98" y="162"/>
                    <a:pt x="97" y="162"/>
                  </a:cubicBezTo>
                  <a:cubicBezTo>
                    <a:pt x="96" y="164"/>
                    <a:pt x="97" y="164"/>
                    <a:pt x="98" y="165"/>
                  </a:cubicBezTo>
                  <a:close/>
                  <a:moveTo>
                    <a:pt x="111" y="167"/>
                  </a:moveTo>
                  <a:cubicBezTo>
                    <a:pt x="115" y="167"/>
                    <a:pt x="114" y="163"/>
                    <a:pt x="113" y="162"/>
                  </a:cubicBezTo>
                  <a:cubicBezTo>
                    <a:pt x="113" y="162"/>
                    <a:pt x="112" y="162"/>
                    <a:pt x="112" y="162"/>
                  </a:cubicBezTo>
                  <a:cubicBezTo>
                    <a:pt x="111" y="164"/>
                    <a:pt x="110" y="165"/>
                    <a:pt x="111" y="167"/>
                  </a:cubicBezTo>
                  <a:close/>
                  <a:moveTo>
                    <a:pt x="138" y="167"/>
                  </a:moveTo>
                  <a:cubicBezTo>
                    <a:pt x="140" y="167"/>
                    <a:pt x="141" y="165"/>
                    <a:pt x="141" y="164"/>
                  </a:cubicBezTo>
                  <a:cubicBezTo>
                    <a:pt x="139" y="164"/>
                    <a:pt x="139" y="166"/>
                    <a:pt x="138" y="167"/>
                  </a:cubicBezTo>
                  <a:close/>
                  <a:moveTo>
                    <a:pt x="130" y="167"/>
                  </a:moveTo>
                  <a:cubicBezTo>
                    <a:pt x="130" y="169"/>
                    <a:pt x="130" y="168"/>
                    <a:pt x="130" y="170"/>
                  </a:cubicBezTo>
                  <a:cubicBezTo>
                    <a:pt x="131" y="170"/>
                    <a:pt x="131" y="170"/>
                    <a:pt x="132" y="170"/>
                  </a:cubicBezTo>
                  <a:cubicBezTo>
                    <a:pt x="132" y="168"/>
                    <a:pt x="134" y="167"/>
                    <a:pt x="133" y="165"/>
                  </a:cubicBezTo>
                  <a:cubicBezTo>
                    <a:pt x="133" y="165"/>
                    <a:pt x="133" y="164"/>
                    <a:pt x="132" y="164"/>
                  </a:cubicBezTo>
                  <a:cubicBezTo>
                    <a:pt x="132" y="166"/>
                    <a:pt x="131" y="166"/>
                    <a:pt x="130" y="167"/>
                  </a:cubicBezTo>
                  <a:close/>
                  <a:moveTo>
                    <a:pt x="106" y="179"/>
                  </a:moveTo>
                  <a:cubicBezTo>
                    <a:pt x="106" y="176"/>
                    <a:pt x="109" y="174"/>
                    <a:pt x="110" y="170"/>
                  </a:cubicBezTo>
                  <a:cubicBezTo>
                    <a:pt x="109" y="170"/>
                    <a:pt x="109" y="169"/>
                    <a:pt x="108" y="168"/>
                  </a:cubicBezTo>
                  <a:cubicBezTo>
                    <a:pt x="108" y="172"/>
                    <a:pt x="102" y="175"/>
                    <a:pt x="106" y="179"/>
                  </a:cubicBezTo>
                  <a:close/>
                  <a:moveTo>
                    <a:pt x="120" y="179"/>
                  </a:moveTo>
                  <a:cubicBezTo>
                    <a:pt x="119" y="176"/>
                    <a:pt x="121" y="176"/>
                    <a:pt x="121" y="174"/>
                  </a:cubicBezTo>
                  <a:cubicBezTo>
                    <a:pt x="119" y="173"/>
                    <a:pt x="119" y="168"/>
                    <a:pt x="117" y="169"/>
                  </a:cubicBezTo>
                  <a:cubicBezTo>
                    <a:pt x="117" y="171"/>
                    <a:pt x="116" y="177"/>
                    <a:pt x="120" y="179"/>
                  </a:cubicBezTo>
                  <a:close/>
                  <a:moveTo>
                    <a:pt x="164" y="178"/>
                  </a:moveTo>
                  <a:cubicBezTo>
                    <a:pt x="165" y="180"/>
                    <a:pt x="165" y="183"/>
                    <a:pt x="167" y="184"/>
                  </a:cubicBezTo>
                  <a:cubicBezTo>
                    <a:pt x="168" y="179"/>
                    <a:pt x="168" y="176"/>
                    <a:pt x="168" y="169"/>
                  </a:cubicBezTo>
                  <a:cubicBezTo>
                    <a:pt x="167" y="169"/>
                    <a:pt x="167" y="169"/>
                    <a:pt x="166" y="169"/>
                  </a:cubicBezTo>
                  <a:cubicBezTo>
                    <a:pt x="165" y="171"/>
                    <a:pt x="169" y="178"/>
                    <a:pt x="164" y="178"/>
                  </a:cubicBezTo>
                  <a:close/>
                  <a:moveTo>
                    <a:pt x="142" y="173"/>
                  </a:moveTo>
                  <a:cubicBezTo>
                    <a:pt x="143" y="173"/>
                    <a:pt x="143" y="171"/>
                    <a:pt x="142" y="169"/>
                  </a:cubicBezTo>
                  <a:cubicBezTo>
                    <a:pt x="142" y="170"/>
                    <a:pt x="140" y="173"/>
                    <a:pt x="142" y="173"/>
                  </a:cubicBezTo>
                  <a:close/>
                  <a:moveTo>
                    <a:pt x="134" y="176"/>
                  </a:moveTo>
                  <a:cubicBezTo>
                    <a:pt x="135" y="174"/>
                    <a:pt x="136" y="173"/>
                    <a:pt x="137" y="171"/>
                  </a:cubicBezTo>
                  <a:cubicBezTo>
                    <a:pt x="136" y="171"/>
                    <a:pt x="136" y="170"/>
                    <a:pt x="135" y="170"/>
                  </a:cubicBezTo>
                  <a:cubicBezTo>
                    <a:pt x="135" y="172"/>
                    <a:pt x="132" y="174"/>
                    <a:pt x="134" y="176"/>
                  </a:cubicBezTo>
                  <a:close/>
                  <a:moveTo>
                    <a:pt x="95" y="175"/>
                  </a:moveTo>
                  <a:cubicBezTo>
                    <a:pt x="96" y="176"/>
                    <a:pt x="96" y="178"/>
                    <a:pt x="99" y="179"/>
                  </a:cubicBezTo>
                  <a:cubicBezTo>
                    <a:pt x="98" y="176"/>
                    <a:pt x="99" y="173"/>
                    <a:pt x="96" y="171"/>
                  </a:cubicBezTo>
                  <a:cubicBezTo>
                    <a:pt x="96" y="173"/>
                    <a:pt x="94" y="173"/>
                    <a:pt x="95" y="175"/>
                  </a:cubicBezTo>
                  <a:close/>
                  <a:moveTo>
                    <a:pt x="127" y="177"/>
                  </a:moveTo>
                  <a:cubicBezTo>
                    <a:pt x="128" y="176"/>
                    <a:pt x="129" y="175"/>
                    <a:pt x="129" y="173"/>
                  </a:cubicBezTo>
                  <a:cubicBezTo>
                    <a:pt x="128" y="173"/>
                    <a:pt x="128" y="172"/>
                    <a:pt x="127" y="172"/>
                  </a:cubicBezTo>
                  <a:cubicBezTo>
                    <a:pt x="126" y="174"/>
                    <a:pt x="125" y="176"/>
                    <a:pt x="127" y="177"/>
                  </a:cubicBezTo>
                  <a:close/>
                  <a:moveTo>
                    <a:pt x="87" y="181"/>
                  </a:moveTo>
                  <a:cubicBezTo>
                    <a:pt x="89" y="179"/>
                    <a:pt x="92" y="176"/>
                    <a:pt x="91" y="173"/>
                  </a:cubicBezTo>
                  <a:cubicBezTo>
                    <a:pt x="88" y="174"/>
                    <a:pt x="86" y="178"/>
                    <a:pt x="87" y="181"/>
                  </a:cubicBezTo>
                  <a:close/>
                  <a:moveTo>
                    <a:pt x="107" y="182"/>
                  </a:moveTo>
                  <a:cubicBezTo>
                    <a:pt x="109" y="185"/>
                    <a:pt x="110" y="189"/>
                    <a:pt x="112" y="190"/>
                  </a:cubicBezTo>
                  <a:cubicBezTo>
                    <a:pt x="114" y="187"/>
                    <a:pt x="111" y="186"/>
                    <a:pt x="111" y="183"/>
                  </a:cubicBezTo>
                  <a:cubicBezTo>
                    <a:pt x="113" y="183"/>
                    <a:pt x="112" y="186"/>
                    <a:pt x="114" y="186"/>
                  </a:cubicBezTo>
                  <a:cubicBezTo>
                    <a:pt x="114" y="181"/>
                    <a:pt x="116" y="177"/>
                    <a:pt x="112" y="175"/>
                  </a:cubicBezTo>
                  <a:cubicBezTo>
                    <a:pt x="111" y="177"/>
                    <a:pt x="109" y="180"/>
                    <a:pt x="107" y="182"/>
                  </a:cubicBezTo>
                  <a:close/>
                  <a:moveTo>
                    <a:pt x="138" y="182"/>
                  </a:moveTo>
                  <a:cubicBezTo>
                    <a:pt x="139" y="180"/>
                    <a:pt x="140" y="177"/>
                    <a:pt x="138" y="176"/>
                  </a:cubicBezTo>
                  <a:cubicBezTo>
                    <a:pt x="138" y="177"/>
                    <a:pt x="136" y="177"/>
                    <a:pt x="136" y="180"/>
                  </a:cubicBezTo>
                  <a:cubicBezTo>
                    <a:pt x="139" y="178"/>
                    <a:pt x="137" y="181"/>
                    <a:pt x="138" y="182"/>
                  </a:cubicBezTo>
                  <a:close/>
                  <a:moveTo>
                    <a:pt x="147" y="183"/>
                  </a:moveTo>
                  <a:cubicBezTo>
                    <a:pt x="147" y="180"/>
                    <a:pt x="146" y="179"/>
                    <a:pt x="145" y="177"/>
                  </a:cubicBezTo>
                  <a:cubicBezTo>
                    <a:pt x="144" y="179"/>
                    <a:pt x="145" y="183"/>
                    <a:pt x="147" y="183"/>
                  </a:cubicBezTo>
                  <a:close/>
                  <a:moveTo>
                    <a:pt x="131" y="181"/>
                  </a:moveTo>
                  <a:cubicBezTo>
                    <a:pt x="129" y="180"/>
                    <a:pt x="132" y="180"/>
                    <a:pt x="131" y="179"/>
                  </a:cubicBezTo>
                  <a:cubicBezTo>
                    <a:pt x="129" y="178"/>
                    <a:pt x="129" y="182"/>
                    <a:pt x="131" y="181"/>
                  </a:cubicBezTo>
                  <a:close/>
                  <a:moveTo>
                    <a:pt x="88" y="183"/>
                  </a:moveTo>
                  <a:cubicBezTo>
                    <a:pt x="89" y="185"/>
                    <a:pt x="90" y="187"/>
                    <a:pt x="92" y="188"/>
                  </a:cubicBezTo>
                  <a:cubicBezTo>
                    <a:pt x="91" y="185"/>
                    <a:pt x="93" y="181"/>
                    <a:pt x="91" y="179"/>
                  </a:cubicBezTo>
                  <a:cubicBezTo>
                    <a:pt x="90" y="181"/>
                    <a:pt x="90" y="183"/>
                    <a:pt x="88" y="183"/>
                  </a:cubicBezTo>
                  <a:close/>
                  <a:moveTo>
                    <a:pt x="122" y="184"/>
                  </a:moveTo>
                  <a:cubicBezTo>
                    <a:pt x="124" y="184"/>
                    <a:pt x="126" y="180"/>
                    <a:pt x="123" y="179"/>
                  </a:cubicBezTo>
                  <a:cubicBezTo>
                    <a:pt x="123" y="181"/>
                    <a:pt x="120" y="182"/>
                    <a:pt x="122" y="184"/>
                  </a:cubicBezTo>
                  <a:close/>
                  <a:moveTo>
                    <a:pt x="141" y="190"/>
                  </a:moveTo>
                  <a:cubicBezTo>
                    <a:pt x="145" y="189"/>
                    <a:pt x="143" y="184"/>
                    <a:pt x="142" y="182"/>
                  </a:cubicBezTo>
                  <a:cubicBezTo>
                    <a:pt x="139" y="184"/>
                    <a:pt x="139" y="188"/>
                    <a:pt x="141" y="190"/>
                  </a:cubicBezTo>
                  <a:close/>
                  <a:moveTo>
                    <a:pt x="82" y="189"/>
                  </a:moveTo>
                  <a:cubicBezTo>
                    <a:pt x="83" y="187"/>
                    <a:pt x="85" y="186"/>
                    <a:pt x="85" y="183"/>
                  </a:cubicBezTo>
                  <a:cubicBezTo>
                    <a:pt x="83" y="184"/>
                    <a:pt x="82" y="188"/>
                    <a:pt x="82" y="189"/>
                  </a:cubicBezTo>
                  <a:close/>
                  <a:moveTo>
                    <a:pt x="135" y="188"/>
                  </a:moveTo>
                  <a:cubicBezTo>
                    <a:pt x="134" y="187"/>
                    <a:pt x="134" y="184"/>
                    <a:pt x="133" y="184"/>
                  </a:cubicBezTo>
                  <a:cubicBezTo>
                    <a:pt x="132" y="185"/>
                    <a:pt x="133" y="188"/>
                    <a:pt x="135" y="188"/>
                  </a:cubicBezTo>
                  <a:close/>
                  <a:moveTo>
                    <a:pt x="127" y="190"/>
                  </a:moveTo>
                  <a:cubicBezTo>
                    <a:pt x="125" y="188"/>
                    <a:pt x="129" y="186"/>
                    <a:pt x="126" y="185"/>
                  </a:cubicBezTo>
                  <a:cubicBezTo>
                    <a:pt x="126" y="186"/>
                    <a:pt x="125" y="187"/>
                    <a:pt x="124" y="188"/>
                  </a:cubicBezTo>
                  <a:cubicBezTo>
                    <a:pt x="126" y="188"/>
                    <a:pt x="126" y="190"/>
                    <a:pt x="127" y="190"/>
                  </a:cubicBezTo>
                  <a:close/>
                  <a:moveTo>
                    <a:pt x="117" y="192"/>
                  </a:moveTo>
                  <a:cubicBezTo>
                    <a:pt x="119" y="191"/>
                    <a:pt x="122" y="187"/>
                    <a:pt x="119" y="186"/>
                  </a:cubicBezTo>
                  <a:cubicBezTo>
                    <a:pt x="117" y="188"/>
                    <a:pt x="117" y="190"/>
                    <a:pt x="117" y="192"/>
                  </a:cubicBezTo>
                  <a:close/>
                  <a:moveTo>
                    <a:pt x="82" y="193"/>
                  </a:moveTo>
                  <a:cubicBezTo>
                    <a:pt x="85" y="195"/>
                    <a:pt x="84" y="200"/>
                    <a:pt x="87" y="201"/>
                  </a:cubicBezTo>
                  <a:cubicBezTo>
                    <a:pt x="91" y="197"/>
                    <a:pt x="91" y="191"/>
                    <a:pt x="86" y="187"/>
                  </a:cubicBezTo>
                  <a:cubicBezTo>
                    <a:pt x="85" y="189"/>
                    <a:pt x="83" y="191"/>
                    <a:pt x="82" y="193"/>
                  </a:cubicBezTo>
                  <a:close/>
                  <a:moveTo>
                    <a:pt x="107" y="197"/>
                  </a:moveTo>
                  <a:cubicBezTo>
                    <a:pt x="112" y="195"/>
                    <a:pt x="107" y="189"/>
                    <a:pt x="105" y="187"/>
                  </a:cubicBezTo>
                  <a:cubicBezTo>
                    <a:pt x="102" y="190"/>
                    <a:pt x="106" y="194"/>
                    <a:pt x="107" y="197"/>
                  </a:cubicBezTo>
                  <a:close/>
                  <a:moveTo>
                    <a:pt x="95" y="195"/>
                  </a:moveTo>
                  <a:cubicBezTo>
                    <a:pt x="97" y="194"/>
                    <a:pt x="98" y="191"/>
                    <a:pt x="99" y="188"/>
                  </a:cubicBezTo>
                  <a:cubicBezTo>
                    <a:pt x="99" y="188"/>
                    <a:pt x="99" y="188"/>
                    <a:pt x="98" y="188"/>
                  </a:cubicBezTo>
                  <a:cubicBezTo>
                    <a:pt x="97" y="190"/>
                    <a:pt x="96" y="192"/>
                    <a:pt x="95" y="195"/>
                  </a:cubicBezTo>
                  <a:close/>
                  <a:moveTo>
                    <a:pt x="151" y="191"/>
                  </a:moveTo>
                  <a:cubicBezTo>
                    <a:pt x="151" y="190"/>
                    <a:pt x="151" y="188"/>
                    <a:pt x="149" y="188"/>
                  </a:cubicBezTo>
                  <a:cubicBezTo>
                    <a:pt x="149" y="190"/>
                    <a:pt x="150" y="191"/>
                    <a:pt x="151" y="191"/>
                  </a:cubicBezTo>
                  <a:close/>
                  <a:moveTo>
                    <a:pt x="128" y="196"/>
                  </a:moveTo>
                  <a:cubicBezTo>
                    <a:pt x="129" y="196"/>
                    <a:pt x="129" y="197"/>
                    <a:pt x="130" y="197"/>
                  </a:cubicBezTo>
                  <a:cubicBezTo>
                    <a:pt x="132" y="195"/>
                    <a:pt x="132" y="191"/>
                    <a:pt x="129" y="190"/>
                  </a:cubicBezTo>
                  <a:cubicBezTo>
                    <a:pt x="128" y="192"/>
                    <a:pt x="128" y="194"/>
                    <a:pt x="128" y="196"/>
                  </a:cubicBezTo>
                  <a:close/>
                  <a:moveTo>
                    <a:pt x="139" y="195"/>
                  </a:moveTo>
                  <a:cubicBezTo>
                    <a:pt x="139" y="194"/>
                    <a:pt x="138" y="194"/>
                    <a:pt x="138" y="192"/>
                  </a:cubicBezTo>
                  <a:cubicBezTo>
                    <a:pt x="137" y="192"/>
                    <a:pt x="137" y="192"/>
                    <a:pt x="136" y="192"/>
                  </a:cubicBezTo>
                  <a:cubicBezTo>
                    <a:pt x="136" y="193"/>
                    <a:pt x="137" y="195"/>
                    <a:pt x="139" y="195"/>
                  </a:cubicBezTo>
                  <a:close/>
                  <a:moveTo>
                    <a:pt x="120" y="198"/>
                  </a:moveTo>
                  <a:cubicBezTo>
                    <a:pt x="121" y="197"/>
                    <a:pt x="122" y="195"/>
                    <a:pt x="123" y="193"/>
                  </a:cubicBezTo>
                  <a:cubicBezTo>
                    <a:pt x="122" y="193"/>
                    <a:pt x="122" y="193"/>
                    <a:pt x="122" y="192"/>
                  </a:cubicBezTo>
                  <a:cubicBezTo>
                    <a:pt x="121" y="194"/>
                    <a:pt x="119" y="196"/>
                    <a:pt x="120" y="198"/>
                  </a:cubicBezTo>
                  <a:close/>
                  <a:moveTo>
                    <a:pt x="144" y="196"/>
                  </a:moveTo>
                  <a:cubicBezTo>
                    <a:pt x="144" y="197"/>
                    <a:pt x="145" y="198"/>
                    <a:pt x="146" y="198"/>
                  </a:cubicBezTo>
                  <a:cubicBezTo>
                    <a:pt x="146" y="197"/>
                    <a:pt x="146" y="196"/>
                    <a:pt x="146" y="195"/>
                  </a:cubicBezTo>
                  <a:cubicBezTo>
                    <a:pt x="146" y="195"/>
                    <a:pt x="146" y="195"/>
                    <a:pt x="145" y="195"/>
                  </a:cubicBezTo>
                  <a:cubicBezTo>
                    <a:pt x="145" y="195"/>
                    <a:pt x="145" y="196"/>
                    <a:pt x="144" y="196"/>
                  </a:cubicBezTo>
                  <a:close/>
                  <a:moveTo>
                    <a:pt x="100" y="204"/>
                  </a:moveTo>
                  <a:cubicBezTo>
                    <a:pt x="101" y="202"/>
                    <a:pt x="100" y="198"/>
                    <a:pt x="99" y="197"/>
                  </a:cubicBezTo>
                  <a:cubicBezTo>
                    <a:pt x="97" y="199"/>
                    <a:pt x="98" y="202"/>
                    <a:pt x="100" y="204"/>
                  </a:cubicBezTo>
                  <a:close/>
                  <a:moveTo>
                    <a:pt x="103" y="205"/>
                  </a:moveTo>
                  <a:cubicBezTo>
                    <a:pt x="105" y="205"/>
                    <a:pt x="105" y="202"/>
                    <a:pt x="106" y="201"/>
                  </a:cubicBezTo>
                  <a:cubicBezTo>
                    <a:pt x="104" y="200"/>
                    <a:pt x="105" y="198"/>
                    <a:pt x="103" y="197"/>
                  </a:cubicBezTo>
                  <a:cubicBezTo>
                    <a:pt x="101" y="199"/>
                    <a:pt x="104" y="203"/>
                    <a:pt x="103" y="205"/>
                  </a:cubicBezTo>
                  <a:close/>
                  <a:moveTo>
                    <a:pt x="77" y="198"/>
                  </a:moveTo>
                  <a:cubicBezTo>
                    <a:pt x="77" y="200"/>
                    <a:pt x="77" y="202"/>
                    <a:pt x="79" y="203"/>
                  </a:cubicBezTo>
                  <a:cubicBezTo>
                    <a:pt x="78" y="200"/>
                    <a:pt x="79" y="198"/>
                    <a:pt x="78" y="198"/>
                  </a:cubicBezTo>
                  <a:cubicBezTo>
                    <a:pt x="78" y="198"/>
                    <a:pt x="77" y="198"/>
                    <a:pt x="77" y="198"/>
                  </a:cubicBezTo>
                  <a:close/>
                  <a:moveTo>
                    <a:pt x="133" y="203"/>
                  </a:moveTo>
                  <a:cubicBezTo>
                    <a:pt x="136" y="203"/>
                    <a:pt x="136" y="198"/>
                    <a:pt x="133" y="198"/>
                  </a:cubicBezTo>
                  <a:cubicBezTo>
                    <a:pt x="132" y="200"/>
                    <a:pt x="132" y="201"/>
                    <a:pt x="133" y="203"/>
                  </a:cubicBezTo>
                  <a:close/>
                  <a:moveTo>
                    <a:pt x="111" y="203"/>
                  </a:moveTo>
                  <a:cubicBezTo>
                    <a:pt x="111" y="201"/>
                    <a:pt x="113" y="201"/>
                    <a:pt x="113" y="200"/>
                  </a:cubicBezTo>
                  <a:cubicBezTo>
                    <a:pt x="112" y="199"/>
                    <a:pt x="112" y="199"/>
                    <a:pt x="111" y="199"/>
                  </a:cubicBezTo>
                  <a:cubicBezTo>
                    <a:pt x="111" y="200"/>
                    <a:pt x="109" y="202"/>
                    <a:pt x="111" y="203"/>
                  </a:cubicBezTo>
                  <a:close/>
                  <a:moveTo>
                    <a:pt x="122" y="203"/>
                  </a:moveTo>
                  <a:cubicBezTo>
                    <a:pt x="124" y="203"/>
                    <a:pt x="123" y="206"/>
                    <a:pt x="125" y="206"/>
                  </a:cubicBezTo>
                  <a:cubicBezTo>
                    <a:pt x="127" y="204"/>
                    <a:pt x="127" y="200"/>
                    <a:pt x="124" y="199"/>
                  </a:cubicBezTo>
                  <a:cubicBezTo>
                    <a:pt x="124" y="200"/>
                    <a:pt x="123" y="201"/>
                    <a:pt x="122" y="203"/>
                  </a:cubicBezTo>
                  <a:close/>
                  <a:moveTo>
                    <a:pt x="90" y="204"/>
                  </a:moveTo>
                  <a:cubicBezTo>
                    <a:pt x="90" y="203"/>
                    <a:pt x="93" y="201"/>
                    <a:pt x="91" y="200"/>
                  </a:cubicBezTo>
                  <a:cubicBezTo>
                    <a:pt x="92" y="202"/>
                    <a:pt x="89" y="203"/>
                    <a:pt x="90" y="204"/>
                  </a:cubicBezTo>
                  <a:close/>
                  <a:moveTo>
                    <a:pt x="194" y="204"/>
                  </a:moveTo>
                  <a:cubicBezTo>
                    <a:pt x="195" y="202"/>
                    <a:pt x="196" y="201"/>
                    <a:pt x="197" y="200"/>
                  </a:cubicBezTo>
                  <a:cubicBezTo>
                    <a:pt x="195" y="200"/>
                    <a:pt x="193" y="202"/>
                    <a:pt x="194" y="204"/>
                  </a:cubicBezTo>
                  <a:close/>
                  <a:moveTo>
                    <a:pt x="143" y="204"/>
                  </a:moveTo>
                  <a:cubicBezTo>
                    <a:pt x="143" y="203"/>
                    <a:pt x="144" y="200"/>
                    <a:pt x="142" y="200"/>
                  </a:cubicBezTo>
                  <a:cubicBezTo>
                    <a:pt x="140" y="201"/>
                    <a:pt x="142" y="203"/>
                    <a:pt x="143" y="204"/>
                  </a:cubicBezTo>
                  <a:close/>
                  <a:moveTo>
                    <a:pt x="84" y="207"/>
                  </a:moveTo>
                  <a:cubicBezTo>
                    <a:pt x="86" y="205"/>
                    <a:pt x="84" y="202"/>
                    <a:pt x="83" y="201"/>
                  </a:cubicBezTo>
                  <a:cubicBezTo>
                    <a:pt x="83" y="203"/>
                    <a:pt x="83" y="206"/>
                    <a:pt x="84" y="207"/>
                  </a:cubicBezTo>
                  <a:close/>
                  <a:moveTo>
                    <a:pt x="150" y="207"/>
                  </a:moveTo>
                  <a:cubicBezTo>
                    <a:pt x="151" y="206"/>
                    <a:pt x="153" y="202"/>
                    <a:pt x="150" y="201"/>
                  </a:cubicBezTo>
                  <a:cubicBezTo>
                    <a:pt x="149" y="203"/>
                    <a:pt x="147" y="205"/>
                    <a:pt x="150" y="207"/>
                  </a:cubicBezTo>
                  <a:close/>
                  <a:moveTo>
                    <a:pt x="96" y="217"/>
                  </a:moveTo>
                  <a:cubicBezTo>
                    <a:pt x="98" y="216"/>
                    <a:pt x="99" y="213"/>
                    <a:pt x="100" y="211"/>
                  </a:cubicBezTo>
                  <a:cubicBezTo>
                    <a:pt x="98" y="209"/>
                    <a:pt x="99" y="206"/>
                    <a:pt x="96" y="204"/>
                  </a:cubicBezTo>
                  <a:cubicBezTo>
                    <a:pt x="95" y="207"/>
                    <a:pt x="96" y="208"/>
                    <a:pt x="95" y="210"/>
                  </a:cubicBezTo>
                  <a:cubicBezTo>
                    <a:pt x="96" y="211"/>
                    <a:pt x="96" y="210"/>
                    <a:pt x="97" y="210"/>
                  </a:cubicBezTo>
                  <a:cubicBezTo>
                    <a:pt x="95" y="211"/>
                    <a:pt x="96" y="216"/>
                    <a:pt x="96" y="217"/>
                  </a:cubicBezTo>
                  <a:close/>
                  <a:moveTo>
                    <a:pt x="115" y="208"/>
                  </a:moveTo>
                  <a:cubicBezTo>
                    <a:pt x="114" y="207"/>
                    <a:pt x="115" y="205"/>
                    <a:pt x="114" y="205"/>
                  </a:cubicBezTo>
                  <a:cubicBezTo>
                    <a:pt x="113" y="206"/>
                    <a:pt x="112" y="208"/>
                    <a:pt x="115" y="208"/>
                  </a:cubicBezTo>
                  <a:close/>
                  <a:moveTo>
                    <a:pt x="105" y="213"/>
                  </a:moveTo>
                  <a:cubicBezTo>
                    <a:pt x="106" y="210"/>
                    <a:pt x="108" y="209"/>
                    <a:pt x="109" y="206"/>
                  </a:cubicBezTo>
                  <a:cubicBezTo>
                    <a:pt x="108" y="206"/>
                    <a:pt x="108" y="206"/>
                    <a:pt x="107" y="206"/>
                  </a:cubicBezTo>
                  <a:cubicBezTo>
                    <a:pt x="107" y="208"/>
                    <a:pt x="103" y="211"/>
                    <a:pt x="105" y="213"/>
                  </a:cubicBezTo>
                  <a:close/>
                  <a:moveTo>
                    <a:pt x="138" y="213"/>
                  </a:moveTo>
                  <a:cubicBezTo>
                    <a:pt x="140" y="213"/>
                    <a:pt x="140" y="211"/>
                    <a:pt x="141" y="210"/>
                  </a:cubicBezTo>
                  <a:cubicBezTo>
                    <a:pt x="139" y="210"/>
                    <a:pt x="141" y="206"/>
                    <a:pt x="138" y="206"/>
                  </a:cubicBezTo>
                  <a:cubicBezTo>
                    <a:pt x="136" y="208"/>
                    <a:pt x="137" y="210"/>
                    <a:pt x="138" y="213"/>
                  </a:cubicBezTo>
                  <a:close/>
                  <a:moveTo>
                    <a:pt x="151" y="210"/>
                  </a:moveTo>
                  <a:cubicBezTo>
                    <a:pt x="153" y="210"/>
                    <a:pt x="154" y="207"/>
                    <a:pt x="152" y="206"/>
                  </a:cubicBezTo>
                  <a:cubicBezTo>
                    <a:pt x="152" y="208"/>
                    <a:pt x="151" y="208"/>
                    <a:pt x="151" y="210"/>
                  </a:cubicBezTo>
                  <a:close/>
                  <a:moveTo>
                    <a:pt x="126" y="213"/>
                  </a:moveTo>
                  <a:cubicBezTo>
                    <a:pt x="129" y="215"/>
                    <a:pt x="132" y="206"/>
                    <a:pt x="128" y="207"/>
                  </a:cubicBezTo>
                  <a:cubicBezTo>
                    <a:pt x="128" y="208"/>
                    <a:pt x="127" y="212"/>
                    <a:pt x="126" y="213"/>
                  </a:cubicBezTo>
                  <a:close/>
                  <a:moveTo>
                    <a:pt x="119" y="218"/>
                  </a:moveTo>
                  <a:cubicBezTo>
                    <a:pt x="122" y="215"/>
                    <a:pt x="121" y="211"/>
                    <a:pt x="118" y="209"/>
                  </a:cubicBezTo>
                  <a:cubicBezTo>
                    <a:pt x="117" y="212"/>
                    <a:pt x="117" y="216"/>
                    <a:pt x="119" y="218"/>
                  </a:cubicBezTo>
                  <a:close/>
                  <a:moveTo>
                    <a:pt x="108" y="218"/>
                  </a:moveTo>
                  <a:cubicBezTo>
                    <a:pt x="110" y="217"/>
                    <a:pt x="113" y="213"/>
                    <a:pt x="110" y="211"/>
                  </a:cubicBezTo>
                  <a:cubicBezTo>
                    <a:pt x="110" y="213"/>
                    <a:pt x="106" y="216"/>
                    <a:pt x="108" y="218"/>
                  </a:cubicBezTo>
                  <a:close/>
                  <a:moveTo>
                    <a:pt x="130" y="220"/>
                  </a:moveTo>
                  <a:cubicBezTo>
                    <a:pt x="132" y="222"/>
                    <a:pt x="134" y="218"/>
                    <a:pt x="135" y="220"/>
                  </a:cubicBezTo>
                  <a:cubicBezTo>
                    <a:pt x="136" y="218"/>
                    <a:pt x="134" y="215"/>
                    <a:pt x="132" y="214"/>
                  </a:cubicBezTo>
                  <a:cubicBezTo>
                    <a:pt x="132" y="216"/>
                    <a:pt x="130" y="217"/>
                    <a:pt x="130" y="220"/>
                  </a:cubicBezTo>
                  <a:close/>
                  <a:moveTo>
                    <a:pt x="141" y="219"/>
                  </a:moveTo>
                  <a:cubicBezTo>
                    <a:pt x="142" y="217"/>
                    <a:pt x="144" y="217"/>
                    <a:pt x="144" y="214"/>
                  </a:cubicBezTo>
                  <a:cubicBezTo>
                    <a:pt x="142" y="215"/>
                    <a:pt x="141" y="218"/>
                    <a:pt x="141" y="219"/>
                  </a:cubicBezTo>
                  <a:close/>
                  <a:moveTo>
                    <a:pt x="89" y="220"/>
                  </a:moveTo>
                  <a:cubicBezTo>
                    <a:pt x="90" y="219"/>
                    <a:pt x="93" y="216"/>
                    <a:pt x="90" y="214"/>
                  </a:cubicBezTo>
                  <a:cubicBezTo>
                    <a:pt x="91" y="217"/>
                    <a:pt x="88" y="218"/>
                    <a:pt x="89" y="220"/>
                  </a:cubicBezTo>
                  <a:close/>
                  <a:moveTo>
                    <a:pt x="74" y="222"/>
                  </a:moveTo>
                  <a:cubicBezTo>
                    <a:pt x="74" y="219"/>
                    <a:pt x="74" y="217"/>
                    <a:pt x="73" y="216"/>
                  </a:cubicBezTo>
                  <a:cubicBezTo>
                    <a:pt x="73" y="218"/>
                    <a:pt x="72" y="221"/>
                    <a:pt x="74" y="222"/>
                  </a:cubicBezTo>
                  <a:close/>
                  <a:moveTo>
                    <a:pt x="122" y="224"/>
                  </a:moveTo>
                  <a:cubicBezTo>
                    <a:pt x="123" y="223"/>
                    <a:pt x="124" y="221"/>
                    <a:pt x="125" y="218"/>
                  </a:cubicBezTo>
                  <a:cubicBezTo>
                    <a:pt x="124" y="218"/>
                    <a:pt x="124" y="217"/>
                    <a:pt x="123" y="218"/>
                  </a:cubicBezTo>
                  <a:cubicBezTo>
                    <a:pt x="123" y="220"/>
                    <a:pt x="120" y="221"/>
                    <a:pt x="122" y="224"/>
                  </a:cubicBezTo>
                  <a:close/>
                  <a:moveTo>
                    <a:pt x="145" y="224"/>
                  </a:moveTo>
                  <a:cubicBezTo>
                    <a:pt x="147" y="222"/>
                    <a:pt x="147" y="218"/>
                    <a:pt x="144" y="218"/>
                  </a:cubicBezTo>
                  <a:cubicBezTo>
                    <a:pt x="142" y="220"/>
                    <a:pt x="142" y="223"/>
                    <a:pt x="145" y="224"/>
                  </a:cubicBezTo>
                  <a:close/>
                  <a:moveTo>
                    <a:pt x="114" y="227"/>
                  </a:moveTo>
                  <a:cubicBezTo>
                    <a:pt x="114" y="225"/>
                    <a:pt x="116" y="219"/>
                    <a:pt x="113" y="218"/>
                  </a:cubicBezTo>
                  <a:cubicBezTo>
                    <a:pt x="110" y="222"/>
                    <a:pt x="111" y="225"/>
                    <a:pt x="114" y="227"/>
                  </a:cubicBezTo>
                  <a:close/>
                  <a:moveTo>
                    <a:pt x="158" y="222"/>
                  </a:moveTo>
                  <a:cubicBezTo>
                    <a:pt x="159" y="223"/>
                    <a:pt x="160" y="223"/>
                    <a:pt x="161" y="224"/>
                  </a:cubicBezTo>
                  <a:cubicBezTo>
                    <a:pt x="161" y="222"/>
                    <a:pt x="162" y="222"/>
                    <a:pt x="162" y="221"/>
                  </a:cubicBezTo>
                  <a:cubicBezTo>
                    <a:pt x="160" y="221"/>
                    <a:pt x="160" y="219"/>
                    <a:pt x="159" y="219"/>
                  </a:cubicBezTo>
                  <a:cubicBezTo>
                    <a:pt x="159" y="221"/>
                    <a:pt x="157" y="221"/>
                    <a:pt x="158" y="222"/>
                  </a:cubicBezTo>
                  <a:close/>
                  <a:moveTo>
                    <a:pt x="100" y="222"/>
                  </a:moveTo>
                  <a:cubicBezTo>
                    <a:pt x="100" y="221"/>
                    <a:pt x="102" y="220"/>
                    <a:pt x="100" y="219"/>
                  </a:cubicBezTo>
                  <a:cubicBezTo>
                    <a:pt x="99" y="220"/>
                    <a:pt x="98" y="222"/>
                    <a:pt x="100" y="222"/>
                  </a:cubicBezTo>
                  <a:close/>
                  <a:moveTo>
                    <a:pt x="90" y="224"/>
                  </a:moveTo>
                  <a:cubicBezTo>
                    <a:pt x="91" y="225"/>
                    <a:pt x="92" y="225"/>
                    <a:pt x="91" y="226"/>
                  </a:cubicBezTo>
                  <a:cubicBezTo>
                    <a:pt x="94" y="226"/>
                    <a:pt x="92" y="222"/>
                    <a:pt x="92" y="220"/>
                  </a:cubicBezTo>
                  <a:cubicBezTo>
                    <a:pt x="91" y="221"/>
                    <a:pt x="90" y="222"/>
                    <a:pt x="90" y="224"/>
                  </a:cubicBezTo>
                  <a:close/>
                  <a:moveTo>
                    <a:pt x="104" y="224"/>
                  </a:moveTo>
                  <a:cubicBezTo>
                    <a:pt x="105" y="223"/>
                    <a:pt x="106" y="223"/>
                    <a:pt x="106" y="221"/>
                  </a:cubicBezTo>
                  <a:cubicBezTo>
                    <a:pt x="104" y="221"/>
                    <a:pt x="103" y="223"/>
                    <a:pt x="104" y="224"/>
                  </a:cubicBezTo>
                  <a:close/>
                  <a:moveTo>
                    <a:pt x="125" y="228"/>
                  </a:moveTo>
                  <a:cubicBezTo>
                    <a:pt x="125" y="230"/>
                    <a:pt x="126" y="230"/>
                    <a:pt x="126" y="232"/>
                  </a:cubicBezTo>
                  <a:cubicBezTo>
                    <a:pt x="128" y="232"/>
                    <a:pt x="127" y="229"/>
                    <a:pt x="129" y="230"/>
                  </a:cubicBezTo>
                  <a:cubicBezTo>
                    <a:pt x="129" y="230"/>
                    <a:pt x="128" y="231"/>
                    <a:pt x="129" y="231"/>
                  </a:cubicBezTo>
                  <a:cubicBezTo>
                    <a:pt x="131" y="229"/>
                    <a:pt x="130" y="225"/>
                    <a:pt x="127" y="223"/>
                  </a:cubicBezTo>
                  <a:cubicBezTo>
                    <a:pt x="126" y="225"/>
                    <a:pt x="126" y="227"/>
                    <a:pt x="125" y="228"/>
                  </a:cubicBezTo>
                  <a:close/>
                  <a:moveTo>
                    <a:pt x="139" y="233"/>
                  </a:moveTo>
                  <a:cubicBezTo>
                    <a:pt x="140" y="232"/>
                    <a:pt x="141" y="230"/>
                    <a:pt x="142" y="229"/>
                  </a:cubicBezTo>
                  <a:cubicBezTo>
                    <a:pt x="140" y="227"/>
                    <a:pt x="139" y="224"/>
                    <a:pt x="138" y="223"/>
                  </a:cubicBezTo>
                  <a:cubicBezTo>
                    <a:pt x="134" y="226"/>
                    <a:pt x="137" y="230"/>
                    <a:pt x="139" y="233"/>
                  </a:cubicBezTo>
                  <a:close/>
                  <a:moveTo>
                    <a:pt x="79" y="232"/>
                  </a:moveTo>
                  <a:cubicBezTo>
                    <a:pt x="80" y="229"/>
                    <a:pt x="79" y="225"/>
                    <a:pt x="78" y="224"/>
                  </a:cubicBezTo>
                  <a:cubicBezTo>
                    <a:pt x="78" y="227"/>
                    <a:pt x="78" y="230"/>
                    <a:pt x="79" y="232"/>
                  </a:cubicBezTo>
                  <a:close/>
                  <a:moveTo>
                    <a:pt x="75" y="230"/>
                  </a:moveTo>
                  <a:cubicBezTo>
                    <a:pt x="74" y="228"/>
                    <a:pt x="75" y="225"/>
                    <a:pt x="74" y="225"/>
                  </a:cubicBezTo>
                  <a:cubicBezTo>
                    <a:pt x="74" y="227"/>
                    <a:pt x="73" y="230"/>
                    <a:pt x="75" y="230"/>
                  </a:cubicBezTo>
                  <a:close/>
                  <a:moveTo>
                    <a:pt x="147" y="232"/>
                  </a:moveTo>
                  <a:cubicBezTo>
                    <a:pt x="150" y="232"/>
                    <a:pt x="151" y="231"/>
                    <a:pt x="151" y="229"/>
                  </a:cubicBezTo>
                  <a:cubicBezTo>
                    <a:pt x="150" y="228"/>
                    <a:pt x="150" y="225"/>
                    <a:pt x="148" y="225"/>
                  </a:cubicBezTo>
                  <a:cubicBezTo>
                    <a:pt x="146" y="227"/>
                    <a:pt x="148" y="229"/>
                    <a:pt x="147" y="232"/>
                  </a:cubicBezTo>
                  <a:close/>
                  <a:moveTo>
                    <a:pt x="96" y="229"/>
                  </a:moveTo>
                  <a:cubicBezTo>
                    <a:pt x="97" y="229"/>
                    <a:pt x="97" y="227"/>
                    <a:pt x="98" y="226"/>
                  </a:cubicBezTo>
                  <a:cubicBezTo>
                    <a:pt x="95" y="226"/>
                    <a:pt x="96" y="228"/>
                    <a:pt x="96" y="229"/>
                  </a:cubicBezTo>
                  <a:close/>
                  <a:moveTo>
                    <a:pt x="88" y="232"/>
                  </a:moveTo>
                  <a:cubicBezTo>
                    <a:pt x="91" y="231"/>
                    <a:pt x="90" y="227"/>
                    <a:pt x="88" y="226"/>
                  </a:cubicBezTo>
                  <a:cubicBezTo>
                    <a:pt x="86" y="228"/>
                    <a:pt x="87" y="230"/>
                    <a:pt x="88" y="232"/>
                  </a:cubicBezTo>
                  <a:close/>
                  <a:moveTo>
                    <a:pt x="119" y="231"/>
                  </a:moveTo>
                  <a:cubicBezTo>
                    <a:pt x="120" y="230"/>
                    <a:pt x="121" y="227"/>
                    <a:pt x="119" y="226"/>
                  </a:cubicBezTo>
                  <a:cubicBezTo>
                    <a:pt x="118" y="228"/>
                    <a:pt x="117" y="230"/>
                    <a:pt x="119" y="231"/>
                  </a:cubicBezTo>
                  <a:close/>
                  <a:moveTo>
                    <a:pt x="106" y="233"/>
                  </a:moveTo>
                  <a:cubicBezTo>
                    <a:pt x="107" y="234"/>
                    <a:pt x="107" y="236"/>
                    <a:pt x="109" y="236"/>
                  </a:cubicBezTo>
                  <a:cubicBezTo>
                    <a:pt x="110" y="235"/>
                    <a:pt x="111" y="233"/>
                    <a:pt x="111" y="231"/>
                  </a:cubicBezTo>
                  <a:cubicBezTo>
                    <a:pt x="110" y="230"/>
                    <a:pt x="110" y="228"/>
                    <a:pt x="108" y="227"/>
                  </a:cubicBezTo>
                  <a:cubicBezTo>
                    <a:pt x="108" y="229"/>
                    <a:pt x="107" y="231"/>
                    <a:pt x="106" y="233"/>
                  </a:cubicBezTo>
                  <a:close/>
                  <a:moveTo>
                    <a:pt x="99" y="235"/>
                  </a:moveTo>
                  <a:cubicBezTo>
                    <a:pt x="99" y="234"/>
                    <a:pt x="102" y="231"/>
                    <a:pt x="100" y="230"/>
                  </a:cubicBezTo>
                  <a:cubicBezTo>
                    <a:pt x="99" y="232"/>
                    <a:pt x="96" y="234"/>
                    <a:pt x="99" y="235"/>
                  </a:cubicBezTo>
                  <a:close/>
                  <a:moveTo>
                    <a:pt x="159" y="241"/>
                  </a:moveTo>
                  <a:cubicBezTo>
                    <a:pt x="159" y="238"/>
                    <a:pt x="160" y="235"/>
                    <a:pt x="160" y="231"/>
                  </a:cubicBezTo>
                  <a:cubicBezTo>
                    <a:pt x="159" y="231"/>
                    <a:pt x="158" y="231"/>
                    <a:pt x="158" y="231"/>
                  </a:cubicBezTo>
                  <a:cubicBezTo>
                    <a:pt x="158" y="233"/>
                    <a:pt x="158" y="238"/>
                    <a:pt x="159" y="241"/>
                  </a:cubicBezTo>
                  <a:close/>
                  <a:moveTo>
                    <a:pt x="75" y="245"/>
                  </a:moveTo>
                  <a:cubicBezTo>
                    <a:pt x="76" y="245"/>
                    <a:pt x="74" y="246"/>
                    <a:pt x="76" y="247"/>
                  </a:cubicBezTo>
                  <a:cubicBezTo>
                    <a:pt x="75" y="248"/>
                    <a:pt x="76" y="251"/>
                    <a:pt x="77" y="254"/>
                  </a:cubicBezTo>
                  <a:cubicBezTo>
                    <a:pt x="78" y="251"/>
                    <a:pt x="76" y="247"/>
                    <a:pt x="78" y="245"/>
                  </a:cubicBezTo>
                  <a:cubicBezTo>
                    <a:pt x="75" y="243"/>
                    <a:pt x="77" y="235"/>
                    <a:pt x="75" y="231"/>
                  </a:cubicBezTo>
                  <a:cubicBezTo>
                    <a:pt x="73" y="236"/>
                    <a:pt x="76" y="240"/>
                    <a:pt x="75" y="245"/>
                  </a:cubicBezTo>
                  <a:close/>
                  <a:moveTo>
                    <a:pt x="90" y="238"/>
                  </a:moveTo>
                  <a:cubicBezTo>
                    <a:pt x="92" y="238"/>
                    <a:pt x="93" y="236"/>
                    <a:pt x="93" y="233"/>
                  </a:cubicBezTo>
                  <a:cubicBezTo>
                    <a:pt x="92" y="233"/>
                    <a:pt x="93" y="232"/>
                    <a:pt x="92" y="232"/>
                  </a:cubicBezTo>
                  <a:cubicBezTo>
                    <a:pt x="91" y="234"/>
                    <a:pt x="89" y="236"/>
                    <a:pt x="90" y="238"/>
                  </a:cubicBezTo>
                  <a:close/>
                  <a:moveTo>
                    <a:pt x="129" y="237"/>
                  </a:moveTo>
                  <a:cubicBezTo>
                    <a:pt x="131" y="240"/>
                    <a:pt x="131" y="243"/>
                    <a:pt x="133" y="244"/>
                  </a:cubicBezTo>
                  <a:cubicBezTo>
                    <a:pt x="134" y="242"/>
                    <a:pt x="136" y="240"/>
                    <a:pt x="137" y="237"/>
                  </a:cubicBezTo>
                  <a:cubicBezTo>
                    <a:pt x="135" y="236"/>
                    <a:pt x="135" y="233"/>
                    <a:pt x="132" y="232"/>
                  </a:cubicBezTo>
                  <a:cubicBezTo>
                    <a:pt x="131" y="234"/>
                    <a:pt x="131" y="236"/>
                    <a:pt x="129" y="237"/>
                  </a:cubicBezTo>
                  <a:close/>
                  <a:moveTo>
                    <a:pt x="119" y="237"/>
                  </a:moveTo>
                  <a:cubicBezTo>
                    <a:pt x="120" y="239"/>
                    <a:pt x="120" y="241"/>
                    <a:pt x="122" y="242"/>
                  </a:cubicBezTo>
                  <a:cubicBezTo>
                    <a:pt x="122" y="240"/>
                    <a:pt x="125" y="239"/>
                    <a:pt x="125" y="237"/>
                  </a:cubicBezTo>
                  <a:cubicBezTo>
                    <a:pt x="124" y="236"/>
                    <a:pt x="124" y="233"/>
                    <a:pt x="122" y="233"/>
                  </a:cubicBezTo>
                  <a:cubicBezTo>
                    <a:pt x="121" y="234"/>
                    <a:pt x="120" y="236"/>
                    <a:pt x="119" y="237"/>
                  </a:cubicBezTo>
                  <a:close/>
                  <a:moveTo>
                    <a:pt x="142" y="240"/>
                  </a:moveTo>
                  <a:cubicBezTo>
                    <a:pt x="145" y="239"/>
                    <a:pt x="146" y="237"/>
                    <a:pt x="144" y="234"/>
                  </a:cubicBezTo>
                  <a:cubicBezTo>
                    <a:pt x="141" y="235"/>
                    <a:pt x="141" y="238"/>
                    <a:pt x="142" y="240"/>
                  </a:cubicBezTo>
                  <a:close/>
                  <a:moveTo>
                    <a:pt x="111" y="242"/>
                  </a:moveTo>
                  <a:cubicBezTo>
                    <a:pt x="114" y="241"/>
                    <a:pt x="115" y="237"/>
                    <a:pt x="113" y="236"/>
                  </a:cubicBezTo>
                  <a:cubicBezTo>
                    <a:pt x="113" y="238"/>
                    <a:pt x="110" y="240"/>
                    <a:pt x="111" y="242"/>
                  </a:cubicBezTo>
                  <a:close/>
                  <a:moveTo>
                    <a:pt x="152" y="239"/>
                  </a:moveTo>
                  <a:cubicBezTo>
                    <a:pt x="153" y="240"/>
                    <a:pt x="153" y="241"/>
                    <a:pt x="154" y="242"/>
                  </a:cubicBezTo>
                  <a:cubicBezTo>
                    <a:pt x="155" y="241"/>
                    <a:pt x="156" y="237"/>
                    <a:pt x="154" y="236"/>
                  </a:cubicBezTo>
                  <a:cubicBezTo>
                    <a:pt x="154" y="237"/>
                    <a:pt x="153" y="238"/>
                    <a:pt x="152" y="239"/>
                  </a:cubicBezTo>
                  <a:close/>
                  <a:moveTo>
                    <a:pt x="146" y="244"/>
                  </a:moveTo>
                  <a:cubicBezTo>
                    <a:pt x="147" y="243"/>
                    <a:pt x="147" y="242"/>
                    <a:pt x="148" y="240"/>
                  </a:cubicBezTo>
                  <a:cubicBezTo>
                    <a:pt x="146" y="238"/>
                    <a:pt x="142" y="243"/>
                    <a:pt x="146" y="244"/>
                  </a:cubicBezTo>
                  <a:close/>
                  <a:moveTo>
                    <a:pt x="124" y="247"/>
                  </a:moveTo>
                  <a:cubicBezTo>
                    <a:pt x="126" y="249"/>
                    <a:pt x="126" y="252"/>
                    <a:pt x="128" y="254"/>
                  </a:cubicBezTo>
                  <a:cubicBezTo>
                    <a:pt x="132" y="250"/>
                    <a:pt x="131" y="245"/>
                    <a:pt x="127" y="242"/>
                  </a:cubicBezTo>
                  <a:cubicBezTo>
                    <a:pt x="126" y="244"/>
                    <a:pt x="125" y="245"/>
                    <a:pt x="124" y="247"/>
                  </a:cubicBezTo>
                  <a:close/>
                  <a:moveTo>
                    <a:pt x="136" y="249"/>
                  </a:moveTo>
                  <a:cubicBezTo>
                    <a:pt x="137" y="248"/>
                    <a:pt x="141" y="245"/>
                    <a:pt x="139" y="243"/>
                  </a:cubicBezTo>
                  <a:cubicBezTo>
                    <a:pt x="138" y="245"/>
                    <a:pt x="135" y="247"/>
                    <a:pt x="136" y="249"/>
                  </a:cubicBezTo>
                  <a:close/>
                  <a:moveTo>
                    <a:pt x="149" y="247"/>
                  </a:moveTo>
                  <a:cubicBezTo>
                    <a:pt x="149" y="246"/>
                    <a:pt x="151" y="246"/>
                    <a:pt x="151" y="244"/>
                  </a:cubicBezTo>
                  <a:cubicBezTo>
                    <a:pt x="149" y="244"/>
                    <a:pt x="148" y="246"/>
                    <a:pt x="149" y="247"/>
                  </a:cubicBezTo>
                  <a:close/>
                  <a:moveTo>
                    <a:pt x="106" y="248"/>
                  </a:moveTo>
                  <a:cubicBezTo>
                    <a:pt x="107" y="248"/>
                    <a:pt x="107" y="250"/>
                    <a:pt x="108" y="250"/>
                  </a:cubicBezTo>
                  <a:cubicBezTo>
                    <a:pt x="108" y="248"/>
                    <a:pt x="109" y="247"/>
                    <a:pt x="110" y="246"/>
                  </a:cubicBezTo>
                  <a:cubicBezTo>
                    <a:pt x="109" y="246"/>
                    <a:pt x="109" y="245"/>
                    <a:pt x="108" y="245"/>
                  </a:cubicBezTo>
                  <a:cubicBezTo>
                    <a:pt x="108" y="247"/>
                    <a:pt x="107" y="247"/>
                    <a:pt x="106" y="248"/>
                  </a:cubicBezTo>
                  <a:close/>
                  <a:moveTo>
                    <a:pt x="97" y="248"/>
                  </a:moveTo>
                  <a:cubicBezTo>
                    <a:pt x="97" y="249"/>
                    <a:pt x="97" y="249"/>
                    <a:pt x="97" y="250"/>
                  </a:cubicBezTo>
                  <a:cubicBezTo>
                    <a:pt x="99" y="250"/>
                    <a:pt x="97" y="254"/>
                    <a:pt x="99" y="253"/>
                  </a:cubicBezTo>
                  <a:cubicBezTo>
                    <a:pt x="101" y="252"/>
                    <a:pt x="101" y="250"/>
                    <a:pt x="102" y="248"/>
                  </a:cubicBezTo>
                  <a:cubicBezTo>
                    <a:pt x="101" y="248"/>
                    <a:pt x="101" y="246"/>
                    <a:pt x="100" y="246"/>
                  </a:cubicBezTo>
                  <a:cubicBezTo>
                    <a:pt x="98" y="248"/>
                    <a:pt x="100" y="248"/>
                    <a:pt x="97" y="248"/>
                  </a:cubicBezTo>
                  <a:close/>
                  <a:moveTo>
                    <a:pt x="140" y="255"/>
                  </a:moveTo>
                  <a:cubicBezTo>
                    <a:pt x="141" y="253"/>
                    <a:pt x="144" y="249"/>
                    <a:pt x="141" y="247"/>
                  </a:cubicBezTo>
                  <a:cubicBezTo>
                    <a:pt x="139" y="249"/>
                    <a:pt x="136" y="253"/>
                    <a:pt x="140" y="255"/>
                  </a:cubicBezTo>
                  <a:close/>
                  <a:moveTo>
                    <a:pt x="113" y="258"/>
                  </a:moveTo>
                  <a:cubicBezTo>
                    <a:pt x="115" y="256"/>
                    <a:pt x="115" y="251"/>
                    <a:pt x="112" y="251"/>
                  </a:cubicBezTo>
                  <a:cubicBezTo>
                    <a:pt x="109" y="253"/>
                    <a:pt x="111" y="257"/>
                    <a:pt x="113" y="258"/>
                  </a:cubicBezTo>
                  <a:close/>
                  <a:moveTo>
                    <a:pt x="120" y="256"/>
                  </a:moveTo>
                  <a:cubicBezTo>
                    <a:pt x="122" y="258"/>
                    <a:pt x="122" y="261"/>
                    <a:pt x="124" y="262"/>
                  </a:cubicBezTo>
                  <a:cubicBezTo>
                    <a:pt x="125" y="261"/>
                    <a:pt x="125" y="259"/>
                    <a:pt x="126" y="258"/>
                  </a:cubicBezTo>
                  <a:cubicBezTo>
                    <a:pt x="124" y="256"/>
                    <a:pt x="124" y="253"/>
                    <a:pt x="122" y="252"/>
                  </a:cubicBezTo>
                  <a:cubicBezTo>
                    <a:pt x="122" y="254"/>
                    <a:pt x="120" y="254"/>
                    <a:pt x="120" y="256"/>
                  </a:cubicBezTo>
                  <a:close/>
                  <a:moveTo>
                    <a:pt x="145" y="266"/>
                  </a:moveTo>
                  <a:cubicBezTo>
                    <a:pt x="146" y="267"/>
                    <a:pt x="147" y="268"/>
                    <a:pt x="148" y="269"/>
                  </a:cubicBezTo>
                  <a:cubicBezTo>
                    <a:pt x="151" y="265"/>
                    <a:pt x="154" y="262"/>
                    <a:pt x="156" y="257"/>
                  </a:cubicBezTo>
                  <a:cubicBezTo>
                    <a:pt x="154" y="256"/>
                    <a:pt x="155" y="253"/>
                    <a:pt x="153" y="253"/>
                  </a:cubicBezTo>
                  <a:cubicBezTo>
                    <a:pt x="150" y="257"/>
                    <a:pt x="148" y="262"/>
                    <a:pt x="145" y="266"/>
                  </a:cubicBezTo>
                  <a:close/>
                  <a:moveTo>
                    <a:pt x="144" y="262"/>
                  </a:moveTo>
                  <a:cubicBezTo>
                    <a:pt x="144" y="259"/>
                    <a:pt x="146" y="259"/>
                    <a:pt x="146" y="256"/>
                  </a:cubicBezTo>
                  <a:cubicBezTo>
                    <a:pt x="145" y="257"/>
                    <a:pt x="145" y="255"/>
                    <a:pt x="145" y="254"/>
                  </a:cubicBezTo>
                  <a:cubicBezTo>
                    <a:pt x="143" y="255"/>
                    <a:pt x="141" y="258"/>
                    <a:pt x="142" y="260"/>
                  </a:cubicBezTo>
                  <a:cubicBezTo>
                    <a:pt x="144" y="260"/>
                    <a:pt x="144" y="257"/>
                    <a:pt x="145" y="258"/>
                  </a:cubicBezTo>
                  <a:cubicBezTo>
                    <a:pt x="144" y="260"/>
                    <a:pt x="141" y="261"/>
                    <a:pt x="144" y="262"/>
                  </a:cubicBezTo>
                  <a:close/>
                  <a:moveTo>
                    <a:pt x="103" y="260"/>
                  </a:moveTo>
                  <a:cubicBezTo>
                    <a:pt x="102" y="258"/>
                    <a:pt x="103" y="256"/>
                    <a:pt x="102" y="255"/>
                  </a:cubicBezTo>
                  <a:cubicBezTo>
                    <a:pt x="102" y="257"/>
                    <a:pt x="100" y="260"/>
                    <a:pt x="103" y="260"/>
                  </a:cubicBezTo>
                  <a:close/>
                  <a:moveTo>
                    <a:pt x="132" y="261"/>
                  </a:moveTo>
                  <a:cubicBezTo>
                    <a:pt x="132" y="262"/>
                    <a:pt x="133" y="262"/>
                    <a:pt x="133" y="263"/>
                  </a:cubicBezTo>
                  <a:cubicBezTo>
                    <a:pt x="136" y="262"/>
                    <a:pt x="138" y="258"/>
                    <a:pt x="134" y="256"/>
                  </a:cubicBezTo>
                  <a:cubicBezTo>
                    <a:pt x="134" y="258"/>
                    <a:pt x="132" y="259"/>
                    <a:pt x="132" y="261"/>
                  </a:cubicBezTo>
                  <a:close/>
                  <a:moveTo>
                    <a:pt x="107" y="269"/>
                  </a:moveTo>
                  <a:cubicBezTo>
                    <a:pt x="108" y="267"/>
                    <a:pt x="109" y="265"/>
                    <a:pt x="110" y="263"/>
                  </a:cubicBezTo>
                  <a:cubicBezTo>
                    <a:pt x="110" y="261"/>
                    <a:pt x="110" y="259"/>
                    <a:pt x="108" y="258"/>
                  </a:cubicBezTo>
                  <a:cubicBezTo>
                    <a:pt x="106" y="261"/>
                    <a:pt x="105" y="266"/>
                    <a:pt x="107" y="269"/>
                  </a:cubicBezTo>
                  <a:close/>
                  <a:moveTo>
                    <a:pt x="120" y="270"/>
                  </a:moveTo>
                  <a:cubicBezTo>
                    <a:pt x="120" y="269"/>
                    <a:pt x="121" y="268"/>
                    <a:pt x="122" y="266"/>
                  </a:cubicBezTo>
                  <a:cubicBezTo>
                    <a:pt x="121" y="264"/>
                    <a:pt x="119" y="263"/>
                    <a:pt x="118" y="260"/>
                  </a:cubicBezTo>
                  <a:cubicBezTo>
                    <a:pt x="119" y="261"/>
                    <a:pt x="117" y="261"/>
                    <a:pt x="118" y="263"/>
                  </a:cubicBezTo>
                  <a:cubicBezTo>
                    <a:pt x="119" y="264"/>
                    <a:pt x="116" y="268"/>
                    <a:pt x="120" y="270"/>
                  </a:cubicBezTo>
                  <a:close/>
                  <a:moveTo>
                    <a:pt x="77" y="267"/>
                  </a:moveTo>
                  <a:cubicBezTo>
                    <a:pt x="79" y="267"/>
                    <a:pt x="78" y="262"/>
                    <a:pt x="77" y="262"/>
                  </a:cubicBezTo>
                  <a:cubicBezTo>
                    <a:pt x="76" y="264"/>
                    <a:pt x="78" y="265"/>
                    <a:pt x="77" y="267"/>
                  </a:cubicBezTo>
                  <a:close/>
                  <a:moveTo>
                    <a:pt x="139" y="270"/>
                  </a:moveTo>
                  <a:cubicBezTo>
                    <a:pt x="139" y="268"/>
                    <a:pt x="141" y="268"/>
                    <a:pt x="141" y="266"/>
                  </a:cubicBezTo>
                  <a:cubicBezTo>
                    <a:pt x="138" y="266"/>
                    <a:pt x="140" y="265"/>
                    <a:pt x="139" y="263"/>
                  </a:cubicBezTo>
                  <a:cubicBezTo>
                    <a:pt x="136" y="265"/>
                    <a:pt x="135" y="269"/>
                    <a:pt x="138" y="271"/>
                  </a:cubicBezTo>
                  <a:cubicBezTo>
                    <a:pt x="138" y="269"/>
                    <a:pt x="137" y="269"/>
                    <a:pt x="139" y="270"/>
                  </a:cubicBezTo>
                  <a:close/>
                  <a:moveTo>
                    <a:pt x="151" y="266"/>
                  </a:moveTo>
                  <a:cubicBezTo>
                    <a:pt x="151" y="269"/>
                    <a:pt x="149" y="268"/>
                    <a:pt x="147" y="270"/>
                  </a:cubicBezTo>
                  <a:cubicBezTo>
                    <a:pt x="147" y="270"/>
                    <a:pt x="148" y="274"/>
                    <a:pt x="146" y="274"/>
                  </a:cubicBezTo>
                  <a:cubicBezTo>
                    <a:pt x="144" y="274"/>
                    <a:pt x="144" y="272"/>
                    <a:pt x="143" y="271"/>
                  </a:cubicBezTo>
                  <a:cubicBezTo>
                    <a:pt x="141" y="273"/>
                    <a:pt x="141" y="274"/>
                    <a:pt x="140" y="276"/>
                  </a:cubicBezTo>
                  <a:cubicBezTo>
                    <a:pt x="141" y="278"/>
                    <a:pt x="142" y="281"/>
                    <a:pt x="144" y="283"/>
                  </a:cubicBezTo>
                  <a:cubicBezTo>
                    <a:pt x="146" y="280"/>
                    <a:pt x="149" y="277"/>
                    <a:pt x="151" y="273"/>
                  </a:cubicBezTo>
                  <a:cubicBezTo>
                    <a:pt x="152" y="271"/>
                    <a:pt x="155" y="267"/>
                    <a:pt x="154" y="265"/>
                  </a:cubicBezTo>
                  <a:cubicBezTo>
                    <a:pt x="154" y="266"/>
                    <a:pt x="153" y="266"/>
                    <a:pt x="151" y="266"/>
                  </a:cubicBezTo>
                  <a:close/>
                  <a:moveTo>
                    <a:pt x="130" y="271"/>
                  </a:moveTo>
                  <a:cubicBezTo>
                    <a:pt x="131" y="269"/>
                    <a:pt x="131" y="266"/>
                    <a:pt x="129" y="265"/>
                  </a:cubicBezTo>
                  <a:cubicBezTo>
                    <a:pt x="127" y="266"/>
                    <a:pt x="127" y="271"/>
                    <a:pt x="130" y="271"/>
                  </a:cubicBezTo>
                  <a:close/>
                  <a:moveTo>
                    <a:pt x="103" y="273"/>
                  </a:moveTo>
                  <a:cubicBezTo>
                    <a:pt x="103" y="271"/>
                    <a:pt x="104" y="269"/>
                    <a:pt x="102" y="270"/>
                  </a:cubicBezTo>
                  <a:cubicBezTo>
                    <a:pt x="102" y="271"/>
                    <a:pt x="102" y="272"/>
                    <a:pt x="103" y="273"/>
                  </a:cubicBezTo>
                  <a:close/>
                  <a:moveTo>
                    <a:pt x="79" y="274"/>
                  </a:moveTo>
                  <a:cubicBezTo>
                    <a:pt x="80" y="273"/>
                    <a:pt x="78" y="270"/>
                    <a:pt x="77" y="271"/>
                  </a:cubicBezTo>
                  <a:cubicBezTo>
                    <a:pt x="78" y="272"/>
                    <a:pt x="77" y="274"/>
                    <a:pt x="79" y="274"/>
                  </a:cubicBezTo>
                  <a:close/>
                  <a:moveTo>
                    <a:pt x="87" y="276"/>
                  </a:moveTo>
                  <a:cubicBezTo>
                    <a:pt x="88" y="275"/>
                    <a:pt x="88" y="271"/>
                    <a:pt x="86" y="271"/>
                  </a:cubicBezTo>
                  <a:cubicBezTo>
                    <a:pt x="87" y="273"/>
                    <a:pt x="85" y="275"/>
                    <a:pt x="87" y="276"/>
                  </a:cubicBezTo>
                  <a:close/>
                  <a:moveTo>
                    <a:pt x="123" y="278"/>
                  </a:moveTo>
                  <a:cubicBezTo>
                    <a:pt x="124" y="278"/>
                    <a:pt x="124" y="279"/>
                    <a:pt x="125" y="279"/>
                  </a:cubicBezTo>
                  <a:cubicBezTo>
                    <a:pt x="126" y="277"/>
                    <a:pt x="127" y="277"/>
                    <a:pt x="127" y="274"/>
                  </a:cubicBezTo>
                  <a:cubicBezTo>
                    <a:pt x="126" y="273"/>
                    <a:pt x="125" y="274"/>
                    <a:pt x="124" y="273"/>
                  </a:cubicBezTo>
                  <a:cubicBezTo>
                    <a:pt x="124" y="272"/>
                    <a:pt x="125" y="272"/>
                    <a:pt x="125" y="272"/>
                  </a:cubicBezTo>
                  <a:cubicBezTo>
                    <a:pt x="125" y="272"/>
                    <a:pt x="125" y="271"/>
                    <a:pt x="124" y="271"/>
                  </a:cubicBezTo>
                  <a:cubicBezTo>
                    <a:pt x="121" y="274"/>
                    <a:pt x="123" y="275"/>
                    <a:pt x="123" y="278"/>
                  </a:cubicBezTo>
                  <a:close/>
                  <a:moveTo>
                    <a:pt x="113" y="283"/>
                  </a:moveTo>
                  <a:cubicBezTo>
                    <a:pt x="115" y="280"/>
                    <a:pt x="116" y="275"/>
                    <a:pt x="114" y="272"/>
                  </a:cubicBezTo>
                  <a:cubicBezTo>
                    <a:pt x="112" y="276"/>
                    <a:pt x="109" y="280"/>
                    <a:pt x="113" y="283"/>
                  </a:cubicBezTo>
                  <a:close/>
                  <a:moveTo>
                    <a:pt x="132" y="277"/>
                  </a:moveTo>
                  <a:cubicBezTo>
                    <a:pt x="133" y="277"/>
                    <a:pt x="133" y="278"/>
                    <a:pt x="134" y="278"/>
                  </a:cubicBezTo>
                  <a:cubicBezTo>
                    <a:pt x="135" y="277"/>
                    <a:pt x="136" y="277"/>
                    <a:pt x="136" y="275"/>
                  </a:cubicBezTo>
                  <a:cubicBezTo>
                    <a:pt x="135" y="274"/>
                    <a:pt x="134" y="274"/>
                    <a:pt x="133" y="273"/>
                  </a:cubicBezTo>
                  <a:cubicBezTo>
                    <a:pt x="133" y="274"/>
                    <a:pt x="133" y="275"/>
                    <a:pt x="132" y="277"/>
                  </a:cubicBezTo>
                  <a:close/>
                  <a:moveTo>
                    <a:pt x="146" y="288"/>
                  </a:moveTo>
                  <a:cubicBezTo>
                    <a:pt x="150" y="291"/>
                    <a:pt x="151" y="297"/>
                    <a:pt x="154" y="300"/>
                  </a:cubicBezTo>
                  <a:cubicBezTo>
                    <a:pt x="155" y="295"/>
                    <a:pt x="157" y="286"/>
                    <a:pt x="154" y="285"/>
                  </a:cubicBezTo>
                  <a:cubicBezTo>
                    <a:pt x="155" y="286"/>
                    <a:pt x="154" y="289"/>
                    <a:pt x="152" y="290"/>
                  </a:cubicBezTo>
                  <a:cubicBezTo>
                    <a:pt x="154" y="286"/>
                    <a:pt x="153" y="277"/>
                    <a:pt x="155" y="273"/>
                  </a:cubicBezTo>
                  <a:cubicBezTo>
                    <a:pt x="155" y="273"/>
                    <a:pt x="154" y="273"/>
                    <a:pt x="154" y="274"/>
                  </a:cubicBezTo>
                  <a:cubicBezTo>
                    <a:pt x="151" y="278"/>
                    <a:pt x="148" y="283"/>
                    <a:pt x="146" y="288"/>
                  </a:cubicBezTo>
                  <a:close/>
                  <a:moveTo>
                    <a:pt x="101" y="280"/>
                  </a:moveTo>
                  <a:cubicBezTo>
                    <a:pt x="101" y="278"/>
                    <a:pt x="101" y="276"/>
                    <a:pt x="100" y="276"/>
                  </a:cubicBezTo>
                  <a:cubicBezTo>
                    <a:pt x="101" y="278"/>
                    <a:pt x="100" y="279"/>
                    <a:pt x="101" y="280"/>
                  </a:cubicBezTo>
                  <a:close/>
                  <a:moveTo>
                    <a:pt x="88" y="283"/>
                  </a:moveTo>
                  <a:cubicBezTo>
                    <a:pt x="91" y="284"/>
                    <a:pt x="91" y="282"/>
                    <a:pt x="90" y="280"/>
                  </a:cubicBezTo>
                  <a:cubicBezTo>
                    <a:pt x="90" y="280"/>
                    <a:pt x="89" y="280"/>
                    <a:pt x="89" y="280"/>
                  </a:cubicBezTo>
                  <a:cubicBezTo>
                    <a:pt x="89" y="281"/>
                    <a:pt x="88" y="281"/>
                    <a:pt x="88" y="283"/>
                  </a:cubicBezTo>
                  <a:close/>
                  <a:moveTo>
                    <a:pt x="119" y="289"/>
                  </a:moveTo>
                  <a:cubicBezTo>
                    <a:pt x="121" y="287"/>
                    <a:pt x="125" y="281"/>
                    <a:pt x="119" y="280"/>
                  </a:cubicBezTo>
                  <a:cubicBezTo>
                    <a:pt x="118" y="284"/>
                    <a:pt x="117" y="286"/>
                    <a:pt x="119" y="289"/>
                  </a:cubicBezTo>
                  <a:close/>
                  <a:moveTo>
                    <a:pt x="128" y="287"/>
                  </a:moveTo>
                  <a:cubicBezTo>
                    <a:pt x="131" y="286"/>
                    <a:pt x="131" y="282"/>
                    <a:pt x="130" y="280"/>
                  </a:cubicBezTo>
                  <a:cubicBezTo>
                    <a:pt x="129" y="280"/>
                    <a:pt x="129" y="280"/>
                    <a:pt x="128" y="280"/>
                  </a:cubicBezTo>
                  <a:cubicBezTo>
                    <a:pt x="127" y="283"/>
                    <a:pt x="126" y="284"/>
                    <a:pt x="128" y="287"/>
                  </a:cubicBezTo>
                  <a:close/>
                  <a:moveTo>
                    <a:pt x="136" y="283"/>
                  </a:moveTo>
                  <a:cubicBezTo>
                    <a:pt x="138" y="284"/>
                    <a:pt x="138" y="288"/>
                    <a:pt x="140" y="289"/>
                  </a:cubicBezTo>
                  <a:cubicBezTo>
                    <a:pt x="140" y="289"/>
                    <a:pt x="140" y="288"/>
                    <a:pt x="141" y="288"/>
                  </a:cubicBezTo>
                  <a:cubicBezTo>
                    <a:pt x="141" y="284"/>
                    <a:pt x="139" y="282"/>
                    <a:pt x="138" y="280"/>
                  </a:cubicBezTo>
                  <a:cubicBezTo>
                    <a:pt x="137" y="281"/>
                    <a:pt x="136" y="282"/>
                    <a:pt x="136" y="283"/>
                  </a:cubicBezTo>
                  <a:close/>
                  <a:moveTo>
                    <a:pt x="79" y="293"/>
                  </a:moveTo>
                  <a:cubicBezTo>
                    <a:pt x="80" y="290"/>
                    <a:pt x="80" y="286"/>
                    <a:pt x="79" y="284"/>
                  </a:cubicBezTo>
                  <a:cubicBezTo>
                    <a:pt x="78" y="287"/>
                    <a:pt x="78" y="289"/>
                    <a:pt x="79" y="293"/>
                  </a:cubicBezTo>
                  <a:close/>
                  <a:moveTo>
                    <a:pt x="111" y="287"/>
                  </a:moveTo>
                  <a:cubicBezTo>
                    <a:pt x="110" y="286"/>
                    <a:pt x="110" y="284"/>
                    <a:pt x="109" y="284"/>
                  </a:cubicBezTo>
                  <a:cubicBezTo>
                    <a:pt x="109" y="285"/>
                    <a:pt x="110" y="287"/>
                    <a:pt x="111" y="287"/>
                  </a:cubicBezTo>
                  <a:close/>
                  <a:moveTo>
                    <a:pt x="93" y="292"/>
                  </a:moveTo>
                  <a:cubicBezTo>
                    <a:pt x="95" y="292"/>
                    <a:pt x="95" y="289"/>
                    <a:pt x="94" y="288"/>
                  </a:cubicBezTo>
                  <a:cubicBezTo>
                    <a:pt x="93" y="289"/>
                    <a:pt x="92" y="290"/>
                    <a:pt x="93" y="292"/>
                  </a:cubicBezTo>
                  <a:close/>
                  <a:moveTo>
                    <a:pt x="125" y="288"/>
                  </a:moveTo>
                  <a:cubicBezTo>
                    <a:pt x="122" y="290"/>
                    <a:pt x="116" y="297"/>
                    <a:pt x="122" y="300"/>
                  </a:cubicBezTo>
                  <a:cubicBezTo>
                    <a:pt x="123" y="296"/>
                    <a:pt x="128" y="292"/>
                    <a:pt x="125" y="288"/>
                  </a:cubicBezTo>
                  <a:close/>
                  <a:moveTo>
                    <a:pt x="131" y="291"/>
                  </a:moveTo>
                  <a:cubicBezTo>
                    <a:pt x="132" y="293"/>
                    <a:pt x="132" y="296"/>
                    <a:pt x="134" y="297"/>
                  </a:cubicBezTo>
                  <a:cubicBezTo>
                    <a:pt x="138" y="297"/>
                    <a:pt x="136" y="289"/>
                    <a:pt x="133" y="288"/>
                  </a:cubicBezTo>
                  <a:cubicBezTo>
                    <a:pt x="132" y="289"/>
                    <a:pt x="132" y="290"/>
                    <a:pt x="131" y="291"/>
                  </a:cubicBezTo>
                  <a:close/>
                  <a:moveTo>
                    <a:pt x="151" y="307"/>
                  </a:moveTo>
                  <a:cubicBezTo>
                    <a:pt x="149" y="301"/>
                    <a:pt x="147" y="296"/>
                    <a:pt x="143" y="291"/>
                  </a:cubicBezTo>
                  <a:cubicBezTo>
                    <a:pt x="142" y="297"/>
                    <a:pt x="148" y="302"/>
                    <a:pt x="151" y="307"/>
                  </a:cubicBezTo>
                  <a:close/>
                  <a:moveTo>
                    <a:pt x="124" y="303"/>
                  </a:moveTo>
                  <a:cubicBezTo>
                    <a:pt x="125" y="305"/>
                    <a:pt x="126" y="307"/>
                    <a:pt x="128" y="309"/>
                  </a:cubicBezTo>
                  <a:cubicBezTo>
                    <a:pt x="131" y="305"/>
                    <a:pt x="133" y="299"/>
                    <a:pt x="128" y="295"/>
                  </a:cubicBezTo>
                  <a:cubicBezTo>
                    <a:pt x="127" y="298"/>
                    <a:pt x="126" y="301"/>
                    <a:pt x="124" y="303"/>
                  </a:cubicBezTo>
                  <a:close/>
                  <a:moveTo>
                    <a:pt x="84" y="301"/>
                  </a:moveTo>
                  <a:cubicBezTo>
                    <a:pt x="84" y="300"/>
                    <a:pt x="85" y="299"/>
                    <a:pt x="85" y="296"/>
                  </a:cubicBezTo>
                  <a:cubicBezTo>
                    <a:pt x="85" y="296"/>
                    <a:pt x="84" y="296"/>
                    <a:pt x="84" y="297"/>
                  </a:cubicBezTo>
                  <a:cubicBezTo>
                    <a:pt x="85" y="297"/>
                    <a:pt x="81" y="301"/>
                    <a:pt x="84" y="301"/>
                  </a:cubicBezTo>
                  <a:close/>
                  <a:moveTo>
                    <a:pt x="103" y="302"/>
                  </a:moveTo>
                  <a:cubicBezTo>
                    <a:pt x="104" y="301"/>
                    <a:pt x="103" y="300"/>
                    <a:pt x="103" y="298"/>
                  </a:cubicBezTo>
                  <a:cubicBezTo>
                    <a:pt x="102" y="298"/>
                    <a:pt x="102" y="298"/>
                    <a:pt x="101" y="298"/>
                  </a:cubicBezTo>
                  <a:cubicBezTo>
                    <a:pt x="101" y="299"/>
                    <a:pt x="101" y="302"/>
                    <a:pt x="103" y="302"/>
                  </a:cubicBezTo>
                  <a:close/>
                  <a:moveTo>
                    <a:pt x="111" y="300"/>
                  </a:moveTo>
                  <a:cubicBezTo>
                    <a:pt x="113" y="301"/>
                    <a:pt x="112" y="298"/>
                    <a:pt x="111" y="298"/>
                  </a:cubicBezTo>
                  <a:cubicBezTo>
                    <a:pt x="111" y="299"/>
                    <a:pt x="111" y="300"/>
                    <a:pt x="111" y="300"/>
                  </a:cubicBezTo>
                  <a:close/>
                  <a:moveTo>
                    <a:pt x="137" y="302"/>
                  </a:moveTo>
                  <a:cubicBezTo>
                    <a:pt x="140" y="307"/>
                    <a:pt x="142" y="312"/>
                    <a:pt x="147" y="316"/>
                  </a:cubicBezTo>
                  <a:cubicBezTo>
                    <a:pt x="147" y="314"/>
                    <a:pt x="148" y="314"/>
                    <a:pt x="148" y="312"/>
                  </a:cubicBezTo>
                  <a:cubicBezTo>
                    <a:pt x="146" y="307"/>
                    <a:pt x="143" y="302"/>
                    <a:pt x="139" y="298"/>
                  </a:cubicBezTo>
                  <a:cubicBezTo>
                    <a:pt x="138" y="300"/>
                    <a:pt x="137" y="301"/>
                    <a:pt x="137" y="302"/>
                  </a:cubicBezTo>
                  <a:close/>
                  <a:moveTo>
                    <a:pt x="100" y="308"/>
                  </a:moveTo>
                  <a:cubicBezTo>
                    <a:pt x="101" y="306"/>
                    <a:pt x="100" y="304"/>
                    <a:pt x="99" y="303"/>
                  </a:cubicBezTo>
                  <a:cubicBezTo>
                    <a:pt x="98" y="305"/>
                    <a:pt x="99" y="307"/>
                    <a:pt x="100" y="308"/>
                  </a:cubicBezTo>
                  <a:close/>
                  <a:moveTo>
                    <a:pt x="116" y="306"/>
                  </a:moveTo>
                  <a:cubicBezTo>
                    <a:pt x="116" y="305"/>
                    <a:pt x="115" y="305"/>
                    <a:pt x="114" y="304"/>
                  </a:cubicBezTo>
                  <a:cubicBezTo>
                    <a:pt x="113" y="305"/>
                    <a:pt x="115" y="307"/>
                    <a:pt x="116" y="306"/>
                  </a:cubicBezTo>
                  <a:close/>
                  <a:moveTo>
                    <a:pt x="89" y="311"/>
                  </a:moveTo>
                  <a:cubicBezTo>
                    <a:pt x="89" y="310"/>
                    <a:pt x="91" y="307"/>
                    <a:pt x="89" y="306"/>
                  </a:cubicBezTo>
                  <a:cubicBezTo>
                    <a:pt x="89" y="308"/>
                    <a:pt x="87" y="310"/>
                    <a:pt x="89" y="311"/>
                  </a:cubicBezTo>
                  <a:close/>
                  <a:moveTo>
                    <a:pt x="130" y="313"/>
                  </a:moveTo>
                  <a:cubicBezTo>
                    <a:pt x="132" y="314"/>
                    <a:pt x="131" y="319"/>
                    <a:pt x="133" y="320"/>
                  </a:cubicBezTo>
                  <a:cubicBezTo>
                    <a:pt x="136" y="319"/>
                    <a:pt x="138" y="317"/>
                    <a:pt x="141" y="316"/>
                  </a:cubicBezTo>
                  <a:cubicBezTo>
                    <a:pt x="138" y="313"/>
                    <a:pt x="137" y="309"/>
                    <a:pt x="135" y="306"/>
                  </a:cubicBezTo>
                  <a:cubicBezTo>
                    <a:pt x="132" y="307"/>
                    <a:pt x="131" y="310"/>
                    <a:pt x="130" y="313"/>
                  </a:cubicBezTo>
                  <a:close/>
                  <a:moveTo>
                    <a:pt x="117" y="310"/>
                  </a:moveTo>
                  <a:cubicBezTo>
                    <a:pt x="117" y="310"/>
                    <a:pt x="117" y="307"/>
                    <a:pt x="116" y="307"/>
                  </a:cubicBezTo>
                  <a:cubicBezTo>
                    <a:pt x="115" y="308"/>
                    <a:pt x="115" y="310"/>
                    <a:pt x="117" y="310"/>
                  </a:cubicBezTo>
                  <a:close/>
                  <a:moveTo>
                    <a:pt x="85" y="334"/>
                  </a:moveTo>
                  <a:cubicBezTo>
                    <a:pt x="90" y="332"/>
                    <a:pt x="86" y="327"/>
                    <a:pt x="83" y="325"/>
                  </a:cubicBezTo>
                  <a:cubicBezTo>
                    <a:pt x="84" y="319"/>
                    <a:pt x="80" y="313"/>
                    <a:pt x="79" y="308"/>
                  </a:cubicBezTo>
                  <a:cubicBezTo>
                    <a:pt x="78" y="317"/>
                    <a:pt x="83" y="325"/>
                    <a:pt x="85" y="334"/>
                  </a:cubicBezTo>
                  <a:close/>
                  <a:moveTo>
                    <a:pt x="109" y="316"/>
                  </a:moveTo>
                  <a:cubicBezTo>
                    <a:pt x="109" y="314"/>
                    <a:pt x="111" y="314"/>
                    <a:pt x="111" y="312"/>
                  </a:cubicBezTo>
                  <a:cubicBezTo>
                    <a:pt x="110" y="312"/>
                    <a:pt x="110" y="311"/>
                    <a:pt x="109" y="311"/>
                  </a:cubicBezTo>
                  <a:cubicBezTo>
                    <a:pt x="109" y="313"/>
                    <a:pt x="107" y="316"/>
                    <a:pt x="109" y="316"/>
                  </a:cubicBezTo>
                  <a:close/>
                  <a:moveTo>
                    <a:pt x="109" y="319"/>
                  </a:moveTo>
                  <a:cubicBezTo>
                    <a:pt x="110" y="319"/>
                    <a:pt x="110" y="321"/>
                    <a:pt x="111" y="321"/>
                  </a:cubicBezTo>
                  <a:cubicBezTo>
                    <a:pt x="112" y="320"/>
                    <a:pt x="114" y="316"/>
                    <a:pt x="112" y="315"/>
                  </a:cubicBezTo>
                  <a:cubicBezTo>
                    <a:pt x="111" y="316"/>
                    <a:pt x="109" y="317"/>
                    <a:pt x="109" y="319"/>
                  </a:cubicBezTo>
                  <a:close/>
                  <a:moveTo>
                    <a:pt x="94" y="319"/>
                  </a:moveTo>
                  <a:cubicBezTo>
                    <a:pt x="94" y="318"/>
                    <a:pt x="94" y="315"/>
                    <a:pt x="93" y="315"/>
                  </a:cubicBezTo>
                  <a:cubicBezTo>
                    <a:pt x="91" y="316"/>
                    <a:pt x="92" y="319"/>
                    <a:pt x="94" y="319"/>
                  </a:cubicBezTo>
                  <a:close/>
                  <a:moveTo>
                    <a:pt x="121" y="319"/>
                  </a:moveTo>
                  <a:cubicBezTo>
                    <a:pt x="122" y="318"/>
                    <a:pt x="123" y="315"/>
                    <a:pt x="121" y="315"/>
                  </a:cubicBezTo>
                  <a:cubicBezTo>
                    <a:pt x="121" y="316"/>
                    <a:pt x="120" y="319"/>
                    <a:pt x="121" y="319"/>
                  </a:cubicBezTo>
                  <a:close/>
                  <a:moveTo>
                    <a:pt x="142" y="333"/>
                  </a:moveTo>
                  <a:cubicBezTo>
                    <a:pt x="143" y="333"/>
                    <a:pt x="143" y="336"/>
                    <a:pt x="144" y="337"/>
                  </a:cubicBezTo>
                  <a:cubicBezTo>
                    <a:pt x="148" y="333"/>
                    <a:pt x="150" y="325"/>
                    <a:pt x="149" y="319"/>
                  </a:cubicBezTo>
                  <a:cubicBezTo>
                    <a:pt x="147" y="324"/>
                    <a:pt x="144" y="328"/>
                    <a:pt x="142" y="333"/>
                  </a:cubicBezTo>
                  <a:close/>
                  <a:moveTo>
                    <a:pt x="112" y="327"/>
                  </a:moveTo>
                  <a:cubicBezTo>
                    <a:pt x="115" y="326"/>
                    <a:pt x="113" y="329"/>
                    <a:pt x="114" y="330"/>
                  </a:cubicBezTo>
                  <a:cubicBezTo>
                    <a:pt x="116" y="328"/>
                    <a:pt x="119" y="325"/>
                    <a:pt x="118" y="322"/>
                  </a:cubicBezTo>
                  <a:cubicBezTo>
                    <a:pt x="116" y="322"/>
                    <a:pt x="117" y="325"/>
                    <a:pt x="115" y="326"/>
                  </a:cubicBezTo>
                  <a:cubicBezTo>
                    <a:pt x="114" y="324"/>
                    <a:pt x="118" y="321"/>
                    <a:pt x="115" y="320"/>
                  </a:cubicBezTo>
                  <a:cubicBezTo>
                    <a:pt x="115" y="323"/>
                    <a:pt x="113" y="324"/>
                    <a:pt x="112" y="327"/>
                  </a:cubicBezTo>
                  <a:close/>
                  <a:moveTo>
                    <a:pt x="90" y="325"/>
                  </a:moveTo>
                  <a:cubicBezTo>
                    <a:pt x="92" y="325"/>
                    <a:pt x="91" y="321"/>
                    <a:pt x="90" y="321"/>
                  </a:cubicBezTo>
                  <a:cubicBezTo>
                    <a:pt x="90" y="323"/>
                    <a:pt x="89" y="324"/>
                    <a:pt x="90" y="325"/>
                  </a:cubicBezTo>
                  <a:close/>
                  <a:moveTo>
                    <a:pt x="124" y="336"/>
                  </a:moveTo>
                  <a:cubicBezTo>
                    <a:pt x="125" y="335"/>
                    <a:pt x="127" y="334"/>
                    <a:pt x="129" y="335"/>
                  </a:cubicBezTo>
                  <a:cubicBezTo>
                    <a:pt x="131" y="330"/>
                    <a:pt x="128" y="324"/>
                    <a:pt x="124" y="321"/>
                  </a:cubicBezTo>
                  <a:cubicBezTo>
                    <a:pt x="120" y="325"/>
                    <a:pt x="122" y="331"/>
                    <a:pt x="124" y="336"/>
                  </a:cubicBezTo>
                  <a:close/>
                  <a:moveTo>
                    <a:pt x="104" y="334"/>
                  </a:moveTo>
                  <a:cubicBezTo>
                    <a:pt x="104" y="332"/>
                    <a:pt x="104" y="330"/>
                    <a:pt x="102" y="330"/>
                  </a:cubicBezTo>
                  <a:cubicBezTo>
                    <a:pt x="102" y="332"/>
                    <a:pt x="103" y="333"/>
                    <a:pt x="104" y="334"/>
                  </a:cubicBezTo>
                  <a:close/>
                  <a:moveTo>
                    <a:pt x="119" y="341"/>
                  </a:moveTo>
                  <a:cubicBezTo>
                    <a:pt x="119" y="340"/>
                    <a:pt x="121" y="339"/>
                    <a:pt x="122" y="338"/>
                  </a:cubicBezTo>
                  <a:cubicBezTo>
                    <a:pt x="120" y="335"/>
                    <a:pt x="121" y="331"/>
                    <a:pt x="119" y="330"/>
                  </a:cubicBezTo>
                  <a:cubicBezTo>
                    <a:pt x="116" y="333"/>
                    <a:pt x="116" y="337"/>
                    <a:pt x="119" y="341"/>
                  </a:cubicBezTo>
                  <a:close/>
                  <a:moveTo>
                    <a:pt x="137" y="352"/>
                  </a:moveTo>
                  <a:cubicBezTo>
                    <a:pt x="136" y="350"/>
                    <a:pt x="136" y="350"/>
                    <a:pt x="137" y="348"/>
                  </a:cubicBezTo>
                  <a:cubicBezTo>
                    <a:pt x="128" y="347"/>
                    <a:pt x="139" y="338"/>
                    <a:pt x="132" y="335"/>
                  </a:cubicBezTo>
                  <a:cubicBezTo>
                    <a:pt x="129" y="341"/>
                    <a:pt x="131" y="349"/>
                    <a:pt x="137" y="352"/>
                  </a:cubicBezTo>
                  <a:close/>
                  <a:moveTo>
                    <a:pt x="118" y="341"/>
                  </a:moveTo>
                  <a:cubicBezTo>
                    <a:pt x="116" y="340"/>
                    <a:pt x="117" y="336"/>
                    <a:pt x="115" y="336"/>
                  </a:cubicBezTo>
                  <a:cubicBezTo>
                    <a:pt x="115" y="339"/>
                    <a:pt x="116" y="343"/>
                    <a:pt x="118" y="341"/>
                  </a:cubicBezTo>
                  <a:close/>
                  <a:moveTo>
                    <a:pt x="88" y="342"/>
                  </a:moveTo>
                  <a:cubicBezTo>
                    <a:pt x="89" y="341"/>
                    <a:pt x="91" y="338"/>
                    <a:pt x="90" y="337"/>
                  </a:cubicBezTo>
                  <a:cubicBezTo>
                    <a:pt x="89" y="339"/>
                    <a:pt x="86" y="340"/>
                    <a:pt x="88" y="342"/>
                  </a:cubicBezTo>
                  <a:close/>
                  <a:moveTo>
                    <a:pt x="99" y="344"/>
                  </a:moveTo>
                  <a:cubicBezTo>
                    <a:pt x="99" y="343"/>
                    <a:pt x="100" y="343"/>
                    <a:pt x="100" y="341"/>
                  </a:cubicBezTo>
                  <a:cubicBezTo>
                    <a:pt x="100" y="340"/>
                    <a:pt x="99" y="338"/>
                    <a:pt x="98" y="337"/>
                  </a:cubicBezTo>
                  <a:cubicBezTo>
                    <a:pt x="97" y="340"/>
                    <a:pt x="96" y="343"/>
                    <a:pt x="99" y="344"/>
                  </a:cubicBezTo>
                  <a:close/>
                  <a:moveTo>
                    <a:pt x="147" y="339"/>
                  </a:moveTo>
                  <a:cubicBezTo>
                    <a:pt x="149" y="342"/>
                    <a:pt x="145" y="345"/>
                    <a:pt x="146" y="347"/>
                  </a:cubicBezTo>
                  <a:cubicBezTo>
                    <a:pt x="148" y="346"/>
                    <a:pt x="151" y="341"/>
                    <a:pt x="149" y="338"/>
                  </a:cubicBezTo>
                  <a:cubicBezTo>
                    <a:pt x="150" y="340"/>
                    <a:pt x="147" y="338"/>
                    <a:pt x="147" y="339"/>
                  </a:cubicBezTo>
                  <a:close/>
                  <a:moveTo>
                    <a:pt x="124" y="351"/>
                  </a:moveTo>
                  <a:cubicBezTo>
                    <a:pt x="125" y="352"/>
                    <a:pt x="125" y="354"/>
                    <a:pt x="127" y="354"/>
                  </a:cubicBezTo>
                  <a:cubicBezTo>
                    <a:pt x="126" y="350"/>
                    <a:pt x="129" y="347"/>
                    <a:pt x="127" y="344"/>
                  </a:cubicBezTo>
                  <a:cubicBezTo>
                    <a:pt x="126" y="346"/>
                    <a:pt x="124" y="347"/>
                    <a:pt x="124" y="351"/>
                  </a:cubicBezTo>
                  <a:close/>
                  <a:moveTo>
                    <a:pt x="90" y="349"/>
                  </a:moveTo>
                  <a:cubicBezTo>
                    <a:pt x="91" y="351"/>
                    <a:pt x="92" y="354"/>
                    <a:pt x="94" y="356"/>
                  </a:cubicBezTo>
                  <a:cubicBezTo>
                    <a:pt x="96" y="353"/>
                    <a:pt x="97" y="347"/>
                    <a:pt x="94" y="345"/>
                  </a:cubicBezTo>
                  <a:cubicBezTo>
                    <a:pt x="93" y="346"/>
                    <a:pt x="91" y="347"/>
                    <a:pt x="90" y="349"/>
                  </a:cubicBezTo>
                  <a:close/>
                  <a:moveTo>
                    <a:pt x="115" y="357"/>
                  </a:moveTo>
                  <a:cubicBezTo>
                    <a:pt x="117" y="352"/>
                    <a:pt x="114" y="348"/>
                    <a:pt x="110" y="345"/>
                  </a:cubicBezTo>
                  <a:cubicBezTo>
                    <a:pt x="109" y="349"/>
                    <a:pt x="113" y="353"/>
                    <a:pt x="115" y="357"/>
                  </a:cubicBezTo>
                  <a:close/>
                  <a:moveTo>
                    <a:pt x="142" y="357"/>
                  </a:moveTo>
                  <a:cubicBezTo>
                    <a:pt x="142" y="355"/>
                    <a:pt x="145" y="353"/>
                    <a:pt x="143" y="351"/>
                  </a:cubicBezTo>
                  <a:cubicBezTo>
                    <a:pt x="143" y="354"/>
                    <a:pt x="140" y="356"/>
                    <a:pt x="142" y="357"/>
                  </a:cubicBezTo>
                  <a:close/>
                  <a:moveTo>
                    <a:pt x="133" y="363"/>
                  </a:moveTo>
                  <a:cubicBezTo>
                    <a:pt x="134" y="360"/>
                    <a:pt x="136" y="359"/>
                    <a:pt x="137" y="356"/>
                  </a:cubicBezTo>
                  <a:cubicBezTo>
                    <a:pt x="136" y="356"/>
                    <a:pt x="136" y="355"/>
                    <a:pt x="135" y="355"/>
                  </a:cubicBezTo>
                  <a:cubicBezTo>
                    <a:pt x="134" y="358"/>
                    <a:pt x="131" y="361"/>
                    <a:pt x="133" y="363"/>
                  </a:cubicBezTo>
                  <a:close/>
                  <a:moveTo>
                    <a:pt x="118" y="359"/>
                  </a:moveTo>
                  <a:cubicBezTo>
                    <a:pt x="119" y="362"/>
                    <a:pt x="119" y="362"/>
                    <a:pt x="119" y="365"/>
                  </a:cubicBezTo>
                  <a:cubicBezTo>
                    <a:pt x="122" y="364"/>
                    <a:pt x="121" y="358"/>
                    <a:pt x="120" y="357"/>
                  </a:cubicBezTo>
                  <a:cubicBezTo>
                    <a:pt x="119" y="358"/>
                    <a:pt x="118" y="359"/>
                    <a:pt x="118" y="359"/>
                  </a:cubicBezTo>
                  <a:close/>
                  <a:moveTo>
                    <a:pt x="84" y="377"/>
                  </a:moveTo>
                  <a:cubicBezTo>
                    <a:pt x="90" y="373"/>
                    <a:pt x="82" y="363"/>
                    <a:pt x="80" y="357"/>
                  </a:cubicBezTo>
                  <a:cubicBezTo>
                    <a:pt x="78" y="364"/>
                    <a:pt x="82" y="371"/>
                    <a:pt x="84" y="377"/>
                  </a:cubicBezTo>
                  <a:close/>
                  <a:moveTo>
                    <a:pt x="127" y="380"/>
                  </a:moveTo>
                  <a:cubicBezTo>
                    <a:pt x="128" y="373"/>
                    <a:pt x="127" y="367"/>
                    <a:pt x="127" y="359"/>
                  </a:cubicBezTo>
                  <a:cubicBezTo>
                    <a:pt x="126" y="359"/>
                    <a:pt x="126" y="358"/>
                    <a:pt x="124" y="358"/>
                  </a:cubicBezTo>
                  <a:cubicBezTo>
                    <a:pt x="125" y="364"/>
                    <a:pt x="125" y="373"/>
                    <a:pt x="127" y="380"/>
                  </a:cubicBezTo>
                  <a:close/>
                  <a:moveTo>
                    <a:pt x="143" y="363"/>
                  </a:moveTo>
                  <a:cubicBezTo>
                    <a:pt x="143" y="362"/>
                    <a:pt x="146" y="360"/>
                    <a:pt x="144" y="358"/>
                  </a:cubicBezTo>
                  <a:cubicBezTo>
                    <a:pt x="144" y="360"/>
                    <a:pt x="141" y="362"/>
                    <a:pt x="143" y="363"/>
                  </a:cubicBezTo>
                  <a:close/>
                  <a:moveTo>
                    <a:pt x="145" y="369"/>
                  </a:moveTo>
                  <a:cubicBezTo>
                    <a:pt x="148" y="367"/>
                    <a:pt x="149" y="363"/>
                    <a:pt x="150" y="359"/>
                  </a:cubicBezTo>
                  <a:cubicBezTo>
                    <a:pt x="150" y="358"/>
                    <a:pt x="149" y="358"/>
                    <a:pt x="149" y="358"/>
                  </a:cubicBezTo>
                  <a:cubicBezTo>
                    <a:pt x="148" y="362"/>
                    <a:pt x="145" y="365"/>
                    <a:pt x="145" y="369"/>
                  </a:cubicBezTo>
                  <a:close/>
                  <a:moveTo>
                    <a:pt x="108" y="367"/>
                  </a:moveTo>
                  <a:cubicBezTo>
                    <a:pt x="110" y="366"/>
                    <a:pt x="112" y="362"/>
                    <a:pt x="109" y="361"/>
                  </a:cubicBezTo>
                  <a:cubicBezTo>
                    <a:pt x="109" y="363"/>
                    <a:pt x="108" y="364"/>
                    <a:pt x="108" y="367"/>
                  </a:cubicBezTo>
                  <a:close/>
                  <a:moveTo>
                    <a:pt x="105" y="369"/>
                  </a:moveTo>
                  <a:cubicBezTo>
                    <a:pt x="104" y="366"/>
                    <a:pt x="105" y="365"/>
                    <a:pt x="107" y="364"/>
                  </a:cubicBezTo>
                  <a:cubicBezTo>
                    <a:pt x="105" y="363"/>
                    <a:pt x="106" y="362"/>
                    <a:pt x="105" y="361"/>
                  </a:cubicBezTo>
                  <a:cubicBezTo>
                    <a:pt x="104" y="363"/>
                    <a:pt x="102" y="367"/>
                    <a:pt x="105" y="369"/>
                  </a:cubicBezTo>
                  <a:close/>
                  <a:moveTo>
                    <a:pt x="99" y="367"/>
                  </a:moveTo>
                  <a:cubicBezTo>
                    <a:pt x="99" y="365"/>
                    <a:pt x="99" y="364"/>
                    <a:pt x="100" y="362"/>
                  </a:cubicBezTo>
                  <a:cubicBezTo>
                    <a:pt x="98" y="363"/>
                    <a:pt x="97" y="366"/>
                    <a:pt x="99" y="367"/>
                  </a:cubicBezTo>
                  <a:close/>
                  <a:moveTo>
                    <a:pt x="136" y="367"/>
                  </a:moveTo>
                  <a:cubicBezTo>
                    <a:pt x="136" y="365"/>
                    <a:pt x="139" y="363"/>
                    <a:pt x="138" y="362"/>
                  </a:cubicBezTo>
                  <a:cubicBezTo>
                    <a:pt x="138" y="364"/>
                    <a:pt x="135" y="366"/>
                    <a:pt x="136" y="367"/>
                  </a:cubicBezTo>
                  <a:close/>
                  <a:moveTo>
                    <a:pt x="158" y="384"/>
                  </a:moveTo>
                  <a:cubicBezTo>
                    <a:pt x="158" y="379"/>
                    <a:pt x="158" y="370"/>
                    <a:pt x="157" y="367"/>
                  </a:cubicBezTo>
                  <a:cubicBezTo>
                    <a:pt x="156" y="374"/>
                    <a:pt x="155" y="379"/>
                    <a:pt x="158" y="384"/>
                  </a:cubicBezTo>
                  <a:close/>
                  <a:moveTo>
                    <a:pt x="122" y="378"/>
                  </a:moveTo>
                  <a:cubicBezTo>
                    <a:pt x="122" y="374"/>
                    <a:pt x="120" y="371"/>
                    <a:pt x="120" y="368"/>
                  </a:cubicBezTo>
                  <a:cubicBezTo>
                    <a:pt x="119" y="371"/>
                    <a:pt x="119" y="376"/>
                    <a:pt x="122" y="378"/>
                  </a:cubicBezTo>
                  <a:close/>
                  <a:moveTo>
                    <a:pt x="137" y="376"/>
                  </a:moveTo>
                  <a:cubicBezTo>
                    <a:pt x="137" y="373"/>
                    <a:pt x="141" y="371"/>
                    <a:pt x="140" y="368"/>
                  </a:cubicBezTo>
                  <a:cubicBezTo>
                    <a:pt x="137" y="369"/>
                    <a:pt x="133" y="374"/>
                    <a:pt x="137" y="376"/>
                  </a:cubicBezTo>
                  <a:close/>
                  <a:moveTo>
                    <a:pt x="77" y="390"/>
                  </a:moveTo>
                  <a:cubicBezTo>
                    <a:pt x="80" y="388"/>
                    <a:pt x="81" y="384"/>
                    <a:pt x="83" y="381"/>
                  </a:cubicBezTo>
                  <a:cubicBezTo>
                    <a:pt x="80" y="377"/>
                    <a:pt x="80" y="374"/>
                    <a:pt x="77" y="369"/>
                  </a:cubicBezTo>
                  <a:cubicBezTo>
                    <a:pt x="76" y="375"/>
                    <a:pt x="74" y="381"/>
                    <a:pt x="77" y="390"/>
                  </a:cubicBezTo>
                  <a:close/>
                  <a:moveTo>
                    <a:pt x="95" y="381"/>
                  </a:moveTo>
                  <a:cubicBezTo>
                    <a:pt x="96" y="377"/>
                    <a:pt x="96" y="372"/>
                    <a:pt x="94" y="371"/>
                  </a:cubicBezTo>
                  <a:cubicBezTo>
                    <a:pt x="90" y="373"/>
                    <a:pt x="93" y="379"/>
                    <a:pt x="95" y="381"/>
                  </a:cubicBezTo>
                  <a:close/>
                  <a:moveTo>
                    <a:pt x="150" y="383"/>
                  </a:moveTo>
                  <a:cubicBezTo>
                    <a:pt x="150" y="380"/>
                    <a:pt x="151" y="376"/>
                    <a:pt x="149" y="374"/>
                  </a:cubicBezTo>
                  <a:cubicBezTo>
                    <a:pt x="148" y="377"/>
                    <a:pt x="147" y="381"/>
                    <a:pt x="150" y="383"/>
                  </a:cubicBezTo>
                  <a:close/>
                  <a:moveTo>
                    <a:pt x="139" y="382"/>
                  </a:moveTo>
                  <a:cubicBezTo>
                    <a:pt x="140" y="379"/>
                    <a:pt x="143" y="378"/>
                    <a:pt x="142" y="375"/>
                  </a:cubicBezTo>
                  <a:cubicBezTo>
                    <a:pt x="141" y="377"/>
                    <a:pt x="138" y="380"/>
                    <a:pt x="139" y="382"/>
                  </a:cubicBezTo>
                  <a:close/>
                  <a:moveTo>
                    <a:pt x="99" y="379"/>
                  </a:moveTo>
                  <a:cubicBezTo>
                    <a:pt x="101" y="379"/>
                    <a:pt x="102" y="376"/>
                    <a:pt x="100" y="375"/>
                  </a:cubicBezTo>
                  <a:cubicBezTo>
                    <a:pt x="100" y="376"/>
                    <a:pt x="99" y="377"/>
                    <a:pt x="99" y="379"/>
                  </a:cubicBezTo>
                  <a:close/>
                  <a:moveTo>
                    <a:pt x="131" y="388"/>
                  </a:moveTo>
                  <a:cubicBezTo>
                    <a:pt x="133" y="385"/>
                    <a:pt x="135" y="379"/>
                    <a:pt x="132" y="376"/>
                  </a:cubicBezTo>
                  <a:cubicBezTo>
                    <a:pt x="130" y="379"/>
                    <a:pt x="130" y="385"/>
                    <a:pt x="131" y="388"/>
                  </a:cubicBezTo>
                  <a:close/>
                  <a:moveTo>
                    <a:pt x="86" y="383"/>
                  </a:moveTo>
                  <a:cubicBezTo>
                    <a:pt x="89" y="386"/>
                    <a:pt x="89" y="390"/>
                    <a:pt x="91" y="393"/>
                  </a:cubicBezTo>
                  <a:cubicBezTo>
                    <a:pt x="95" y="389"/>
                    <a:pt x="90" y="382"/>
                    <a:pt x="88" y="379"/>
                  </a:cubicBezTo>
                  <a:cubicBezTo>
                    <a:pt x="88" y="380"/>
                    <a:pt x="86" y="381"/>
                    <a:pt x="86" y="383"/>
                  </a:cubicBezTo>
                  <a:close/>
                  <a:moveTo>
                    <a:pt x="121" y="396"/>
                  </a:moveTo>
                  <a:cubicBezTo>
                    <a:pt x="121" y="397"/>
                    <a:pt x="122" y="397"/>
                    <a:pt x="122" y="398"/>
                  </a:cubicBezTo>
                  <a:cubicBezTo>
                    <a:pt x="124" y="412"/>
                    <a:pt x="123" y="426"/>
                    <a:pt x="127" y="438"/>
                  </a:cubicBezTo>
                  <a:cubicBezTo>
                    <a:pt x="126" y="419"/>
                    <a:pt x="125" y="395"/>
                    <a:pt x="121" y="379"/>
                  </a:cubicBezTo>
                  <a:cubicBezTo>
                    <a:pt x="121" y="385"/>
                    <a:pt x="120" y="391"/>
                    <a:pt x="121" y="396"/>
                  </a:cubicBezTo>
                  <a:close/>
                  <a:moveTo>
                    <a:pt x="145" y="399"/>
                  </a:moveTo>
                  <a:cubicBezTo>
                    <a:pt x="146" y="398"/>
                    <a:pt x="147" y="399"/>
                    <a:pt x="147" y="397"/>
                  </a:cubicBezTo>
                  <a:cubicBezTo>
                    <a:pt x="147" y="395"/>
                    <a:pt x="145" y="399"/>
                    <a:pt x="145" y="397"/>
                  </a:cubicBezTo>
                  <a:cubicBezTo>
                    <a:pt x="147" y="392"/>
                    <a:pt x="151" y="390"/>
                    <a:pt x="146" y="384"/>
                  </a:cubicBezTo>
                  <a:cubicBezTo>
                    <a:pt x="141" y="387"/>
                    <a:pt x="141" y="395"/>
                    <a:pt x="145" y="399"/>
                  </a:cubicBezTo>
                  <a:close/>
                  <a:moveTo>
                    <a:pt x="84" y="389"/>
                  </a:moveTo>
                  <a:cubicBezTo>
                    <a:pt x="84" y="389"/>
                    <a:pt x="83" y="388"/>
                    <a:pt x="83" y="388"/>
                  </a:cubicBezTo>
                  <a:cubicBezTo>
                    <a:pt x="82" y="389"/>
                    <a:pt x="82" y="390"/>
                    <a:pt x="81" y="391"/>
                  </a:cubicBezTo>
                  <a:cubicBezTo>
                    <a:pt x="81" y="392"/>
                    <a:pt x="83" y="390"/>
                    <a:pt x="83" y="391"/>
                  </a:cubicBezTo>
                  <a:cubicBezTo>
                    <a:pt x="79" y="395"/>
                    <a:pt x="79" y="400"/>
                    <a:pt x="82" y="406"/>
                  </a:cubicBezTo>
                  <a:cubicBezTo>
                    <a:pt x="88" y="404"/>
                    <a:pt x="83" y="397"/>
                    <a:pt x="85" y="394"/>
                  </a:cubicBezTo>
                  <a:cubicBezTo>
                    <a:pt x="86" y="396"/>
                    <a:pt x="86" y="397"/>
                    <a:pt x="86" y="399"/>
                  </a:cubicBezTo>
                  <a:cubicBezTo>
                    <a:pt x="91" y="396"/>
                    <a:pt x="85" y="390"/>
                    <a:pt x="84" y="386"/>
                  </a:cubicBezTo>
                  <a:cubicBezTo>
                    <a:pt x="83" y="388"/>
                    <a:pt x="85" y="387"/>
                    <a:pt x="84" y="389"/>
                  </a:cubicBezTo>
                  <a:close/>
                  <a:moveTo>
                    <a:pt x="102" y="398"/>
                  </a:moveTo>
                  <a:cubicBezTo>
                    <a:pt x="102" y="395"/>
                    <a:pt x="105" y="389"/>
                    <a:pt x="104" y="388"/>
                  </a:cubicBezTo>
                  <a:cubicBezTo>
                    <a:pt x="103" y="391"/>
                    <a:pt x="101" y="395"/>
                    <a:pt x="102" y="398"/>
                  </a:cubicBezTo>
                  <a:close/>
                  <a:moveTo>
                    <a:pt x="73" y="399"/>
                  </a:moveTo>
                  <a:cubicBezTo>
                    <a:pt x="74" y="398"/>
                    <a:pt x="76" y="392"/>
                    <a:pt x="74" y="391"/>
                  </a:cubicBezTo>
                  <a:cubicBezTo>
                    <a:pt x="73" y="393"/>
                    <a:pt x="72" y="397"/>
                    <a:pt x="73" y="399"/>
                  </a:cubicBezTo>
                  <a:close/>
                  <a:moveTo>
                    <a:pt x="131" y="394"/>
                  </a:moveTo>
                  <a:cubicBezTo>
                    <a:pt x="132" y="396"/>
                    <a:pt x="132" y="399"/>
                    <a:pt x="133" y="400"/>
                  </a:cubicBezTo>
                  <a:cubicBezTo>
                    <a:pt x="134" y="397"/>
                    <a:pt x="137" y="394"/>
                    <a:pt x="137" y="392"/>
                  </a:cubicBezTo>
                  <a:cubicBezTo>
                    <a:pt x="136" y="394"/>
                    <a:pt x="134" y="395"/>
                    <a:pt x="131" y="394"/>
                  </a:cubicBezTo>
                  <a:close/>
                  <a:moveTo>
                    <a:pt x="136" y="412"/>
                  </a:moveTo>
                  <a:cubicBezTo>
                    <a:pt x="137" y="413"/>
                    <a:pt x="138" y="411"/>
                    <a:pt x="138" y="412"/>
                  </a:cubicBezTo>
                  <a:cubicBezTo>
                    <a:pt x="139" y="414"/>
                    <a:pt x="137" y="414"/>
                    <a:pt x="138" y="417"/>
                  </a:cubicBezTo>
                  <a:cubicBezTo>
                    <a:pt x="143" y="412"/>
                    <a:pt x="146" y="402"/>
                    <a:pt x="139" y="397"/>
                  </a:cubicBezTo>
                  <a:cubicBezTo>
                    <a:pt x="136" y="402"/>
                    <a:pt x="133" y="406"/>
                    <a:pt x="136" y="412"/>
                  </a:cubicBezTo>
                  <a:close/>
                  <a:moveTo>
                    <a:pt x="76" y="416"/>
                  </a:moveTo>
                  <a:cubicBezTo>
                    <a:pt x="81" y="413"/>
                    <a:pt x="78" y="409"/>
                    <a:pt x="77" y="403"/>
                  </a:cubicBezTo>
                  <a:cubicBezTo>
                    <a:pt x="74" y="404"/>
                    <a:pt x="74" y="402"/>
                    <a:pt x="72" y="401"/>
                  </a:cubicBezTo>
                  <a:cubicBezTo>
                    <a:pt x="73" y="405"/>
                    <a:pt x="74" y="411"/>
                    <a:pt x="76" y="416"/>
                  </a:cubicBezTo>
                  <a:close/>
                  <a:moveTo>
                    <a:pt x="91" y="414"/>
                  </a:moveTo>
                  <a:cubicBezTo>
                    <a:pt x="92" y="412"/>
                    <a:pt x="94" y="408"/>
                    <a:pt x="93" y="406"/>
                  </a:cubicBezTo>
                  <a:cubicBezTo>
                    <a:pt x="92" y="409"/>
                    <a:pt x="90" y="412"/>
                    <a:pt x="91" y="414"/>
                  </a:cubicBezTo>
                  <a:close/>
                  <a:moveTo>
                    <a:pt x="132" y="416"/>
                  </a:moveTo>
                  <a:cubicBezTo>
                    <a:pt x="133" y="415"/>
                    <a:pt x="133" y="413"/>
                    <a:pt x="132" y="412"/>
                  </a:cubicBezTo>
                  <a:cubicBezTo>
                    <a:pt x="131" y="414"/>
                    <a:pt x="130" y="415"/>
                    <a:pt x="132" y="416"/>
                  </a:cubicBezTo>
                  <a:close/>
                  <a:moveTo>
                    <a:pt x="142" y="424"/>
                  </a:moveTo>
                  <a:cubicBezTo>
                    <a:pt x="144" y="421"/>
                    <a:pt x="147" y="417"/>
                    <a:pt x="144" y="413"/>
                  </a:cubicBezTo>
                  <a:cubicBezTo>
                    <a:pt x="144" y="416"/>
                    <a:pt x="138" y="421"/>
                    <a:pt x="142" y="424"/>
                  </a:cubicBezTo>
                  <a:close/>
                  <a:moveTo>
                    <a:pt x="67" y="429"/>
                  </a:moveTo>
                  <a:cubicBezTo>
                    <a:pt x="68" y="430"/>
                    <a:pt x="69" y="429"/>
                    <a:pt x="70" y="429"/>
                  </a:cubicBezTo>
                  <a:cubicBezTo>
                    <a:pt x="71" y="430"/>
                    <a:pt x="71" y="432"/>
                    <a:pt x="73" y="432"/>
                  </a:cubicBezTo>
                  <a:cubicBezTo>
                    <a:pt x="73" y="430"/>
                    <a:pt x="76" y="428"/>
                    <a:pt x="75" y="426"/>
                  </a:cubicBezTo>
                  <a:cubicBezTo>
                    <a:pt x="74" y="427"/>
                    <a:pt x="74" y="427"/>
                    <a:pt x="73" y="427"/>
                  </a:cubicBezTo>
                  <a:cubicBezTo>
                    <a:pt x="72" y="426"/>
                    <a:pt x="71" y="426"/>
                    <a:pt x="71" y="424"/>
                  </a:cubicBezTo>
                  <a:cubicBezTo>
                    <a:pt x="75" y="421"/>
                    <a:pt x="72" y="418"/>
                    <a:pt x="71" y="413"/>
                  </a:cubicBezTo>
                  <a:cubicBezTo>
                    <a:pt x="71" y="413"/>
                    <a:pt x="70" y="413"/>
                    <a:pt x="70" y="413"/>
                  </a:cubicBezTo>
                  <a:cubicBezTo>
                    <a:pt x="69" y="418"/>
                    <a:pt x="69" y="425"/>
                    <a:pt x="67" y="429"/>
                  </a:cubicBezTo>
                  <a:close/>
                  <a:moveTo>
                    <a:pt x="89" y="423"/>
                  </a:moveTo>
                  <a:cubicBezTo>
                    <a:pt x="90" y="422"/>
                    <a:pt x="91" y="419"/>
                    <a:pt x="89" y="418"/>
                  </a:cubicBezTo>
                  <a:cubicBezTo>
                    <a:pt x="90" y="420"/>
                    <a:pt x="87" y="422"/>
                    <a:pt x="89" y="423"/>
                  </a:cubicBezTo>
                  <a:close/>
                  <a:moveTo>
                    <a:pt x="130" y="422"/>
                  </a:moveTo>
                  <a:cubicBezTo>
                    <a:pt x="132" y="424"/>
                    <a:pt x="130" y="430"/>
                    <a:pt x="133" y="431"/>
                  </a:cubicBezTo>
                  <a:cubicBezTo>
                    <a:pt x="137" y="426"/>
                    <a:pt x="137" y="414"/>
                    <a:pt x="130" y="422"/>
                  </a:cubicBezTo>
                  <a:close/>
                  <a:moveTo>
                    <a:pt x="79" y="427"/>
                  </a:moveTo>
                  <a:cubicBezTo>
                    <a:pt x="80" y="430"/>
                    <a:pt x="80" y="433"/>
                    <a:pt x="82" y="435"/>
                  </a:cubicBezTo>
                  <a:cubicBezTo>
                    <a:pt x="83" y="432"/>
                    <a:pt x="84" y="425"/>
                    <a:pt x="81" y="424"/>
                  </a:cubicBezTo>
                  <a:cubicBezTo>
                    <a:pt x="81" y="426"/>
                    <a:pt x="80" y="426"/>
                    <a:pt x="79" y="427"/>
                  </a:cubicBezTo>
                  <a:close/>
                  <a:moveTo>
                    <a:pt x="137" y="433"/>
                  </a:moveTo>
                  <a:cubicBezTo>
                    <a:pt x="139" y="433"/>
                    <a:pt x="139" y="431"/>
                    <a:pt x="140" y="428"/>
                  </a:cubicBezTo>
                  <a:cubicBezTo>
                    <a:pt x="139" y="428"/>
                    <a:pt x="139" y="428"/>
                    <a:pt x="138" y="427"/>
                  </a:cubicBezTo>
                  <a:cubicBezTo>
                    <a:pt x="137" y="429"/>
                    <a:pt x="136" y="431"/>
                    <a:pt x="137" y="433"/>
                  </a:cubicBezTo>
                  <a:close/>
                  <a:moveTo>
                    <a:pt x="76" y="446"/>
                  </a:moveTo>
                  <a:cubicBezTo>
                    <a:pt x="77" y="444"/>
                    <a:pt x="79" y="443"/>
                    <a:pt x="79" y="440"/>
                  </a:cubicBezTo>
                  <a:cubicBezTo>
                    <a:pt x="77" y="438"/>
                    <a:pt x="79" y="435"/>
                    <a:pt x="76" y="433"/>
                  </a:cubicBezTo>
                  <a:cubicBezTo>
                    <a:pt x="73" y="436"/>
                    <a:pt x="72" y="443"/>
                    <a:pt x="76" y="446"/>
                  </a:cubicBezTo>
                  <a:close/>
                  <a:moveTo>
                    <a:pt x="139" y="445"/>
                  </a:moveTo>
                  <a:cubicBezTo>
                    <a:pt x="142" y="443"/>
                    <a:pt x="144" y="435"/>
                    <a:pt x="142" y="433"/>
                  </a:cubicBezTo>
                  <a:cubicBezTo>
                    <a:pt x="140" y="437"/>
                    <a:pt x="136" y="441"/>
                    <a:pt x="139" y="445"/>
                  </a:cubicBezTo>
                  <a:close/>
                  <a:moveTo>
                    <a:pt x="67" y="442"/>
                  </a:moveTo>
                  <a:cubicBezTo>
                    <a:pt x="70" y="441"/>
                    <a:pt x="69" y="434"/>
                    <a:pt x="67" y="435"/>
                  </a:cubicBezTo>
                  <a:cubicBezTo>
                    <a:pt x="68" y="436"/>
                    <a:pt x="65" y="440"/>
                    <a:pt x="67" y="442"/>
                  </a:cubicBezTo>
                  <a:close/>
                  <a:moveTo>
                    <a:pt x="136" y="437"/>
                  </a:moveTo>
                  <a:cubicBezTo>
                    <a:pt x="136" y="436"/>
                    <a:pt x="137" y="436"/>
                    <a:pt x="137" y="434"/>
                  </a:cubicBezTo>
                  <a:cubicBezTo>
                    <a:pt x="135" y="433"/>
                    <a:pt x="135" y="437"/>
                    <a:pt x="136" y="437"/>
                  </a:cubicBezTo>
                  <a:close/>
                  <a:moveTo>
                    <a:pt x="89" y="440"/>
                  </a:moveTo>
                  <a:cubicBezTo>
                    <a:pt x="91" y="439"/>
                    <a:pt x="90" y="438"/>
                    <a:pt x="91" y="436"/>
                  </a:cubicBezTo>
                  <a:cubicBezTo>
                    <a:pt x="91" y="435"/>
                    <a:pt x="90" y="435"/>
                    <a:pt x="89" y="435"/>
                  </a:cubicBezTo>
                  <a:cubicBezTo>
                    <a:pt x="91" y="437"/>
                    <a:pt x="88" y="437"/>
                    <a:pt x="89" y="440"/>
                  </a:cubicBezTo>
                  <a:cubicBezTo>
                    <a:pt x="89" y="440"/>
                    <a:pt x="89" y="440"/>
                    <a:pt x="89" y="440"/>
                  </a:cubicBezTo>
                  <a:close/>
                  <a:moveTo>
                    <a:pt x="142" y="452"/>
                  </a:moveTo>
                  <a:cubicBezTo>
                    <a:pt x="145" y="450"/>
                    <a:pt x="147" y="445"/>
                    <a:pt x="146" y="440"/>
                  </a:cubicBezTo>
                  <a:cubicBezTo>
                    <a:pt x="145" y="444"/>
                    <a:pt x="143" y="447"/>
                    <a:pt x="142" y="452"/>
                  </a:cubicBezTo>
                  <a:close/>
                  <a:moveTo>
                    <a:pt x="71" y="453"/>
                  </a:moveTo>
                  <a:cubicBezTo>
                    <a:pt x="73" y="451"/>
                    <a:pt x="73" y="446"/>
                    <a:pt x="70" y="445"/>
                  </a:cubicBezTo>
                  <a:cubicBezTo>
                    <a:pt x="69" y="447"/>
                    <a:pt x="68" y="452"/>
                    <a:pt x="71" y="453"/>
                  </a:cubicBezTo>
                  <a:close/>
                  <a:moveTo>
                    <a:pt x="138" y="452"/>
                  </a:moveTo>
                  <a:cubicBezTo>
                    <a:pt x="137" y="448"/>
                    <a:pt x="135" y="443"/>
                    <a:pt x="131" y="447"/>
                  </a:cubicBezTo>
                  <a:cubicBezTo>
                    <a:pt x="133" y="456"/>
                    <a:pt x="130" y="469"/>
                    <a:pt x="138" y="478"/>
                  </a:cubicBezTo>
                  <a:cubicBezTo>
                    <a:pt x="138" y="472"/>
                    <a:pt x="144" y="467"/>
                    <a:pt x="142" y="462"/>
                  </a:cubicBezTo>
                  <a:cubicBezTo>
                    <a:pt x="141" y="465"/>
                    <a:pt x="139" y="466"/>
                    <a:pt x="137" y="467"/>
                  </a:cubicBezTo>
                  <a:cubicBezTo>
                    <a:pt x="133" y="464"/>
                    <a:pt x="137" y="456"/>
                    <a:pt x="138" y="452"/>
                  </a:cubicBezTo>
                  <a:close/>
                  <a:moveTo>
                    <a:pt x="86" y="473"/>
                  </a:moveTo>
                  <a:cubicBezTo>
                    <a:pt x="82" y="475"/>
                    <a:pt x="83" y="481"/>
                    <a:pt x="82" y="485"/>
                  </a:cubicBezTo>
                  <a:cubicBezTo>
                    <a:pt x="81" y="492"/>
                    <a:pt x="79" y="499"/>
                    <a:pt x="78" y="505"/>
                  </a:cubicBezTo>
                  <a:cubicBezTo>
                    <a:pt x="78" y="509"/>
                    <a:pt x="77" y="512"/>
                    <a:pt x="77" y="518"/>
                  </a:cubicBezTo>
                  <a:cubicBezTo>
                    <a:pt x="77" y="519"/>
                    <a:pt x="75" y="518"/>
                    <a:pt x="76" y="520"/>
                  </a:cubicBezTo>
                  <a:cubicBezTo>
                    <a:pt x="74" y="527"/>
                    <a:pt x="74" y="531"/>
                    <a:pt x="72" y="536"/>
                  </a:cubicBezTo>
                  <a:cubicBezTo>
                    <a:pt x="73" y="536"/>
                    <a:pt x="73" y="537"/>
                    <a:pt x="73" y="539"/>
                  </a:cubicBezTo>
                  <a:cubicBezTo>
                    <a:pt x="73" y="545"/>
                    <a:pt x="68" y="556"/>
                    <a:pt x="72" y="559"/>
                  </a:cubicBezTo>
                  <a:cubicBezTo>
                    <a:pt x="75" y="543"/>
                    <a:pt x="80" y="527"/>
                    <a:pt x="82" y="511"/>
                  </a:cubicBezTo>
                  <a:cubicBezTo>
                    <a:pt x="83" y="509"/>
                    <a:pt x="81" y="507"/>
                    <a:pt x="84" y="505"/>
                  </a:cubicBezTo>
                  <a:cubicBezTo>
                    <a:pt x="84" y="487"/>
                    <a:pt x="89" y="470"/>
                    <a:pt x="88" y="456"/>
                  </a:cubicBezTo>
                  <a:cubicBezTo>
                    <a:pt x="87" y="463"/>
                    <a:pt x="86" y="466"/>
                    <a:pt x="86" y="473"/>
                  </a:cubicBezTo>
                  <a:close/>
                  <a:moveTo>
                    <a:pt x="67" y="467"/>
                  </a:moveTo>
                  <a:cubicBezTo>
                    <a:pt x="68" y="465"/>
                    <a:pt x="69" y="464"/>
                    <a:pt x="69" y="461"/>
                  </a:cubicBezTo>
                  <a:cubicBezTo>
                    <a:pt x="65" y="461"/>
                    <a:pt x="65" y="466"/>
                    <a:pt x="67" y="467"/>
                  </a:cubicBezTo>
                  <a:close/>
                  <a:moveTo>
                    <a:pt x="61" y="481"/>
                  </a:moveTo>
                  <a:cubicBezTo>
                    <a:pt x="63" y="478"/>
                    <a:pt x="66" y="470"/>
                    <a:pt x="63" y="467"/>
                  </a:cubicBezTo>
                  <a:cubicBezTo>
                    <a:pt x="61" y="471"/>
                    <a:pt x="61" y="478"/>
                    <a:pt x="61" y="481"/>
                  </a:cubicBezTo>
                  <a:close/>
                  <a:moveTo>
                    <a:pt x="141" y="481"/>
                  </a:moveTo>
                  <a:cubicBezTo>
                    <a:pt x="145" y="480"/>
                    <a:pt x="150" y="472"/>
                    <a:pt x="145" y="468"/>
                  </a:cubicBezTo>
                  <a:cubicBezTo>
                    <a:pt x="144" y="473"/>
                    <a:pt x="141" y="476"/>
                    <a:pt x="141" y="481"/>
                  </a:cubicBezTo>
                  <a:close/>
                  <a:moveTo>
                    <a:pt x="79" y="476"/>
                  </a:moveTo>
                  <a:cubicBezTo>
                    <a:pt x="79" y="474"/>
                    <a:pt x="80" y="473"/>
                    <a:pt x="80" y="471"/>
                  </a:cubicBezTo>
                  <a:cubicBezTo>
                    <a:pt x="80" y="471"/>
                    <a:pt x="79" y="470"/>
                    <a:pt x="78" y="470"/>
                  </a:cubicBezTo>
                  <a:cubicBezTo>
                    <a:pt x="79" y="472"/>
                    <a:pt x="77" y="475"/>
                    <a:pt x="79" y="476"/>
                  </a:cubicBezTo>
                  <a:close/>
                  <a:moveTo>
                    <a:pt x="73" y="487"/>
                  </a:moveTo>
                  <a:cubicBezTo>
                    <a:pt x="73" y="486"/>
                    <a:pt x="72" y="483"/>
                    <a:pt x="74" y="481"/>
                  </a:cubicBezTo>
                  <a:cubicBezTo>
                    <a:pt x="73" y="481"/>
                    <a:pt x="73" y="481"/>
                    <a:pt x="72" y="481"/>
                  </a:cubicBezTo>
                  <a:cubicBezTo>
                    <a:pt x="71" y="482"/>
                    <a:pt x="70" y="486"/>
                    <a:pt x="73" y="487"/>
                  </a:cubicBezTo>
                  <a:close/>
                  <a:moveTo>
                    <a:pt x="141" y="499"/>
                  </a:moveTo>
                  <a:cubicBezTo>
                    <a:pt x="143" y="493"/>
                    <a:pt x="136" y="488"/>
                    <a:pt x="134" y="482"/>
                  </a:cubicBezTo>
                  <a:cubicBezTo>
                    <a:pt x="134" y="481"/>
                    <a:pt x="134" y="481"/>
                    <a:pt x="133" y="481"/>
                  </a:cubicBezTo>
                  <a:cubicBezTo>
                    <a:pt x="135" y="488"/>
                    <a:pt x="137" y="494"/>
                    <a:pt x="141" y="499"/>
                  </a:cubicBezTo>
                  <a:close/>
                  <a:moveTo>
                    <a:pt x="141" y="486"/>
                  </a:moveTo>
                  <a:cubicBezTo>
                    <a:pt x="141" y="488"/>
                    <a:pt x="143" y="489"/>
                    <a:pt x="143" y="491"/>
                  </a:cubicBezTo>
                  <a:cubicBezTo>
                    <a:pt x="145" y="490"/>
                    <a:pt x="146" y="486"/>
                    <a:pt x="144" y="484"/>
                  </a:cubicBezTo>
                  <a:cubicBezTo>
                    <a:pt x="143" y="485"/>
                    <a:pt x="142" y="486"/>
                    <a:pt x="141" y="486"/>
                  </a:cubicBezTo>
                  <a:close/>
                  <a:moveTo>
                    <a:pt x="68" y="496"/>
                  </a:moveTo>
                  <a:cubicBezTo>
                    <a:pt x="69" y="494"/>
                    <a:pt x="71" y="489"/>
                    <a:pt x="68" y="488"/>
                  </a:cubicBezTo>
                  <a:cubicBezTo>
                    <a:pt x="67" y="490"/>
                    <a:pt x="64" y="495"/>
                    <a:pt x="68" y="496"/>
                  </a:cubicBezTo>
                  <a:close/>
                  <a:moveTo>
                    <a:pt x="59" y="497"/>
                  </a:moveTo>
                  <a:cubicBezTo>
                    <a:pt x="60" y="495"/>
                    <a:pt x="60" y="493"/>
                    <a:pt x="61" y="491"/>
                  </a:cubicBezTo>
                  <a:cubicBezTo>
                    <a:pt x="60" y="492"/>
                    <a:pt x="60" y="491"/>
                    <a:pt x="59" y="491"/>
                  </a:cubicBezTo>
                  <a:cubicBezTo>
                    <a:pt x="58" y="493"/>
                    <a:pt x="57" y="496"/>
                    <a:pt x="59" y="497"/>
                  </a:cubicBezTo>
                  <a:close/>
                  <a:moveTo>
                    <a:pt x="128" y="562"/>
                  </a:moveTo>
                  <a:cubicBezTo>
                    <a:pt x="129" y="575"/>
                    <a:pt x="128" y="587"/>
                    <a:pt x="130" y="599"/>
                  </a:cubicBezTo>
                  <a:cubicBezTo>
                    <a:pt x="135" y="589"/>
                    <a:pt x="129" y="576"/>
                    <a:pt x="130" y="565"/>
                  </a:cubicBezTo>
                  <a:cubicBezTo>
                    <a:pt x="127" y="562"/>
                    <a:pt x="129" y="558"/>
                    <a:pt x="129" y="553"/>
                  </a:cubicBezTo>
                  <a:cubicBezTo>
                    <a:pt x="129" y="536"/>
                    <a:pt x="130" y="513"/>
                    <a:pt x="127" y="496"/>
                  </a:cubicBezTo>
                  <a:cubicBezTo>
                    <a:pt x="125" y="517"/>
                    <a:pt x="126" y="538"/>
                    <a:pt x="128" y="562"/>
                  </a:cubicBezTo>
                  <a:close/>
                  <a:moveTo>
                    <a:pt x="72" y="504"/>
                  </a:moveTo>
                  <a:cubicBezTo>
                    <a:pt x="73" y="503"/>
                    <a:pt x="73" y="501"/>
                    <a:pt x="76" y="502"/>
                  </a:cubicBezTo>
                  <a:cubicBezTo>
                    <a:pt x="76" y="500"/>
                    <a:pt x="74" y="499"/>
                    <a:pt x="74" y="498"/>
                  </a:cubicBezTo>
                  <a:cubicBezTo>
                    <a:pt x="74" y="500"/>
                    <a:pt x="72" y="502"/>
                    <a:pt x="72" y="504"/>
                  </a:cubicBezTo>
                  <a:close/>
                  <a:moveTo>
                    <a:pt x="137" y="520"/>
                  </a:moveTo>
                  <a:cubicBezTo>
                    <a:pt x="143" y="515"/>
                    <a:pt x="139" y="506"/>
                    <a:pt x="136" y="500"/>
                  </a:cubicBezTo>
                  <a:cubicBezTo>
                    <a:pt x="135" y="506"/>
                    <a:pt x="136" y="515"/>
                    <a:pt x="137" y="520"/>
                  </a:cubicBezTo>
                  <a:close/>
                  <a:moveTo>
                    <a:pt x="63" y="504"/>
                  </a:moveTo>
                  <a:cubicBezTo>
                    <a:pt x="64" y="503"/>
                    <a:pt x="63" y="501"/>
                    <a:pt x="61" y="500"/>
                  </a:cubicBezTo>
                  <a:cubicBezTo>
                    <a:pt x="62" y="502"/>
                    <a:pt x="62" y="503"/>
                    <a:pt x="63" y="504"/>
                  </a:cubicBezTo>
                  <a:close/>
                  <a:moveTo>
                    <a:pt x="55" y="516"/>
                  </a:moveTo>
                  <a:cubicBezTo>
                    <a:pt x="58" y="514"/>
                    <a:pt x="58" y="511"/>
                    <a:pt x="61" y="509"/>
                  </a:cubicBezTo>
                  <a:cubicBezTo>
                    <a:pt x="60" y="507"/>
                    <a:pt x="60" y="506"/>
                    <a:pt x="59" y="505"/>
                  </a:cubicBezTo>
                  <a:cubicBezTo>
                    <a:pt x="58" y="509"/>
                    <a:pt x="56" y="512"/>
                    <a:pt x="55" y="516"/>
                  </a:cubicBezTo>
                  <a:close/>
                  <a:moveTo>
                    <a:pt x="71" y="506"/>
                  </a:moveTo>
                  <a:cubicBezTo>
                    <a:pt x="72" y="508"/>
                    <a:pt x="72" y="509"/>
                    <a:pt x="74" y="509"/>
                  </a:cubicBezTo>
                  <a:cubicBezTo>
                    <a:pt x="74" y="509"/>
                    <a:pt x="73" y="508"/>
                    <a:pt x="74" y="506"/>
                  </a:cubicBezTo>
                  <a:cubicBezTo>
                    <a:pt x="73" y="506"/>
                    <a:pt x="72" y="506"/>
                    <a:pt x="71" y="506"/>
                  </a:cubicBezTo>
                  <a:close/>
                  <a:moveTo>
                    <a:pt x="67" y="514"/>
                  </a:moveTo>
                  <a:cubicBezTo>
                    <a:pt x="68" y="512"/>
                    <a:pt x="70" y="507"/>
                    <a:pt x="66" y="506"/>
                  </a:cubicBezTo>
                  <a:cubicBezTo>
                    <a:pt x="65" y="509"/>
                    <a:pt x="65" y="513"/>
                    <a:pt x="67" y="514"/>
                  </a:cubicBezTo>
                  <a:close/>
                  <a:moveTo>
                    <a:pt x="59" y="523"/>
                  </a:moveTo>
                  <a:cubicBezTo>
                    <a:pt x="60" y="522"/>
                    <a:pt x="61" y="523"/>
                    <a:pt x="62" y="523"/>
                  </a:cubicBezTo>
                  <a:cubicBezTo>
                    <a:pt x="64" y="521"/>
                    <a:pt x="65" y="517"/>
                    <a:pt x="62" y="515"/>
                  </a:cubicBezTo>
                  <a:cubicBezTo>
                    <a:pt x="62" y="518"/>
                    <a:pt x="60" y="520"/>
                    <a:pt x="59" y="523"/>
                  </a:cubicBezTo>
                  <a:close/>
                  <a:moveTo>
                    <a:pt x="141" y="530"/>
                  </a:moveTo>
                  <a:cubicBezTo>
                    <a:pt x="144" y="527"/>
                    <a:pt x="146" y="523"/>
                    <a:pt x="146" y="517"/>
                  </a:cubicBezTo>
                  <a:cubicBezTo>
                    <a:pt x="144" y="517"/>
                    <a:pt x="144" y="516"/>
                    <a:pt x="143" y="516"/>
                  </a:cubicBezTo>
                  <a:cubicBezTo>
                    <a:pt x="141" y="520"/>
                    <a:pt x="139" y="526"/>
                    <a:pt x="141" y="530"/>
                  </a:cubicBezTo>
                  <a:close/>
                  <a:moveTo>
                    <a:pt x="73" y="520"/>
                  </a:moveTo>
                  <a:cubicBezTo>
                    <a:pt x="73" y="518"/>
                    <a:pt x="73" y="517"/>
                    <a:pt x="71" y="516"/>
                  </a:cubicBezTo>
                  <a:cubicBezTo>
                    <a:pt x="70" y="517"/>
                    <a:pt x="71" y="520"/>
                    <a:pt x="73" y="520"/>
                  </a:cubicBezTo>
                  <a:close/>
                  <a:moveTo>
                    <a:pt x="49" y="546"/>
                  </a:moveTo>
                  <a:cubicBezTo>
                    <a:pt x="53" y="541"/>
                    <a:pt x="61" y="533"/>
                    <a:pt x="57" y="526"/>
                  </a:cubicBezTo>
                  <a:cubicBezTo>
                    <a:pt x="55" y="533"/>
                    <a:pt x="51" y="538"/>
                    <a:pt x="49" y="546"/>
                  </a:cubicBezTo>
                  <a:close/>
                  <a:moveTo>
                    <a:pt x="69" y="539"/>
                  </a:moveTo>
                  <a:cubicBezTo>
                    <a:pt x="69" y="536"/>
                    <a:pt x="73" y="530"/>
                    <a:pt x="68" y="529"/>
                  </a:cubicBezTo>
                  <a:cubicBezTo>
                    <a:pt x="66" y="532"/>
                    <a:pt x="67" y="536"/>
                    <a:pt x="69" y="539"/>
                  </a:cubicBezTo>
                  <a:close/>
                  <a:moveTo>
                    <a:pt x="140" y="536"/>
                  </a:moveTo>
                  <a:cubicBezTo>
                    <a:pt x="139" y="535"/>
                    <a:pt x="139" y="533"/>
                    <a:pt x="138" y="532"/>
                  </a:cubicBezTo>
                  <a:cubicBezTo>
                    <a:pt x="138" y="534"/>
                    <a:pt x="137" y="536"/>
                    <a:pt x="140" y="536"/>
                  </a:cubicBezTo>
                  <a:close/>
                  <a:moveTo>
                    <a:pt x="57" y="548"/>
                  </a:moveTo>
                  <a:cubicBezTo>
                    <a:pt x="60" y="545"/>
                    <a:pt x="65" y="539"/>
                    <a:pt x="61" y="536"/>
                  </a:cubicBezTo>
                  <a:cubicBezTo>
                    <a:pt x="60" y="540"/>
                    <a:pt x="56" y="543"/>
                    <a:pt x="57" y="548"/>
                  </a:cubicBezTo>
                  <a:close/>
                  <a:moveTo>
                    <a:pt x="143" y="549"/>
                  </a:moveTo>
                  <a:cubicBezTo>
                    <a:pt x="144" y="547"/>
                    <a:pt x="144" y="544"/>
                    <a:pt x="145" y="542"/>
                  </a:cubicBezTo>
                  <a:cubicBezTo>
                    <a:pt x="144" y="542"/>
                    <a:pt x="144" y="540"/>
                    <a:pt x="143" y="540"/>
                  </a:cubicBezTo>
                  <a:cubicBezTo>
                    <a:pt x="140" y="542"/>
                    <a:pt x="141" y="547"/>
                    <a:pt x="143" y="549"/>
                  </a:cubicBezTo>
                  <a:close/>
                  <a:moveTo>
                    <a:pt x="137" y="558"/>
                  </a:moveTo>
                  <a:cubicBezTo>
                    <a:pt x="138" y="560"/>
                    <a:pt x="139" y="556"/>
                    <a:pt x="141" y="556"/>
                  </a:cubicBezTo>
                  <a:cubicBezTo>
                    <a:pt x="140" y="554"/>
                    <a:pt x="140" y="551"/>
                    <a:pt x="139" y="550"/>
                  </a:cubicBezTo>
                  <a:cubicBezTo>
                    <a:pt x="138" y="553"/>
                    <a:pt x="139" y="557"/>
                    <a:pt x="137" y="558"/>
                  </a:cubicBezTo>
                  <a:close/>
                  <a:moveTo>
                    <a:pt x="149" y="557"/>
                  </a:moveTo>
                  <a:cubicBezTo>
                    <a:pt x="150" y="559"/>
                    <a:pt x="151" y="562"/>
                    <a:pt x="151" y="564"/>
                  </a:cubicBezTo>
                  <a:cubicBezTo>
                    <a:pt x="151" y="567"/>
                    <a:pt x="152" y="564"/>
                    <a:pt x="152" y="563"/>
                  </a:cubicBezTo>
                  <a:cubicBezTo>
                    <a:pt x="152" y="557"/>
                    <a:pt x="151" y="556"/>
                    <a:pt x="152" y="552"/>
                  </a:cubicBezTo>
                  <a:cubicBezTo>
                    <a:pt x="151" y="552"/>
                    <a:pt x="151" y="551"/>
                    <a:pt x="151" y="551"/>
                  </a:cubicBezTo>
                  <a:cubicBezTo>
                    <a:pt x="150" y="553"/>
                    <a:pt x="150" y="555"/>
                    <a:pt x="149" y="557"/>
                  </a:cubicBezTo>
                  <a:close/>
                  <a:moveTo>
                    <a:pt x="65" y="562"/>
                  </a:moveTo>
                  <a:cubicBezTo>
                    <a:pt x="65" y="559"/>
                    <a:pt x="68" y="553"/>
                    <a:pt x="65" y="551"/>
                  </a:cubicBezTo>
                  <a:cubicBezTo>
                    <a:pt x="63" y="554"/>
                    <a:pt x="61" y="560"/>
                    <a:pt x="65" y="562"/>
                  </a:cubicBezTo>
                  <a:close/>
                  <a:moveTo>
                    <a:pt x="52" y="560"/>
                  </a:moveTo>
                  <a:cubicBezTo>
                    <a:pt x="53" y="558"/>
                    <a:pt x="54" y="556"/>
                    <a:pt x="53" y="555"/>
                  </a:cubicBezTo>
                  <a:cubicBezTo>
                    <a:pt x="52" y="556"/>
                    <a:pt x="50" y="559"/>
                    <a:pt x="52" y="560"/>
                  </a:cubicBezTo>
                  <a:close/>
                  <a:moveTo>
                    <a:pt x="140" y="562"/>
                  </a:moveTo>
                  <a:cubicBezTo>
                    <a:pt x="140" y="564"/>
                    <a:pt x="141" y="564"/>
                    <a:pt x="142" y="565"/>
                  </a:cubicBezTo>
                  <a:cubicBezTo>
                    <a:pt x="141" y="563"/>
                    <a:pt x="144" y="560"/>
                    <a:pt x="141" y="560"/>
                  </a:cubicBezTo>
                  <a:cubicBezTo>
                    <a:pt x="141" y="561"/>
                    <a:pt x="140" y="561"/>
                    <a:pt x="140" y="562"/>
                  </a:cubicBezTo>
                  <a:close/>
                  <a:moveTo>
                    <a:pt x="70" y="569"/>
                  </a:moveTo>
                  <a:cubicBezTo>
                    <a:pt x="70" y="567"/>
                    <a:pt x="71" y="564"/>
                    <a:pt x="68" y="563"/>
                  </a:cubicBezTo>
                  <a:cubicBezTo>
                    <a:pt x="69" y="566"/>
                    <a:pt x="67" y="569"/>
                    <a:pt x="70" y="569"/>
                  </a:cubicBezTo>
                  <a:close/>
                  <a:moveTo>
                    <a:pt x="47" y="571"/>
                  </a:moveTo>
                  <a:cubicBezTo>
                    <a:pt x="47" y="569"/>
                    <a:pt x="49" y="569"/>
                    <a:pt x="49" y="566"/>
                  </a:cubicBezTo>
                  <a:cubicBezTo>
                    <a:pt x="47" y="566"/>
                    <a:pt x="46" y="570"/>
                    <a:pt x="47" y="571"/>
                  </a:cubicBezTo>
                  <a:close/>
                  <a:moveTo>
                    <a:pt x="60" y="572"/>
                  </a:moveTo>
                  <a:cubicBezTo>
                    <a:pt x="62" y="572"/>
                    <a:pt x="62" y="569"/>
                    <a:pt x="63" y="567"/>
                  </a:cubicBezTo>
                  <a:cubicBezTo>
                    <a:pt x="62" y="567"/>
                    <a:pt x="62" y="565"/>
                    <a:pt x="61" y="566"/>
                  </a:cubicBezTo>
                  <a:cubicBezTo>
                    <a:pt x="60" y="567"/>
                    <a:pt x="60" y="571"/>
                    <a:pt x="60" y="572"/>
                  </a:cubicBezTo>
                  <a:close/>
                  <a:moveTo>
                    <a:pt x="148" y="578"/>
                  </a:moveTo>
                  <a:cubicBezTo>
                    <a:pt x="148" y="584"/>
                    <a:pt x="155" y="593"/>
                    <a:pt x="157" y="597"/>
                  </a:cubicBezTo>
                  <a:cubicBezTo>
                    <a:pt x="154" y="587"/>
                    <a:pt x="153" y="577"/>
                    <a:pt x="152" y="566"/>
                  </a:cubicBezTo>
                  <a:cubicBezTo>
                    <a:pt x="151" y="571"/>
                    <a:pt x="148" y="574"/>
                    <a:pt x="148" y="578"/>
                  </a:cubicBezTo>
                  <a:close/>
                  <a:moveTo>
                    <a:pt x="139" y="571"/>
                  </a:moveTo>
                  <a:cubicBezTo>
                    <a:pt x="137" y="573"/>
                    <a:pt x="137" y="569"/>
                    <a:pt x="134" y="569"/>
                  </a:cubicBezTo>
                  <a:cubicBezTo>
                    <a:pt x="135" y="575"/>
                    <a:pt x="134" y="579"/>
                    <a:pt x="137" y="583"/>
                  </a:cubicBezTo>
                  <a:cubicBezTo>
                    <a:pt x="137" y="578"/>
                    <a:pt x="142" y="572"/>
                    <a:pt x="138" y="569"/>
                  </a:cubicBezTo>
                  <a:cubicBezTo>
                    <a:pt x="136" y="571"/>
                    <a:pt x="138" y="570"/>
                    <a:pt x="139" y="571"/>
                  </a:cubicBezTo>
                  <a:close/>
                  <a:moveTo>
                    <a:pt x="63" y="600"/>
                  </a:moveTo>
                  <a:cubicBezTo>
                    <a:pt x="65" y="593"/>
                    <a:pt x="69" y="581"/>
                    <a:pt x="67" y="574"/>
                  </a:cubicBezTo>
                  <a:cubicBezTo>
                    <a:pt x="66" y="582"/>
                    <a:pt x="64" y="591"/>
                    <a:pt x="63" y="600"/>
                  </a:cubicBezTo>
                  <a:close/>
                  <a:moveTo>
                    <a:pt x="48" y="581"/>
                  </a:moveTo>
                  <a:cubicBezTo>
                    <a:pt x="50" y="580"/>
                    <a:pt x="52" y="577"/>
                    <a:pt x="52" y="575"/>
                  </a:cubicBezTo>
                  <a:cubicBezTo>
                    <a:pt x="51" y="575"/>
                    <a:pt x="51" y="574"/>
                    <a:pt x="51" y="574"/>
                  </a:cubicBezTo>
                  <a:cubicBezTo>
                    <a:pt x="50" y="577"/>
                    <a:pt x="48" y="578"/>
                    <a:pt x="48" y="581"/>
                  </a:cubicBezTo>
                  <a:close/>
                  <a:moveTo>
                    <a:pt x="53" y="589"/>
                  </a:moveTo>
                  <a:cubicBezTo>
                    <a:pt x="57" y="586"/>
                    <a:pt x="54" y="582"/>
                    <a:pt x="53" y="579"/>
                  </a:cubicBezTo>
                  <a:cubicBezTo>
                    <a:pt x="50" y="581"/>
                    <a:pt x="50" y="586"/>
                    <a:pt x="53" y="589"/>
                  </a:cubicBezTo>
                  <a:close/>
                  <a:moveTo>
                    <a:pt x="145" y="589"/>
                  </a:moveTo>
                  <a:cubicBezTo>
                    <a:pt x="146" y="589"/>
                    <a:pt x="147" y="589"/>
                    <a:pt x="148" y="589"/>
                  </a:cubicBezTo>
                  <a:cubicBezTo>
                    <a:pt x="148" y="587"/>
                    <a:pt x="148" y="585"/>
                    <a:pt x="146" y="585"/>
                  </a:cubicBezTo>
                  <a:cubicBezTo>
                    <a:pt x="146" y="586"/>
                    <a:pt x="146" y="588"/>
                    <a:pt x="145" y="589"/>
                  </a:cubicBezTo>
                  <a:close/>
                  <a:moveTo>
                    <a:pt x="42" y="594"/>
                  </a:moveTo>
                  <a:cubicBezTo>
                    <a:pt x="44" y="593"/>
                    <a:pt x="46" y="589"/>
                    <a:pt x="45" y="586"/>
                  </a:cubicBezTo>
                  <a:cubicBezTo>
                    <a:pt x="44" y="589"/>
                    <a:pt x="42" y="590"/>
                    <a:pt x="42" y="594"/>
                  </a:cubicBezTo>
                  <a:close/>
                  <a:moveTo>
                    <a:pt x="48" y="596"/>
                  </a:moveTo>
                  <a:cubicBezTo>
                    <a:pt x="51" y="596"/>
                    <a:pt x="50" y="592"/>
                    <a:pt x="48" y="590"/>
                  </a:cubicBezTo>
                  <a:cubicBezTo>
                    <a:pt x="49" y="592"/>
                    <a:pt x="48" y="594"/>
                    <a:pt x="48" y="596"/>
                  </a:cubicBezTo>
                  <a:close/>
                  <a:moveTo>
                    <a:pt x="154" y="614"/>
                  </a:moveTo>
                  <a:cubicBezTo>
                    <a:pt x="157" y="606"/>
                    <a:pt x="155" y="598"/>
                    <a:pt x="150" y="594"/>
                  </a:cubicBezTo>
                  <a:cubicBezTo>
                    <a:pt x="147" y="602"/>
                    <a:pt x="148" y="609"/>
                    <a:pt x="154" y="614"/>
                  </a:cubicBezTo>
                  <a:close/>
                  <a:moveTo>
                    <a:pt x="58" y="601"/>
                  </a:moveTo>
                  <a:cubicBezTo>
                    <a:pt x="62" y="601"/>
                    <a:pt x="59" y="598"/>
                    <a:pt x="59" y="597"/>
                  </a:cubicBezTo>
                  <a:cubicBezTo>
                    <a:pt x="58" y="598"/>
                    <a:pt x="58" y="599"/>
                    <a:pt x="58" y="601"/>
                  </a:cubicBezTo>
                  <a:close/>
                  <a:moveTo>
                    <a:pt x="51" y="604"/>
                  </a:moveTo>
                  <a:cubicBezTo>
                    <a:pt x="53" y="603"/>
                    <a:pt x="54" y="600"/>
                    <a:pt x="53" y="598"/>
                  </a:cubicBezTo>
                  <a:cubicBezTo>
                    <a:pt x="52" y="600"/>
                    <a:pt x="51" y="602"/>
                    <a:pt x="51" y="604"/>
                  </a:cubicBezTo>
                  <a:close/>
                  <a:moveTo>
                    <a:pt x="40" y="612"/>
                  </a:moveTo>
                  <a:cubicBezTo>
                    <a:pt x="42" y="611"/>
                    <a:pt x="46" y="604"/>
                    <a:pt x="41" y="603"/>
                  </a:cubicBezTo>
                  <a:cubicBezTo>
                    <a:pt x="40" y="605"/>
                    <a:pt x="41" y="610"/>
                    <a:pt x="40" y="612"/>
                  </a:cubicBezTo>
                  <a:close/>
                  <a:moveTo>
                    <a:pt x="138" y="610"/>
                  </a:moveTo>
                  <a:cubicBezTo>
                    <a:pt x="139" y="610"/>
                    <a:pt x="141" y="610"/>
                    <a:pt x="142" y="609"/>
                  </a:cubicBezTo>
                  <a:cubicBezTo>
                    <a:pt x="141" y="607"/>
                    <a:pt x="142" y="605"/>
                    <a:pt x="140" y="604"/>
                  </a:cubicBezTo>
                  <a:cubicBezTo>
                    <a:pt x="139" y="606"/>
                    <a:pt x="138" y="607"/>
                    <a:pt x="138" y="610"/>
                  </a:cubicBezTo>
                  <a:close/>
                  <a:moveTo>
                    <a:pt x="147" y="613"/>
                  </a:moveTo>
                  <a:cubicBezTo>
                    <a:pt x="146" y="616"/>
                    <a:pt x="144" y="618"/>
                    <a:pt x="143" y="620"/>
                  </a:cubicBezTo>
                  <a:cubicBezTo>
                    <a:pt x="145" y="619"/>
                    <a:pt x="149" y="616"/>
                    <a:pt x="149" y="621"/>
                  </a:cubicBezTo>
                  <a:cubicBezTo>
                    <a:pt x="150" y="621"/>
                    <a:pt x="151" y="622"/>
                    <a:pt x="153" y="622"/>
                  </a:cubicBezTo>
                  <a:cubicBezTo>
                    <a:pt x="151" y="618"/>
                    <a:pt x="150" y="613"/>
                    <a:pt x="146" y="610"/>
                  </a:cubicBezTo>
                  <a:cubicBezTo>
                    <a:pt x="146" y="612"/>
                    <a:pt x="147" y="612"/>
                    <a:pt x="147" y="613"/>
                  </a:cubicBezTo>
                  <a:close/>
                  <a:moveTo>
                    <a:pt x="159" y="625"/>
                  </a:moveTo>
                  <a:cubicBezTo>
                    <a:pt x="161" y="621"/>
                    <a:pt x="161" y="616"/>
                    <a:pt x="159" y="612"/>
                  </a:cubicBezTo>
                  <a:cubicBezTo>
                    <a:pt x="159" y="616"/>
                    <a:pt x="153" y="621"/>
                    <a:pt x="159" y="625"/>
                  </a:cubicBezTo>
                  <a:close/>
                  <a:moveTo>
                    <a:pt x="55" y="612"/>
                  </a:moveTo>
                  <a:cubicBezTo>
                    <a:pt x="52" y="616"/>
                    <a:pt x="57" y="617"/>
                    <a:pt x="55" y="612"/>
                  </a:cubicBezTo>
                  <a:close/>
                  <a:moveTo>
                    <a:pt x="59" y="625"/>
                  </a:moveTo>
                  <a:cubicBezTo>
                    <a:pt x="61" y="622"/>
                    <a:pt x="61" y="618"/>
                    <a:pt x="61" y="613"/>
                  </a:cubicBezTo>
                  <a:cubicBezTo>
                    <a:pt x="61" y="613"/>
                    <a:pt x="61" y="612"/>
                    <a:pt x="60" y="612"/>
                  </a:cubicBezTo>
                  <a:cubicBezTo>
                    <a:pt x="59" y="616"/>
                    <a:pt x="54" y="622"/>
                    <a:pt x="59" y="625"/>
                  </a:cubicBezTo>
                  <a:close/>
                  <a:moveTo>
                    <a:pt x="44" y="623"/>
                  </a:moveTo>
                  <a:cubicBezTo>
                    <a:pt x="43" y="624"/>
                    <a:pt x="49" y="617"/>
                    <a:pt x="47" y="613"/>
                  </a:cubicBezTo>
                  <a:cubicBezTo>
                    <a:pt x="45" y="616"/>
                    <a:pt x="43" y="620"/>
                    <a:pt x="44" y="623"/>
                  </a:cubicBezTo>
                  <a:close/>
                  <a:moveTo>
                    <a:pt x="139" y="619"/>
                  </a:moveTo>
                  <a:cubicBezTo>
                    <a:pt x="140" y="619"/>
                    <a:pt x="141" y="616"/>
                    <a:pt x="140" y="615"/>
                  </a:cubicBezTo>
                  <a:cubicBezTo>
                    <a:pt x="139" y="616"/>
                    <a:pt x="136" y="618"/>
                    <a:pt x="139" y="619"/>
                  </a:cubicBezTo>
                  <a:close/>
                  <a:moveTo>
                    <a:pt x="145" y="630"/>
                  </a:moveTo>
                  <a:cubicBezTo>
                    <a:pt x="146" y="630"/>
                    <a:pt x="147" y="630"/>
                    <a:pt x="147" y="631"/>
                  </a:cubicBezTo>
                  <a:cubicBezTo>
                    <a:pt x="149" y="630"/>
                    <a:pt x="151" y="629"/>
                    <a:pt x="151" y="627"/>
                  </a:cubicBezTo>
                  <a:cubicBezTo>
                    <a:pt x="149" y="627"/>
                    <a:pt x="149" y="625"/>
                    <a:pt x="147" y="626"/>
                  </a:cubicBezTo>
                  <a:cubicBezTo>
                    <a:pt x="147" y="627"/>
                    <a:pt x="145" y="628"/>
                    <a:pt x="145" y="630"/>
                  </a:cubicBezTo>
                  <a:close/>
                  <a:moveTo>
                    <a:pt x="133" y="633"/>
                  </a:moveTo>
                  <a:cubicBezTo>
                    <a:pt x="137" y="634"/>
                    <a:pt x="136" y="627"/>
                    <a:pt x="135" y="627"/>
                  </a:cubicBezTo>
                  <a:cubicBezTo>
                    <a:pt x="135" y="630"/>
                    <a:pt x="133" y="630"/>
                    <a:pt x="133" y="633"/>
                  </a:cubicBezTo>
                  <a:close/>
                  <a:moveTo>
                    <a:pt x="54" y="635"/>
                  </a:moveTo>
                  <a:cubicBezTo>
                    <a:pt x="55" y="634"/>
                    <a:pt x="54" y="629"/>
                    <a:pt x="53" y="630"/>
                  </a:cubicBezTo>
                  <a:cubicBezTo>
                    <a:pt x="54" y="631"/>
                    <a:pt x="52" y="635"/>
                    <a:pt x="54" y="635"/>
                  </a:cubicBezTo>
                  <a:close/>
                  <a:moveTo>
                    <a:pt x="167" y="633"/>
                  </a:moveTo>
                  <a:cubicBezTo>
                    <a:pt x="169" y="634"/>
                    <a:pt x="169" y="638"/>
                    <a:pt x="170" y="640"/>
                  </a:cubicBezTo>
                  <a:cubicBezTo>
                    <a:pt x="169" y="640"/>
                    <a:pt x="168" y="640"/>
                    <a:pt x="168" y="641"/>
                  </a:cubicBezTo>
                  <a:cubicBezTo>
                    <a:pt x="170" y="644"/>
                    <a:pt x="172" y="647"/>
                    <a:pt x="174" y="648"/>
                  </a:cubicBezTo>
                  <a:cubicBezTo>
                    <a:pt x="177" y="647"/>
                    <a:pt x="177" y="644"/>
                    <a:pt x="179" y="642"/>
                  </a:cubicBezTo>
                  <a:cubicBezTo>
                    <a:pt x="176" y="642"/>
                    <a:pt x="176" y="638"/>
                    <a:pt x="175" y="636"/>
                  </a:cubicBezTo>
                  <a:cubicBezTo>
                    <a:pt x="176" y="636"/>
                    <a:pt x="177" y="635"/>
                    <a:pt x="178" y="634"/>
                  </a:cubicBezTo>
                  <a:cubicBezTo>
                    <a:pt x="181" y="637"/>
                    <a:pt x="183" y="639"/>
                    <a:pt x="186" y="641"/>
                  </a:cubicBezTo>
                  <a:cubicBezTo>
                    <a:pt x="185" y="643"/>
                    <a:pt x="187" y="646"/>
                    <a:pt x="189" y="648"/>
                  </a:cubicBezTo>
                  <a:cubicBezTo>
                    <a:pt x="189" y="642"/>
                    <a:pt x="188" y="638"/>
                    <a:pt x="189" y="632"/>
                  </a:cubicBezTo>
                  <a:cubicBezTo>
                    <a:pt x="183" y="632"/>
                    <a:pt x="173" y="629"/>
                    <a:pt x="167" y="633"/>
                  </a:cubicBezTo>
                  <a:close/>
                  <a:moveTo>
                    <a:pt x="57" y="646"/>
                  </a:moveTo>
                  <a:cubicBezTo>
                    <a:pt x="61" y="643"/>
                    <a:pt x="63" y="638"/>
                    <a:pt x="65" y="633"/>
                  </a:cubicBezTo>
                  <a:cubicBezTo>
                    <a:pt x="63" y="633"/>
                    <a:pt x="63" y="632"/>
                    <a:pt x="61" y="632"/>
                  </a:cubicBezTo>
                  <a:cubicBezTo>
                    <a:pt x="60" y="637"/>
                    <a:pt x="59" y="641"/>
                    <a:pt x="57" y="646"/>
                  </a:cubicBezTo>
                  <a:close/>
                  <a:moveTo>
                    <a:pt x="38" y="640"/>
                  </a:moveTo>
                  <a:cubicBezTo>
                    <a:pt x="38" y="639"/>
                    <a:pt x="40" y="635"/>
                    <a:pt x="39" y="635"/>
                  </a:cubicBezTo>
                  <a:cubicBezTo>
                    <a:pt x="38" y="637"/>
                    <a:pt x="36" y="639"/>
                    <a:pt x="38" y="640"/>
                  </a:cubicBezTo>
                  <a:close/>
                  <a:moveTo>
                    <a:pt x="140" y="641"/>
                  </a:moveTo>
                  <a:cubicBezTo>
                    <a:pt x="140" y="642"/>
                    <a:pt x="142" y="642"/>
                    <a:pt x="141" y="643"/>
                  </a:cubicBezTo>
                  <a:cubicBezTo>
                    <a:pt x="143" y="642"/>
                    <a:pt x="145" y="641"/>
                    <a:pt x="146" y="638"/>
                  </a:cubicBezTo>
                  <a:cubicBezTo>
                    <a:pt x="144" y="638"/>
                    <a:pt x="145" y="635"/>
                    <a:pt x="143" y="635"/>
                  </a:cubicBezTo>
                  <a:cubicBezTo>
                    <a:pt x="142" y="637"/>
                    <a:pt x="141" y="639"/>
                    <a:pt x="140" y="641"/>
                  </a:cubicBezTo>
                  <a:close/>
                  <a:moveTo>
                    <a:pt x="156" y="643"/>
                  </a:moveTo>
                  <a:cubicBezTo>
                    <a:pt x="157" y="643"/>
                    <a:pt x="157" y="644"/>
                    <a:pt x="158" y="645"/>
                  </a:cubicBezTo>
                  <a:cubicBezTo>
                    <a:pt x="159" y="643"/>
                    <a:pt x="159" y="642"/>
                    <a:pt x="161" y="642"/>
                  </a:cubicBezTo>
                  <a:cubicBezTo>
                    <a:pt x="160" y="640"/>
                    <a:pt x="159" y="637"/>
                    <a:pt x="159" y="635"/>
                  </a:cubicBezTo>
                  <a:cubicBezTo>
                    <a:pt x="158" y="637"/>
                    <a:pt x="156" y="640"/>
                    <a:pt x="156" y="643"/>
                  </a:cubicBezTo>
                  <a:close/>
                  <a:moveTo>
                    <a:pt x="59" y="650"/>
                  </a:moveTo>
                  <a:cubicBezTo>
                    <a:pt x="60" y="651"/>
                    <a:pt x="60" y="653"/>
                    <a:pt x="62" y="653"/>
                  </a:cubicBezTo>
                  <a:cubicBezTo>
                    <a:pt x="64" y="649"/>
                    <a:pt x="67" y="641"/>
                    <a:pt x="66" y="637"/>
                  </a:cubicBezTo>
                  <a:cubicBezTo>
                    <a:pt x="64" y="641"/>
                    <a:pt x="61" y="645"/>
                    <a:pt x="59" y="650"/>
                  </a:cubicBezTo>
                  <a:close/>
                  <a:moveTo>
                    <a:pt x="25" y="643"/>
                  </a:moveTo>
                  <a:cubicBezTo>
                    <a:pt x="28" y="644"/>
                    <a:pt x="29" y="641"/>
                    <a:pt x="31" y="640"/>
                  </a:cubicBezTo>
                  <a:cubicBezTo>
                    <a:pt x="28" y="640"/>
                    <a:pt x="27" y="640"/>
                    <a:pt x="25" y="643"/>
                  </a:cubicBezTo>
                  <a:close/>
                  <a:moveTo>
                    <a:pt x="146" y="651"/>
                  </a:moveTo>
                  <a:cubicBezTo>
                    <a:pt x="150" y="650"/>
                    <a:pt x="148" y="644"/>
                    <a:pt x="146" y="644"/>
                  </a:cubicBezTo>
                  <a:cubicBezTo>
                    <a:pt x="143" y="646"/>
                    <a:pt x="145" y="648"/>
                    <a:pt x="146" y="651"/>
                  </a:cubicBezTo>
                  <a:close/>
                  <a:moveTo>
                    <a:pt x="164" y="646"/>
                  </a:moveTo>
                  <a:cubicBezTo>
                    <a:pt x="166" y="648"/>
                    <a:pt x="168" y="650"/>
                    <a:pt x="169" y="652"/>
                  </a:cubicBezTo>
                  <a:cubicBezTo>
                    <a:pt x="167" y="653"/>
                    <a:pt x="167" y="651"/>
                    <a:pt x="165" y="650"/>
                  </a:cubicBezTo>
                  <a:cubicBezTo>
                    <a:pt x="165" y="650"/>
                    <a:pt x="165" y="651"/>
                    <a:pt x="164" y="651"/>
                  </a:cubicBezTo>
                  <a:cubicBezTo>
                    <a:pt x="164" y="654"/>
                    <a:pt x="170" y="652"/>
                    <a:pt x="172" y="653"/>
                  </a:cubicBezTo>
                  <a:cubicBezTo>
                    <a:pt x="170" y="650"/>
                    <a:pt x="168" y="646"/>
                    <a:pt x="165" y="645"/>
                  </a:cubicBezTo>
                  <a:cubicBezTo>
                    <a:pt x="167" y="647"/>
                    <a:pt x="164" y="645"/>
                    <a:pt x="164" y="646"/>
                  </a:cubicBezTo>
                  <a:close/>
                  <a:moveTo>
                    <a:pt x="45" y="652"/>
                  </a:moveTo>
                  <a:cubicBezTo>
                    <a:pt x="47" y="651"/>
                    <a:pt x="48" y="648"/>
                    <a:pt x="48" y="646"/>
                  </a:cubicBezTo>
                  <a:cubicBezTo>
                    <a:pt x="46" y="644"/>
                    <a:pt x="43" y="650"/>
                    <a:pt x="45" y="652"/>
                  </a:cubicBezTo>
                  <a:close/>
                  <a:moveTo>
                    <a:pt x="21" y="649"/>
                  </a:moveTo>
                  <a:cubicBezTo>
                    <a:pt x="23" y="650"/>
                    <a:pt x="23" y="653"/>
                    <a:pt x="25" y="653"/>
                  </a:cubicBezTo>
                  <a:cubicBezTo>
                    <a:pt x="24" y="650"/>
                    <a:pt x="25" y="647"/>
                    <a:pt x="22" y="646"/>
                  </a:cubicBezTo>
                  <a:cubicBezTo>
                    <a:pt x="22" y="647"/>
                    <a:pt x="21" y="647"/>
                    <a:pt x="21" y="649"/>
                  </a:cubicBezTo>
                  <a:close/>
                  <a:moveTo>
                    <a:pt x="66" y="659"/>
                  </a:moveTo>
                  <a:cubicBezTo>
                    <a:pt x="67" y="661"/>
                    <a:pt x="68" y="662"/>
                    <a:pt x="69" y="663"/>
                  </a:cubicBezTo>
                  <a:cubicBezTo>
                    <a:pt x="71" y="659"/>
                    <a:pt x="74" y="652"/>
                    <a:pt x="71" y="649"/>
                  </a:cubicBezTo>
                  <a:cubicBezTo>
                    <a:pt x="70" y="653"/>
                    <a:pt x="68" y="655"/>
                    <a:pt x="66" y="659"/>
                  </a:cubicBezTo>
                  <a:close/>
                  <a:moveTo>
                    <a:pt x="55" y="652"/>
                  </a:moveTo>
                  <a:cubicBezTo>
                    <a:pt x="56" y="652"/>
                    <a:pt x="55" y="648"/>
                    <a:pt x="54" y="650"/>
                  </a:cubicBezTo>
                  <a:cubicBezTo>
                    <a:pt x="53" y="651"/>
                    <a:pt x="54" y="652"/>
                    <a:pt x="55" y="652"/>
                  </a:cubicBezTo>
                  <a:close/>
                  <a:moveTo>
                    <a:pt x="142" y="657"/>
                  </a:moveTo>
                  <a:cubicBezTo>
                    <a:pt x="143" y="657"/>
                    <a:pt x="143" y="655"/>
                    <a:pt x="144" y="655"/>
                  </a:cubicBezTo>
                  <a:cubicBezTo>
                    <a:pt x="143" y="652"/>
                    <a:pt x="142" y="650"/>
                    <a:pt x="140" y="649"/>
                  </a:cubicBezTo>
                  <a:cubicBezTo>
                    <a:pt x="139" y="651"/>
                    <a:pt x="140" y="656"/>
                    <a:pt x="142" y="657"/>
                  </a:cubicBezTo>
                  <a:close/>
                  <a:moveTo>
                    <a:pt x="187" y="657"/>
                  </a:moveTo>
                  <a:cubicBezTo>
                    <a:pt x="188" y="655"/>
                    <a:pt x="185" y="650"/>
                    <a:pt x="184" y="650"/>
                  </a:cubicBezTo>
                  <a:cubicBezTo>
                    <a:pt x="185" y="652"/>
                    <a:pt x="185" y="656"/>
                    <a:pt x="187" y="657"/>
                  </a:cubicBezTo>
                  <a:close/>
                  <a:moveTo>
                    <a:pt x="150" y="655"/>
                  </a:moveTo>
                  <a:cubicBezTo>
                    <a:pt x="150" y="654"/>
                    <a:pt x="154" y="652"/>
                    <a:pt x="151" y="651"/>
                  </a:cubicBezTo>
                  <a:cubicBezTo>
                    <a:pt x="151" y="653"/>
                    <a:pt x="148" y="654"/>
                    <a:pt x="150" y="655"/>
                  </a:cubicBezTo>
                  <a:close/>
                  <a:moveTo>
                    <a:pt x="155" y="653"/>
                  </a:moveTo>
                  <a:cubicBezTo>
                    <a:pt x="157" y="654"/>
                    <a:pt x="158" y="651"/>
                    <a:pt x="156" y="651"/>
                  </a:cubicBezTo>
                  <a:cubicBezTo>
                    <a:pt x="156" y="652"/>
                    <a:pt x="155" y="652"/>
                    <a:pt x="155" y="653"/>
                  </a:cubicBezTo>
                  <a:close/>
                  <a:moveTo>
                    <a:pt x="35" y="664"/>
                  </a:moveTo>
                  <a:cubicBezTo>
                    <a:pt x="35" y="659"/>
                    <a:pt x="31" y="653"/>
                    <a:pt x="28" y="652"/>
                  </a:cubicBezTo>
                  <a:cubicBezTo>
                    <a:pt x="31" y="655"/>
                    <a:pt x="31" y="662"/>
                    <a:pt x="35" y="664"/>
                  </a:cubicBezTo>
                  <a:close/>
                  <a:moveTo>
                    <a:pt x="22" y="671"/>
                  </a:moveTo>
                  <a:cubicBezTo>
                    <a:pt x="25" y="671"/>
                    <a:pt x="26" y="671"/>
                    <a:pt x="28" y="670"/>
                  </a:cubicBezTo>
                  <a:cubicBezTo>
                    <a:pt x="26" y="663"/>
                    <a:pt x="23" y="657"/>
                    <a:pt x="19" y="653"/>
                  </a:cubicBezTo>
                  <a:cubicBezTo>
                    <a:pt x="19" y="659"/>
                    <a:pt x="28" y="665"/>
                    <a:pt x="22" y="671"/>
                  </a:cubicBezTo>
                  <a:close/>
                  <a:moveTo>
                    <a:pt x="51" y="657"/>
                  </a:moveTo>
                  <a:cubicBezTo>
                    <a:pt x="52" y="657"/>
                    <a:pt x="53" y="654"/>
                    <a:pt x="52" y="653"/>
                  </a:cubicBezTo>
                  <a:cubicBezTo>
                    <a:pt x="52" y="655"/>
                    <a:pt x="51" y="655"/>
                    <a:pt x="51" y="657"/>
                  </a:cubicBezTo>
                  <a:close/>
                  <a:moveTo>
                    <a:pt x="27" y="656"/>
                  </a:moveTo>
                  <a:cubicBezTo>
                    <a:pt x="27" y="656"/>
                    <a:pt x="27" y="654"/>
                    <a:pt x="25" y="654"/>
                  </a:cubicBezTo>
                  <a:cubicBezTo>
                    <a:pt x="26" y="655"/>
                    <a:pt x="26" y="657"/>
                    <a:pt x="27" y="656"/>
                  </a:cubicBezTo>
                  <a:close/>
                  <a:moveTo>
                    <a:pt x="58" y="661"/>
                  </a:moveTo>
                  <a:cubicBezTo>
                    <a:pt x="62" y="660"/>
                    <a:pt x="59" y="654"/>
                    <a:pt x="56" y="654"/>
                  </a:cubicBezTo>
                  <a:cubicBezTo>
                    <a:pt x="55" y="657"/>
                    <a:pt x="58" y="658"/>
                    <a:pt x="58" y="661"/>
                  </a:cubicBezTo>
                  <a:close/>
                  <a:moveTo>
                    <a:pt x="134" y="658"/>
                  </a:moveTo>
                  <a:cubicBezTo>
                    <a:pt x="135" y="659"/>
                    <a:pt x="137" y="659"/>
                    <a:pt x="138" y="658"/>
                  </a:cubicBezTo>
                  <a:cubicBezTo>
                    <a:pt x="138" y="656"/>
                    <a:pt x="138" y="655"/>
                    <a:pt x="137" y="654"/>
                  </a:cubicBezTo>
                  <a:cubicBezTo>
                    <a:pt x="135" y="656"/>
                    <a:pt x="135" y="656"/>
                    <a:pt x="134" y="658"/>
                  </a:cubicBezTo>
                  <a:close/>
                  <a:moveTo>
                    <a:pt x="41" y="657"/>
                  </a:moveTo>
                  <a:cubicBezTo>
                    <a:pt x="43" y="658"/>
                    <a:pt x="43" y="656"/>
                    <a:pt x="43" y="655"/>
                  </a:cubicBezTo>
                  <a:cubicBezTo>
                    <a:pt x="43" y="655"/>
                    <a:pt x="42" y="655"/>
                    <a:pt x="42" y="655"/>
                  </a:cubicBezTo>
                  <a:cubicBezTo>
                    <a:pt x="42" y="656"/>
                    <a:pt x="41" y="656"/>
                    <a:pt x="41" y="657"/>
                  </a:cubicBezTo>
                  <a:close/>
                  <a:moveTo>
                    <a:pt x="20" y="670"/>
                  </a:moveTo>
                  <a:cubicBezTo>
                    <a:pt x="15" y="667"/>
                    <a:pt x="14" y="660"/>
                    <a:pt x="13" y="655"/>
                  </a:cubicBezTo>
                  <a:cubicBezTo>
                    <a:pt x="9" y="657"/>
                    <a:pt x="5" y="659"/>
                    <a:pt x="5" y="665"/>
                  </a:cubicBezTo>
                  <a:cubicBezTo>
                    <a:pt x="10" y="666"/>
                    <a:pt x="18" y="670"/>
                    <a:pt x="20" y="670"/>
                  </a:cubicBezTo>
                  <a:close/>
                  <a:moveTo>
                    <a:pt x="83" y="672"/>
                  </a:moveTo>
                  <a:cubicBezTo>
                    <a:pt x="90" y="668"/>
                    <a:pt x="81" y="660"/>
                    <a:pt x="79" y="655"/>
                  </a:cubicBezTo>
                  <a:cubicBezTo>
                    <a:pt x="79" y="661"/>
                    <a:pt x="82" y="666"/>
                    <a:pt x="83" y="672"/>
                  </a:cubicBezTo>
                  <a:close/>
                  <a:moveTo>
                    <a:pt x="167" y="659"/>
                  </a:moveTo>
                  <a:cubicBezTo>
                    <a:pt x="167" y="658"/>
                    <a:pt x="168" y="658"/>
                    <a:pt x="168" y="657"/>
                  </a:cubicBezTo>
                  <a:cubicBezTo>
                    <a:pt x="167" y="657"/>
                    <a:pt x="166" y="657"/>
                    <a:pt x="165" y="656"/>
                  </a:cubicBezTo>
                  <a:cubicBezTo>
                    <a:pt x="165" y="658"/>
                    <a:pt x="165" y="659"/>
                    <a:pt x="167" y="659"/>
                  </a:cubicBezTo>
                  <a:close/>
                  <a:moveTo>
                    <a:pt x="161" y="657"/>
                  </a:moveTo>
                  <a:cubicBezTo>
                    <a:pt x="155" y="657"/>
                    <a:pt x="160" y="663"/>
                    <a:pt x="160" y="666"/>
                  </a:cubicBezTo>
                  <a:cubicBezTo>
                    <a:pt x="166" y="665"/>
                    <a:pt x="162" y="659"/>
                    <a:pt x="161" y="657"/>
                  </a:cubicBezTo>
                  <a:close/>
                  <a:moveTo>
                    <a:pt x="73" y="666"/>
                  </a:moveTo>
                  <a:cubicBezTo>
                    <a:pt x="73" y="667"/>
                    <a:pt x="74" y="667"/>
                    <a:pt x="75" y="668"/>
                  </a:cubicBezTo>
                  <a:cubicBezTo>
                    <a:pt x="74" y="668"/>
                    <a:pt x="74" y="669"/>
                    <a:pt x="74" y="670"/>
                  </a:cubicBezTo>
                  <a:cubicBezTo>
                    <a:pt x="73" y="670"/>
                    <a:pt x="70" y="670"/>
                    <a:pt x="71" y="671"/>
                  </a:cubicBezTo>
                  <a:cubicBezTo>
                    <a:pt x="75" y="670"/>
                    <a:pt x="76" y="672"/>
                    <a:pt x="79" y="672"/>
                  </a:cubicBezTo>
                  <a:cubicBezTo>
                    <a:pt x="78" y="667"/>
                    <a:pt x="77" y="663"/>
                    <a:pt x="75" y="659"/>
                  </a:cubicBezTo>
                  <a:cubicBezTo>
                    <a:pt x="74" y="661"/>
                    <a:pt x="73" y="664"/>
                    <a:pt x="73" y="666"/>
                  </a:cubicBezTo>
                  <a:close/>
                  <a:moveTo>
                    <a:pt x="168" y="662"/>
                  </a:moveTo>
                  <a:cubicBezTo>
                    <a:pt x="170" y="662"/>
                    <a:pt x="170" y="661"/>
                    <a:pt x="170" y="660"/>
                  </a:cubicBezTo>
                  <a:cubicBezTo>
                    <a:pt x="170" y="660"/>
                    <a:pt x="170" y="660"/>
                    <a:pt x="169" y="660"/>
                  </a:cubicBezTo>
                  <a:cubicBezTo>
                    <a:pt x="169" y="661"/>
                    <a:pt x="168" y="661"/>
                    <a:pt x="168" y="662"/>
                  </a:cubicBezTo>
                  <a:close/>
                  <a:moveTo>
                    <a:pt x="144" y="665"/>
                  </a:moveTo>
                  <a:cubicBezTo>
                    <a:pt x="144" y="663"/>
                    <a:pt x="146" y="663"/>
                    <a:pt x="146" y="660"/>
                  </a:cubicBezTo>
                  <a:cubicBezTo>
                    <a:pt x="146" y="660"/>
                    <a:pt x="145" y="660"/>
                    <a:pt x="144" y="660"/>
                  </a:cubicBezTo>
                  <a:cubicBezTo>
                    <a:pt x="144" y="662"/>
                    <a:pt x="141" y="664"/>
                    <a:pt x="144" y="665"/>
                  </a:cubicBezTo>
                  <a:close/>
                  <a:moveTo>
                    <a:pt x="154" y="665"/>
                  </a:moveTo>
                  <a:cubicBezTo>
                    <a:pt x="156" y="665"/>
                    <a:pt x="155" y="668"/>
                    <a:pt x="157" y="668"/>
                  </a:cubicBezTo>
                  <a:cubicBezTo>
                    <a:pt x="158" y="667"/>
                    <a:pt x="157" y="664"/>
                    <a:pt x="155" y="663"/>
                  </a:cubicBezTo>
                  <a:cubicBezTo>
                    <a:pt x="156" y="664"/>
                    <a:pt x="155" y="664"/>
                    <a:pt x="154" y="665"/>
                  </a:cubicBezTo>
                  <a:close/>
                  <a:moveTo>
                    <a:pt x="140" y="676"/>
                  </a:moveTo>
                  <a:cubicBezTo>
                    <a:pt x="141" y="676"/>
                    <a:pt x="143" y="676"/>
                    <a:pt x="145" y="676"/>
                  </a:cubicBezTo>
                  <a:cubicBezTo>
                    <a:pt x="146" y="672"/>
                    <a:pt x="150" y="668"/>
                    <a:pt x="149" y="664"/>
                  </a:cubicBezTo>
                  <a:cubicBezTo>
                    <a:pt x="149" y="664"/>
                    <a:pt x="148" y="664"/>
                    <a:pt x="148" y="664"/>
                  </a:cubicBezTo>
                  <a:cubicBezTo>
                    <a:pt x="145" y="668"/>
                    <a:pt x="142" y="672"/>
                    <a:pt x="140" y="676"/>
                  </a:cubicBezTo>
                  <a:close/>
                  <a:moveTo>
                    <a:pt x="132" y="672"/>
                  </a:moveTo>
                  <a:cubicBezTo>
                    <a:pt x="132" y="672"/>
                    <a:pt x="133" y="672"/>
                    <a:pt x="132" y="672"/>
                  </a:cubicBezTo>
                  <a:cubicBezTo>
                    <a:pt x="133" y="672"/>
                    <a:pt x="133" y="673"/>
                    <a:pt x="133" y="673"/>
                  </a:cubicBezTo>
                  <a:cubicBezTo>
                    <a:pt x="134" y="671"/>
                    <a:pt x="135" y="670"/>
                    <a:pt x="136" y="668"/>
                  </a:cubicBezTo>
                  <a:cubicBezTo>
                    <a:pt x="135" y="668"/>
                    <a:pt x="134" y="668"/>
                    <a:pt x="134" y="668"/>
                  </a:cubicBezTo>
                  <a:cubicBezTo>
                    <a:pt x="135" y="670"/>
                    <a:pt x="133" y="671"/>
                    <a:pt x="132" y="672"/>
                  </a:cubicBezTo>
                  <a:close/>
                  <a:moveTo>
                    <a:pt x="50" y="669"/>
                  </a:moveTo>
                  <a:cubicBezTo>
                    <a:pt x="49" y="670"/>
                    <a:pt x="53" y="670"/>
                    <a:pt x="53" y="669"/>
                  </a:cubicBezTo>
                  <a:cubicBezTo>
                    <a:pt x="51" y="669"/>
                    <a:pt x="51" y="668"/>
                    <a:pt x="50" y="669"/>
                  </a:cubicBezTo>
                  <a:close/>
                  <a:moveTo>
                    <a:pt x="164" y="673"/>
                  </a:moveTo>
                  <a:cubicBezTo>
                    <a:pt x="166" y="673"/>
                    <a:pt x="168" y="675"/>
                    <a:pt x="169" y="673"/>
                  </a:cubicBezTo>
                  <a:cubicBezTo>
                    <a:pt x="168" y="673"/>
                    <a:pt x="169" y="672"/>
                    <a:pt x="168" y="671"/>
                  </a:cubicBezTo>
                  <a:cubicBezTo>
                    <a:pt x="166" y="671"/>
                    <a:pt x="165" y="672"/>
                    <a:pt x="164" y="6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8" name="Freeform 27"/>
            <p:cNvSpPr/>
            <p:nvPr/>
          </p:nvSpPr>
          <p:spPr bwMode="auto">
            <a:xfrm>
              <a:off x="6211" y="2771"/>
              <a:ext cx="7" cy="8"/>
            </a:xfrm>
            <a:custGeom>
              <a:avLst/>
              <a:gdLst>
                <a:gd name="T0" fmla="*/ 0 w 3"/>
                <a:gd name="T1" fmla="*/ 0 h 3"/>
                <a:gd name="T2" fmla="*/ 3 w 3"/>
                <a:gd name="T3" fmla="*/ 2 h 3"/>
                <a:gd name="T4" fmla="*/ 0 w 3"/>
                <a:gd name="T5" fmla="*/ 0 h 3"/>
              </a:gdLst>
              <a:ahLst/>
              <a:cxnLst>
                <a:cxn ang="0">
                  <a:pos x="T0" y="T1"/>
                </a:cxn>
                <a:cxn ang="0">
                  <a:pos x="T2" y="T3"/>
                </a:cxn>
                <a:cxn ang="0">
                  <a:pos x="T4" y="T5"/>
                </a:cxn>
              </a:cxnLst>
              <a:rect l="0" t="0" r="r" b="b"/>
              <a:pathLst>
                <a:path w="3" h="3">
                  <a:moveTo>
                    <a:pt x="0" y="0"/>
                  </a:moveTo>
                  <a:cubicBezTo>
                    <a:pt x="1" y="0"/>
                    <a:pt x="1" y="1"/>
                    <a:pt x="3" y="2"/>
                  </a:cubicBezTo>
                  <a:cubicBezTo>
                    <a:pt x="2" y="3"/>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9" name="Freeform 28"/>
            <p:cNvSpPr/>
            <p:nvPr/>
          </p:nvSpPr>
          <p:spPr bwMode="auto">
            <a:xfrm>
              <a:off x="6239" y="3363"/>
              <a:ext cx="7" cy="5"/>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2" y="0"/>
                    <a:pt x="3" y="0"/>
                    <a:pt x="3" y="2"/>
                  </a:cubicBezTo>
                  <a:cubicBezTo>
                    <a:pt x="3" y="1"/>
                    <a:pt x="0"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0" name="Freeform 29"/>
            <p:cNvSpPr>
              <a:spLocks noEditPoints="1"/>
            </p:cNvSpPr>
            <p:nvPr/>
          </p:nvSpPr>
          <p:spPr bwMode="auto">
            <a:xfrm>
              <a:off x="6009" y="1879"/>
              <a:ext cx="342" cy="438"/>
            </a:xfrm>
            <a:custGeom>
              <a:avLst/>
              <a:gdLst>
                <a:gd name="T0" fmla="*/ 134 w 144"/>
                <a:gd name="T1" fmla="*/ 45 h 185"/>
                <a:gd name="T2" fmla="*/ 65 w 144"/>
                <a:gd name="T3" fmla="*/ 38 h 185"/>
                <a:gd name="T4" fmla="*/ 119 w 144"/>
                <a:gd name="T5" fmla="*/ 34 h 185"/>
                <a:gd name="T6" fmla="*/ 61 w 144"/>
                <a:gd name="T7" fmla="*/ 16 h 185"/>
                <a:gd name="T8" fmla="*/ 84 w 144"/>
                <a:gd name="T9" fmla="*/ 20 h 185"/>
                <a:gd name="T10" fmla="*/ 84 w 144"/>
                <a:gd name="T11" fmla="*/ 27 h 185"/>
                <a:gd name="T12" fmla="*/ 90 w 144"/>
                <a:gd name="T13" fmla="*/ 27 h 185"/>
                <a:gd name="T14" fmla="*/ 59 w 144"/>
                <a:gd name="T15" fmla="*/ 31 h 185"/>
                <a:gd name="T16" fmla="*/ 111 w 144"/>
                <a:gd name="T17" fmla="*/ 40 h 185"/>
                <a:gd name="T18" fmla="*/ 18 w 144"/>
                <a:gd name="T19" fmla="*/ 62 h 185"/>
                <a:gd name="T20" fmla="*/ 51 w 144"/>
                <a:gd name="T21" fmla="*/ 50 h 185"/>
                <a:gd name="T22" fmla="*/ 72 w 144"/>
                <a:gd name="T23" fmla="*/ 48 h 185"/>
                <a:gd name="T24" fmla="*/ 102 w 144"/>
                <a:gd name="T25" fmla="*/ 51 h 185"/>
                <a:gd name="T26" fmla="*/ 90 w 144"/>
                <a:gd name="T27" fmla="*/ 53 h 185"/>
                <a:gd name="T28" fmla="*/ 103 w 144"/>
                <a:gd name="T29" fmla="*/ 58 h 185"/>
                <a:gd name="T30" fmla="*/ 48 w 144"/>
                <a:gd name="T31" fmla="*/ 57 h 185"/>
                <a:gd name="T32" fmla="*/ 49 w 144"/>
                <a:gd name="T33" fmla="*/ 66 h 185"/>
                <a:gd name="T34" fmla="*/ 64 w 144"/>
                <a:gd name="T35" fmla="*/ 60 h 185"/>
                <a:gd name="T36" fmla="*/ 86 w 144"/>
                <a:gd name="T37" fmla="*/ 66 h 185"/>
                <a:gd name="T38" fmla="*/ 72 w 144"/>
                <a:gd name="T39" fmla="*/ 66 h 185"/>
                <a:gd name="T40" fmla="*/ 34 w 144"/>
                <a:gd name="T41" fmla="*/ 75 h 185"/>
                <a:gd name="T42" fmla="*/ 73 w 144"/>
                <a:gd name="T43" fmla="*/ 73 h 185"/>
                <a:gd name="T44" fmla="*/ 92 w 144"/>
                <a:gd name="T45" fmla="*/ 74 h 185"/>
                <a:gd name="T46" fmla="*/ 22 w 144"/>
                <a:gd name="T47" fmla="*/ 73 h 185"/>
                <a:gd name="T48" fmla="*/ 105 w 144"/>
                <a:gd name="T49" fmla="*/ 76 h 185"/>
                <a:gd name="T50" fmla="*/ 70 w 144"/>
                <a:gd name="T51" fmla="*/ 78 h 185"/>
                <a:gd name="T52" fmla="*/ 39 w 144"/>
                <a:gd name="T53" fmla="*/ 78 h 185"/>
                <a:gd name="T54" fmla="*/ 113 w 144"/>
                <a:gd name="T55" fmla="*/ 85 h 185"/>
                <a:gd name="T56" fmla="*/ 11 w 144"/>
                <a:gd name="T57" fmla="*/ 82 h 185"/>
                <a:gd name="T58" fmla="*/ 75 w 144"/>
                <a:gd name="T59" fmla="*/ 85 h 185"/>
                <a:gd name="T60" fmla="*/ 58 w 144"/>
                <a:gd name="T61" fmla="*/ 83 h 185"/>
                <a:gd name="T62" fmla="*/ 100 w 144"/>
                <a:gd name="T63" fmla="*/ 87 h 185"/>
                <a:gd name="T64" fmla="*/ 65 w 144"/>
                <a:gd name="T65" fmla="*/ 94 h 185"/>
                <a:gd name="T66" fmla="*/ 22 w 144"/>
                <a:gd name="T67" fmla="*/ 94 h 185"/>
                <a:gd name="T68" fmla="*/ 79 w 144"/>
                <a:gd name="T69" fmla="*/ 97 h 185"/>
                <a:gd name="T70" fmla="*/ 52 w 144"/>
                <a:gd name="T71" fmla="*/ 97 h 185"/>
                <a:gd name="T72" fmla="*/ 100 w 144"/>
                <a:gd name="T73" fmla="*/ 98 h 185"/>
                <a:gd name="T74" fmla="*/ 89 w 144"/>
                <a:gd name="T75" fmla="*/ 100 h 185"/>
                <a:gd name="T76" fmla="*/ 122 w 144"/>
                <a:gd name="T77" fmla="*/ 99 h 185"/>
                <a:gd name="T78" fmla="*/ 77 w 144"/>
                <a:gd name="T79" fmla="*/ 103 h 185"/>
                <a:gd name="T80" fmla="*/ 90 w 144"/>
                <a:gd name="T81" fmla="*/ 109 h 185"/>
                <a:gd name="T82" fmla="*/ 51 w 144"/>
                <a:gd name="T83" fmla="*/ 103 h 185"/>
                <a:gd name="T84" fmla="*/ 60 w 144"/>
                <a:gd name="T85" fmla="*/ 104 h 185"/>
                <a:gd name="T86" fmla="*/ 82 w 144"/>
                <a:gd name="T87" fmla="*/ 113 h 185"/>
                <a:gd name="T88" fmla="*/ 115 w 144"/>
                <a:gd name="T89" fmla="*/ 108 h 185"/>
                <a:gd name="T90" fmla="*/ 44 w 144"/>
                <a:gd name="T91" fmla="*/ 115 h 185"/>
                <a:gd name="T92" fmla="*/ 87 w 144"/>
                <a:gd name="T93" fmla="*/ 112 h 185"/>
                <a:gd name="T94" fmla="*/ 97 w 144"/>
                <a:gd name="T95" fmla="*/ 114 h 185"/>
                <a:gd name="T96" fmla="*/ 107 w 144"/>
                <a:gd name="T97" fmla="*/ 122 h 185"/>
                <a:gd name="T98" fmla="*/ 79 w 144"/>
                <a:gd name="T99" fmla="*/ 122 h 185"/>
                <a:gd name="T100" fmla="*/ 50 w 144"/>
                <a:gd name="T101" fmla="*/ 125 h 185"/>
                <a:gd name="T102" fmla="*/ 82 w 144"/>
                <a:gd name="T103" fmla="*/ 121 h 185"/>
                <a:gd name="T104" fmla="*/ 87 w 144"/>
                <a:gd name="T105" fmla="*/ 129 h 185"/>
                <a:gd name="T106" fmla="*/ 101 w 144"/>
                <a:gd name="T107" fmla="*/ 127 h 185"/>
                <a:gd name="T108" fmla="*/ 75 w 144"/>
                <a:gd name="T109" fmla="*/ 132 h 185"/>
                <a:gd name="T110" fmla="*/ 107 w 144"/>
                <a:gd name="T111" fmla="*/ 138 h 185"/>
                <a:gd name="T112" fmla="*/ 63 w 144"/>
                <a:gd name="T113" fmla="*/ 139 h 185"/>
                <a:gd name="T114" fmla="*/ 71 w 144"/>
                <a:gd name="T115" fmla="*/ 136 h 185"/>
                <a:gd name="T116" fmla="*/ 102 w 144"/>
                <a:gd name="T117" fmla="*/ 146 h 185"/>
                <a:gd name="T118" fmla="*/ 120 w 144"/>
                <a:gd name="T119" fmla="*/ 144 h 185"/>
                <a:gd name="T120" fmla="*/ 122 w 144"/>
                <a:gd name="T121" fmla="*/ 154 h 185"/>
                <a:gd name="T122" fmla="*/ 110 w 144"/>
                <a:gd name="T123" fmla="*/ 163 h 185"/>
                <a:gd name="T124" fmla="*/ 80 w 144"/>
                <a:gd name="T125" fmla="*/ 17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4" h="185">
                  <a:moveTo>
                    <a:pt x="109" y="173"/>
                  </a:moveTo>
                  <a:cubicBezTo>
                    <a:pt x="105" y="175"/>
                    <a:pt x="100" y="181"/>
                    <a:pt x="97" y="184"/>
                  </a:cubicBezTo>
                  <a:cubicBezTo>
                    <a:pt x="79" y="185"/>
                    <a:pt x="61" y="184"/>
                    <a:pt x="53" y="172"/>
                  </a:cubicBezTo>
                  <a:cubicBezTo>
                    <a:pt x="38" y="170"/>
                    <a:pt x="32" y="158"/>
                    <a:pt x="28" y="145"/>
                  </a:cubicBezTo>
                  <a:cubicBezTo>
                    <a:pt x="8" y="123"/>
                    <a:pt x="0" y="67"/>
                    <a:pt x="16" y="33"/>
                  </a:cubicBezTo>
                  <a:cubicBezTo>
                    <a:pt x="27" y="23"/>
                    <a:pt x="35" y="9"/>
                    <a:pt x="53" y="8"/>
                  </a:cubicBezTo>
                  <a:cubicBezTo>
                    <a:pt x="57" y="7"/>
                    <a:pt x="67" y="2"/>
                    <a:pt x="72" y="1"/>
                  </a:cubicBezTo>
                  <a:cubicBezTo>
                    <a:pt x="77" y="0"/>
                    <a:pt x="80" y="2"/>
                    <a:pt x="81" y="4"/>
                  </a:cubicBezTo>
                  <a:cubicBezTo>
                    <a:pt x="90" y="7"/>
                    <a:pt x="99" y="6"/>
                    <a:pt x="105" y="10"/>
                  </a:cubicBezTo>
                  <a:cubicBezTo>
                    <a:pt x="109" y="12"/>
                    <a:pt x="111" y="15"/>
                    <a:pt x="115" y="18"/>
                  </a:cubicBezTo>
                  <a:cubicBezTo>
                    <a:pt x="118" y="20"/>
                    <a:pt x="122" y="22"/>
                    <a:pt x="124" y="25"/>
                  </a:cubicBezTo>
                  <a:cubicBezTo>
                    <a:pt x="129" y="30"/>
                    <a:pt x="132" y="38"/>
                    <a:pt x="134" y="45"/>
                  </a:cubicBezTo>
                  <a:cubicBezTo>
                    <a:pt x="135" y="51"/>
                    <a:pt x="136" y="56"/>
                    <a:pt x="139" y="61"/>
                  </a:cubicBezTo>
                  <a:cubicBezTo>
                    <a:pt x="142" y="64"/>
                    <a:pt x="144" y="69"/>
                    <a:pt x="143" y="74"/>
                  </a:cubicBezTo>
                  <a:cubicBezTo>
                    <a:pt x="141" y="75"/>
                    <a:pt x="139" y="73"/>
                    <a:pt x="138" y="72"/>
                  </a:cubicBezTo>
                  <a:cubicBezTo>
                    <a:pt x="140" y="84"/>
                    <a:pt x="136" y="95"/>
                    <a:pt x="136" y="106"/>
                  </a:cubicBezTo>
                  <a:cubicBezTo>
                    <a:pt x="136" y="110"/>
                    <a:pt x="136" y="114"/>
                    <a:pt x="136" y="119"/>
                  </a:cubicBezTo>
                  <a:cubicBezTo>
                    <a:pt x="136" y="135"/>
                    <a:pt x="131" y="149"/>
                    <a:pt x="123" y="160"/>
                  </a:cubicBezTo>
                  <a:cubicBezTo>
                    <a:pt x="116" y="163"/>
                    <a:pt x="111" y="168"/>
                    <a:pt x="110" y="176"/>
                  </a:cubicBezTo>
                  <a:cubicBezTo>
                    <a:pt x="108" y="177"/>
                    <a:pt x="108" y="174"/>
                    <a:pt x="109" y="173"/>
                  </a:cubicBezTo>
                  <a:close/>
                  <a:moveTo>
                    <a:pt x="61" y="47"/>
                  </a:moveTo>
                  <a:cubicBezTo>
                    <a:pt x="63" y="47"/>
                    <a:pt x="63" y="45"/>
                    <a:pt x="64" y="45"/>
                  </a:cubicBezTo>
                  <a:cubicBezTo>
                    <a:pt x="63" y="43"/>
                    <a:pt x="65" y="41"/>
                    <a:pt x="67" y="39"/>
                  </a:cubicBezTo>
                  <a:cubicBezTo>
                    <a:pt x="65" y="40"/>
                    <a:pt x="66" y="38"/>
                    <a:pt x="65" y="38"/>
                  </a:cubicBezTo>
                  <a:cubicBezTo>
                    <a:pt x="63" y="42"/>
                    <a:pt x="61" y="44"/>
                    <a:pt x="61" y="47"/>
                  </a:cubicBezTo>
                  <a:close/>
                  <a:moveTo>
                    <a:pt x="64" y="49"/>
                  </a:moveTo>
                  <a:cubicBezTo>
                    <a:pt x="65" y="48"/>
                    <a:pt x="66" y="46"/>
                    <a:pt x="66" y="44"/>
                  </a:cubicBezTo>
                  <a:cubicBezTo>
                    <a:pt x="64" y="44"/>
                    <a:pt x="63" y="47"/>
                    <a:pt x="64" y="49"/>
                  </a:cubicBezTo>
                  <a:close/>
                  <a:moveTo>
                    <a:pt x="65" y="10"/>
                  </a:moveTo>
                  <a:cubicBezTo>
                    <a:pt x="67" y="10"/>
                    <a:pt x="68" y="11"/>
                    <a:pt x="69" y="13"/>
                  </a:cubicBezTo>
                  <a:cubicBezTo>
                    <a:pt x="69" y="14"/>
                    <a:pt x="68" y="15"/>
                    <a:pt x="68" y="16"/>
                  </a:cubicBezTo>
                  <a:cubicBezTo>
                    <a:pt x="72" y="13"/>
                    <a:pt x="76" y="12"/>
                    <a:pt x="82" y="13"/>
                  </a:cubicBezTo>
                  <a:cubicBezTo>
                    <a:pt x="82" y="12"/>
                    <a:pt x="83" y="12"/>
                    <a:pt x="82" y="11"/>
                  </a:cubicBezTo>
                  <a:cubicBezTo>
                    <a:pt x="78" y="8"/>
                    <a:pt x="69" y="7"/>
                    <a:pt x="65" y="10"/>
                  </a:cubicBezTo>
                  <a:close/>
                  <a:moveTo>
                    <a:pt x="97" y="13"/>
                  </a:moveTo>
                  <a:cubicBezTo>
                    <a:pt x="106" y="18"/>
                    <a:pt x="111" y="27"/>
                    <a:pt x="119" y="34"/>
                  </a:cubicBezTo>
                  <a:cubicBezTo>
                    <a:pt x="118" y="31"/>
                    <a:pt x="117" y="29"/>
                    <a:pt x="118" y="26"/>
                  </a:cubicBezTo>
                  <a:cubicBezTo>
                    <a:pt x="112" y="21"/>
                    <a:pt x="104" y="12"/>
                    <a:pt x="97" y="13"/>
                  </a:cubicBezTo>
                  <a:close/>
                  <a:moveTo>
                    <a:pt x="42" y="15"/>
                  </a:moveTo>
                  <a:cubicBezTo>
                    <a:pt x="41" y="17"/>
                    <a:pt x="40" y="18"/>
                    <a:pt x="40" y="20"/>
                  </a:cubicBezTo>
                  <a:cubicBezTo>
                    <a:pt x="42" y="19"/>
                    <a:pt x="43" y="16"/>
                    <a:pt x="46" y="16"/>
                  </a:cubicBezTo>
                  <a:cubicBezTo>
                    <a:pt x="46" y="16"/>
                    <a:pt x="46" y="17"/>
                    <a:pt x="47" y="17"/>
                  </a:cubicBezTo>
                  <a:cubicBezTo>
                    <a:pt x="45" y="15"/>
                    <a:pt x="47" y="15"/>
                    <a:pt x="48" y="14"/>
                  </a:cubicBezTo>
                  <a:cubicBezTo>
                    <a:pt x="45" y="14"/>
                    <a:pt x="45" y="17"/>
                    <a:pt x="42" y="15"/>
                  </a:cubicBezTo>
                  <a:close/>
                  <a:moveTo>
                    <a:pt x="51" y="27"/>
                  </a:moveTo>
                  <a:cubicBezTo>
                    <a:pt x="55" y="26"/>
                    <a:pt x="54" y="20"/>
                    <a:pt x="58" y="18"/>
                  </a:cubicBezTo>
                  <a:cubicBezTo>
                    <a:pt x="59" y="18"/>
                    <a:pt x="59" y="20"/>
                    <a:pt x="60" y="20"/>
                  </a:cubicBezTo>
                  <a:cubicBezTo>
                    <a:pt x="60" y="18"/>
                    <a:pt x="62" y="18"/>
                    <a:pt x="61" y="16"/>
                  </a:cubicBezTo>
                  <a:cubicBezTo>
                    <a:pt x="59" y="16"/>
                    <a:pt x="59" y="16"/>
                    <a:pt x="56" y="16"/>
                  </a:cubicBezTo>
                  <a:cubicBezTo>
                    <a:pt x="55" y="18"/>
                    <a:pt x="54" y="23"/>
                    <a:pt x="52" y="22"/>
                  </a:cubicBezTo>
                  <a:cubicBezTo>
                    <a:pt x="53" y="24"/>
                    <a:pt x="50" y="26"/>
                    <a:pt x="51" y="27"/>
                  </a:cubicBezTo>
                  <a:close/>
                  <a:moveTo>
                    <a:pt x="102" y="29"/>
                  </a:moveTo>
                  <a:cubicBezTo>
                    <a:pt x="105" y="24"/>
                    <a:pt x="97" y="18"/>
                    <a:pt x="92" y="16"/>
                  </a:cubicBezTo>
                  <a:cubicBezTo>
                    <a:pt x="94" y="22"/>
                    <a:pt x="98" y="26"/>
                    <a:pt x="102" y="29"/>
                  </a:cubicBezTo>
                  <a:close/>
                  <a:moveTo>
                    <a:pt x="72" y="23"/>
                  </a:moveTo>
                  <a:cubicBezTo>
                    <a:pt x="73" y="23"/>
                    <a:pt x="73" y="25"/>
                    <a:pt x="74" y="24"/>
                  </a:cubicBezTo>
                  <a:cubicBezTo>
                    <a:pt x="75" y="22"/>
                    <a:pt x="77" y="19"/>
                    <a:pt x="77" y="17"/>
                  </a:cubicBezTo>
                  <a:cubicBezTo>
                    <a:pt x="74" y="16"/>
                    <a:pt x="73" y="21"/>
                    <a:pt x="72" y="23"/>
                  </a:cubicBezTo>
                  <a:close/>
                  <a:moveTo>
                    <a:pt x="88" y="23"/>
                  </a:moveTo>
                  <a:cubicBezTo>
                    <a:pt x="87" y="21"/>
                    <a:pt x="86" y="18"/>
                    <a:pt x="84" y="20"/>
                  </a:cubicBezTo>
                  <a:cubicBezTo>
                    <a:pt x="85" y="20"/>
                    <a:pt x="86" y="25"/>
                    <a:pt x="88" y="23"/>
                  </a:cubicBezTo>
                  <a:close/>
                  <a:moveTo>
                    <a:pt x="40" y="34"/>
                  </a:moveTo>
                  <a:cubicBezTo>
                    <a:pt x="40" y="33"/>
                    <a:pt x="42" y="31"/>
                    <a:pt x="40" y="31"/>
                  </a:cubicBezTo>
                  <a:cubicBezTo>
                    <a:pt x="40" y="32"/>
                    <a:pt x="38" y="34"/>
                    <a:pt x="39" y="35"/>
                  </a:cubicBezTo>
                  <a:cubicBezTo>
                    <a:pt x="39" y="34"/>
                    <a:pt x="40" y="34"/>
                    <a:pt x="40" y="34"/>
                  </a:cubicBezTo>
                  <a:cubicBezTo>
                    <a:pt x="40" y="35"/>
                    <a:pt x="39" y="37"/>
                    <a:pt x="41" y="37"/>
                  </a:cubicBezTo>
                  <a:cubicBezTo>
                    <a:pt x="43" y="31"/>
                    <a:pt x="48" y="26"/>
                    <a:pt x="49" y="21"/>
                  </a:cubicBezTo>
                  <a:cubicBezTo>
                    <a:pt x="48" y="23"/>
                    <a:pt x="45" y="25"/>
                    <a:pt x="46" y="27"/>
                  </a:cubicBezTo>
                  <a:cubicBezTo>
                    <a:pt x="43" y="28"/>
                    <a:pt x="44" y="32"/>
                    <a:pt x="40" y="34"/>
                  </a:cubicBezTo>
                  <a:close/>
                  <a:moveTo>
                    <a:pt x="77" y="28"/>
                  </a:moveTo>
                  <a:cubicBezTo>
                    <a:pt x="78" y="30"/>
                    <a:pt x="79" y="32"/>
                    <a:pt x="81" y="33"/>
                  </a:cubicBezTo>
                  <a:cubicBezTo>
                    <a:pt x="81" y="30"/>
                    <a:pt x="84" y="30"/>
                    <a:pt x="84" y="27"/>
                  </a:cubicBezTo>
                  <a:cubicBezTo>
                    <a:pt x="82" y="26"/>
                    <a:pt x="82" y="23"/>
                    <a:pt x="79" y="22"/>
                  </a:cubicBezTo>
                  <a:cubicBezTo>
                    <a:pt x="78" y="24"/>
                    <a:pt x="77" y="26"/>
                    <a:pt x="77" y="28"/>
                  </a:cubicBezTo>
                  <a:close/>
                  <a:moveTo>
                    <a:pt x="29" y="36"/>
                  </a:moveTo>
                  <a:cubicBezTo>
                    <a:pt x="34" y="34"/>
                    <a:pt x="36" y="28"/>
                    <a:pt x="36" y="24"/>
                  </a:cubicBezTo>
                  <a:cubicBezTo>
                    <a:pt x="32" y="27"/>
                    <a:pt x="33" y="32"/>
                    <a:pt x="29" y="36"/>
                  </a:cubicBezTo>
                  <a:close/>
                  <a:moveTo>
                    <a:pt x="12" y="73"/>
                  </a:moveTo>
                  <a:cubicBezTo>
                    <a:pt x="18" y="55"/>
                    <a:pt x="24" y="41"/>
                    <a:pt x="31" y="25"/>
                  </a:cubicBezTo>
                  <a:cubicBezTo>
                    <a:pt x="15" y="33"/>
                    <a:pt x="11" y="55"/>
                    <a:pt x="12" y="73"/>
                  </a:cubicBezTo>
                  <a:close/>
                  <a:moveTo>
                    <a:pt x="93" y="30"/>
                  </a:moveTo>
                  <a:cubicBezTo>
                    <a:pt x="94" y="29"/>
                    <a:pt x="96" y="28"/>
                    <a:pt x="94" y="27"/>
                  </a:cubicBezTo>
                  <a:cubicBezTo>
                    <a:pt x="94" y="28"/>
                    <a:pt x="94" y="29"/>
                    <a:pt x="93" y="29"/>
                  </a:cubicBezTo>
                  <a:cubicBezTo>
                    <a:pt x="93" y="29"/>
                    <a:pt x="91" y="26"/>
                    <a:pt x="90" y="27"/>
                  </a:cubicBezTo>
                  <a:cubicBezTo>
                    <a:pt x="91" y="28"/>
                    <a:pt x="91" y="30"/>
                    <a:pt x="93" y="30"/>
                  </a:cubicBezTo>
                  <a:close/>
                  <a:moveTo>
                    <a:pt x="67" y="34"/>
                  </a:moveTo>
                  <a:cubicBezTo>
                    <a:pt x="68" y="34"/>
                    <a:pt x="68" y="35"/>
                    <a:pt x="69" y="35"/>
                  </a:cubicBezTo>
                  <a:cubicBezTo>
                    <a:pt x="69" y="33"/>
                    <a:pt x="70" y="32"/>
                    <a:pt x="70" y="29"/>
                  </a:cubicBezTo>
                  <a:cubicBezTo>
                    <a:pt x="69" y="29"/>
                    <a:pt x="69" y="29"/>
                    <a:pt x="69" y="28"/>
                  </a:cubicBezTo>
                  <a:cubicBezTo>
                    <a:pt x="68" y="30"/>
                    <a:pt x="67" y="32"/>
                    <a:pt x="67" y="34"/>
                  </a:cubicBezTo>
                  <a:close/>
                  <a:moveTo>
                    <a:pt x="131" y="50"/>
                  </a:moveTo>
                  <a:cubicBezTo>
                    <a:pt x="129" y="43"/>
                    <a:pt x="126" y="36"/>
                    <a:pt x="122" y="30"/>
                  </a:cubicBezTo>
                  <a:cubicBezTo>
                    <a:pt x="124" y="37"/>
                    <a:pt x="126" y="48"/>
                    <a:pt x="131" y="50"/>
                  </a:cubicBezTo>
                  <a:close/>
                  <a:moveTo>
                    <a:pt x="57" y="40"/>
                  </a:moveTo>
                  <a:cubicBezTo>
                    <a:pt x="58" y="37"/>
                    <a:pt x="60" y="35"/>
                    <a:pt x="60" y="32"/>
                  </a:cubicBezTo>
                  <a:cubicBezTo>
                    <a:pt x="60" y="32"/>
                    <a:pt x="60" y="31"/>
                    <a:pt x="59" y="31"/>
                  </a:cubicBezTo>
                  <a:cubicBezTo>
                    <a:pt x="59" y="35"/>
                    <a:pt x="53" y="38"/>
                    <a:pt x="57" y="40"/>
                  </a:cubicBezTo>
                  <a:close/>
                  <a:moveTo>
                    <a:pt x="84" y="36"/>
                  </a:moveTo>
                  <a:cubicBezTo>
                    <a:pt x="84" y="38"/>
                    <a:pt x="85" y="39"/>
                    <a:pt x="87" y="39"/>
                  </a:cubicBezTo>
                  <a:cubicBezTo>
                    <a:pt x="88" y="38"/>
                    <a:pt x="89" y="36"/>
                    <a:pt x="90" y="35"/>
                  </a:cubicBezTo>
                  <a:cubicBezTo>
                    <a:pt x="89" y="34"/>
                    <a:pt x="88" y="33"/>
                    <a:pt x="87" y="32"/>
                  </a:cubicBezTo>
                  <a:cubicBezTo>
                    <a:pt x="86" y="34"/>
                    <a:pt x="85" y="35"/>
                    <a:pt x="84" y="36"/>
                  </a:cubicBezTo>
                  <a:close/>
                  <a:moveTo>
                    <a:pt x="115" y="38"/>
                  </a:moveTo>
                  <a:cubicBezTo>
                    <a:pt x="113" y="37"/>
                    <a:pt x="112" y="32"/>
                    <a:pt x="110" y="33"/>
                  </a:cubicBezTo>
                  <a:cubicBezTo>
                    <a:pt x="112" y="34"/>
                    <a:pt x="113" y="39"/>
                    <a:pt x="115" y="38"/>
                  </a:cubicBezTo>
                  <a:close/>
                  <a:moveTo>
                    <a:pt x="111" y="40"/>
                  </a:moveTo>
                  <a:cubicBezTo>
                    <a:pt x="110" y="38"/>
                    <a:pt x="109" y="36"/>
                    <a:pt x="108" y="35"/>
                  </a:cubicBezTo>
                  <a:cubicBezTo>
                    <a:pt x="107" y="37"/>
                    <a:pt x="109" y="40"/>
                    <a:pt x="111" y="40"/>
                  </a:cubicBezTo>
                  <a:close/>
                  <a:moveTo>
                    <a:pt x="71" y="41"/>
                  </a:moveTo>
                  <a:cubicBezTo>
                    <a:pt x="74" y="41"/>
                    <a:pt x="73" y="44"/>
                    <a:pt x="75" y="44"/>
                  </a:cubicBezTo>
                  <a:cubicBezTo>
                    <a:pt x="77" y="41"/>
                    <a:pt x="77" y="38"/>
                    <a:pt x="75" y="35"/>
                  </a:cubicBezTo>
                  <a:cubicBezTo>
                    <a:pt x="75" y="35"/>
                    <a:pt x="74" y="35"/>
                    <a:pt x="74" y="35"/>
                  </a:cubicBezTo>
                  <a:cubicBezTo>
                    <a:pt x="73" y="37"/>
                    <a:pt x="72" y="39"/>
                    <a:pt x="71" y="41"/>
                  </a:cubicBezTo>
                  <a:close/>
                  <a:moveTo>
                    <a:pt x="46" y="44"/>
                  </a:moveTo>
                  <a:cubicBezTo>
                    <a:pt x="47" y="41"/>
                    <a:pt x="48" y="40"/>
                    <a:pt x="48" y="37"/>
                  </a:cubicBezTo>
                  <a:cubicBezTo>
                    <a:pt x="47" y="39"/>
                    <a:pt x="44" y="42"/>
                    <a:pt x="46" y="44"/>
                  </a:cubicBezTo>
                  <a:close/>
                  <a:moveTo>
                    <a:pt x="18" y="62"/>
                  </a:moveTo>
                  <a:cubicBezTo>
                    <a:pt x="19" y="65"/>
                    <a:pt x="16" y="71"/>
                    <a:pt x="16" y="74"/>
                  </a:cubicBezTo>
                  <a:cubicBezTo>
                    <a:pt x="22" y="65"/>
                    <a:pt x="29" y="51"/>
                    <a:pt x="28" y="40"/>
                  </a:cubicBezTo>
                  <a:cubicBezTo>
                    <a:pt x="25" y="47"/>
                    <a:pt x="23" y="56"/>
                    <a:pt x="18" y="62"/>
                  </a:cubicBezTo>
                  <a:close/>
                  <a:moveTo>
                    <a:pt x="121" y="47"/>
                  </a:moveTo>
                  <a:cubicBezTo>
                    <a:pt x="122" y="44"/>
                    <a:pt x="119" y="41"/>
                    <a:pt x="116" y="40"/>
                  </a:cubicBezTo>
                  <a:cubicBezTo>
                    <a:pt x="115" y="43"/>
                    <a:pt x="119" y="47"/>
                    <a:pt x="121" y="47"/>
                  </a:cubicBezTo>
                  <a:close/>
                  <a:moveTo>
                    <a:pt x="35" y="50"/>
                  </a:moveTo>
                  <a:cubicBezTo>
                    <a:pt x="36" y="47"/>
                    <a:pt x="40" y="43"/>
                    <a:pt x="37" y="41"/>
                  </a:cubicBezTo>
                  <a:cubicBezTo>
                    <a:pt x="36" y="44"/>
                    <a:pt x="34" y="49"/>
                    <a:pt x="35" y="50"/>
                  </a:cubicBezTo>
                  <a:close/>
                  <a:moveTo>
                    <a:pt x="51" y="50"/>
                  </a:moveTo>
                  <a:cubicBezTo>
                    <a:pt x="53" y="52"/>
                    <a:pt x="53" y="49"/>
                    <a:pt x="55" y="49"/>
                  </a:cubicBezTo>
                  <a:cubicBezTo>
                    <a:pt x="54" y="50"/>
                    <a:pt x="54" y="52"/>
                    <a:pt x="54" y="54"/>
                  </a:cubicBezTo>
                  <a:cubicBezTo>
                    <a:pt x="56" y="53"/>
                    <a:pt x="56" y="51"/>
                    <a:pt x="56" y="48"/>
                  </a:cubicBezTo>
                  <a:cubicBezTo>
                    <a:pt x="54" y="48"/>
                    <a:pt x="56" y="44"/>
                    <a:pt x="53" y="43"/>
                  </a:cubicBezTo>
                  <a:cubicBezTo>
                    <a:pt x="53" y="46"/>
                    <a:pt x="52" y="48"/>
                    <a:pt x="51" y="50"/>
                  </a:cubicBezTo>
                  <a:close/>
                  <a:moveTo>
                    <a:pt x="97" y="51"/>
                  </a:moveTo>
                  <a:cubicBezTo>
                    <a:pt x="99" y="49"/>
                    <a:pt x="98" y="44"/>
                    <a:pt x="96" y="43"/>
                  </a:cubicBezTo>
                  <a:cubicBezTo>
                    <a:pt x="95" y="44"/>
                    <a:pt x="95" y="46"/>
                    <a:pt x="94" y="47"/>
                  </a:cubicBezTo>
                  <a:cubicBezTo>
                    <a:pt x="94" y="46"/>
                    <a:pt x="94" y="45"/>
                    <a:pt x="93" y="45"/>
                  </a:cubicBezTo>
                  <a:cubicBezTo>
                    <a:pt x="94" y="48"/>
                    <a:pt x="95" y="50"/>
                    <a:pt x="97" y="51"/>
                  </a:cubicBezTo>
                  <a:close/>
                  <a:moveTo>
                    <a:pt x="80" y="45"/>
                  </a:moveTo>
                  <a:cubicBezTo>
                    <a:pt x="81" y="47"/>
                    <a:pt x="78" y="49"/>
                    <a:pt x="81" y="50"/>
                  </a:cubicBezTo>
                  <a:cubicBezTo>
                    <a:pt x="81" y="48"/>
                    <a:pt x="84" y="45"/>
                    <a:pt x="81" y="44"/>
                  </a:cubicBezTo>
                  <a:cubicBezTo>
                    <a:pt x="81" y="44"/>
                    <a:pt x="81" y="45"/>
                    <a:pt x="80" y="45"/>
                  </a:cubicBezTo>
                  <a:close/>
                  <a:moveTo>
                    <a:pt x="67" y="52"/>
                  </a:moveTo>
                  <a:cubicBezTo>
                    <a:pt x="67" y="53"/>
                    <a:pt x="69" y="54"/>
                    <a:pt x="70" y="55"/>
                  </a:cubicBezTo>
                  <a:cubicBezTo>
                    <a:pt x="70" y="52"/>
                    <a:pt x="71" y="50"/>
                    <a:pt x="72" y="48"/>
                  </a:cubicBezTo>
                  <a:cubicBezTo>
                    <a:pt x="70" y="48"/>
                    <a:pt x="71" y="45"/>
                    <a:pt x="69" y="45"/>
                  </a:cubicBezTo>
                  <a:cubicBezTo>
                    <a:pt x="67" y="48"/>
                    <a:pt x="68" y="50"/>
                    <a:pt x="67" y="52"/>
                  </a:cubicBezTo>
                  <a:close/>
                  <a:moveTo>
                    <a:pt x="82" y="53"/>
                  </a:moveTo>
                  <a:cubicBezTo>
                    <a:pt x="83" y="53"/>
                    <a:pt x="84" y="54"/>
                    <a:pt x="84" y="56"/>
                  </a:cubicBezTo>
                  <a:cubicBezTo>
                    <a:pt x="87" y="54"/>
                    <a:pt x="89" y="48"/>
                    <a:pt x="86" y="46"/>
                  </a:cubicBezTo>
                  <a:cubicBezTo>
                    <a:pt x="85" y="48"/>
                    <a:pt x="82" y="49"/>
                    <a:pt x="82" y="53"/>
                  </a:cubicBezTo>
                  <a:close/>
                  <a:moveTo>
                    <a:pt x="39" y="55"/>
                  </a:moveTo>
                  <a:cubicBezTo>
                    <a:pt x="40" y="55"/>
                    <a:pt x="40" y="57"/>
                    <a:pt x="42" y="57"/>
                  </a:cubicBezTo>
                  <a:cubicBezTo>
                    <a:pt x="42" y="55"/>
                    <a:pt x="44" y="52"/>
                    <a:pt x="43" y="49"/>
                  </a:cubicBezTo>
                  <a:cubicBezTo>
                    <a:pt x="40" y="49"/>
                    <a:pt x="40" y="53"/>
                    <a:pt x="39" y="55"/>
                  </a:cubicBezTo>
                  <a:close/>
                  <a:moveTo>
                    <a:pt x="100" y="55"/>
                  </a:moveTo>
                  <a:cubicBezTo>
                    <a:pt x="102" y="55"/>
                    <a:pt x="102" y="53"/>
                    <a:pt x="102" y="51"/>
                  </a:cubicBezTo>
                  <a:cubicBezTo>
                    <a:pt x="101" y="51"/>
                    <a:pt x="102" y="50"/>
                    <a:pt x="100" y="50"/>
                  </a:cubicBezTo>
                  <a:cubicBezTo>
                    <a:pt x="100" y="52"/>
                    <a:pt x="99" y="53"/>
                    <a:pt x="100" y="55"/>
                  </a:cubicBezTo>
                  <a:close/>
                  <a:moveTo>
                    <a:pt x="73" y="58"/>
                  </a:moveTo>
                  <a:cubicBezTo>
                    <a:pt x="73" y="55"/>
                    <a:pt x="75" y="54"/>
                    <a:pt x="74" y="51"/>
                  </a:cubicBezTo>
                  <a:cubicBezTo>
                    <a:pt x="74" y="52"/>
                    <a:pt x="73" y="51"/>
                    <a:pt x="73" y="52"/>
                  </a:cubicBezTo>
                  <a:cubicBezTo>
                    <a:pt x="73" y="52"/>
                    <a:pt x="69" y="57"/>
                    <a:pt x="73" y="58"/>
                  </a:cubicBezTo>
                  <a:close/>
                  <a:moveTo>
                    <a:pt x="90" y="53"/>
                  </a:moveTo>
                  <a:cubicBezTo>
                    <a:pt x="89" y="55"/>
                    <a:pt x="89" y="57"/>
                    <a:pt x="88" y="59"/>
                  </a:cubicBezTo>
                  <a:cubicBezTo>
                    <a:pt x="90" y="60"/>
                    <a:pt x="90" y="63"/>
                    <a:pt x="93" y="63"/>
                  </a:cubicBezTo>
                  <a:cubicBezTo>
                    <a:pt x="94" y="60"/>
                    <a:pt x="95" y="58"/>
                    <a:pt x="95" y="55"/>
                  </a:cubicBezTo>
                  <a:cubicBezTo>
                    <a:pt x="93" y="54"/>
                    <a:pt x="93" y="52"/>
                    <a:pt x="91" y="51"/>
                  </a:cubicBezTo>
                  <a:cubicBezTo>
                    <a:pt x="91" y="53"/>
                    <a:pt x="90" y="54"/>
                    <a:pt x="90" y="53"/>
                  </a:cubicBezTo>
                  <a:close/>
                  <a:moveTo>
                    <a:pt x="60" y="60"/>
                  </a:moveTo>
                  <a:cubicBezTo>
                    <a:pt x="61" y="59"/>
                    <a:pt x="62" y="58"/>
                    <a:pt x="61" y="56"/>
                  </a:cubicBezTo>
                  <a:cubicBezTo>
                    <a:pt x="60" y="55"/>
                    <a:pt x="60" y="57"/>
                    <a:pt x="59" y="57"/>
                  </a:cubicBezTo>
                  <a:cubicBezTo>
                    <a:pt x="60" y="55"/>
                    <a:pt x="61" y="53"/>
                    <a:pt x="58" y="52"/>
                  </a:cubicBezTo>
                  <a:cubicBezTo>
                    <a:pt x="57" y="56"/>
                    <a:pt x="57" y="59"/>
                    <a:pt x="60" y="60"/>
                  </a:cubicBezTo>
                  <a:close/>
                  <a:moveTo>
                    <a:pt x="75" y="61"/>
                  </a:moveTo>
                  <a:cubicBezTo>
                    <a:pt x="78" y="62"/>
                    <a:pt x="78" y="65"/>
                    <a:pt x="81" y="66"/>
                  </a:cubicBezTo>
                  <a:cubicBezTo>
                    <a:pt x="85" y="62"/>
                    <a:pt x="79" y="59"/>
                    <a:pt x="78" y="58"/>
                  </a:cubicBezTo>
                  <a:cubicBezTo>
                    <a:pt x="78" y="57"/>
                    <a:pt x="79" y="56"/>
                    <a:pt x="78" y="55"/>
                  </a:cubicBezTo>
                  <a:cubicBezTo>
                    <a:pt x="78" y="55"/>
                    <a:pt x="77" y="55"/>
                    <a:pt x="77" y="55"/>
                  </a:cubicBezTo>
                  <a:cubicBezTo>
                    <a:pt x="76" y="57"/>
                    <a:pt x="76" y="59"/>
                    <a:pt x="75" y="61"/>
                  </a:cubicBezTo>
                  <a:close/>
                  <a:moveTo>
                    <a:pt x="103" y="58"/>
                  </a:moveTo>
                  <a:cubicBezTo>
                    <a:pt x="104" y="57"/>
                    <a:pt x="105" y="57"/>
                    <a:pt x="105" y="55"/>
                  </a:cubicBezTo>
                  <a:cubicBezTo>
                    <a:pt x="104" y="55"/>
                    <a:pt x="104" y="54"/>
                    <a:pt x="103" y="55"/>
                  </a:cubicBezTo>
                  <a:cubicBezTo>
                    <a:pt x="103" y="56"/>
                    <a:pt x="102" y="57"/>
                    <a:pt x="103" y="58"/>
                  </a:cubicBezTo>
                  <a:close/>
                  <a:moveTo>
                    <a:pt x="68" y="59"/>
                  </a:moveTo>
                  <a:cubicBezTo>
                    <a:pt x="67" y="58"/>
                    <a:pt x="66" y="55"/>
                    <a:pt x="65" y="57"/>
                  </a:cubicBezTo>
                  <a:cubicBezTo>
                    <a:pt x="66" y="57"/>
                    <a:pt x="67" y="60"/>
                    <a:pt x="68" y="59"/>
                  </a:cubicBezTo>
                  <a:close/>
                  <a:moveTo>
                    <a:pt x="109" y="57"/>
                  </a:moveTo>
                  <a:cubicBezTo>
                    <a:pt x="108" y="56"/>
                    <a:pt x="110" y="60"/>
                    <a:pt x="112" y="60"/>
                  </a:cubicBezTo>
                  <a:cubicBezTo>
                    <a:pt x="113" y="59"/>
                    <a:pt x="109" y="58"/>
                    <a:pt x="109" y="57"/>
                  </a:cubicBezTo>
                  <a:close/>
                  <a:moveTo>
                    <a:pt x="46" y="63"/>
                  </a:moveTo>
                  <a:cubicBezTo>
                    <a:pt x="49" y="62"/>
                    <a:pt x="49" y="59"/>
                    <a:pt x="50" y="57"/>
                  </a:cubicBezTo>
                  <a:cubicBezTo>
                    <a:pt x="49" y="57"/>
                    <a:pt x="49" y="56"/>
                    <a:pt x="48" y="57"/>
                  </a:cubicBezTo>
                  <a:cubicBezTo>
                    <a:pt x="48" y="59"/>
                    <a:pt x="46" y="60"/>
                    <a:pt x="46" y="63"/>
                  </a:cubicBezTo>
                  <a:close/>
                  <a:moveTo>
                    <a:pt x="97" y="61"/>
                  </a:moveTo>
                  <a:cubicBezTo>
                    <a:pt x="98" y="61"/>
                    <a:pt x="99" y="60"/>
                    <a:pt x="99" y="59"/>
                  </a:cubicBezTo>
                  <a:cubicBezTo>
                    <a:pt x="98" y="59"/>
                    <a:pt x="98" y="58"/>
                    <a:pt x="97" y="58"/>
                  </a:cubicBezTo>
                  <a:cubicBezTo>
                    <a:pt x="98" y="59"/>
                    <a:pt x="96" y="59"/>
                    <a:pt x="97" y="61"/>
                  </a:cubicBezTo>
                  <a:close/>
                  <a:moveTo>
                    <a:pt x="35" y="63"/>
                  </a:moveTo>
                  <a:cubicBezTo>
                    <a:pt x="37" y="63"/>
                    <a:pt x="36" y="65"/>
                    <a:pt x="38" y="65"/>
                  </a:cubicBezTo>
                  <a:cubicBezTo>
                    <a:pt x="38" y="64"/>
                    <a:pt x="39" y="63"/>
                    <a:pt x="39" y="62"/>
                  </a:cubicBezTo>
                  <a:cubicBezTo>
                    <a:pt x="38" y="61"/>
                    <a:pt x="38" y="60"/>
                    <a:pt x="37" y="59"/>
                  </a:cubicBezTo>
                  <a:cubicBezTo>
                    <a:pt x="37" y="62"/>
                    <a:pt x="39" y="62"/>
                    <a:pt x="38" y="63"/>
                  </a:cubicBezTo>
                  <a:cubicBezTo>
                    <a:pt x="37" y="64"/>
                    <a:pt x="36" y="62"/>
                    <a:pt x="35" y="63"/>
                  </a:cubicBezTo>
                  <a:close/>
                  <a:moveTo>
                    <a:pt x="49" y="66"/>
                  </a:moveTo>
                  <a:cubicBezTo>
                    <a:pt x="51" y="66"/>
                    <a:pt x="52" y="61"/>
                    <a:pt x="52" y="59"/>
                  </a:cubicBezTo>
                  <a:cubicBezTo>
                    <a:pt x="50" y="61"/>
                    <a:pt x="48" y="64"/>
                    <a:pt x="49" y="66"/>
                  </a:cubicBezTo>
                  <a:close/>
                  <a:moveTo>
                    <a:pt x="110" y="64"/>
                  </a:moveTo>
                  <a:cubicBezTo>
                    <a:pt x="110" y="61"/>
                    <a:pt x="108" y="61"/>
                    <a:pt x="107" y="59"/>
                  </a:cubicBezTo>
                  <a:cubicBezTo>
                    <a:pt x="105" y="61"/>
                    <a:pt x="109" y="64"/>
                    <a:pt x="110" y="64"/>
                  </a:cubicBezTo>
                  <a:close/>
                  <a:moveTo>
                    <a:pt x="64" y="66"/>
                  </a:moveTo>
                  <a:cubicBezTo>
                    <a:pt x="67" y="66"/>
                    <a:pt x="66" y="69"/>
                    <a:pt x="69" y="69"/>
                  </a:cubicBezTo>
                  <a:cubicBezTo>
                    <a:pt x="70" y="67"/>
                    <a:pt x="70" y="64"/>
                    <a:pt x="71" y="62"/>
                  </a:cubicBezTo>
                  <a:cubicBezTo>
                    <a:pt x="70" y="62"/>
                    <a:pt x="70" y="60"/>
                    <a:pt x="68" y="60"/>
                  </a:cubicBezTo>
                  <a:cubicBezTo>
                    <a:pt x="68" y="62"/>
                    <a:pt x="69" y="62"/>
                    <a:pt x="70" y="64"/>
                  </a:cubicBezTo>
                  <a:cubicBezTo>
                    <a:pt x="68" y="65"/>
                    <a:pt x="68" y="63"/>
                    <a:pt x="66" y="63"/>
                  </a:cubicBezTo>
                  <a:cubicBezTo>
                    <a:pt x="67" y="62"/>
                    <a:pt x="65" y="60"/>
                    <a:pt x="64" y="60"/>
                  </a:cubicBezTo>
                  <a:cubicBezTo>
                    <a:pt x="63" y="62"/>
                    <a:pt x="64" y="64"/>
                    <a:pt x="64" y="66"/>
                  </a:cubicBezTo>
                  <a:close/>
                  <a:moveTo>
                    <a:pt x="95" y="66"/>
                  </a:moveTo>
                  <a:cubicBezTo>
                    <a:pt x="97" y="67"/>
                    <a:pt x="96" y="70"/>
                    <a:pt x="99" y="70"/>
                  </a:cubicBezTo>
                  <a:cubicBezTo>
                    <a:pt x="99" y="68"/>
                    <a:pt x="100" y="68"/>
                    <a:pt x="100" y="66"/>
                  </a:cubicBezTo>
                  <a:cubicBezTo>
                    <a:pt x="97" y="65"/>
                    <a:pt x="98" y="63"/>
                    <a:pt x="96" y="62"/>
                  </a:cubicBezTo>
                  <a:cubicBezTo>
                    <a:pt x="96" y="63"/>
                    <a:pt x="95" y="65"/>
                    <a:pt x="95" y="66"/>
                  </a:cubicBezTo>
                  <a:close/>
                  <a:moveTo>
                    <a:pt x="101" y="64"/>
                  </a:moveTo>
                  <a:cubicBezTo>
                    <a:pt x="101" y="63"/>
                    <a:pt x="102" y="63"/>
                    <a:pt x="102" y="62"/>
                  </a:cubicBezTo>
                  <a:cubicBezTo>
                    <a:pt x="101" y="62"/>
                    <a:pt x="101" y="62"/>
                    <a:pt x="100" y="62"/>
                  </a:cubicBezTo>
                  <a:cubicBezTo>
                    <a:pt x="100" y="63"/>
                    <a:pt x="100" y="64"/>
                    <a:pt x="101" y="64"/>
                  </a:cubicBezTo>
                  <a:close/>
                  <a:moveTo>
                    <a:pt x="89" y="68"/>
                  </a:moveTo>
                  <a:cubicBezTo>
                    <a:pt x="87" y="68"/>
                    <a:pt x="88" y="66"/>
                    <a:pt x="86" y="66"/>
                  </a:cubicBezTo>
                  <a:cubicBezTo>
                    <a:pt x="85" y="67"/>
                    <a:pt x="85" y="68"/>
                    <a:pt x="84" y="69"/>
                  </a:cubicBezTo>
                  <a:cubicBezTo>
                    <a:pt x="86" y="71"/>
                    <a:pt x="86" y="74"/>
                    <a:pt x="89" y="74"/>
                  </a:cubicBezTo>
                  <a:cubicBezTo>
                    <a:pt x="89" y="72"/>
                    <a:pt x="90" y="70"/>
                    <a:pt x="91" y="68"/>
                  </a:cubicBezTo>
                  <a:cubicBezTo>
                    <a:pt x="89" y="66"/>
                    <a:pt x="88" y="64"/>
                    <a:pt x="86" y="63"/>
                  </a:cubicBezTo>
                  <a:cubicBezTo>
                    <a:pt x="86" y="65"/>
                    <a:pt x="90" y="67"/>
                    <a:pt x="89" y="68"/>
                  </a:cubicBezTo>
                  <a:close/>
                  <a:moveTo>
                    <a:pt x="52" y="69"/>
                  </a:moveTo>
                  <a:cubicBezTo>
                    <a:pt x="54" y="69"/>
                    <a:pt x="56" y="65"/>
                    <a:pt x="54" y="63"/>
                  </a:cubicBezTo>
                  <a:cubicBezTo>
                    <a:pt x="54" y="66"/>
                    <a:pt x="53" y="67"/>
                    <a:pt x="52" y="69"/>
                  </a:cubicBezTo>
                  <a:close/>
                  <a:moveTo>
                    <a:pt x="72" y="66"/>
                  </a:moveTo>
                  <a:cubicBezTo>
                    <a:pt x="74" y="70"/>
                    <a:pt x="76" y="72"/>
                    <a:pt x="79" y="75"/>
                  </a:cubicBezTo>
                  <a:cubicBezTo>
                    <a:pt x="81" y="70"/>
                    <a:pt x="76" y="68"/>
                    <a:pt x="73" y="65"/>
                  </a:cubicBezTo>
                  <a:cubicBezTo>
                    <a:pt x="73" y="66"/>
                    <a:pt x="73" y="66"/>
                    <a:pt x="72" y="66"/>
                  </a:cubicBezTo>
                  <a:close/>
                  <a:moveTo>
                    <a:pt x="103" y="67"/>
                  </a:moveTo>
                  <a:cubicBezTo>
                    <a:pt x="104" y="68"/>
                    <a:pt x="105" y="70"/>
                    <a:pt x="107" y="70"/>
                  </a:cubicBezTo>
                  <a:cubicBezTo>
                    <a:pt x="107" y="70"/>
                    <a:pt x="107" y="70"/>
                    <a:pt x="108" y="69"/>
                  </a:cubicBezTo>
                  <a:cubicBezTo>
                    <a:pt x="107" y="68"/>
                    <a:pt x="106" y="66"/>
                    <a:pt x="104" y="66"/>
                  </a:cubicBezTo>
                  <a:cubicBezTo>
                    <a:pt x="104" y="67"/>
                    <a:pt x="103" y="66"/>
                    <a:pt x="103" y="67"/>
                  </a:cubicBezTo>
                  <a:close/>
                  <a:moveTo>
                    <a:pt x="44" y="71"/>
                  </a:moveTo>
                  <a:cubicBezTo>
                    <a:pt x="44" y="71"/>
                    <a:pt x="46" y="67"/>
                    <a:pt x="44" y="67"/>
                  </a:cubicBezTo>
                  <a:cubicBezTo>
                    <a:pt x="45" y="69"/>
                    <a:pt x="42" y="70"/>
                    <a:pt x="44" y="71"/>
                  </a:cubicBezTo>
                  <a:close/>
                  <a:moveTo>
                    <a:pt x="55" y="72"/>
                  </a:moveTo>
                  <a:cubicBezTo>
                    <a:pt x="56" y="72"/>
                    <a:pt x="58" y="67"/>
                    <a:pt x="56" y="67"/>
                  </a:cubicBezTo>
                  <a:cubicBezTo>
                    <a:pt x="55" y="69"/>
                    <a:pt x="54" y="70"/>
                    <a:pt x="55" y="72"/>
                  </a:cubicBezTo>
                  <a:close/>
                  <a:moveTo>
                    <a:pt x="34" y="75"/>
                  </a:moveTo>
                  <a:cubicBezTo>
                    <a:pt x="35" y="73"/>
                    <a:pt x="35" y="70"/>
                    <a:pt x="33" y="68"/>
                  </a:cubicBezTo>
                  <a:cubicBezTo>
                    <a:pt x="33" y="71"/>
                    <a:pt x="32" y="73"/>
                    <a:pt x="34" y="75"/>
                  </a:cubicBezTo>
                  <a:close/>
                  <a:moveTo>
                    <a:pt x="67" y="76"/>
                  </a:moveTo>
                  <a:cubicBezTo>
                    <a:pt x="66" y="72"/>
                    <a:pt x="62" y="68"/>
                    <a:pt x="60" y="69"/>
                  </a:cubicBezTo>
                  <a:cubicBezTo>
                    <a:pt x="64" y="70"/>
                    <a:pt x="64" y="74"/>
                    <a:pt x="67" y="76"/>
                  </a:cubicBezTo>
                  <a:close/>
                  <a:moveTo>
                    <a:pt x="47" y="74"/>
                  </a:moveTo>
                  <a:cubicBezTo>
                    <a:pt x="46" y="72"/>
                    <a:pt x="48" y="72"/>
                    <a:pt x="48" y="70"/>
                  </a:cubicBezTo>
                  <a:cubicBezTo>
                    <a:pt x="46" y="70"/>
                    <a:pt x="45" y="73"/>
                    <a:pt x="47" y="74"/>
                  </a:cubicBezTo>
                  <a:close/>
                  <a:moveTo>
                    <a:pt x="72" y="70"/>
                  </a:moveTo>
                  <a:cubicBezTo>
                    <a:pt x="70" y="74"/>
                    <a:pt x="74" y="77"/>
                    <a:pt x="77" y="79"/>
                  </a:cubicBezTo>
                  <a:cubicBezTo>
                    <a:pt x="79" y="76"/>
                    <a:pt x="75" y="75"/>
                    <a:pt x="75" y="72"/>
                  </a:cubicBezTo>
                  <a:cubicBezTo>
                    <a:pt x="74" y="72"/>
                    <a:pt x="73" y="74"/>
                    <a:pt x="73" y="73"/>
                  </a:cubicBezTo>
                  <a:cubicBezTo>
                    <a:pt x="74" y="72"/>
                    <a:pt x="73" y="70"/>
                    <a:pt x="72" y="70"/>
                  </a:cubicBezTo>
                  <a:close/>
                  <a:moveTo>
                    <a:pt x="101" y="73"/>
                  </a:moveTo>
                  <a:cubicBezTo>
                    <a:pt x="103" y="73"/>
                    <a:pt x="103" y="75"/>
                    <a:pt x="105" y="75"/>
                  </a:cubicBezTo>
                  <a:cubicBezTo>
                    <a:pt x="106" y="72"/>
                    <a:pt x="105" y="71"/>
                    <a:pt x="102" y="70"/>
                  </a:cubicBezTo>
                  <a:cubicBezTo>
                    <a:pt x="103" y="72"/>
                    <a:pt x="101" y="71"/>
                    <a:pt x="101" y="73"/>
                  </a:cubicBezTo>
                  <a:close/>
                  <a:moveTo>
                    <a:pt x="59" y="76"/>
                  </a:moveTo>
                  <a:cubicBezTo>
                    <a:pt x="61" y="75"/>
                    <a:pt x="62" y="73"/>
                    <a:pt x="61" y="70"/>
                  </a:cubicBezTo>
                  <a:cubicBezTo>
                    <a:pt x="61" y="70"/>
                    <a:pt x="60" y="70"/>
                    <a:pt x="60" y="70"/>
                  </a:cubicBezTo>
                  <a:cubicBezTo>
                    <a:pt x="59" y="72"/>
                    <a:pt x="59" y="74"/>
                    <a:pt x="59" y="76"/>
                  </a:cubicBezTo>
                  <a:close/>
                  <a:moveTo>
                    <a:pt x="92" y="74"/>
                  </a:moveTo>
                  <a:cubicBezTo>
                    <a:pt x="92" y="72"/>
                    <a:pt x="94" y="73"/>
                    <a:pt x="94" y="71"/>
                  </a:cubicBezTo>
                  <a:cubicBezTo>
                    <a:pt x="92" y="69"/>
                    <a:pt x="92" y="74"/>
                    <a:pt x="92" y="74"/>
                  </a:cubicBezTo>
                  <a:close/>
                  <a:moveTo>
                    <a:pt x="109" y="73"/>
                  </a:moveTo>
                  <a:cubicBezTo>
                    <a:pt x="110" y="74"/>
                    <a:pt x="110" y="72"/>
                    <a:pt x="111" y="71"/>
                  </a:cubicBezTo>
                  <a:cubicBezTo>
                    <a:pt x="109" y="70"/>
                    <a:pt x="107" y="72"/>
                    <a:pt x="109" y="73"/>
                  </a:cubicBezTo>
                  <a:close/>
                  <a:moveTo>
                    <a:pt x="124" y="75"/>
                  </a:moveTo>
                  <a:cubicBezTo>
                    <a:pt x="124" y="74"/>
                    <a:pt x="123" y="72"/>
                    <a:pt x="122" y="72"/>
                  </a:cubicBezTo>
                  <a:cubicBezTo>
                    <a:pt x="121" y="74"/>
                    <a:pt x="123" y="76"/>
                    <a:pt x="124" y="75"/>
                  </a:cubicBezTo>
                  <a:close/>
                  <a:moveTo>
                    <a:pt x="97" y="76"/>
                  </a:moveTo>
                  <a:cubicBezTo>
                    <a:pt x="97" y="74"/>
                    <a:pt x="96" y="73"/>
                    <a:pt x="95" y="72"/>
                  </a:cubicBezTo>
                  <a:cubicBezTo>
                    <a:pt x="95" y="74"/>
                    <a:pt x="96" y="75"/>
                    <a:pt x="97" y="76"/>
                  </a:cubicBezTo>
                  <a:close/>
                  <a:moveTo>
                    <a:pt x="22" y="79"/>
                  </a:moveTo>
                  <a:cubicBezTo>
                    <a:pt x="24" y="77"/>
                    <a:pt x="22" y="74"/>
                    <a:pt x="24" y="73"/>
                  </a:cubicBezTo>
                  <a:cubicBezTo>
                    <a:pt x="23" y="73"/>
                    <a:pt x="23" y="73"/>
                    <a:pt x="22" y="73"/>
                  </a:cubicBezTo>
                  <a:cubicBezTo>
                    <a:pt x="22" y="76"/>
                    <a:pt x="21" y="77"/>
                    <a:pt x="22" y="79"/>
                  </a:cubicBezTo>
                  <a:close/>
                  <a:moveTo>
                    <a:pt x="65" y="81"/>
                  </a:moveTo>
                  <a:cubicBezTo>
                    <a:pt x="65" y="80"/>
                    <a:pt x="66" y="79"/>
                    <a:pt x="66" y="77"/>
                  </a:cubicBezTo>
                  <a:cubicBezTo>
                    <a:pt x="64" y="76"/>
                    <a:pt x="64" y="74"/>
                    <a:pt x="62" y="73"/>
                  </a:cubicBezTo>
                  <a:cubicBezTo>
                    <a:pt x="60" y="76"/>
                    <a:pt x="61" y="80"/>
                    <a:pt x="65" y="81"/>
                  </a:cubicBezTo>
                  <a:close/>
                  <a:moveTo>
                    <a:pt x="50" y="79"/>
                  </a:moveTo>
                  <a:cubicBezTo>
                    <a:pt x="51" y="77"/>
                    <a:pt x="53" y="75"/>
                    <a:pt x="50" y="74"/>
                  </a:cubicBezTo>
                  <a:cubicBezTo>
                    <a:pt x="49" y="75"/>
                    <a:pt x="48" y="78"/>
                    <a:pt x="50" y="79"/>
                  </a:cubicBezTo>
                  <a:close/>
                  <a:moveTo>
                    <a:pt x="85" y="82"/>
                  </a:moveTo>
                  <a:cubicBezTo>
                    <a:pt x="87" y="79"/>
                    <a:pt x="85" y="76"/>
                    <a:pt x="82" y="74"/>
                  </a:cubicBezTo>
                  <a:cubicBezTo>
                    <a:pt x="80" y="78"/>
                    <a:pt x="83" y="80"/>
                    <a:pt x="85" y="82"/>
                  </a:cubicBezTo>
                  <a:close/>
                  <a:moveTo>
                    <a:pt x="105" y="76"/>
                  </a:moveTo>
                  <a:cubicBezTo>
                    <a:pt x="106" y="77"/>
                    <a:pt x="106" y="79"/>
                    <a:pt x="108" y="79"/>
                  </a:cubicBezTo>
                  <a:cubicBezTo>
                    <a:pt x="108" y="77"/>
                    <a:pt x="109" y="75"/>
                    <a:pt x="107" y="75"/>
                  </a:cubicBezTo>
                  <a:cubicBezTo>
                    <a:pt x="107" y="75"/>
                    <a:pt x="106" y="76"/>
                    <a:pt x="105" y="76"/>
                  </a:cubicBezTo>
                  <a:close/>
                  <a:moveTo>
                    <a:pt x="115" y="80"/>
                  </a:moveTo>
                  <a:cubicBezTo>
                    <a:pt x="117" y="79"/>
                    <a:pt x="116" y="75"/>
                    <a:pt x="113" y="75"/>
                  </a:cubicBezTo>
                  <a:cubicBezTo>
                    <a:pt x="112" y="77"/>
                    <a:pt x="112" y="80"/>
                    <a:pt x="115" y="80"/>
                  </a:cubicBezTo>
                  <a:close/>
                  <a:moveTo>
                    <a:pt x="92" y="79"/>
                  </a:moveTo>
                  <a:cubicBezTo>
                    <a:pt x="93" y="80"/>
                    <a:pt x="94" y="81"/>
                    <a:pt x="96" y="82"/>
                  </a:cubicBezTo>
                  <a:cubicBezTo>
                    <a:pt x="96" y="79"/>
                    <a:pt x="96" y="77"/>
                    <a:pt x="93" y="76"/>
                  </a:cubicBezTo>
                  <a:cubicBezTo>
                    <a:pt x="93" y="78"/>
                    <a:pt x="92" y="77"/>
                    <a:pt x="92" y="79"/>
                  </a:cubicBezTo>
                  <a:close/>
                  <a:moveTo>
                    <a:pt x="72" y="81"/>
                  </a:moveTo>
                  <a:cubicBezTo>
                    <a:pt x="71" y="80"/>
                    <a:pt x="71" y="78"/>
                    <a:pt x="70" y="78"/>
                  </a:cubicBezTo>
                  <a:cubicBezTo>
                    <a:pt x="68" y="79"/>
                    <a:pt x="71" y="81"/>
                    <a:pt x="72" y="81"/>
                  </a:cubicBezTo>
                  <a:close/>
                  <a:moveTo>
                    <a:pt x="99" y="81"/>
                  </a:moveTo>
                  <a:cubicBezTo>
                    <a:pt x="103" y="81"/>
                    <a:pt x="102" y="84"/>
                    <a:pt x="105" y="85"/>
                  </a:cubicBezTo>
                  <a:cubicBezTo>
                    <a:pt x="105" y="83"/>
                    <a:pt x="104" y="81"/>
                    <a:pt x="102" y="81"/>
                  </a:cubicBezTo>
                  <a:cubicBezTo>
                    <a:pt x="102" y="79"/>
                    <a:pt x="101" y="78"/>
                    <a:pt x="100" y="78"/>
                  </a:cubicBezTo>
                  <a:cubicBezTo>
                    <a:pt x="99" y="80"/>
                    <a:pt x="100" y="80"/>
                    <a:pt x="99" y="81"/>
                  </a:cubicBezTo>
                  <a:close/>
                  <a:moveTo>
                    <a:pt x="24" y="84"/>
                  </a:moveTo>
                  <a:cubicBezTo>
                    <a:pt x="26" y="85"/>
                    <a:pt x="26" y="87"/>
                    <a:pt x="28" y="87"/>
                  </a:cubicBezTo>
                  <a:cubicBezTo>
                    <a:pt x="27" y="85"/>
                    <a:pt x="29" y="80"/>
                    <a:pt x="26" y="78"/>
                  </a:cubicBezTo>
                  <a:cubicBezTo>
                    <a:pt x="26" y="81"/>
                    <a:pt x="24" y="82"/>
                    <a:pt x="24" y="84"/>
                  </a:cubicBezTo>
                  <a:close/>
                  <a:moveTo>
                    <a:pt x="39" y="83"/>
                  </a:moveTo>
                  <a:cubicBezTo>
                    <a:pt x="38" y="81"/>
                    <a:pt x="42" y="79"/>
                    <a:pt x="39" y="78"/>
                  </a:cubicBezTo>
                  <a:cubicBezTo>
                    <a:pt x="40" y="80"/>
                    <a:pt x="37" y="82"/>
                    <a:pt x="39" y="83"/>
                  </a:cubicBezTo>
                  <a:close/>
                  <a:moveTo>
                    <a:pt x="123" y="91"/>
                  </a:moveTo>
                  <a:cubicBezTo>
                    <a:pt x="125" y="88"/>
                    <a:pt x="129" y="82"/>
                    <a:pt x="128" y="78"/>
                  </a:cubicBezTo>
                  <a:cubicBezTo>
                    <a:pt x="127" y="83"/>
                    <a:pt x="121" y="87"/>
                    <a:pt x="123" y="91"/>
                  </a:cubicBezTo>
                  <a:close/>
                  <a:moveTo>
                    <a:pt x="118" y="84"/>
                  </a:moveTo>
                  <a:cubicBezTo>
                    <a:pt x="119" y="82"/>
                    <a:pt x="121" y="80"/>
                    <a:pt x="118" y="79"/>
                  </a:cubicBezTo>
                  <a:cubicBezTo>
                    <a:pt x="119" y="81"/>
                    <a:pt x="117" y="83"/>
                    <a:pt x="118" y="84"/>
                  </a:cubicBezTo>
                  <a:close/>
                  <a:moveTo>
                    <a:pt x="56" y="84"/>
                  </a:moveTo>
                  <a:cubicBezTo>
                    <a:pt x="57" y="83"/>
                    <a:pt x="58" y="82"/>
                    <a:pt x="58" y="80"/>
                  </a:cubicBezTo>
                  <a:cubicBezTo>
                    <a:pt x="57" y="80"/>
                    <a:pt x="57" y="80"/>
                    <a:pt x="56" y="80"/>
                  </a:cubicBezTo>
                  <a:cubicBezTo>
                    <a:pt x="56" y="82"/>
                    <a:pt x="54" y="83"/>
                    <a:pt x="56" y="84"/>
                  </a:cubicBezTo>
                  <a:close/>
                  <a:moveTo>
                    <a:pt x="113" y="85"/>
                  </a:moveTo>
                  <a:cubicBezTo>
                    <a:pt x="114" y="82"/>
                    <a:pt x="113" y="80"/>
                    <a:pt x="111" y="80"/>
                  </a:cubicBezTo>
                  <a:cubicBezTo>
                    <a:pt x="110" y="83"/>
                    <a:pt x="111" y="84"/>
                    <a:pt x="113" y="85"/>
                  </a:cubicBezTo>
                  <a:close/>
                  <a:moveTo>
                    <a:pt x="67" y="85"/>
                  </a:moveTo>
                  <a:cubicBezTo>
                    <a:pt x="69" y="87"/>
                    <a:pt x="70" y="89"/>
                    <a:pt x="73" y="90"/>
                  </a:cubicBezTo>
                  <a:cubicBezTo>
                    <a:pt x="76" y="86"/>
                    <a:pt x="70" y="83"/>
                    <a:pt x="68" y="81"/>
                  </a:cubicBezTo>
                  <a:cubicBezTo>
                    <a:pt x="69" y="83"/>
                    <a:pt x="67" y="83"/>
                    <a:pt x="67" y="85"/>
                  </a:cubicBezTo>
                  <a:close/>
                  <a:moveTo>
                    <a:pt x="11" y="82"/>
                  </a:moveTo>
                  <a:cubicBezTo>
                    <a:pt x="12" y="88"/>
                    <a:pt x="12" y="93"/>
                    <a:pt x="13" y="99"/>
                  </a:cubicBezTo>
                  <a:cubicBezTo>
                    <a:pt x="15" y="99"/>
                    <a:pt x="14" y="96"/>
                    <a:pt x="15" y="95"/>
                  </a:cubicBezTo>
                  <a:cubicBezTo>
                    <a:pt x="15" y="95"/>
                    <a:pt x="14" y="95"/>
                    <a:pt x="14" y="94"/>
                  </a:cubicBezTo>
                  <a:cubicBezTo>
                    <a:pt x="13" y="89"/>
                    <a:pt x="17" y="85"/>
                    <a:pt x="15" y="81"/>
                  </a:cubicBezTo>
                  <a:cubicBezTo>
                    <a:pt x="15" y="83"/>
                    <a:pt x="13" y="83"/>
                    <a:pt x="11" y="82"/>
                  </a:cubicBezTo>
                  <a:close/>
                  <a:moveTo>
                    <a:pt x="40" y="86"/>
                  </a:moveTo>
                  <a:cubicBezTo>
                    <a:pt x="41" y="86"/>
                    <a:pt x="42" y="87"/>
                    <a:pt x="42" y="87"/>
                  </a:cubicBezTo>
                  <a:cubicBezTo>
                    <a:pt x="43" y="85"/>
                    <a:pt x="43" y="84"/>
                    <a:pt x="44" y="82"/>
                  </a:cubicBezTo>
                  <a:cubicBezTo>
                    <a:pt x="43" y="82"/>
                    <a:pt x="42" y="81"/>
                    <a:pt x="42" y="81"/>
                  </a:cubicBezTo>
                  <a:cubicBezTo>
                    <a:pt x="42" y="83"/>
                    <a:pt x="41" y="84"/>
                    <a:pt x="40" y="86"/>
                  </a:cubicBezTo>
                  <a:close/>
                  <a:moveTo>
                    <a:pt x="79" y="83"/>
                  </a:moveTo>
                  <a:cubicBezTo>
                    <a:pt x="81" y="83"/>
                    <a:pt x="81" y="86"/>
                    <a:pt x="83" y="86"/>
                  </a:cubicBezTo>
                  <a:cubicBezTo>
                    <a:pt x="83" y="84"/>
                    <a:pt x="82" y="82"/>
                    <a:pt x="80" y="81"/>
                  </a:cubicBezTo>
                  <a:cubicBezTo>
                    <a:pt x="81" y="82"/>
                    <a:pt x="80" y="82"/>
                    <a:pt x="79" y="83"/>
                  </a:cubicBezTo>
                  <a:close/>
                  <a:moveTo>
                    <a:pt x="75" y="85"/>
                  </a:moveTo>
                  <a:cubicBezTo>
                    <a:pt x="75" y="83"/>
                    <a:pt x="73" y="81"/>
                    <a:pt x="72" y="82"/>
                  </a:cubicBezTo>
                  <a:cubicBezTo>
                    <a:pt x="74" y="83"/>
                    <a:pt x="73" y="85"/>
                    <a:pt x="75" y="85"/>
                  </a:cubicBezTo>
                  <a:close/>
                  <a:moveTo>
                    <a:pt x="44" y="91"/>
                  </a:moveTo>
                  <a:cubicBezTo>
                    <a:pt x="45" y="91"/>
                    <a:pt x="45" y="92"/>
                    <a:pt x="46" y="92"/>
                  </a:cubicBezTo>
                  <a:cubicBezTo>
                    <a:pt x="46" y="89"/>
                    <a:pt x="47" y="92"/>
                    <a:pt x="48" y="92"/>
                  </a:cubicBezTo>
                  <a:cubicBezTo>
                    <a:pt x="48" y="91"/>
                    <a:pt x="48" y="90"/>
                    <a:pt x="49" y="89"/>
                  </a:cubicBezTo>
                  <a:cubicBezTo>
                    <a:pt x="44" y="89"/>
                    <a:pt x="51" y="84"/>
                    <a:pt x="48" y="82"/>
                  </a:cubicBezTo>
                  <a:cubicBezTo>
                    <a:pt x="46" y="85"/>
                    <a:pt x="45" y="88"/>
                    <a:pt x="44" y="91"/>
                  </a:cubicBezTo>
                  <a:close/>
                  <a:moveTo>
                    <a:pt x="100" y="86"/>
                  </a:moveTo>
                  <a:cubicBezTo>
                    <a:pt x="100" y="84"/>
                    <a:pt x="100" y="83"/>
                    <a:pt x="99" y="82"/>
                  </a:cubicBezTo>
                  <a:cubicBezTo>
                    <a:pt x="97" y="83"/>
                    <a:pt x="97" y="86"/>
                    <a:pt x="100" y="86"/>
                  </a:cubicBezTo>
                  <a:close/>
                  <a:moveTo>
                    <a:pt x="62" y="90"/>
                  </a:moveTo>
                  <a:cubicBezTo>
                    <a:pt x="64" y="87"/>
                    <a:pt x="62" y="86"/>
                    <a:pt x="60" y="83"/>
                  </a:cubicBezTo>
                  <a:cubicBezTo>
                    <a:pt x="60" y="83"/>
                    <a:pt x="59" y="83"/>
                    <a:pt x="58" y="83"/>
                  </a:cubicBezTo>
                  <a:cubicBezTo>
                    <a:pt x="56" y="86"/>
                    <a:pt x="59" y="89"/>
                    <a:pt x="62" y="90"/>
                  </a:cubicBezTo>
                  <a:close/>
                  <a:moveTo>
                    <a:pt x="92" y="90"/>
                  </a:moveTo>
                  <a:cubicBezTo>
                    <a:pt x="94" y="87"/>
                    <a:pt x="93" y="84"/>
                    <a:pt x="90" y="83"/>
                  </a:cubicBezTo>
                  <a:cubicBezTo>
                    <a:pt x="88" y="85"/>
                    <a:pt x="89" y="90"/>
                    <a:pt x="92" y="90"/>
                  </a:cubicBezTo>
                  <a:close/>
                  <a:moveTo>
                    <a:pt x="17" y="91"/>
                  </a:moveTo>
                  <a:cubicBezTo>
                    <a:pt x="18" y="89"/>
                    <a:pt x="20" y="88"/>
                    <a:pt x="19" y="85"/>
                  </a:cubicBezTo>
                  <a:cubicBezTo>
                    <a:pt x="19" y="85"/>
                    <a:pt x="19" y="84"/>
                    <a:pt x="18" y="84"/>
                  </a:cubicBezTo>
                  <a:cubicBezTo>
                    <a:pt x="16" y="86"/>
                    <a:pt x="16" y="88"/>
                    <a:pt x="17" y="91"/>
                  </a:cubicBezTo>
                  <a:close/>
                  <a:moveTo>
                    <a:pt x="100" y="87"/>
                  </a:moveTo>
                  <a:cubicBezTo>
                    <a:pt x="101" y="88"/>
                    <a:pt x="101" y="90"/>
                    <a:pt x="103" y="90"/>
                  </a:cubicBezTo>
                  <a:cubicBezTo>
                    <a:pt x="104" y="88"/>
                    <a:pt x="102" y="87"/>
                    <a:pt x="101" y="86"/>
                  </a:cubicBezTo>
                  <a:cubicBezTo>
                    <a:pt x="101" y="87"/>
                    <a:pt x="100" y="87"/>
                    <a:pt x="100" y="87"/>
                  </a:cubicBezTo>
                  <a:close/>
                  <a:moveTo>
                    <a:pt x="110" y="92"/>
                  </a:moveTo>
                  <a:cubicBezTo>
                    <a:pt x="110" y="91"/>
                    <a:pt x="111" y="91"/>
                    <a:pt x="111" y="89"/>
                  </a:cubicBezTo>
                  <a:cubicBezTo>
                    <a:pt x="110" y="88"/>
                    <a:pt x="110" y="87"/>
                    <a:pt x="109" y="86"/>
                  </a:cubicBezTo>
                  <a:cubicBezTo>
                    <a:pt x="107" y="89"/>
                    <a:pt x="107" y="91"/>
                    <a:pt x="110" y="92"/>
                  </a:cubicBezTo>
                  <a:close/>
                  <a:moveTo>
                    <a:pt x="35" y="93"/>
                  </a:moveTo>
                  <a:cubicBezTo>
                    <a:pt x="35" y="91"/>
                    <a:pt x="38" y="88"/>
                    <a:pt x="36" y="87"/>
                  </a:cubicBezTo>
                  <a:cubicBezTo>
                    <a:pt x="36" y="89"/>
                    <a:pt x="33" y="92"/>
                    <a:pt x="35" y="93"/>
                  </a:cubicBezTo>
                  <a:close/>
                  <a:moveTo>
                    <a:pt x="81" y="91"/>
                  </a:moveTo>
                  <a:cubicBezTo>
                    <a:pt x="81" y="90"/>
                    <a:pt x="79" y="86"/>
                    <a:pt x="77" y="87"/>
                  </a:cubicBezTo>
                  <a:cubicBezTo>
                    <a:pt x="79" y="88"/>
                    <a:pt x="79" y="91"/>
                    <a:pt x="81" y="91"/>
                  </a:cubicBezTo>
                  <a:close/>
                  <a:moveTo>
                    <a:pt x="66" y="88"/>
                  </a:moveTo>
                  <a:cubicBezTo>
                    <a:pt x="65" y="90"/>
                    <a:pt x="65" y="92"/>
                    <a:pt x="65" y="94"/>
                  </a:cubicBezTo>
                  <a:cubicBezTo>
                    <a:pt x="67" y="95"/>
                    <a:pt x="67" y="98"/>
                    <a:pt x="70" y="99"/>
                  </a:cubicBezTo>
                  <a:cubicBezTo>
                    <a:pt x="70" y="98"/>
                    <a:pt x="71" y="97"/>
                    <a:pt x="71" y="95"/>
                  </a:cubicBezTo>
                  <a:cubicBezTo>
                    <a:pt x="70" y="94"/>
                    <a:pt x="68" y="89"/>
                    <a:pt x="67" y="92"/>
                  </a:cubicBezTo>
                  <a:cubicBezTo>
                    <a:pt x="67" y="90"/>
                    <a:pt x="67" y="89"/>
                    <a:pt x="66" y="88"/>
                  </a:cubicBezTo>
                  <a:close/>
                  <a:moveTo>
                    <a:pt x="128" y="93"/>
                  </a:moveTo>
                  <a:cubicBezTo>
                    <a:pt x="128" y="91"/>
                    <a:pt x="131" y="89"/>
                    <a:pt x="129" y="88"/>
                  </a:cubicBezTo>
                  <a:cubicBezTo>
                    <a:pt x="129" y="90"/>
                    <a:pt x="127" y="92"/>
                    <a:pt x="128" y="93"/>
                  </a:cubicBezTo>
                  <a:close/>
                  <a:moveTo>
                    <a:pt x="22" y="94"/>
                  </a:moveTo>
                  <a:cubicBezTo>
                    <a:pt x="23" y="94"/>
                    <a:pt x="23" y="95"/>
                    <a:pt x="25" y="95"/>
                  </a:cubicBezTo>
                  <a:cubicBezTo>
                    <a:pt x="25" y="93"/>
                    <a:pt x="26" y="93"/>
                    <a:pt x="26" y="91"/>
                  </a:cubicBezTo>
                  <a:cubicBezTo>
                    <a:pt x="25" y="91"/>
                    <a:pt x="24" y="89"/>
                    <a:pt x="23" y="89"/>
                  </a:cubicBezTo>
                  <a:cubicBezTo>
                    <a:pt x="22" y="90"/>
                    <a:pt x="21" y="92"/>
                    <a:pt x="22" y="94"/>
                  </a:cubicBezTo>
                  <a:close/>
                  <a:moveTo>
                    <a:pt x="53" y="92"/>
                  </a:moveTo>
                  <a:cubicBezTo>
                    <a:pt x="53" y="90"/>
                    <a:pt x="55" y="91"/>
                    <a:pt x="55" y="89"/>
                  </a:cubicBezTo>
                  <a:cubicBezTo>
                    <a:pt x="54" y="89"/>
                    <a:pt x="54" y="89"/>
                    <a:pt x="53" y="89"/>
                  </a:cubicBezTo>
                  <a:cubicBezTo>
                    <a:pt x="53" y="90"/>
                    <a:pt x="52" y="92"/>
                    <a:pt x="53" y="92"/>
                  </a:cubicBezTo>
                  <a:close/>
                  <a:moveTo>
                    <a:pt x="95" y="94"/>
                  </a:moveTo>
                  <a:cubicBezTo>
                    <a:pt x="97" y="94"/>
                    <a:pt x="97" y="92"/>
                    <a:pt x="98" y="91"/>
                  </a:cubicBezTo>
                  <a:cubicBezTo>
                    <a:pt x="97" y="90"/>
                    <a:pt x="97" y="89"/>
                    <a:pt x="96" y="89"/>
                  </a:cubicBezTo>
                  <a:cubicBezTo>
                    <a:pt x="96" y="91"/>
                    <a:pt x="93" y="92"/>
                    <a:pt x="95" y="94"/>
                  </a:cubicBezTo>
                  <a:close/>
                  <a:moveTo>
                    <a:pt x="91" y="93"/>
                  </a:moveTo>
                  <a:cubicBezTo>
                    <a:pt x="90" y="92"/>
                    <a:pt x="89" y="90"/>
                    <a:pt x="88" y="89"/>
                  </a:cubicBezTo>
                  <a:cubicBezTo>
                    <a:pt x="88" y="92"/>
                    <a:pt x="90" y="95"/>
                    <a:pt x="91" y="93"/>
                  </a:cubicBezTo>
                  <a:close/>
                  <a:moveTo>
                    <a:pt x="79" y="97"/>
                  </a:moveTo>
                  <a:cubicBezTo>
                    <a:pt x="81" y="94"/>
                    <a:pt x="79" y="91"/>
                    <a:pt x="76" y="90"/>
                  </a:cubicBezTo>
                  <a:cubicBezTo>
                    <a:pt x="76" y="94"/>
                    <a:pt x="76" y="96"/>
                    <a:pt x="79" y="97"/>
                  </a:cubicBezTo>
                  <a:close/>
                  <a:moveTo>
                    <a:pt x="54" y="92"/>
                  </a:moveTo>
                  <a:cubicBezTo>
                    <a:pt x="55" y="95"/>
                    <a:pt x="57" y="97"/>
                    <a:pt x="59" y="98"/>
                  </a:cubicBezTo>
                  <a:cubicBezTo>
                    <a:pt x="61" y="95"/>
                    <a:pt x="58" y="93"/>
                    <a:pt x="55" y="91"/>
                  </a:cubicBezTo>
                  <a:cubicBezTo>
                    <a:pt x="55" y="92"/>
                    <a:pt x="55" y="93"/>
                    <a:pt x="54" y="92"/>
                  </a:cubicBezTo>
                  <a:close/>
                  <a:moveTo>
                    <a:pt x="109" y="96"/>
                  </a:moveTo>
                  <a:cubicBezTo>
                    <a:pt x="109" y="93"/>
                    <a:pt x="107" y="93"/>
                    <a:pt x="106" y="92"/>
                  </a:cubicBezTo>
                  <a:cubicBezTo>
                    <a:pt x="106" y="94"/>
                    <a:pt x="107" y="95"/>
                    <a:pt x="109" y="96"/>
                  </a:cubicBezTo>
                  <a:close/>
                  <a:moveTo>
                    <a:pt x="52" y="97"/>
                  </a:moveTo>
                  <a:cubicBezTo>
                    <a:pt x="51" y="95"/>
                    <a:pt x="54" y="93"/>
                    <a:pt x="51" y="92"/>
                  </a:cubicBezTo>
                  <a:cubicBezTo>
                    <a:pt x="52" y="94"/>
                    <a:pt x="50" y="96"/>
                    <a:pt x="52" y="97"/>
                  </a:cubicBezTo>
                  <a:close/>
                  <a:moveTo>
                    <a:pt x="112" y="94"/>
                  </a:moveTo>
                  <a:cubicBezTo>
                    <a:pt x="113" y="96"/>
                    <a:pt x="113" y="97"/>
                    <a:pt x="115" y="98"/>
                  </a:cubicBezTo>
                  <a:cubicBezTo>
                    <a:pt x="115" y="96"/>
                    <a:pt x="117" y="96"/>
                    <a:pt x="116" y="94"/>
                  </a:cubicBezTo>
                  <a:cubicBezTo>
                    <a:pt x="116" y="93"/>
                    <a:pt x="115" y="95"/>
                    <a:pt x="115" y="92"/>
                  </a:cubicBezTo>
                  <a:cubicBezTo>
                    <a:pt x="114" y="92"/>
                    <a:pt x="114" y="92"/>
                    <a:pt x="113" y="92"/>
                  </a:cubicBezTo>
                  <a:cubicBezTo>
                    <a:pt x="113" y="93"/>
                    <a:pt x="113" y="94"/>
                    <a:pt x="112" y="94"/>
                  </a:cubicBezTo>
                  <a:close/>
                  <a:moveTo>
                    <a:pt x="38" y="97"/>
                  </a:moveTo>
                  <a:cubicBezTo>
                    <a:pt x="38" y="95"/>
                    <a:pt x="39" y="95"/>
                    <a:pt x="39" y="93"/>
                  </a:cubicBezTo>
                  <a:cubicBezTo>
                    <a:pt x="38" y="93"/>
                    <a:pt x="38" y="93"/>
                    <a:pt x="37" y="93"/>
                  </a:cubicBezTo>
                  <a:cubicBezTo>
                    <a:pt x="37" y="95"/>
                    <a:pt x="36" y="96"/>
                    <a:pt x="38" y="97"/>
                  </a:cubicBezTo>
                  <a:close/>
                  <a:moveTo>
                    <a:pt x="97" y="95"/>
                  </a:moveTo>
                  <a:cubicBezTo>
                    <a:pt x="97" y="97"/>
                    <a:pt x="98" y="98"/>
                    <a:pt x="100" y="98"/>
                  </a:cubicBezTo>
                  <a:cubicBezTo>
                    <a:pt x="100" y="96"/>
                    <a:pt x="101" y="96"/>
                    <a:pt x="101" y="94"/>
                  </a:cubicBezTo>
                  <a:cubicBezTo>
                    <a:pt x="100" y="94"/>
                    <a:pt x="100" y="93"/>
                    <a:pt x="99" y="93"/>
                  </a:cubicBezTo>
                  <a:cubicBezTo>
                    <a:pt x="99" y="94"/>
                    <a:pt x="99" y="95"/>
                    <a:pt x="97" y="95"/>
                  </a:cubicBezTo>
                  <a:close/>
                  <a:moveTo>
                    <a:pt x="43" y="94"/>
                  </a:moveTo>
                  <a:cubicBezTo>
                    <a:pt x="42" y="96"/>
                    <a:pt x="43" y="96"/>
                    <a:pt x="45" y="96"/>
                  </a:cubicBezTo>
                  <a:cubicBezTo>
                    <a:pt x="45" y="95"/>
                    <a:pt x="43" y="94"/>
                    <a:pt x="43" y="94"/>
                  </a:cubicBezTo>
                  <a:close/>
                  <a:moveTo>
                    <a:pt x="27" y="98"/>
                  </a:moveTo>
                  <a:cubicBezTo>
                    <a:pt x="28" y="98"/>
                    <a:pt x="29" y="95"/>
                    <a:pt x="28" y="94"/>
                  </a:cubicBezTo>
                  <a:cubicBezTo>
                    <a:pt x="28" y="96"/>
                    <a:pt x="25" y="97"/>
                    <a:pt x="27" y="98"/>
                  </a:cubicBezTo>
                  <a:close/>
                  <a:moveTo>
                    <a:pt x="89" y="100"/>
                  </a:moveTo>
                  <a:cubicBezTo>
                    <a:pt x="88" y="98"/>
                    <a:pt x="87" y="96"/>
                    <a:pt x="85" y="96"/>
                  </a:cubicBezTo>
                  <a:cubicBezTo>
                    <a:pt x="86" y="97"/>
                    <a:pt x="86" y="99"/>
                    <a:pt x="89" y="100"/>
                  </a:cubicBezTo>
                  <a:close/>
                  <a:moveTo>
                    <a:pt x="52" y="100"/>
                  </a:moveTo>
                  <a:cubicBezTo>
                    <a:pt x="55" y="100"/>
                    <a:pt x="55" y="102"/>
                    <a:pt x="58" y="103"/>
                  </a:cubicBezTo>
                  <a:cubicBezTo>
                    <a:pt x="59" y="100"/>
                    <a:pt x="56" y="97"/>
                    <a:pt x="53" y="96"/>
                  </a:cubicBezTo>
                  <a:cubicBezTo>
                    <a:pt x="52" y="97"/>
                    <a:pt x="54" y="99"/>
                    <a:pt x="52" y="100"/>
                  </a:cubicBezTo>
                  <a:close/>
                  <a:moveTo>
                    <a:pt x="40" y="97"/>
                  </a:moveTo>
                  <a:cubicBezTo>
                    <a:pt x="40" y="98"/>
                    <a:pt x="40" y="99"/>
                    <a:pt x="40" y="100"/>
                  </a:cubicBezTo>
                  <a:cubicBezTo>
                    <a:pt x="41" y="100"/>
                    <a:pt x="42" y="101"/>
                    <a:pt x="43" y="101"/>
                  </a:cubicBezTo>
                  <a:cubicBezTo>
                    <a:pt x="42" y="99"/>
                    <a:pt x="45" y="98"/>
                    <a:pt x="44" y="97"/>
                  </a:cubicBezTo>
                  <a:cubicBezTo>
                    <a:pt x="43" y="99"/>
                    <a:pt x="42" y="96"/>
                    <a:pt x="40" y="97"/>
                  </a:cubicBezTo>
                  <a:close/>
                  <a:moveTo>
                    <a:pt x="117" y="102"/>
                  </a:moveTo>
                  <a:cubicBezTo>
                    <a:pt x="118" y="103"/>
                    <a:pt x="118" y="104"/>
                    <a:pt x="120" y="104"/>
                  </a:cubicBezTo>
                  <a:cubicBezTo>
                    <a:pt x="120" y="101"/>
                    <a:pt x="122" y="101"/>
                    <a:pt x="122" y="99"/>
                  </a:cubicBezTo>
                  <a:cubicBezTo>
                    <a:pt x="121" y="99"/>
                    <a:pt x="120" y="97"/>
                    <a:pt x="119" y="97"/>
                  </a:cubicBezTo>
                  <a:cubicBezTo>
                    <a:pt x="117" y="98"/>
                    <a:pt x="119" y="100"/>
                    <a:pt x="117" y="102"/>
                  </a:cubicBezTo>
                  <a:close/>
                  <a:moveTo>
                    <a:pt x="101" y="102"/>
                  </a:moveTo>
                  <a:cubicBezTo>
                    <a:pt x="102" y="104"/>
                    <a:pt x="104" y="104"/>
                    <a:pt x="103" y="106"/>
                  </a:cubicBezTo>
                  <a:cubicBezTo>
                    <a:pt x="107" y="105"/>
                    <a:pt x="108" y="99"/>
                    <a:pt x="104" y="98"/>
                  </a:cubicBezTo>
                  <a:cubicBezTo>
                    <a:pt x="103" y="99"/>
                    <a:pt x="103" y="101"/>
                    <a:pt x="101" y="102"/>
                  </a:cubicBezTo>
                  <a:close/>
                  <a:moveTo>
                    <a:pt x="20" y="102"/>
                  </a:moveTo>
                  <a:cubicBezTo>
                    <a:pt x="20" y="101"/>
                    <a:pt x="21" y="98"/>
                    <a:pt x="20" y="98"/>
                  </a:cubicBezTo>
                  <a:cubicBezTo>
                    <a:pt x="20" y="99"/>
                    <a:pt x="19" y="101"/>
                    <a:pt x="20" y="102"/>
                  </a:cubicBezTo>
                  <a:close/>
                  <a:moveTo>
                    <a:pt x="73" y="102"/>
                  </a:moveTo>
                  <a:cubicBezTo>
                    <a:pt x="74" y="103"/>
                    <a:pt x="74" y="105"/>
                    <a:pt x="76" y="105"/>
                  </a:cubicBezTo>
                  <a:cubicBezTo>
                    <a:pt x="77" y="105"/>
                    <a:pt x="76" y="103"/>
                    <a:pt x="77" y="103"/>
                  </a:cubicBezTo>
                  <a:cubicBezTo>
                    <a:pt x="77" y="101"/>
                    <a:pt x="75" y="100"/>
                    <a:pt x="74" y="99"/>
                  </a:cubicBezTo>
                  <a:cubicBezTo>
                    <a:pt x="74" y="100"/>
                    <a:pt x="73" y="101"/>
                    <a:pt x="73" y="102"/>
                  </a:cubicBezTo>
                  <a:close/>
                  <a:moveTo>
                    <a:pt x="61" y="101"/>
                  </a:moveTo>
                  <a:cubicBezTo>
                    <a:pt x="63" y="103"/>
                    <a:pt x="64" y="106"/>
                    <a:pt x="67" y="107"/>
                  </a:cubicBezTo>
                  <a:cubicBezTo>
                    <a:pt x="69" y="104"/>
                    <a:pt x="65" y="101"/>
                    <a:pt x="62" y="99"/>
                  </a:cubicBezTo>
                  <a:cubicBezTo>
                    <a:pt x="62" y="100"/>
                    <a:pt x="61" y="99"/>
                    <a:pt x="61" y="101"/>
                  </a:cubicBezTo>
                  <a:close/>
                  <a:moveTo>
                    <a:pt x="83" y="102"/>
                  </a:moveTo>
                  <a:cubicBezTo>
                    <a:pt x="84" y="103"/>
                    <a:pt x="85" y="104"/>
                    <a:pt x="86" y="105"/>
                  </a:cubicBezTo>
                  <a:cubicBezTo>
                    <a:pt x="87" y="103"/>
                    <a:pt x="87" y="102"/>
                    <a:pt x="87" y="100"/>
                  </a:cubicBezTo>
                  <a:cubicBezTo>
                    <a:pt x="86" y="100"/>
                    <a:pt x="85" y="99"/>
                    <a:pt x="85" y="99"/>
                  </a:cubicBezTo>
                  <a:cubicBezTo>
                    <a:pt x="84" y="100"/>
                    <a:pt x="83" y="100"/>
                    <a:pt x="83" y="102"/>
                  </a:cubicBezTo>
                  <a:close/>
                  <a:moveTo>
                    <a:pt x="90" y="109"/>
                  </a:moveTo>
                  <a:cubicBezTo>
                    <a:pt x="90" y="107"/>
                    <a:pt x="93" y="104"/>
                    <a:pt x="91" y="102"/>
                  </a:cubicBezTo>
                  <a:cubicBezTo>
                    <a:pt x="90" y="103"/>
                    <a:pt x="86" y="108"/>
                    <a:pt x="90" y="109"/>
                  </a:cubicBezTo>
                  <a:close/>
                  <a:moveTo>
                    <a:pt x="24" y="105"/>
                  </a:moveTo>
                  <a:cubicBezTo>
                    <a:pt x="25" y="105"/>
                    <a:pt x="25" y="104"/>
                    <a:pt x="25" y="103"/>
                  </a:cubicBezTo>
                  <a:cubicBezTo>
                    <a:pt x="25" y="103"/>
                    <a:pt x="24" y="103"/>
                    <a:pt x="24" y="103"/>
                  </a:cubicBezTo>
                  <a:cubicBezTo>
                    <a:pt x="24" y="104"/>
                    <a:pt x="24" y="104"/>
                    <a:pt x="24" y="105"/>
                  </a:cubicBezTo>
                  <a:close/>
                  <a:moveTo>
                    <a:pt x="54" y="110"/>
                  </a:moveTo>
                  <a:cubicBezTo>
                    <a:pt x="54" y="110"/>
                    <a:pt x="54" y="111"/>
                    <a:pt x="53" y="110"/>
                  </a:cubicBezTo>
                  <a:cubicBezTo>
                    <a:pt x="51" y="110"/>
                    <a:pt x="51" y="107"/>
                    <a:pt x="49" y="107"/>
                  </a:cubicBezTo>
                  <a:cubicBezTo>
                    <a:pt x="50" y="110"/>
                    <a:pt x="52" y="111"/>
                    <a:pt x="54" y="112"/>
                  </a:cubicBezTo>
                  <a:cubicBezTo>
                    <a:pt x="54" y="111"/>
                    <a:pt x="56" y="110"/>
                    <a:pt x="56" y="108"/>
                  </a:cubicBezTo>
                  <a:cubicBezTo>
                    <a:pt x="54" y="106"/>
                    <a:pt x="53" y="104"/>
                    <a:pt x="51" y="103"/>
                  </a:cubicBezTo>
                  <a:cubicBezTo>
                    <a:pt x="49" y="106"/>
                    <a:pt x="55" y="106"/>
                    <a:pt x="54" y="110"/>
                  </a:cubicBezTo>
                  <a:close/>
                  <a:moveTo>
                    <a:pt x="107" y="109"/>
                  </a:moveTo>
                  <a:cubicBezTo>
                    <a:pt x="108" y="109"/>
                    <a:pt x="109" y="111"/>
                    <a:pt x="110" y="112"/>
                  </a:cubicBezTo>
                  <a:cubicBezTo>
                    <a:pt x="111" y="109"/>
                    <a:pt x="112" y="108"/>
                    <a:pt x="112" y="105"/>
                  </a:cubicBezTo>
                  <a:cubicBezTo>
                    <a:pt x="111" y="104"/>
                    <a:pt x="110" y="103"/>
                    <a:pt x="109" y="103"/>
                  </a:cubicBezTo>
                  <a:cubicBezTo>
                    <a:pt x="109" y="105"/>
                    <a:pt x="108" y="107"/>
                    <a:pt x="107" y="109"/>
                  </a:cubicBezTo>
                  <a:close/>
                  <a:moveTo>
                    <a:pt x="38" y="108"/>
                  </a:moveTo>
                  <a:cubicBezTo>
                    <a:pt x="40" y="109"/>
                    <a:pt x="40" y="107"/>
                    <a:pt x="40" y="106"/>
                  </a:cubicBezTo>
                  <a:cubicBezTo>
                    <a:pt x="40" y="105"/>
                    <a:pt x="40" y="104"/>
                    <a:pt x="39" y="104"/>
                  </a:cubicBezTo>
                  <a:cubicBezTo>
                    <a:pt x="40" y="106"/>
                    <a:pt x="40" y="106"/>
                    <a:pt x="38" y="108"/>
                  </a:cubicBezTo>
                  <a:close/>
                  <a:moveTo>
                    <a:pt x="66" y="110"/>
                  </a:moveTo>
                  <a:cubicBezTo>
                    <a:pt x="63" y="108"/>
                    <a:pt x="63" y="105"/>
                    <a:pt x="60" y="104"/>
                  </a:cubicBezTo>
                  <a:cubicBezTo>
                    <a:pt x="61" y="107"/>
                    <a:pt x="64" y="112"/>
                    <a:pt x="66" y="110"/>
                  </a:cubicBezTo>
                  <a:close/>
                  <a:moveTo>
                    <a:pt x="95" y="108"/>
                  </a:moveTo>
                  <a:cubicBezTo>
                    <a:pt x="97" y="106"/>
                    <a:pt x="94" y="103"/>
                    <a:pt x="93" y="105"/>
                  </a:cubicBezTo>
                  <a:cubicBezTo>
                    <a:pt x="94" y="106"/>
                    <a:pt x="94" y="107"/>
                    <a:pt x="95" y="108"/>
                  </a:cubicBezTo>
                  <a:close/>
                  <a:moveTo>
                    <a:pt x="27" y="110"/>
                  </a:moveTo>
                  <a:cubicBezTo>
                    <a:pt x="28" y="110"/>
                    <a:pt x="29" y="106"/>
                    <a:pt x="28" y="107"/>
                  </a:cubicBezTo>
                  <a:cubicBezTo>
                    <a:pt x="28" y="108"/>
                    <a:pt x="27" y="109"/>
                    <a:pt x="27" y="110"/>
                  </a:cubicBezTo>
                  <a:close/>
                  <a:moveTo>
                    <a:pt x="72" y="114"/>
                  </a:moveTo>
                  <a:cubicBezTo>
                    <a:pt x="75" y="112"/>
                    <a:pt x="73" y="108"/>
                    <a:pt x="70" y="107"/>
                  </a:cubicBezTo>
                  <a:cubicBezTo>
                    <a:pt x="69" y="109"/>
                    <a:pt x="69" y="113"/>
                    <a:pt x="72" y="114"/>
                  </a:cubicBezTo>
                  <a:close/>
                  <a:moveTo>
                    <a:pt x="80" y="111"/>
                  </a:moveTo>
                  <a:cubicBezTo>
                    <a:pt x="81" y="112"/>
                    <a:pt x="82" y="112"/>
                    <a:pt x="82" y="113"/>
                  </a:cubicBezTo>
                  <a:cubicBezTo>
                    <a:pt x="84" y="111"/>
                    <a:pt x="85" y="108"/>
                    <a:pt x="82" y="107"/>
                  </a:cubicBezTo>
                  <a:cubicBezTo>
                    <a:pt x="81" y="108"/>
                    <a:pt x="81" y="110"/>
                    <a:pt x="80" y="111"/>
                  </a:cubicBezTo>
                  <a:close/>
                  <a:moveTo>
                    <a:pt x="93" y="112"/>
                  </a:moveTo>
                  <a:cubicBezTo>
                    <a:pt x="95" y="111"/>
                    <a:pt x="94" y="109"/>
                    <a:pt x="92" y="108"/>
                  </a:cubicBezTo>
                  <a:cubicBezTo>
                    <a:pt x="90" y="109"/>
                    <a:pt x="92" y="112"/>
                    <a:pt x="93" y="112"/>
                  </a:cubicBezTo>
                  <a:close/>
                  <a:moveTo>
                    <a:pt x="127" y="111"/>
                  </a:moveTo>
                  <a:cubicBezTo>
                    <a:pt x="126" y="110"/>
                    <a:pt x="127" y="110"/>
                    <a:pt x="127" y="109"/>
                  </a:cubicBezTo>
                  <a:cubicBezTo>
                    <a:pt x="125" y="109"/>
                    <a:pt x="125" y="108"/>
                    <a:pt x="123" y="108"/>
                  </a:cubicBezTo>
                  <a:cubicBezTo>
                    <a:pt x="123" y="110"/>
                    <a:pt x="124" y="111"/>
                    <a:pt x="127" y="111"/>
                  </a:cubicBezTo>
                  <a:close/>
                  <a:moveTo>
                    <a:pt x="114" y="117"/>
                  </a:moveTo>
                  <a:cubicBezTo>
                    <a:pt x="116" y="115"/>
                    <a:pt x="117" y="112"/>
                    <a:pt x="117" y="110"/>
                  </a:cubicBezTo>
                  <a:cubicBezTo>
                    <a:pt x="116" y="110"/>
                    <a:pt x="117" y="108"/>
                    <a:pt x="115" y="108"/>
                  </a:cubicBezTo>
                  <a:cubicBezTo>
                    <a:pt x="114" y="111"/>
                    <a:pt x="111" y="115"/>
                    <a:pt x="114" y="117"/>
                  </a:cubicBezTo>
                  <a:close/>
                  <a:moveTo>
                    <a:pt x="20" y="112"/>
                  </a:moveTo>
                  <a:cubicBezTo>
                    <a:pt x="21" y="113"/>
                    <a:pt x="22" y="112"/>
                    <a:pt x="23" y="112"/>
                  </a:cubicBezTo>
                  <a:cubicBezTo>
                    <a:pt x="23" y="110"/>
                    <a:pt x="22" y="109"/>
                    <a:pt x="20" y="109"/>
                  </a:cubicBezTo>
                  <a:cubicBezTo>
                    <a:pt x="20" y="110"/>
                    <a:pt x="19" y="111"/>
                    <a:pt x="20" y="112"/>
                  </a:cubicBezTo>
                  <a:close/>
                  <a:moveTo>
                    <a:pt x="101" y="114"/>
                  </a:moveTo>
                  <a:cubicBezTo>
                    <a:pt x="103" y="112"/>
                    <a:pt x="101" y="109"/>
                    <a:pt x="98" y="109"/>
                  </a:cubicBezTo>
                  <a:cubicBezTo>
                    <a:pt x="98" y="112"/>
                    <a:pt x="99" y="113"/>
                    <a:pt x="101" y="114"/>
                  </a:cubicBezTo>
                  <a:close/>
                  <a:moveTo>
                    <a:pt x="31" y="114"/>
                  </a:moveTo>
                  <a:cubicBezTo>
                    <a:pt x="32" y="113"/>
                    <a:pt x="32" y="111"/>
                    <a:pt x="31" y="110"/>
                  </a:cubicBezTo>
                  <a:cubicBezTo>
                    <a:pt x="30" y="112"/>
                    <a:pt x="29" y="113"/>
                    <a:pt x="31" y="114"/>
                  </a:cubicBezTo>
                  <a:close/>
                  <a:moveTo>
                    <a:pt x="44" y="115"/>
                  </a:moveTo>
                  <a:cubicBezTo>
                    <a:pt x="45" y="115"/>
                    <a:pt x="46" y="111"/>
                    <a:pt x="45" y="110"/>
                  </a:cubicBezTo>
                  <a:cubicBezTo>
                    <a:pt x="44" y="112"/>
                    <a:pt x="44" y="113"/>
                    <a:pt x="44" y="115"/>
                  </a:cubicBezTo>
                  <a:close/>
                  <a:moveTo>
                    <a:pt x="57" y="115"/>
                  </a:moveTo>
                  <a:cubicBezTo>
                    <a:pt x="58" y="115"/>
                    <a:pt x="58" y="115"/>
                    <a:pt x="59" y="114"/>
                  </a:cubicBezTo>
                  <a:cubicBezTo>
                    <a:pt x="59" y="115"/>
                    <a:pt x="59" y="116"/>
                    <a:pt x="59" y="116"/>
                  </a:cubicBezTo>
                  <a:cubicBezTo>
                    <a:pt x="57" y="117"/>
                    <a:pt x="60" y="120"/>
                    <a:pt x="61" y="120"/>
                  </a:cubicBezTo>
                  <a:cubicBezTo>
                    <a:pt x="62" y="118"/>
                    <a:pt x="62" y="118"/>
                    <a:pt x="63" y="115"/>
                  </a:cubicBezTo>
                  <a:cubicBezTo>
                    <a:pt x="62" y="112"/>
                    <a:pt x="59" y="115"/>
                    <a:pt x="59" y="111"/>
                  </a:cubicBezTo>
                  <a:cubicBezTo>
                    <a:pt x="59" y="111"/>
                    <a:pt x="58" y="111"/>
                    <a:pt x="58" y="111"/>
                  </a:cubicBezTo>
                  <a:cubicBezTo>
                    <a:pt x="60" y="112"/>
                    <a:pt x="55" y="114"/>
                    <a:pt x="57" y="115"/>
                  </a:cubicBezTo>
                  <a:close/>
                  <a:moveTo>
                    <a:pt x="85" y="117"/>
                  </a:moveTo>
                  <a:cubicBezTo>
                    <a:pt x="87" y="117"/>
                    <a:pt x="89" y="113"/>
                    <a:pt x="87" y="112"/>
                  </a:cubicBezTo>
                  <a:cubicBezTo>
                    <a:pt x="85" y="113"/>
                    <a:pt x="86" y="115"/>
                    <a:pt x="85" y="117"/>
                  </a:cubicBezTo>
                  <a:close/>
                  <a:moveTo>
                    <a:pt x="18" y="120"/>
                  </a:moveTo>
                  <a:cubicBezTo>
                    <a:pt x="18" y="117"/>
                    <a:pt x="18" y="115"/>
                    <a:pt x="16" y="113"/>
                  </a:cubicBezTo>
                  <a:cubicBezTo>
                    <a:pt x="17" y="116"/>
                    <a:pt x="17" y="118"/>
                    <a:pt x="18" y="120"/>
                  </a:cubicBezTo>
                  <a:close/>
                  <a:moveTo>
                    <a:pt x="71" y="117"/>
                  </a:moveTo>
                  <a:cubicBezTo>
                    <a:pt x="71" y="115"/>
                    <a:pt x="69" y="114"/>
                    <a:pt x="68" y="113"/>
                  </a:cubicBezTo>
                  <a:cubicBezTo>
                    <a:pt x="68" y="115"/>
                    <a:pt x="69" y="116"/>
                    <a:pt x="71" y="117"/>
                  </a:cubicBezTo>
                  <a:close/>
                  <a:moveTo>
                    <a:pt x="75" y="118"/>
                  </a:moveTo>
                  <a:cubicBezTo>
                    <a:pt x="76" y="117"/>
                    <a:pt x="78" y="115"/>
                    <a:pt x="76" y="114"/>
                  </a:cubicBezTo>
                  <a:cubicBezTo>
                    <a:pt x="76" y="115"/>
                    <a:pt x="74" y="117"/>
                    <a:pt x="75" y="118"/>
                  </a:cubicBezTo>
                  <a:close/>
                  <a:moveTo>
                    <a:pt x="100" y="119"/>
                  </a:moveTo>
                  <a:cubicBezTo>
                    <a:pt x="100" y="116"/>
                    <a:pt x="99" y="114"/>
                    <a:pt x="97" y="114"/>
                  </a:cubicBezTo>
                  <a:cubicBezTo>
                    <a:pt x="95" y="116"/>
                    <a:pt x="98" y="119"/>
                    <a:pt x="100" y="119"/>
                  </a:cubicBezTo>
                  <a:close/>
                  <a:moveTo>
                    <a:pt x="118" y="121"/>
                  </a:moveTo>
                  <a:cubicBezTo>
                    <a:pt x="119" y="121"/>
                    <a:pt x="119" y="122"/>
                    <a:pt x="120" y="122"/>
                  </a:cubicBezTo>
                  <a:cubicBezTo>
                    <a:pt x="121" y="120"/>
                    <a:pt x="122" y="117"/>
                    <a:pt x="123" y="115"/>
                  </a:cubicBezTo>
                  <a:cubicBezTo>
                    <a:pt x="122" y="116"/>
                    <a:pt x="123" y="114"/>
                    <a:pt x="121" y="114"/>
                  </a:cubicBezTo>
                  <a:cubicBezTo>
                    <a:pt x="120" y="115"/>
                    <a:pt x="119" y="118"/>
                    <a:pt x="118" y="121"/>
                  </a:cubicBezTo>
                  <a:close/>
                  <a:moveTo>
                    <a:pt x="36" y="118"/>
                  </a:moveTo>
                  <a:cubicBezTo>
                    <a:pt x="35" y="116"/>
                    <a:pt x="36" y="116"/>
                    <a:pt x="36" y="115"/>
                  </a:cubicBezTo>
                  <a:cubicBezTo>
                    <a:pt x="36" y="115"/>
                    <a:pt x="36" y="114"/>
                    <a:pt x="35" y="114"/>
                  </a:cubicBezTo>
                  <a:cubicBezTo>
                    <a:pt x="35" y="116"/>
                    <a:pt x="33" y="118"/>
                    <a:pt x="36" y="118"/>
                  </a:cubicBezTo>
                  <a:close/>
                  <a:moveTo>
                    <a:pt x="103" y="118"/>
                  </a:moveTo>
                  <a:cubicBezTo>
                    <a:pt x="106" y="118"/>
                    <a:pt x="105" y="121"/>
                    <a:pt x="107" y="122"/>
                  </a:cubicBezTo>
                  <a:cubicBezTo>
                    <a:pt x="107" y="120"/>
                    <a:pt x="108" y="119"/>
                    <a:pt x="108" y="117"/>
                  </a:cubicBezTo>
                  <a:cubicBezTo>
                    <a:pt x="106" y="117"/>
                    <a:pt x="106" y="115"/>
                    <a:pt x="104" y="114"/>
                  </a:cubicBezTo>
                  <a:cubicBezTo>
                    <a:pt x="104" y="115"/>
                    <a:pt x="104" y="117"/>
                    <a:pt x="103" y="118"/>
                  </a:cubicBezTo>
                  <a:close/>
                  <a:moveTo>
                    <a:pt x="51" y="120"/>
                  </a:moveTo>
                  <a:cubicBezTo>
                    <a:pt x="50" y="118"/>
                    <a:pt x="48" y="117"/>
                    <a:pt x="47" y="115"/>
                  </a:cubicBezTo>
                  <a:cubicBezTo>
                    <a:pt x="48" y="117"/>
                    <a:pt x="49" y="119"/>
                    <a:pt x="51" y="120"/>
                  </a:cubicBezTo>
                  <a:close/>
                  <a:moveTo>
                    <a:pt x="88" y="118"/>
                  </a:moveTo>
                  <a:cubicBezTo>
                    <a:pt x="88" y="119"/>
                    <a:pt x="89" y="120"/>
                    <a:pt x="90" y="120"/>
                  </a:cubicBezTo>
                  <a:cubicBezTo>
                    <a:pt x="90" y="119"/>
                    <a:pt x="91" y="118"/>
                    <a:pt x="92" y="117"/>
                  </a:cubicBezTo>
                  <a:cubicBezTo>
                    <a:pt x="90" y="117"/>
                    <a:pt x="90" y="114"/>
                    <a:pt x="89" y="116"/>
                  </a:cubicBezTo>
                  <a:cubicBezTo>
                    <a:pt x="90" y="117"/>
                    <a:pt x="88" y="117"/>
                    <a:pt x="88" y="118"/>
                  </a:cubicBezTo>
                  <a:close/>
                  <a:moveTo>
                    <a:pt x="79" y="122"/>
                  </a:moveTo>
                  <a:cubicBezTo>
                    <a:pt x="80" y="120"/>
                    <a:pt x="81" y="117"/>
                    <a:pt x="79" y="116"/>
                  </a:cubicBezTo>
                  <a:cubicBezTo>
                    <a:pt x="78" y="119"/>
                    <a:pt x="75" y="121"/>
                    <a:pt x="79" y="122"/>
                  </a:cubicBezTo>
                  <a:close/>
                  <a:moveTo>
                    <a:pt x="65" y="122"/>
                  </a:moveTo>
                  <a:cubicBezTo>
                    <a:pt x="66" y="122"/>
                    <a:pt x="67" y="123"/>
                    <a:pt x="68" y="124"/>
                  </a:cubicBezTo>
                  <a:cubicBezTo>
                    <a:pt x="70" y="122"/>
                    <a:pt x="68" y="120"/>
                    <a:pt x="66" y="119"/>
                  </a:cubicBezTo>
                  <a:cubicBezTo>
                    <a:pt x="66" y="120"/>
                    <a:pt x="65" y="121"/>
                    <a:pt x="65" y="122"/>
                  </a:cubicBezTo>
                  <a:close/>
                  <a:moveTo>
                    <a:pt x="122" y="138"/>
                  </a:moveTo>
                  <a:cubicBezTo>
                    <a:pt x="123" y="138"/>
                    <a:pt x="123" y="139"/>
                    <a:pt x="125" y="139"/>
                  </a:cubicBezTo>
                  <a:cubicBezTo>
                    <a:pt x="126" y="133"/>
                    <a:pt x="131" y="126"/>
                    <a:pt x="129" y="120"/>
                  </a:cubicBezTo>
                  <a:cubicBezTo>
                    <a:pt x="126" y="125"/>
                    <a:pt x="124" y="131"/>
                    <a:pt x="122" y="138"/>
                  </a:cubicBezTo>
                  <a:close/>
                  <a:moveTo>
                    <a:pt x="47" y="129"/>
                  </a:moveTo>
                  <a:cubicBezTo>
                    <a:pt x="49" y="130"/>
                    <a:pt x="49" y="126"/>
                    <a:pt x="50" y="125"/>
                  </a:cubicBezTo>
                  <a:cubicBezTo>
                    <a:pt x="47" y="124"/>
                    <a:pt x="47" y="121"/>
                    <a:pt x="45" y="120"/>
                  </a:cubicBezTo>
                  <a:cubicBezTo>
                    <a:pt x="43" y="123"/>
                    <a:pt x="50" y="125"/>
                    <a:pt x="47" y="129"/>
                  </a:cubicBezTo>
                  <a:close/>
                  <a:moveTo>
                    <a:pt x="93" y="124"/>
                  </a:moveTo>
                  <a:cubicBezTo>
                    <a:pt x="94" y="125"/>
                    <a:pt x="94" y="127"/>
                    <a:pt x="96" y="126"/>
                  </a:cubicBezTo>
                  <a:cubicBezTo>
                    <a:pt x="98" y="123"/>
                    <a:pt x="97" y="121"/>
                    <a:pt x="94" y="120"/>
                  </a:cubicBezTo>
                  <a:cubicBezTo>
                    <a:pt x="94" y="122"/>
                    <a:pt x="93" y="123"/>
                    <a:pt x="93" y="124"/>
                  </a:cubicBezTo>
                  <a:close/>
                  <a:moveTo>
                    <a:pt x="105" y="125"/>
                  </a:moveTo>
                  <a:cubicBezTo>
                    <a:pt x="105" y="122"/>
                    <a:pt x="104" y="121"/>
                    <a:pt x="102" y="121"/>
                  </a:cubicBezTo>
                  <a:cubicBezTo>
                    <a:pt x="103" y="122"/>
                    <a:pt x="104" y="124"/>
                    <a:pt x="105" y="125"/>
                  </a:cubicBezTo>
                  <a:close/>
                  <a:moveTo>
                    <a:pt x="81" y="126"/>
                  </a:moveTo>
                  <a:cubicBezTo>
                    <a:pt x="83" y="125"/>
                    <a:pt x="84" y="123"/>
                    <a:pt x="84" y="121"/>
                  </a:cubicBezTo>
                  <a:cubicBezTo>
                    <a:pt x="83" y="121"/>
                    <a:pt x="83" y="121"/>
                    <a:pt x="82" y="121"/>
                  </a:cubicBezTo>
                  <a:cubicBezTo>
                    <a:pt x="83" y="122"/>
                    <a:pt x="81" y="124"/>
                    <a:pt x="81" y="126"/>
                  </a:cubicBezTo>
                  <a:close/>
                  <a:moveTo>
                    <a:pt x="109" y="124"/>
                  </a:moveTo>
                  <a:cubicBezTo>
                    <a:pt x="109" y="125"/>
                    <a:pt x="110" y="125"/>
                    <a:pt x="111" y="126"/>
                  </a:cubicBezTo>
                  <a:cubicBezTo>
                    <a:pt x="112" y="125"/>
                    <a:pt x="112" y="124"/>
                    <a:pt x="112" y="122"/>
                  </a:cubicBezTo>
                  <a:cubicBezTo>
                    <a:pt x="112" y="122"/>
                    <a:pt x="111" y="121"/>
                    <a:pt x="111" y="121"/>
                  </a:cubicBezTo>
                  <a:cubicBezTo>
                    <a:pt x="110" y="123"/>
                    <a:pt x="109" y="123"/>
                    <a:pt x="109" y="124"/>
                  </a:cubicBezTo>
                  <a:close/>
                  <a:moveTo>
                    <a:pt x="56" y="124"/>
                  </a:moveTo>
                  <a:cubicBezTo>
                    <a:pt x="58" y="124"/>
                    <a:pt x="58" y="125"/>
                    <a:pt x="59" y="125"/>
                  </a:cubicBezTo>
                  <a:cubicBezTo>
                    <a:pt x="60" y="123"/>
                    <a:pt x="58" y="123"/>
                    <a:pt x="57" y="122"/>
                  </a:cubicBezTo>
                  <a:cubicBezTo>
                    <a:pt x="57" y="123"/>
                    <a:pt x="57" y="124"/>
                    <a:pt x="56" y="124"/>
                  </a:cubicBezTo>
                  <a:close/>
                  <a:moveTo>
                    <a:pt x="84" y="128"/>
                  </a:moveTo>
                  <a:cubicBezTo>
                    <a:pt x="85" y="129"/>
                    <a:pt x="86" y="131"/>
                    <a:pt x="87" y="129"/>
                  </a:cubicBezTo>
                  <a:cubicBezTo>
                    <a:pt x="86" y="129"/>
                    <a:pt x="88" y="127"/>
                    <a:pt x="88" y="126"/>
                  </a:cubicBezTo>
                  <a:cubicBezTo>
                    <a:pt x="87" y="125"/>
                    <a:pt x="87" y="124"/>
                    <a:pt x="85" y="124"/>
                  </a:cubicBezTo>
                  <a:cubicBezTo>
                    <a:pt x="85" y="126"/>
                    <a:pt x="84" y="126"/>
                    <a:pt x="84" y="128"/>
                  </a:cubicBezTo>
                  <a:close/>
                  <a:moveTo>
                    <a:pt x="71" y="129"/>
                  </a:moveTo>
                  <a:cubicBezTo>
                    <a:pt x="71" y="128"/>
                    <a:pt x="74" y="126"/>
                    <a:pt x="72" y="125"/>
                  </a:cubicBezTo>
                  <a:cubicBezTo>
                    <a:pt x="71" y="125"/>
                    <a:pt x="70" y="128"/>
                    <a:pt x="71" y="129"/>
                  </a:cubicBezTo>
                  <a:close/>
                  <a:moveTo>
                    <a:pt x="102" y="133"/>
                  </a:moveTo>
                  <a:cubicBezTo>
                    <a:pt x="103" y="132"/>
                    <a:pt x="104" y="131"/>
                    <a:pt x="103" y="128"/>
                  </a:cubicBezTo>
                  <a:cubicBezTo>
                    <a:pt x="100" y="124"/>
                    <a:pt x="98" y="134"/>
                    <a:pt x="102" y="133"/>
                  </a:cubicBezTo>
                  <a:close/>
                  <a:moveTo>
                    <a:pt x="99" y="126"/>
                  </a:moveTo>
                  <a:cubicBezTo>
                    <a:pt x="99" y="127"/>
                    <a:pt x="99" y="127"/>
                    <a:pt x="98" y="128"/>
                  </a:cubicBezTo>
                  <a:cubicBezTo>
                    <a:pt x="100" y="129"/>
                    <a:pt x="99" y="127"/>
                    <a:pt x="101" y="127"/>
                  </a:cubicBezTo>
                  <a:cubicBezTo>
                    <a:pt x="101" y="126"/>
                    <a:pt x="100" y="126"/>
                    <a:pt x="99" y="126"/>
                  </a:cubicBezTo>
                  <a:close/>
                  <a:moveTo>
                    <a:pt x="114" y="127"/>
                  </a:moveTo>
                  <a:cubicBezTo>
                    <a:pt x="114" y="130"/>
                    <a:pt x="115" y="131"/>
                    <a:pt x="116" y="132"/>
                  </a:cubicBezTo>
                  <a:cubicBezTo>
                    <a:pt x="117" y="130"/>
                    <a:pt x="118" y="128"/>
                    <a:pt x="117" y="126"/>
                  </a:cubicBezTo>
                  <a:cubicBezTo>
                    <a:pt x="116" y="126"/>
                    <a:pt x="115" y="127"/>
                    <a:pt x="114" y="127"/>
                  </a:cubicBezTo>
                  <a:close/>
                  <a:moveTo>
                    <a:pt x="66" y="131"/>
                  </a:moveTo>
                  <a:cubicBezTo>
                    <a:pt x="64" y="130"/>
                    <a:pt x="64" y="128"/>
                    <a:pt x="62" y="128"/>
                  </a:cubicBezTo>
                  <a:cubicBezTo>
                    <a:pt x="63" y="129"/>
                    <a:pt x="65" y="131"/>
                    <a:pt x="66" y="131"/>
                  </a:cubicBezTo>
                  <a:close/>
                  <a:moveTo>
                    <a:pt x="75" y="132"/>
                  </a:moveTo>
                  <a:cubicBezTo>
                    <a:pt x="75" y="131"/>
                    <a:pt x="75" y="131"/>
                    <a:pt x="76" y="131"/>
                  </a:cubicBezTo>
                  <a:cubicBezTo>
                    <a:pt x="76" y="130"/>
                    <a:pt x="75" y="129"/>
                    <a:pt x="74" y="129"/>
                  </a:cubicBezTo>
                  <a:cubicBezTo>
                    <a:pt x="74" y="129"/>
                    <a:pt x="73" y="132"/>
                    <a:pt x="75" y="132"/>
                  </a:cubicBezTo>
                  <a:close/>
                  <a:moveTo>
                    <a:pt x="92" y="136"/>
                  </a:moveTo>
                  <a:cubicBezTo>
                    <a:pt x="92" y="135"/>
                    <a:pt x="93" y="133"/>
                    <a:pt x="93" y="131"/>
                  </a:cubicBezTo>
                  <a:cubicBezTo>
                    <a:pt x="92" y="131"/>
                    <a:pt x="92" y="129"/>
                    <a:pt x="91" y="129"/>
                  </a:cubicBezTo>
                  <a:cubicBezTo>
                    <a:pt x="88" y="131"/>
                    <a:pt x="88" y="135"/>
                    <a:pt x="92" y="136"/>
                  </a:cubicBezTo>
                  <a:close/>
                  <a:moveTo>
                    <a:pt x="56" y="134"/>
                  </a:moveTo>
                  <a:cubicBezTo>
                    <a:pt x="56" y="133"/>
                    <a:pt x="56" y="132"/>
                    <a:pt x="57" y="132"/>
                  </a:cubicBezTo>
                  <a:cubicBezTo>
                    <a:pt x="57" y="131"/>
                    <a:pt x="55" y="130"/>
                    <a:pt x="54" y="129"/>
                  </a:cubicBezTo>
                  <a:cubicBezTo>
                    <a:pt x="53" y="131"/>
                    <a:pt x="54" y="133"/>
                    <a:pt x="56" y="134"/>
                  </a:cubicBezTo>
                  <a:close/>
                  <a:moveTo>
                    <a:pt x="43" y="133"/>
                  </a:moveTo>
                  <a:cubicBezTo>
                    <a:pt x="42" y="133"/>
                    <a:pt x="42" y="131"/>
                    <a:pt x="40" y="131"/>
                  </a:cubicBezTo>
                  <a:cubicBezTo>
                    <a:pt x="40" y="133"/>
                    <a:pt x="42" y="135"/>
                    <a:pt x="43" y="133"/>
                  </a:cubicBezTo>
                  <a:close/>
                  <a:moveTo>
                    <a:pt x="107" y="138"/>
                  </a:moveTo>
                  <a:cubicBezTo>
                    <a:pt x="107" y="136"/>
                    <a:pt x="109" y="133"/>
                    <a:pt x="107" y="132"/>
                  </a:cubicBezTo>
                  <a:cubicBezTo>
                    <a:pt x="107" y="133"/>
                    <a:pt x="104" y="137"/>
                    <a:pt x="107" y="138"/>
                  </a:cubicBezTo>
                  <a:close/>
                  <a:moveTo>
                    <a:pt x="52" y="134"/>
                  </a:moveTo>
                  <a:cubicBezTo>
                    <a:pt x="52" y="133"/>
                    <a:pt x="52" y="132"/>
                    <a:pt x="50" y="132"/>
                  </a:cubicBezTo>
                  <a:cubicBezTo>
                    <a:pt x="50" y="134"/>
                    <a:pt x="50" y="135"/>
                    <a:pt x="52" y="134"/>
                  </a:cubicBezTo>
                  <a:close/>
                  <a:moveTo>
                    <a:pt x="38" y="136"/>
                  </a:moveTo>
                  <a:cubicBezTo>
                    <a:pt x="38" y="140"/>
                    <a:pt x="42" y="142"/>
                    <a:pt x="43" y="145"/>
                  </a:cubicBezTo>
                  <a:cubicBezTo>
                    <a:pt x="45" y="141"/>
                    <a:pt x="38" y="137"/>
                    <a:pt x="39" y="135"/>
                  </a:cubicBezTo>
                  <a:cubicBezTo>
                    <a:pt x="39" y="136"/>
                    <a:pt x="38" y="136"/>
                    <a:pt x="38" y="136"/>
                  </a:cubicBezTo>
                  <a:close/>
                  <a:moveTo>
                    <a:pt x="59" y="138"/>
                  </a:moveTo>
                  <a:cubicBezTo>
                    <a:pt x="61" y="139"/>
                    <a:pt x="61" y="141"/>
                    <a:pt x="62" y="141"/>
                  </a:cubicBezTo>
                  <a:cubicBezTo>
                    <a:pt x="62" y="140"/>
                    <a:pt x="63" y="140"/>
                    <a:pt x="63" y="139"/>
                  </a:cubicBezTo>
                  <a:cubicBezTo>
                    <a:pt x="62" y="137"/>
                    <a:pt x="61" y="136"/>
                    <a:pt x="60" y="135"/>
                  </a:cubicBezTo>
                  <a:cubicBezTo>
                    <a:pt x="60" y="137"/>
                    <a:pt x="59" y="137"/>
                    <a:pt x="59" y="138"/>
                  </a:cubicBezTo>
                  <a:close/>
                  <a:moveTo>
                    <a:pt x="82" y="138"/>
                  </a:moveTo>
                  <a:cubicBezTo>
                    <a:pt x="82" y="137"/>
                    <a:pt x="81" y="136"/>
                    <a:pt x="80" y="135"/>
                  </a:cubicBezTo>
                  <a:cubicBezTo>
                    <a:pt x="79" y="137"/>
                    <a:pt x="81" y="140"/>
                    <a:pt x="82" y="138"/>
                  </a:cubicBezTo>
                  <a:close/>
                  <a:moveTo>
                    <a:pt x="54" y="138"/>
                  </a:moveTo>
                  <a:cubicBezTo>
                    <a:pt x="55" y="137"/>
                    <a:pt x="54" y="136"/>
                    <a:pt x="53" y="136"/>
                  </a:cubicBezTo>
                  <a:cubicBezTo>
                    <a:pt x="53" y="137"/>
                    <a:pt x="52" y="138"/>
                    <a:pt x="52" y="139"/>
                  </a:cubicBezTo>
                  <a:cubicBezTo>
                    <a:pt x="53" y="139"/>
                    <a:pt x="53" y="139"/>
                    <a:pt x="54" y="140"/>
                  </a:cubicBezTo>
                  <a:cubicBezTo>
                    <a:pt x="54" y="138"/>
                    <a:pt x="53" y="137"/>
                    <a:pt x="54" y="138"/>
                  </a:cubicBezTo>
                  <a:close/>
                  <a:moveTo>
                    <a:pt x="71" y="141"/>
                  </a:moveTo>
                  <a:cubicBezTo>
                    <a:pt x="71" y="139"/>
                    <a:pt x="74" y="137"/>
                    <a:pt x="71" y="136"/>
                  </a:cubicBezTo>
                  <a:cubicBezTo>
                    <a:pt x="72" y="139"/>
                    <a:pt x="69" y="139"/>
                    <a:pt x="71" y="141"/>
                  </a:cubicBezTo>
                  <a:close/>
                  <a:moveTo>
                    <a:pt x="112" y="143"/>
                  </a:moveTo>
                  <a:cubicBezTo>
                    <a:pt x="112" y="140"/>
                    <a:pt x="114" y="140"/>
                    <a:pt x="113" y="138"/>
                  </a:cubicBezTo>
                  <a:cubicBezTo>
                    <a:pt x="112" y="137"/>
                    <a:pt x="112" y="137"/>
                    <a:pt x="111" y="136"/>
                  </a:cubicBezTo>
                  <a:cubicBezTo>
                    <a:pt x="111" y="139"/>
                    <a:pt x="108" y="142"/>
                    <a:pt x="112" y="143"/>
                  </a:cubicBezTo>
                  <a:close/>
                  <a:moveTo>
                    <a:pt x="98" y="143"/>
                  </a:moveTo>
                  <a:cubicBezTo>
                    <a:pt x="100" y="142"/>
                    <a:pt x="101" y="137"/>
                    <a:pt x="98" y="137"/>
                  </a:cubicBezTo>
                  <a:cubicBezTo>
                    <a:pt x="96" y="138"/>
                    <a:pt x="95" y="143"/>
                    <a:pt x="98" y="143"/>
                  </a:cubicBezTo>
                  <a:close/>
                  <a:moveTo>
                    <a:pt x="89" y="144"/>
                  </a:moveTo>
                  <a:cubicBezTo>
                    <a:pt x="88" y="142"/>
                    <a:pt x="87" y="141"/>
                    <a:pt x="85" y="141"/>
                  </a:cubicBezTo>
                  <a:cubicBezTo>
                    <a:pt x="84" y="145"/>
                    <a:pt x="87" y="146"/>
                    <a:pt x="89" y="144"/>
                  </a:cubicBezTo>
                  <a:close/>
                  <a:moveTo>
                    <a:pt x="102" y="146"/>
                  </a:moveTo>
                  <a:cubicBezTo>
                    <a:pt x="104" y="146"/>
                    <a:pt x="105" y="142"/>
                    <a:pt x="103" y="142"/>
                  </a:cubicBezTo>
                  <a:cubicBezTo>
                    <a:pt x="102" y="143"/>
                    <a:pt x="103" y="144"/>
                    <a:pt x="102" y="146"/>
                  </a:cubicBezTo>
                  <a:close/>
                  <a:moveTo>
                    <a:pt x="78" y="149"/>
                  </a:moveTo>
                  <a:cubicBezTo>
                    <a:pt x="79" y="147"/>
                    <a:pt x="78" y="146"/>
                    <a:pt x="80" y="145"/>
                  </a:cubicBezTo>
                  <a:cubicBezTo>
                    <a:pt x="79" y="144"/>
                    <a:pt x="79" y="143"/>
                    <a:pt x="77" y="143"/>
                  </a:cubicBezTo>
                  <a:cubicBezTo>
                    <a:pt x="76" y="144"/>
                    <a:pt x="76" y="148"/>
                    <a:pt x="78" y="149"/>
                  </a:cubicBezTo>
                  <a:close/>
                  <a:moveTo>
                    <a:pt x="109" y="154"/>
                  </a:moveTo>
                  <a:cubicBezTo>
                    <a:pt x="113" y="155"/>
                    <a:pt x="117" y="146"/>
                    <a:pt x="116" y="143"/>
                  </a:cubicBezTo>
                  <a:cubicBezTo>
                    <a:pt x="114" y="147"/>
                    <a:pt x="110" y="149"/>
                    <a:pt x="109" y="154"/>
                  </a:cubicBezTo>
                  <a:close/>
                  <a:moveTo>
                    <a:pt x="119" y="149"/>
                  </a:moveTo>
                  <a:cubicBezTo>
                    <a:pt x="120" y="147"/>
                    <a:pt x="122" y="147"/>
                    <a:pt x="122" y="144"/>
                  </a:cubicBezTo>
                  <a:cubicBezTo>
                    <a:pt x="121" y="144"/>
                    <a:pt x="121" y="144"/>
                    <a:pt x="120" y="144"/>
                  </a:cubicBezTo>
                  <a:cubicBezTo>
                    <a:pt x="121" y="146"/>
                    <a:pt x="118" y="148"/>
                    <a:pt x="119" y="149"/>
                  </a:cubicBezTo>
                  <a:close/>
                  <a:moveTo>
                    <a:pt x="47" y="149"/>
                  </a:moveTo>
                  <a:cubicBezTo>
                    <a:pt x="51" y="155"/>
                    <a:pt x="56" y="160"/>
                    <a:pt x="62" y="163"/>
                  </a:cubicBezTo>
                  <a:cubicBezTo>
                    <a:pt x="61" y="157"/>
                    <a:pt x="53" y="153"/>
                    <a:pt x="49" y="147"/>
                  </a:cubicBezTo>
                  <a:cubicBezTo>
                    <a:pt x="49" y="147"/>
                    <a:pt x="48" y="147"/>
                    <a:pt x="48" y="147"/>
                  </a:cubicBezTo>
                  <a:cubicBezTo>
                    <a:pt x="48" y="148"/>
                    <a:pt x="46" y="148"/>
                    <a:pt x="47" y="149"/>
                  </a:cubicBezTo>
                  <a:close/>
                  <a:moveTo>
                    <a:pt x="67" y="151"/>
                  </a:moveTo>
                  <a:cubicBezTo>
                    <a:pt x="67" y="149"/>
                    <a:pt x="66" y="148"/>
                    <a:pt x="65" y="148"/>
                  </a:cubicBezTo>
                  <a:cubicBezTo>
                    <a:pt x="64" y="150"/>
                    <a:pt x="65" y="150"/>
                    <a:pt x="67" y="151"/>
                  </a:cubicBezTo>
                  <a:close/>
                  <a:moveTo>
                    <a:pt x="122" y="154"/>
                  </a:moveTo>
                  <a:cubicBezTo>
                    <a:pt x="123" y="152"/>
                    <a:pt x="126" y="150"/>
                    <a:pt x="124" y="149"/>
                  </a:cubicBezTo>
                  <a:cubicBezTo>
                    <a:pt x="124" y="150"/>
                    <a:pt x="121" y="153"/>
                    <a:pt x="122" y="154"/>
                  </a:cubicBezTo>
                  <a:close/>
                  <a:moveTo>
                    <a:pt x="75" y="153"/>
                  </a:moveTo>
                  <a:cubicBezTo>
                    <a:pt x="75" y="154"/>
                    <a:pt x="74" y="154"/>
                    <a:pt x="74" y="154"/>
                  </a:cubicBezTo>
                  <a:cubicBezTo>
                    <a:pt x="75" y="154"/>
                    <a:pt x="76" y="154"/>
                    <a:pt x="76" y="154"/>
                  </a:cubicBezTo>
                  <a:cubicBezTo>
                    <a:pt x="76" y="154"/>
                    <a:pt x="76" y="153"/>
                    <a:pt x="76" y="153"/>
                  </a:cubicBezTo>
                  <a:cubicBezTo>
                    <a:pt x="75" y="153"/>
                    <a:pt x="74" y="151"/>
                    <a:pt x="73" y="153"/>
                  </a:cubicBezTo>
                  <a:cubicBezTo>
                    <a:pt x="74" y="153"/>
                    <a:pt x="74" y="154"/>
                    <a:pt x="75" y="153"/>
                  </a:cubicBezTo>
                  <a:close/>
                  <a:moveTo>
                    <a:pt x="56" y="168"/>
                  </a:moveTo>
                  <a:cubicBezTo>
                    <a:pt x="56" y="163"/>
                    <a:pt x="49" y="161"/>
                    <a:pt x="50" y="156"/>
                  </a:cubicBezTo>
                  <a:cubicBezTo>
                    <a:pt x="48" y="156"/>
                    <a:pt x="48" y="154"/>
                    <a:pt x="46" y="153"/>
                  </a:cubicBezTo>
                  <a:cubicBezTo>
                    <a:pt x="46" y="160"/>
                    <a:pt x="52" y="164"/>
                    <a:pt x="56" y="168"/>
                  </a:cubicBezTo>
                  <a:close/>
                  <a:moveTo>
                    <a:pt x="103" y="163"/>
                  </a:moveTo>
                  <a:cubicBezTo>
                    <a:pt x="105" y="165"/>
                    <a:pt x="108" y="163"/>
                    <a:pt x="110" y="163"/>
                  </a:cubicBezTo>
                  <a:cubicBezTo>
                    <a:pt x="110" y="162"/>
                    <a:pt x="112" y="159"/>
                    <a:pt x="112" y="158"/>
                  </a:cubicBezTo>
                  <a:cubicBezTo>
                    <a:pt x="109" y="161"/>
                    <a:pt x="105" y="161"/>
                    <a:pt x="103" y="163"/>
                  </a:cubicBezTo>
                  <a:close/>
                  <a:moveTo>
                    <a:pt x="98" y="173"/>
                  </a:moveTo>
                  <a:cubicBezTo>
                    <a:pt x="97" y="174"/>
                    <a:pt x="97" y="172"/>
                    <a:pt x="95" y="173"/>
                  </a:cubicBezTo>
                  <a:cubicBezTo>
                    <a:pt x="95" y="175"/>
                    <a:pt x="92" y="175"/>
                    <a:pt x="94" y="176"/>
                  </a:cubicBezTo>
                  <a:cubicBezTo>
                    <a:pt x="101" y="176"/>
                    <a:pt x="103" y="172"/>
                    <a:pt x="107" y="168"/>
                  </a:cubicBezTo>
                  <a:cubicBezTo>
                    <a:pt x="104" y="169"/>
                    <a:pt x="102" y="168"/>
                    <a:pt x="99" y="168"/>
                  </a:cubicBezTo>
                  <a:cubicBezTo>
                    <a:pt x="98" y="170"/>
                    <a:pt x="101" y="173"/>
                    <a:pt x="98" y="173"/>
                  </a:cubicBezTo>
                  <a:close/>
                  <a:moveTo>
                    <a:pt x="73" y="171"/>
                  </a:moveTo>
                  <a:cubicBezTo>
                    <a:pt x="73" y="169"/>
                    <a:pt x="71" y="169"/>
                    <a:pt x="70" y="169"/>
                  </a:cubicBezTo>
                  <a:cubicBezTo>
                    <a:pt x="70" y="170"/>
                    <a:pt x="72" y="170"/>
                    <a:pt x="73" y="171"/>
                  </a:cubicBezTo>
                  <a:close/>
                  <a:moveTo>
                    <a:pt x="80" y="175"/>
                  </a:moveTo>
                  <a:cubicBezTo>
                    <a:pt x="81" y="175"/>
                    <a:pt x="83" y="175"/>
                    <a:pt x="82" y="173"/>
                  </a:cubicBezTo>
                  <a:cubicBezTo>
                    <a:pt x="81" y="173"/>
                    <a:pt x="81" y="171"/>
                    <a:pt x="79" y="170"/>
                  </a:cubicBezTo>
                  <a:cubicBezTo>
                    <a:pt x="79" y="173"/>
                    <a:pt x="81" y="173"/>
                    <a:pt x="80" y="175"/>
                  </a:cubicBezTo>
                  <a:close/>
                  <a:moveTo>
                    <a:pt x="66" y="175"/>
                  </a:moveTo>
                  <a:cubicBezTo>
                    <a:pt x="68" y="178"/>
                    <a:pt x="71" y="177"/>
                    <a:pt x="73" y="177"/>
                  </a:cubicBezTo>
                  <a:cubicBezTo>
                    <a:pt x="71" y="175"/>
                    <a:pt x="69" y="173"/>
                    <a:pt x="66" y="171"/>
                  </a:cubicBezTo>
                  <a:cubicBezTo>
                    <a:pt x="64" y="172"/>
                    <a:pt x="67" y="173"/>
                    <a:pt x="66" y="175"/>
                  </a:cubicBezTo>
                  <a:close/>
                  <a:moveTo>
                    <a:pt x="86" y="179"/>
                  </a:moveTo>
                  <a:cubicBezTo>
                    <a:pt x="87" y="179"/>
                    <a:pt x="88" y="180"/>
                    <a:pt x="89" y="178"/>
                  </a:cubicBezTo>
                  <a:cubicBezTo>
                    <a:pt x="88" y="178"/>
                    <a:pt x="86" y="178"/>
                    <a:pt x="86" y="1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1" name="Freeform 30"/>
            <p:cNvSpPr>
              <a:spLocks noEditPoints="1"/>
            </p:cNvSpPr>
            <p:nvPr/>
          </p:nvSpPr>
          <p:spPr bwMode="auto">
            <a:xfrm>
              <a:off x="5461" y="2326"/>
              <a:ext cx="1143" cy="1601"/>
            </a:xfrm>
            <a:custGeom>
              <a:avLst/>
              <a:gdLst>
                <a:gd name="T0" fmla="*/ 396 w 482"/>
                <a:gd name="T1" fmla="*/ 639 h 676"/>
                <a:gd name="T2" fmla="*/ 268 w 482"/>
                <a:gd name="T3" fmla="*/ 610 h 676"/>
                <a:gd name="T4" fmla="*/ 220 w 482"/>
                <a:gd name="T5" fmla="*/ 163 h 676"/>
                <a:gd name="T6" fmla="*/ 189 w 482"/>
                <a:gd name="T7" fmla="*/ 189 h 676"/>
                <a:gd name="T8" fmla="*/ 280 w 482"/>
                <a:gd name="T9" fmla="*/ 9 h 676"/>
                <a:gd name="T10" fmla="*/ 374 w 482"/>
                <a:gd name="T11" fmla="*/ 27 h 676"/>
                <a:gd name="T12" fmla="*/ 364 w 482"/>
                <a:gd name="T13" fmla="*/ 30 h 676"/>
                <a:gd name="T14" fmla="*/ 269 w 482"/>
                <a:gd name="T15" fmla="*/ 37 h 676"/>
                <a:gd name="T16" fmla="*/ 362 w 482"/>
                <a:gd name="T17" fmla="*/ 46 h 676"/>
                <a:gd name="T18" fmla="*/ 300 w 482"/>
                <a:gd name="T19" fmla="*/ 56 h 676"/>
                <a:gd name="T20" fmla="*/ 240 w 482"/>
                <a:gd name="T21" fmla="*/ 61 h 676"/>
                <a:gd name="T22" fmla="*/ 354 w 482"/>
                <a:gd name="T23" fmla="*/ 71 h 676"/>
                <a:gd name="T24" fmla="*/ 373 w 482"/>
                <a:gd name="T25" fmla="*/ 79 h 676"/>
                <a:gd name="T26" fmla="*/ 339 w 482"/>
                <a:gd name="T27" fmla="*/ 92 h 676"/>
                <a:gd name="T28" fmla="*/ 368 w 482"/>
                <a:gd name="T29" fmla="*/ 88 h 676"/>
                <a:gd name="T30" fmla="*/ 373 w 482"/>
                <a:gd name="T31" fmla="*/ 99 h 676"/>
                <a:gd name="T32" fmla="*/ 316 w 482"/>
                <a:gd name="T33" fmla="*/ 104 h 676"/>
                <a:gd name="T34" fmla="*/ 274 w 482"/>
                <a:gd name="T35" fmla="*/ 110 h 676"/>
                <a:gd name="T36" fmla="*/ 328 w 482"/>
                <a:gd name="T37" fmla="*/ 115 h 676"/>
                <a:gd name="T38" fmla="*/ 354 w 482"/>
                <a:gd name="T39" fmla="*/ 128 h 676"/>
                <a:gd name="T40" fmla="*/ 274 w 482"/>
                <a:gd name="T41" fmla="*/ 136 h 676"/>
                <a:gd name="T42" fmla="*/ 278 w 482"/>
                <a:gd name="T43" fmla="*/ 144 h 676"/>
                <a:gd name="T44" fmla="*/ 29 w 482"/>
                <a:gd name="T45" fmla="*/ 146 h 676"/>
                <a:gd name="T46" fmla="*/ 277 w 482"/>
                <a:gd name="T47" fmla="*/ 156 h 676"/>
                <a:gd name="T48" fmla="*/ 98 w 482"/>
                <a:gd name="T49" fmla="*/ 162 h 676"/>
                <a:gd name="T50" fmla="*/ 350 w 482"/>
                <a:gd name="T51" fmla="*/ 166 h 676"/>
                <a:gd name="T52" fmla="*/ 293 w 482"/>
                <a:gd name="T53" fmla="*/ 176 h 676"/>
                <a:gd name="T54" fmla="*/ 371 w 482"/>
                <a:gd name="T55" fmla="*/ 179 h 676"/>
                <a:gd name="T56" fmla="*/ 200 w 482"/>
                <a:gd name="T57" fmla="*/ 194 h 676"/>
                <a:gd name="T58" fmla="*/ 296 w 482"/>
                <a:gd name="T59" fmla="*/ 204 h 676"/>
                <a:gd name="T60" fmla="*/ 317 w 482"/>
                <a:gd name="T61" fmla="*/ 207 h 676"/>
                <a:gd name="T62" fmla="*/ 341 w 482"/>
                <a:gd name="T63" fmla="*/ 215 h 676"/>
                <a:gd name="T64" fmla="*/ 396 w 482"/>
                <a:gd name="T65" fmla="*/ 228 h 676"/>
                <a:gd name="T66" fmla="*/ 299 w 482"/>
                <a:gd name="T67" fmla="*/ 230 h 676"/>
                <a:gd name="T68" fmla="*/ 326 w 482"/>
                <a:gd name="T69" fmla="*/ 242 h 676"/>
                <a:gd name="T70" fmla="*/ 328 w 482"/>
                <a:gd name="T71" fmla="*/ 254 h 676"/>
                <a:gd name="T72" fmla="*/ 279 w 482"/>
                <a:gd name="T73" fmla="*/ 259 h 676"/>
                <a:gd name="T74" fmla="*/ 358 w 482"/>
                <a:gd name="T75" fmla="*/ 268 h 676"/>
                <a:gd name="T76" fmla="*/ 355 w 482"/>
                <a:gd name="T77" fmla="*/ 278 h 676"/>
                <a:gd name="T78" fmla="*/ 352 w 482"/>
                <a:gd name="T79" fmla="*/ 285 h 676"/>
                <a:gd name="T80" fmla="*/ 306 w 482"/>
                <a:gd name="T81" fmla="*/ 299 h 676"/>
                <a:gd name="T82" fmla="*/ 372 w 482"/>
                <a:gd name="T83" fmla="*/ 309 h 676"/>
                <a:gd name="T84" fmla="*/ 348 w 482"/>
                <a:gd name="T85" fmla="*/ 313 h 676"/>
                <a:gd name="T86" fmla="*/ 329 w 482"/>
                <a:gd name="T87" fmla="*/ 320 h 676"/>
                <a:gd name="T88" fmla="*/ 356 w 482"/>
                <a:gd name="T89" fmla="*/ 335 h 676"/>
                <a:gd name="T90" fmla="*/ 347 w 482"/>
                <a:gd name="T91" fmla="*/ 354 h 676"/>
                <a:gd name="T92" fmla="*/ 254 w 482"/>
                <a:gd name="T93" fmla="*/ 376 h 676"/>
                <a:gd name="T94" fmla="*/ 359 w 482"/>
                <a:gd name="T95" fmla="*/ 380 h 676"/>
                <a:gd name="T96" fmla="*/ 340 w 482"/>
                <a:gd name="T97" fmla="*/ 392 h 676"/>
                <a:gd name="T98" fmla="*/ 266 w 482"/>
                <a:gd name="T99" fmla="*/ 412 h 676"/>
                <a:gd name="T100" fmla="*/ 263 w 482"/>
                <a:gd name="T101" fmla="*/ 430 h 676"/>
                <a:gd name="T102" fmla="*/ 246 w 482"/>
                <a:gd name="T103" fmla="*/ 439 h 676"/>
                <a:gd name="T104" fmla="*/ 271 w 482"/>
                <a:gd name="T105" fmla="*/ 464 h 676"/>
                <a:gd name="T106" fmla="*/ 340 w 482"/>
                <a:gd name="T107" fmla="*/ 479 h 676"/>
                <a:gd name="T108" fmla="*/ 354 w 482"/>
                <a:gd name="T109" fmla="*/ 496 h 676"/>
                <a:gd name="T110" fmla="*/ 261 w 482"/>
                <a:gd name="T111" fmla="*/ 526 h 676"/>
                <a:gd name="T112" fmla="*/ 265 w 482"/>
                <a:gd name="T113" fmla="*/ 548 h 676"/>
                <a:gd name="T114" fmla="*/ 373 w 482"/>
                <a:gd name="T115" fmla="*/ 586 h 676"/>
                <a:gd name="T116" fmla="*/ 245 w 482"/>
                <a:gd name="T117" fmla="*/ 590 h 676"/>
                <a:gd name="T118" fmla="*/ 338 w 482"/>
                <a:gd name="T119" fmla="*/ 623 h 676"/>
                <a:gd name="T120" fmla="*/ 341 w 482"/>
                <a:gd name="T121" fmla="*/ 630 h 676"/>
                <a:gd name="T122" fmla="*/ 360 w 482"/>
                <a:gd name="T123" fmla="*/ 639 h 676"/>
                <a:gd name="T124" fmla="*/ 345 w 482"/>
                <a:gd name="T125" fmla="*/ 659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2" h="676">
                  <a:moveTo>
                    <a:pt x="474" y="120"/>
                  </a:moveTo>
                  <a:cubicBezTo>
                    <a:pt x="477" y="119"/>
                    <a:pt x="476" y="116"/>
                    <a:pt x="480" y="116"/>
                  </a:cubicBezTo>
                  <a:cubicBezTo>
                    <a:pt x="482" y="119"/>
                    <a:pt x="480" y="123"/>
                    <a:pt x="481" y="126"/>
                  </a:cubicBezTo>
                  <a:cubicBezTo>
                    <a:pt x="474" y="129"/>
                    <a:pt x="479" y="140"/>
                    <a:pt x="473" y="145"/>
                  </a:cubicBezTo>
                  <a:cubicBezTo>
                    <a:pt x="472" y="140"/>
                    <a:pt x="473" y="138"/>
                    <a:pt x="474" y="134"/>
                  </a:cubicBezTo>
                  <a:cubicBezTo>
                    <a:pt x="468" y="135"/>
                    <a:pt x="470" y="143"/>
                    <a:pt x="465" y="145"/>
                  </a:cubicBezTo>
                  <a:cubicBezTo>
                    <a:pt x="466" y="146"/>
                    <a:pt x="465" y="146"/>
                    <a:pt x="465" y="148"/>
                  </a:cubicBezTo>
                  <a:cubicBezTo>
                    <a:pt x="447" y="174"/>
                    <a:pt x="428" y="200"/>
                    <a:pt x="411" y="228"/>
                  </a:cubicBezTo>
                  <a:cubicBezTo>
                    <a:pt x="411" y="229"/>
                    <a:pt x="413" y="227"/>
                    <a:pt x="413" y="227"/>
                  </a:cubicBezTo>
                  <a:cubicBezTo>
                    <a:pt x="414" y="227"/>
                    <a:pt x="414" y="229"/>
                    <a:pt x="413" y="230"/>
                  </a:cubicBezTo>
                  <a:cubicBezTo>
                    <a:pt x="414" y="232"/>
                    <a:pt x="418" y="232"/>
                    <a:pt x="420" y="233"/>
                  </a:cubicBezTo>
                  <a:cubicBezTo>
                    <a:pt x="418" y="245"/>
                    <a:pt x="404" y="253"/>
                    <a:pt x="402" y="264"/>
                  </a:cubicBezTo>
                  <a:cubicBezTo>
                    <a:pt x="401" y="264"/>
                    <a:pt x="401" y="264"/>
                    <a:pt x="400" y="264"/>
                  </a:cubicBezTo>
                  <a:cubicBezTo>
                    <a:pt x="399" y="272"/>
                    <a:pt x="396" y="277"/>
                    <a:pt x="393" y="282"/>
                  </a:cubicBezTo>
                  <a:cubicBezTo>
                    <a:pt x="391" y="283"/>
                    <a:pt x="391" y="281"/>
                    <a:pt x="390" y="282"/>
                  </a:cubicBezTo>
                  <a:cubicBezTo>
                    <a:pt x="390" y="289"/>
                    <a:pt x="387" y="293"/>
                    <a:pt x="384" y="296"/>
                  </a:cubicBezTo>
                  <a:cubicBezTo>
                    <a:pt x="380" y="295"/>
                    <a:pt x="377" y="298"/>
                    <a:pt x="376" y="301"/>
                  </a:cubicBezTo>
                  <a:cubicBezTo>
                    <a:pt x="379" y="302"/>
                    <a:pt x="382" y="303"/>
                    <a:pt x="382" y="307"/>
                  </a:cubicBezTo>
                  <a:cubicBezTo>
                    <a:pt x="380" y="309"/>
                    <a:pt x="378" y="312"/>
                    <a:pt x="378" y="315"/>
                  </a:cubicBezTo>
                  <a:cubicBezTo>
                    <a:pt x="378" y="316"/>
                    <a:pt x="380" y="315"/>
                    <a:pt x="381" y="316"/>
                  </a:cubicBezTo>
                  <a:cubicBezTo>
                    <a:pt x="381" y="318"/>
                    <a:pt x="383" y="320"/>
                    <a:pt x="381" y="322"/>
                  </a:cubicBezTo>
                  <a:cubicBezTo>
                    <a:pt x="379" y="322"/>
                    <a:pt x="381" y="320"/>
                    <a:pt x="379" y="320"/>
                  </a:cubicBezTo>
                  <a:cubicBezTo>
                    <a:pt x="376" y="325"/>
                    <a:pt x="378" y="331"/>
                    <a:pt x="376" y="336"/>
                  </a:cubicBezTo>
                  <a:cubicBezTo>
                    <a:pt x="377" y="337"/>
                    <a:pt x="378" y="337"/>
                    <a:pt x="379" y="338"/>
                  </a:cubicBezTo>
                  <a:cubicBezTo>
                    <a:pt x="375" y="344"/>
                    <a:pt x="378" y="351"/>
                    <a:pt x="375" y="358"/>
                  </a:cubicBezTo>
                  <a:cubicBezTo>
                    <a:pt x="377" y="369"/>
                    <a:pt x="374" y="377"/>
                    <a:pt x="376" y="387"/>
                  </a:cubicBezTo>
                  <a:cubicBezTo>
                    <a:pt x="375" y="389"/>
                    <a:pt x="376" y="392"/>
                    <a:pt x="375" y="392"/>
                  </a:cubicBezTo>
                  <a:cubicBezTo>
                    <a:pt x="375" y="394"/>
                    <a:pt x="377" y="395"/>
                    <a:pt x="377" y="398"/>
                  </a:cubicBezTo>
                  <a:cubicBezTo>
                    <a:pt x="378" y="400"/>
                    <a:pt x="376" y="398"/>
                    <a:pt x="375" y="399"/>
                  </a:cubicBezTo>
                  <a:cubicBezTo>
                    <a:pt x="377" y="406"/>
                    <a:pt x="374" y="416"/>
                    <a:pt x="375" y="424"/>
                  </a:cubicBezTo>
                  <a:cubicBezTo>
                    <a:pt x="376" y="426"/>
                    <a:pt x="377" y="427"/>
                    <a:pt x="377" y="430"/>
                  </a:cubicBezTo>
                  <a:cubicBezTo>
                    <a:pt x="377" y="431"/>
                    <a:pt x="376" y="430"/>
                    <a:pt x="375" y="432"/>
                  </a:cubicBezTo>
                  <a:cubicBezTo>
                    <a:pt x="373" y="437"/>
                    <a:pt x="376" y="448"/>
                    <a:pt x="375" y="454"/>
                  </a:cubicBezTo>
                  <a:cubicBezTo>
                    <a:pt x="375" y="463"/>
                    <a:pt x="375" y="472"/>
                    <a:pt x="375" y="482"/>
                  </a:cubicBezTo>
                  <a:cubicBezTo>
                    <a:pt x="375" y="486"/>
                    <a:pt x="373" y="490"/>
                    <a:pt x="374" y="493"/>
                  </a:cubicBezTo>
                  <a:cubicBezTo>
                    <a:pt x="375" y="498"/>
                    <a:pt x="380" y="501"/>
                    <a:pt x="378" y="506"/>
                  </a:cubicBezTo>
                  <a:cubicBezTo>
                    <a:pt x="375" y="506"/>
                    <a:pt x="375" y="505"/>
                    <a:pt x="374" y="504"/>
                  </a:cubicBezTo>
                  <a:cubicBezTo>
                    <a:pt x="372" y="515"/>
                    <a:pt x="377" y="529"/>
                    <a:pt x="375" y="542"/>
                  </a:cubicBezTo>
                  <a:cubicBezTo>
                    <a:pt x="377" y="542"/>
                    <a:pt x="376" y="540"/>
                    <a:pt x="378" y="540"/>
                  </a:cubicBezTo>
                  <a:cubicBezTo>
                    <a:pt x="376" y="549"/>
                    <a:pt x="377" y="557"/>
                    <a:pt x="376" y="564"/>
                  </a:cubicBezTo>
                  <a:cubicBezTo>
                    <a:pt x="376" y="568"/>
                    <a:pt x="375" y="569"/>
                    <a:pt x="375" y="576"/>
                  </a:cubicBezTo>
                  <a:cubicBezTo>
                    <a:pt x="376" y="581"/>
                    <a:pt x="376" y="585"/>
                    <a:pt x="376" y="591"/>
                  </a:cubicBezTo>
                  <a:cubicBezTo>
                    <a:pt x="377" y="592"/>
                    <a:pt x="378" y="593"/>
                    <a:pt x="378" y="594"/>
                  </a:cubicBezTo>
                  <a:cubicBezTo>
                    <a:pt x="379" y="601"/>
                    <a:pt x="377" y="608"/>
                    <a:pt x="381" y="613"/>
                  </a:cubicBezTo>
                  <a:cubicBezTo>
                    <a:pt x="382" y="614"/>
                    <a:pt x="384" y="613"/>
                    <a:pt x="385" y="614"/>
                  </a:cubicBezTo>
                  <a:cubicBezTo>
                    <a:pt x="385" y="616"/>
                    <a:pt x="385" y="617"/>
                    <a:pt x="384" y="617"/>
                  </a:cubicBezTo>
                  <a:cubicBezTo>
                    <a:pt x="390" y="623"/>
                    <a:pt x="392" y="630"/>
                    <a:pt x="394" y="638"/>
                  </a:cubicBezTo>
                  <a:cubicBezTo>
                    <a:pt x="395" y="639"/>
                    <a:pt x="396" y="637"/>
                    <a:pt x="396" y="639"/>
                  </a:cubicBezTo>
                  <a:cubicBezTo>
                    <a:pt x="398" y="640"/>
                    <a:pt x="398" y="638"/>
                    <a:pt x="398" y="637"/>
                  </a:cubicBezTo>
                  <a:cubicBezTo>
                    <a:pt x="401" y="641"/>
                    <a:pt x="400" y="647"/>
                    <a:pt x="399" y="652"/>
                  </a:cubicBezTo>
                  <a:cubicBezTo>
                    <a:pt x="398" y="652"/>
                    <a:pt x="397" y="653"/>
                    <a:pt x="396" y="654"/>
                  </a:cubicBezTo>
                  <a:cubicBezTo>
                    <a:pt x="396" y="660"/>
                    <a:pt x="397" y="662"/>
                    <a:pt x="395" y="667"/>
                  </a:cubicBezTo>
                  <a:cubicBezTo>
                    <a:pt x="385" y="666"/>
                    <a:pt x="373" y="661"/>
                    <a:pt x="366" y="667"/>
                  </a:cubicBezTo>
                  <a:cubicBezTo>
                    <a:pt x="364" y="668"/>
                    <a:pt x="364" y="667"/>
                    <a:pt x="363" y="667"/>
                  </a:cubicBezTo>
                  <a:cubicBezTo>
                    <a:pt x="352" y="674"/>
                    <a:pt x="340" y="669"/>
                    <a:pt x="334" y="660"/>
                  </a:cubicBezTo>
                  <a:cubicBezTo>
                    <a:pt x="330" y="664"/>
                    <a:pt x="339" y="670"/>
                    <a:pt x="336" y="676"/>
                  </a:cubicBezTo>
                  <a:cubicBezTo>
                    <a:pt x="330" y="675"/>
                    <a:pt x="331" y="666"/>
                    <a:pt x="324" y="665"/>
                  </a:cubicBezTo>
                  <a:cubicBezTo>
                    <a:pt x="326" y="658"/>
                    <a:pt x="314" y="655"/>
                    <a:pt x="319" y="648"/>
                  </a:cubicBezTo>
                  <a:cubicBezTo>
                    <a:pt x="323" y="649"/>
                    <a:pt x="323" y="653"/>
                    <a:pt x="325" y="656"/>
                  </a:cubicBezTo>
                  <a:cubicBezTo>
                    <a:pt x="327" y="656"/>
                    <a:pt x="326" y="654"/>
                    <a:pt x="327" y="654"/>
                  </a:cubicBezTo>
                  <a:cubicBezTo>
                    <a:pt x="326" y="650"/>
                    <a:pt x="319" y="642"/>
                    <a:pt x="326" y="639"/>
                  </a:cubicBezTo>
                  <a:cubicBezTo>
                    <a:pt x="325" y="620"/>
                    <a:pt x="336" y="610"/>
                    <a:pt x="348" y="602"/>
                  </a:cubicBezTo>
                  <a:cubicBezTo>
                    <a:pt x="348" y="601"/>
                    <a:pt x="346" y="602"/>
                    <a:pt x="346" y="600"/>
                  </a:cubicBezTo>
                  <a:cubicBezTo>
                    <a:pt x="346" y="596"/>
                    <a:pt x="347" y="591"/>
                    <a:pt x="346" y="586"/>
                  </a:cubicBezTo>
                  <a:cubicBezTo>
                    <a:pt x="345" y="584"/>
                    <a:pt x="344" y="581"/>
                    <a:pt x="344" y="579"/>
                  </a:cubicBezTo>
                  <a:cubicBezTo>
                    <a:pt x="343" y="574"/>
                    <a:pt x="346" y="571"/>
                    <a:pt x="344" y="566"/>
                  </a:cubicBezTo>
                  <a:cubicBezTo>
                    <a:pt x="344" y="564"/>
                    <a:pt x="342" y="563"/>
                    <a:pt x="342" y="561"/>
                  </a:cubicBezTo>
                  <a:cubicBezTo>
                    <a:pt x="341" y="557"/>
                    <a:pt x="343" y="552"/>
                    <a:pt x="343" y="548"/>
                  </a:cubicBezTo>
                  <a:cubicBezTo>
                    <a:pt x="341" y="520"/>
                    <a:pt x="339" y="486"/>
                    <a:pt x="334" y="458"/>
                  </a:cubicBezTo>
                  <a:cubicBezTo>
                    <a:pt x="332" y="458"/>
                    <a:pt x="331" y="459"/>
                    <a:pt x="328" y="459"/>
                  </a:cubicBezTo>
                  <a:cubicBezTo>
                    <a:pt x="329" y="457"/>
                    <a:pt x="327" y="456"/>
                    <a:pt x="328" y="455"/>
                  </a:cubicBezTo>
                  <a:cubicBezTo>
                    <a:pt x="331" y="455"/>
                    <a:pt x="332" y="454"/>
                    <a:pt x="334" y="454"/>
                  </a:cubicBezTo>
                  <a:cubicBezTo>
                    <a:pt x="331" y="415"/>
                    <a:pt x="325" y="377"/>
                    <a:pt x="317" y="341"/>
                  </a:cubicBezTo>
                  <a:cubicBezTo>
                    <a:pt x="315" y="339"/>
                    <a:pt x="311" y="338"/>
                    <a:pt x="311" y="334"/>
                  </a:cubicBezTo>
                  <a:cubicBezTo>
                    <a:pt x="313" y="334"/>
                    <a:pt x="314" y="337"/>
                    <a:pt x="317" y="337"/>
                  </a:cubicBezTo>
                  <a:cubicBezTo>
                    <a:pt x="316" y="333"/>
                    <a:pt x="312" y="324"/>
                    <a:pt x="306" y="326"/>
                  </a:cubicBezTo>
                  <a:cubicBezTo>
                    <a:pt x="305" y="326"/>
                    <a:pt x="304" y="325"/>
                    <a:pt x="303" y="324"/>
                  </a:cubicBezTo>
                  <a:cubicBezTo>
                    <a:pt x="301" y="325"/>
                    <a:pt x="300" y="327"/>
                    <a:pt x="299" y="329"/>
                  </a:cubicBezTo>
                  <a:cubicBezTo>
                    <a:pt x="299" y="330"/>
                    <a:pt x="301" y="327"/>
                    <a:pt x="303" y="328"/>
                  </a:cubicBezTo>
                  <a:cubicBezTo>
                    <a:pt x="304" y="329"/>
                    <a:pt x="303" y="331"/>
                    <a:pt x="303" y="332"/>
                  </a:cubicBezTo>
                  <a:cubicBezTo>
                    <a:pt x="305" y="332"/>
                    <a:pt x="306" y="330"/>
                    <a:pt x="307" y="332"/>
                  </a:cubicBezTo>
                  <a:cubicBezTo>
                    <a:pt x="307" y="340"/>
                    <a:pt x="302" y="347"/>
                    <a:pt x="299" y="355"/>
                  </a:cubicBezTo>
                  <a:cubicBezTo>
                    <a:pt x="297" y="359"/>
                    <a:pt x="297" y="365"/>
                    <a:pt x="296" y="370"/>
                  </a:cubicBezTo>
                  <a:cubicBezTo>
                    <a:pt x="294" y="381"/>
                    <a:pt x="291" y="391"/>
                    <a:pt x="290" y="400"/>
                  </a:cubicBezTo>
                  <a:cubicBezTo>
                    <a:pt x="289" y="401"/>
                    <a:pt x="289" y="402"/>
                    <a:pt x="288" y="403"/>
                  </a:cubicBezTo>
                  <a:cubicBezTo>
                    <a:pt x="283" y="437"/>
                    <a:pt x="278" y="464"/>
                    <a:pt x="276" y="494"/>
                  </a:cubicBezTo>
                  <a:cubicBezTo>
                    <a:pt x="275" y="504"/>
                    <a:pt x="273" y="515"/>
                    <a:pt x="272" y="524"/>
                  </a:cubicBezTo>
                  <a:cubicBezTo>
                    <a:pt x="274" y="531"/>
                    <a:pt x="269" y="545"/>
                    <a:pt x="272" y="556"/>
                  </a:cubicBezTo>
                  <a:cubicBezTo>
                    <a:pt x="271" y="558"/>
                    <a:pt x="270" y="562"/>
                    <a:pt x="271" y="565"/>
                  </a:cubicBezTo>
                  <a:cubicBezTo>
                    <a:pt x="273" y="566"/>
                    <a:pt x="274" y="564"/>
                    <a:pt x="275" y="565"/>
                  </a:cubicBezTo>
                  <a:cubicBezTo>
                    <a:pt x="276" y="569"/>
                    <a:pt x="274" y="573"/>
                    <a:pt x="273" y="575"/>
                  </a:cubicBezTo>
                  <a:cubicBezTo>
                    <a:pt x="272" y="575"/>
                    <a:pt x="271" y="575"/>
                    <a:pt x="270" y="575"/>
                  </a:cubicBezTo>
                  <a:cubicBezTo>
                    <a:pt x="268" y="581"/>
                    <a:pt x="275" y="584"/>
                    <a:pt x="275" y="592"/>
                  </a:cubicBezTo>
                  <a:cubicBezTo>
                    <a:pt x="273" y="592"/>
                    <a:pt x="272" y="592"/>
                    <a:pt x="271" y="592"/>
                  </a:cubicBezTo>
                  <a:cubicBezTo>
                    <a:pt x="265" y="600"/>
                    <a:pt x="275" y="605"/>
                    <a:pt x="274" y="613"/>
                  </a:cubicBezTo>
                  <a:cubicBezTo>
                    <a:pt x="270" y="614"/>
                    <a:pt x="270" y="611"/>
                    <a:pt x="268" y="610"/>
                  </a:cubicBezTo>
                  <a:cubicBezTo>
                    <a:pt x="270" y="615"/>
                    <a:pt x="286" y="636"/>
                    <a:pt x="274" y="637"/>
                  </a:cubicBezTo>
                  <a:cubicBezTo>
                    <a:pt x="271" y="637"/>
                    <a:pt x="275" y="635"/>
                    <a:pt x="275" y="633"/>
                  </a:cubicBezTo>
                  <a:cubicBezTo>
                    <a:pt x="272" y="627"/>
                    <a:pt x="271" y="619"/>
                    <a:pt x="265" y="615"/>
                  </a:cubicBezTo>
                  <a:cubicBezTo>
                    <a:pt x="265" y="618"/>
                    <a:pt x="268" y="622"/>
                    <a:pt x="270" y="623"/>
                  </a:cubicBezTo>
                  <a:cubicBezTo>
                    <a:pt x="268" y="628"/>
                    <a:pt x="266" y="632"/>
                    <a:pt x="264" y="638"/>
                  </a:cubicBezTo>
                  <a:cubicBezTo>
                    <a:pt x="272" y="637"/>
                    <a:pt x="279" y="640"/>
                    <a:pt x="284" y="643"/>
                  </a:cubicBezTo>
                  <a:cubicBezTo>
                    <a:pt x="284" y="645"/>
                    <a:pt x="282" y="646"/>
                    <a:pt x="283" y="648"/>
                  </a:cubicBezTo>
                  <a:cubicBezTo>
                    <a:pt x="281" y="649"/>
                    <a:pt x="278" y="649"/>
                    <a:pt x="275" y="649"/>
                  </a:cubicBezTo>
                  <a:cubicBezTo>
                    <a:pt x="275" y="651"/>
                    <a:pt x="273" y="652"/>
                    <a:pt x="273" y="654"/>
                  </a:cubicBezTo>
                  <a:cubicBezTo>
                    <a:pt x="267" y="656"/>
                    <a:pt x="261" y="654"/>
                    <a:pt x="256" y="655"/>
                  </a:cubicBezTo>
                  <a:cubicBezTo>
                    <a:pt x="254" y="655"/>
                    <a:pt x="257" y="657"/>
                    <a:pt x="255" y="657"/>
                  </a:cubicBezTo>
                  <a:cubicBezTo>
                    <a:pt x="248" y="659"/>
                    <a:pt x="241" y="658"/>
                    <a:pt x="235" y="659"/>
                  </a:cubicBezTo>
                  <a:cubicBezTo>
                    <a:pt x="227" y="660"/>
                    <a:pt x="220" y="666"/>
                    <a:pt x="213" y="663"/>
                  </a:cubicBezTo>
                  <a:cubicBezTo>
                    <a:pt x="212" y="661"/>
                    <a:pt x="209" y="659"/>
                    <a:pt x="210" y="656"/>
                  </a:cubicBezTo>
                  <a:cubicBezTo>
                    <a:pt x="208" y="654"/>
                    <a:pt x="204" y="655"/>
                    <a:pt x="203" y="653"/>
                  </a:cubicBezTo>
                  <a:cubicBezTo>
                    <a:pt x="203" y="651"/>
                    <a:pt x="205" y="652"/>
                    <a:pt x="204" y="650"/>
                  </a:cubicBezTo>
                  <a:cubicBezTo>
                    <a:pt x="209" y="650"/>
                    <a:pt x="214" y="650"/>
                    <a:pt x="218" y="650"/>
                  </a:cubicBezTo>
                  <a:cubicBezTo>
                    <a:pt x="216" y="649"/>
                    <a:pt x="214" y="649"/>
                    <a:pt x="213" y="647"/>
                  </a:cubicBezTo>
                  <a:cubicBezTo>
                    <a:pt x="213" y="646"/>
                    <a:pt x="212" y="644"/>
                    <a:pt x="214" y="643"/>
                  </a:cubicBezTo>
                  <a:cubicBezTo>
                    <a:pt x="213" y="642"/>
                    <a:pt x="212" y="640"/>
                    <a:pt x="210" y="639"/>
                  </a:cubicBezTo>
                  <a:cubicBezTo>
                    <a:pt x="208" y="640"/>
                    <a:pt x="209" y="643"/>
                    <a:pt x="205" y="643"/>
                  </a:cubicBezTo>
                  <a:cubicBezTo>
                    <a:pt x="202" y="638"/>
                    <a:pt x="207" y="633"/>
                    <a:pt x="208" y="629"/>
                  </a:cubicBezTo>
                  <a:cubicBezTo>
                    <a:pt x="204" y="632"/>
                    <a:pt x="196" y="638"/>
                    <a:pt x="197" y="646"/>
                  </a:cubicBezTo>
                  <a:cubicBezTo>
                    <a:pt x="189" y="645"/>
                    <a:pt x="197" y="633"/>
                    <a:pt x="199" y="631"/>
                  </a:cubicBezTo>
                  <a:cubicBezTo>
                    <a:pt x="203" y="627"/>
                    <a:pt x="208" y="624"/>
                    <a:pt x="210" y="620"/>
                  </a:cubicBezTo>
                  <a:cubicBezTo>
                    <a:pt x="211" y="620"/>
                    <a:pt x="212" y="620"/>
                    <a:pt x="213" y="620"/>
                  </a:cubicBezTo>
                  <a:cubicBezTo>
                    <a:pt x="212" y="618"/>
                    <a:pt x="211" y="619"/>
                    <a:pt x="210" y="617"/>
                  </a:cubicBezTo>
                  <a:cubicBezTo>
                    <a:pt x="212" y="604"/>
                    <a:pt x="224" y="600"/>
                    <a:pt x="235" y="596"/>
                  </a:cubicBezTo>
                  <a:cubicBezTo>
                    <a:pt x="234" y="568"/>
                    <a:pt x="238" y="534"/>
                    <a:pt x="240" y="505"/>
                  </a:cubicBezTo>
                  <a:cubicBezTo>
                    <a:pt x="242" y="475"/>
                    <a:pt x="240" y="443"/>
                    <a:pt x="247" y="416"/>
                  </a:cubicBezTo>
                  <a:cubicBezTo>
                    <a:pt x="248" y="416"/>
                    <a:pt x="248" y="415"/>
                    <a:pt x="249" y="415"/>
                  </a:cubicBezTo>
                  <a:cubicBezTo>
                    <a:pt x="248" y="403"/>
                    <a:pt x="253" y="384"/>
                    <a:pt x="248" y="373"/>
                  </a:cubicBezTo>
                  <a:cubicBezTo>
                    <a:pt x="249" y="371"/>
                    <a:pt x="250" y="371"/>
                    <a:pt x="250" y="369"/>
                  </a:cubicBezTo>
                  <a:cubicBezTo>
                    <a:pt x="250" y="348"/>
                    <a:pt x="249" y="324"/>
                    <a:pt x="254" y="305"/>
                  </a:cubicBezTo>
                  <a:cubicBezTo>
                    <a:pt x="252" y="285"/>
                    <a:pt x="254" y="268"/>
                    <a:pt x="253" y="247"/>
                  </a:cubicBezTo>
                  <a:cubicBezTo>
                    <a:pt x="249" y="249"/>
                    <a:pt x="251" y="251"/>
                    <a:pt x="248" y="252"/>
                  </a:cubicBezTo>
                  <a:cubicBezTo>
                    <a:pt x="247" y="246"/>
                    <a:pt x="249" y="242"/>
                    <a:pt x="253" y="240"/>
                  </a:cubicBezTo>
                  <a:cubicBezTo>
                    <a:pt x="253" y="238"/>
                    <a:pt x="251" y="235"/>
                    <a:pt x="252" y="233"/>
                  </a:cubicBezTo>
                  <a:cubicBezTo>
                    <a:pt x="250" y="232"/>
                    <a:pt x="249" y="231"/>
                    <a:pt x="248" y="230"/>
                  </a:cubicBezTo>
                  <a:cubicBezTo>
                    <a:pt x="254" y="223"/>
                    <a:pt x="250" y="208"/>
                    <a:pt x="249" y="194"/>
                  </a:cubicBezTo>
                  <a:cubicBezTo>
                    <a:pt x="249" y="188"/>
                    <a:pt x="250" y="183"/>
                    <a:pt x="250" y="178"/>
                  </a:cubicBezTo>
                  <a:cubicBezTo>
                    <a:pt x="250" y="174"/>
                    <a:pt x="249" y="170"/>
                    <a:pt x="249" y="165"/>
                  </a:cubicBezTo>
                  <a:cubicBezTo>
                    <a:pt x="248" y="142"/>
                    <a:pt x="249" y="117"/>
                    <a:pt x="248" y="94"/>
                  </a:cubicBezTo>
                  <a:cubicBezTo>
                    <a:pt x="244" y="99"/>
                    <a:pt x="243" y="110"/>
                    <a:pt x="238" y="116"/>
                  </a:cubicBezTo>
                  <a:cubicBezTo>
                    <a:pt x="238" y="117"/>
                    <a:pt x="238" y="118"/>
                    <a:pt x="238" y="119"/>
                  </a:cubicBezTo>
                  <a:cubicBezTo>
                    <a:pt x="235" y="124"/>
                    <a:pt x="232" y="132"/>
                    <a:pt x="229" y="137"/>
                  </a:cubicBezTo>
                  <a:cubicBezTo>
                    <a:pt x="229" y="138"/>
                    <a:pt x="229" y="141"/>
                    <a:pt x="229" y="140"/>
                  </a:cubicBezTo>
                  <a:cubicBezTo>
                    <a:pt x="227" y="147"/>
                    <a:pt x="223" y="155"/>
                    <a:pt x="220" y="163"/>
                  </a:cubicBezTo>
                  <a:cubicBezTo>
                    <a:pt x="219" y="167"/>
                    <a:pt x="217" y="170"/>
                    <a:pt x="216" y="174"/>
                  </a:cubicBezTo>
                  <a:cubicBezTo>
                    <a:pt x="215" y="178"/>
                    <a:pt x="210" y="187"/>
                    <a:pt x="208" y="192"/>
                  </a:cubicBezTo>
                  <a:cubicBezTo>
                    <a:pt x="207" y="195"/>
                    <a:pt x="205" y="198"/>
                    <a:pt x="203" y="201"/>
                  </a:cubicBezTo>
                  <a:cubicBezTo>
                    <a:pt x="201" y="205"/>
                    <a:pt x="199" y="209"/>
                    <a:pt x="195" y="210"/>
                  </a:cubicBezTo>
                  <a:cubicBezTo>
                    <a:pt x="193" y="210"/>
                    <a:pt x="193" y="207"/>
                    <a:pt x="193" y="206"/>
                  </a:cubicBezTo>
                  <a:cubicBezTo>
                    <a:pt x="186" y="208"/>
                    <a:pt x="179" y="204"/>
                    <a:pt x="174" y="202"/>
                  </a:cubicBezTo>
                  <a:cubicBezTo>
                    <a:pt x="172" y="202"/>
                    <a:pt x="173" y="204"/>
                    <a:pt x="171" y="204"/>
                  </a:cubicBezTo>
                  <a:cubicBezTo>
                    <a:pt x="162" y="199"/>
                    <a:pt x="152" y="194"/>
                    <a:pt x="143" y="189"/>
                  </a:cubicBezTo>
                  <a:cubicBezTo>
                    <a:pt x="138" y="188"/>
                    <a:pt x="135" y="185"/>
                    <a:pt x="131" y="183"/>
                  </a:cubicBezTo>
                  <a:cubicBezTo>
                    <a:pt x="127" y="182"/>
                    <a:pt x="123" y="180"/>
                    <a:pt x="120" y="178"/>
                  </a:cubicBezTo>
                  <a:cubicBezTo>
                    <a:pt x="117" y="177"/>
                    <a:pt x="113" y="175"/>
                    <a:pt x="112" y="173"/>
                  </a:cubicBezTo>
                  <a:cubicBezTo>
                    <a:pt x="101" y="172"/>
                    <a:pt x="94" y="162"/>
                    <a:pt x="82" y="161"/>
                  </a:cubicBezTo>
                  <a:cubicBezTo>
                    <a:pt x="79" y="161"/>
                    <a:pt x="81" y="163"/>
                    <a:pt x="80" y="164"/>
                  </a:cubicBezTo>
                  <a:cubicBezTo>
                    <a:pt x="73" y="162"/>
                    <a:pt x="66" y="163"/>
                    <a:pt x="62" y="167"/>
                  </a:cubicBezTo>
                  <a:cubicBezTo>
                    <a:pt x="51" y="163"/>
                    <a:pt x="42" y="173"/>
                    <a:pt x="32" y="169"/>
                  </a:cubicBezTo>
                  <a:cubicBezTo>
                    <a:pt x="28" y="158"/>
                    <a:pt x="17" y="156"/>
                    <a:pt x="8" y="153"/>
                  </a:cubicBezTo>
                  <a:cubicBezTo>
                    <a:pt x="5" y="154"/>
                    <a:pt x="4" y="157"/>
                    <a:pt x="1" y="157"/>
                  </a:cubicBezTo>
                  <a:cubicBezTo>
                    <a:pt x="0" y="156"/>
                    <a:pt x="0" y="155"/>
                    <a:pt x="0" y="153"/>
                  </a:cubicBezTo>
                  <a:cubicBezTo>
                    <a:pt x="1" y="151"/>
                    <a:pt x="3" y="149"/>
                    <a:pt x="4" y="146"/>
                  </a:cubicBezTo>
                  <a:cubicBezTo>
                    <a:pt x="6" y="146"/>
                    <a:pt x="6" y="145"/>
                    <a:pt x="7" y="146"/>
                  </a:cubicBezTo>
                  <a:cubicBezTo>
                    <a:pt x="6" y="143"/>
                    <a:pt x="1" y="143"/>
                    <a:pt x="0" y="141"/>
                  </a:cubicBezTo>
                  <a:cubicBezTo>
                    <a:pt x="0" y="132"/>
                    <a:pt x="8" y="139"/>
                    <a:pt x="14" y="140"/>
                  </a:cubicBezTo>
                  <a:cubicBezTo>
                    <a:pt x="17" y="140"/>
                    <a:pt x="21" y="139"/>
                    <a:pt x="25" y="140"/>
                  </a:cubicBezTo>
                  <a:cubicBezTo>
                    <a:pt x="30" y="140"/>
                    <a:pt x="34" y="142"/>
                    <a:pt x="36" y="142"/>
                  </a:cubicBezTo>
                  <a:cubicBezTo>
                    <a:pt x="44" y="141"/>
                    <a:pt x="45" y="132"/>
                    <a:pt x="53" y="134"/>
                  </a:cubicBezTo>
                  <a:cubicBezTo>
                    <a:pt x="54" y="133"/>
                    <a:pt x="55" y="131"/>
                    <a:pt x="57" y="129"/>
                  </a:cubicBezTo>
                  <a:cubicBezTo>
                    <a:pt x="52" y="126"/>
                    <a:pt x="48" y="123"/>
                    <a:pt x="43" y="120"/>
                  </a:cubicBezTo>
                  <a:cubicBezTo>
                    <a:pt x="39" y="121"/>
                    <a:pt x="35" y="123"/>
                    <a:pt x="31" y="124"/>
                  </a:cubicBezTo>
                  <a:cubicBezTo>
                    <a:pt x="31" y="124"/>
                    <a:pt x="30" y="123"/>
                    <a:pt x="29" y="123"/>
                  </a:cubicBezTo>
                  <a:cubicBezTo>
                    <a:pt x="29" y="119"/>
                    <a:pt x="32" y="119"/>
                    <a:pt x="33" y="116"/>
                  </a:cubicBezTo>
                  <a:cubicBezTo>
                    <a:pt x="40" y="114"/>
                    <a:pt x="47" y="109"/>
                    <a:pt x="54" y="108"/>
                  </a:cubicBezTo>
                  <a:cubicBezTo>
                    <a:pt x="55" y="121"/>
                    <a:pt x="66" y="128"/>
                    <a:pt x="76" y="136"/>
                  </a:cubicBezTo>
                  <a:cubicBezTo>
                    <a:pt x="73" y="126"/>
                    <a:pt x="62" y="124"/>
                    <a:pt x="61" y="112"/>
                  </a:cubicBezTo>
                  <a:cubicBezTo>
                    <a:pt x="62" y="112"/>
                    <a:pt x="64" y="112"/>
                    <a:pt x="65" y="112"/>
                  </a:cubicBezTo>
                  <a:cubicBezTo>
                    <a:pt x="71" y="125"/>
                    <a:pt x="81" y="132"/>
                    <a:pt x="93" y="137"/>
                  </a:cubicBezTo>
                  <a:cubicBezTo>
                    <a:pt x="92" y="141"/>
                    <a:pt x="89" y="143"/>
                    <a:pt x="85" y="143"/>
                  </a:cubicBezTo>
                  <a:cubicBezTo>
                    <a:pt x="86" y="146"/>
                    <a:pt x="88" y="146"/>
                    <a:pt x="91" y="146"/>
                  </a:cubicBezTo>
                  <a:cubicBezTo>
                    <a:pt x="94" y="149"/>
                    <a:pt x="97" y="149"/>
                    <a:pt x="100" y="151"/>
                  </a:cubicBezTo>
                  <a:cubicBezTo>
                    <a:pt x="103" y="153"/>
                    <a:pt x="105" y="156"/>
                    <a:pt x="108" y="157"/>
                  </a:cubicBezTo>
                  <a:cubicBezTo>
                    <a:pt x="110" y="158"/>
                    <a:pt x="113" y="158"/>
                    <a:pt x="116" y="159"/>
                  </a:cubicBezTo>
                  <a:cubicBezTo>
                    <a:pt x="119" y="161"/>
                    <a:pt x="124" y="164"/>
                    <a:pt x="128" y="166"/>
                  </a:cubicBezTo>
                  <a:cubicBezTo>
                    <a:pt x="131" y="167"/>
                    <a:pt x="135" y="167"/>
                    <a:pt x="137" y="168"/>
                  </a:cubicBezTo>
                  <a:cubicBezTo>
                    <a:pt x="139" y="168"/>
                    <a:pt x="140" y="170"/>
                    <a:pt x="141" y="171"/>
                  </a:cubicBezTo>
                  <a:cubicBezTo>
                    <a:pt x="142" y="171"/>
                    <a:pt x="144" y="170"/>
                    <a:pt x="144" y="171"/>
                  </a:cubicBezTo>
                  <a:cubicBezTo>
                    <a:pt x="150" y="173"/>
                    <a:pt x="154" y="178"/>
                    <a:pt x="160" y="178"/>
                  </a:cubicBezTo>
                  <a:cubicBezTo>
                    <a:pt x="167" y="179"/>
                    <a:pt x="172" y="180"/>
                    <a:pt x="177" y="184"/>
                  </a:cubicBezTo>
                  <a:cubicBezTo>
                    <a:pt x="179" y="184"/>
                    <a:pt x="178" y="182"/>
                    <a:pt x="180" y="183"/>
                  </a:cubicBezTo>
                  <a:cubicBezTo>
                    <a:pt x="180" y="186"/>
                    <a:pt x="185" y="188"/>
                    <a:pt x="189" y="189"/>
                  </a:cubicBezTo>
                  <a:cubicBezTo>
                    <a:pt x="201" y="152"/>
                    <a:pt x="223" y="116"/>
                    <a:pt x="230" y="79"/>
                  </a:cubicBezTo>
                  <a:cubicBezTo>
                    <a:pt x="237" y="61"/>
                    <a:pt x="243" y="45"/>
                    <a:pt x="250" y="27"/>
                  </a:cubicBezTo>
                  <a:cubicBezTo>
                    <a:pt x="257" y="21"/>
                    <a:pt x="258" y="7"/>
                    <a:pt x="267" y="4"/>
                  </a:cubicBezTo>
                  <a:cubicBezTo>
                    <a:pt x="269" y="4"/>
                    <a:pt x="268" y="6"/>
                    <a:pt x="269" y="7"/>
                  </a:cubicBezTo>
                  <a:cubicBezTo>
                    <a:pt x="274" y="7"/>
                    <a:pt x="270" y="2"/>
                    <a:pt x="273" y="1"/>
                  </a:cubicBezTo>
                  <a:cubicBezTo>
                    <a:pt x="282" y="4"/>
                    <a:pt x="288" y="9"/>
                    <a:pt x="295" y="13"/>
                  </a:cubicBezTo>
                  <a:cubicBezTo>
                    <a:pt x="299" y="14"/>
                    <a:pt x="308" y="14"/>
                    <a:pt x="312" y="16"/>
                  </a:cubicBezTo>
                  <a:cubicBezTo>
                    <a:pt x="319" y="16"/>
                    <a:pt x="325" y="12"/>
                    <a:pt x="331" y="11"/>
                  </a:cubicBezTo>
                  <a:cubicBezTo>
                    <a:pt x="335" y="10"/>
                    <a:pt x="340" y="13"/>
                    <a:pt x="343" y="8"/>
                  </a:cubicBezTo>
                  <a:cubicBezTo>
                    <a:pt x="344" y="9"/>
                    <a:pt x="344" y="10"/>
                    <a:pt x="345" y="10"/>
                  </a:cubicBezTo>
                  <a:cubicBezTo>
                    <a:pt x="357" y="12"/>
                    <a:pt x="363" y="0"/>
                    <a:pt x="372" y="1"/>
                  </a:cubicBezTo>
                  <a:cubicBezTo>
                    <a:pt x="375" y="1"/>
                    <a:pt x="376" y="3"/>
                    <a:pt x="378" y="4"/>
                  </a:cubicBezTo>
                  <a:cubicBezTo>
                    <a:pt x="386" y="5"/>
                    <a:pt x="395" y="0"/>
                    <a:pt x="402" y="7"/>
                  </a:cubicBezTo>
                  <a:cubicBezTo>
                    <a:pt x="401" y="9"/>
                    <a:pt x="403" y="11"/>
                    <a:pt x="402" y="12"/>
                  </a:cubicBezTo>
                  <a:cubicBezTo>
                    <a:pt x="402" y="13"/>
                    <a:pt x="403" y="13"/>
                    <a:pt x="403" y="14"/>
                  </a:cubicBezTo>
                  <a:cubicBezTo>
                    <a:pt x="407" y="15"/>
                    <a:pt x="409" y="19"/>
                    <a:pt x="413" y="21"/>
                  </a:cubicBezTo>
                  <a:cubicBezTo>
                    <a:pt x="417" y="29"/>
                    <a:pt x="424" y="36"/>
                    <a:pt x="428" y="44"/>
                  </a:cubicBezTo>
                  <a:cubicBezTo>
                    <a:pt x="430" y="45"/>
                    <a:pt x="431" y="49"/>
                    <a:pt x="433" y="48"/>
                  </a:cubicBezTo>
                  <a:cubicBezTo>
                    <a:pt x="436" y="57"/>
                    <a:pt x="442" y="64"/>
                    <a:pt x="446" y="70"/>
                  </a:cubicBezTo>
                  <a:cubicBezTo>
                    <a:pt x="446" y="71"/>
                    <a:pt x="446" y="71"/>
                    <a:pt x="446" y="71"/>
                  </a:cubicBezTo>
                  <a:cubicBezTo>
                    <a:pt x="450" y="77"/>
                    <a:pt x="454" y="84"/>
                    <a:pt x="456" y="89"/>
                  </a:cubicBezTo>
                  <a:cubicBezTo>
                    <a:pt x="456" y="90"/>
                    <a:pt x="458" y="90"/>
                    <a:pt x="458" y="91"/>
                  </a:cubicBezTo>
                  <a:cubicBezTo>
                    <a:pt x="459" y="92"/>
                    <a:pt x="458" y="94"/>
                    <a:pt x="459" y="95"/>
                  </a:cubicBezTo>
                  <a:cubicBezTo>
                    <a:pt x="461" y="95"/>
                    <a:pt x="459" y="94"/>
                    <a:pt x="459" y="93"/>
                  </a:cubicBezTo>
                  <a:cubicBezTo>
                    <a:pt x="464" y="100"/>
                    <a:pt x="468" y="106"/>
                    <a:pt x="472" y="113"/>
                  </a:cubicBezTo>
                  <a:cubicBezTo>
                    <a:pt x="472" y="114"/>
                    <a:pt x="472" y="115"/>
                    <a:pt x="471" y="116"/>
                  </a:cubicBezTo>
                  <a:cubicBezTo>
                    <a:pt x="472" y="117"/>
                    <a:pt x="473" y="118"/>
                    <a:pt x="474" y="120"/>
                  </a:cubicBezTo>
                  <a:close/>
                  <a:moveTo>
                    <a:pt x="460" y="97"/>
                  </a:moveTo>
                  <a:cubicBezTo>
                    <a:pt x="461" y="98"/>
                    <a:pt x="461" y="100"/>
                    <a:pt x="463" y="101"/>
                  </a:cubicBezTo>
                  <a:cubicBezTo>
                    <a:pt x="463" y="99"/>
                    <a:pt x="462" y="99"/>
                    <a:pt x="462" y="98"/>
                  </a:cubicBezTo>
                  <a:cubicBezTo>
                    <a:pt x="460" y="99"/>
                    <a:pt x="461" y="95"/>
                    <a:pt x="460" y="97"/>
                  </a:cubicBezTo>
                  <a:close/>
                  <a:moveTo>
                    <a:pt x="271" y="565"/>
                  </a:moveTo>
                  <a:cubicBezTo>
                    <a:pt x="272" y="567"/>
                    <a:pt x="273" y="569"/>
                    <a:pt x="270" y="569"/>
                  </a:cubicBezTo>
                  <a:cubicBezTo>
                    <a:pt x="271" y="570"/>
                    <a:pt x="271" y="571"/>
                    <a:pt x="270" y="573"/>
                  </a:cubicBezTo>
                  <a:cubicBezTo>
                    <a:pt x="271" y="573"/>
                    <a:pt x="271" y="572"/>
                    <a:pt x="272" y="572"/>
                  </a:cubicBezTo>
                  <a:cubicBezTo>
                    <a:pt x="271" y="570"/>
                    <a:pt x="274" y="566"/>
                    <a:pt x="271" y="565"/>
                  </a:cubicBezTo>
                  <a:close/>
                  <a:moveTo>
                    <a:pt x="364" y="17"/>
                  </a:moveTo>
                  <a:cubicBezTo>
                    <a:pt x="368" y="14"/>
                    <a:pt x="373" y="12"/>
                    <a:pt x="374" y="7"/>
                  </a:cubicBezTo>
                  <a:cubicBezTo>
                    <a:pt x="369" y="4"/>
                    <a:pt x="358" y="11"/>
                    <a:pt x="364" y="17"/>
                  </a:cubicBezTo>
                  <a:close/>
                  <a:moveTo>
                    <a:pt x="387" y="8"/>
                  </a:moveTo>
                  <a:cubicBezTo>
                    <a:pt x="389" y="10"/>
                    <a:pt x="390" y="12"/>
                    <a:pt x="392" y="13"/>
                  </a:cubicBezTo>
                  <a:cubicBezTo>
                    <a:pt x="393" y="12"/>
                    <a:pt x="392" y="10"/>
                    <a:pt x="392" y="8"/>
                  </a:cubicBezTo>
                  <a:cubicBezTo>
                    <a:pt x="390" y="8"/>
                    <a:pt x="389" y="7"/>
                    <a:pt x="387" y="8"/>
                  </a:cubicBezTo>
                  <a:close/>
                  <a:moveTo>
                    <a:pt x="278" y="11"/>
                  </a:moveTo>
                  <a:cubicBezTo>
                    <a:pt x="281" y="18"/>
                    <a:pt x="274" y="20"/>
                    <a:pt x="272" y="24"/>
                  </a:cubicBezTo>
                  <a:cubicBezTo>
                    <a:pt x="274" y="23"/>
                    <a:pt x="273" y="25"/>
                    <a:pt x="275" y="25"/>
                  </a:cubicBezTo>
                  <a:cubicBezTo>
                    <a:pt x="278" y="20"/>
                    <a:pt x="283" y="17"/>
                    <a:pt x="285" y="11"/>
                  </a:cubicBezTo>
                  <a:cubicBezTo>
                    <a:pt x="283" y="11"/>
                    <a:pt x="282" y="9"/>
                    <a:pt x="280" y="9"/>
                  </a:cubicBezTo>
                  <a:cubicBezTo>
                    <a:pt x="280" y="10"/>
                    <a:pt x="279" y="11"/>
                    <a:pt x="278" y="11"/>
                  </a:cubicBezTo>
                  <a:close/>
                  <a:moveTo>
                    <a:pt x="383" y="19"/>
                  </a:moveTo>
                  <a:cubicBezTo>
                    <a:pt x="385" y="16"/>
                    <a:pt x="382" y="11"/>
                    <a:pt x="380" y="10"/>
                  </a:cubicBezTo>
                  <a:cubicBezTo>
                    <a:pt x="381" y="13"/>
                    <a:pt x="381" y="17"/>
                    <a:pt x="383" y="19"/>
                  </a:cubicBezTo>
                  <a:close/>
                  <a:moveTo>
                    <a:pt x="262" y="19"/>
                  </a:moveTo>
                  <a:cubicBezTo>
                    <a:pt x="264" y="20"/>
                    <a:pt x="264" y="22"/>
                    <a:pt x="265" y="24"/>
                  </a:cubicBezTo>
                  <a:cubicBezTo>
                    <a:pt x="270" y="22"/>
                    <a:pt x="271" y="16"/>
                    <a:pt x="276" y="14"/>
                  </a:cubicBezTo>
                  <a:cubicBezTo>
                    <a:pt x="271" y="11"/>
                    <a:pt x="263" y="14"/>
                    <a:pt x="262" y="19"/>
                  </a:cubicBezTo>
                  <a:close/>
                  <a:moveTo>
                    <a:pt x="377" y="24"/>
                  </a:moveTo>
                  <a:cubicBezTo>
                    <a:pt x="378" y="24"/>
                    <a:pt x="378" y="23"/>
                    <a:pt x="380" y="22"/>
                  </a:cubicBezTo>
                  <a:cubicBezTo>
                    <a:pt x="378" y="19"/>
                    <a:pt x="378" y="16"/>
                    <a:pt x="376" y="14"/>
                  </a:cubicBezTo>
                  <a:cubicBezTo>
                    <a:pt x="372" y="17"/>
                    <a:pt x="377" y="19"/>
                    <a:pt x="377" y="24"/>
                  </a:cubicBezTo>
                  <a:close/>
                  <a:moveTo>
                    <a:pt x="287" y="20"/>
                  </a:moveTo>
                  <a:cubicBezTo>
                    <a:pt x="289" y="21"/>
                    <a:pt x="292" y="18"/>
                    <a:pt x="293" y="21"/>
                  </a:cubicBezTo>
                  <a:cubicBezTo>
                    <a:pt x="293" y="22"/>
                    <a:pt x="292" y="24"/>
                    <a:pt x="291" y="26"/>
                  </a:cubicBezTo>
                  <a:cubicBezTo>
                    <a:pt x="293" y="26"/>
                    <a:pt x="294" y="27"/>
                    <a:pt x="296" y="27"/>
                  </a:cubicBezTo>
                  <a:cubicBezTo>
                    <a:pt x="298" y="25"/>
                    <a:pt x="300" y="22"/>
                    <a:pt x="303" y="21"/>
                  </a:cubicBezTo>
                  <a:cubicBezTo>
                    <a:pt x="304" y="21"/>
                    <a:pt x="306" y="21"/>
                    <a:pt x="306" y="22"/>
                  </a:cubicBezTo>
                  <a:cubicBezTo>
                    <a:pt x="305" y="25"/>
                    <a:pt x="301" y="27"/>
                    <a:pt x="304" y="29"/>
                  </a:cubicBezTo>
                  <a:cubicBezTo>
                    <a:pt x="309" y="27"/>
                    <a:pt x="311" y="22"/>
                    <a:pt x="316" y="20"/>
                  </a:cubicBezTo>
                  <a:cubicBezTo>
                    <a:pt x="306" y="20"/>
                    <a:pt x="297" y="18"/>
                    <a:pt x="289" y="15"/>
                  </a:cubicBezTo>
                  <a:cubicBezTo>
                    <a:pt x="289" y="16"/>
                    <a:pt x="286" y="18"/>
                    <a:pt x="287" y="20"/>
                  </a:cubicBezTo>
                  <a:close/>
                  <a:moveTo>
                    <a:pt x="348" y="15"/>
                  </a:moveTo>
                  <a:cubicBezTo>
                    <a:pt x="348" y="17"/>
                    <a:pt x="351" y="17"/>
                    <a:pt x="351" y="15"/>
                  </a:cubicBezTo>
                  <a:cubicBezTo>
                    <a:pt x="350" y="14"/>
                    <a:pt x="349" y="14"/>
                    <a:pt x="348" y="15"/>
                  </a:cubicBezTo>
                  <a:close/>
                  <a:moveTo>
                    <a:pt x="341" y="24"/>
                  </a:moveTo>
                  <a:cubicBezTo>
                    <a:pt x="343" y="24"/>
                    <a:pt x="344" y="22"/>
                    <a:pt x="346" y="21"/>
                  </a:cubicBezTo>
                  <a:cubicBezTo>
                    <a:pt x="345" y="18"/>
                    <a:pt x="344" y="16"/>
                    <a:pt x="342" y="15"/>
                  </a:cubicBezTo>
                  <a:cubicBezTo>
                    <a:pt x="341" y="19"/>
                    <a:pt x="337" y="21"/>
                    <a:pt x="341" y="24"/>
                  </a:cubicBezTo>
                  <a:close/>
                  <a:moveTo>
                    <a:pt x="322" y="18"/>
                  </a:moveTo>
                  <a:cubicBezTo>
                    <a:pt x="321" y="26"/>
                    <a:pt x="313" y="30"/>
                    <a:pt x="311" y="38"/>
                  </a:cubicBezTo>
                  <a:cubicBezTo>
                    <a:pt x="316" y="34"/>
                    <a:pt x="320" y="29"/>
                    <a:pt x="324" y="25"/>
                  </a:cubicBezTo>
                  <a:cubicBezTo>
                    <a:pt x="327" y="22"/>
                    <a:pt x="331" y="21"/>
                    <a:pt x="332" y="17"/>
                  </a:cubicBezTo>
                  <a:cubicBezTo>
                    <a:pt x="329" y="15"/>
                    <a:pt x="325" y="17"/>
                    <a:pt x="322" y="18"/>
                  </a:cubicBezTo>
                  <a:close/>
                  <a:moveTo>
                    <a:pt x="351" y="20"/>
                  </a:moveTo>
                  <a:cubicBezTo>
                    <a:pt x="353" y="20"/>
                    <a:pt x="355" y="17"/>
                    <a:pt x="354" y="16"/>
                  </a:cubicBezTo>
                  <a:cubicBezTo>
                    <a:pt x="354" y="18"/>
                    <a:pt x="349" y="18"/>
                    <a:pt x="351" y="20"/>
                  </a:cubicBezTo>
                  <a:close/>
                  <a:moveTo>
                    <a:pt x="355" y="26"/>
                  </a:moveTo>
                  <a:cubicBezTo>
                    <a:pt x="357" y="24"/>
                    <a:pt x="363" y="20"/>
                    <a:pt x="358" y="17"/>
                  </a:cubicBezTo>
                  <a:cubicBezTo>
                    <a:pt x="357" y="20"/>
                    <a:pt x="350" y="24"/>
                    <a:pt x="355" y="26"/>
                  </a:cubicBezTo>
                  <a:close/>
                  <a:moveTo>
                    <a:pt x="366" y="21"/>
                  </a:moveTo>
                  <a:cubicBezTo>
                    <a:pt x="367" y="21"/>
                    <a:pt x="368" y="20"/>
                    <a:pt x="368" y="19"/>
                  </a:cubicBezTo>
                  <a:cubicBezTo>
                    <a:pt x="367" y="19"/>
                    <a:pt x="366" y="20"/>
                    <a:pt x="366" y="21"/>
                  </a:cubicBezTo>
                  <a:close/>
                  <a:moveTo>
                    <a:pt x="410" y="31"/>
                  </a:moveTo>
                  <a:cubicBezTo>
                    <a:pt x="410" y="28"/>
                    <a:pt x="407" y="22"/>
                    <a:pt x="403" y="19"/>
                  </a:cubicBezTo>
                  <a:cubicBezTo>
                    <a:pt x="405" y="24"/>
                    <a:pt x="409" y="28"/>
                    <a:pt x="410" y="31"/>
                  </a:cubicBezTo>
                  <a:close/>
                  <a:moveTo>
                    <a:pt x="371" y="31"/>
                  </a:moveTo>
                  <a:cubicBezTo>
                    <a:pt x="372" y="30"/>
                    <a:pt x="373" y="29"/>
                    <a:pt x="374" y="27"/>
                  </a:cubicBezTo>
                  <a:cubicBezTo>
                    <a:pt x="373" y="25"/>
                    <a:pt x="372" y="22"/>
                    <a:pt x="371" y="21"/>
                  </a:cubicBezTo>
                  <a:cubicBezTo>
                    <a:pt x="367" y="23"/>
                    <a:pt x="367" y="28"/>
                    <a:pt x="371" y="31"/>
                  </a:cubicBezTo>
                  <a:close/>
                  <a:moveTo>
                    <a:pt x="275" y="29"/>
                  </a:moveTo>
                  <a:cubicBezTo>
                    <a:pt x="277" y="28"/>
                    <a:pt x="281" y="24"/>
                    <a:pt x="280" y="21"/>
                  </a:cubicBezTo>
                  <a:cubicBezTo>
                    <a:pt x="279" y="25"/>
                    <a:pt x="276" y="27"/>
                    <a:pt x="275" y="29"/>
                  </a:cubicBezTo>
                  <a:close/>
                  <a:moveTo>
                    <a:pt x="321" y="31"/>
                  </a:moveTo>
                  <a:cubicBezTo>
                    <a:pt x="322" y="33"/>
                    <a:pt x="322" y="35"/>
                    <a:pt x="324" y="35"/>
                  </a:cubicBezTo>
                  <a:cubicBezTo>
                    <a:pt x="326" y="30"/>
                    <a:pt x="332" y="26"/>
                    <a:pt x="332" y="22"/>
                  </a:cubicBezTo>
                  <a:cubicBezTo>
                    <a:pt x="329" y="25"/>
                    <a:pt x="325" y="28"/>
                    <a:pt x="321" y="31"/>
                  </a:cubicBezTo>
                  <a:close/>
                  <a:moveTo>
                    <a:pt x="308" y="35"/>
                  </a:moveTo>
                  <a:cubicBezTo>
                    <a:pt x="311" y="31"/>
                    <a:pt x="314" y="26"/>
                    <a:pt x="316" y="23"/>
                  </a:cubicBezTo>
                  <a:cubicBezTo>
                    <a:pt x="313" y="26"/>
                    <a:pt x="303" y="29"/>
                    <a:pt x="308" y="35"/>
                  </a:cubicBezTo>
                  <a:close/>
                  <a:moveTo>
                    <a:pt x="342" y="27"/>
                  </a:moveTo>
                  <a:cubicBezTo>
                    <a:pt x="343" y="28"/>
                    <a:pt x="343" y="30"/>
                    <a:pt x="344" y="30"/>
                  </a:cubicBezTo>
                  <a:cubicBezTo>
                    <a:pt x="345" y="28"/>
                    <a:pt x="350" y="25"/>
                    <a:pt x="347" y="23"/>
                  </a:cubicBezTo>
                  <a:cubicBezTo>
                    <a:pt x="345" y="24"/>
                    <a:pt x="344" y="26"/>
                    <a:pt x="342" y="27"/>
                  </a:cubicBezTo>
                  <a:close/>
                  <a:moveTo>
                    <a:pt x="387" y="26"/>
                  </a:moveTo>
                  <a:cubicBezTo>
                    <a:pt x="387" y="24"/>
                    <a:pt x="387" y="23"/>
                    <a:pt x="385" y="23"/>
                  </a:cubicBezTo>
                  <a:cubicBezTo>
                    <a:pt x="384" y="24"/>
                    <a:pt x="385" y="26"/>
                    <a:pt x="387" y="26"/>
                  </a:cubicBezTo>
                  <a:close/>
                  <a:moveTo>
                    <a:pt x="356" y="28"/>
                  </a:moveTo>
                  <a:cubicBezTo>
                    <a:pt x="357" y="29"/>
                    <a:pt x="357" y="32"/>
                    <a:pt x="359" y="31"/>
                  </a:cubicBezTo>
                  <a:cubicBezTo>
                    <a:pt x="360" y="29"/>
                    <a:pt x="362" y="28"/>
                    <a:pt x="362" y="25"/>
                  </a:cubicBezTo>
                  <a:cubicBezTo>
                    <a:pt x="361" y="25"/>
                    <a:pt x="360" y="23"/>
                    <a:pt x="360" y="24"/>
                  </a:cubicBezTo>
                  <a:cubicBezTo>
                    <a:pt x="361" y="26"/>
                    <a:pt x="357" y="27"/>
                    <a:pt x="356" y="28"/>
                  </a:cubicBezTo>
                  <a:close/>
                  <a:moveTo>
                    <a:pt x="332" y="32"/>
                  </a:moveTo>
                  <a:cubicBezTo>
                    <a:pt x="335" y="32"/>
                    <a:pt x="336" y="30"/>
                    <a:pt x="338" y="28"/>
                  </a:cubicBezTo>
                  <a:cubicBezTo>
                    <a:pt x="337" y="22"/>
                    <a:pt x="331" y="29"/>
                    <a:pt x="332" y="32"/>
                  </a:cubicBezTo>
                  <a:close/>
                  <a:moveTo>
                    <a:pt x="380" y="28"/>
                  </a:moveTo>
                  <a:cubicBezTo>
                    <a:pt x="383" y="34"/>
                    <a:pt x="386" y="42"/>
                    <a:pt x="390" y="45"/>
                  </a:cubicBezTo>
                  <a:cubicBezTo>
                    <a:pt x="386" y="40"/>
                    <a:pt x="385" y="33"/>
                    <a:pt x="381" y="27"/>
                  </a:cubicBezTo>
                  <a:cubicBezTo>
                    <a:pt x="381" y="27"/>
                    <a:pt x="380" y="28"/>
                    <a:pt x="380" y="28"/>
                  </a:cubicBezTo>
                  <a:close/>
                  <a:moveTo>
                    <a:pt x="262" y="40"/>
                  </a:moveTo>
                  <a:cubicBezTo>
                    <a:pt x="265" y="37"/>
                    <a:pt x="267" y="34"/>
                    <a:pt x="270" y="30"/>
                  </a:cubicBezTo>
                  <a:cubicBezTo>
                    <a:pt x="269" y="29"/>
                    <a:pt x="269" y="28"/>
                    <a:pt x="268" y="28"/>
                  </a:cubicBezTo>
                  <a:cubicBezTo>
                    <a:pt x="266" y="31"/>
                    <a:pt x="260" y="36"/>
                    <a:pt x="262" y="40"/>
                  </a:cubicBezTo>
                  <a:close/>
                  <a:moveTo>
                    <a:pt x="346" y="34"/>
                  </a:moveTo>
                  <a:cubicBezTo>
                    <a:pt x="347" y="33"/>
                    <a:pt x="353" y="30"/>
                    <a:pt x="350" y="28"/>
                  </a:cubicBezTo>
                  <a:cubicBezTo>
                    <a:pt x="348" y="30"/>
                    <a:pt x="346" y="31"/>
                    <a:pt x="346" y="34"/>
                  </a:cubicBezTo>
                  <a:close/>
                  <a:moveTo>
                    <a:pt x="287" y="34"/>
                  </a:moveTo>
                  <a:cubicBezTo>
                    <a:pt x="288" y="34"/>
                    <a:pt x="288" y="34"/>
                    <a:pt x="288" y="34"/>
                  </a:cubicBezTo>
                  <a:cubicBezTo>
                    <a:pt x="288" y="31"/>
                    <a:pt x="290" y="31"/>
                    <a:pt x="292" y="30"/>
                  </a:cubicBezTo>
                  <a:cubicBezTo>
                    <a:pt x="290" y="29"/>
                    <a:pt x="287" y="31"/>
                    <a:pt x="287" y="34"/>
                  </a:cubicBezTo>
                  <a:close/>
                  <a:moveTo>
                    <a:pt x="337" y="39"/>
                  </a:moveTo>
                  <a:cubicBezTo>
                    <a:pt x="339" y="36"/>
                    <a:pt x="343" y="33"/>
                    <a:pt x="339" y="30"/>
                  </a:cubicBezTo>
                  <a:cubicBezTo>
                    <a:pt x="337" y="32"/>
                    <a:pt x="331" y="36"/>
                    <a:pt x="337" y="39"/>
                  </a:cubicBezTo>
                  <a:close/>
                  <a:moveTo>
                    <a:pt x="362" y="38"/>
                  </a:moveTo>
                  <a:cubicBezTo>
                    <a:pt x="364" y="39"/>
                    <a:pt x="366" y="36"/>
                    <a:pt x="367" y="34"/>
                  </a:cubicBezTo>
                  <a:cubicBezTo>
                    <a:pt x="366" y="33"/>
                    <a:pt x="366" y="30"/>
                    <a:pt x="364" y="30"/>
                  </a:cubicBezTo>
                  <a:cubicBezTo>
                    <a:pt x="362" y="33"/>
                    <a:pt x="360" y="34"/>
                    <a:pt x="362" y="38"/>
                  </a:cubicBezTo>
                  <a:close/>
                  <a:moveTo>
                    <a:pt x="295" y="36"/>
                  </a:moveTo>
                  <a:cubicBezTo>
                    <a:pt x="295" y="34"/>
                    <a:pt x="296" y="33"/>
                    <a:pt x="297" y="31"/>
                  </a:cubicBezTo>
                  <a:cubicBezTo>
                    <a:pt x="294" y="31"/>
                    <a:pt x="292" y="35"/>
                    <a:pt x="295" y="36"/>
                  </a:cubicBezTo>
                  <a:close/>
                  <a:moveTo>
                    <a:pt x="348" y="37"/>
                  </a:moveTo>
                  <a:cubicBezTo>
                    <a:pt x="350" y="37"/>
                    <a:pt x="349" y="41"/>
                    <a:pt x="352" y="41"/>
                  </a:cubicBezTo>
                  <a:cubicBezTo>
                    <a:pt x="355" y="38"/>
                    <a:pt x="356" y="34"/>
                    <a:pt x="352" y="32"/>
                  </a:cubicBezTo>
                  <a:cubicBezTo>
                    <a:pt x="351" y="34"/>
                    <a:pt x="349" y="35"/>
                    <a:pt x="348" y="37"/>
                  </a:cubicBezTo>
                  <a:close/>
                  <a:moveTo>
                    <a:pt x="430" y="53"/>
                  </a:moveTo>
                  <a:cubicBezTo>
                    <a:pt x="425" y="47"/>
                    <a:pt x="420" y="40"/>
                    <a:pt x="416" y="33"/>
                  </a:cubicBezTo>
                  <a:cubicBezTo>
                    <a:pt x="415" y="32"/>
                    <a:pt x="415" y="32"/>
                    <a:pt x="414" y="33"/>
                  </a:cubicBezTo>
                  <a:cubicBezTo>
                    <a:pt x="416" y="37"/>
                    <a:pt x="420" y="39"/>
                    <a:pt x="421" y="44"/>
                  </a:cubicBezTo>
                  <a:cubicBezTo>
                    <a:pt x="424" y="46"/>
                    <a:pt x="425" y="52"/>
                    <a:pt x="426" y="56"/>
                  </a:cubicBezTo>
                  <a:cubicBezTo>
                    <a:pt x="431" y="63"/>
                    <a:pt x="436" y="70"/>
                    <a:pt x="440" y="79"/>
                  </a:cubicBezTo>
                  <a:cubicBezTo>
                    <a:pt x="441" y="79"/>
                    <a:pt x="442" y="80"/>
                    <a:pt x="443" y="81"/>
                  </a:cubicBezTo>
                  <a:cubicBezTo>
                    <a:pt x="447" y="89"/>
                    <a:pt x="450" y="94"/>
                    <a:pt x="456" y="101"/>
                  </a:cubicBezTo>
                  <a:cubicBezTo>
                    <a:pt x="448" y="85"/>
                    <a:pt x="437" y="71"/>
                    <a:pt x="430" y="53"/>
                  </a:cubicBezTo>
                  <a:close/>
                  <a:moveTo>
                    <a:pt x="279" y="37"/>
                  </a:moveTo>
                  <a:cubicBezTo>
                    <a:pt x="282" y="37"/>
                    <a:pt x="283" y="33"/>
                    <a:pt x="281" y="33"/>
                  </a:cubicBezTo>
                  <a:cubicBezTo>
                    <a:pt x="280" y="34"/>
                    <a:pt x="278" y="35"/>
                    <a:pt x="279" y="37"/>
                  </a:cubicBezTo>
                  <a:close/>
                  <a:moveTo>
                    <a:pt x="374" y="37"/>
                  </a:moveTo>
                  <a:cubicBezTo>
                    <a:pt x="374" y="36"/>
                    <a:pt x="375" y="37"/>
                    <a:pt x="375" y="36"/>
                  </a:cubicBezTo>
                  <a:cubicBezTo>
                    <a:pt x="374" y="36"/>
                    <a:pt x="374" y="35"/>
                    <a:pt x="375" y="35"/>
                  </a:cubicBezTo>
                  <a:cubicBezTo>
                    <a:pt x="377" y="38"/>
                    <a:pt x="374" y="42"/>
                    <a:pt x="379" y="44"/>
                  </a:cubicBezTo>
                  <a:cubicBezTo>
                    <a:pt x="378" y="46"/>
                    <a:pt x="380" y="48"/>
                    <a:pt x="382" y="50"/>
                  </a:cubicBezTo>
                  <a:cubicBezTo>
                    <a:pt x="381" y="45"/>
                    <a:pt x="379" y="38"/>
                    <a:pt x="376" y="33"/>
                  </a:cubicBezTo>
                  <a:cubicBezTo>
                    <a:pt x="376" y="34"/>
                    <a:pt x="372" y="35"/>
                    <a:pt x="374" y="37"/>
                  </a:cubicBezTo>
                  <a:close/>
                  <a:moveTo>
                    <a:pt x="298" y="39"/>
                  </a:moveTo>
                  <a:cubicBezTo>
                    <a:pt x="299" y="37"/>
                    <a:pt x="300" y="36"/>
                    <a:pt x="301" y="34"/>
                  </a:cubicBezTo>
                  <a:cubicBezTo>
                    <a:pt x="299" y="34"/>
                    <a:pt x="297" y="37"/>
                    <a:pt x="298" y="39"/>
                  </a:cubicBezTo>
                  <a:close/>
                  <a:moveTo>
                    <a:pt x="326" y="39"/>
                  </a:moveTo>
                  <a:cubicBezTo>
                    <a:pt x="328" y="39"/>
                    <a:pt x="330" y="36"/>
                    <a:pt x="329" y="35"/>
                  </a:cubicBezTo>
                  <a:cubicBezTo>
                    <a:pt x="328" y="36"/>
                    <a:pt x="327" y="37"/>
                    <a:pt x="326" y="39"/>
                  </a:cubicBezTo>
                  <a:close/>
                  <a:moveTo>
                    <a:pt x="311" y="42"/>
                  </a:moveTo>
                  <a:cubicBezTo>
                    <a:pt x="316" y="48"/>
                    <a:pt x="317" y="46"/>
                    <a:pt x="321" y="40"/>
                  </a:cubicBezTo>
                  <a:cubicBezTo>
                    <a:pt x="320" y="38"/>
                    <a:pt x="319" y="36"/>
                    <a:pt x="318" y="35"/>
                  </a:cubicBezTo>
                  <a:cubicBezTo>
                    <a:pt x="315" y="36"/>
                    <a:pt x="314" y="40"/>
                    <a:pt x="311" y="42"/>
                  </a:cubicBezTo>
                  <a:close/>
                  <a:moveTo>
                    <a:pt x="298" y="42"/>
                  </a:moveTo>
                  <a:cubicBezTo>
                    <a:pt x="300" y="42"/>
                    <a:pt x="300" y="45"/>
                    <a:pt x="302" y="45"/>
                  </a:cubicBezTo>
                  <a:cubicBezTo>
                    <a:pt x="303" y="43"/>
                    <a:pt x="305" y="41"/>
                    <a:pt x="306" y="39"/>
                  </a:cubicBezTo>
                  <a:cubicBezTo>
                    <a:pt x="305" y="38"/>
                    <a:pt x="305" y="36"/>
                    <a:pt x="303" y="36"/>
                  </a:cubicBezTo>
                  <a:cubicBezTo>
                    <a:pt x="301" y="37"/>
                    <a:pt x="299" y="39"/>
                    <a:pt x="298" y="42"/>
                  </a:cubicBezTo>
                  <a:close/>
                  <a:moveTo>
                    <a:pt x="290" y="42"/>
                  </a:moveTo>
                  <a:cubicBezTo>
                    <a:pt x="293" y="41"/>
                    <a:pt x="293" y="37"/>
                    <a:pt x="290" y="36"/>
                  </a:cubicBezTo>
                  <a:cubicBezTo>
                    <a:pt x="290" y="37"/>
                    <a:pt x="290" y="39"/>
                    <a:pt x="291" y="40"/>
                  </a:cubicBezTo>
                  <a:cubicBezTo>
                    <a:pt x="291" y="40"/>
                    <a:pt x="290" y="41"/>
                    <a:pt x="290" y="42"/>
                  </a:cubicBezTo>
                  <a:close/>
                  <a:moveTo>
                    <a:pt x="261" y="49"/>
                  </a:moveTo>
                  <a:cubicBezTo>
                    <a:pt x="263" y="45"/>
                    <a:pt x="267" y="42"/>
                    <a:pt x="269" y="37"/>
                  </a:cubicBezTo>
                  <a:cubicBezTo>
                    <a:pt x="265" y="40"/>
                    <a:pt x="260" y="44"/>
                    <a:pt x="261" y="49"/>
                  </a:cubicBezTo>
                  <a:close/>
                  <a:moveTo>
                    <a:pt x="283" y="42"/>
                  </a:moveTo>
                  <a:cubicBezTo>
                    <a:pt x="283" y="40"/>
                    <a:pt x="286" y="39"/>
                    <a:pt x="284" y="38"/>
                  </a:cubicBezTo>
                  <a:cubicBezTo>
                    <a:pt x="284" y="39"/>
                    <a:pt x="281" y="41"/>
                    <a:pt x="283" y="42"/>
                  </a:cubicBezTo>
                  <a:close/>
                  <a:moveTo>
                    <a:pt x="327" y="42"/>
                  </a:moveTo>
                  <a:cubicBezTo>
                    <a:pt x="328" y="44"/>
                    <a:pt x="329" y="46"/>
                    <a:pt x="331" y="47"/>
                  </a:cubicBezTo>
                  <a:cubicBezTo>
                    <a:pt x="332" y="45"/>
                    <a:pt x="333" y="44"/>
                    <a:pt x="333" y="43"/>
                  </a:cubicBezTo>
                  <a:cubicBezTo>
                    <a:pt x="332" y="39"/>
                    <a:pt x="329" y="38"/>
                    <a:pt x="327" y="42"/>
                  </a:cubicBezTo>
                  <a:close/>
                  <a:moveTo>
                    <a:pt x="340" y="44"/>
                  </a:moveTo>
                  <a:cubicBezTo>
                    <a:pt x="342" y="53"/>
                    <a:pt x="346" y="51"/>
                    <a:pt x="349" y="44"/>
                  </a:cubicBezTo>
                  <a:cubicBezTo>
                    <a:pt x="347" y="38"/>
                    <a:pt x="343" y="41"/>
                    <a:pt x="340" y="44"/>
                  </a:cubicBezTo>
                  <a:close/>
                  <a:moveTo>
                    <a:pt x="354" y="46"/>
                  </a:moveTo>
                  <a:cubicBezTo>
                    <a:pt x="357" y="46"/>
                    <a:pt x="358" y="44"/>
                    <a:pt x="359" y="42"/>
                  </a:cubicBezTo>
                  <a:cubicBezTo>
                    <a:pt x="359" y="41"/>
                    <a:pt x="358" y="40"/>
                    <a:pt x="357" y="40"/>
                  </a:cubicBezTo>
                  <a:cubicBezTo>
                    <a:pt x="356" y="42"/>
                    <a:pt x="354" y="43"/>
                    <a:pt x="354" y="46"/>
                  </a:cubicBezTo>
                  <a:close/>
                  <a:moveTo>
                    <a:pt x="370" y="48"/>
                  </a:moveTo>
                  <a:cubicBezTo>
                    <a:pt x="370" y="46"/>
                    <a:pt x="373" y="42"/>
                    <a:pt x="370" y="40"/>
                  </a:cubicBezTo>
                  <a:cubicBezTo>
                    <a:pt x="368" y="43"/>
                    <a:pt x="364" y="47"/>
                    <a:pt x="370" y="48"/>
                  </a:cubicBezTo>
                  <a:close/>
                  <a:moveTo>
                    <a:pt x="287" y="49"/>
                  </a:moveTo>
                  <a:cubicBezTo>
                    <a:pt x="289" y="47"/>
                    <a:pt x="290" y="42"/>
                    <a:pt x="286" y="41"/>
                  </a:cubicBezTo>
                  <a:cubicBezTo>
                    <a:pt x="283" y="43"/>
                    <a:pt x="284" y="47"/>
                    <a:pt x="287" y="49"/>
                  </a:cubicBezTo>
                  <a:close/>
                  <a:moveTo>
                    <a:pt x="248" y="45"/>
                  </a:moveTo>
                  <a:cubicBezTo>
                    <a:pt x="248" y="45"/>
                    <a:pt x="249" y="42"/>
                    <a:pt x="247" y="42"/>
                  </a:cubicBezTo>
                  <a:cubicBezTo>
                    <a:pt x="248" y="43"/>
                    <a:pt x="246" y="45"/>
                    <a:pt x="248" y="45"/>
                  </a:cubicBezTo>
                  <a:close/>
                  <a:moveTo>
                    <a:pt x="272" y="50"/>
                  </a:moveTo>
                  <a:cubicBezTo>
                    <a:pt x="274" y="48"/>
                    <a:pt x="276" y="45"/>
                    <a:pt x="273" y="43"/>
                  </a:cubicBezTo>
                  <a:cubicBezTo>
                    <a:pt x="271" y="45"/>
                    <a:pt x="269" y="48"/>
                    <a:pt x="272" y="50"/>
                  </a:cubicBezTo>
                  <a:close/>
                  <a:moveTo>
                    <a:pt x="324" y="45"/>
                  </a:moveTo>
                  <a:cubicBezTo>
                    <a:pt x="323" y="45"/>
                    <a:pt x="323" y="44"/>
                    <a:pt x="323" y="44"/>
                  </a:cubicBezTo>
                  <a:cubicBezTo>
                    <a:pt x="320" y="45"/>
                    <a:pt x="322" y="46"/>
                    <a:pt x="319" y="47"/>
                  </a:cubicBezTo>
                  <a:cubicBezTo>
                    <a:pt x="320" y="50"/>
                    <a:pt x="319" y="54"/>
                    <a:pt x="324" y="56"/>
                  </a:cubicBezTo>
                  <a:cubicBezTo>
                    <a:pt x="326" y="55"/>
                    <a:pt x="326" y="53"/>
                    <a:pt x="328" y="51"/>
                  </a:cubicBezTo>
                  <a:cubicBezTo>
                    <a:pt x="327" y="49"/>
                    <a:pt x="326" y="47"/>
                    <a:pt x="324" y="46"/>
                  </a:cubicBezTo>
                  <a:cubicBezTo>
                    <a:pt x="323" y="48"/>
                    <a:pt x="322" y="48"/>
                    <a:pt x="321" y="49"/>
                  </a:cubicBezTo>
                  <a:cubicBezTo>
                    <a:pt x="321" y="48"/>
                    <a:pt x="324" y="47"/>
                    <a:pt x="324" y="45"/>
                  </a:cubicBezTo>
                  <a:close/>
                  <a:moveTo>
                    <a:pt x="298" y="51"/>
                  </a:moveTo>
                  <a:cubicBezTo>
                    <a:pt x="301" y="50"/>
                    <a:pt x="299" y="46"/>
                    <a:pt x="296" y="44"/>
                  </a:cubicBezTo>
                  <a:cubicBezTo>
                    <a:pt x="293" y="46"/>
                    <a:pt x="295" y="50"/>
                    <a:pt x="298" y="51"/>
                  </a:cubicBezTo>
                  <a:close/>
                  <a:moveTo>
                    <a:pt x="311" y="45"/>
                  </a:moveTo>
                  <a:cubicBezTo>
                    <a:pt x="310" y="45"/>
                    <a:pt x="310" y="44"/>
                    <a:pt x="309" y="44"/>
                  </a:cubicBezTo>
                  <a:cubicBezTo>
                    <a:pt x="307" y="45"/>
                    <a:pt x="307" y="48"/>
                    <a:pt x="304" y="48"/>
                  </a:cubicBezTo>
                  <a:cubicBezTo>
                    <a:pt x="305" y="52"/>
                    <a:pt x="307" y="53"/>
                    <a:pt x="308" y="56"/>
                  </a:cubicBezTo>
                  <a:cubicBezTo>
                    <a:pt x="311" y="54"/>
                    <a:pt x="312" y="51"/>
                    <a:pt x="314" y="49"/>
                  </a:cubicBezTo>
                  <a:cubicBezTo>
                    <a:pt x="314" y="49"/>
                    <a:pt x="313" y="48"/>
                    <a:pt x="313" y="48"/>
                  </a:cubicBezTo>
                  <a:cubicBezTo>
                    <a:pt x="313" y="48"/>
                    <a:pt x="312" y="48"/>
                    <a:pt x="312" y="48"/>
                  </a:cubicBezTo>
                  <a:cubicBezTo>
                    <a:pt x="314" y="45"/>
                    <a:pt x="309" y="47"/>
                    <a:pt x="311" y="45"/>
                  </a:cubicBezTo>
                  <a:close/>
                  <a:moveTo>
                    <a:pt x="358" y="48"/>
                  </a:moveTo>
                  <a:cubicBezTo>
                    <a:pt x="359" y="50"/>
                    <a:pt x="361" y="48"/>
                    <a:pt x="362" y="46"/>
                  </a:cubicBezTo>
                  <a:cubicBezTo>
                    <a:pt x="361" y="45"/>
                    <a:pt x="360" y="45"/>
                    <a:pt x="359" y="45"/>
                  </a:cubicBezTo>
                  <a:cubicBezTo>
                    <a:pt x="360" y="47"/>
                    <a:pt x="358" y="47"/>
                    <a:pt x="358" y="48"/>
                  </a:cubicBezTo>
                  <a:close/>
                  <a:moveTo>
                    <a:pt x="333" y="50"/>
                  </a:moveTo>
                  <a:cubicBezTo>
                    <a:pt x="334" y="53"/>
                    <a:pt x="336" y="55"/>
                    <a:pt x="338" y="58"/>
                  </a:cubicBezTo>
                  <a:cubicBezTo>
                    <a:pt x="339" y="58"/>
                    <a:pt x="340" y="56"/>
                    <a:pt x="341" y="55"/>
                  </a:cubicBezTo>
                  <a:cubicBezTo>
                    <a:pt x="340" y="52"/>
                    <a:pt x="339" y="50"/>
                    <a:pt x="336" y="48"/>
                  </a:cubicBezTo>
                  <a:cubicBezTo>
                    <a:pt x="336" y="49"/>
                    <a:pt x="335" y="50"/>
                    <a:pt x="333" y="50"/>
                  </a:cubicBezTo>
                  <a:close/>
                  <a:moveTo>
                    <a:pt x="346" y="55"/>
                  </a:moveTo>
                  <a:cubicBezTo>
                    <a:pt x="349" y="54"/>
                    <a:pt x="349" y="50"/>
                    <a:pt x="352" y="50"/>
                  </a:cubicBezTo>
                  <a:cubicBezTo>
                    <a:pt x="352" y="49"/>
                    <a:pt x="352" y="47"/>
                    <a:pt x="350" y="48"/>
                  </a:cubicBezTo>
                  <a:cubicBezTo>
                    <a:pt x="350" y="51"/>
                    <a:pt x="347" y="52"/>
                    <a:pt x="346" y="55"/>
                  </a:cubicBezTo>
                  <a:close/>
                  <a:moveTo>
                    <a:pt x="401" y="58"/>
                  </a:moveTo>
                  <a:cubicBezTo>
                    <a:pt x="400" y="62"/>
                    <a:pt x="399" y="65"/>
                    <a:pt x="399" y="69"/>
                  </a:cubicBezTo>
                  <a:cubicBezTo>
                    <a:pt x="399" y="70"/>
                    <a:pt x="400" y="70"/>
                    <a:pt x="400" y="71"/>
                  </a:cubicBezTo>
                  <a:cubicBezTo>
                    <a:pt x="400" y="72"/>
                    <a:pt x="399" y="74"/>
                    <a:pt x="398" y="76"/>
                  </a:cubicBezTo>
                  <a:cubicBezTo>
                    <a:pt x="398" y="75"/>
                    <a:pt x="399" y="76"/>
                    <a:pt x="399" y="77"/>
                  </a:cubicBezTo>
                  <a:cubicBezTo>
                    <a:pt x="400" y="79"/>
                    <a:pt x="399" y="83"/>
                    <a:pt x="398" y="86"/>
                  </a:cubicBezTo>
                  <a:cubicBezTo>
                    <a:pt x="398" y="98"/>
                    <a:pt x="399" y="109"/>
                    <a:pt x="396" y="120"/>
                  </a:cubicBezTo>
                  <a:cubicBezTo>
                    <a:pt x="399" y="125"/>
                    <a:pt x="395" y="135"/>
                    <a:pt x="396" y="140"/>
                  </a:cubicBezTo>
                  <a:cubicBezTo>
                    <a:pt x="394" y="142"/>
                    <a:pt x="395" y="141"/>
                    <a:pt x="395" y="143"/>
                  </a:cubicBezTo>
                  <a:cubicBezTo>
                    <a:pt x="396" y="150"/>
                    <a:pt x="395" y="158"/>
                    <a:pt x="391" y="161"/>
                  </a:cubicBezTo>
                  <a:cubicBezTo>
                    <a:pt x="396" y="162"/>
                    <a:pt x="397" y="173"/>
                    <a:pt x="393" y="175"/>
                  </a:cubicBezTo>
                  <a:cubicBezTo>
                    <a:pt x="392" y="174"/>
                    <a:pt x="393" y="172"/>
                    <a:pt x="392" y="171"/>
                  </a:cubicBezTo>
                  <a:cubicBezTo>
                    <a:pt x="391" y="174"/>
                    <a:pt x="390" y="180"/>
                    <a:pt x="390" y="186"/>
                  </a:cubicBezTo>
                  <a:cubicBezTo>
                    <a:pt x="389" y="191"/>
                    <a:pt x="390" y="196"/>
                    <a:pt x="390" y="200"/>
                  </a:cubicBezTo>
                  <a:cubicBezTo>
                    <a:pt x="390" y="203"/>
                    <a:pt x="389" y="206"/>
                    <a:pt x="389" y="208"/>
                  </a:cubicBezTo>
                  <a:cubicBezTo>
                    <a:pt x="389" y="209"/>
                    <a:pt x="390" y="210"/>
                    <a:pt x="391" y="211"/>
                  </a:cubicBezTo>
                  <a:cubicBezTo>
                    <a:pt x="392" y="213"/>
                    <a:pt x="391" y="216"/>
                    <a:pt x="393" y="217"/>
                  </a:cubicBezTo>
                  <a:cubicBezTo>
                    <a:pt x="394" y="215"/>
                    <a:pt x="392" y="215"/>
                    <a:pt x="392" y="214"/>
                  </a:cubicBezTo>
                  <a:cubicBezTo>
                    <a:pt x="397" y="212"/>
                    <a:pt x="398" y="216"/>
                    <a:pt x="402" y="218"/>
                  </a:cubicBezTo>
                  <a:cubicBezTo>
                    <a:pt x="402" y="216"/>
                    <a:pt x="404" y="215"/>
                    <a:pt x="405" y="213"/>
                  </a:cubicBezTo>
                  <a:cubicBezTo>
                    <a:pt x="405" y="212"/>
                    <a:pt x="406" y="211"/>
                    <a:pt x="406" y="210"/>
                  </a:cubicBezTo>
                  <a:cubicBezTo>
                    <a:pt x="424" y="182"/>
                    <a:pt x="443" y="158"/>
                    <a:pt x="454" y="125"/>
                  </a:cubicBezTo>
                  <a:cubicBezTo>
                    <a:pt x="455" y="124"/>
                    <a:pt x="457" y="125"/>
                    <a:pt x="457" y="124"/>
                  </a:cubicBezTo>
                  <a:cubicBezTo>
                    <a:pt x="437" y="99"/>
                    <a:pt x="420" y="73"/>
                    <a:pt x="401" y="48"/>
                  </a:cubicBezTo>
                  <a:cubicBezTo>
                    <a:pt x="400" y="51"/>
                    <a:pt x="401" y="54"/>
                    <a:pt x="401" y="58"/>
                  </a:cubicBezTo>
                  <a:close/>
                  <a:moveTo>
                    <a:pt x="362" y="53"/>
                  </a:moveTo>
                  <a:cubicBezTo>
                    <a:pt x="364" y="54"/>
                    <a:pt x="363" y="53"/>
                    <a:pt x="365" y="53"/>
                  </a:cubicBezTo>
                  <a:cubicBezTo>
                    <a:pt x="365" y="51"/>
                    <a:pt x="364" y="50"/>
                    <a:pt x="363" y="49"/>
                  </a:cubicBezTo>
                  <a:cubicBezTo>
                    <a:pt x="363" y="51"/>
                    <a:pt x="361" y="51"/>
                    <a:pt x="362" y="53"/>
                  </a:cubicBezTo>
                  <a:close/>
                  <a:moveTo>
                    <a:pt x="372" y="52"/>
                  </a:moveTo>
                  <a:cubicBezTo>
                    <a:pt x="375" y="55"/>
                    <a:pt x="376" y="58"/>
                    <a:pt x="380" y="60"/>
                  </a:cubicBezTo>
                  <a:cubicBezTo>
                    <a:pt x="380" y="59"/>
                    <a:pt x="380" y="58"/>
                    <a:pt x="381" y="58"/>
                  </a:cubicBezTo>
                  <a:cubicBezTo>
                    <a:pt x="379" y="54"/>
                    <a:pt x="375" y="45"/>
                    <a:pt x="372" y="52"/>
                  </a:cubicBezTo>
                  <a:close/>
                  <a:moveTo>
                    <a:pt x="293" y="58"/>
                  </a:moveTo>
                  <a:cubicBezTo>
                    <a:pt x="297" y="56"/>
                    <a:pt x="295" y="51"/>
                    <a:pt x="292" y="50"/>
                  </a:cubicBezTo>
                  <a:cubicBezTo>
                    <a:pt x="290" y="52"/>
                    <a:pt x="288" y="57"/>
                    <a:pt x="293" y="58"/>
                  </a:cubicBezTo>
                  <a:close/>
                  <a:moveTo>
                    <a:pt x="300" y="56"/>
                  </a:moveTo>
                  <a:cubicBezTo>
                    <a:pt x="302" y="57"/>
                    <a:pt x="302" y="60"/>
                    <a:pt x="305" y="61"/>
                  </a:cubicBezTo>
                  <a:cubicBezTo>
                    <a:pt x="306" y="60"/>
                    <a:pt x="307" y="59"/>
                    <a:pt x="307" y="58"/>
                  </a:cubicBezTo>
                  <a:cubicBezTo>
                    <a:pt x="305" y="57"/>
                    <a:pt x="305" y="53"/>
                    <a:pt x="302" y="52"/>
                  </a:cubicBezTo>
                  <a:cubicBezTo>
                    <a:pt x="301" y="54"/>
                    <a:pt x="300" y="54"/>
                    <a:pt x="300" y="56"/>
                  </a:cubicBezTo>
                  <a:close/>
                  <a:moveTo>
                    <a:pt x="348" y="57"/>
                  </a:moveTo>
                  <a:cubicBezTo>
                    <a:pt x="351" y="61"/>
                    <a:pt x="356" y="55"/>
                    <a:pt x="354" y="52"/>
                  </a:cubicBezTo>
                  <a:cubicBezTo>
                    <a:pt x="351" y="52"/>
                    <a:pt x="350" y="55"/>
                    <a:pt x="348" y="57"/>
                  </a:cubicBezTo>
                  <a:close/>
                  <a:moveTo>
                    <a:pt x="276" y="58"/>
                  </a:moveTo>
                  <a:cubicBezTo>
                    <a:pt x="276" y="59"/>
                    <a:pt x="278" y="59"/>
                    <a:pt x="278" y="61"/>
                  </a:cubicBezTo>
                  <a:cubicBezTo>
                    <a:pt x="280" y="60"/>
                    <a:pt x="281" y="59"/>
                    <a:pt x="282" y="57"/>
                  </a:cubicBezTo>
                  <a:cubicBezTo>
                    <a:pt x="280" y="56"/>
                    <a:pt x="280" y="53"/>
                    <a:pt x="278" y="52"/>
                  </a:cubicBezTo>
                  <a:cubicBezTo>
                    <a:pt x="277" y="54"/>
                    <a:pt x="276" y="55"/>
                    <a:pt x="276" y="58"/>
                  </a:cubicBezTo>
                  <a:close/>
                  <a:moveTo>
                    <a:pt x="311" y="59"/>
                  </a:moveTo>
                  <a:cubicBezTo>
                    <a:pt x="314" y="60"/>
                    <a:pt x="315" y="63"/>
                    <a:pt x="316" y="65"/>
                  </a:cubicBezTo>
                  <a:cubicBezTo>
                    <a:pt x="319" y="65"/>
                    <a:pt x="319" y="61"/>
                    <a:pt x="322" y="60"/>
                  </a:cubicBezTo>
                  <a:cubicBezTo>
                    <a:pt x="321" y="55"/>
                    <a:pt x="317" y="55"/>
                    <a:pt x="316" y="52"/>
                  </a:cubicBezTo>
                  <a:cubicBezTo>
                    <a:pt x="314" y="54"/>
                    <a:pt x="312" y="56"/>
                    <a:pt x="311" y="59"/>
                  </a:cubicBezTo>
                  <a:close/>
                  <a:moveTo>
                    <a:pt x="264" y="59"/>
                  </a:moveTo>
                  <a:cubicBezTo>
                    <a:pt x="265" y="58"/>
                    <a:pt x="264" y="60"/>
                    <a:pt x="263" y="60"/>
                  </a:cubicBezTo>
                  <a:cubicBezTo>
                    <a:pt x="264" y="60"/>
                    <a:pt x="265" y="60"/>
                    <a:pt x="265" y="61"/>
                  </a:cubicBezTo>
                  <a:cubicBezTo>
                    <a:pt x="266" y="59"/>
                    <a:pt x="267" y="58"/>
                    <a:pt x="268" y="57"/>
                  </a:cubicBezTo>
                  <a:cubicBezTo>
                    <a:pt x="268" y="55"/>
                    <a:pt x="267" y="54"/>
                    <a:pt x="266" y="53"/>
                  </a:cubicBezTo>
                  <a:cubicBezTo>
                    <a:pt x="264" y="55"/>
                    <a:pt x="264" y="58"/>
                    <a:pt x="264" y="59"/>
                  </a:cubicBezTo>
                  <a:close/>
                  <a:moveTo>
                    <a:pt x="327" y="60"/>
                  </a:moveTo>
                  <a:cubicBezTo>
                    <a:pt x="328" y="62"/>
                    <a:pt x="330" y="64"/>
                    <a:pt x="332" y="66"/>
                  </a:cubicBezTo>
                  <a:cubicBezTo>
                    <a:pt x="333" y="64"/>
                    <a:pt x="335" y="64"/>
                    <a:pt x="335" y="62"/>
                  </a:cubicBezTo>
                  <a:cubicBezTo>
                    <a:pt x="333" y="60"/>
                    <a:pt x="333" y="56"/>
                    <a:pt x="330" y="55"/>
                  </a:cubicBezTo>
                  <a:cubicBezTo>
                    <a:pt x="329" y="57"/>
                    <a:pt x="327" y="58"/>
                    <a:pt x="327" y="60"/>
                  </a:cubicBezTo>
                  <a:close/>
                  <a:moveTo>
                    <a:pt x="360" y="58"/>
                  </a:moveTo>
                  <a:cubicBezTo>
                    <a:pt x="361" y="57"/>
                    <a:pt x="360" y="55"/>
                    <a:pt x="359" y="55"/>
                  </a:cubicBezTo>
                  <a:cubicBezTo>
                    <a:pt x="358" y="56"/>
                    <a:pt x="359" y="58"/>
                    <a:pt x="360" y="58"/>
                  </a:cubicBezTo>
                  <a:close/>
                  <a:moveTo>
                    <a:pt x="240" y="58"/>
                  </a:moveTo>
                  <a:cubicBezTo>
                    <a:pt x="240" y="58"/>
                    <a:pt x="240" y="60"/>
                    <a:pt x="241" y="60"/>
                  </a:cubicBezTo>
                  <a:cubicBezTo>
                    <a:pt x="241" y="59"/>
                    <a:pt x="243" y="58"/>
                    <a:pt x="242" y="57"/>
                  </a:cubicBezTo>
                  <a:cubicBezTo>
                    <a:pt x="241" y="58"/>
                    <a:pt x="241" y="56"/>
                    <a:pt x="240" y="58"/>
                  </a:cubicBezTo>
                  <a:close/>
                  <a:moveTo>
                    <a:pt x="354" y="63"/>
                  </a:moveTo>
                  <a:cubicBezTo>
                    <a:pt x="356" y="62"/>
                    <a:pt x="356" y="60"/>
                    <a:pt x="358" y="60"/>
                  </a:cubicBezTo>
                  <a:cubicBezTo>
                    <a:pt x="358" y="55"/>
                    <a:pt x="352" y="62"/>
                    <a:pt x="354" y="63"/>
                  </a:cubicBezTo>
                  <a:close/>
                  <a:moveTo>
                    <a:pt x="295" y="62"/>
                  </a:moveTo>
                  <a:cubicBezTo>
                    <a:pt x="297" y="63"/>
                    <a:pt x="298" y="66"/>
                    <a:pt x="300" y="67"/>
                  </a:cubicBezTo>
                  <a:cubicBezTo>
                    <a:pt x="302" y="67"/>
                    <a:pt x="302" y="65"/>
                    <a:pt x="302" y="64"/>
                  </a:cubicBezTo>
                  <a:cubicBezTo>
                    <a:pt x="301" y="60"/>
                    <a:pt x="297" y="57"/>
                    <a:pt x="295" y="62"/>
                  </a:cubicBezTo>
                  <a:close/>
                  <a:moveTo>
                    <a:pt x="342" y="63"/>
                  </a:moveTo>
                  <a:cubicBezTo>
                    <a:pt x="343" y="64"/>
                    <a:pt x="344" y="66"/>
                    <a:pt x="346" y="66"/>
                  </a:cubicBezTo>
                  <a:cubicBezTo>
                    <a:pt x="346" y="65"/>
                    <a:pt x="347" y="64"/>
                    <a:pt x="348" y="63"/>
                  </a:cubicBezTo>
                  <a:cubicBezTo>
                    <a:pt x="347" y="59"/>
                    <a:pt x="343" y="59"/>
                    <a:pt x="342" y="63"/>
                  </a:cubicBezTo>
                  <a:close/>
                  <a:moveTo>
                    <a:pt x="236" y="83"/>
                  </a:moveTo>
                  <a:cubicBezTo>
                    <a:pt x="236" y="76"/>
                    <a:pt x="241" y="68"/>
                    <a:pt x="240" y="61"/>
                  </a:cubicBezTo>
                  <a:cubicBezTo>
                    <a:pt x="237" y="68"/>
                    <a:pt x="234" y="77"/>
                    <a:pt x="232" y="88"/>
                  </a:cubicBezTo>
                  <a:cubicBezTo>
                    <a:pt x="230" y="91"/>
                    <a:pt x="227" y="97"/>
                    <a:pt x="228" y="100"/>
                  </a:cubicBezTo>
                  <a:cubicBezTo>
                    <a:pt x="230" y="94"/>
                    <a:pt x="233" y="86"/>
                    <a:pt x="236" y="83"/>
                  </a:cubicBezTo>
                  <a:close/>
                  <a:moveTo>
                    <a:pt x="307" y="66"/>
                  </a:moveTo>
                  <a:cubicBezTo>
                    <a:pt x="309" y="67"/>
                    <a:pt x="310" y="69"/>
                    <a:pt x="311" y="71"/>
                  </a:cubicBezTo>
                  <a:cubicBezTo>
                    <a:pt x="313" y="71"/>
                    <a:pt x="314" y="69"/>
                    <a:pt x="314" y="67"/>
                  </a:cubicBezTo>
                  <a:cubicBezTo>
                    <a:pt x="312" y="66"/>
                    <a:pt x="312" y="62"/>
                    <a:pt x="309" y="61"/>
                  </a:cubicBezTo>
                  <a:cubicBezTo>
                    <a:pt x="308" y="63"/>
                    <a:pt x="307" y="64"/>
                    <a:pt x="307" y="66"/>
                  </a:cubicBezTo>
                  <a:close/>
                  <a:moveTo>
                    <a:pt x="263" y="65"/>
                  </a:moveTo>
                  <a:cubicBezTo>
                    <a:pt x="264" y="64"/>
                    <a:pt x="262" y="62"/>
                    <a:pt x="261" y="62"/>
                  </a:cubicBezTo>
                  <a:cubicBezTo>
                    <a:pt x="261" y="63"/>
                    <a:pt x="261" y="66"/>
                    <a:pt x="263" y="65"/>
                  </a:cubicBezTo>
                  <a:close/>
                  <a:moveTo>
                    <a:pt x="283" y="73"/>
                  </a:moveTo>
                  <a:cubicBezTo>
                    <a:pt x="285" y="70"/>
                    <a:pt x="289" y="65"/>
                    <a:pt x="286" y="62"/>
                  </a:cubicBezTo>
                  <a:cubicBezTo>
                    <a:pt x="283" y="65"/>
                    <a:pt x="279" y="70"/>
                    <a:pt x="283" y="73"/>
                  </a:cubicBezTo>
                  <a:close/>
                  <a:moveTo>
                    <a:pt x="355" y="64"/>
                  </a:moveTo>
                  <a:cubicBezTo>
                    <a:pt x="356" y="65"/>
                    <a:pt x="357" y="66"/>
                    <a:pt x="358" y="67"/>
                  </a:cubicBezTo>
                  <a:cubicBezTo>
                    <a:pt x="359" y="65"/>
                    <a:pt x="360" y="64"/>
                    <a:pt x="360" y="62"/>
                  </a:cubicBezTo>
                  <a:cubicBezTo>
                    <a:pt x="358" y="61"/>
                    <a:pt x="357" y="63"/>
                    <a:pt x="355" y="64"/>
                  </a:cubicBezTo>
                  <a:close/>
                  <a:moveTo>
                    <a:pt x="364" y="65"/>
                  </a:moveTo>
                  <a:cubicBezTo>
                    <a:pt x="365" y="66"/>
                    <a:pt x="365" y="68"/>
                    <a:pt x="367" y="68"/>
                  </a:cubicBezTo>
                  <a:cubicBezTo>
                    <a:pt x="368" y="66"/>
                    <a:pt x="368" y="61"/>
                    <a:pt x="365" y="62"/>
                  </a:cubicBezTo>
                  <a:cubicBezTo>
                    <a:pt x="365" y="63"/>
                    <a:pt x="364" y="63"/>
                    <a:pt x="364" y="65"/>
                  </a:cubicBezTo>
                  <a:close/>
                  <a:moveTo>
                    <a:pt x="273" y="71"/>
                  </a:moveTo>
                  <a:cubicBezTo>
                    <a:pt x="277" y="69"/>
                    <a:pt x="274" y="64"/>
                    <a:pt x="271" y="62"/>
                  </a:cubicBezTo>
                  <a:cubicBezTo>
                    <a:pt x="268" y="66"/>
                    <a:pt x="270" y="69"/>
                    <a:pt x="273" y="71"/>
                  </a:cubicBezTo>
                  <a:close/>
                  <a:moveTo>
                    <a:pt x="324" y="63"/>
                  </a:moveTo>
                  <a:cubicBezTo>
                    <a:pt x="323" y="65"/>
                    <a:pt x="320" y="66"/>
                    <a:pt x="320" y="68"/>
                  </a:cubicBezTo>
                  <a:cubicBezTo>
                    <a:pt x="322" y="70"/>
                    <a:pt x="322" y="73"/>
                    <a:pt x="325" y="74"/>
                  </a:cubicBezTo>
                  <a:cubicBezTo>
                    <a:pt x="327" y="73"/>
                    <a:pt x="329" y="71"/>
                    <a:pt x="330" y="68"/>
                  </a:cubicBezTo>
                  <a:cubicBezTo>
                    <a:pt x="328" y="67"/>
                    <a:pt x="327" y="63"/>
                    <a:pt x="324" y="63"/>
                  </a:cubicBezTo>
                  <a:close/>
                  <a:moveTo>
                    <a:pt x="297" y="72"/>
                  </a:moveTo>
                  <a:cubicBezTo>
                    <a:pt x="298" y="69"/>
                    <a:pt x="295" y="67"/>
                    <a:pt x="293" y="65"/>
                  </a:cubicBezTo>
                  <a:cubicBezTo>
                    <a:pt x="293" y="67"/>
                    <a:pt x="294" y="71"/>
                    <a:pt x="297" y="72"/>
                  </a:cubicBezTo>
                  <a:close/>
                  <a:moveTo>
                    <a:pt x="335" y="69"/>
                  </a:moveTo>
                  <a:cubicBezTo>
                    <a:pt x="337" y="71"/>
                    <a:pt x="339" y="75"/>
                    <a:pt x="341" y="72"/>
                  </a:cubicBezTo>
                  <a:cubicBezTo>
                    <a:pt x="338" y="71"/>
                    <a:pt x="340" y="69"/>
                    <a:pt x="340" y="66"/>
                  </a:cubicBezTo>
                  <a:cubicBezTo>
                    <a:pt x="337" y="66"/>
                    <a:pt x="336" y="68"/>
                    <a:pt x="335" y="69"/>
                  </a:cubicBezTo>
                  <a:close/>
                  <a:moveTo>
                    <a:pt x="361" y="70"/>
                  </a:moveTo>
                  <a:cubicBezTo>
                    <a:pt x="362" y="71"/>
                    <a:pt x="363" y="71"/>
                    <a:pt x="363" y="73"/>
                  </a:cubicBezTo>
                  <a:cubicBezTo>
                    <a:pt x="364" y="73"/>
                    <a:pt x="364" y="72"/>
                    <a:pt x="365" y="72"/>
                  </a:cubicBezTo>
                  <a:cubicBezTo>
                    <a:pt x="365" y="69"/>
                    <a:pt x="363" y="68"/>
                    <a:pt x="362" y="66"/>
                  </a:cubicBezTo>
                  <a:cubicBezTo>
                    <a:pt x="362" y="68"/>
                    <a:pt x="361" y="69"/>
                    <a:pt x="361" y="70"/>
                  </a:cubicBezTo>
                  <a:close/>
                  <a:moveTo>
                    <a:pt x="303" y="71"/>
                  </a:moveTo>
                  <a:cubicBezTo>
                    <a:pt x="303" y="70"/>
                    <a:pt x="305" y="69"/>
                    <a:pt x="306" y="68"/>
                  </a:cubicBezTo>
                  <a:cubicBezTo>
                    <a:pt x="305" y="68"/>
                    <a:pt x="305" y="68"/>
                    <a:pt x="305" y="67"/>
                  </a:cubicBezTo>
                  <a:cubicBezTo>
                    <a:pt x="305" y="67"/>
                    <a:pt x="305" y="67"/>
                    <a:pt x="304" y="67"/>
                  </a:cubicBezTo>
                  <a:cubicBezTo>
                    <a:pt x="305" y="69"/>
                    <a:pt x="301" y="70"/>
                    <a:pt x="303" y="71"/>
                  </a:cubicBezTo>
                  <a:close/>
                  <a:moveTo>
                    <a:pt x="354" y="71"/>
                  </a:moveTo>
                  <a:cubicBezTo>
                    <a:pt x="355" y="70"/>
                    <a:pt x="354" y="69"/>
                    <a:pt x="353" y="68"/>
                  </a:cubicBezTo>
                  <a:cubicBezTo>
                    <a:pt x="353" y="70"/>
                    <a:pt x="354" y="70"/>
                    <a:pt x="354" y="71"/>
                  </a:cubicBezTo>
                  <a:close/>
                  <a:moveTo>
                    <a:pt x="257" y="71"/>
                  </a:moveTo>
                  <a:cubicBezTo>
                    <a:pt x="252" y="72"/>
                    <a:pt x="252" y="79"/>
                    <a:pt x="253" y="83"/>
                  </a:cubicBezTo>
                  <a:cubicBezTo>
                    <a:pt x="256" y="80"/>
                    <a:pt x="258" y="74"/>
                    <a:pt x="257" y="68"/>
                  </a:cubicBezTo>
                  <a:cubicBezTo>
                    <a:pt x="257" y="70"/>
                    <a:pt x="256" y="70"/>
                    <a:pt x="257" y="71"/>
                  </a:cubicBezTo>
                  <a:close/>
                  <a:moveTo>
                    <a:pt x="341" y="71"/>
                  </a:moveTo>
                  <a:cubicBezTo>
                    <a:pt x="344" y="71"/>
                    <a:pt x="342" y="67"/>
                    <a:pt x="341" y="69"/>
                  </a:cubicBezTo>
                  <a:cubicBezTo>
                    <a:pt x="342" y="69"/>
                    <a:pt x="340" y="70"/>
                    <a:pt x="341" y="71"/>
                  </a:cubicBezTo>
                  <a:close/>
                  <a:moveTo>
                    <a:pt x="349" y="71"/>
                  </a:moveTo>
                  <a:cubicBezTo>
                    <a:pt x="350" y="73"/>
                    <a:pt x="351" y="74"/>
                    <a:pt x="352" y="75"/>
                  </a:cubicBezTo>
                  <a:cubicBezTo>
                    <a:pt x="356" y="73"/>
                    <a:pt x="351" y="65"/>
                    <a:pt x="349" y="71"/>
                  </a:cubicBezTo>
                  <a:close/>
                  <a:moveTo>
                    <a:pt x="428" y="78"/>
                  </a:moveTo>
                  <a:cubicBezTo>
                    <a:pt x="432" y="79"/>
                    <a:pt x="434" y="84"/>
                    <a:pt x="436" y="87"/>
                  </a:cubicBezTo>
                  <a:cubicBezTo>
                    <a:pt x="436" y="87"/>
                    <a:pt x="437" y="86"/>
                    <a:pt x="437" y="86"/>
                  </a:cubicBezTo>
                  <a:cubicBezTo>
                    <a:pt x="433" y="80"/>
                    <a:pt x="428" y="74"/>
                    <a:pt x="423" y="68"/>
                  </a:cubicBezTo>
                  <a:cubicBezTo>
                    <a:pt x="424" y="72"/>
                    <a:pt x="427" y="74"/>
                    <a:pt x="428" y="78"/>
                  </a:cubicBezTo>
                  <a:close/>
                  <a:moveTo>
                    <a:pt x="286" y="78"/>
                  </a:moveTo>
                  <a:cubicBezTo>
                    <a:pt x="287" y="79"/>
                    <a:pt x="287" y="81"/>
                    <a:pt x="289" y="82"/>
                  </a:cubicBezTo>
                  <a:cubicBezTo>
                    <a:pt x="294" y="79"/>
                    <a:pt x="295" y="72"/>
                    <a:pt x="290" y="69"/>
                  </a:cubicBezTo>
                  <a:cubicBezTo>
                    <a:pt x="288" y="71"/>
                    <a:pt x="288" y="75"/>
                    <a:pt x="286" y="78"/>
                  </a:cubicBezTo>
                  <a:close/>
                  <a:moveTo>
                    <a:pt x="264" y="76"/>
                  </a:moveTo>
                  <a:cubicBezTo>
                    <a:pt x="265" y="76"/>
                    <a:pt x="266" y="76"/>
                    <a:pt x="266" y="78"/>
                  </a:cubicBezTo>
                  <a:cubicBezTo>
                    <a:pt x="267" y="78"/>
                    <a:pt x="267" y="78"/>
                    <a:pt x="268" y="79"/>
                  </a:cubicBezTo>
                  <a:cubicBezTo>
                    <a:pt x="268" y="77"/>
                    <a:pt x="263" y="75"/>
                    <a:pt x="264" y="76"/>
                  </a:cubicBezTo>
                  <a:close/>
                  <a:moveTo>
                    <a:pt x="269" y="78"/>
                  </a:moveTo>
                  <a:cubicBezTo>
                    <a:pt x="270" y="77"/>
                    <a:pt x="271" y="75"/>
                    <a:pt x="271" y="74"/>
                  </a:cubicBezTo>
                  <a:cubicBezTo>
                    <a:pt x="269" y="73"/>
                    <a:pt x="269" y="70"/>
                    <a:pt x="266" y="69"/>
                  </a:cubicBezTo>
                  <a:cubicBezTo>
                    <a:pt x="266" y="73"/>
                    <a:pt x="267" y="76"/>
                    <a:pt x="269" y="78"/>
                  </a:cubicBezTo>
                  <a:close/>
                  <a:moveTo>
                    <a:pt x="303" y="73"/>
                  </a:moveTo>
                  <a:cubicBezTo>
                    <a:pt x="305" y="74"/>
                    <a:pt x="306" y="76"/>
                    <a:pt x="307" y="78"/>
                  </a:cubicBezTo>
                  <a:cubicBezTo>
                    <a:pt x="309" y="77"/>
                    <a:pt x="309" y="76"/>
                    <a:pt x="310" y="74"/>
                  </a:cubicBezTo>
                  <a:cubicBezTo>
                    <a:pt x="308" y="73"/>
                    <a:pt x="308" y="70"/>
                    <a:pt x="305" y="69"/>
                  </a:cubicBezTo>
                  <a:cubicBezTo>
                    <a:pt x="305" y="71"/>
                    <a:pt x="303" y="72"/>
                    <a:pt x="303" y="73"/>
                  </a:cubicBezTo>
                  <a:close/>
                  <a:moveTo>
                    <a:pt x="396" y="74"/>
                  </a:moveTo>
                  <a:cubicBezTo>
                    <a:pt x="396" y="73"/>
                    <a:pt x="398" y="70"/>
                    <a:pt x="395" y="70"/>
                  </a:cubicBezTo>
                  <a:cubicBezTo>
                    <a:pt x="396" y="71"/>
                    <a:pt x="395" y="74"/>
                    <a:pt x="396" y="74"/>
                  </a:cubicBezTo>
                  <a:close/>
                  <a:moveTo>
                    <a:pt x="314" y="76"/>
                  </a:moveTo>
                  <a:cubicBezTo>
                    <a:pt x="316" y="78"/>
                    <a:pt x="317" y="79"/>
                    <a:pt x="319" y="82"/>
                  </a:cubicBezTo>
                  <a:cubicBezTo>
                    <a:pt x="326" y="79"/>
                    <a:pt x="321" y="74"/>
                    <a:pt x="317" y="71"/>
                  </a:cubicBezTo>
                  <a:cubicBezTo>
                    <a:pt x="316" y="73"/>
                    <a:pt x="315" y="73"/>
                    <a:pt x="314" y="76"/>
                  </a:cubicBezTo>
                  <a:close/>
                  <a:moveTo>
                    <a:pt x="327" y="79"/>
                  </a:moveTo>
                  <a:cubicBezTo>
                    <a:pt x="330" y="80"/>
                    <a:pt x="330" y="83"/>
                    <a:pt x="332" y="83"/>
                  </a:cubicBezTo>
                  <a:cubicBezTo>
                    <a:pt x="334" y="81"/>
                    <a:pt x="336" y="80"/>
                    <a:pt x="337" y="77"/>
                  </a:cubicBezTo>
                  <a:cubicBezTo>
                    <a:pt x="335" y="75"/>
                    <a:pt x="335" y="72"/>
                    <a:pt x="332" y="72"/>
                  </a:cubicBezTo>
                  <a:cubicBezTo>
                    <a:pt x="332" y="75"/>
                    <a:pt x="328" y="76"/>
                    <a:pt x="327" y="79"/>
                  </a:cubicBezTo>
                  <a:close/>
                  <a:moveTo>
                    <a:pt x="371" y="76"/>
                  </a:moveTo>
                  <a:cubicBezTo>
                    <a:pt x="372" y="76"/>
                    <a:pt x="371" y="79"/>
                    <a:pt x="373" y="79"/>
                  </a:cubicBezTo>
                  <a:cubicBezTo>
                    <a:pt x="373" y="76"/>
                    <a:pt x="374" y="73"/>
                    <a:pt x="373" y="72"/>
                  </a:cubicBezTo>
                  <a:cubicBezTo>
                    <a:pt x="373" y="73"/>
                    <a:pt x="371" y="74"/>
                    <a:pt x="371" y="76"/>
                  </a:cubicBezTo>
                  <a:close/>
                  <a:moveTo>
                    <a:pt x="276" y="77"/>
                  </a:moveTo>
                  <a:cubicBezTo>
                    <a:pt x="278" y="77"/>
                    <a:pt x="278" y="79"/>
                    <a:pt x="280" y="79"/>
                  </a:cubicBezTo>
                  <a:cubicBezTo>
                    <a:pt x="281" y="77"/>
                    <a:pt x="281" y="73"/>
                    <a:pt x="278" y="73"/>
                  </a:cubicBezTo>
                  <a:cubicBezTo>
                    <a:pt x="278" y="75"/>
                    <a:pt x="276" y="75"/>
                    <a:pt x="276" y="77"/>
                  </a:cubicBezTo>
                  <a:close/>
                  <a:moveTo>
                    <a:pt x="386" y="78"/>
                  </a:moveTo>
                  <a:cubicBezTo>
                    <a:pt x="387" y="78"/>
                    <a:pt x="387" y="76"/>
                    <a:pt x="388" y="76"/>
                  </a:cubicBezTo>
                  <a:cubicBezTo>
                    <a:pt x="386" y="75"/>
                    <a:pt x="386" y="73"/>
                    <a:pt x="384" y="73"/>
                  </a:cubicBezTo>
                  <a:cubicBezTo>
                    <a:pt x="384" y="75"/>
                    <a:pt x="385" y="76"/>
                    <a:pt x="386" y="78"/>
                  </a:cubicBezTo>
                  <a:close/>
                  <a:moveTo>
                    <a:pt x="348" y="82"/>
                  </a:moveTo>
                  <a:cubicBezTo>
                    <a:pt x="347" y="81"/>
                    <a:pt x="349" y="80"/>
                    <a:pt x="350" y="80"/>
                  </a:cubicBezTo>
                  <a:cubicBezTo>
                    <a:pt x="349" y="77"/>
                    <a:pt x="347" y="75"/>
                    <a:pt x="345" y="73"/>
                  </a:cubicBezTo>
                  <a:cubicBezTo>
                    <a:pt x="346" y="77"/>
                    <a:pt x="342" y="74"/>
                    <a:pt x="344" y="77"/>
                  </a:cubicBezTo>
                  <a:cubicBezTo>
                    <a:pt x="344" y="76"/>
                    <a:pt x="344" y="76"/>
                    <a:pt x="345" y="76"/>
                  </a:cubicBezTo>
                  <a:cubicBezTo>
                    <a:pt x="345" y="77"/>
                    <a:pt x="346" y="77"/>
                    <a:pt x="346" y="77"/>
                  </a:cubicBezTo>
                  <a:cubicBezTo>
                    <a:pt x="345" y="77"/>
                    <a:pt x="345" y="76"/>
                    <a:pt x="344" y="77"/>
                  </a:cubicBezTo>
                  <a:cubicBezTo>
                    <a:pt x="343" y="80"/>
                    <a:pt x="346" y="83"/>
                    <a:pt x="348" y="82"/>
                  </a:cubicBezTo>
                  <a:close/>
                  <a:moveTo>
                    <a:pt x="305" y="81"/>
                  </a:moveTo>
                  <a:cubicBezTo>
                    <a:pt x="305" y="78"/>
                    <a:pt x="303" y="77"/>
                    <a:pt x="301" y="75"/>
                  </a:cubicBezTo>
                  <a:cubicBezTo>
                    <a:pt x="300" y="77"/>
                    <a:pt x="301" y="81"/>
                    <a:pt x="304" y="82"/>
                  </a:cubicBezTo>
                  <a:cubicBezTo>
                    <a:pt x="305" y="81"/>
                    <a:pt x="302" y="80"/>
                    <a:pt x="304" y="80"/>
                  </a:cubicBezTo>
                  <a:cubicBezTo>
                    <a:pt x="304" y="80"/>
                    <a:pt x="305" y="81"/>
                    <a:pt x="305" y="81"/>
                  </a:cubicBezTo>
                  <a:close/>
                  <a:moveTo>
                    <a:pt x="356" y="80"/>
                  </a:moveTo>
                  <a:cubicBezTo>
                    <a:pt x="356" y="79"/>
                    <a:pt x="358" y="76"/>
                    <a:pt x="355" y="75"/>
                  </a:cubicBezTo>
                  <a:cubicBezTo>
                    <a:pt x="355" y="77"/>
                    <a:pt x="353" y="79"/>
                    <a:pt x="356" y="80"/>
                  </a:cubicBezTo>
                  <a:close/>
                  <a:moveTo>
                    <a:pt x="315" y="87"/>
                  </a:moveTo>
                  <a:cubicBezTo>
                    <a:pt x="315" y="85"/>
                    <a:pt x="317" y="86"/>
                    <a:pt x="317" y="84"/>
                  </a:cubicBezTo>
                  <a:cubicBezTo>
                    <a:pt x="315" y="82"/>
                    <a:pt x="314" y="79"/>
                    <a:pt x="312" y="78"/>
                  </a:cubicBezTo>
                  <a:cubicBezTo>
                    <a:pt x="308" y="81"/>
                    <a:pt x="313" y="84"/>
                    <a:pt x="315" y="87"/>
                  </a:cubicBezTo>
                  <a:close/>
                  <a:moveTo>
                    <a:pt x="360" y="80"/>
                  </a:moveTo>
                  <a:cubicBezTo>
                    <a:pt x="360" y="80"/>
                    <a:pt x="361" y="81"/>
                    <a:pt x="362" y="81"/>
                  </a:cubicBezTo>
                  <a:cubicBezTo>
                    <a:pt x="362" y="80"/>
                    <a:pt x="363" y="79"/>
                    <a:pt x="363" y="78"/>
                  </a:cubicBezTo>
                  <a:cubicBezTo>
                    <a:pt x="362" y="77"/>
                    <a:pt x="360" y="78"/>
                    <a:pt x="360" y="80"/>
                  </a:cubicBezTo>
                  <a:close/>
                  <a:moveTo>
                    <a:pt x="372" y="81"/>
                  </a:moveTo>
                  <a:cubicBezTo>
                    <a:pt x="371" y="80"/>
                    <a:pt x="370" y="77"/>
                    <a:pt x="369" y="78"/>
                  </a:cubicBezTo>
                  <a:cubicBezTo>
                    <a:pt x="370" y="78"/>
                    <a:pt x="370" y="82"/>
                    <a:pt x="372" y="81"/>
                  </a:cubicBezTo>
                  <a:close/>
                  <a:moveTo>
                    <a:pt x="262" y="90"/>
                  </a:moveTo>
                  <a:cubicBezTo>
                    <a:pt x="263" y="87"/>
                    <a:pt x="265" y="86"/>
                    <a:pt x="266" y="84"/>
                  </a:cubicBezTo>
                  <a:cubicBezTo>
                    <a:pt x="265" y="82"/>
                    <a:pt x="265" y="79"/>
                    <a:pt x="262" y="79"/>
                  </a:cubicBezTo>
                  <a:cubicBezTo>
                    <a:pt x="263" y="84"/>
                    <a:pt x="261" y="86"/>
                    <a:pt x="262" y="90"/>
                  </a:cubicBezTo>
                  <a:close/>
                  <a:moveTo>
                    <a:pt x="271" y="84"/>
                  </a:moveTo>
                  <a:cubicBezTo>
                    <a:pt x="271" y="86"/>
                    <a:pt x="274" y="86"/>
                    <a:pt x="273" y="88"/>
                  </a:cubicBezTo>
                  <a:cubicBezTo>
                    <a:pt x="276" y="88"/>
                    <a:pt x="276" y="84"/>
                    <a:pt x="277" y="82"/>
                  </a:cubicBezTo>
                  <a:cubicBezTo>
                    <a:pt x="276" y="81"/>
                    <a:pt x="277" y="79"/>
                    <a:pt x="275" y="79"/>
                  </a:cubicBezTo>
                  <a:cubicBezTo>
                    <a:pt x="273" y="81"/>
                    <a:pt x="273" y="83"/>
                    <a:pt x="271" y="84"/>
                  </a:cubicBezTo>
                  <a:close/>
                  <a:moveTo>
                    <a:pt x="334" y="87"/>
                  </a:moveTo>
                  <a:cubicBezTo>
                    <a:pt x="336" y="89"/>
                    <a:pt x="338" y="90"/>
                    <a:pt x="339" y="92"/>
                  </a:cubicBezTo>
                  <a:cubicBezTo>
                    <a:pt x="340" y="90"/>
                    <a:pt x="338" y="89"/>
                    <a:pt x="338" y="88"/>
                  </a:cubicBezTo>
                  <a:cubicBezTo>
                    <a:pt x="341" y="90"/>
                    <a:pt x="339" y="83"/>
                    <a:pt x="342" y="83"/>
                  </a:cubicBezTo>
                  <a:cubicBezTo>
                    <a:pt x="342" y="81"/>
                    <a:pt x="341" y="80"/>
                    <a:pt x="340" y="80"/>
                  </a:cubicBezTo>
                  <a:cubicBezTo>
                    <a:pt x="338" y="82"/>
                    <a:pt x="336" y="84"/>
                    <a:pt x="334" y="87"/>
                  </a:cubicBezTo>
                  <a:close/>
                  <a:moveTo>
                    <a:pt x="286" y="87"/>
                  </a:moveTo>
                  <a:cubicBezTo>
                    <a:pt x="286" y="86"/>
                    <a:pt x="287" y="85"/>
                    <a:pt x="287" y="85"/>
                  </a:cubicBezTo>
                  <a:cubicBezTo>
                    <a:pt x="287" y="83"/>
                    <a:pt x="286" y="82"/>
                    <a:pt x="284" y="81"/>
                  </a:cubicBezTo>
                  <a:cubicBezTo>
                    <a:pt x="281" y="83"/>
                    <a:pt x="284" y="87"/>
                    <a:pt x="286" y="87"/>
                  </a:cubicBezTo>
                  <a:close/>
                  <a:moveTo>
                    <a:pt x="293" y="87"/>
                  </a:moveTo>
                  <a:cubicBezTo>
                    <a:pt x="294" y="89"/>
                    <a:pt x="295" y="90"/>
                    <a:pt x="296" y="91"/>
                  </a:cubicBezTo>
                  <a:cubicBezTo>
                    <a:pt x="299" y="90"/>
                    <a:pt x="300" y="87"/>
                    <a:pt x="302" y="84"/>
                  </a:cubicBezTo>
                  <a:cubicBezTo>
                    <a:pt x="300" y="83"/>
                    <a:pt x="300" y="81"/>
                    <a:pt x="297" y="81"/>
                  </a:cubicBezTo>
                  <a:cubicBezTo>
                    <a:pt x="296" y="83"/>
                    <a:pt x="294" y="85"/>
                    <a:pt x="293" y="87"/>
                  </a:cubicBezTo>
                  <a:close/>
                  <a:moveTo>
                    <a:pt x="322" y="86"/>
                  </a:moveTo>
                  <a:cubicBezTo>
                    <a:pt x="324" y="87"/>
                    <a:pt x="324" y="90"/>
                    <a:pt x="327" y="91"/>
                  </a:cubicBezTo>
                  <a:cubicBezTo>
                    <a:pt x="329" y="90"/>
                    <a:pt x="329" y="88"/>
                    <a:pt x="330" y="86"/>
                  </a:cubicBezTo>
                  <a:cubicBezTo>
                    <a:pt x="328" y="85"/>
                    <a:pt x="328" y="82"/>
                    <a:pt x="325" y="81"/>
                  </a:cubicBezTo>
                  <a:cubicBezTo>
                    <a:pt x="324" y="82"/>
                    <a:pt x="322" y="84"/>
                    <a:pt x="322" y="86"/>
                  </a:cubicBezTo>
                  <a:close/>
                  <a:moveTo>
                    <a:pt x="359" y="84"/>
                  </a:moveTo>
                  <a:cubicBezTo>
                    <a:pt x="361" y="84"/>
                    <a:pt x="360" y="81"/>
                    <a:pt x="359" y="81"/>
                  </a:cubicBezTo>
                  <a:cubicBezTo>
                    <a:pt x="358" y="81"/>
                    <a:pt x="358" y="82"/>
                    <a:pt x="359" y="84"/>
                  </a:cubicBezTo>
                  <a:close/>
                  <a:moveTo>
                    <a:pt x="364" y="83"/>
                  </a:moveTo>
                  <a:cubicBezTo>
                    <a:pt x="363" y="85"/>
                    <a:pt x="364" y="86"/>
                    <a:pt x="365" y="87"/>
                  </a:cubicBezTo>
                  <a:cubicBezTo>
                    <a:pt x="365" y="85"/>
                    <a:pt x="367" y="83"/>
                    <a:pt x="365" y="82"/>
                  </a:cubicBezTo>
                  <a:cubicBezTo>
                    <a:pt x="365" y="82"/>
                    <a:pt x="364" y="83"/>
                    <a:pt x="364" y="83"/>
                  </a:cubicBezTo>
                  <a:close/>
                  <a:moveTo>
                    <a:pt x="292" y="86"/>
                  </a:moveTo>
                  <a:cubicBezTo>
                    <a:pt x="292" y="85"/>
                    <a:pt x="295" y="83"/>
                    <a:pt x="293" y="82"/>
                  </a:cubicBezTo>
                  <a:cubicBezTo>
                    <a:pt x="293" y="83"/>
                    <a:pt x="291" y="85"/>
                    <a:pt x="292" y="86"/>
                  </a:cubicBezTo>
                  <a:close/>
                  <a:moveTo>
                    <a:pt x="387" y="98"/>
                  </a:moveTo>
                  <a:cubicBezTo>
                    <a:pt x="387" y="94"/>
                    <a:pt x="386" y="90"/>
                    <a:pt x="388" y="87"/>
                  </a:cubicBezTo>
                  <a:cubicBezTo>
                    <a:pt x="385" y="87"/>
                    <a:pt x="385" y="84"/>
                    <a:pt x="383" y="83"/>
                  </a:cubicBezTo>
                  <a:cubicBezTo>
                    <a:pt x="382" y="88"/>
                    <a:pt x="382" y="94"/>
                    <a:pt x="387" y="98"/>
                  </a:cubicBezTo>
                  <a:close/>
                  <a:moveTo>
                    <a:pt x="311" y="92"/>
                  </a:moveTo>
                  <a:cubicBezTo>
                    <a:pt x="311" y="91"/>
                    <a:pt x="313" y="91"/>
                    <a:pt x="312" y="89"/>
                  </a:cubicBezTo>
                  <a:cubicBezTo>
                    <a:pt x="311" y="87"/>
                    <a:pt x="310" y="85"/>
                    <a:pt x="307" y="84"/>
                  </a:cubicBezTo>
                  <a:cubicBezTo>
                    <a:pt x="305" y="87"/>
                    <a:pt x="309" y="90"/>
                    <a:pt x="311" y="92"/>
                  </a:cubicBezTo>
                  <a:close/>
                  <a:moveTo>
                    <a:pt x="343" y="89"/>
                  </a:moveTo>
                  <a:cubicBezTo>
                    <a:pt x="343" y="88"/>
                    <a:pt x="345" y="87"/>
                    <a:pt x="345" y="86"/>
                  </a:cubicBezTo>
                  <a:cubicBezTo>
                    <a:pt x="344" y="85"/>
                    <a:pt x="344" y="83"/>
                    <a:pt x="343" y="84"/>
                  </a:cubicBezTo>
                  <a:cubicBezTo>
                    <a:pt x="343" y="86"/>
                    <a:pt x="342" y="89"/>
                    <a:pt x="343" y="89"/>
                  </a:cubicBezTo>
                  <a:close/>
                  <a:moveTo>
                    <a:pt x="350" y="88"/>
                  </a:moveTo>
                  <a:cubicBezTo>
                    <a:pt x="353" y="88"/>
                    <a:pt x="352" y="90"/>
                    <a:pt x="352" y="91"/>
                  </a:cubicBezTo>
                  <a:cubicBezTo>
                    <a:pt x="356" y="91"/>
                    <a:pt x="355" y="86"/>
                    <a:pt x="354" y="84"/>
                  </a:cubicBezTo>
                  <a:cubicBezTo>
                    <a:pt x="353" y="87"/>
                    <a:pt x="352" y="87"/>
                    <a:pt x="350" y="88"/>
                  </a:cubicBezTo>
                  <a:close/>
                  <a:moveTo>
                    <a:pt x="368" y="88"/>
                  </a:moveTo>
                  <a:cubicBezTo>
                    <a:pt x="369" y="88"/>
                    <a:pt x="369" y="87"/>
                    <a:pt x="370" y="87"/>
                  </a:cubicBezTo>
                  <a:cubicBezTo>
                    <a:pt x="370" y="85"/>
                    <a:pt x="370" y="85"/>
                    <a:pt x="369" y="85"/>
                  </a:cubicBezTo>
                  <a:cubicBezTo>
                    <a:pt x="368" y="86"/>
                    <a:pt x="368" y="86"/>
                    <a:pt x="368" y="88"/>
                  </a:cubicBezTo>
                  <a:close/>
                  <a:moveTo>
                    <a:pt x="365" y="91"/>
                  </a:moveTo>
                  <a:cubicBezTo>
                    <a:pt x="365" y="89"/>
                    <a:pt x="363" y="87"/>
                    <a:pt x="362" y="86"/>
                  </a:cubicBezTo>
                  <a:cubicBezTo>
                    <a:pt x="361" y="87"/>
                    <a:pt x="362" y="91"/>
                    <a:pt x="365" y="91"/>
                  </a:cubicBezTo>
                  <a:close/>
                  <a:moveTo>
                    <a:pt x="393" y="119"/>
                  </a:moveTo>
                  <a:cubicBezTo>
                    <a:pt x="391" y="120"/>
                    <a:pt x="391" y="126"/>
                    <a:pt x="393" y="126"/>
                  </a:cubicBezTo>
                  <a:cubicBezTo>
                    <a:pt x="393" y="115"/>
                    <a:pt x="397" y="101"/>
                    <a:pt x="394" y="86"/>
                  </a:cubicBezTo>
                  <a:cubicBezTo>
                    <a:pt x="394" y="97"/>
                    <a:pt x="392" y="109"/>
                    <a:pt x="393" y="119"/>
                  </a:cubicBezTo>
                  <a:close/>
                  <a:moveTo>
                    <a:pt x="278" y="96"/>
                  </a:moveTo>
                  <a:cubicBezTo>
                    <a:pt x="281" y="96"/>
                    <a:pt x="281" y="92"/>
                    <a:pt x="283" y="91"/>
                  </a:cubicBezTo>
                  <a:cubicBezTo>
                    <a:pt x="283" y="89"/>
                    <a:pt x="282" y="87"/>
                    <a:pt x="280" y="86"/>
                  </a:cubicBezTo>
                  <a:cubicBezTo>
                    <a:pt x="279" y="90"/>
                    <a:pt x="275" y="93"/>
                    <a:pt x="278" y="96"/>
                  </a:cubicBezTo>
                  <a:close/>
                  <a:moveTo>
                    <a:pt x="438" y="89"/>
                  </a:moveTo>
                  <a:cubicBezTo>
                    <a:pt x="439" y="89"/>
                    <a:pt x="440" y="89"/>
                    <a:pt x="441" y="89"/>
                  </a:cubicBezTo>
                  <a:cubicBezTo>
                    <a:pt x="441" y="87"/>
                    <a:pt x="439" y="88"/>
                    <a:pt x="438" y="87"/>
                  </a:cubicBezTo>
                  <a:cubicBezTo>
                    <a:pt x="437" y="88"/>
                    <a:pt x="439" y="88"/>
                    <a:pt x="438" y="89"/>
                  </a:cubicBezTo>
                  <a:close/>
                  <a:moveTo>
                    <a:pt x="254" y="124"/>
                  </a:moveTo>
                  <a:cubicBezTo>
                    <a:pt x="255" y="114"/>
                    <a:pt x="254" y="98"/>
                    <a:pt x="257" y="89"/>
                  </a:cubicBezTo>
                  <a:cubicBezTo>
                    <a:pt x="255" y="89"/>
                    <a:pt x="257" y="86"/>
                    <a:pt x="255" y="87"/>
                  </a:cubicBezTo>
                  <a:cubicBezTo>
                    <a:pt x="254" y="88"/>
                    <a:pt x="254" y="89"/>
                    <a:pt x="252" y="89"/>
                  </a:cubicBezTo>
                  <a:cubicBezTo>
                    <a:pt x="251" y="112"/>
                    <a:pt x="252" y="149"/>
                    <a:pt x="253" y="170"/>
                  </a:cubicBezTo>
                  <a:cubicBezTo>
                    <a:pt x="255" y="168"/>
                    <a:pt x="254" y="165"/>
                    <a:pt x="254" y="162"/>
                  </a:cubicBezTo>
                  <a:cubicBezTo>
                    <a:pt x="253" y="152"/>
                    <a:pt x="254" y="141"/>
                    <a:pt x="254" y="129"/>
                  </a:cubicBezTo>
                  <a:cubicBezTo>
                    <a:pt x="254" y="128"/>
                    <a:pt x="255" y="127"/>
                    <a:pt x="256" y="127"/>
                  </a:cubicBezTo>
                  <a:cubicBezTo>
                    <a:pt x="254" y="127"/>
                    <a:pt x="254" y="125"/>
                    <a:pt x="254" y="124"/>
                  </a:cubicBezTo>
                  <a:close/>
                  <a:moveTo>
                    <a:pt x="322" y="96"/>
                  </a:moveTo>
                  <a:cubicBezTo>
                    <a:pt x="323" y="96"/>
                    <a:pt x="324" y="95"/>
                    <a:pt x="324" y="94"/>
                  </a:cubicBezTo>
                  <a:cubicBezTo>
                    <a:pt x="323" y="92"/>
                    <a:pt x="321" y="89"/>
                    <a:pt x="319" y="88"/>
                  </a:cubicBezTo>
                  <a:cubicBezTo>
                    <a:pt x="316" y="91"/>
                    <a:pt x="322" y="93"/>
                    <a:pt x="322" y="96"/>
                  </a:cubicBezTo>
                  <a:close/>
                  <a:moveTo>
                    <a:pt x="287" y="91"/>
                  </a:moveTo>
                  <a:cubicBezTo>
                    <a:pt x="289" y="92"/>
                    <a:pt x="289" y="89"/>
                    <a:pt x="290" y="88"/>
                  </a:cubicBezTo>
                  <a:cubicBezTo>
                    <a:pt x="288" y="88"/>
                    <a:pt x="288" y="90"/>
                    <a:pt x="287" y="91"/>
                  </a:cubicBezTo>
                  <a:close/>
                  <a:moveTo>
                    <a:pt x="299" y="95"/>
                  </a:moveTo>
                  <a:cubicBezTo>
                    <a:pt x="301" y="97"/>
                    <a:pt x="301" y="99"/>
                    <a:pt x="304" y="100"/>
                  </a:cubicBezTo>
                  <a:cubicBezTo>
                    <a:pt x="305" y="98"/>
                    <a:pt x="308" y="97"/>
                    <a:pt x="308" y="94"/>
                  </a:cubicBezTo>
                  <a:cubicBezTo>
                    <a:pt x="307" y="92"/>
                    <a:pt x="306" y="89"/>
                    <a:pt x="304" y="88"/>
                  </a:cubicBezTo>
                  <a:cubicBezTo>
                    <a:pt x="303" y="92"/>
                    <a:pt x="300" y="92"/>
                    <a:pt x="299" y="95"/>
                  </a:cubicBezTo>
                  <a:close/>
                  <a:moveTo>
                    <a:pt x="329" y="95"/>
                  </a:moveTo>
                  <a:cubicBezTo>
                    <a:pt x="331" y="97"/>
                    <a:pt x="331" y="100"/>
                    <a:pt x="333" y="101"/>
                  </a:cubicBezTo>
                  <a:cubicBezTo>
                    <a:pt x="335" y="101"/>
                    <a:pt x="337" y="98"/>
                    <a:pt x="338" y="96"/>
                  </a:cubicBezTo>
                  <a:cubicBezTo>
                    <a:pt x="336" y="93"/>
                    <a:pt x="334" y="91"/>
                    <a:pt x="332" y="89"/>
                  </a:cubicBezTo>
                  <a:cubicBezTo>
                    <a:pt x="332" y="92"/>
                    <a:pt x="329" y="92"/>
                    <a:pt x="329" y="95"/>
                  </a:cubicBezTo>
                  <a:close/>
                  <a:moveTo>
                    <a:pt x="343" y="98"/>
                  </a:moveTo>
                  <a:cubicBezTo>
                    <a:pt x="344" y="99"/>
                    <a:pt x="345" y="100"/>
                    <a:pt x="347" y="100"/>
                  </a:cubicBezTo>
                  <a:cubicBezTo>
                    <a:pt x="348" y="97"/>
                    <a:pt x="351" y="96"/>
                    <a:pt x="351" y="93"/>
                  </a:cubicBezTo>
                  <a:cubicBezTo>
                    <a:pt x="349" y="87"/>
                    <a:pt x="343" y="93"/>
                    <a:pt x="343" y="98"/>
                  </a:cubicBezTo>
                  <a:close/>
                  <a:moveTo>
                    <a:pt x="373" y="99"/>
                  </a:moveTo>
                  <a:cubicBezTo>
                    <a:pt x="373" y="96"/>
                    <a:pt x="375" y="92"/>
                    <a:pt x="373" y="90"/>
                  </a:cubicBezTo>
                  <a:cubicBezTo>
                    <a:pt x="369" y="93"/>
                    <a:pt x="370" y="96"/>
                    <a:pt x="373" y="99"/>
                  </a:cubicBezTo>
                  <a:close/>
                  <a:moveTo>
                    <a:pt x="439" y="91"/>
                  </a:moveTo>
                  <a:cubicBezTo>
                    <a:pt x="440" y="91"/>
                    <a:pt x="441" y="92"/>
                    <a:pt x="441" y="92"/>
                  </a:cubicBezTo>
                  <a:cubicBezTo>
                    <a:pt x="442" y="91"/>
                    <a:pt x="441" y="90"/>
                    <a:pt x="440" y="90"/>
                  </a:cubicBezTo>
                  <a:cubicBezTo>
                    <a:pt x="440" y="91"/>
                    <a:pt x="440" y="91"/>
                    <a:pt x="439" y="91"/>
                  </a:cubicBezTo>
                  <a:close/>
                  <a:moveTo>
                    <a:pt x="358" y="96"/>
                  </a:moveTo>
                  <a:cubicBezTo>
                    <a:pt x="360" y="97"/>
                    <a:pt x="360" y="94"/>
                    <a:pt x="362" y="94"/>
                  </a:cubicBezTo>
                  <a:cubicBezTo>
                    <a:pt x="361" y="92"/>
                    <a:pt x="360" y="90"/>
                    <a:pt x="358" y="90"/>
                  </a:cubicBezTo>
                  <a:cubicBezTo>
                    <a:pt x="357" y="92"/>
                    <a:pt x="356" y="94"/>
                    <a:pt x="358" y="96"/>
                  </a:cubicBezTo>
                  <a:close/>
                  <a:moveTo>
                    <a:pt x="291" y="96"/>
                  </a:moveTo>
                  <a:cubicBezTo>
                    <a:pt x="293" y="96"/>
                    <a:pt x="294" y="95"/>
                    <a:pt x="295" y="94"/>
                  </a:cubicBezTo>
                  <a:cubicBezTo>
                    <a:pt x="293" y="93"/>
                    <a:pt x="293" y="91"/>
                    <a:pt x="291" y="91"/>
                  </a:cubicBezTo>
                  <a:cubicBezTo>
                    <a:pt x="290" y="93"/>
                    <a:pt x="291" y="94"/>
                    <a:pt x="291" y="96"/>
                  </a:cubicBezTo>
                  <a:close/>
                  <a:moveTo>
                    <a:pt x="267" y="99"/>
                  </a:moveTo>
                  <a:cubicBezTo>
                    <a:pt x="267" y="99"/>
                    <a:pt x="267" y="99"/>
                    <a:pt x="266" y="99"/>
                  </a:cubicBezTo>
                  <a:cubicBezTo>
                    <a:pt x="267" y="99"/>
                    <a:pt x="266" y="96"/>
                    <a:pt x="267" y="95"/>
                  </a:cubicBezTo>
                  <a:cubicBezTo>
                    <a:pt x="268" y="96"/>
                    <a:pt x="267" y="98"/>
                    <a:pt x="268" y="98"/>
                  </a:cubicBezTo>
                  <a:cubicBezTo>
                    <a:pt x="268" y="98"/>
                    <a:pt x="268" y="96"/>
                    <a:pt x="269" y="96"/>
                  </a:cubicBezTo>
                  <a:cubicBezTo>
                    <a:pt x="269" y="95"/>
                    <a:pt x="267" y="94"/>
                    <a:pt x="266" y="92"/>
                  </a:cubicBezTo>
                  <a:cubicBezTo>
                    <a:pt x="267" y="95"/>
                    <a:pt x="264" y="95"/>
                    <a:pt x="266" y="95"/>
                  </a:cubicBezTo>
                  <a:cubicBezTo>
                    <a:pt x="266" y="97"/>
                    <a:pt x="266" y="96"/>
                    <a:pt x="264" y="96"/>
                  </a:cubicBezTo>
                  <a:cubicBezTo>
                    <a:pt x="265" y="97"/>
                    <a:pt x="266" y="100"/>
                    <a:pt x="267" y="99"/>
                  </a:cubicBezTo>
                  <a:close/>
                  <a:moveTo>
                    <a:pt x="282" y="100"/>
                  </a:moveTo>
                  <a:cubicBezTo>
                    <a:pt x="283" y="98"/>
                    <a:pt x="286" y="95"/>
                    <a:pt x="286" y="93"/>
                  </a:cubicBezTo>
                  <a:cubicBezTo>
                    <a:pt x="285" y="96"/>
                    <a:pt x="282" y="97"/>
                    <a:pt x="282" y="100"/>
                  </a:cubicBezTo>
                  <a:close/>
                  <a:moveTo>
                    <a:pt x="319" y="102"/>
                  </a:moveTo>
                  <a:cubicBezTo>
                    <a:pt x="320" y="101"/>
                    <a:pt x="320" y="100"/>
                    <a:pt x="321" y="100"/>
                  </a:cubicBezTo>
                  <a:cubicBezTo>
                    <a:pt x="320" y="97"/>
                    <a:pt x="318" y="95"/>
                    <a:pt x="316" y="93"/>
                  </a:cubicBezTo>
                  <a:cubicBezTo>
                    <a:pt x="312" y="96"/>
                    <a:pt x="316" y="100"/>
                    <a:pt x="319" y="102"/>
                  </a:cubicBezTo>
                  <a:close/>
                  <a:moveTo>
                    <a:pt x="362" y="100"/>
                  </a:moveTo>
                  <a:cubicBezTo>
                    <a:pt x="362" y="99"/>
                    <a:pt x="365" y="97"/>
                    <a:pt x="363" y="96"/>
                  </a:cubicBezTo>
                  <a:cubicBezTo>
                    <a:pt x="361" y="96"/>
                    <a:pt x="358" y="99"/>
                    <a:pt x="362" y="100"/>
                  </a:cubicBezTo>
                  <a:close/>
                  <a:moveTo>
                    <a:pt x="284" y="103"/>
                  </a:moveTo>
                  <a:cubicBezTo>
                    <a:pt x="285" y="104"/>
                    <a:pt x="285" y="105"/>
                    <a:pt x="287" y="105"/>
                  </a:cubicBezTo>
                  <a:cubicBezTo>
                    <a:pt x="288" y="102"/>
                    <a:pt x="290" y="101"/>
                    <a:pt x="290" y="99"/>
                  </a:cubicBezTo>
                  <a:cubicBezTo>
                    <a:pt x="288" y="94"/>
                    <a:pt x="284" y="100"/>
                    <a:pt x="284" y="103"/>
                  </a:cubicBezTo>
                  <a:close/>
                  <a:moveTo>
                    <a:pt x="300" y="105"/>
                  </a:moveTo>
                  <a:cubicBezTo>
                    <a:pt x="303" y="103"/>
                    <a:pt x="299" y="99"/>
                    <a:pt x="297" y="98"/>
                  </a:cubicBezTo>
                  <a:cubicBezTo>
                    <a:pt x="295" y="101"/>
                    <a:pt x="299" y="103"/>
                    <a:pt x="300" y="105"/>
                  </a:cubicBezTo>
                  <a:close/>
                  <a:moveTo>
                    <a:pt x="331" y="105"/>
                  </a:moveTo>
                  <a:cubicBezTo>
                    <a:pt x="331" y="101"/>
                    <a:pt x="329" y="99"/>
                    <a:pt x="326" y="98"/>
                  </a:cubicBezTo>
                  <a:cubicBezTo>
                    <a:pt x="324" y="100"/>
                    <a:pt x="328" y="106"/>
                    <a:pt x="331" y="105"/>
                  </a:cubicBezTo>
                  <a:close/>
                  <a:moveTo>
                    <a:pt x="348" y="104"/>
                  </a:moveTo>
                  <a:cubicBezTo>
                    <a:pt x="349" y="104"/>
                    <a:pt x="349" y="105"/>
                    <a:pt x="350" y="105"/>
                  </a:cubicBezTo>
                  <a:cubicBezTo>
                    <a:pt x="351" y="103"/>
                    <a:pt x="356" y="100"/>
                    <a:pt x="353" y="98"/>
                  </a:cubicBezTo>
                  <a:cubicBezTo>
                    <a:pt x="352" y="100"/>
                    <a:pt x="349" y="101"/>
                    <a:pt x="348" y="104"/>
                  </a:cubicBezTo>
                  <a:close/>
                  <a:moveTo>
                    <a:pt x="306" y="105"/>
                  </a:moveTo>
                  <a:cubicBezTo>
                    <a:pt x="308" y="107"/>
                    <a:pt x="310" y="108"/>
                    <a:pt x="311" y="110"/>
                  </a:cubicBezTo>
                  <a:cubicBezTo>
                    <a:pt x="314" y="110"/>
                    <a:pt x="315" y="107"/>
                    <a:pt x="316" y="104"/>
                  </a:cubicBezTo>
                  <a:cubicBezTo>
                    <a:pt x="314" y="102"/>
                    <a:pt x="313" y="99"/>
                    <a:pt x="311" y="98"/>
                  </a:cubicBezTo>
                  <a:cubicBezTo>
                    <a:pt x="310" y="101"/>
                    <a:pt x="307" y="102"/>
                    <a:pt x="306" y="105"/>
                  </a:cubicBezTo>
                  <a:close/>
                  <a:moveTo>
                    <a:pt x="226" y="104"/>
                  </a:moveTo>
                  <a:cubicBezTo>
                    <a:pt x="226" y="102"/>
                    <a:pt x="229" y="100"/>
                    <a:pt x="226" y="100"/>
                  </a:cubicBezTo>
                  <a:cubicBezTo>
                    <a:pt x="227" y="101"/>
                    <a:pt x="225" y="103"/>
                    <a:pt x="226" y="104"/>
                  </a:cubicBezTo>
                  <a:close/>
                  <a:moveTo>
                    <a:pt x="269" y="107"/>
                  </a:moveTo>
                  <a:cubicBezTo>
                    <a:pt x="271" y="107"/>
                    <a:pt x="270" y="108"/>
                    <a:pt x="271" y="108"/>
                  </a:cubicBezTo>
                  <a:cubicBezTo>
                    <a:pt x="273" y="105"/>
                    <a:pt x="276" y="103"/>
                    <a:pt x="272" y="100"/>
                  </a:cubicBezTo>
                  <a:cubicBezTo>
                    <a:pt x="270" y="102"/>
                    <a:pt x="271" y="105"/>
                    <a:pt x="269" y="107"/>
                  </a:cubicBezTo>
                  <a:close/>
                  <a:moveTo>
                    <a:pt x="342" y="107"/>
                  </a:moveTo>
                  <a:cubicBezTo>
                    <a:pt x="342" y="105"/>
                    <a:pt x="344" y="105"/>
                    <a:pt x="344" y="102"/>
                  </a:cubicBezTo>
                  <a:cubicBezTo>
                    <a:pt x="342" y="103"/>
                    <a:pt x="343" y="100"/>
                    <a:pt x="341" y="101"/>
                  </a:cubicBezTo>
                  <a:cubicBezTo>
                    <a:pt x="341" y="103"/>
                    <a:pt x="339" y="105"/>
                    <a:pt x="342" y="107"/>
                  </a:cubicBezTo>
                  <a:close/>
                  <a:moveTo>
                    <a:pt x="367" y="107"/>
                  </a:moveTo>
                  <a:cubicBezTo>
                    <a:pt x="368" y="107"/>
                    <a:pt x="370" y="106"/>
                    <a:pt x="370" y="104"/>
                  </a:cubicBezTo>
                  <a:cubicBezTo>
                    <a:pt x="369" y="103"/>
                    <a:pt x="369" y="101"/>
                    <a:pt x="367" y="101"/>
                  </a:cubicBezTo>
                  <a:cubicBezTo>
                    <a:pt x="367" y="104"/>
                    <a:pt x="367" y="104"/>
                    <a:pt x="367" y="107"/>
                  </a:cubicBezTo>
                  <a:close/>
                  <a:moveTo>
                    <a:pt x="355" y="102"/>
                  </a:moveTo>
                  <a:cubicBezTo>
                    <a:pt x="357" y="103"/>
                    <a:pt x="356" y="105"/>
                    <a:pt x="357" y="106"/>
                  </a:cubicBezTo>
                  <a:cubicBezTo>
                    <a:pt x="357" y="105"/>
                    <a:pt x="358" y="104"/>
                    <a:pt x="359" y="103"/>
                  </a:cubicBezTo>
                  <a:cubicBezTo>
                    <a:pt x="358" y="102"/>
                    <a:pt x="357" y="100"/>
                    <a:pt x="355" y="102"/>
                  </a:cubicBezTo>
                  <a:close/>
                  <a:moveTo>
                    <a:pt x="289" y="109"/>
                  </a:moveTo>
                  <a:cubicBezTo>
                    <a:pt x="290" y="111"/>
                    <a:pt x="291" y="113"/>
                    <a:pt x="293" y="114"/>
                  </a:cubicBezTo>
                  <a:cubicBezTo>
                    <a:pt x="294" y="112"/>
                    <a:pt x="297" y="110"/>
                    <a:pt x="298" y="107"/>
                  </a:cubicBezTo>
                  <a:cubicBezTo>
                    <a:pt x="296" y="106"/>
                    <a:pt x="295" y="103"/>
                    <a:pt x="293" y="102"/>
                  </a:cubicBezTo>
                  <a:cubicBezTo>
                    <a:pt x="292" y="105"/>
                    <a:pt x="291" y="107"/>
                    <a:pt x="289" y="109"/>
                  </a:cubicBezTo>
                  <a:close/>
                  <a:moveTo>
                    <a:pt x="321" y="106"/>
                  </a:moveTo>
                  <a:cubicBezTo>
                    <a:pt x="322" y="107"/>
                    <a:pt x="324" y="109"/>
                    <a:pt x="325" y="111"/>
                  </a:cubicBezTo>
                  <a:cubicBezTo>
                    <a:pt x="326" y="110"/>
                    <a:pt x="327" y="109"/>
                    <a:pt x="328" y="108"/>
                  </a:cubicBezTo>
                  <a:cubicBezTo>
                    <a:pt x="326" y="106"/>
                    <a:pt x="325" y="103"/>
                    <a:pt x="322" y="102"/>
                  </a:cubicBezTo>
                  <a:cubicBezTo>
                    <a:pt x="321" y="103"/>
                    <a:pt x="321" y="105"/>
                    <a:pt x="321" y="106"/>
                  </a:cubicBezTo>
                  <a:close/>
                  <a:moveTo>
                    <a:pt x="384" y="111"/>
                  </a:moveTo>
                  <a:cubicBezTo>
                    <a:pt x="388" y="109"/>
                    <a:pt x="386" y="105"/>
                    <a:pt x="383" y="103"/>
                  </a:cubicBezTo>
                  <a:cubicBezTo>
                    <a:pt x="383" y="106"/>
                    <a:pt x="382" y="108"/>
                    <a:pt x="384" y="111"/>
                  </a:cubicBezTo>
                  <a:close/>
                  <a:moveTo>
                    <a:pt x="338" y="107"/>
                  </a:moveTo>
                  <a:cubicBezTo>
                    <a:pt x="338" y="106"/>
                    <a:pt x="339" y="104"/>
                    <a:pt x="338" y="104"/>
                  </a:cubicBezTo>
                  <a:cubicBezTo>
                    <a:pt x="337" y="104"/>
                    <a:pt x="336" y="107"/>
                    <a:pt x="338" y="107"/>
                  </a:cubicBezTo>
                  <a:close/>
                  <a:moveTo>
                    <a:pt x="352" y="108"/>
                  </a:moveTo>
                  <a:cubicBezTo>
                    <a:pt x="353" y="108"/>
                    <a:pt x="354" y="104"/>
                    <a:pt x="352" y="105"/>
                  </a:cubicBezTo>
                  <a:cubicBezTo>
                    <a:pt x="352" y="107"/>
                    <a:pt x="351" y="107"/>
                    <a:pt x="352" y="108"/>
                  </a:cubicBezTo>
                  <a:close/>
                  <a:moveTo>
                    <a:pt x="284" y="109"/>
                  </a:moveTo>
                  <a:cubicBezTo>
                    <a:pt x="283" y="107"/>
                    <a:pt x="283" y="106"/>
                    <a:pt x="281" y="106"/>
                  </a:cubicBezTo>
                  <a:cubicBezTo>
                    <a:pt x="281" y="107"/>
                    <a:pt x="281" y="109"/>
                    <a:pt x="284" y="109"/>
                  </a:cubicBezTo>
                  <a:close/>
                  <a:moveTo>
                    <a:pt x="356" y="112"/>
                  </a:moveTo>
                  <a:cubicBezTo>
                    <a:pt x="356" y="114"/>
                    <a:pt x="358" y="115"/>
                    <a:pt x="359" y="116"/>
                  </a:cubicBezTo>
                  <a:cubicBezTo>
                    <a:pt x="362" y="114"/>
                    <a:pt x="366" y="109"/>
                    <a:pt x="361" y="106"/>
                  </a:cubicBezTo>
                  <a:cubicBezTo>
                    <a:pt x="359" y="108"/>
                    <a:pt x="358" y="111"/>
                    <a:pt x="356" y="112"/>
                  </a:cubicBezTo>
                  <a:close/>
                  <a:moveTo>
                    <a:pt x="274" y="110"/>
                  </a:moveTo>
                  <a:cubicBezTo>
                    <a:pt x="276" y="110"/>
                    <a:pt x="276" y="108"/>
                    <a:pt x="277" y="107"/>
                  </a:cubicBezTo>
                  <a:cubicBezTo>
                    <a:pt x="275" y="107"/>
                    <a:pt x="275" y="109"/>
                    <a:pt x="274" y="110"/>
                  </a:cubicBezTo>
                  <a:close/>
                  <a:moveTo>
                    <a:pt x="309" y="114"/>
                  </a:moveTo>
                  <a:cubicBezTo>
                    <a:pt x="309" y="111"/>
                    <a:pt x="306" y="109"/>
                    <a:pt x="304" y="107"/>
                  </a:cubicBezTo>
                  <a:cubicBezTo>
                    <a:pt x="302" y="109"/>
                    <a:pt x="307" y="115"/>
                    <a:pt x="309" y="114"/>
                  </a:cubicBezTo>
                  <a:close/>
                  <a:moveTo>
                    <a:pt x="323" y="115"/>
                  </a:moveTo>
                  <a:cubicBezTo>
                    <a:pt x="323" y="115"/>
                    <a:pt x="323" y="114"/>
                    <a:pt x="323" y="114"/>
                  </a:cubicBezTo>
                  <a:cubicBezTo>
                    <a:pt x="322" y="112"/>
                    <a:pt x="320" y="109"/>
                    <a:pt x="318" y="107"/>
                  </a:cubicBezTo>
                  <a:cubicBezTo>
                    <a:pt x="315" y="112"/>
                    <a:pt x="313" y="117"/>
                    <a:pt x="319" y="120"/>
                  </a:cubicBezTo>
                  <a:cubicBezTo>
                    <a:pt x="319" y="118"/>
                    <a:pt x="321" y="118"/>
                    <a:pt x="322" y="117"/>
                  </a:cubicBezTo>
                  <a:cubicBezTo>
                    <a:pt x="322" y="115"/>
                    <a:pt x="319" y="115"/>
                    <a:pt x="321" y="114"/>
                  </a:cubicBezTo>
                  <a:cubicBezTo>
                    <a:pt x="321" y="115"/>
                    <a:pt x="322" y="115"/>
                    <a:pt x="323" y="115"/>
                  </a:cubicBezTo>
                  <a:close/>
                  <a:moveTo>
                    <a:pt x="333" y="110"/>
                  </a:moveTo>
                  <a:cubicBezTo>
                    <a:pt x="335" y="111"/>
                    <a:pt x="335" y="115"/>
                    <a:pt x="338" y="113"/>
                  </a:cubicBezTo>
                  <a:cubicBezTo>
                    <a:pt x="337" y="111"/>
                    <a:pt x="336" y="109"/>
                    <a:pt x="334" y="108"/>
                  </a:cubicBezTo>
                  <a:cubicBezTo>
                    <a:pt x="334" y="109"/>
                    <a:pt x="334" y="109"/>
                    <a:pt x="333" y="110"/>
                  </a:cubicBezTo>
                  <a:close/>
                  <a:moveTo>
                    <a:pt x="268" y="112"/>
                  </a:moveTo>
                  <a:cubicBezTo>
                    <a:pt x="268" y="111"/>
                    <a:pt x="268" y="109"/>
                    <a:pt x="266" y="109"/>
                  </a:cubicBezTo>
                  <a:cubicBezTo>
                    <a:pt x="267" y="110"/>
                    <a:pt x="268" y="111"/>
                    <a:pt x="268" y="112"/>
                  </a:cubicBezTo>
                  <a:close/>
                  <a:moveTo>
                    <a:pt x="342" y="113"/>
                  </a:moveTo>
                  <a:cubicBezTo>
                    <a:pt x="344" y="114"/>
                    <a:pt x="345" y="117"/>
                    <a:pt x="347" y="119"/>
                  </a:cubicBezTo>
                  <a:cubicBezTo>
                    <a:pt x="348" y="117"/>
                    <a:pt x="350" y="115"/>
                    <a:pt x="352" y="113"/>
                  </a:cubicBezTo>
                  <a:cubicBezTo>
                    <a:pt x="351" y="111"/>
                    <a:pt x="350" y="109"/>
                    <a:pt x="347" y="109"/>
                  </a:cubicBezTo>
                  <a:cubicBezTo>
                    <a:pt x="346" y="111"/>
                    <a:pt x="344" y="112"/>
                    <a:pt x="342" y="113"/>
                  </a:cubicBezTo>
                  <a:close/>
                  <a:moveTo>
                    <a:pt x="370" y="113"/>
                  </a:moveTo>
                  <a:cubicBezTo>
                    <a:pt x="372" y="113"/>
                    <a:pt x="371" y="115"/>
                    <a:pt x="372" y="115"/>
                  </a:cubicBezTo>
                  <a:cubicBezTo>
                    <a:pt x="373" y="114"/>
                    <a:pt x="373" y="110"/>
                    <a:pt x="373" y="110"/>
                  </a:cubicBezTo>
                  <a:cubicBezTo>
                    <a:pt x="372" y="111"/>
                    <a:pt x="370" y="111"/>
                    <a:pt x="370" y="113"/>
                  </a:cubicBezTo>
                  <a:close/>
                  <a:moveTo>
                    <a:pt x="262" y="121"/>
                  </a:moveTo>
                  <a:cubicBezTo>
                    <a:pt x="262" y="122"/>
                    <a:pt x="263" y="124"/>
                    <a:pt x="263" y="122"/>
                  </a:cubicBezTo>
                  <a:cubicBezTo>
                    <a:pt x="263" y="119"/>
                    <a:pt x="263" y="119"/>
                    <a:pt x="263" y="115"/>
                  </a:cubicBezTo>
                  <a:cubicBezTo>
                    <a:pt x="264" y="115"/>
                    <a:pt x="265" y="116"/>
                    <a:pt x="265" y="115"/>
                  </a:cubicBezTo>
                  <a:cubicBezTo>
                    <a:pt x="263" y="115"/>
                    <a:pt x="264" y="112"/>
                    <a:pt x="262" y="111"/>
                  </a:cubicBezTo>
                  <a:cubicBezTo>
                    <a:pt x="261" y="114"/>
                    <a:pt x="262" y="119"/>
                    <a:pt x="262" y="121"/>
                  </a:cubicBezTo>
                  <a:close/>
                  <a:moveTo>
                    <a:pt x="296" y="119"/>
                  </a:moveTo>
                  <a:cubicBezTo>
                    <a:pt x="298" y="120"/>
                    <a:pt x="300" y="123"/>
                    <a:pt x="302" y="124"/>
                  </a:cubicBezTo>
                  <a:cubicBezTo>
                    <a:pt x="303" y="122"/>
                    <a:pt x="305" y="120"/>
                    <a:pt x="306" y="119"/>
                  </a:cubicBezTo>
                  <a:cubicBezTo>
                    <a:pt x="305" y="116"/>
                    <a:pt x="303" y="113"/>
                    <a:pt x="300" y="111"/>
                  </a:cubicBezTo>
                  <a:cubicBezTo>
                    <a:pt x="299" y="113"/>
                    <a:pt x="297" y="115"/>
                    <a:pt x="296" y="119"/>
                  </a:cubicBezTo>
                  <a:close/>
                  <a:moveTo>
                    <a:pt x="286" y="113"/>
                  </a:moveTo>
                  <a:cubicBezTo>
                    <a:pt x="287" y="115"/>
                    <a:pt x="288" y="117"/>
                    <a:pt x="290" y="118"/>
                  </a:cubicBezTo>
                  <a:cubicBezTo>
                    <a:pt x="290" y="117"/>
                    <a:pt x="291" y="117"/>
                    <a:pt x="291" y="116"/>
                  </a:cubicBezTo>
                  <a:cubicBezTo>
                    <a:pt x="289" y="115"/>
                    <a:pt x="288" y="111"/>
                    <a:pt x="286" y="113"/>
                  </a:cubicBezTo>
                  <a:close/>
                  <a:moveTo>
                    <a:pt x="328" y="115"/>
                  </a:moveTo>
                  <a:cubicBezTo>
                    <a:pt x="329" y="117"/>
                    <a:pt x="330" y="119"/>
                    <a:pt x="332" y="119"/>
                  </a:cubicBezTo>
                  <a:cubicBezTo>
                    <a:pt x="332" y="118"/>
                    <a:pt x="333" y="117"/>
                    <a:pt x="334" y="116"/>
                  </a:cubicBezTo>
                  <a:cubicBezTo>
                    <a:pt x="333" y="115"/>
                    <a:pt x="332" y="114"/>
                    <a:pt x="331" y="112"/>
                  </a:cubicBezTo>
                  <a:cubicBezTo>
                    <a:pt x="330" y="114"/>
                    <a:pt x="329" y="115"/>
                    <a:pt x="328" y="115"/>
                  </a:cubicBezTo>
                  <a:close/>
                  <a:moveTo>
                    <a:pt x="48" y="115"/>
                  </a:moveTo>
                  <a:cubicBezTo>
                    <a:pt x="48" y="117"/>
                    <a:pt x="50" y="117"/>
                    <a:pt x="51" y="118"/>
                  </a:cubicBezTo>
                  <a:cubicBezTo>
                    <a:pt x="52" y="116"/>
                    <a:pt x="50" y="114"/>
                    <a:pt x="48" y="115"/>
                  </a:cubicBezTo>
                  <a:close/>
                  <a:moveTo>
                    <a:pt x="367" y="127"/>
                  </a:moveTo>
                  <a:cubicBezTo>
                    <a:pt x="368" y="125"/>
                    <a:pt x="371" y="124"/>
                    <a:pt x="372" y="122"/>
                  </a:cubicBezTo>
                  <a:cubicBezTo>
                    <a:pt x="371" y="119"/>
                    <a:pt x="370" y="118"/>
                    <a:pt x="368" y="116"/>
                  </a:cubicBezTo>
                  <a:cubicBezTo>
                    <a:pt x="366" y="118"/>
                    <a:pt x="364" y="125"/>
                    <a:pt x="367" y="127"/>
                  </a:cubicBezTo>
                  <a:close/>
                  <a:moveTo>
                    <a:pt x="310" y="119"/>
                  </a:moveTo>
                  <a:cubicBezTo>
                    <a:pt x="312" y="119"/>
                    <a:pt x="312" y="120"/>
                    <a:pt x="312" y="122"/>
                  </a:cubicBezTo>
                  <a:cubicBezTo>
                    <a:pt x="315" y="121"/>
                    <a:pt x="315" y="125"/>
                    <a:pt x="317" y="123"/>
                  </a:cubicBezTo>
                  <a:cubicBezTo>
                    <a:pt x="316" y="120"/>
                    <a:pt x="314" y="118"/>
                    <a:pt x="312" y="116"/>
                  </a:cubicBezTo>
                  <a:cubicBezTo>
                    <a:pt x="311" y="117"/>
                    <a:pt x="311" y="118"/>
                    <a:pt x="310" y="119"/>
                  </a:cubicBezTo>
                  <a:close/>
                  <a:moveTo>
                    <a:pt x="344" y="123"/>
                  </a:moveTo>
                  <a:cubicBezTo>
                    <a:pt x="345" y="120"/>
                    <a:pt x="342" y="118"/>
                    <a:pt x="341" y="116"/>
                  </a:cubicBezTo>
                  <a:cubicBezTo>
                    <a:pt x="340" y="118"/>
                    <a:pt x="341" y="122"/>
                    <a:pt x="344" y="123"/>
                  </a:cubicBezTo>
                  <a:close/>
                  <a:moveTo>
                    <a:pt x="284" y="126"/>
                  </a:moveTo>
                  <a:cubicBezTo>
                    <a:pt x="285" y="124"/>
                    <a:pt x="287" y="123"/>
                    <a:pt x="287" y="121"/>
                  </a:cubicBezTo>
                  <a:cubicBezTo>
                    <a:pt x="285" y="112"/>
                    <a:pt x="276" y="125"/>
                    <a:pt x="284" y="126"/>
                  </a:cubicBezTo>
                  <a:close/>
                  <a:moveTo>
                    <a:pt x="274" y="122"/>
                  </a:moveTo>
                  <a:cubicBezTo>
                    <a:pt x="275" y="121"/>
                    <a:pt x="274" y="118"/>
                    <a:pt x="273" y="118"/>
                  </a:cubicBezTo>
                  <a:cubicBezTo>
                    <a:pt x="272" y="119"/>
                    <a:pt x="272" y="122"/>
                    <a:pt x="274" y="122"/>
                  </a:cubicBezTo>
                  <a:close/>
                  <a:moveTo>
                    <a:pt x="323" y="123"/>
                  </a:moveTo>
                  <a:cubicBezTo>
                    <a:pt x="323" y="125"/>
                    <a:pt x="324" y="127"/>
                    <a:pt x="325" y="127"/>
                  </a:cubicBezTo>
                  <a:cubicBezTo>
                    <a:pt x="328" y="126"/>
                    <a:pt x="324" y="125"/>
                    <a:pt x="325" y="123"/>
                  </a:cubicBezTo>
                  <a:cubicBezTo>
                    <a:pt x="326" y="123"/>
                    <a:pt x="327" y="124"/>
                    <a:pt x="327" y="125"/>
                  </a:cubicBezTo>
                  <a:cubicBezTo>
                    <a:pt x="331" y="124"/>
                    <a:pt x="329" y="119"/>
                    <a:pt x="326" y="119"/>
                  </a:cubicBezTo>
                  <a:cubicBezTo>
                    <a:pt x="325" y="120"/>
                    <a:pt x="324" y="122"/>
                    <a:pt x="323" y="123"/>
                  </a:cubicBezTo>
                  <a:close/>
                  <a:moveTo>
                    <a:pt x="349" y="123"/>
                  </a:moveTo>
                  <a:cubicBezTo>
                    <a:pt x="351" y="123"/>
                    <a:pt x="350" y="124"/>
                    <a:pt x="352" y="124"/>
                  </a:cubicBezTo>
                  <a:cubicBezTo>
                    <a:pt x="352" y="122"/>
                    <a:pt x="352" y="120"/>
                    <a:pt x="352" y="119"/>
                  </a:cubicBezTo>
                  <a:cubicBezTo>
                    <a:pt x="350" y="119"/>
                    <a:pt x="350" y="121"/>
                    <a:pt x="349" y="123"/>
                  </a:cubicBezTo>
                  <a:close/>
                  <a:moveTo>
                    <a:pt x="338" y="127"/>
                  </a:moveTo>
                  <a:cubicBezTo>
                    <a:pt x="337" y="124"/>
                    <a:pt x="339" y="120"/>
                    <a:pt x="336" y="120"/>
                  </a:cubicBezTo>
                  <a:cubicBezTo>
                    <a:pt x="333" y="122"/>
                    <a:pt x="334" y="126"/>
                    <a:pt x="338" y="127"/>
                  </a:cubicBezTo>
                  <a:close/>
                  <a:moveTo>
                    <a:pt x="299" y="129"/>
                  </a:moveTo>
                  <a:cubicBezTo>
                    <a:pt x="300" y="125"/>
                    <a:pt x="296" y="122"/>
                    <a:pt x="293" y="120"/>
                  </a:cubicBezTo>
                  <a:cubicBezTo>
                    <a:pt x="292" y="124"/>
                    <a:pt x="296" y="127"/>
                    <a:pt x="299" y="129"/>
                  </a:cubicBezTo>
                  <a:close/>
                  <a:moveTo>
                    <a:pt x="304" y="128"/>
                  </a:moveTo>
                  <a:cubicBezTo>
                    <a:pt x="306" y="129"/>
                    <a:pt x="307" y="132"/>
                    <a:pt x="309" y="132"/>
                  </a:cubicBezTo>
                  <a:cubicBezTo>
                    <a:pt x="311" y="131"/>
                    <a:pt x="312" y="129"/>
                    <a:pt x="313" y="127"/>
                  </a:cubicBezTo>
                  <a:cubicBezTo>
                    <a:pt x="312" y="125"/>
                    <a:pt x="311" y="122"/>
                    <a:pt x="308" y="121"/>
                  </a:cubicBezTo>
                  <a:cubicBezTo>
                    <a:pt x="307" y="124"/>
                    <a:pt x="305" y="125"/>
                    <a:pt x="304" y="128"/>
                  </a:cubicBezTo>
                  <a:close/>
                  <a:moveTo>
                    <a:pt x="216" y="159"/>
                  </a:moveTo>
                  <a:cubicBezTo>
                    <a:pt x="222" y="148"/>
                    <a:pt x="228" y="134"/>
                    <a:pt x="231" y="122"/>
                  </a:cubicBezTo>
                  <a:cubicBezTo>
                    <a:pt x="225" y="133"/>
                    <a:pt x="220" y="147"/>
                    <a:pt x="216" y="159"/>
                  </a:cubicBezTo>
                  <a:close/>
                  <a:moveTo>
                    <a:pt x="354" y="128"/>
                  </a:moveTo>
                  <a:cubicBezTo>
                    <a:pt x="357" y="127"/>
                    <a:pt x="358" y="124"/>
                    <a:pt x="359" y="122"/>
                  </a:cubicBezTo>
                  <a:cubicBezTo>
                    <a:pt x="355" y="121"/>
                    <a:pt x="355" y="125"/>
                    <a:pt x="354" y="128"/>
                  </a:cubicBezTo>
                  <a:close/>
                  <a:moveTo>
                    <a:pt x="267" y="126"/>
                  </a:moveTo>
                  <a:cubicBezTo>
                    <a:pt x="267" y="128"/>
                    <a:pt x="269" y="127"/>
                    <a:pt x="268" y="129"/>
                  </a:cubicBezTo>
                  <a:cubicBezTo>
                    <a:pt x="271" y="128"/>
                    <a:pt x="273" y="124"/>
                    <a:pt x="269" y="123"/>
                  </a:cubicBezTo>
                  <a:cubicBezTo>
                    <a:pt x="269" y="124"/>
                    <a:pt x="268" y="125"/>
                    <a:pt x="267" y="126"/>
                  </a:cubicBezTo>
                  <a:close/>
                  <a:moveTo>
                    <a:pt x="286" y="130"/>
                  </a:moveTo>
                  <a:cubicBezTo>
                    <a:pt x="290" y="132"/>
                    <a:pt x="288" y="135"/>
                    <a:pt x="292" y="137"/>
                  </a:cubicBezTo>
                  <a:cubicBezTo>
                    <a:pt x="294" y="136"/>
                    <a:pt x="296" y="134"/>
                    <a:pt x="296" y="131"/>
                  </a:cubicBezTo>
                  <a:cubicBezTo>
                    <a:pt x="294" y="129"/>
                    <a:pt x="293" y="127"/>
                    <a:pt x="290" y="125"/>
                  </a:cubicBezTo>
                  <a:cubicBezTo>
                    <a:pt x="289" y="126"/>
                    <a:pt x="288" y="128"/>
                    <a:pt x="286" y="130"/>
                  </a:cubicBezTo>
                  <a:close/>
                  <a:moveTo>
                    <a:pt x="329" y="129"/>
                  </a:moveTo>
                  <a:cubicBezTo>
                    <a:pt x="331" y="131"/>
                    <a:pt x="333" y="132"/>
                    <a:pt x="333" y="135"/>
                  </a:cubicBezTo>
                  <a:cubicBezTo>
                    <a:pt x="340" y="133"/>
                    <a:pt x="334" y="128"/>
                    <a:pt x="331" y="126"/>
                  </a:cubicBezTo>
                  <a:cubicBezTo>
                    <a:pt x="331" y="127"/>
                    <a:pt x="329" y="128"/>
                    <a:pt x="329" y="129"/>
                  </a:cubicBezTo>
                  <a:close/>
                  <a:moveTo>
                    <a:pt x="361" y="126"/>
                  </a:moveTo>
                  <a:cubicBezTo>
                    <a:pt x="359" y="128"/>
                    <a:pt x="354" y="133"/>
                    <a:pt x="360" y="134"/>
                  </a:cubicBezTo>
                  <a:cubicBezTo>
                    <a:pt x="362" y="133"/>
                    <a:pt x="365" y="128"/>
                    <a:pt x="361" y="126"/>
                  </a:cubicBezTo>
                  <a:close/>
                  <a:moveTo>
                    <a:pt x="280" y="131"/>
                  </a:moveTo>
                  <a:cubicBezTo>
                    <a:pt x="281" y="130"/>
                    <a:pt x="282" y="129"/>
                    <a:pt x="281" y="128"/>
                  </a:cubicBezTo>
                  <a:cubicBezTo>
                    <a:pt x="278" y="130"/>
                    <a:pt x="280" y="126"/>
                    <a:pt x="279" y="127"/>
                  </a:cubicBezTo>
                  <a:cubicBezTo>
                    <a:pt x="278" y="129"/>
                    <a:pt x="277" y="131"/>
                    <a:pt x="280" y="131"/>
                  </a:cubicBezTo>
                  <a:close/>
                  <a:moveTo>
                    <a:pt x="368" y="128"/>
                  </a:moveTo>
                  <a:cubicBezTo>
                    <a:pt x="368" y="131"/>
                    <a:pt x="372" y="127"/>
                    <a:pt x="371" y="126"/>
                  </a:cubicBezTo>
                  <a:cubicBezTo>
                    <a:pt x="370" y="127"/>
                    <a:pt x="370" y="128"/>
                    <a:pt x="368" y="128"/>
                  </a:cubicBezTo>
                  <a:close/>
                  <a:moveTo>
                    <a:pt x="323" y="132"/>
                  </a:moveTo>
                  <a:cubicBezTo>
                    <a:pt x="324" y="130"/>
                    <a:pt x="322" y="127"/>
                    <a:pt x="320" y="127"/>
                  </a:cubicBezTo>
                  <a:cubicBezTo>
                    <a:pt x="318" y="129"/>
                    <a:pt x="321" y="131"/>
                    <a:pt x="323" y="132"/>
                  </a:cubicBezTo>
                  <a:close/>
                  <a:moveTo>
                    <a:pt x="466" y="128"/>
                  </a:moveTo>
                  <a:cubicBezTo>
                    <a:pt x="467" y="129"/>
                    <a:pt x="469" y="130"/>
                    <a:pt x="469" y="131"/>
                  </a:cubicBezTo>
                  <a:cubicBezTo>
                    <a:pt x="469" y="129"/>
                    <a:pt x="468" y="128"/>
                    <a:pt x="467" y="127"/>
                  </a:cubicBezTo>
                  <a:cubicBezTo>
                    <a:pt x="467" y="128"/>
                    <a:pt x="466" y="127"/>
                    <a:pt x="466" y="128"/>
                  </a:cubicBezTo>
                  <a:close/>
                  <a:moveTo>
                    <a:pt x="262" y="133"/>
                  </a:moveTo>
                  <a:cubicBezTo>
                    <a:pt x="263" y="133"/>
                    <a:pt x="263" y="134"/>
                    <a:pt x="264" y="135"/>
                  </a:cubicBezTo>
                  <a:cubicBezTo>
                    <a:pt x="265" y="134"/>
                    <a:pt x="264" y="132"/>
                    <a:pt x="265" y="132"/>
                  </a:cubicBezTo>
                  <a:cubicBezTo>
                    <a:pt x="265" y="133"/>
                    <a:pt x="265" y="135"/>
                    <a:pt x="265" y="136"/>
                  </a:cubicBezTo>
                  <a:cubicBezTo>
                    <a:pt x="268" y="134"/>
                    <a:pt x="265" y="129"/>
                    <a:pt x="262" y="128"/>
                  </a:cubicBezTo>
                  <a:cubicBezTo>
                    <a:pt x="262" y="130"/>
                    <a:pt x="263" y="132"/>
                    <a:pt x="262" y="133"/>
                  </a:cubicBezTo>
                  <a:close/>
                  <a:moveTo>
                    <a:pt x="342" y="133"/>
                  </a:moveTo>
                  <a:cubicBezTo>
                    <a:pt x="344" y="133"/>
                    <a:pt x="345" y="132"/>
                    <a:pt x="345" y="129"/>
                  </a:cubicBezTo>
                  <a:cubicBezTo>
                    <a:pt x="344" y="129"/>
                    <a:pt x="344" y="129"/>
                    <a:pt x="343" y="129"/>
                  </a:cubicBezTo>
                  <a:cubicBezTo>
                    <a:pt x="343" y="131"/>
                    <a:pt x="341" y="132"/>
                    <a:pt x="342" y="133"/>
                  </a:cubicBezTo>
                  <a:close/>
                  <a:moveTo>
                    <a:pt x="334" y="135"/>
                  </a:moveTo>
                  <a:cubicBezTo>
                    <a:pt x="331" y="135"/>
                    <a:pt x="331" y="131"/>
                    <a:pt x="328" y="130"/>
                  </a:cubicBezTo>
                  <a:cubicBezTo>
                    <a:pt x="329" y="131"/>
                    <a:pt x="331" y="138"/>
                    <a:pt x="334" y="135"/>
                  </a:cubicBezTo>
                  <a:close/>
                  <a:moveTo>
                    <a:pt x="306" y="137"/>
                  </a:moveTo>
                  <a:cubicBezTo>
                    <a:pt x="307" y="134"/>
                    <a:pt x="304" y="132"/>
                    <a:pt x="302" y="130"/>
                  </a:cubicBezTo>
                  <a:cubicBezTo>
                    <a:pt x="300" y="134"/>
                    <a:pt x="304" y="138"/>
                    <a:pt x="306" y="137"/>
                  </a:cubicBezTo>
                  <a:close/>
                  <a:moveTo>
                    <a:pt x="273" y="134"/>
                  </a:moveTo>
                  <a:cubicBezTo>
                    <a:pt x="274" y="134"/>
                    <a:pt x="273" y="136"/>
                    <a:pt x="274" y="136"/>
                  </a:cubicBezTo>
                  <a:cubicBezTo>
                    <a:pt x="275" y="135"/>
                    <a:pt x="275" y="132"/>
                    <a:pt x="274" y="131"/>
                  </a:cubicBezTo>
                  <a:cubicBezTo>
                    <a:pt x="274" y="133"/>
                    <a:pt x="273" y="133"/>
                    <a:pt x="273" y="134"/>
                  </a:cubicBezTo>
                  <a:close/>
                  <a:moveTo>
                    <a:pt x="391" y="151"/>
                  </a:moveTo>
                  <a:cubicBezTo>
                    <a:pt x="390" y="145"/>
                    <a:pt x="394" y="136"/>
                    <a:pt x="392" y="131"/>
                  </a:cubicBezTo>
                  <a:cubicBezTo>
                    <a:pt x="389" y="137"/>
                    <a:pt x="390" y="145"/>
                    <a:pt x="391" y="151"/>
                  </a:cubicBezTo>
                  <a:close/>
                  <a:moveTo>
                    <a:pt x="312" y="137"/>
                  </a:moveTo>
                  <a:cubicBezTo>
                    <a:pt x="314" y="137"/>
                    <a:pt x="313" y="139"/>
                    <a:pt x="314" y="140"/>
                  </a:cubicBezTo>
                  <a:cubicBezTo>
                    <a:pt x="317" y="140"/>
                    <a:pt x="318" y="137"/>
                    <a:pt x="320" y="135"/>
                  </a:cubicBezTo>
                  <a:cubicBezTo>
                    <a:pt x="319" y="133"/>
                    <a:pt x="319" y="132"/>
                    <a:pt x="317" y="131"/>
                  </a:cubicBezTo>
                  <a:cubicBezTo>
                    <a:pt x="315" y="133"/>
                    <a:pt x="313" y="135"/>
                    <a:pt x="312" y="137"/>
                  </a:cubicBezTo>
                  <a:close/>
                  <a:moveTo>
                    <a:pt x="345" y="133"/>
                  </a:moveTo>
                  <a:cubicBezTo>
                    <a:pt x="343" y="136"/>
                    <a:pt x="344" y="139"/>
                    <a:pt x="347" y="139"/>
                  </a:cubicBezTo>
                  <a:cubicBezTo>
                    <a:pt x="348" y="137"/>
                    <a:pt x="349" y="134"/>
                    <a:pt x="346" y="133"/>
                  </a:cubicBezTo>
                  <a:cubicBezTo>
                    <a:pt x="346" y="133"/>
                    <a:pt x="345" y="133"/>
                    <a:pt x="345" y="133"/>
                  </a:cubicBezTo>
                  <a:close/>
                  <a:moveTo>
                    <a:pt x="283" y="135"/>
                  </a:moveTo>
                  <a:cubicBezTo>
                    <a:pt x="286" y="137"/>
                    <a:pt x="286" y="141"/>
                    <a:pt x="289" y="142"/>
                  </a:cubicBezTo>
                  <a:cubicBezTo>
                    <a:pt x="291" y="140"/>
                    <a:pt x="285" y="131"/>
                    <a:pt x="283" y="135"/>
                  </a:cubicBezTo>
                  <a:close/>
                  <a:moveTo>
                    <a:pt x="325" y="136"/>
                  </a:moveTo>
                  <a:cubicBezTo>
                    <a:pt x="328" y="137"/>
                    <a:pt x="327" y="141"/>
                    <a:pt x="330" y="141"/>
                  </a:cubicBezTo>
                  <a:cubicBezTo>
                    <a:pt x="329" y="138"/>
                    <a:pt x="328" y="135"/>
                    <a:pt x="326" y="133"/>
                  </a:cubicBezTo>
                  <a:cubicBezTo>
                    <a:pt x="325" y="134"/>
                    <a:pt x="325" y="136"/>
                    <a:pt x="325" y="136"/>
                  </a:cubicBezTo>
                  <a:close/>
                  <a:moveTo>
                    <a:pt x="360" y="137"/>
                  </a:moveTo>
                  <a:cubicBezTo>
                    <a:pt x="361" y="138"/>
                    <a:pt x="361" y="138"/>
                    <a:pt x="362" y="138"/>
                  </a:cubicBezTo>
                  <a:cubicBezTo>
                    <a:pt x="361" y="136"/>
                    <a:pt x="363" y="134"/>
                    <a:pt x="362" y="133"/>
                  </a:cubicBezTo>
                  <a:cubicBezTo>
                    <a:pt x="360" y="135"/>
                    <a:pt x="361" y="135"/>
                    <a:pt x="360" y="137"/>
                  </a:cubicBezTo>
                  <a:close/>
                  <a:moveTo>
                    <a:pt x="295" y="141"/>
                  </a:moveTo>
                  <a:cubicBezTo>
                    <a:pt x="296" y="143"/>
                    <a:pt x="298" y="145"/>
                    <a:pt x="300" y="146"/>
                  </a:cubicBezTo>
                  <a:cubicBezTo>
                    <a:pt x="301" y="144"/>
                    <a:pt x="302" y="143"/>
                    <a:pt x="303" y="140"/>
                  </a:cubicBezTo>
                  <a:cubicBezTo>
                    <a:pt x="301" y="138"/>
                    <a:pt x="301" y="136"/>
                    <a:pt x="298" y="135"/>
                  </a:cubicBezTo>
                  <a:cubicBezTo>
                    <a:pt x="298" y="137"/>
                    <a:pt x="295" y="138"/>
                    <a:pt x="295" y="141"/>
                  </a:cubicBezTo>
                  <a:close/>
                  <a:moveTo>
                    <a:pt x="84" y="140"/>
                  </a:moveTo>
                  <a:cubicBezTo>
                    <a:pt x="84" y="139"/>
                    <a:pt x="85" y="138"/>
                    <a:pt x="86" y="138"/>
                  </a:cubicBezTo>
                  <a:cubicBezTo>
                    <a:pt x="85" y="137"/>
                    <a:pt x="83" y="136"/>
                    <a:pt x="82" y="136"/>
                  </a:cubicBezTo>
                  <a:cubicBezTo>
                    <a:pt x="82" y="138"/>
                    <a:pt x="83" y="139"/>
                    <a:pt x="84" y="140"/>
                  </a:cubicBezTo>
                  <a:close/>
                  <a:moveTo>
                    <a:pt x="365" y="142"/>
                  </a:moveTo>
                  <a:cubicBezTo>
                    <a:pt x="367" y="140"/>
                    <a:pt x="369" y="139"/>
                    <a:pt x="370" y="136"/>
                  </a:cubicBezTo>
                  <a:cubicBezTo>
                    <a:pt x="369" y="136"/>
                    <a:pt x="369" y="136"/>
                    <a:pt x="368" y="136"/>
                  </a:cubicBezTo>
                  <a:cubicBezTo>
                    <a:pt x="368" y="138"/>
                    <a:pt x="365" y="139"/>
                    <a:pt x="365" y="142"/>
                  </a:cubicBezTo>
                  <a:close/>
                  <a:moveTo>
                    <a:pt x="453" y="158"/>
                  </a:moveTo>
                  <a:cubicBezTo>
                    <a:pt x="459" y="152"/>
                    <a:pt x="463" y="144"/>
                    <a:pt x="467" y="136"/>
                  </a:cubicBezTo>
                  <a:cubicBezTo>
                    <a:pt x="461" y="142"/>
                    <a:pt x="457" y="152"/>
                    <a:pt x="453" y="158"/>
                  </a:cubicBezTo>
                  <a:close/>
                  <a:moveTo>
                    <a:pt x="41" y="144"/>
                  </a:moveTo>
                  <a:cubicBezTo>
                    <a:pt x="45" y="143"/>
                    <a:pt x="51" y="140"/>
                    <a:pt x="54" y="136"/>
                  </a:cubicBezTo>
                  <a:cubicBezTo>
                    <a:pt x="49" y="138"/>
                    <a:pt x="44" y="139"/>
                    <a:pt x="41" y="144"/>
                  </a:cubicBezTo>
                  <a:close/>
                  <a:moveTo>
                    <a:pt x="278" y="144"/>
                  </a:moveTo>
                  <a:cubicBezTo>
                    <a:pt x="278" y="145"/>
                    <a:pt x="281" y="148"/>
                    <a:pt x="283" y="150"/>
                  </a:cubicBezTo>
                  <a:cubicBezTo>
                    <a:pt x="285" y="149"/>
                    <a:pt x="286" y="147"/>
                    <a:pt x="287" y="145"/>
                  </a:cubicBezTo>
                  <a:cubicBezTo>
                    <a:pt x="284" y="140"/>
                    <a:pt x="277" y="135"/>
                    <a:pt x="278" y="144"/>
                  </a:cubicBezTo>
                  <a:close/>
                  <a:moveTo>
                    <a:pt x="323" y="138"/>
                  </a:moveTo>
                  <a:cubicBezTo>
                    <a:pt x="320" y="139"/>
                    <a:pt x="319" y="141"/>
                    <a:pt x="318" y="144"/>
                  </a:cubicBezTo>
                  <a:cubicBezTo>
                    <a:pt x="320" y="145"/>
                    <a:pt x="321" y="150"/>
                    <a:pt x="324" y="149"/>
                  </a:cubicBezTo>
                  <a:cubicBezTo>
                    <a:pt x="323" y="147"/>
                    <a:pt x="326" y="147"/>
                    <a:pt x="327" y="145"/>
                  </a:cubicBezTo>
                  <a:cubicBezTo>
                    <a:pt x="326" y="142"/>
                    <a:pt x="323" y="141"/>
                    <a:pt x="323" y="138"/>
                  </a:cubicBezTo>
                  <a:close/>
                  <a:moveTo>
                    <a:pt x="344" y="143"/>
                  </a:moveTo>
                  <a:cubicBezTo>
                    <a:pt x="343" y="141"/>
                    <a:pt x="343" y="139"/>
                    <a:pt x="341" y="138"/>
                  </a:cubicBezTo>
                  <a:cubicBezTo>
                    <a:pt x="339" y="141"/>
                    <a:pt x="341" y="147"/>
                    <a:pt x="344" y="143"/>
                  </a:cubicBezTo>
                  <a:close/>
                  <a:moveTo>
                    <a:pt x="270" y="144"/>
                  </a:moveTo>
                  <a:cubicBezTo>
                    <a:pt x="271" y="143"/>
                    <a:pt x="271" y="143"/>
                    <a:pt x="271" y="143"/>
                  </a:cubicBezTo>
                  <a:cubicBezTo>
                    <a:pt x="271" y="141"/>
                    <a:pt x="271" y="140"/>
                    <a:pt x="269" y="140"/>
                  </a:cubicBezTo>
                  <a:cubicBezTo>
                    <a:pt x="269" y="141"/>
                    <a:pt x="269" y="143"/>
                    <a:pt x="270" y="144"/>
                  </a:cubicBezTo>
                  <a:close/>
                  <a:moveTo>
                    <a:pt x="309" y="143"/>
                  </a:moveTo>
                  <a:cubicBezTo>
                    <a:pt x="310" y="143"/>
                    <a:pt x="311" y="144"/>
                    <a:pt x="311" y="145"/>
                  </a:cubicBezTo>
                  <a:cubicBezTo>
                    <a:pt x="312" y="144"/>
                    <a:pt x="312" y="144"/>
                    <a:pt x="313" y="144"/>
                  </a:cubicBezTo>
                  <a:cubicBezTo>
                    <a:pt x="313" y="141"/>
                    <a:pt x="311" y="141"/>
                    <a:pt x="310" y="140"/>
                  </a:cubicBezTo>
                  <a:cubicBezTo>
                    <a:pt x="310" y="141"/>
                    <a:pt x="309" y="141"/>
                    <a:pt x="309" y="143"/>
                  </a:cubicBezTo>
                  <a:close/>
                  <a:moveTo>
                    <a:pt x="351" y="145"/>
                  </a:moveTo>
                  <a:cubicBezTo>
                    <a:pt x="350" y="143"/>
                    <a:pt x="352" y="141"/>
                    <a:pt x="350" y="140"/>
                  </a:cubicBezTo>
                  <a:cubicBezTo>
                    <a:pt x="349" y="141"/>
                    <a:pt x="348" y="145"/>
                    <a:pt x="351" y="145"/>
                  </a:cubicBezTo>
                  <a:close/>
                  <a:moveTo>
                    <a:pt x="366" y="144"/>
                  </a:moveTo>
                  <a:cubicBezTo>
                    <a:pt x="367" y="145"/>
                    <a:pt x="367" y="147"/>
                    <a:pt x="369" y="147"/>
                  </a:cubicBezTo>
                  <a:cubicBezTo>
                    <a:pt x="370" y="145"/>
                    <a:pt x="372" y="143"/>
                    <a:pt x="372" y="141"/>
                  </a:cubicBezTo>
                  <a:cubicBezTo>
                    <a:pt x="372" y="141"/>
                    <a:pt x="372" y="141"/>
                    <a:pt x="372" y="140"/>
                  </a:cubicBezTo>
                  <a:cubicBezTo>
                    <a:pt x="368" y="141"/>
                    <a:pt x="367" y="143"/>
                    <a:pt x="366" y="144"/>
                  </a:cubicBezTo>
                  <a:close/>
                  <a:moveTo>
                    <a:pt x="262" y="145"/>
                  </a:moveTo>
                  <a:cubicBezTo>
                    <a:pt x="263" y="146"/>
                    <a:pt x="263" y="145"/>
                    <a:pt x="264" y="146"/>
                  </a:cubicBezTo>
                  <a:cubicBezTo>
                    <a:pt x="263" y="146"/>
                    <a:pt x="261" y="150"/>
                    <a:pt x="263" y="152"/>
                  </a:cubicBezTo>
                  <a:cubicBezTo>
                    <a:pt x="264" y="152"/>
                    <a:pt x="262" y="149"/>
                    <a:pt x="264" y="149"/>
                  </a:cubicBezTo>
                  <a:cubicBezTo>
                    <a:pt x="264" y="150"/>
                    <a:pt x="263" y="153"/>
                    <a:pt x="264" y="153"/>
                  </a:cubicBezTo>
                  <a:cubicBezTo>
                    <a:pt x="265" y="151"/>
                    <a:pt x="267" y="150"/>
                    <a:pt x="268" y="148"/>
                  </a:cubicBezTo>
                  <a:cubicBezTo>
                    <a:pt x="267" y="145"/>
                    <a:pt x="264" y="145"/>
                    <a:pt x="263" y="143"/>
                  </a:cubicBezTo>
                  <a:cubicBezTo>
                    <a:pt x="263" y="144"/>
                    <a:pt x="261" y="143"/>
                    <a:pt x="262" y="145"/>
                  </a:cubicBezTo>
                  <a:close/>
                  <a:moveTo>
                    <a:pt x="333" y="145"/>
                  </a:moveTo>
                  <a:cubicBezTo>
                    <a:pt x="334" y="144"/>
                    <a:pt x="333" y="143"/>
                    <a:pt x="332" y="143"/>
                  </a:cubicBezTo>
                  <a:cubicBezTo>
                    <a:pt x="332" y="144"/>
                    <a:pt x="332" y="145"/>
                    <a:pt x="333" y="145"/>
                  </a:cubicBezTo>
                  <a:close/>
                  <a:moveTo>
                    <a:pt x="297" y="151"/>
                  </a:moveTo>
                  <a:cubicBezTo>
                    <a:pt x="298" y="148"/>
                    <a:pt x="295" y="145"/>
                    <a:pt x="292" y="144"/>
                  </a:cubicBezTo>
                  <a:cubicBezTo>
                    <a:pt x="291" y="147"/>
                    <a:pt x="293" y="150"/>
                    <a:pt x="297" y="151"/>
                  </a:cubicBezTo>
                  <a:close/>
                  <a:moveTo>
                    <a:pt x="302" y="151"/>
                  </a:moveTo>
                  <a:cubicBezTo>
                    <a:pt x="304" y="151"/>
                    <a:pt x="304" y="153"/>
                    <a:pt x="306" y="153"/>
                  </a:cubicBezTo>
                  <a:cubicBezTo>
                    <a:pt x="306" y="150"/>
                    <a:pt x="309" y="150"/>
                    <a:pt x="309" y="147"/>
                  </a:cubicBezTo>
                  <a:cubicBezTo>
                    <a:pt x="308" y="147"/>
                    <a:pt x="308" y="145"/>
                    <a:pt x="306" y="144"/>
                  </a:cubicBezTo>
                  <a:cubicBezTo>
                    <a:pt x="305" y="146"/>
                    <a:pt x="303" y="148"/>
                    <a:pt x="302" y="151"/>
                  </a:cubicBezTo>
                  <a:close/>
                  <a:moveTo>
                    <a:pt x="375" y="157"/>
                  </a:moveTo>
                  <a:cubicBezTo>
                    <a:pt x="375" y="153"/>
                    <a:pt x="377" y="147"/>
                    <a:pt x="375" y="145"/>
                  </a:cubicBezTo>
                  <a:cubicBezTo>
                    <a:pt x="374" y="147"/>
                    <a:pt x="373" y="155"/>
                    <a:pt x="375" y="157"/>
                  </a:cubicBezTo>
                  <a:close/>
                  <a:moveTo>
                    <a:pt x="29" y="146"/>
                  </a:moveTo>
                  <a:cubicBezTo>
                    <a:pt x="27" y="146"/>
                    <a:pt x="25" y="144"/>
                    <a:pt x="24" y="146"/>
                  </a:cubicBezTo>
                  <a:cubicBezTo>
                    <a:pt x="25" y="146"/>
                    <a:pt x="28" y="149"/>
                    <a:pt x="29" y="146"/>
                  </a:cubicBezTo>
                  <a:close/>
                  <a:moveTo>
                    <a:pt x="337" y="150"/>
                  </a:moveTo>
                  <a:cubicBezTo>
                    <a:pt x="337" y="147"/>
                    <a:pt x="336" y="146"/>
                    <a:pt x="334" y="145"/>
                  </a:cubicBezTo>
                  <a:cubicBezTo>
                    <a:pt x="335" y="147"/>
                    <a:pt x="334" y="150"/>
                    <a:pt x="337" y="150"/>
                  </a:cubicBezTo>
                  <a:close/>
                  <a:moveTo>
                    <a:pt x="353" y="149"/>
                  </a:moveTo>
                  <a:cubicBezTo>
                    <a:pt x="356" y="150"/>
                    <a:pt x="356" y="145"/>
                    <a:pt x="353" y="145"/>
                  </a:cubicBezTo>
                  <a:cubicBezTo>
                    <a:pt x="353" y="146"/>
                    <a:pt x="354" y="147"/>
                    <a:pt x="353" y="149"/>
                  </a:cubicBezTo>
                  <a:close/>
                  <a:moveTo>
                    <a:pt x="17" y="147"/>
                  </a:moveTo>
                  <a:cubicBezTo>
                    <a:pt x="14" y="146"/>
                    <a:pt x="12" y="146"/>
                    <a:pt x="8" y="146"/>
                  </a:cubicBezTo>
                  <a:cubicBezTo>
                    <a:pt x="9" y="149"/>
                    <a:pt x="15" y="147"/>
                    <a:pt x="17" y="147"/>
                  </a:cubicBezTo>
                  <a:close/>
                  <a:moveTo>
                    <a:pt x="199" y="171"/>
                  </a:moveTo>
                  <a:cubicBezTo>
                    <a:pt x="203" y="162"/>
                    <a:pt x="208" y="154"/>
                    <a:pt x="210" y="146"/>
                  </a:cubicBezTo>
                  <a:cubicBezTo>
                    <a:pt x="206" y="154"/>
                    <a:pt x="200" y="163"/>
                    <a:pt x="199" y="171"/>
                  </a:cubicBezTo>
                  <a:close/>
                  <a:moveTo>
                    <a:pt x="321" y="153"/>
                  </a:moveTo>
                  <a:cubicBezTo>
                    <a:pt x="322" y="151"/>
                    <a:pt x="317" y="148"/>
                    <a:pt x="315" y="146"/>
                  </a:cubicBezTo>
                  <a:cubicBezTo>
                    <a:pt x="313" y="149"/>
                    <a:pt x="317" y="154"/>
                    <a:pt x="320" y="154"/>
                  </a:cubicBezTo>
                  <a:cubicBezTo>
                    <a:pt x="318" y="152"/>
                    <a:pt x="320" y="154"/>
                    <a:pt x="321" y="153"/>
                  </a:cubicBezTo>
                  <a:close/>
                  <a:moveTo>
                    <a:pt x="344" y="149"/>
                  </a:moveTo>
                  <a:cubicBezTo>
                    <a:pt x="346" y="151"/>
                    <a:pt x="347" y="154"/>
                    <a:pt x="350" y="155"/>
                  </a:cubicBezTo>
                  <a:cubicBezTo>
                    <a:pt x="352" y="151"/>
                    <a:pt x="349" y="147"/>
                    <a:pt x="346" y="146"/>
                  </a:cubicBezTo>
                  <a:cubicBezTo>
                    <a:pt x="345" y="147"/>
                    <a:pt x="344" y="148"/>
                    <a:pt x="344" y="149"/>
                  </a:cubicBezTo>
                  <a:close/>
                  <a:moveTo>
                    <a:pt x="273" y="148"/>
                  </a:moveTo>
                  <a:cubicBezTo>
                    <a:pt x="272" y="149"/>
                    <a:pt x="273" y="149"/>
                    <a:pt x="274" y="150"/>
                  </a:cubicBezTo>
                  <a:cubicBezTo>
                    <a:pt x="274" y="148"/>
                    <a:pt x="276" y="147"/>
                    <a:pt x="274" y="146"/>
                  </a:cubicBezTo>
                  <a:cubicBezTo>
                    <a:pt x="273" y="147"/>
                    <a:pt x="274" y="148"/>
                    <a:pt x="273" y="148"/>
                  </a:cubicBezTo>
                  <a:close/>
                  <a:moveTo>
                    <a:pt x="62" y="151"/>
                  </a:moveTo>
                  <a:cubicBezTo>
                    <a:pt x="60" y="152"/>
                    <a:pt x="59" y="153"/>
                    <a:pt x="58" y="155"/>
                  </a:cubicBezTo>
                  <a:cubicBezTo>
                    <a:pt x="59" y="156"/>
                    <a:pt x="60" y="154"/>
                    <a:pt x="60" y="155"/>
                  </a:cubicBezTo>
                  <a:cubicBezTo>
                    <a:pt x="59" y="157"/>
                    <a:pt x="56" y="159"/>
                    <a:pt x="55" y="161"/>
                  </a:cubicBezTo>
                  <a:cubicBezTo>
                    <a:pt x="61" y="162"/>
                    <a:pt x="73" y="152"/>
                    <a:pt x="68" y="149"/>
                  </a:cubicBezTo>
                  <a:cubicBezTo>
                    <a:pt x="67" y="151"/>
                    <a:pt x="65" y="152"/>
                    <a:pt x="62" y="151"/>
                  </a:cubicBezTo>
                  <a:close/>
                  <a:moveTo>
                    <a:pt x="287" y="157"/>
                  </a:moveTo>
                  <a:cubicBezTo>
                    <a:pt x="288" y="158"/>
                    <a:pt x="289" y="157"/>
                    <a:pt x="287" y="158"/>
                  </a:cubicBezTo>
                  <a:cubicBezTo>
                    <a:pt x="289" y="159"/>
                    <a:pt x="288" y="159"/>
                    <a:pt x="290" y="159"/>
                  </a:cubicBezTo>
                  <a:cubicBezTo>
                    <a:pt x="291" y="157"/>
                    <a:pt x="293" y="156"/>
                    <a:pt x="294" y="154"/>
                  </a:cubicBezTo>
                  <a:cubicBezTo>
                    <a:pt x="294" y="152"/>
                    <a:pt x="291" y="151"/>
                    <a:pt x="291" y="149"/>
                  </a:cubicBezTo>
                  <a:cubicBezTo>
                    <a:pt x="287" y="150"/>
                    <a:pt x="285" y="155"/>
                    <a:pt x="287" y="157"/>
                  </a:cubicBezTo>
                  <a:close/>
                  <a:moveTo>
                    <a:pt x="326" y="153"/>
                  </a:moveTo>
                  <a:cubicBezTo>
                    <a:pt x="329" y="154"/>
                    <a:pt x="329" y="158"/>
                    <a:pt x="331" y="157"/>
                  </a:cubicBezTo>
                  <a:cubicBezTo>
                    <a:pt x="331" y="157"/>
                    <a:pt x="331" y="156"/>
                    <a:pt x="331" y="156"/>
                  </a:cubicBezTo>
                  <a:cubicBezTo>
                    <a:pt x="331" y="158"/>
                    <a:pt x="333" y="156"/>
                    <a:pt x="334" y="156"/>
                  </a:cubicBezTo>
                  <a:cubicBezTo>
                    <a:pt x="333" y="153"/>
                    <a:pt x="332" y="151"/>
                    <a:pt x="329" y="149"/>
                  </a:cubicBezTo>
                  <a:cubicBezTo>
                    <a:pt x="327" y="150"/>
                    <a:pt x="327" y="151"/>
                    <a:pt x="326" y="153"/>
                  </a:cubicBezTo>
                  <a:close/>
                  <a:moveTo>
                    <a:pt x="277" y="156"/>
                  </a:moveTo>
                  <a:cubicBezTo>
                    <a:pt x="280" y="157"/>
                    <a:pt x="280" y="155"/>
                    <a:pt x="281" y="154"/>
                  </a:cubicBezTo>
                  <a:cubicBezTo>
                    <a:pt x="280" y="153"/>
                    <a:pt x="279" y="151"/>
                    <a:pt x="278" y="151"/>
                  </a:cubicBezTo>
                  <a:cubicBezTo>
                    <a:pt x="276" y="153"/>
                    <a:pt x="277" y="155"/>
                    <a:pt x="277" y="156"/>
                  </a:cubicBezTo>
                  <a:close/>
                  <a:moveTo>
                    <a:pt x="34" y="160"/>
                  </a:moveTo>
                  <a:cubicBezTo>
                    <a:pt x="33" y="159"/>
                    <a:pt x="35" y="157"/>
                    <a:pt x="34" y="155"/>
                  </a:cubicBezTo>
                  <a:cubicBezTo>
                    <a:pt x="31" y="157"/>
                    <a:pt x="29" y="158"/>
                    <a:pt x="26" y="155"/>
                  </a:cubicBezTo>
                  <a:cubicBezTo>
                    <a:pt x="27" y="153"/>
                    <a:pt x="28" y="152"/>
                    <a:pt x="29" y="151"/>
                  </a:cubicBezTo>
                  <a:cubicBezTo>
                    <a:pt x="26" y="151"/>
                    <a:pt x="24" y="152"/>
                    <a:pt x="23" y="154"/>
                  </a:cubicBezTo>
                  <a:cubicBezTo>
                    <a:pt x="27" y="155"/>
                    <a:pt x="30" y="160"/>
                    <a:pt x="34" y="160"/>
                  </a:cubicBezTo>
                  <a:close/>
                  <a:moveTo>
                    <a:pt x="317" y="158"/>
                  </a:moveTo>
                  <a:cubicBezTo>
                    <a:pt x="316" y="155"/>
                    <a:pt x="314" y="153"/>
                    <a:pt x="312" y="151"/>
                  </a:cubicBezTo>
                  <a:cubicBezTo>
                    <a:pt x="310" y="153"/>
                    <a:pt x="309" y="155"/>
                    <a:pt x="307" y="157"/>
                  </a:cubicBezTo>
                  <a:cubicBezTo>
                    <a:pt x="310" y="158"/>
                    <a:pt x="310" y="161"/>
                    <a:pt x="312" y="163"/>
                  </a:cubicBezTo>
                  <a:cubicBezTo>
                    <a:pt x="314" y="163"/>
                    <a:pt x="315" y="161"/>
                    <a:pt x="316" y="159"/>
                  </a:cubicBezTo>
                  <a:cubicBezTo>
                    <a:pt x="315" y="159"/>
                    <a:pt x="314" y="159"/>
                    <a:pt x="313" y="158"/>
                  </a:cubicBezTo>
                  <a:cubicBezTo>
                    <a:pt x="315" y="158"/>
                    <a:pt x="316" y="159"/>
                    <a:pt x="317" y="158"/>
                  </a:cubicBezTo>
                  <a:close/>
                  <a:moveTo>
                    <a:pt x="356" y="152"/>
                  </a:moveTo>
                  <a:cubicBezTo>
                    <a:pt x="357" y="155"/>
                    <a:pt x="359" y="156"/>
                    <a:pt x="361" y="158"/>
                  </a:cubicBezTo>
                  <a:cubicBezTo>
                    <a:pt x="363" y="155"/>
                    <a:pt x="358" y="153"/>
                    <a:pt x="359" y="151"/>
                  </a:cubicBezTo>
                  <a:cubicBezTo>
                    <a:pt x="358" y="151"/>
                    <a:pt x="357" y="152"/>
                    <a:pt x="356" y="152"/>
                  </a:cubicBezTo>
                  <a:close/>
                  <a:moveTo>
                    <a:pt x="267" y="156"/>
                  </a:moveTo>
                  <a:cubicBezTo>
                    <a:pt x="270" y="158"/>
                    <a:pt x="271" y="162"/>
                    <a:pt x="274" y="164"/>
                  </a:cubicBezTo>
                  <a:cubicBezTo>
                    <a:pt x="276" y="159"/>
                    <a:pt x="274" y="154"/>
                    <a:pt x="270" y="152"/>
                  </a:cubicBezTo>
                  <a:cubicBezTo>
                    <a:pt x="269" y="153"/>
                    <a:pt x="267" y="154"/>
                    <a:pt x="267" y="156"/>
                  </a:cubicBezTo>
                  <a:close/>
                  <a:moveTo>
                    <a:pt x="110" y="164"/>
                  </a:moveTo>
                  <a:cubicBezTo>
                    <a:pt x="103" y="160"/>
                    <a:pt x="96" y="154"/>
                    <a:pt x="90" y="153"/>
                  </a:cubicBezTo>
                  <a:cubicBezTo>
                    <a:pt x="96" y="157"/>
                    <a:pt x="104" y="161"/>
                    <a:pt x="110" y="164"/>
                  </a:cubicBezTo>
                  <a:close/>
                  <a:moveTo>
                    <a:pt x="299" y="156"/>
                  </a:moveTo>
                  <a:cubicBezTo>
                    <a:pt x="300" y="157"/>
                    <a:pt x="300" y="158"/>
                    <a:pt x="302" y="158"/>
                  </a:cubicBezTo>
                  <a:cubicBezTo>
                    <a:pt x="303" y="155"/>
                    <a:pt x="302" y="153"/>
                    <a:pt x="300" y="153"/>
                  </a:cubicBezTo>
                  <a:cubicBezTo>
                    <a:pt x="299" y="154"/>
                    <a:pt x="298" y="155"/>
                    <a:pt x="299" y="156"/>
                  </a:cubicBezTo>
                  <a:close/>
                  <a:moveTo>
                    <a:pt x="346" y="161"/>
                  </a:moveTo>
                  <a:cubicBezTo>
                    <a:pt x="346" y="158"/>
                    <a:pt x="343" y="154"/>
                    <a:pt x="340" y="153"/>
                  </a:cubicBezTo>
                  <a:cubicBezTo>
                    <a:pt x="341" y="156"/>
                    <a:pt x="343" y="160"/>
                    <a:pt x="346" y="161"/>
                  </a:cubicBezTo>
                  <a:close/>
                  <a:moveTo>
                    <a:pt x="38" y="161"/>
                  </a:moveTo>
                  <a:cubicBezTo>
                    <a:pt x="42" y="165"/>
                    <a:pt x="48" y="159"/>
                    <a:pt x="50" y="161"/>
                  </a:cubicBezTo>
                  <a:cubicBezTo>
                    <a:pt x="49" y="158"/>
                    <a:pt x="53" y="157"/>
                    <a:pt x="53" y="154"/>
                  </a:cubicBezTo>
                  <a:cubicBezTo>
                    <a:pt x="47" y="155"/>
                    <a:pt x="42" y="158"/>
                    <a:pt x="38" y="161"/>
                  </a:cubicBezTo>
                  <a:close/>
                  <a:moveTo>
                    <a:pt x="322" y="159"/>
                  </a:moveTo>
                  <a:cubicBezTo>
                    <a:pt x="324" y="160"/>
                    <a:pt x="325" y="163"/>
                    <a:pt x="328" y="164"/>
                  </a:cubicBezTo>
                  <a:cubicBezTo>
                    <a:pt x="328" y="162"/>
                    <a:pt x="330" y="163"/>
                    <a:pt x="329" y="161"/>
                  </a:cubicBezTo>
                  <a:cubicBezTo>
                    <a:pt x="327" y="159"/>
                    <a:pt x="326" y="157"/>
                    <a:pt x="324" y="155"/>
                  </a:cubicBezTo>
                  <a:cubicBezTo>
                    <a:pt x="323" y="156"/>
                    <a:pt x="322" y="157"/>
                    <a:pt x="322" y="159"/>
                  </a:cubicBezTo>
                  <a:close/>
                  <a:moveTo>
                    <a:pt x="353" y="158"/>
                  </a:moveTo>
                  <a:cubicBezTo>
                    <a:pt x="354" y="161"/>
                    <a:pt x="354" y="163"/>
                    <a:pt x="357" y="165"/>
                  </a:cubicBezTo>
                  <a:cubicBezTo>
                    <a:pt x="357" y="163"/>
                    <a:pt x="359" y="163"/>
                    <a:pt x="359" y="162"/>
                  </a:cubicBezTo>
                  <a:cubicBezTo>
                    <a:pt x="356" y="160"/>
                    <a:pt x="356" y="157"/>
                    <a:pt x="354" y="156"/>
                  </a:cubicBezTo>
                  <a:cubicBezTo>
                    <a:pt x="355" y="158"/>
                    <a:pt x="353" y="158"/>
                    <a:pt x="353" y="158"/>
                  </a:cubicBezTo>
                  <a:close/>
                  <a:moveTo>
                    <a:pt x="98" y="162"/>
                  </a:moveTo>
                  <a:cubicBezTo>
                    <a:pt x="96" y="161"/>
                    <a:pt x="93" y="157"/>
                    <a:pt x="90" y="158"/>
                  </a:cubicBezTo>
                  <a:cubicBezTo>
                    <a:pt x="93" y="159"/>
                    <a:pt x="96" y="162"/>
                    <a:pt x="98" y="162"/>
                  </a:cubicBezTo>
                  <a:close/>
                  <a:moveTo>
                    <a:pt x="283" y="157"/>
                  </a:moveTo>
                  <a:cubicBezTo>
                    <a:pt x="283" y="159"/>
                    <a:pt x="282" y="160"/>
                    <a:pt x="282" y="162"/>
                  </a:cubicBezTo>
                  <a:cubicBezTo>
                    <a:pt x="283" y="163"/>
                    <a:pt x="284" y="165"/>
                    <a:pt x="286" y="165"/>
                  </a:cubicBezTo>
                  <a:cubicBezTo>
                    <a:pt x="286" y="164"/>
                    <a:pt x="288" y="163"/>
                    <a:pt x="288" y="162"/>
                  </a:cubicBezTo>
                  <a:cubicBezTo>
                    <a:pt x="286" y="161"/>
                    <a:pt x="286" y="158"/>
                    <a:pt x="283" y="157"/>
                  </a:cubicBezTo>
                  <a:close/>
                  <a:moveTo>
                    <a:pt x="292" y="163"/>
                  </a:moveTo>
                  <a:cubicBezTo>
                    <a:pt x="293" y="164"/>
                    <a:pt x="294" y="166"/>
                    <a:pt x="296" y="166"/>
                  </a:cubicBezTo>
                  <a:cubicBezTo>
                    <a:pt x="297" y="164"/>
                    <a:pt x="298" y="162"/>
                    <a:pt x="300" y="161"/>
                  </a:cubicBezTo>
                  <a:cubicBezTo>
                    <a:pt x="298" y="160"/>
                    <a:pt x="299" y="157"/>
                    <a:pt x="296" y="157"/>
                  </a:cubicBezTo>
                  <a:cubicBezTo>
                    <a:pt x="295" y="160"/>
                    <a:pt x="292" y="160"/>
                    <a:pt x="292" y="163"/>
                  </a:cubicBezTo>
                  <a:close/>
                  <a:moveTo>
                    <a:pt x="334" y="161"/>
                  </a:moveTo>
                  <a:cubicBezTo>
                    <a:pt x="334" y="161"/>
                    <a:pt x="334" y="162"/>
                    <a:pt x="334" y="162"/>
                  </a:cubicBezTo>
                  <a:cubicBezTo>
                    <a:pt x="336" y="162"/>
                    <a:pt x="335" y="164"/>
                    <a:pt x="337" y="164"/>
                  </a:cubicBezTo>
                  <a:cubicBezTo>
                    <a:pt x="336" y="162"/>
                    <a:pt x="338" y="159"/>
                    <a:pt x="336" y="158"/>
                  </a:cubicBezTo>
                  <a:cubicBezTo>
                    <a:pt x="335" y="160"/>
                    <a:pt x="336" y="162"/>
                    <a:pt x="334" y="161"/>
                  </a:cubicBezTo>
                  <a:close/>
                  <a:moveTo>
                    <a:pt x="262" y="166"/>
                  </a:moveTo>
                  <a:cubicBezTo>
                    <a:pt x="262" y="171"/>
                    <a:pt x="262" y="178"/>
                    <a:pt x="263" y="179"/>
                  </a:cubicBezTo>
                  <a:cubicBezTo>
                    <a:pt x="265" y="176"/>
                    <a:pt x="267" y="174"/>
                    <a:pt x="268" y="170"/>
                  </a:cubicBezTo>
                  <a:cubicBezTo>
                    <a:pt x="268" y="168"/>
                    <a:pt x="263" y="165"/>
                    <a:pt x="267" y="163"/>
                  </a:cubicBezTo>
                  <a:cubicBezTo>
                    <a:pt x="267" y="162"/>
                    <a:pt x="266" y="160"/>
                    <a:pt x="265" y="159"/>
                  </a:cubicBezTo>
                  <a:cubicBezTo>
                    <a:pt x="264" y="161"/>
                    <a:pt x="262" y="163"/>
                    <a:pt x="262" y="166"/>
                  </a:cubicBezTo>
                  <a:close/>
                  <a:moveTo>
                    <a:pt x="304" y="162"/>
                  </a:moveTo>
                  <a:cubicBezTo>
                    <a:pt x="305" y="164"/>
                    <a:pt x="308" y="164"/>
                    <a:pt x="308" y="168"/>
                  </a:cubicBezTo>
                  <a:cubicBezTo>
                    <a:pt x="309" y="167"/>
                    <a:pt x="310" y="167"/>
                    <a:pt x="310" y="165"/>
                  </a:cubicBezTo>
                  <a:cubicBezTo>
                    <a:pt x="309" y="163"/>
                    <a:pt x="307" y="160"/>
                    <a:pt x="305" y="159"/>
                  </a:cubicBezTo>
                  <a:cubicBezTo>
                    <a:pt x="305" y="160"/>
                    <a:pt x="303" y="160"/>
                    <a:pt x="304" y="162"/>
                  </a:cubicBezTo>
                  <a:close/>
                  <a:moveTo>
                    <a:pt x="318" y="164"/>
                  </a:moveTo>
                  <a:cubicBezTo>
                    <a:pt x="318" y="162"/>
                    <a:pt x="317" y="165"/>
                    <a:pt x="316" y="165"/>
                  </a:cubicBezTo>
                  <a:cubicBezTo>
                    <a:pt x="317" y="167"/>
                    <a:pt x="319" y="173"/>
                    <a:pt x="322" y="172"/>
                  </a:cubicBezTo>
                  <a:cubicBezTo>
                    <a:pt x="321" y="168"/>
                    <a:pt x="320" y="166"/>
                    <a:pt x="318" y="164"/>
                  </a:cubicBezTo>
                  <a:close/>
                  <a:moveTo>
                    <a:pt x="324" y="169"/>
                  </a:moveTo>
                  <a:cubicBezTo>
                    <a:pt x="326" y="166"/>
                    <a:pt x="322" y="162"/>
                    <a:pt x="319" y="161"/>
                  </a:cubicBezTo>
                  <a:cubicBezTo>
                    <a:pt x="317" y="164"/>
                    <a:pt x="322" y="167"/>
                    <a:pt x="324" y="169"/>
                  </a:cubicBezTo>
                  <a:close/>
                  <a:moveTo>
                    <a:pt x="364" y="164"/>
                  </a:moveTo>
                  <a:cubicBezTo>
                    <a:pt x="368" y="164"/>
                    <a:pt x="367" y="168"/>
                    <a:pt x="370" y="169"/>
                  </a:cubicBezTo>
                  <a:cubicBezTo>
                    <a:pt x="368" y="166"/>
                    <a:pt x="367" y="163"/>
                    <a:pt x="364" y="161"/>
                  </a:cubicBezTo>
                  <a:cubicBezTo>
                    <a:pt x="364" y="162"/>
                    <a:pt x="364" y="163"/>
                    <a:pt x="364" y="164"/>
                  </a:cubicBezTo>
                  <a:close/>
                  <a:moveTo>
                    <a:pt x="440" y="172"/>
                  </a:moveTo>
                  <a:cubicBezTo>
                    <a:pt x="441" y="169"/>
                    <a:pt x="446" y="164"/>
                    <a:pt x="444" y="162"/>
                  </a:cubicBezTo>
                  <a:cubicBezTo>
                    <a:pt x="443" y="164"/>
                    <a:pt x="441" y="168"/>
                    <a:pt x="439" y="169"/>
                  </a:cubicBezTo>
                  <a:cubicBezTo>
                    <a:pt x="440" y="170"/>
                    <a:pt x="439" y="171"/>
                    <a:pt x="440" y="172"/>
                  </a:cubicBezTo>
                  <a:close/>
                  <a:moveTo>
                    <a:pt x="101" y="165"/>
                  </a:moveTo>
                  <a:cubicBezTo>
                    <a:pt x="102" y="165"/>
                    <a:pt x="103" y="165"/>
                    <a:pt x="103" y="165"/>
                  </a:cubicBezTo>
                  <a:cubicBezTo>
                    <a:pt x="104" y="164"/>
                    <a:pt x="101" y="163"/>
                    <a:pt x="101" y="164"/>
                  </a:cubicBezTo>
                  <a:cubicBezTo>
                    <a:pt x="102" y="164"/>
                    <a:pt x="101" y="165"/>
                    <a:pt x="101" y="165"/>
                  </a:cubicBezTo>
                  <a:close/>
                  <a:moveTo>
                    <a:pt x="350" y="166"/>
                  </a:moveTo>
                  <a:cubicBezTo>
                    <a:pt x="350" y="165"/>
                    <a:pt x="350" y="164"/>
                    <a:pt x="349" y="163"/>
                  </a:cubicBezTo>
                  <a:cubicBezTo>
                    <a:pt x="348" y="164"/>
                    <a:pt x="349" y="166"/>
                    <a:pt x="350" y="166"/>
                  </a:cubicBezTo>
                  <a:close/>
                  <a:moveTo>
                    <a:pt x="280" y="173"/>
                  </a:moveTo>
                  <a:cubicBezTo>
                    <a:pt x="281" y="172"/>
                    <a:pt x="282" y="170"/>
                    <a:pt x="283" y="168"/>
                  </a:cubicBezTo>
                  <a:cubicBezTo>
                    <a:pt x="282" y="167"/>
                    <a:pt x="281" y="164"/>
                    <a:pt x="279" y="164"/>
                  </a:cubicBezTo>
                  <a:cubicBezTo>
                    <a:pt x="277" y="167"/>
                    <a:pt x="276" y="171"/>
                    <a:pt x="280" y="173"/>
                  </a:cubicBezTo>
                  <a:close/>
                  <a:moveTo>
                    <a:pt x="301" y="164"/>
                  </a:moveTo>
                  <a:cubicBezTo>
                    <a:pt x="300" y="166"/>
                    <a:pt x="299" y="168"/>
                    <a:pt x="298" y="170"/>
                  </a:cubicBezTo>
                  <a:cubicBezTo>
                    <a:pt x="301" y="175"/>
                    <a:pt x="304" y="177"/>
                    <a:pt x="306" y="170"/>
                  </a:cubicBezTo>
                  <a:cubicBezTo>
                    <a:pt x="304" y="168"/>
                    <a:pt x="304" y="165"/>
                    <a:pt x="301" y="164"/>
                  </a:cubicBezTo>
                  <a:close/>
                  <a:moveTo>
                    <a:pt x="335" y="174"/>
                  </a:moveTo>
                  <a:cubicBezTo>
                    <a:pt x="339" y="170"/>
                    <a:pt x="334" y="166"/>
                    <a:pt x="331" y="164"/>
                  </a:cubicBezTo>
                  <a:cubicBezTo>
                    <a:pt x="327" y="167"/>
                    <a:pt x="332" y="171"/>
                    <a:pt x="335" y="174"/>
                  </a:cubicBezTo>
                  <a:close/>
                  <a:moveTo>
                    <a:pt x="291" y="166"/>
                  </a:moveTo>
                  <a:cubicBezTo>
                    <a:pt x="287" y="166"/>
                    <a:pt x="287" y="172"/>
                    <a:pt x="291" y="172"/>
                  </a:cubicBezTo>
                  <a:cubicBezTo>
                    <a:pt x="292" y="171"/>
                    <a:pt x="290" y="171"/>
                    <a:pt x="291" y="170"/>
                  </a:cubicBezTo>
                  <a:cubicBezTo>
                    <a:pt x="292" y="171"/>
                    <a:pt x="293" y="170"/>
                    <a:pt x="293" y="169"/>
                  </a:cubicBezTo>
                  <a:cubicBezTo>
                    <a:pt x="293" y="166"/>
                    <a:pt x="289" y="168"/>
                    <a:pt x="291" y="166"/>
                  </a:cubicBezTo>
                  <a:close/>
                  <a:moveTo>
                    <a:pt x="359" y="169"/>
                  </a:moveTo>
                  <a:cubicBezTo>
                    <a:pt x="359" y="170"/>
                    <a:pt x="360" y="173"/>
                    <a:pt x="361" y="171"/>
                  </a:cubicBezTo>
                  <a:cubicBezTo>
                    <a:pt x="360" y="170"/>
                    <a:pt x="362" y="167"/>
                    <a:pt x="361" y="166"/>
                  </a:cubicBezTo>
                  <a:cubicBezTo>
                    <a:pt x="360" y="167"/>
                    <a:pt x="359" y="168"/>
                    <a:pt x="359" y="169"/>
                  </a:cubicBezTo>
                  <a:close/>
                  <a:moveTo>
                    <a:pt x="208" y="173"/>
                  </a:moveTo>
                  <a:cubicBezTo>
                    <a:pt x="208" y="171"/>
                    <a:pt x="212" y="167"/>
                    <a:pt x="211" y="167"/>
                  </a:cubicBezTo>
                  <a:cubicBezTo>
                    <a:pt x="210" y="168"/>
                    <a:pt x="207" y="171"/>
                    <a:pt x="208" y="173"/>
                  </a:cubicBezTo>
                  <a:close/>
                  <a:moveTo>
                    <a:pt x="204" y="191"/>
                  </a:moveTo>
                  <a:cubicBezTo>
                    <a:pt x="207" y="184"/>
                    <a:pt x="213" y="175"/>
                    <a:pt x="213" y="169"/>
                  </a:cubicBezTo>
                  <a:cubicBezTo>
                    <a:pt x="210" y="176"/>
                    <a:pt x="205" y="183"/>
                    <a:pt x="204" y="191"/>
                  </a:cubicBezTo>
                  <a:close/>
                  <a:moveTo>
                    <a:pt x="311" y="172"/>
                  </a:moveTo>
                  <a:cubicBezTo>
                    <a:pt x="314" y="173"/>
                    <a:pt x="314" y="176"/>
                    <a:pt x="317" y="177"/>
                  </a:cubicBezTo>
                  <a:cubicBezTo>
                    <a:pt x="318" y="178"/>
                    <a:pt x="317" y="175"/>
                    <a:pt x="319" y="176"/>
                  </a:cubicBezTo>
                  <a:cubicBezTo>
                    <a:pt x="317" y="173"/>
                    <a:pt x="315" y="170"/>
                    <a:pt x="312" y="169"/>
                  </a:cubicBezTo>
                  <a:cubicBezTo>
                    <a:pt x="312" y="170"/>
                    <a:pt x="312" y="171"/>
                    <a:pt x="311" y="172"/>
                  </a:cubicBezTo>
                  <a:close/>
                  <a:moveTo>
                    <a:pt x="343" y="172"/>
                  </a:moveTo>
                  <a:cubicBezTo>
                    <a:pt x="345" y="172"/>
                    <a:pt x="347" y="178"/>
                    <a:pt x="349" y="175"/>
                  </a:cubicBezTo>
                  <a:cubicBezTo>
                    <a:pt x="346" y="174"/>
                    <a:pt x="347" y="170"/>
                    <a:pt x="344" y="170"/>
                  </a:cubicBezTo>
                  <a:cubicBezTo>
                    <a:pt x="343" y="171"/>
                    <a:pt x="343" y="171"/>
                    <a:pt x="343" y="172"/>
                  </a:cubicBezTo>
                  <a:close/>
                  <a:moveTo>
                    <a:pt x="364" y="174"/>
                  </a:moveTo>
                  <a:cubicBezTo>
                    <a:pt x="367" y="174"/>
                    <a:pt x="367" y="170"/>
                    <a:pt x="364" y="170"/>
                  </a:cubicBezTo>
                  <a:cubicBezTo>
                    <a:pt x="364" y="171"/>
                    <a:pt x="364" y="172"/>
                    <a:pt x="364" y="174"/>
                  </a:cubicBezTo>
                  <a:close/>
                  <a:moveTo>
                    <a:pt x="325" y="173"/>
                  </a:moveTo>
                  <a:cubicBezTo>
                    <a:pt x="328" y="174"/>
                    <a:pt x="328" y="177"/>
                    <a:pt x="331" y="178"/>
                  </a:cubicBezTo>
                  <a:cubicBezTo>
                    <a:pt x="332" y="178"/>
                    <a:pt x="332" y="178"/>
                    <a:pt x="332" y="177"/>
                  </a:cubicBezTo>
                  <a:cubicBezTo>
                    <a:pt x="331" y="174"/>
                    <a:pt x="328" y="168"/>
                    <a:pt x="325" y="173"/>
                  </a:cubicBezTo>
                  <a:close/>
                  <a:moveTo>
                    <a:pt x="282" y="177"/>
                  </a:moveTo>
                  <a:cubicBezTo>
                    <a:pt x="284" y="177"/>
                    <a:pt x="284" y="180"/>
                    <a:pt x="286" y="179"/>
                  </a:cubicBezTo>
                  <a:cubicBezTo>
                    <a:pt x="287" y="177"/>
                    <a:pt x="288" y="177"/>
                    <a:pt x="289" y="175"/>
                  </a:cubicBezTo>
                  <a:cubicBezTo>
                    <a:pt x="287" y="174"/>
                    <a:pt x="288" y="172"/>
                    <a:pt x="286" y="171"/>
                  </a:cubicBezTo>
                  <a:cubicBezTo>
                    <a:pt x="285" y="173"/>
                    <a:pt x="282" y="174"/>
                    <a:pt x="282" y="177"/>
                  </a:cubicBezTo>
                  <a:close/>
                  <a:moveTo>
                    <a:pt x="293" y="176"/>
                  </a:moveTo>
                  <a:cubicBezTo>
                    <a:pt x="295" y="177"/>
                    <a:pt x="295" y="180"/>
                    <a:pt x="298" y="181"/>
                  </a:cubicBezTo>
                  <a:cubicBezTo>
                    <a:pt x="299" y="180"/>
                    <a:pt x="297" y="180"/>
                    <a:pt x="298" y="178"/>
                  </a:cubicBezTo>
                  <a:cubicBezTo>
                    <a:pt x="298" y="179"/>
                    <a:pt x="299" y="179"/>
                    <a:pt x="300" y="178"/>
                  </a:cubicBezTo>
                  <a:cubicBezTo>
                    <a:pt x="299" y="176"/>
                    <a:pt x="298" y="173"/>
                    <a:pt x="295" y="172"/>
                  </a:cubicBezTo>
                  <a:cubicBezTo>
                    <a:pt x="295" y="174"/>
                    <a:pt x="293" y="174"/>
                    <a:pt x="293" y="176"/>
                  </a:cubicBezTo>
                  <a:close/>
                  <a:moveTo>
                    <a:pt x="360" y="178"/>
                  </a:moveTo>
                  <a:cubicBezTo>
                    <a:pt x="359" y="175"/>
                    <a:pt x="357" y="174"/>
                    <a:pt x="355" y="172"/>
                  </a:cubicBezTo>
                  <a:cubicBezTo>
                    <a:pt x="354" y="175"/>
                    <a:pt x="357" y="178"/>
                    <a:pt x="360" y="178"/>
                  </a:cubicBezTo>
                  <a:close/>
                  <a:moveTo>
                    <a:pt x="254" y="220"/>
                  </a:moveTo>
                  <a:cubicBezTo>
                    <a:pt x="258" y="209"/>
                    <a:pt x="252" y="189"/>
                    <a:pt x="256" y="179"/>
                  </a:cubicBezTo>
                  <a:cubicBezTo>
                    <a:pt x="254" y="178"/>
                    <a:pt x="254" y="174"/>
                    <a:pt x="252" y="173"/>
                  </a:cubicBezTo>
                  <a:cubicBezTo>
                    <a:pt x="251" y="190"/>
                    <a:pt x="254" y="207"/>
                    <a:pt x="254" y="220"/>
                  </a:cubicBezTo>
                  <a:close/>
                  <a:moveTo>
                    <a:pt x="329" y="180"/>
                  </a:moveTo>
                  <a:cubicBezTo>
                    <a:pt x="327" y="179"/>
                    <a:pt x="327" y="175"/>
                    <a:pt x="324" y="174"/>
                  </a:cubicBezTo>
                  <a:cubicBezTo>
                    <a:pt x="323" y="177"/>
                    <a:pt x="328" y="181"/>
                    <a:pt x="329" y="180"/>
                  </a:cubicBezTo>
                  <a:close/>
                  <a:moveTo>
                    <a:pt x="170" y="191"/>
                  </a:moveTo>
                  <a:cubicBezTo>
                    <a:pt x="159" y="185"/>
                    <a:pt x="147" y="178"/>
                    <a:pt x="136" y="175"/>
                  </a:cubicBezTo>
                  <a:cubicBezTo>
                    <a:pt x="145" y="180"/>
                    <a:pt x="159" y="188"/>
                    <a:pt x="170" y="191"/>
                  </a:cubicBezTo>
                  <a:close/>
                  <a:moveTo>
                    <a:pt x="306" y="180"/>
                  </a:moveTo>
                  <a:cubicBezTo>
                    <a:pt x="308" y="182"/>
                    <a:pt x="308" y="185"/>
                    <a:pt x="311" y="185"/>
                  </a:cubicBezTo>
                  <a:cubicBezTo>
                    <a:pt x="313" y="183"/>
                    <a:pt x="310" y="181"/>
                    <a:pt x="311" y="181"/>
                  </a:cubicBezTo>
                  <a:cubicBezTo>
                    <a:pt x="312" y="181"/>
                    <a:pt x="312" y="183"/>
                    <a:pt x="313" y="183"/>
                  </a:cubicBezTo>
                  <a:cubicBezTo>
                    <a:pt x="314" y="181"/>
                    <a:pt x="314" y="181"/>
                    <a:pt x="314" y="179"/>
                  </a:cubicBezTo>
                  <a:cubicBezTo>
                    <a:pt x="311" y="175"/>
                    <a:pt x="307" y="173"/>
                    <a:pt x="306" y="180"/>
                  </a:cubicBezTo>
                  <a:close/>
                  <a:moveTo>
                    <a:pt x="343" y="184"/>
                  </a:moveTo>
                  <a:cubicBezTo>
                    <a:pt x="343" y="182"/>
                    <a:pt x="345" y="182"/>
                    <a:pt x="345" y="180"/>
                  </a:cubicBezTo>
                  <a:cubicBezTo>
                    <a:pt x="344" y="178"/>
                    <a:pt x="342" y="176"/>
                    <a:pt x="340" y="174"/>
                  </a:cubicBezTo>
                  <a:cubicBezTo>
                    <a:pt x="338" y="178"/>
                    <a:pt x="340" y="183"/>
                    <a:pt x="343" y="184"/>
                  </a:cubicBezTo>
                  <a:close/>
                  <a:moveTo>
                    <a:pt x="366" y="179"/>
                  </a:moveTo>
                  <a:cubicBezTo>
                    <a:pt x="367" y="178"/>
                    <a:pt x="369" y="177"/>
                    <a:pt x="369" y="174"/>
                  </a:cubicBezTo>
                  <a:cubicBezTo>
                    <a:pt x="366" y="175"/>
                    <a:pt x="364" y="177"/>
                    <a:pt x="366" y="179"/>
                  </a:cubicBezTo>
                  <a:close/>
                  <a:moveTo>
                    <a:pt x="264" y="185"/>
                  </a:moveTo>
                  <a:cubicBezTo>
                    <a:pt x="266" y="186"/>
                    <a:pt x="265" y="190"/>
                    <a:pt x="268" y="190"/>
                  </a:cubicBezTo>
                  <a:cubicBezTo>
                    <a:pt x="270" y="187"/>
                    <a:pt x="271" y="184"/>
                    <a:pt x="274" y="182"/>
                  </a:cubicBezTo>
                  <a:cubicBezTo>
                    <a:pt x="274" y="179"/>
                    <a:pt x="273" y="176"/>
                    <a:pt x="271" y="175"/>
                  </a:cubicBezTo>
                  <a:cubicBezTo>
                    <a:pt x="269" y="179"/>
                    <a:pt x="267" y="182"/>
                    <a:pt x="264" y="185"/>
                  </a:cubicBezTo>
                  <a:close/>
                  <a:moveTo>
                    <a:pt x="287" y="183"/>
                  </a:moveTo>
                  <a:cubicBezTo>
                    <a:pt x="289" y="184"/>
                    <a:pt x="291" y="187"/>
                    <a:pt x="292" y="189"/>
                  </a:cubicBezTo>
                  <a:cubicBezTo>
                    <a:pt x="295" y="189"/>
                    <a:pt x="294" y="186"/>
                    <a:pt x="296" y="185"/>
                  </a:cubicBezTo>
                  <a:cubicBezTo>
                    <a:pt x="294" y="180"/>
                    <a:pt x="289" y="176"/>
                    <a:pt x="287" y="183"/>
                  </a:cubicBezTo>
                  <a:close/>
                  <a:moveTo>
                    <a:pt x="320" y="183"/>
                  </a:moveTo>
                  <a:cubicBezTo>
                    <a:pt x="322" y="184"/>
                    <a:pt x="323" y="186"/>
                    <a:pt x="325" y="187"/>
                  </a:cubicBezTo>
                  <a:cubicBezTo>
                    <a:pt x="325" y="186"/>
                    <a:pt x="326" y="186"/>
                    <a:pt x="326" y="184"/>
                  </a:cubicBezTo>
                  <a:cubicBezTo>
                    <a:pt x="324" y="182"/>
                    <a:pt x="323" y="179"/>
                    <a:pt x="321" y="178"/>
                  </a:cubicBezTo>
                  <a:cubicBezTo>
                    <a:pt x="320" y="180"/>
                    <a:pt x="320" y="180"/>
                    <a:pt x="320" y="183"/>
                  </a:cubicBezTo>
                  <a:close/>
                  <a:moveTo>
                    <a:pt x="369" y="183"/>
                  </a:moveTo>
                  <a:cubicBezTo>
                    <a:pt x="371" y="182"/>
                    <a:pt x="370" y="185"/>
                    <a:pt x="371" y="184"/>
                  </a:cubicBezTo>
                  <a:cubicBezTo>
                    <a:pt x="370" y="182"/>
                    <a:pt x="372" y="181"/>
                    <a:pt x="371" y="179"/>
                  </a:cubicBezTo>
                  <a:cubicBezTo>
                    <a:pt x="370" y="181"/>
                    <a:pt x="369" y="181"/>
                    <a:pt x="369" y="183"/>
                  </a:cubicBezTo>
                  <a:close/>
                  <a:moveTo>
                    <a:pt x="333" y="184"/>
                  </a:moveTo>
                  <a:cubicBezTo>
                    <a:pt x="335" y="184"/>
                    <a:pt x="335" y="186"/>
                    <a:pt x="336" y="186"/>
                  </a:cubicBezTo>
                  <a:cubicBezTo>
                    <a:pt x="336" y="184"/>
                    <a:pt x="336" y="184"/>
                    <a:pt x="336" y="181"/>
                  </a:cubicBezTo>
                  <a:cubicBezTo>
                    <a:pt x="334" y="181"/>
                    <a:pt x="334" y="183"/>
                    <a:pt x="333" y="184"/>
                  </a:cubicBezTo>
                  <a:close/>
                  <a:moveTo>
                    <a:pt x="306" y="192"/>
                  </a:moveTo>
                  <a:cubicBezTo>
                    <a:pt x="307" y="190"/>
                    <a:pt x="308" y="190"/>
                    <a:pt x="309" y="189"/>
                  </a:cubicBezTo>
                  <a:cubicBezTo>
                    <a:pt x="308" y="186"/>
                    <a:pt x="306" y="183"/>
                    <a:pt x="303" y="182"/>
                  </a:cubicBezTo>
                  <a:cubicBezTo>
                    <a:pt x="304" y="183"/>
                    <a:pt x="299" y="183"/>
                    <a:pt x="301" y="185"/>
                  </a:cubicBezTo>
                  <a:cubicBezTo>
                    <a:pt x="301" y="183"/>
                    <a:pt x="303" y="185"/>
                    <a:pt x="303" y="186"/>
                  </a:cubicBezTo>
                  <a:cubicBezTo>
                    <a:pt x="302" y="185"/>
                    <a:pt x="302" y="185"/>
                    <a:pt x="301" y="185"/>
                  </a:cubicBezTo>
                  <a:cubicBezTo>
                    <a:pt x="303" y="188"/>
                    <a:pt x="304" y="190"/>
                    <a:pt x="306" y="192"/>
                  </a:cubicBezTo>
                  <a:close/>
                  <a:moveTo>
                    <a:pt x="322" y="191"/>
                  </a:moveTo>
                  <a:cubicBezTo>
                    <a:pt x="321" y="188"/>
                    <a:pt x="319" y="185"/>
                    <a:pt x="317" y="183"/>
                  </a:cubicBezTo>
                  <a:cubicBezTo>
                    <a:pt x="316" y="185"/>
                    <a:pt x="315" y="187"/>
                    <a:pt x="313" y="188"/>
                  </a:cubicBezTo>
                  <a:cubicBezTo>
                    <a:pt x="314" y="191"/>
                    <a:pt x="316" y="193"/>
                    <a:pt x="319" y="195"/>
                  </a:cubicBezTo>
                  <a:cubicBezTo>
                    <a:pt x="319" y="194"/>
                    <a:pt x="320" y="194"/>
                    <a:pt x="320" y="193"/>
                  </a:cubicBezTo>
                  <a:cubicBezTo>
                    <a:pt x="319" y="193"/>
                    <a:pt x="318" y="193"/>
                    <a:pt x="319" y="192"/>
                  </a:cubicBezTo>
                  <a:cubicBezTo>
                    <a:pt x="319" y="192"/>
                    <a:pt x="320" y="192"/>
                    <a:pt x="321" y="192"/>
                  </a:cubicBezTo>
                  <a:cubicBezTo>
                    <a:pt x="321" y="191"/>
                    <a:pt x="318" y="190"/>
                    <a:pt x="320" y="190"/>
                  </a:cubicBezTo>
                  <a:cubicBezTo>
                    <a:pt x="320" y="191"/>
                    <a:pt x="321" y="191"/>
                    <a:pt x="322" y="191"/>
                  </a:cubicBezTo>
                  <a:close/>
                  <a:moveTo>
                    <a:pt x="345" y="188"/>
                  </a:moveTo>
                  <a:cubicBezTo>
                    <a:pt x="346" y="188"/>
                    <a:pt x="346" y="189"/>
                    <a:pt x="348" y="189"/>
                  </a:cubicBezTo>
                  <a:cubicBezTo>
                    <a:pt x="349" y="188"/>
                    <a:pt x="350" y="183"/>
                    <a:pt x="347" y="183"/>
                  </a:cubicBezTo>
                  <a:cubicBezTo>
                    <a:pt x="347" y="185"/>
                    <a:pt x="346" y="186"/>
                    <a:pt x="345" y="188"/>
                  </a:cubicBezTo>
                  <a:close/>
                  <a:moveTo>
                    <a:pt x="278" y="189"/>
                  </a:moveTo>
                  <a:cubicBezTo>
                    <a:pt x="278" y="188"/>
                    <a:pt x="280" y="188"/>
                    <a:pt x="280" y="187"/>
                  </a:cubicBezTo>
                  <a:cubicBezTo>
                    <a:pt x="279" y="185"/>
                    <a:pt x="278" y="184"/>
                    <a:pt x="277" y="184"/>
                  </a:cubicBezTo>
                  <a:cubicBezTo>
                    <a:pt x="276" y="186"/>
                    <a:pt x="276" y="188"/>
                    <a:pt x="278" y="189"/>
                  </a:cubicBezTo>
                  <a:close/>
                  <a:moveTo>
                    <a:pt x="336" y="189"/>
                  </a:moveTo>
                  <a:cubicBezTo>
                    <a:pt x="335" y="188"/>
                    <a:pt x="334" y="186"/>
                    <a:pt x="332" y="185"/>
                  </a:cubicBezTo>
                  <a:cubicBezTo>
                    <a:pt x="333" y="187"/>
                    <a:pt x="335" y="190"/>
                    <a:pt x="336" y="189"/>
                  </a:cubicBezTo>
                  <a:close/>
                  <a:moveTo>
                    <a:pt x="284" y="186"/>
                  </a:moveTo>
                  <a:cubicBezTo>
                    <a:pt x="285" y="189"/>
                    <a:pt x="288" y="191"/>
                    <a:pt x="288" y="193"/>
                  </a:cubicBezTo>
                  <a:cubicBezTo>
                    <a:pt x="290" y="194"/>
                    <a:pt x="290" y="193"/>
                    <a:pt x="290" y="191"/>
                  </a:cubicBezTo>
                  <a:cubicBezTo>
                    <a:pt x="288" y="190"/>
                    <a:pt x="288" y="187"/>
                    <a:pt x="285" y="186"/>
                  </a:cubicBezTo>
                  <a:cubicBezTo>
                    <a:pt x="285" y="186"/>
                    <a:pt x="285" y="186"/>
                    <a:pt x="284" y="186"/>
                  </a:cubicBezTo>
                  <a:close/>
                  <a:moveTo>
                    <a:pt x="339" y="188"/>
                  </a:moveTo>
                  <a:cubicBezTo>
                    <a:pt x="340" y="189"/>
                    <a:pt x="340" y="187"/>
                    <a:pt x="341" y="187"/>
                  </a:cubicBezTo>
                  <a:cubicBezTo>
                    <a:pt x="340" y="186"/>
                    <a:pt x="339" y="185"/>
                    <a:pt x="339" y="187"/>
                  </a:cubicBezTo>
                  <a:cubicBezTo>
                    <a:pt x="339" y="187"/>
                    <a:pt x="339" y="187"/>
                    <a:pt x="339" y="188"/>
                  </a:cubicBezTo>
                  <a:close/>
                  <a:moveTo>
                    <a:pt x="369" y="191"/>
                  </a:moveTo>
                  <a:cubicBezTo>
                    <a:pt x="368" y="189"/>
                    <a:pt x="367" y="187"/>
                    <a:pt x="366" y="186"/>
                  </a:cubicBezTo>
                  <a:cubicBezTo>
                    <a:pt x="364" y="187"/>
                    <a:pt x="366" y="191"/>
                    <a:pt x="369" y="191"/>
                  </a:cubicBezTo>
                  <a:close/>
                  <a:moveTo>
                    <a:pt x="194" y="200"/>
                  </a:moveTo>
                  <a:cubicBezTo>
                    <a:pt x="195" y="201"/>
                    <a:pt x="196" y="202"/>
                    <a:pt x="198" y="203"/>
                  </a:cubicBezTo>
                  <a:cubicBezTo>
                    <a:pt x="199" y="199"/>
                    <a:pt x="203" y="196"/>
                    <a:pt x="204" y="192"/>
                  </a:cubicBezTo>
                  <a:cubicBezTo>
                    <a:pt x="202" y="192"/>
                    <a:pt x="202" y="194"/>
                    <a:pt x="200" y="194"/>
                  </a:cubicBezTo>
                  <a:cubicBezTo>
                    <a:pt x="199" y="192"/>
                    <a:pt x="198" y="189"/>
                    <a:pt x="199" y="187"/>
                  </a:cubicBezTo>
                  <a:cubicBezTo>
                    <a:pt x="199" y="187"/>
                    <a:pt x="198" y="187"/>
                    <a:pt x="198" y="187"/>
                  </a:cubicBezTo>
                  <a:cubicBezTo>
                    <a:pt x="196" y="192"/>
                    <a:pt x="195" y="196"/>
                    <a:pt x="194" y="200"/>
                  </a:cubicBezTo>
                  <a:close/>
                  <a:moveTo>
                    <a:pt x="296" y="191"/>
                  </a:moveTo>
                  <a:cubicBezTo>
                    <a:pt x="296" y="194"/>
                    <a:pt x="298" y="196"/>
                    <a:pt x="301" y="198"/>
                  </a:cubicBezTo>
                  <a:cubicBezTo>
                    <a:pt x="303" y="197"/>
                    <a:pt x="301" y="197"/>
                    <a:pt x="304" y="196"/>
                  </a:cubicBezTo>
                  <a:cubicBezTo>
                    <a:pt x="303" y="191"/>
                    <a:pt x="298" y="185"/>
                    <a:pt x="296" y="191"/>
                  </a:cubicBezTo>
                  <a:close/>
                  <a:moveTo>
                    <a:pt x="330" y="196"/>
                  </a:moveTo>
                  <a:cubicBezTo>
                    <a:pt x="332" y="195"/>
                    <a:pt x="332" y="197"/>
                    <a:pt x="333" y="197"/>
                  </a:cubicBezTo>
                  <a:cubicBezTo>
                    <a:pt x="333" y="196"/>
                    <a:pt x="335" y="196"/>
                    <a:pt x="334" y="195"/>
                  </a:cubicBezTo>
                  <a:cubicBezTo>
                    <a:pt x="333" y="193"/>
                    <a:pt x="332" y="190"/>
                    <a:pt x="329" y="189"/>
                  </a:cubicBezTo>
                  <a:cubicBezTo>
                    <a:pt x="328" y="193"/>
                    <a:pt x="332" y="194"/>
                    <a:pt x="330" y="196"/>
                  </a:cubicBezTo>
                  <a:close/>
                  <a:moveTo>
                    <a:pt x="270" y="194"/>
                  </a:moveTo>
                  <a:cubicBezTo>
                    <a:pt x="271" y="195"/>
                    <a:pt x="271" y="196"/>
                    <a:pt x="273" y="196"/>
                  </a:cubicBezTo>
                  <a:cubicBezTo>
                    <a:pt x="274" y="194"/>
                    <a:pt x="275" y="191"/>
                    <a:pt x="273" y="190"/>
                  </a:cubicBezTo>
                  <a:cubicBezTo>
                    <a:pt x="272" y="191"/>
                    <a:pt x="271" y="192"/>
                    <a:pt x="270" y="194"/>
                  </a:cubicBezTo>
                  <a:close/>
                  <a:moveTo>
                    <a:pt x="280" y="192"/>
                  </a:moveTo>
                  <a:cubicBezTo>
                    <a:pt x="281" y="195"/>
                    <a:pt x="283" y="197"/>
                    <a:pt x="284" y="199"/>
                  </a:cubicBezTo>
                  <a:cubicBezTo>
                    <a:pt x="286" y="199"/>
                    <a:pt x="287" y="197"/>
                    <a:pt x="287" y="196"/>
                  </a:cubicBezTo>
                  <a:cubicBezTo>
                    <a:pt x="285" y="194"/>
                    <a:pt x="284" y="191"/>
                    <a:pt x="282" y="190"/>
                  </a:cubicBezTo>
                  <a:cubicBezTo>
                    <a:pt x="281" y="190"/>
                    <a:pt x="281" y="191"/>
                    <a:pt x="280" y="192"/>
                  </a:cubicBezTo>
                  <a:close/>
                  <a:moveTo>
                    <a:pt x="353" y="190"/>
                  </a:moveTo>
                  <a:cubicBezTo>
                    <a:pt x="353" y="192"/>
                    <a:pt x="352" y="194"/>
                    <a:pt x="353" y="197"/>
                  </a:cubicBezTo>
                  <a:cubicBezTo>
                    <a:pt x="355" y="196"/>
                    <a:pt x="357" y="193"/>
                    <a:pt x="355" y="191"/>
                  </a:cubicBezTo>
                  <a:cubicBezTo>
                    <a:pt x="355" y="191"/>
                    <a:pt x="356" y="190"/>
                    <a:pt x="355" y="190"/>
                  </a:cubicBezTo>
                  <a:cubicBezTo>
                    <a:pt x="355" y="191"/>
                    <a:pt x="354" y="190"/>
                    <a:pt x="353" y="190"/>
                  </a:cubicBezTo>
                  <a:close/>
                  <a:moveTo>
                    <a:pt x="263" y="195"/>
                  </a:moveTo>
                  <a:cubicBezTo>
                    <a:pt x="265" y="195"/>
                    <a:pt x="265" y="193"/>
                    <a:pt x="265" y="192"/>
                  </a:cubicBezTo>
                  <a:cubicBezTo>
                    <a:pt x="264" y="192"/>
                    <a:pt x="264" y="189"/>
                    <a:pt x="262" y="191"/>
                  </a:cubicBezTo>
                  <a:cubicBezTo>
                    <a:pt x="263" y="191"/>
                    <a:pt x="262" y="194"/>
                    <a:pt x="263" y="195"/>
                  </a:cubicBezTo>
                  <a:close/>
                  <a:moveTo>
                    <a:pt x="379" y="195"/>
                  </a:moveTo>
                  <a:cubicBezTo>
                    <a:pt x="379" y="193"/>
                    <a:pt x="381" y="191"/>
                    <a:pt x="379" y="190"/>
                  </a:cubicBezTo>
                  <a:cubicBezTo>
                    <a:pt x="378" y="191"/>
                    <a:pt x="377" y="194"/>
                    <a:pt x="379" y="195"/>
                  </a:cubicBezTo>
                  <a:close/>
                  <a:moveTo>
                    <a:pt x="341" y="193"/>
                  </a:moveTo>
                  <a:cubicBezTo>
                    <a:pt x="342" y="193"/>
                    <a:pt x="342" y="194"/>
                    <a:pt x="343" y="194"/>
                  </a:cubicBezTo>
                  <a:cubicBezTo>
                    <a:pt x="344" y="193"/>
                    <a:pt x="345" y="191"/>
                    <a:pt x="343" y="191"/>
                  </a:cubicBezTo>
                  <a:cubicBezTo>
                    <a:pt x="342" y="192"/>
                    <a:pt x="341" y="192"/>
                    <a:pt x="341" y="193"/>
                  </a:cubicBezTo>
                  <a:close/>
                  <a:moveTo>
                    <a:pt x="308" y="196"/>
                  </a:moveTo>
                  <a:cubicBezTo>
                    <a:pt x="310" y="197"/>
                    <a:pt x="312" y="198"/>
                    <a:pt x="312" y="200"/>
                  </a:cubicBezTo>
                  <a:cubicBezTo>
                    <a:pt x="313" y="201"/>
                    <a:pt x="313" y="200"/>
                    <a:pt x="313" y="201"/>
                  </a:cubicBezTo>
                  <a:cubicBezTo>
                    <a:pt x="316" y="201"/>
                    <a:pt x="316" y="199"/>
                    <a:pt x="317" y="197"/>
                  </a:cubicBezTo>
                  <a:cubicBezTo>
                    <a:pt x="314" y="194"/>
                    <a:pt x="310" y="188"/>
                    <a:pt x="308" y="196"/>
                  </a:cubicBezTo>
                  <a:close/>
                  <a:moveTo>
                    <a:pt x="369" y="193"/>
                  </a:moveTo>
                  <a:cubicBezTo>
                    <a:pt x="370" y="193"/>
                    <a:pt x="370" y="195"/>
                    <a:pt x="371" y="194"/>
                  </a:cubicBezTo>
                  <a:cubicBezTo>
                    <a:pt x="371" y="193"/>
                    <a:pt x="371" y="192"/>
                    <a:pt x="370" y="192"/>
                  </a:cubicBezTo>
                  <a:cubicBezTo>
                    <a:pt x="370" y="193"/>
                    <a:pt x="369" y="193"/>
                    <a:pt x="369" y="193"/>
                  </a:cubicBezTo>
                  <a:close/>
                  <a:moveTo>
                    <a:pt x="291" y="198"/>
                  </a:moveTo>
                  <a:cubicBezTo>
                    <a:pt x="294" y="199"/>
                    <a:pt x="295" y="201"/>
                    <a:pt x="296" y="204"/>
                  </a:cubicBezTo>
                  <a:cubicBezTo>
                    <a:pt x="297" y="204"/>
                    <a:pt x="297" y="205"/>
                    <a:pt x="298" y="205"/>
                  </a:cubicBezTo>
                  <a:cubicBezTo>
                    <a:pt x="298" y="204"/>
                    <a:pt x="299" y="203"/>
                    <a:pt x="299" y="201"/>
                  </a:cubicBezTo>
                  <a:cubicBezTo>
                    <a:pt x="297" y="199"/>
                    <a:pt x="296" y="196"/>
                    <a:pt x="292" y="194"/>
                  </a:cubicBezTo>
                  <a:cubicBezTo>
                    <a:pt x="292" y="196"/>
                    <a:pt x="293" y="196"/>
                    <a:pt x="291" y="198"/>
                  </a:cubicBezTo>
                  <a:close/>
                  <a:moveTo>
                    <a:pt x="324" y="195"/>
                  </a:moveTo>
                  <a:cubicBezTo>
                    <a:pt x="324" y="199"/>
                    <a:pt x="327" y="201"/>
                    <a:pt x="330" y="202"/>
                  </a:cubicBezTo>
                  <a:cubicBezTo>
                    <a:pt x="330" y="199"/>
                    <a:pt x="327" y="194"/>
                    <a:pt x="324" y="195"/>
                  </a:cubicBezTo>
                  <a:close/>
                  <a:moveTo>
                    <a:pt x="349" y="204"/>
                  </a:moveTo>
                  <a:cubicBezTo>
                    <a:pt x="350" y="199"/>
                    <a:pt x="349" y="195"/>
                    <a:pt x="345" y="195"/>
                  </a:cubicBezTo>
                  <a:cubicBezTo>
                    <a:pt x="343" y="198"/>
                    <a:pt x="348" y="201"/>
                    <a:pt x="349" y="204"/>
                  </a:cubicBezTo>
                  <a:close/>
                  <a:moveTo>
                    <a:pt x="266" y="205"/>
                  </a:moveTo>
                  <a:cubicBezTo>
                    <a:pt x="268" y="204"/>
                    <a:pt x="269" y="201"/>
                    <a:pt x="270" y="200"/>
                  </a:cubicBezTo>
                  <a:cubicBezTo>
                    <a:pt x="270" y="198"/>
                    <a:pt x="269" y="197"/>
                    <a:pt x="268" y="196"/>
                  </a:cubicBezTo>
                  <a:cubicBezTo>
                    <a:pt x="267" y="199"/>
                    <a:pt x="261" y="203"/>
                    <a:pt x="266" y="205"/>
                  </a:cubicBezTo>
                  <a:close/>
                  <a:moveTo>
                    <a:pt x="279" y="206"/>
                  </a:moveTo>
                  <a:cubicBezTo>
                    <a:pt x="281" y="206"/>
                    <a:pt x="281" y="204"/>
                    <a:pt x="282" y="203"/>
                  </a:cubicBezTo>
                  <a:cubicBezTo>
                    <a:pt x="281" y="201"/>
                    <a:pt x="280" y="198"/>
                    <a:pt x="278" y="196"/>
                  </a:cubicBezTo>
                  <a:cubicBezTo>
                    <a:pt x="275" y="200"/>
                    <a:pt x="279" y="204"/>
                    <a:pt x="279" y="206"/>
                  </a:cubicBezTo>
                  <a:close/>
                  <a:moveTo>
                    <a:pt x="356" y="200"/>
                  </a:moveTo>
                  <a:cubicBezTo>
                    <a:pt x="358" y="199"/>
                    <a:pt x="360" y="199"/>
                    <a:pt x="360" y="196"/>
                  </a:cubicBezTo>
                  <a:cubicBezTo>
                    <a:pt x="357" y="196"/>
                    <a:pt x="356" y="200"/>
                    <a:pt x="356" y="200"/>
                  </a:cubicBezTo>
                  <a:close/>
                  <a:moveTo>
                    <a:pt x="368" y="199"/>
                  </a:moveTo>
                  <a:cubicBezTo>
                    <a:pt x="368" y="197"/>
                    <a:pt x="367" y="196"/>
                    <a:pt x="365" y="196"/>
                  </a:cubicBezTo>
                  <a:cubicBezTo>
                    <a:pt x="365" y="198"/>
                    <a:pt x="367" y="200"/>
                    <a:pt x="368" y="199"/>
                  </a:cubicBezTo>
                  <a:close/>
                  <a:moveTo>
                    <a:pt x="304" y="201"/>
                  </a:moveTo>
                  <a:cubicBezTo>
                    <a:pt x="304" y="205"/>
                    <a:pt x="307" y="205"/>
                    <a:pt x="308" y="208"/>
                  </a:cubicBezTo>
                  <a:cubicBezTo>
                    <a:pt x="310" y="208"/>
                    <a:pt x="310" y="206"/>
                    <a:pt x="312" y="206"/>
                  </a:cubicBezTo>
                  <a:cubicBezTo>
                    <a:pt x="311" y="202"/>
                    <a:pt x="309" y="200"/>
                    <a:pt x="306" y="198"/>
                  </a:cubicBezTo>
                  <a:cubicBezTo>
                    <a:pt x="306" y="200"/>
                    <a:pt x="304" y="200"/>
                    <a:pt x="304" y="201"/>
                  </a:cubicBezTo>
                  <a:close/>
                  <a:moveTo>
                    <a:pt x="326" y="203"/>
                  </a:moveTo>
                  <a:cubicBezTo>
                    <a:pt x="326" y="200"/>
                    <a:pt x="324" y="199"/>
                    <a:pt x="323" y="198"/>
                  </a:cubicBezTo>
                  <a:cubicBezTo>
                    <a:pt x="322" y="201"/>
                    <a:pt x="324" y="202"/>
                    <a:pt x="326" y="203"/>
                  </a:cubicBezTo>
                  <a:close/>
                  <a:moveTo>
                    <a:pt x="287" y="202"/>
                  </a:moveTo>
                  <a:cubicBezTo>
                    <a:pt x="288" y="205"/>
                    <a:pt x="291" y="207"/>
                    <a:pt x="292" y="210"/>
                  </a:cubicBezTo>
                  <a:cubicBezTo>
                    <a:pt x="297" y="208"/>
                    <a:pt x="292" y="201"/>
                    <a:pt x="289" y="199"/>
                  </a:cubicBezTo>
                  <a:cubicBezTo>
                    <a:pt x="288" y="200"/>
                    <a:pt x="288" y="201"/>
                    <a:pt x="287" y="202"/>
                  </a:cubicBezTo>
                  <a:close/>
                  <a:moveTo>
                    <a:pt x="358" y="204"/>
                  </a:moveTo>
                  <a:cubicBezTo>
                    <a:pt x="359" y="203"/>
                    <a:pt x="358" y="206"/>
                    <a:pt x="360" y="206"/>
                  </a:cubicBezTo>
                  <a:cubicBezTo>
                    <a:pt x="359" y="204"/>
                    <a:pt x="361" y="201"/>
                    <a:pt x="360" y="200"/>
                  </a:cubicBezTo>
                  <a:cubicBezTo>
                    <a:pt x="360" y="203"/>
                    <a:pt x="357" y="201"/>
                    <a:pt x="358" y="204"/>
                  </a:cubicBezTo>
                  <a:close/>
                  <a:moveTo>
                    <a:pt x="338" y="204"/>
                  </a:moveTo>
                  <a:cubicBezTo>
                    <a:pt x="340" y="206"/>
                    <a:pt x="342" y="211"/>
                    <a:pt x="344" y="210"/>
                  </a:cubicBezTo>
                  <a:cubicBezTo>
                    <a:pt x="347" y="207"/>
                    <a:pt x="342" y="203"/>
                    <a:pt x="339" y="201"/>
                  </a:cubicBezTo>
                  <a:cubicBezTo>
                    <a:pt x="340" y="203"/>
                    <a:pt x="338" y="203"/>
                    <a:pt x="338" y="204"/>
                  </a:cubicBezTo>
                  <a:close/>
                  <a:moveTo>
                    <a:pt x="317" y="207"/>
                  </a:moveTo>
                  <a:cubicBezTo>
                    <a:pt x="320" y="208"/>
                    <a:pt x="319" y="210"/>
                    <a:pt x="323" y="212"/>
                  </a:cubicBezTo>
                  <a:cubicBezTo>
                    <a:pt x="328" y="209"/>
                    <a:pt x="324" y="204"/>
                    <a:pt x="320" y="202"/>
                  </a:cubicBezTo>
                  <a:cubicBezTo>
                    <a:pt x="320" y="204"/>
                    <a:pt x="318" y="205"/>
                    <a:pt x="317" y="207"/>
                  </a:cubicBezTo>
                  <a:close/>
                  <a:moveTo>
                    <a:pt x="364" y="206"/>
                  </a:moveTo>
                  <a:cubicBezTo>
                    <a:pt x="364" y="204"/>
                    <a:pt x="365" y="202"/>
                    <a:pt x="363" y="202"/>
                  </a:cubicBezTo>
                  <a:cubicBezTo>
                    <a:pt x="363" y="204"/>
                    <a:pt x="363" y="205"/>
                    <a:pt x="364" y="206"/>
                  </a:cubicBezTo>
                  <a:close/>
                  <a:moveTo>
                    <a:pt x="372" y="206"/>
                  </a:moveTo>
                  <a:cubicBezTo>
                    <a:pt x="372" y="204"/>
                    <a:pt x="371" y="203"/>
                    <a:pt x="370" y="202"/>
                  </a:cubicBezTo>
                  <a:cubicBezTo>
                    <a:pt x="369" y="204"/>
                    <a:pt x="370" y="206"/>
                    <a:pt x="372" y="206"/>
                  </a:cubicBezTo>
                  <a:close/>
                  <a:moveTo>
                    <a:pt x="269" y="209"/>
                  </a:moveTo>
                  <a:cubicBezTo>
                    <a:pt x="270" y="209"/>
                    <a:pt x="270" y="209"/>
                    <a:pt x="270" y="210"/>
                  </a:cubicBezTo>
                  <a:cubicBezTo>
                    <a:pt x="272" y="209"/>
                    <a:pt x="272" y="208"/>
                    <a:pt x="274" y="210"/>
                  </a:cubicBezTo>
                  <a:cubicBezTo>
                    <a:pt x="274" y="209"/>
                    <a:pt x="274" y="205"/>
                    <a:pt x="276" y="207"/>
                  </a:cubicBezTo>
                  <a:cubicBezTo>
                    <a:pt x="275" y="205"/>
                    <a:pt x="274" y="205"/>
                    <a:pt x="274" y="204"/>
                  </a:cubicBezTo>
                  <a:cubicBezTo>
                    <a:pt x="272" y="205"/>
                    <a:pt x="271" y="207"/>
                    <a:pt x="269" y="209"/>
                  </a:cubicBezTo>
                  <a:close/>
                  <a:moveTo>
                    <a:pt x="406" y="224"/>
                  </a:moveTo>
                  <a:cubicBezTo>
                    <a:pt x="410" y="218"/>
                    <a:pt x="416" y="210"/>
                    <a:pt x="415" y="204"/>
                  </a:cubicBezTo>
                  <a:cubicBezTo>
                    <a:pt x="414" y="212"/>
                    <a:pt x="406" y="217"/>
                    <a:pt x="406" y="224"/>
                  </a:cubicBezTo>
                  <a:close/>
                  <a:moveTo>
                    <a:pt x="300" y="208"/>
                  </a:moveTo>
                  <a:cubicBezTo>
                    <a:pt x="301" y="210"/>
                    <a:pt x="303" y="213"/>
                    <a:pt x="306" y="214"/>
                  </a:cubicBezTo>
                  <a:cubicBezTo>
                    <a:pt x="306" y="213"/>
                    <a:pt x="307" y="213"/>
                    <a:pt x="307" y="211"/>
                  </a:cubicBezTo>
                  <a:cubicBezTo>
                    <a:pt x="305" y="209"/>
                    <a:pt x="302" y="202"/>
                    <a:pt x="300" y="208"/>
                  </a:cubicBezTo>
                  <a:close/>
                  <a:moveTo>
                    <a:pt x="282" y="209"/>
                  </a:moveTo>
                  <a:cubicBezTo>
                    <a:pt x="285" y="211"/>
                    <a:pt x="286" y="214"/>
                    <a:pt x="288" y="216"/>
                  </a:cubicBezTo>
                  <a:cubicBezTo>
                    <a:pt x="289" y="215"/>
                    <a:pt x="290" y="214"/>
                    <a:pt x="290" y="213"/>
                  </a:cubicBezTo>
                  <a:cubicBezTo>
                    <a:pt x="288" y="211"/>
                    <a:pt x="287" y="208"/>
                    <a:pt x="284" y="206"/>
                  </a:cubicBezTo>
                  <a:cubicBezTo>
                    <a:pt x="283" y="207"/>
                    <a:pt x="283" y="208"/>
                    <a:pt x="282" y="209"/>
                  </a:cubicBezTo>
                  <a:close/>
                  <a:moveTo>
                    <a:pt x="353" y="209"/>
                  </a:moveTo>
                  <a:cubicBezTo>
                    <a:pt x="355" y="210"/>
                    <a:pt x="356" y="213"/>
                    <a:pt x="357" y="214"/>
                  </a:cubicBezTo>
                  <a:cubicBezTo>
                    <a:pt x="357" y="212"/>
                    <a:pt x="358" y="212"/>
                    <a:pt x="359" y="211"/>
                  </a:cubicBezTo>
                  <a:cubicBezTo>
                    <a:pt x="357" y="209"/>
                    <a:pt x="357" y="206"/>
                    <a:pt x="354" y="206"/>
                  </a:cubicBezTo>
                  <a:cubicBezTo>
                    <a:pt x="353" y="207"/>
                    <a:pt x="353" y="207"/>
                    <a:pt x="353" y="209"/>
                  </a:cubicBezTo>
                  <a:close/>
                  <a:moveTo>
                    <a:pt x="332" y="211"/>
                  </a:moveTo>
                  <a:cubicBezTo>
                    <a:pt x="335" y="210"/>
                    <a:pt x="332" y="213"/>
                    <a:pt x="335" y="213"/>
                  </a:cubicBezTo>
                  <a:cubicBezTo>
                    <a:pt x="335" y="211"/>
                    <a:pt x="337" y="207"/>
                    <a:pt x="334" y="207"/>
                  </a:cubicBezTo>
                  <a:cubicBezTo>
                    <a:pt x="334" y="209"/>
                    <a:pt x="332" y="208"/>
                    <a:pt x="332" y="211"/>
                  </a:cubicBezTo>
                  <a:close/>
                  <a:moveTo>
                    <a:pt x="364" y="210"/>
                  </a:moveTo>
                  <a:cubicBezTo>
                    <a:pt x="365" y="213"/>
                    <a:pt x="367" y="214"/>
                    <a:pt x="369" y="217"/>
                  </a:cubicBezTo>
                  <a:cubicBezTo>
                    <a:pt x="371" y="217"/>
                    <a:pt x="371" y="215"/>
                    <a:pt x="372" y="214"/>
                  </a:cubicBezTo>
                  <a:cubicBezTo>
                    <a:pt x="371" y="210"/>
                    <a:pt x="367" y="203"/>
                    <a:pt x="364" y="210"/>
                  </a:cubicBezTo>
                  <a:close/>
                  <a:moveTo>
                    <a:pt x="312" y="212"/>
                  </a:moveTo>
                  <a:cubicBezTo>
                    <a:pt x="312" y="215"/>
                    <a:pt x="316" y="214"/>
                    <a:pt x="316" y="218"/>
                  </a:cubicBezTo>
                  <a:cubicBezTo>
                    <a:pt x="319" y="218"/>
                    <a:pt x="320" y="216"/>
                    <a:pt x="321" y="215"/>
                  </a:cubicBezTo>
                  <a:cubicBezTo>
                    <a:pt x="319" y="211"/>
                    <a:pt x="313" y="206"/>
                    <a:pt x="312" y="212"/>
                  </a:cubicBezTo>
                  <a:close/>
                  <a:moveTo>
                    <a:pt x="296" y="213"/>
                  </a:moveTo>
                  <a:cubicBezTo>
                    <a:pt x="297" y="216"/>
                    <a:pt x="297" y="219"/>
                    <a:pt x="301" y="220"/>
                  </a:cubicBezTo>
                  <a:cubicBezTo>
                    <a:pt x="302" y="220"/>
                    <a:pt x="301" y="217"/>
                    <a:pt x="303" y="218"/>
                  </a:cubicBezTo>
                  <a:cubicBezTo>
                    <a:pt x="301" y="215"/>
                    <a:pt x="301" y="213"/>
                    <a:pt x="298" y="210"/>
                  </a:cubicBezTo>
                  <a:cubicBezTo>
                    <a:pt x="297" y="212"/>
                    <a:pt x="297" y="213"/>
                    <a:pt x="296" y="213"/>
                  </a:cubicBezTo>
                  <a:close/>
                  <a:moveTo>
                    <a:pt x="339" y="217"/>
                  </a:moveTo>
                  <a:cubicBezTo>
                    <a:pt x="339" y="216"/>
                    <a:pt x="339" y="216"/>
                    <a:pt x="341" y="215"/>
                  </a:cubicBezTo>
                  <a:cubicBezTo>
                    <a:pt x="341" y="213"/>
                    <a:pt x="337" y="210"/>
                    <a:pt x="338" y="211"/>
                  </a:cubicBezTo>
                  <a:cubicBezTo>
                    <a:pt x="339" y="213"/>
                    <a:pt x="337" y="217"/>
                    <a:pt x="339" y="217"/>
                  </a:cubicBezTo>
                  <a:close/>
                  <a:moveTo>
                    <a:pt x="283" y="224"/>
                  </a:moveTo>
                  <a:cubicBezTo>
                    <a:pt x="284" y="222"/>
                    <a:pt x="286" y="221"/>
                    <a:pt x="286" y="219"/>
                  </a:cubicBezTo>
                  <a:cubicBezTo>
                    <a:pt x="284" y="217"/>
                    <a:pt x="283" y="213"/>
                    <a:pt x="280" y="211"/>
                  </a:cubicBezTo>
                  <a:cubicBezTo>
                    <a:pt x="276" y="215"/>
                    <a:pt x="279" y="222"/>
                    <a:pt x="283" y="224"/>
                  </a:cubicBezTo>
                  <a:close/>
                  <a:moveTo>
                    <a:pt x="349" y="217"/>
                  </a:moveTo>
                  <a:cubicBezTo>
                    <a:pt x="350" y="214"/>
                    <a:pt x="349" y="213"/>
                    <a:pt x="349" y="212"/>
                  </a:cubicBezTo>
                  <a:cubicBezTo>
                    <a:pt x="345" y="213"/>
                    <a:pt x="347" y="217"/>
                    <a:pt x="349" y="217"/>
                  </a:cubicBezTo>
                  <a:close/>
                  <a:moveTo>
                    <a:pt x="264" y="217"/>
                  </a:moveTo>
                  <a:cubicBezTo>
                    <a:pt x="266" y="217"/>
                    <a:pt x="265" y="219"/>
                    <a:pt x="267" y="219"/>
                  </a:cubicBezTo>
                  <a:cubicBezTo>
                    <a:pt x="268" y="218"/>
                    <a:pt x="267" y="215"/>
                    <a:pt x="268" y="213"/>
                  </a:cubicBezTo>
                  <a:cubicBezTo>
                    <a:pt x="267" y="213"/>
                    <a:pt x="267" y="212"/>
                    <a:pt x="266" y="212"/>
                  </a:cubicBezTo>
                  <a:cubicBezTo>
                    <a:pt x="266" y="214"/>
                    <a:pt x="265" y="215"/>
                    <a:pt x="264" y="217"/>
                  </a:cubicBezTo>
                  <a:close/>
                  <a:moveTo>
                    <a:pt x="326" y="217"/>
                  </a:moveTo>
                  <a:cubicBezTo>
                    <a:pt x="330" y="219"/>
                    <a:pt x="330" y="223"/>
                    <a:pt x="333" y="225"/>
                  </a:cubicBezTo>
                  <a:cubicBezTo>
                    <a:pt x="339" y="219"/>
                    <a:pt x="328" y="207"/>
                    <a:pt x="326" y="217"/>
                  </a:cubicBezTo>
                  <a:close/>
                  <a:moveTo>
                    <a:pt x="308" y="219"/>
                  </a:moveTo>
                  <a:cubicBezTo>
                    <a:pt x="311" y="220"/>
                    <a:pt x="311" y="222"/>
                    <a:pt x="312" y="224"/>
                  </a:cubicBezTo>
                  <a:cubicBezTo>
                    <a:pt x="314" y="224"/>
                    <a:pt x="315" y="222"/>
                    <a:pt x="316" y="221"/>
                  </a:cubicBezTo>
                  <a:cubicBezTo>
                    <a:pt x="313" y="220"/>
                    <a:pt x="312" y="216"/>
                    <a:pt x="310" y="215"/>
                  </a:cubicBezTo>
                  <a:cubicBezTo>
                    <a:pt x="310" y="217"/>
                    <a:pt x="307" y="217"/>
                    <a:pt x="308" y="219"/>
                  </a:cubicBezTo>
                  <a:close/>
                  <a:moveTo>
                    <a:pt x="363" y="222"/>
                  </a:moveTo>
                  <a:cubicBezTo>
                    <a:pt x="364" y="222"/>
                    <a:pt x="365" y="220"/>
                    <a:pt x="366" y="219"/>
                  </a:cubicBezTo>
                  <a:cubicBezTo>
                    <a:pt x="364" y="219"/>
                    <a:pt x="365" y="216"/>
                    <a:pt x="363" y="216"/>
                  </a:cubicBezTo>
                  <a:cubicBezTo>
                    <a:pt x="362" y="219"/>
                    <a:pt x="363" y="220"/>
                    <a:pt x="363" y="222"/>
                  </a:cubicBezTo>
                  <a:close/>
                  <a:moveTo>
                    <a:pt x="292" y="222"/>
                  </a:moveTo>
                  <a:cubicBezTo>
                    <a:pt x="295" y="223"/>
                    <a:pt x="295" y="226"/>
                    <a:pt x="298" y="226"/>
                  </a:cubicBezTo>
                  <a:cubicBezTo>
                    <a:pt x="299" y="222"/>
                    <a:pt x="296" y="221"/>
                    <a:pt x="295" y="218"/>
                  </a:cubicBezTo>
                  <a:cubicBezTo>
                    <a:pt x="294" y="218"/>
                    <a:pt x="293" y="218"/>
                    <a:pt x="292" y="218"/>
                  </a:cubicBezTo>
                  <a:cubicBezTo>
                    <a:pt x="291" y="220"/>
                    <a:pt x="293" y="221"/>
                    <a:pt x="292" y="222"/>
                  </a:cubicBezTo>
                  <a:close/>
                  <a:moveTo>
                    <a:pt x="347" y="227"/>
                  </a:moveTo>
                  <a:cubicBezTo>
                    <a:pt x="347" y="225"/>
                    <a:pt x="349" y="226"/>
                    <a:pt x="349" y="224"/>
                  </a:cubicBezTo>
                  <a:cubicBezTo>
                    <a:pt x="346" y="222"/>
                    <a:pt x="345" y="218"/>
                    <a:pt x="342" y="218"/>
                  </a:cubicBezTo>
                  <a:cubicBezTo>
                    <a:pt x="341" y="221"/>
                    <a:pt x="345" y="222"/>
                    <a:pt x="344" y="223"/>
                  </a:cubicBezTo>
                  <a:cubicBezTo>
                    <a:pt x="343" y="223"/>
                    <a:pt x="343" y="219"/>
                    <a:pt x="341" y="221"/>
                  </a:cubicBezTo>
                  <a:cubicBezTo>
                    <a:pt x="342" y="224"/>
                    <a:pt x="345" y="225"/>
                    <a:pt x="347" y="227"/>
                  </a:cubicBezTo>
                  <a:close/>
                  <a:moveTo>
                    <a:pt x="377" y="225"/>
                  </a:moveTo>
                  <a:cubicBezTo>
                    <a:pt x="379" y="224"/>
                    <a:pt x="376" y="221"/>
                    <a:pt x="378" y="221"/>
                  </a:cubicBezTo>
                  <a:cubicBezTo>
                    <a:pt x="378" y="220"/>
                    <a:pt x="377" y="219"/>
                    <a:pt x="376" y="218"/>
                  </a:cubicBezTo>
                  <a:cubicBezTo>
                    <a:pt x="377" y="221"/>
                    <a:pt x="374" y="224"/>
                    <a:pt x="377" y="225"/>
                  </a:cubicBezTo>
                  <a:close/>
                  <a:moveTo>
                    <a:pt x="260" y="229"/>
                  </a:moveTo>
                  <a:cubicBezTo>
                    <a:pt x="263" y="229"/>
                    <a:pt x="262" y="226"/>
                    <a:pt x="261" y="225"/>
                  </a:cubicBezTo>
                  <a:cubicBezTo>
                    <a:pt x="262" y="225"/>
                    <a:pt x="262" y="223"/>
                    <a:pt x="263" y="223"/>
                  </a:cubicBezTo>
                  <a:cubicBezTo>
                    <a:pt x="264" y="223"/>
                    <a:pt x="264" y="224"/>
                    <a:pt x="265" y="225"/>
                  </a:cubicBezTo>
                  <a:cubicBezTo>
                    <a:pt x="264" y="222"/>
                    <a:pt x="263" y="221"/>
                    <a:pt x="261" y="219"/>
                  </a:cubicBezTo>
                  <a:cubicBezTo>
                    <a:pt x="260" y="222"/>
                    <a:pt x="261" y="224"/>
                    <a:pt x="260" y="229"/>
                  </a:cubicBezTo>
                  <a:close/>
                  <a:moveTo>
                    <a:pt x="396" y="228"/>
                  </a:moveTo>
                  <a:cubicBezTo>
                    <a:pt x="400" y="225"/>
                    <a:pt x="398" y="220"/>
                    <a:pt x="394" y="219"/>
                  </a:cubicBezTo>
                  <a:cubicBezTo>
                    <a:pt x="392" y="221"/>
                    <a:pt x="395" y="226"/>
                    <a:pt x="396" y="228"/>
                  </a:cubicBezTo>
                  <a:close/>
                  <a:moveTo>
                    <a:pt x="321" y="224"/>
                  </a:moveTo>
                  <a:cubicBezTo>
                    <a:pt x="324" y="225"/>
                    <a:pt x="327" y="232"/>
                    <a:pt x="330" y="228"/>
                  </a:cubicBezTo>
                  <a:cubicBezTo>
                    <a:pt x="328" y="225"/>
                    <a:pt x="326" y="222"/>
                    <a:pt x="324" y="220"/>
                  </a:cubicBezTo>
                  <a:cubicBezTo>
                    <a:pt x="321" y="222"/>
                    <a:pt x="325" y="224"/>
                    <a:pt x="321" y="224"/>
                  </a:cubicBezTo>
                  <a:close/>
                  <a:moveTo>
                    <a:pt x="305" y="221"/>
                  </a:moveTo>
                  <a:cubicBezTo>
                    <a:pt x="307" y="222"/>
                    <a:pt x="308" y="223"/>
                    <a:pt x="308" y="225"/>
                  </a:cubicBezTo>
                  <a:cubicBezTo>
                    <a:pt x="307" y="224"/>
                    <a:pt x="307" y="221"/>
                    <a:pt x="304" y="222"/>
                  </a:cubicBezTo>
                  <a:cubicBezTo>
                    <a:pt x="303" y="226"/>
                    <a:pt x="307" y="229"/>
                    <a:pt x="309" y="231"/>
                  </a:cubicBezTo>
                  <a:cubicBezTo>
                    <a:pt x="310" y="229"/>
                    <a:pt x="307" y="227"/>
                    <a:pt x="306" y="225"/>
                  </a:cubicBezTo>
                  <a:cubicBezTo>
                    <a:pt x="308" y="226"/>
                    <a:pt x="308" y="228"/>
                    <a:pt x="310" y="229"/>
                  </a:cubicBezTo>
                  <a:cubicBezTo>
                    <a:pt x="310" y="228"/>
                    <a:pt x="310" y="227"/>
                    <a:pt x="311" y="228"/>
                  </a:cubicBezTo>
                  <a:cubicBezTo>
                    <a:pt x="310" y="225"/>
                    <a:pt x="307" y="221"/>
                    <a:pt x="305" y="221"/>
                  </a:cubicBezTo>
                  <a:close/>
                  <a:moveTo>
                    <a:pt x="270" y="224"/>
                  </a:moveTo>
                  <a:cubicBezTo>
                    <a:pt x="271" y="225"/>
                    <a:pt x="272" y="227"/>
                    <a:pt x="274" y="228"/>
                  </a:cubicBezTo>
                  <a:cubicBezTo>
                    <a:pt x="274" y="225"/>
                    <a:pt x="273" y="223"/>
                    <a:pt x="272" y="221"/>
                  </a:cubicBezTo>
                  <a:cubicBezTo>
                    <a:pt x="272" y="222"/>
                    <a:pt x="270" y="222"/>
                    <a:pt x="270" y="224"/>
                  </a:cubicBezTo>
                  <a:close/>
                  <a:moveTo>
                    <a:pt x="354" y="225"/>
                  </a:moveTo>
                  <a:cubicBezTo>
                    <a:pt x="355" y="226"/>
                    <a:pt x="355" y="226"/>
                    <a:pt x="356" y="227"/>
                  </a:cubicBezTo>
                  <a:cubicBezTo>
                    <a:pt x="357" y="226"/>
                    <a:pt x="359" y="226"/>
                    <a:pt x="359" y="224"/>
                  </a:cubicBezTo>
                  <a:cubicBezTo>
                    <a:pt x="358" y="221"/>
                    <a:pt x="354" y="220"/>
                    <a:pt x="354" y="225"/>
                  </a:cubicBezTo>
                  <a:close/>
                  <a:moveTo>
                    <a:pt x="286" y="228"/>
                  </a:moveTo>
                  <a:cubicBezTo>
                    <a:pt x="287" y="231"/>
                    <a:pt x="290" y="232"/>
                    <a:pt x="291" y="235"/>
                  </a:cubicBezTo>
                  <a:cubicBezTo>
                    <a:pt x="292" y="233"/>
                    <a:pt x="294" y="232"/>
                    <a:pt x="295" y="229"/>
                  </a:cubicBezTo>
                  <a:cubicBezTo>
                    <a:pt x="293" y="227"/>
                    <a:pt x="291" y="223"/>
                    <a:pt x="289" y="224"/>
                  </a:cubicBezTo>
                  <a:cubicBezTo>
                    <a:pt x="289" y="224"/>
                    <a:pt x="287" y="227"/>
                    <a:pt x="286" y="228"/>
                  </a:cubicBezTo>
                  <a:close/>
                  <a:moveTo>
                    <a:pt x="341" y="235"/>
                  </a:moveTo>
                  <a:cubicBezTo>
                    <a:pt x="343" y="234"/>
                    <a:pt x="344" y="232"/>
                    <a:pt x="345" y="230"/>
                  </a:cubicBezTo>
                  <a:cubicBezTo>
                    <a:pt x="343" y="228"/>
                    <a:pt x="341" y="225"/>
                    <a:pt x="339" y="224"/>
                  </a:cubicBezTo>
                  <a:cubicBezTo>
                    <a:pt x="335" y="228"/>
                    <a:pt x="338" y="232"/>
                    <a:pt x="341" y="235"/>
                  </a:cubicBezTo>
                  <a:close/>
                  <a:moveTo>
                    <a:pt x="368" y="228"/>
                  </a:moveTo>
                  <a:cubicBezTo>
                    <a:pt x="369" y="229"/>
                    <a:pt x="369" y="232"/>
                    <a:pt x="372" y="233"/>
                  </a:cubicBezTo>
                  <a:cubicBezTo>
                    <a:pt x="373" y="228"/>
                    <a:pt x="371" y="223"/>
                    <a:pt x="368" y="228"/>
                  </a:cubicBezTo>
                  <a:close/>
                  <a:moveTo>
                    <a:pt x="317" y="228"/>
                  </a:moveTo>
                  <a:cubicBezTo>
                    <a:pt x="317" y="232"/>
                    <a:pt x="321" y="233"/>
                    <a:pt x="323" y="237"/>
                  </a:cubicBezTo>
                  <a:cubicBezTo>
                    <a:pt x="325" y="237"/>
                    <a:pt x="325" y="235"/>
                    <a:pt x="326" y="233"/>
                  </a:cubicBezTo>
                  <a:cubicBezTo>
                    <a:pt x="323" y="231"/>
                    <a:pt x="322" y="227"/>
                    <a:pt x="319" y="226"/>
                  </a:cubicBezTo>
                  <a:cubicBezTo>
                    <a:pt x="319" y="228"/>
                    <a:pt x="317" y="228"/>
                    <a:pt x="317" y="228"/>
                  </a:cubicBezTo>
                  <a:close/>
                  <a:moveTo>
                    <a:pt x="299" y="230"/>
                  </a:moveTo>
                  <a:cubicBezTo>
                    <a:pt x="301" y="231"/>
                    <a:pt x="301" y="234"/>
                    <a:pt x="304" y="235"/>
                  </a:cubicBezTo>
                  <a:cubicBezTo>
                    <a:pt x="303" y="235"/>
                    <a:pt x="303" y="235"/>
                    <a:pt x="303" y="236"/>
                  </a:cubicBezTo>
                  <a:cubicBezTo>
                    <a:pt x="305" y="236"/>
                    <a:pt x="305" y="234"/>
                    <a:pt x="306" y="234"/>
                  </a:cubicBezTo>
                  <a:cubicBezTo>
                    <a:pt x="305" y="234"/>
                    <a:pt x="305" y="232"/>
                    <a:pt x="305" y="232"/>
                  </a:cubicBezTo>
                  <a:cubicBezTo>
                    <a:pt x="304" y="232"/>
                    <a:pt x="304" y="232"/>
                    <a:pt x="303" y="232"/>
                  </a:cubicBezTo>
                  <a:cubicBezTo>
                    <a:pt x="303" y="230"/>
                    <a:pt x="301" y="229"/>
                    <a:pt x="303" y="228"/>
                  </a:cubicBezTo>
                  <a:cubicBezTo>
                    <a:pt x="302" y="227"/>
                    <a:pt x="302" y="227"/>
                    <a:pt x="301" y="227"/>
                  </a:cubicBezTo>
                  <a:cubicBezTo>
                    <a:pt x="301" y="229"/>
                    <a:pt x="299" y="228"/>
                    <a:pt x="299" y="230"/>
                  </a:cubicBezTo>
                  <a:close/>
                  <a:moveTo>
                    <a:pt x="271" y="233"/>
                  </a:moveTo>
                  <a:cubicBezTo>
                    <a:pt x="271" y="231"/>
                    <a:pt x="269" y="228"/>
                    <a:pt x="268" y="229"/>
                  </a:cubicBezTo>
                  <a:cubicBezTo>
                    <a:pt x="269" y="230"/>
                    <a:pt x="270" y="232"/>
                    <a:pt x="271" y="233"/>
                  </a:cubicBezTo>
                  <a:close/>
                  <a:moveTo>
                    <a:pt x="261" y="236"/>
                  </a:moveTo>
                  <a:cubicBezTo>
                    <a:pt x="264" y="238"/>
                    <a:pt x="265" y="242"/>
                    <a:pt x="268" y="244"/>
                  </a:cubicBezTo>
                  <a:cubicBezTo>
                    <a:pt x="270" y="243"/>
                    <a:pt x="272" y="239"/>
                    <a:pt x="268" y="238"/>
                  </a:cubicBezTo>
                  <a:cubicBezTo>
                    <a:pt x="266" y="239"/>
                    <a:pt x="268" y="240"/>
                    <a:pt x="266" y="240"/>
                  </a:cubicBezTo>
                  <a:cubicBezTo>
                    <a:pt x="263" y="239"/>
                    <a:pt x="268" y="232"/>
                    <a:pt x="263" y="231"/>
                  </a:cubicBezTo>
                  <a:cubicBezTo>
                    <a:pt x="263" y="233"/>
                    <a:pt x="261" y="233"/>
                    <a:pt x="261" y="236"/>
                  </a:cubicBezTo>
                  <a:close/>
                  <a:moveTo>
                    <a:pt x="282" y="234"/>
                  </a:moveTo>
                  <a:cubicBezTo>
                    <a:pt x="283" y="237"/>
                    <a:pt x="284" y="239"/>
                    <a:pt x="286" y="241"/>
                  </a:cubicBezTo>
                  <a:cubicBezTo>
                    <a:pt x="286" y="239"/>
                    <a:pt x="288" y="239"/>
                    <a:pt x="288" y="237"/>
                  </a:cubicBezTo>
                  <a:cubicBezTo>
                    <a:pt x="287" y="234"/>
                    <a:pt x="284" y="229"/>
                    <a:pt x="282" y="234"/>
                  </a:cubicBezTo>
                  <a:close/>
                  <a:moveTo>
                    <a:pt x="331" y="235"/>
                  </a:moveTo>
                  <a:cubicBezTo>
                    <a:pt x="333" y="234"/>
                    <a:pt x="332" y="237"/>
                    <a:pt x="333" y="237"/>
                  </a:cubicBezTo>
                  <a:cubicBezTo>
                    <a:pt x="334" y="236"/>
                    <a:pt x="334" y="234"/>
                    <a:pt x="334" y="232"/>
                  </a:cubicBezTo>
                  <a:cubicBezTo>
                    <a:pt x="333" y="232"/>
                    <a:pt x="333" y="232"/>
                    <a:pt x="332" y="232"/>
                  </a:cubicBezTo>
                  <a:cubicBezTo>
                    <a:pt x="332" y="233"/>
                    <a:pt x="332" y="234"/>
                    <a:pt x="331" y="235"/>
                  </a:cubicBezTo>
                  <a:close/>
                  <a:moveTo>
                    <a:pt x="293" y="238"/>
                  </a:moveTo>
                  <a:cubicBezTo>
                    <a:pt x="293" y="240"/>
                    <a:pt x="298" y="242"/>
                    <a:pt x="296" y="243"/>
                  </a:cubicBezTo>
                  <a:cubicBezTo>
                    <a:pt x="299" y="245"/>
                    <a:pt x="301" y="241"/>
                    <a:pt x="302" y="238"/>
                  </a:cubicBezTo>
                  <a:cubicBezTo>
                    <a:pt x="300" y="237"/>
                    <a:pt x="300" y="233"/>
                    <a:pt x="297" y="232"/>
                  </a:cubicBezTo>
                  <a:cubicBezTo>
                    <a:pt x="295" y="235"/>
                    <a:pt x="294" y="236"/>
                    <a:pt x="293" y="238"/>
                  </a:cubicBezTo>
                  <a:close/>
                  <a:moveTo>
                    <a:pt x="317" y="242"/>
                  </a:moveTo>
                  <a:cubicBezTo>
                    <a:pt x="319" y="242"/>
                    <a:pt x="316" y="240"/>
                    <a:pt x="316" y="238"/>
                  </a:cubicBezTo>
                  <a:cubicBezTo>
                    <a:pt x="317" y="240"/>
                    <a:pt x="319" y="240"/>
                    <a:pt x="319" y="242"/>
                  </a:cubicBezTo>
                  <a:cubicBezTo>
                    <a:pt x="320" y="242"/>
                    <a:pt x="321" y="242"/>
                    <a:pt x="321" y="240"/>
                  </a:cubicBezTo>
                  <a:cubicBezTo>
                    <a:pt x="319" y="238"/>
                    <a:pt x="317" y="235"/>
                    <a:pt x="314" y="232"/>
                  </a:cubicBezTo>
                  <a:cubicBezTo>
                    <a:pt x="314" y="233"/>
                    <a:pt x="316" y="234"/>
                    <a:pt x="314" y="235"/>
                  </a:cubicBezTo>
                  <a:cubicBezTo>
                    <a:pt x="314" y="235"/>
                    <a:pt x="314" y="233"/>
                    <a:pt x="313" y="234"/>
                  </a:cubicBezTo>
                  <a:cubicBezTo>
                    <a:pt x="312" y="234"/>
                    <a:pt x="312" y="235"/>
                    <a:pt x="311" y="235"/>
                  </a:cubicBezTo>
                  <a:cubicBezTo>
                    <a:pt x="312" y="238"/>
                    <a:pt x="314" y="239"/>
                    <a:pt x="315" y="241"/>
                  </a:cubicBezTo>
                  <a:cubicBezTo>
                    <a:pt x="316" y="242"/>
                    <a:pt x="318" y="241"/>
                    <a:pt x="317" y="242"/>
                  </a:cubicBezTo>
                  <a:close/>
                  <a:moveTo>
                    <a:pt x="363" y="235"/>
                  </a:moveTo>
                  <a:cubicBezTo>
                    <a:pt x="365" y="237"/>
                    <a:pt x="365" y="239"/>
                    <a:pt x="368" y="240"/>
                  </a:cubicBezTo>
                  <a:cubicBezTo>
                    <a:pt x="371" y="238"/>
                    <a:pt x="367" y="234"/>
                    <a:pt x="365" y="232"/>
                  </a:cubicBezTo>
                  <a:cubicBezTo>
                    <a:pt x="364" y="234"/>
                    <a:pt x="363" y="234"/>
                    <a:pt x="363" y="235"/>
                  </a:cubicBezTo>
                  <a:close/>
                  <a:moveTo>
                    <a:pt x="356" y="237"/>
                  </a:moveTo>
                  <a:cubicBezTo>
                    <a:pt x="357" y="236"/>
                    <a:pt x="358" y="236"/>
                    <a:pt x="358" y="234"/>
                  </a:cubicBezTo>
                  <a:cubicBezTo>
                    <a:pt x="356" y="234"/>
                    <a:pt x="356" y="232"/>
                    <a:pt x="354" y="233"/>
                  </a:cubicBezTo>
                  <a:cubicBezTo>
                    <a:pt x="352" y="234"/>
                    <a:pt x="355" y="236"/>
                    <a:pt x="356" y="237"/>
                  </a:cubicBezTo>
                  <a:close/>
                  <a:moveTo>
                    <a:pt x="346" y="237"/>
                  </a:moveTo>
                  <a:cubicBezTo>
                    <a:pt x="346" y="235"/>
                    <a:pt x="348" y="235"/>
                    <a:pt x="348" y="233"/>
                  </a:cubicBezTo>
                  <a:cubicBezTo>
                    <a:pt x="347" y="233"/>
                    <a:pt x="345" y="236"/>
                    <a:pt x="346" y="237"/>
                  </a:cubicBezTo>
                  <a:close/>
                  <a:moveTo>
                    <a:pt x="326" y="242"/>
                  </a:moveTo>
                  <a:cubicBezTo>
                    <a:pt x="330" y="242"/>
                    <a:pt x="329" y="248"/>
                    <a:pt x="333" y="248"/>
                  </a:cubicBezTo>
                  <a:cubicBezTo>
                    <a:pt x="334" y="242"/>
                    <a:pt x="332" y="239"/>
                    <a:pt x="329" y="237"/>
                  </a:cubicBezTo>
                  <a:cubicBezTo>
                    <a:pt x="328" y="239"/>
                    <a:pt x="327" y="240"/>
                    <a:pt x="326" y="242"/>
                  </a:cubicBezTo>
                  <a:close/>
                  <a:moveTo>
                    <a:pt x="336" y="241"/>
                  </a:moveTo>
                  <a:cubicBezTo>
                    <a:pt x="338" y="241"/>
                    <a:pt x="338" y="240"/>
                    <a:pt x="339" y="238"/>
                  </a:cubicBezTo>
                  <a:cubicBezTo>
                    <a:pt x="338" y="238"/>
                    <a:pt x="337" y="237"/>
                    <a:pt x="336" y="238"/>
                  </a:cubicBezTo>
                  <a:cubicBezTo>
                    <a:pt x="338" y="238"/>
                    <a:pt x="336" y="239"/>
                    <a:pt x="336" y="241"/>
                  </a:cubicBezTo>
                  <a:close/>
                  <a:moveTo>
                    <a:pt x="404" y="248"/>
                  </a:moveTo>
                  <a:cubicBezTo>
                    <a:pt x="406" y="244"/>
                    <a:pt x="407" y="241"/>
                    <a:pt x="409" y="237"/>
                  </a:cubicBezTo>
                  <a:cubicBezTo>
                    <a:pt x="405" y="238"/>
                    <a:pt x="404" y="245"/>
                    <a:pt x="404" y="248"/>
                  </a:cubicBezTo>
                  <a:close/>
                  <a:moveTo>
                    <a:pt x="346" y="240"/>
                  </a:moveTo>
                  <a:cubicBezTo>
                    <a:pt x="346" y="242"/>
                    <a:pt x="348" y="244"/>
                    <a:pt x="349" y="244"/>
                  </a:cubicBezTo>
                  <a:cubicBezTo>
                    <a:pt x="350" y="239"/>
                    <a:pt x="349" y="236"/>
                    <a:pt x="346" y="240"/>
                  </a:cubicBezTo>
                  <a:close/>
                  <a:moveTo>
                    <a:pt x="308" y="240"/>
                  </a:moveTo>
                  <a:cubicBezTo>
                    <a:pt x="310" y="243"/>
                    <a:pt x="311" y="246"/>
                    <a:pt x="314" y="249"/>
                  </a:cubicBezTo>
                  <a:cubicBezTo>
                    <a:pt x="315" y="248"/>
                    <a:pt x="315" y="247"/>
                    <a:pt x="316" y="247"/>
                  </a:cubicBezTo>
                  <a:cubicBezTo>
                    <a:pt x="314" y="244"/>
                    <a:pt x="312" y="241"/>
                    <a:pt x="310" y="238"/>
                  </a:cubicBezTo>
                  <a:cubicBezTo>
                    <a:pt x="310" y="239"/>
                    <a:pt x="309" y="239"/>
                    <a:pt x="308" y="240"/>
                  </a:cubicBezTo>
                  <a:close/>
                  <a:moveTo>
                    <a:pt x="289" y="243"/>
                  </a:moveTo>
                  <a:cubicBezTo>
                    <a:pt x="292" y="245"/>
                    <a:pt x="292" y="248"/>
                    <a:pt x="294" y="250"/>
                  </a:cubicBezTo>
                  <a:cubicBezTo>
                    <a:pt x="294" y="248"/>
                    <a:pt x="296" y="248"/>
                    <a:pt x="296" y="247"/>
                  </a:cubicBezTo>
                  <a:cubicBezTo>
                    <a:pt x="294" y="245"/>
                    <a:pt x="293" y="242"/>
                    <a:pt x="291" y="240"/>
                  </a:cubicBezTo>
                  <a:cubicBezTo>
                    <a:pt x="290" y="241"/>
                    <a:pt x="289" y="242"/>
                    <a:pt x="289" y="243"/>
                  </a:cubicBezTo>
                  <a:close/>
                  <a:moveTo>
                    <a:pt x="352" y="242"/>
                  </a:moveTo>
                  <a:cubicBezTo>
                    <a:pt x="353" y="243"/>
                    <a:pt x="354" y="242"/>
                    <a:pt x="354" y="240"/>
                  </a:cubicBezTo>
                  <a:cubicBezTo>
                    <a:pt x="353" y="240"/>
                    <a:pt x="352" y="241"/>
                    <a:pt x="352" y="242"/>
                  </a:cubicBezTo>
                  <a:close/>
                  <a:moveTo>
                    <a:pt x="261" y="255"/>
                  </a:moveTo>
                  <a:cubicBezTo>
                    <a:pt x="262" y="252"/>
                    <a:pt x="264" y="251"/>
                    <a:pt x="264" y="247"/>
                  </a:cubicBezTo>
                  <a:cubicBezTo>
                    <a:pt x="263" y="245"/>
                    <a:pt x="262" y="244"/>
                    <a:pt x="260" y="243"/>
                  </a:cubicBezTo>
                  <a:cubicBezTo>
                    <a:pt x="261" y="248"/>
                    <a:pt x="259" y="252"/>
                    <a:pt x="261" y="255"/>
                  </a:cubicBezTo>
                  <a:close/>
                  <a:moveTo>
                    <a:pt x="363" y="246"/>
                  </a:moveTo>
                  <a:cubicBezTo>
                    <a:pt x="363" y="246"/>
                    <a:pt x="364" y="246"/>
                    <a:pt x="365" y="246"/>
                  </a:cubicBezTo>
                  <a:cubicBezTo>
                    <a:pt x="365" y="244"/>
                    <a:pt x="364" y="243"/>
                    <a:pt x="363" y="243"/>
                  </a:cubicBezTo>
                  <a:cubicBezTo>
                    <a:pt x="363" y="244"/>
                    <a:pt x="363" y="245"/>
                    <a:pt x="363" y="246"/>
                  </a:cubicBezTo>
                  <a:close/>
                  <a:moveTo>
                    <a:pt x="308" y="256"/>
                  </a:moveTo>
                  <a:cubicBezTo>
                    <a:pt x="310" y="255"/>
                    <a:pt x="311" y="253"/>
                    <a:pt x="312" y="252"/>
                  </a:cubicBezTo>
                  <a:cubicBezTo>
                    <a:pt x="311" y="248"/>
                    <a:pt x="309" y="246"/>
                    <a:pt x="306" y="243"/>
                  </a:cubicBezTo>
                  <a:cubicBezTo>
                    <a:pt x="301" y="248"/>
                    <a:pt x="304" y="253"/>
                    <a:pt x="308" y="256"/>
                  </a:cubicBezTo>
                  <a:close/>
                  <a:moveTo>
                    <a:pt x="346" y="251"/>
                  </a:moveTo>
                  <a:cubicBezTo>
                    <a:pt x="346" y="250"/>
                    <a:pt x="347" y="250"/>
                    <a:pt x="347" y="249"/>
                  </a:cubicBezTo>
                  <a:cubicBezTo>
                    <a:pt x="345" y="248"/>
                    <a:pt x="344" y="245"/>
                    <a:pt x="342" y="243"/>
                  </a:cubicBezTo>
                  <a:cubicBezTo>
                    <a:pt x="340" y="247"/>
                    <a:pt x="343" y="250"/>
                    <a:pt x="346" y="251"/>
                  </a:cubicBezTo>
                  <a:close/>
                  <a:moveTo>
                    <a:pt x="352" y="249"/>
                  </a:moveTo>
                  <a:cubicBezTo>
                    <a:pt x="354" y="251"/>
                    <a:pt x="357" y="257"/>
                    <a:pt x="360" y="253"/>
                  </a:cubicBezTo>
                  <a:cubicBezTo>
                    <a:pt x="359" y="250"/>
                    <a:pt x="360" y="244"/>
                    <a:pt x="356" y="244"/>
                  </a:cubicBezTo>
                  <a:cubicBezTo>
                    <a:pt x="355" y="245"/>
                    <a:pt x="354" y="247"/>
                    <a:pt x="352" y="249"/>
                  </a:cubicBezTo>
                  <a:close/>
                  <a:moveTo>
                    <a:pt x="329" y="253"/>
                  </a:moveTo>
                  <a:cubicBezTo>
                    <a:pt x="329" y="250"/>
                    <a:pt x="326" y="247"/>
                    <a:pt x="323" y="244"/>
                  </a:cubicBezTo>
                  <a:cubicBezTo>
                    <a:pt x="324" y="246"/>
                    <a:pt x="322" y="246"/>
                    <a:pt x="322" y="247"/>
                  </a:cubicBezTo>
                  <a:cubicBezTo>
                    <a:pt x="321" y="250"/>
                    <a:pt x="326" y="251"/>
                    <a:pt x="325" y="254"/>
                  </a:cubicBezTo>
                  <a:cubicBezTo>
                    <a:pt x="327" y="253"/>
                    <a:pt x="327" y="254"/>
                    <a:pt x="328" y="254"/>
                  </a:cubicBezTo>
                  <a:cubicBezTo>
                    <a:pt x="329" y="253"/>
                    <a:pt x="326" y="252"/>
                    <a:pt x="327" y="252"/>
                  </a:cubicBezTo>
                  <a:cubicBezTo>
                    <a:pt x="328" y="252"/>
                    <a:pt x="328" y="253"/>
                    <a:pt x="329" y="253"/>
                  </a:cubicBezTo>
                  <a:close/>
                  <a:moveTo>
                    <a:pt x="273" y="251"/>
                  </a:moveTo>
                  <a:cubicBezTo>
                    <a:pt x="272" y="251"/>
                    <a:pt x="274" y="247"/>
                    <a:pt x="272" y="248"/>
                  </a:cubicBezTo>
                  <a:cubicBezTo>
                    <a:pt x="271" y="249"/>
                    <a:pt x="271" y="252"/>
                    <a:pt x="273" y="251"/>
                  </a:cubicBezTo>
                  <a:close/>
                  <a:moveTo>
                    <a:pt x="370" y="251"/>
                  </a:moveTo>
                  <a:cubicBezTo>
                    <a:pt x="370" y="250"/>
                    <a:pt x="372" y="249"/>
                    <a:pt x="371" y="248"/>
                  </a:cubicBezTo>
                  <a:cubicBezTo>
                    <a:pt x="370" y="248"/>
                    <a:pt x="369" y="248"/>
                    <a:pt x="367" y="248"/>
                  </a:cubicBezTo>
                  <a:cubicBezTo>
                    <a:pt x="366" y="249"/>
                    <a:pt x="368" y="251"/>
                    <a:pt x="370" y="251"/>
                  </a:cubicBezTo>
                  <a:close/>
                  <a:moveTo>
                    <a:pt x="335" y="253"/>
                  </a:moveTo>
                  <a:cubicBezTo>
                    <a:pt x="338" y="254"/>
                    <a:pt x="338" y="256"/>
                    <a:pt x="339" y="257"/>
                  </a:cubicBezTo>
                  <a:cubicBezTo>
                    <a:pt x="341" y="258"/>
                    <a:pt x="342" y="256"/>
                    <a:pt x="343" y="255"/>
                  </a:cubicBezTo>
                  <a:cubicBezTo>
                    <a:pt x="341" y="251"/>
                    <a:pt x="336" y="245"/>
                    <a:pt x="335" y="253"/>
                  </a:cubicBezTo>
                  <a:close/>
                  <a:moveTo>
                    <a:pt x="284" y="251"/>
                  </a:moveTo>
                  <a:cubicBezTo>
                    <a:pt x="287" y="251"/>
                    <a:pt x="286" y="256"/>
                    <a:pt x="289" y="256"/>
                  </a:cubicBezTo>
                  <a:cubicBezTo>
                    <a:pt x="289" y="253"/>
                    <a:pt x="286" y="249"/>
                    <a:pt x="284" y="251"/>
                  </a:cubicBezTo>
                  <a:close/>
                  <a:moveTo>
                    <a:pt x="318" y="254"/>
                  </a:moveTo>
                  <a:cubicBezTo>
                    <a:pt x="320" y="255"/>
                    <a:pt x="320" y="258"/>
                    <a:pt x="323" y="259"/>
                  </a:cubicBezTo>
                  <a:cubicBezTo>
                    <a:pt x="324" y="259"/>
                    <a:pt x="325" y="258"/>
                    <a:pt x="325" y="257"/>
                  </a:cubicBezTo>
                  <a:cubicBezTo>
                    <a:pt x="323" y="255"/>
                    <a:pt x="322" y="252"/>
                    <a:pt x="319" y="250"/>
                  </a:cubicBezTo>
                  <a:cubicBezTo>
                    <a:pt x="319" y="251"/>
                    <a:pt x="317" y="251"/>
                    <a:pt x="318" y="254"/>
                  </a:cubicBezTo>
                  <a:close/>
                  <a:moveTo>
                    <a:pt x="304" y="263"/>
                  </a:moveTo>
                  <a:cubicBezTo>
                    <a:pt x="305" y="261"/>
                    <a:pt x="306" y="261"/>
                    <a:pt x="307" y="260"/>
                  </a:cubicBezTo>
                  <a:cubicBezTo>
                    <a:pt x="305" y="257"/>
                    <a:pt x="302" y="254"/>
                    <a:pt x="300" y="252"/>
                  </a:cubicBezTo>
                  <a:cubicBezTo>
                    <a:pt x="296" y="254"/>
                    <a:pt x="299" y="257"/>
                    <a:pt x="300" y="259"/>
                  </a:cubicBezTo>
                  <a:cubicBezTo>
                    <a:pt x="298" y="259"/>
                    <a:pt x="298" y="259"/>
                    <a:pt x="297" y="259"/>
                  </a:cubicBezTo>
                  <a:cubicBezTo>
                    <a:pt x="299" y="260"/>
                    <a:pt x="302" y="261"/>
                    <a:pt x="304" y="263"/>
                  </a:cubicBezTo>
                  <a:close/>
                  <a:moveTo>
                    <a:pt x="362" y="260"/>
                  </a:moveTo>
                  <a:cubicBezTo>
                    <a:pt x="366" y="260"/>
                    <a:pt x="368" y="254"/>
                    <a:pt x="364" y="253"/>
                  </a:cubicBezTo>
                  <a:cubicBezTo>
                    <a:pt x="362" y="254"/>
                    <a:pt x="362" y="257"/>
                    <a:pt x="362" y="260"/>
                  </a:cubicBezTo>
                  <a:close/>
                  <a:moveTo>
                    <a:pt x="266" y="256"/>
                  </a:moveTo>
                  <a:cubicBezTo>
                    <a:pt x="268" y="257"/>
                    <a:pt x="269" y="259"/>
                    <a:pt x="269" y="261"/>
                  </a:cubicBezTo>
                  <a:cubicBezTo>
                    <a:pt x="271" y="261"/>
                    <a:pt x="272" y="259"/>
                    <a:pt x="273" y="257"/>
                  </a:cubicBezTo>
                  <a:cubicBezTo>
                    <a:pt x="271" y="256"/>
                    <a:pt x="271" y="254"/>
                    <a:pt x="268" y="253"/>
                  </a:cubicBezTo>
                  <a:cubicBezTo>
                    <a:pt x="268" y="254"/>
                    <a:pt x="267" y="255"/>
                    <a:pt x="266" y="256"/>
                  </a:cubicBezTo>
                  <a:close/>
                  <a:moveTo>
                    <a:pt x="349" y="256"/>
                  </a:moveTo>
                  <a:cubicBezTo>
                    <a:pt x="349" y="255"/>
                    <a:pt x="350" y="253"/>
                    <a:pt x="349" y="253"/>
                  </a:cubicBezTo>
                  <a:cubicBezTo>
                    <a:pt x="348" y="254"/>
                    <a:pt x="347" y="256"/>
                    <a:pt x="349" y="256"/>
                  </a:cubicBezTo>
                  <a:close/>
                  <a:moveTo>
                    <a:pt x="311" y="260"/>
                  </a:moveTo>
                  <a:cubicBezTo>
                    <a:pt x="313" y="262"/>
                    <a:pt x="313" y="266"/>
                    <a:pt x="318" y="267"/>
                  </a:cubicBezTo>
                  <a:cubicBezTo>
                    <a:pt x="318" y="265"/>
                    <a:pt x="320" y="264"/>
                    <a:pt x="320" y="262"/>
                  </a:cubicBezTo>
                  <a:cubicBezTo>
                    <a:pt x="318" y="259"/>
                    <a:pt x="317" y="258"/>
                    <a:pt x="315" y="255"/>
                  </a:cubicBezTo>
                  <a:cubicBezTo>
                    <a:pt x="314" y="257"/>
                    <a:pt x="312" y="258"/>
                    <a:pt x="311" y="260"/>
                  </a:cubicBezTo>
                  <a:close/>
                  <a:moveTo>
                    <a:pt x="279" y="259"/>
                  </a:moveTo>
                  <a:cubicBezTo>
                    <a:pt x="280" y="261"/>
                    <a:pt x="280" y="263"/>
                    <a:pt x="282" y="264"/>
                  </a:cubicBezTo>
                  <a:cubicBezTo>
                    <a:pt x="283" y="263"/>
                    <a:pt x="284" y="262"/>
                    <a:pt x="285" y="261"/>
                  </a:cubicBezTo>
                  <a:cubicBezTo>
                    <a:pt x="283" y="259"/>
                    <a:pt x="283" y="256"/>
                    <a:pt x="281" y="256"/>
                  </a:cubicBezTo>
                  <a:cubicBezTo>
                    <a:pt x="280" y="257"/>
                    <a:pt x="280" y="258"/>
                    <a:pt x="279" y="259"/>
                  </a:cubicBezTo>
                  <a:close/>
                  <a:moveTo>
                    <a:pt x="332" y="258"/>
                  </a:moveTo>
                  <a:cubicBezTo>
                    <a:pt x="332" y="257"/>
                    <a:pt x="332" y="256"/>
                    <a:pt x="332" y="256"/>
                  </a:cubicBezTo>
                  <a:cubicBezTo>
                    <a:pt x="330" y="255"/>
                    <a:pt x="330" y="258"/>
                    <a:pt x="332" y="258"/>
                  </a:cubicBezTo>
                  <a:close/>
                  <a:moveTo>
                    <a:pt x="352" y="260"/>
                  </a:moveTo>
                  <a:cubicBezTo>
                    <a:pt x="354" y="262"/>
                    <a:pt x="356" y="257"/>
                    <a:pt x="352" y="257"/>
                  </a:cubicBezTo>
                  <a:cubicBezTo>
                    <a:pt x="353" y="258"/>
                    <a:pt x="352" y="259"/>
                    <a:pt x="352" y="260"/>
                  </a:cubicBezTo>
                  <a:close/>
                  <a:moveTo>
                    <a:pt x="332" y="261"/>
                  </a:moveTo>
                  <a:cubicBezTo>
                    <a:pt x="333" y="260"/>
                    <a:pt x="331" y="258"/>
                    <a:pt x="330" y="257"/>
                  </a:cubicBezTo>
                  <a:cubicBezTo>
                    <a:pt x="329" y="259"/>
                    <a:pt x="330" y="260"/>
                    <a:pt x="332" y="261"/>
                  </a:cubicBezTo>
                  <a:close/>
                  <a:moveTo>
                    <a:pt x="389" y="265"/>
                  </a:moveTo>
                  <a:cubicBezTo>
                    <a:pt x="390" y="263"/>
                    <a:pt x="392" y="259"/>
                    <a:pt x="392" y="257"/>
                  </a:cubicBezTo>
                  <a:cubicBezTo>
                    <a:pt x="390" y="259"/>
                    <a:pt x="388" y="263"/>
                    <a:pt x="389" y="265"/>
                  </a:cubicBezTo>
                  <a:close/>
                  <a:moveTo>
                    <a:pt x="397" y="260"/>
                  </a:moveTo>
                  <a:cubicBezTo>
                    <a:pt x="397" y="259"/>
                    <a:pt x="398" y="259"/>
                    <a:pt x="399" y="258"/>
                  </a:cubicBezTo>
                  <a:cubicBezTo>
                    <a:pt x="398" y="258"/>
                    <a:pt x="398" y="258"/>
                    <a:pt x="397" y="257"/>
                  </a:cubicBezTo>
                  <a:cubicBezTo>
                    <a:pt x="397" y="258"/>
                    <a:pt x="396" y="259"/>
                    <a:pt x="397" y="260"/>
                  </a:cubicBezTo>
                  <a:close/>
                  <a:moveTo>
                    <a:pt x="343" y="262"/>
                  </a:moveTo>
                  <a:cubicBezTo>
                    <a:pt x="345" y="264"/>
                    <a:pt x="346" y="267"/>
                    <a:pt x="348" y="268"/>
                  </a:cubicBezTo>
                  <a:cubicBezTo>
                    <a:pt x="351" y="264"/>
                    <a:pt x="348" y="259"/>
                    <a:pt x="345" y="258"/>
                  </a:cubicBezTo>
                  <a:cubicBezTo>
                    <a:pt x="345" y="260"/>
                    <a:pt x="342" y="260"/>
                    <a:pt x="343" y="262"/>
                  </a:cubicBezTo>
                  <a:close/>
                  <a:moveTo>
                    <a:pt x="366" y="269"/>
                  </a:moveTo>
                  <a:cubicBezTo>
                    <a:pt x="364" y="269"/>
                    <a:pt x="363" y="268"/>
                    <a:pt x="362" y="269"/>
                  </a:cubicBezTo>
                  <a:cubicBezTo>
                    <a:pt x="362" y="272"/>
                    <a:pt x="363" y="275"/>
                    <a:pt x="366" y="275"/>
                  </a:cubicBezTo>
                  <a:cubicBezTo>
                    <a:pt x="367" y="270"/>
                    <a:pt x="371" y="268"/>
                    <a:pt x="371" y="262"/>
                  </a:cubicBezTo>
                  <a:cubicBezTo>
                    <a:pt x="368" y="262"/>
                    <a:pt x="371" y="260"/>
                    <a:pt x="369" y="259"/>
                  </a:cubicBezTo>
                  <a:cubicBezTo>
                    <a:pt x="366" y="261"/>
                    <a:pt x="364" y="264"/>
                    <a:pt x="366" y="269"/>
                  </a:cubicBezTo>
                  <a:close/>
                  <a:moveTo>
                    <a:pt x="334" y="263"/>
                  </a:moveTo>
                  <a:cubicBezTo>
                    <a:pt x="336" y="263"/>
                    <a:pt x="337" y="263"/>
                    <a:pt x="337" y="262"/>
                  </a:cubicBezTo>
                  <a:cubicBezTo>
                    <a:pt x="336" y="262"/>
                    <a:pt x="336" y="260"/>
                    <a:pt x="335" y="260"/>
                  </a:cubicBezTo>
                  <a:cubicBezTo>
                    <a:pt x="335" y="261"/>
                    <a:pt x="334" y="262"/>
                    <a:pt x="334" y="263"/>
                  </a:cubicBezTo>
                  <a:close/>
                  <a:moveTo>
                    <a:pt x="291" y="263"/>
                  </a:moveTo>
                  <a:cubicBezTo>
                    <a:pt x="294" y="265"/>
                    <a:pt x="295" y="269"/>
                    <a:pt x="297" y="271"/>
                  </a:cubicBezTo>
                  <a:cubicBezTo>
                    <a:pt x="299" y="271"/>
                    <a:pt x="299" y="269"/>
                    <a:pt x="300" y="269"/>
                  </a:cubicBezTo>
                  <a:cubicBezTo>
                    <a:pt x="298" y="266"/>
                    <a:pt x="294" y="256"/>
                    <a:pt x="291" y="263"/>
                  </a:cubicBezTo>
                  <a:close/>
                  <a:moveTo>
                    <a:pt x="326" y="263"/>
                  </a:moveTo>
                  <a:cubicBezTo>
                    <a:pt x="329" y="265"/>
                    <a:pt x="327" y="268"/>
                    <a:pt x="331" y="269"/>
                  </a:cubicBezTo>
                  <a:cubicBezTo>
                    <a:pt x="332" y="268"/>
                    <a:pt x="331" y="267"/>
                    <a:pt x="332" y="265"/>
                  </a:cubicBezTo>
                  <a:cubicBezTo>
                    <a:pt x="330" y="265"/>
                    <a:pt x="329" y="262"/>
                    <a:pt x="327" y="261"/>
                  </a:cubicBezTo>
                  <a:cubicBezTo>
                    <a:pt x="327" y="262"/>
                    <a:pt x="326" y="262"/>
                    <a:pt x="326" y="263"/>
                  </a:cubicBezTo>
                  <a:close/>
                  <a:moveTo>
                    <a:pt x="262" y="270"/>
                  </a:moveTo>
                  <a:cubicBezTo>
                    <a:pt x="262" y="266"/>
                    <a:pt x="263" y="264"/>
                    <a:pt x="260" y="262"/>
                  </a:cubicBezTo>
                  <a:cubicBezTo>
                    <a:pt x="261" y="265"/>
                    <a:pt x="259" y="270"/>
                    <a:pt x="262" y="270"/>
                  </a:cubicBezTo>
                  <a:close/>
                  <a:moveTo>
                    <a:pt x="275" y="269"/>
                  </a:moveTo>
                  <a:cubicBezTo>
                    <a:pt x="276" y="269"/>
                    <a:pt x="276" y="271"/>
                    <a:pt x="278" y="271"/>
                  </a:cubicBezTo>
                  <a:cubicBezTo>
                    <a:pt x="278" y="269"/>
                    <a:pt x="280" y="268"/>
                    <a:pt x="280" y="267"/>
                  </a:cubicBezTo>
                  <a:cubicBezTo>
                    <a:pt x="279" y="265"/>
                    <a:pt x="278" y="263"/>
                    <a:pt x="276" y="262"/>
                  </a:cubicBezTo>
                  <a:cubicBezTo>
                    <a:pt x="274" y="265"/>
                    <a:pt x="277" y="266"/>
                    <a:pt x="275" y="269"/>
                  </a:cubicBezTo>
                  <a:close/>
                  <a:moveTo>
                    <a:pt x="358" y="268"/>
                  </a:moveTo>
                  <a:cubicBezTo>
                    <a:pt x="358" y="267"/>
                    <a:pt x="359" y="266"/>
                    <a:pt x="359" y="266"/>
                  </a:cubicBezTo>
                  <a:cubicBezTo>
                    <a:pt x="359" y="264"/>
                    <a:pt x="358" y="263"/>
                    <a:pt x="356" y="262"/>
                  </a:cubicBezTo>
                  <a:cubicBezTo>
                    <a:pt x="354" y="264"/>
                    <a:pt x="356" y="267"/>
                    <a:pt x="358" y="268"/>
                  </a:cubicBezTo>
                  <a:close/>
                  <a:moveTo>
                    <a:pt x="306" y="267"/>
                  </a:moveTo>
                  <a:cubicBezTo>
                    <a:pt x="309" y="268"/>
                    <a:pt x="309" y="272"/>
                    <a:pt x="312" y="273"/>
                  </a:cubicBezTo>
                  <a:cubicBezTo>
                    <a:pt x="313" y="271"/>
                    <a:pt x="315" y="271"/>
                    <a:pt x="314" y="270"/>
                  </a:cubicBezTo>
                  <a:cubicBezTo>
                    <a:pt x="312" y="268"/>
                    <a:pt x="311" y="265"/>
                    <a:pt x="308" y="263"/>
                  </a:cubicBezTo>
                  <a:cubicBezTo>
                    <a:pt x="308" y="265"/>
                    <a:pt x="306" y="265"/>
                    <a:pt x="306" y="267"/>
                  </a:cubicBezTo>
                  <a:close/>
                  <a:moveTo>
                    <a:pt x="340" y="272"/>
                  </a:moveTo>
                  <a:cubicBezTo>
                    <a:pt x="341" y="272"/>
                    <a:pt x="342" y="274"/>
                    <a:pt x="344" y="274"/>
                  </a:cubicBezTo>
                  <a:cubicBezTo>
                    <a:pt x="346" y="271"/>
                    <a:pt x="341" y="267"/>
                    <a:pt x="339" y="265"/>
                  </a:cubicBezTo>
                  <a:cubicBezTo>
                    <a:pt x="337" y="268"/>
                    <a:pt x="341" y="269"/>
                    <a:pt x="340" y="272"/>
                  </a:cubicBezTo>
                  <a:close/>
                  <a:moveTo>
                    <a:pt x="320" y="269"/>
                  </a:moveTo>
                  <a:cubicBezTo>
                    <a:pt x="320" y="273"/>
                    <a:pt x="324" y="274"/>
                    <a:pt x="324" y="277"/>
                  </a:cubicBezTo>
                  <a:cubicBezTo>
                    <a:pt x="326" y="276"/>
                    <a:pt x="327" y="275"/>
                    <a:pt x="328" y="273"/>
                  </a:cubicBezTo>
                  <a:cubicBezTo>
                    <a:pt x="325" y="272"/>
                    <a:pt x="325" y="268"/>
                    <a:pt x="322" y="267"/>
                  </a:cubicBezTo>
                  <a:cubicBezTo>
                    <a:pt x="322" y="268"/>
                    <a:pt x="320" y="268"/>
                    <a:pt x="320" y="269"/>
                  </a:cubicBezTo>
                  <a:close/>
                  <a:moveTo>
                    <a:pt x="286" y="271"/>
                  </a:moveTo>
                  <a:cubicBezTo>
                    <a:pt x="289" y="272"/>
                    <a:pt x="291" y="274"/>
                    <a:pt x="291" y="277"/>
                  </a:cubicBezTo>
                  <a:cubicBezTo>
                    <a:pt x="296" y="276"/>
                    <a:pt x="289" y="270"/>
                    <a:pt x="288" y="268"/>
                  </a:cubicBezTo>
                  <a:cubicBezTo>
                    <a:pt x="288" y="269"/>
                    <a:pt x="286" y="269"/>
                    <a:pt x="286" y="271"/>
                  </a:cubicBezTo>
                  <a:close/>
                  <a:moveTo>
                    <a:pt x="353" y="274"/>
                  </a:moveTo>
                  <a:cubicBezTo>
                    <a:pt x="354" y="272"/>
                    <a:pt x="356" y="272"/>
                    <a:pt x="356" y="270"/>
                  </a:cubicBezTo>
                  <a:cubicBezTo>
                    <a:pt x="355" y="270"/>
                    <a:pt x="354" y="268"/>
                    <a:pt x="353" y="268"/>
                  </a:cubicBezTo>
                  <a:cubicBezTo>
                    <a:pt x="352" y="270"/>
                    <a:pt x="351" y="273"/>
                    <a:pt x="353" y="274"/>
                  </a:cubicBezTo>
                  <a:close/>
                  <a:moveTo>
                    <a:pt x="295" y="274"/>
                  </a:moveTo>
                  <a:cubicBezTo>
                    <a:pt x="295" y="272"/>
                    <a:pt x="292" y="269"/>
                    <a:pt x="291" y="269"/>
                  </a:cubicBezTo>
                  <a:cubicBezTo>
                    <a:pt x="292" y="270"/>
                    <a:pt x="293" y="273"/>
                    <a:pt x="295" y="274"/>
                  </a:cubicBezTo>
                  <a:close/>
                  <a:moveTo>
                    <a:pt x="335" y="276"/>
                  </a:moveTo>
                  <a:cubicBezTo>
                    <a:pt x="339" y="275"/>
                    <a:pt x="338" y="278"/>
                    <a:pt x="338" y="280"/>
                  </a:cubicBezTo>
                  <a:cubicBezTo>
                    <a:pt x="340" y="280"/>
                    <a:pt x="340" y="279"/>
                    <a:pt x="341" y="278"/>
                  </a:cubicBezTo>
                  <a:cubicBezTo>
                    <a:pt x="339" y="276"/>
                    <a:pt x="338" y="272"/>
                    <a:pt x="335" y="270"/>
                  </a:cubicBezTo>
                  <a:cubicBezTo>
                    <a:pt x="335" y="273"/>
                    <a:pt x="334" y="273"/>
                    <a:pt x="335" y="276"/>
                  </a:cubicBezTo>
                  <a:close/>
                  <a:moveTo>
                    <a:pt x="300" y="274"/>
                  </a:moveTo>
                  <a:cubicBezTo>
                    <a:pt x="301" y="277"/>
                    <a:pt x="303" y="279"/>
                    <a:pt x="305" y="281"/>
                  </a:cubicBezTo>
                  <a:cubicBezTo>
                    <a:pt x="307" y="281"/>
                    <a:pt x="307" y="279"/>
                    <a:pt x="308" y="278"/>
                  </a:cubicBezTo>
                  <a:cubicBezTo>
                    <a:pt x="305" y="276"/>
                    <a:pt x="305" y="272"/>
                    <a:pt x="302" y="271"/>
                  </a:cubicBezTo>
                  <a:cubicBezTo>
                    <a:pt x="301" y="272"/>
                    <a:pt x="300" y="273"/>
                    <a:pt x="300" y="274"/>
                  </a:cubicBezTo>
                  <a:close/>
                  <a:moveTo>
                    <a:pt x="282" y="277"/>
                  </a:moveTo>
                  <a:cubicBezTo>
                    <a:pt x="283" y="279"/>
                    <a:pt x="286" y="279"/>
                    <a:pt x="285" y="282"/>
                  </a:cubicBezTo>
                  <a:cubicBezTo>
                    <a:pt x="287" y="281"/>
                    <a:pt x="287" y="282"/>
                    <a:pt x="288" y="283"/>
                  </a:cubicBezTo>
                  <a:cubicBezTo>
                    <a:pt x="288" y="281"/>
                    <a:pt x="290" y="281"/>
                    <a:pt x="290" y="279"/>
                  </a:cubicBezTo>
                  <a:cubicBezTo>
                    <a:pt x="288" y="277"/>
                    <a:pt x="287" y="275"/>
                    <a:pt x="285" y="273"/>
                  </a:cubicBezTo>
                  <a:cubicBezTo>
                    <a:pt x="284" y="274"/>
                    <a:pt x="282" y="274"/>
                    <a:pt x="282" y="277"/>
                  </a:cubicBezTo>
                  <a:close/>
                  <a:moveTo>
                    <a:pt x="355" y="278"/>
                  </a:moveTo>
                  <a:cubicBezTo>
                    <a:pt x="357" y="278"/>
                    <a:pt x="358" y="282"/>
                    <a:pt x="360" y="281"/>
                  </a:cubicBezTo>
                  <a:cubicBezTo>
                    <a:pt x="359" y="279"/>
                    <a:pt x="361" y="275"/>
                    <a:pt x="357" y="273"/>
                  </a:cubicBezTo>
                  <a:cubicBezTo>
                    <a:pt x="357" y="275"/>
                    <a:pt x="355" y="276"/>
                    <a:pt x="355" y="278"/>
                  </a:cubicBezTo>
                  <a:close/>
                  <a:moveTo>
                    <a:pt x="315" y="276"/>
                  </a:moveTo>
                  <a:cubicBezTo>
                    <a:pt x="317" y="279"/>
                    <a:pt x="317" y="282"/>
                    <a:pt x="321" y="282"/>
                  </a:cubicBezTo>
                  <a:cubicBezTo>
                    <a:pt x="322" y="279"/>
                    <a:pt x="317" y="271"/>
                    <a:pt x="315" y="276"/>
                  </a:cubicBezTo>
                  <a:close/>
                  <a:moveTo>
                    <a:pt x="266" y="278"/>
                  </a:moveTo>
                  <a:cubicBezTo>
                    <a:pt x="266" y="280"/>
                    <a:pt x="268" y="280"/>
                    <a:pt x="268" y="282"/>
                  </a:cubicBezTo>
                  <a:cubicBezTo>
                    <a:pt x="276" y="279"/>
                    <a:pt x="265" y="271"/>
                    <a:pt x="266" y="278"/>
                  </a:cubicBezTo>
                  <a:close/>
                  <a:moveTo>
                    <a:pt x="348" y="280"/>
                  </a:moveTo>
                  <a:cubicBezTo>
                    <a:pt x="350" y="279"/>
                    <a:pt x="349" y="277"/>
                    <a:pt x="347" y="276"/>
                  </a:cubicBezTo>
                  <a:cubicBezTo>
                    <a:pt x="345" y="277"/>
                    <a:pt x="346" y="280"/>
                    <a:pt x="348" y="280"/>
                  </a:cubicBezTo>
                  <a:close/>
                  <a:moveTo>
                    <a:pt x="380" y="288"/>
                  </a:moveTo>
                  <a:cubicBezTo>
                    <a:pt x="379" y="287"/>
                    <a:pt x="378" y="284"/>
                    <a:pt x="376" y="283"/>
                  </a:cubicBezTo>
                  <a:cubicBezTo>
                    <a:pt x="375" y="285"/>
                    <a:pt x="374" y="286"/>
                    <a:pt x="374" y="289"/>
                  </a:cubicBezTo>
                  <a:cubicBezTo>
                    <a:pt x="378" y="289"/>
                    <a:pt x="380" y="292"/>
                    <a:pt x="383" y="291"/>
                  </a:cubicBezTo>
                  <a:cubicBezTo>
                    <a:pt x="385" y="286"/>
                    <a:pt x="387" y="281"/>
                    <a:pt x="386" y="276"/>
                  </a:cubicBezTo>
                  <a:cubicBezTo>
                    <a:pt x="385" y="281"/>
                    <a:pt x="385" y="287"/>
                    <a:pt x="380" y="288"/>
                  </a:cubicBezTo>
                  <a:close/>
                  <a:moveTo>
                    <a:pt x="302" y="285"/>
                  </a:moveTo>
                  <a:cubicBezTo>
                    <a:pt x="304" y="283"/>
                    <a:pt x="300" y="278"/>
                    <a:pt x="297" y="277"/>
                  </a:cubicBezTo>
                  <a:cubicBezTo>
                    <a:pt x="297" y="281"/>
                    <a:pt x="300" y="283"/>
                    <a:pt x="302" y="285"/>
                  </a:cubicBezTo>
                  <a:close/>
                  <a:moveTo>
                    <a:pt x="328" y="280"/>
                  </a:moveTo>
                  <a:cubicBezTo>
                    <a:pt x="330" y="280"/>
                    <a:pt x="329" y="278"/>
                    <a:pt x="331" y="279"/>
                  </a:cubicBezTo>
                  <a:cubicBezTo>
                    <a:pt x="331" y="278"/>
                    <a:pt x="331" y="277"/>
                    <a:pt x="330" y="277"/>
                  </a:cubicBezTo>
                  <a:cubicBezTo>
                    <a:pt x="330" y="278"/>
                    <a:pt x="328" y="278"/>
                    <a:pt x="328" y="280"/>
                  </a:cubicBezTo>
                  <a:close/>
                  <a:moveTo>
                    <a:pt x="285" y="286"/>
                  </a:moveTo>
                  <a:cubicBezTo>
                    <a:pt x="284" y="283"/>
                    <a:pt x="282" y="281"/>
                    <a:pt x="280" y="279"/>
                  </a:cubicBezTo>
                  <a:cubicBezTo>
                    <a:pt x="281" y="282"/>
                    <a:pt x="283" y="284"/>
                    <a:pt x="285" y="286"/>
                  </a:cubicBezTo>
                  <a:close/>
                  <a:moveTo>
                    <a:pt x="299" y="286"/>
                  </a:moveTo>
                  <a:cubicBezTo>
                    <a:pt x="299" y="283"/>
                    <a:pt x="297" y="280"/>
                    <a:pt x="295" y="280"/>
                  </a:cubicBezTo>
                  <a:cubicBezTo>
                    <a:pt x="296" y="282"/>
                    <a:pt x="297" y="284"/>
                    <a:pt x="299" y="286"/>
                  </a:cubicBezTo>
                  <a:close/>
                  <a:moveTo>
                    <a:pt x="262" y="286"/>
                  </a:moveTo>
                  <a:cubicBezTo>
                    <a:pt x="261" y="285"/>
                    <a:pt x="262" y="287"/>
                    <a:pt x="261" y="287"/>
                  </a:cubicBezTo>
                  <a:cubicBezTo>
                    <a:pt x="261" y="289"/>
                    <a:pt x="261" y="291"/>
                    <a:pt x="262" y="292"/>
                  </a:cubicBezTo>
                  <a:cubicBezTo>
                    <a:pt x="264" y="290"/>
                    <a:pt x="263" y="286"/>
                    <a:pt x="266" y="285"/>
                  </a:cubicBezTo>
                  <a:cubicBezTo>
                    <a:pt x="265" y="284"/>
                    <a:pt x="264" y="282"/>
                    <a:pt x="262" y="281"/>
                  </a:cubicBezTo>
                  <a:cubicBezTo>
                    <a:pt x="262" y="285"/>
                    <a:pt x="261" y="284"/>
                    <a:pt x="262" y="286"/>
                  </a:cubicBezTo>
                  <a:close/>
                  <a:moveTo>
                    <a:pt x="342" y="283"/>
                  </a:moveTo>
                  <a:cubicBezTo>
                    <a:pt x="343" y="284"/>
                    <a:pt x="343" y="286"/>
                    <a:pt x="345" y="286"/>
                  </a:cubicBezTo>
                  <a:cubicBezTo>
                    <a:pt x="345" y="285"/>
                    <a:pt x="345" y="285"/>
                    <a:pt x="346" y="284"/>
                  </a:cubicBezTo>
                  <a:cubicBezTo>
                    <a:pt x="345" y="283"/>
                    <a:pt x="345" y="282"/>
                    <a:pt x="343" y="281"/>
                  </a:cubicBezTo>
                  <a:cubicBezTo>
                    <a:pt x="343" y="282"/>
                    <a:pt x="342" y="282"/>
                    <a:pt x="342" y="283"/>
                  </a:cubicBezTo>
                  <a:close/>
                  <a:moveTo>
                    <a:pt x="308" y="285"/>
                  </a:moveTo>
                  <a:cubicBezTo>
                    <a:pt x="310" y="288"/>
                    <a:pt x="312" y="289"/>
                    <a:pt x="313" y="292"/>
                  </a:cubicBezTo>
                  <a:cubicBezTo>
                    <a:pt x="314" y="290"/>
                    <a:pt x="316" y="290"/>
                    <a:pt x="316" y="289"/>
                  </a:cubicBezTo>
                  <a:cubicBezTo>
                    <a:pt x="314" y="286"/>
                    <a:pt x="313" y="283"/>
                    <a:pt x="310" y="282"/>
                  </a:cubicBezTo>
                  <a:cubicBezTo>
                    <a:pt x="309" y="283"/>
                    <a:pt x="308" y="284"/>
                    <a:pt x="308" y="285"/>
                  </a:cubicBezTo>
                  <a:close/>
                  <a:moveTo>
                    <a:pt x="352" y="285"/>
                  </a:moveTo>
                  <a:cubicBezTo>
                    <a:pt x="353" y="287"/>
                    <a:pt x="354" y="289"/>
                    <a:pt x="356" y="290"/>
                  </a:cubicBezTo>
                  <a:cubicBezTo>
                    <a:pt x="357" y="286"/>
                    <a:pt x="354" y="284"/>
                    <a:pt x="352" y="282"/>
                  </a:cubicBezTo>
                  <a:cubicBezTo>
                    <a:pt x="353" y="284"/>
                    <a:pt x="352" y="284"/>
                    <a:pt x="352" y="285"/>
                  </a:cubicBezTo>
                  <a:close/>
                  <a:moveTo>
                    <a:pt x="365" y="290"/>
                  </a:moveTo>
                  <a:cubicBezTo>
                    <a:pt x="369" y="289"/>
                    <a:pt x="367" y="284"/>
                    <a:pt x="365" y="282"/>
                  </a:cubicBezTo>
                  <a:cubicBezTo>
                    <a:pt x="363" y="284"/>
                    <a:pt x="363" y="288"/>
                    <a:pt x="365" y="290"/>
                  </a:cubicBezTo>
                  <a:close/>
                  <a:moveTo>
                    <a:pt x="282" y="290"/>
                  </a:moveTo>
                  <a:cubicBezTo>
                    <a:pt x="282" y="287"/>
                    <a:pt x="279" y="285"/>
                    <a:pt x="277" y="283"/>
                  </a:cubicBezTo>
                  <a:cubicBezTo>
                    <a:pt x="276" y="286"/>
                    <a:pt x="279" y="289"/>
                    <a:pt x="282" y="290"/>
                  </a:cubicBezTo>
                  <a:close/>
                  <a:moveTo>
                    <a:pt x="291" y="286"/>
                  </a:moveTo>
                  <a:cubicBezTo>
                    <a:pt x="291" y="289"/>
                    <a:pt x="294" y="290"/>
                    <a:pt x="297" y="292"/>
                  </a:cubicBezTo>
                  <a:cubicBezTo>
                    <a:pt x="301" y="289"/>
                    <a:pt x="292" y="280"/>
                    <a:pt x="291" y="286"/>
                  </a:cubicBezTo>
                  <a:close/>
                  <a:moveTo>
                    <a:pt x="279" y="294"/>
                  </a:moveTo>
                  <a:cubicBezTo>
                    <a:pt x="280" y="291"/>
                    <a:pt x="278" y="289"/>
                    <a:pt x="276" y="288"/>
                  </a:cubicBezTo>
                  <a:cubicBezTo>
                    <a:pt x="277" y="291"/>
                    <a:pt x="276" y="293"/>
                    <a:pt x="279" y="294"/>
                  </a:cubicBezTo>
                  <a:close/>
                  <a:moveTo>
                    <a:pt x="304" y="291"/>
                  </a:moveTo>
                  <a:cubicBezTo>
                    <a:pt x="304" y="292"/>
                    <a:pt x="304" y="292"/>
                    <a:pt x="304" y="293"/>
                  </a:cubicBezTo>
                  <a:cubicBezTo>
                    <a:pt x="306" y="294"/>
                    <a:pt x="307" y="296"/>
                    <a:pt x="309" y="297"/>
                  </a:cubicBezTo>
                  <a:cubicBezTo>
                    <a:pt x="309" y="296"/>
                    <a:pt x="311" y="295"/>
                    <a:pt x="311" y="294"/>
                  </a:cubicBezTo>
                  <a:cubicBezTo>
                    <a:pt x="310" y="292"/>
                    <a:pt x="308" y="291"/>
                    <a:pt x="307" y="288"/>
                  </a:cubicBezTo>
                  <a:cubicBezTo>
                    <a:pt x="304" y="288"/>
                    <a:pt x="307" y="293"/>
                    <a:pt x="304" y="291"/>
                  </a:cubicBezTo>
                  <a:close/>
                  <a:moveTo>
                    <a:pt x="326" y="292"/>
                  </a:moveTo>
                  <a:cubicBezTo>
                    <a:pt x="329" y="292"/>
                    <a:pt x="328" y="294"/>
                    <a:pt x="329" y="295"/>
                  </a:cubicBezTo>
                  <a:cubicBezTo>
                    <a:pt x="334" y="292"/>
                    <a:pt x="327" y="286"/>
                    <a:pt x="326" y="292"/>
                  </a:cubicBezTo>
                  <a:close/>
                  <a:moveTo>
                    <a:pt x="336" y="292"/>
                  </a:moveTo>
                  <a:cubicBezTo>
                    <a:pt x="339" y="291"/>
                    <a:pt x="337" y="294"/>
                    <a:pt x="339" y="294"/>
                  </a:cubicBezTo>
                  <a:cubicBezTo>
                    <a:pt x="339" y="293"/>
                    <a:pt x="340" y="292"/>
                    <a:pt x="340" y="290"/>
                  </a:cubicBezTo>
                  <a:cubicBezTo>
                    <a:pt x="339" y="290"/>
                    <a:pt x="339" y="289"/>
                    <a:pt x="338" y="289"/>
                  </a:cubicBezTo>
                  <a:cubicBezTo>
                    <a:pt x="338" y="290"/>
                    <a:pt x="337" y="291"/>
                    <a:pt x="336" y="292"/>
                  </a:cubicBezTo>
                  <a:close/>
                  <a:moveTo>
                    <a:pt x="349" y="294"/>
                  </a:moveTo>
                  <a:cubicBezTo>
                    <a:pt x="349" y="292"/>
                    <a:pt x="349" y="290"/>
                    <a:pt x="348" y="290"/>
                  </a:cubicBezTo>
                  <a:cubicBezTo>
                    <a:pt x="347" y="291"/>
                    <a:pt x="348" y="293"/>
                    <a:pt x="349" y="294"/>
                  </a:cubicBezTo>
                  <a:close/>
                  <a:moveTo>
                    <a:pt x="293" y="296"/>
                  </a:moveTo>
                  <a:cubicBezTo>
                    <a:pt x="292" y="293"/>
                    <a:pt x="291" y="291"/>
                    <a:pt x="288" y="290"/>
                  </a:cubicBezTo>
                  <a:cubicBezTo>
                    <a:pt x="290" y="292"/>
                    <a:pt x="290" y="295"/>
                    <a:pt x="293" y="296"/>
                  </a:cubicBezTo>
                  <a:close/>
                  <a:moveTo>
                    <a:pt x="360" y="294"/>
                  </a:moveTo>
                  <a:cubicBezTo>
                    <a:pt x="359" y="293"/>
                    <a:pt x="360" y="291"/>
                    <a:pt x="359" y="291"/>
                  </a:cubicBezTo>
                  <a:cubicBezTo>
                    <a:pt x="358" y="292"/>
                    <a:pt x="358" y="294"/>
                    <a:pt x="360" y="294"/>
                  </a:cubicBezTo>
                  <a:close/>
                  <a:moveTo>
                    <a:pt x="272" y="297"/>
                  </a:moveTo>
                  <a:cubicBezTo>
                    <a:pt x="273" y="296"/>
                    <a:pt x="271" y="295"/>
                    <a:pt x="271" y="292"/>
                  </a:cubicBezTo>
                  <a:cubicBezTo>
                    <a:pt x="270" y="292"/>
                    <a:pt x="270" y="292"/>
                    <a:pt x="269" y="292"/>
                  </a:cubicBezTo>
                  <a:cubicBezTo>
                    <a:pt x="270" y="294"/>
                    <a:pt x="271" y="296"/>
                    <a:pt x="272" y="297"/>
                  </a:cubicBezTo>
                  <a:close/>
                  <a:moveTo>
                    <a:pt x="316" y="295"/>
                  </a:moveTo>
                  <a:cubicBezTo>
                    <a:pt x="317" y="295"/>
                    <a:pt x="317" y="296"/>
                    <a:pt x="317" y="297"/>
                  </a:cubicBezTo>
                  <a:cubicBezTo>
                    <a:pt x="318" y="296"/>
                    <a:pt x="319" y="295"/>
                    <a:pt x="320" y="294"/>
                  </a:cubicBezTo>
                  <a:cubicBezTo>
                    <a:pt x="319" y="294"/>
                    <a:pt x="319" y="292"/>
                    <a:pt x="318" y="293"/>
                  </a:cubicBezTo>
                  <a:cubicBezTo>
                    <a:pt x="318" y="294"/>
                    <a:pt x="316" y="294"/>
                    <a:pt x="316" y="295"/>
                  </a:cubicBezTo>
                  <a:close/>
                  <a:moveTo>
                    <a:pt x="289" y="301"/>
                  </a:moveTo>
                  <a:cubicBezTo>
                    <a:pt x="290" y="298"/>
                    <a:pt x="287" y="295"/>
                    <a:pt x="285" y="294"/>
                  </a:cubicBezTo>
                  <a:cubicBezTo>
                    <a:pt x="284" y="297"/>
                    <a:pt x="287" y="299"/>
                    <a:pt x="289" y="301"/>
                  </a:cubicBezTo>
                  <a:close/>
                  <a:moveTo>
                    <a:pt x="306" y="299"/>
                  </a:moveTo>
                  <a:cubicBezTo>
                    <a:pt x="304" y="298"/>
                    <a:pt x="304" y="295"/>
                    <a:pt x="302" y="295"/>
                  </a:cubicBezTo>
                  <a:cubicBezTo>
                    <a:pt x="302" y="297"/>
                    <a:pt x="305" y="299"/>
                    <a:pt x="306" y="299"/>
                  </a:cubicBezTo>
                  <a:close/>
                  <a:moveTo>
                    <a:pt x="343" y="300"/>
                  </a:moveTo>
                  <a:cubicBezTo>
                    <a:pt x="344" y="301"/>
                    <a:pt x="344" y="302"/>
                    <a:pt x="346" y="303"/>
                  </a:cubicBezTo>
                  <a:cubicBezTo>
                    <a:pt x="347" y="302"/>
                    <a:pt x="348" y="302"/>
                    <a:pt x="348" y="300"/>
                  </a:cubicBezTo>
                  <a:cubicBezTo>
                    <a:pt x="347" y="299"/>
                    <a:pt x="346" y="297"/>
                    <a:pt x="344" y="296"/>
                  </a:cubicBezTo>
                  <a:cubicBezTo>
                    <a:pt x="343" y="297"/>
                    <a:pt x="343" y="298"/>
                    <a:pt x="343" y="300"/>
                  </a:cubicBezTo>
                  <a:close/>
                  <a:moveTo>
                    <a:pt x="353" y="300"/>
                  </a:moveTo>
                  <a:cubicBezTo>
                    <a:pt x="355" y="300"/>
                    <a:pt x="354" y="302"/>
                    <a:pt x="356" y="301"/>
                  </a:cubicBezTo>
                  <a:cubicBezTo>
                    <a:pt x="357" y="300"/>
                    <a:pt x="358" y="300"/>
                    <a:pt x="358" y="298"/>
                  </a:cubicBezTo>
                  <a:cubicBezTo>
                    <a:pt x="357" y="298"/>
                    <a:pt x="357" y="296"/>
                    <a:pt x="355" y="296"/>
                  </a:cubicBezTo>
                  <a:cubicBezTo>
                    <a:pt x="355" y="297"/>
                    <a:pt x="354" y="298"/>
                    <a:pt x="353" y="300"/>
                  </a:cubicBezTo>
                  <a:close/>
                  <a:moveTo>
                    <a:pt x="300" y="299"/>
                  </a:moveTo>
                  <a:cubicBezTo>
                    <a:pt x="302" y="299"/>
                    <a:pt x="302" y="302"/>
                    <a:pt x="304" y="302"/>
                  </a:cubicBezTo>
                  <a:cubicBezTo>
                    <a:pt x="303" y="300"/>
                    <a:pt x="302" y="296"/>
                    <a:pt x="300" y="297"/>
                  </a:cubicBezTo>
                  <a:cubicBezTo>
                    <a:pt x="301" y="297"/>
                    <a:pt x="300" y="298"/>
                    <a:pt x="300" y="299"/>
                  </a:cubicBezTo>
                  <a:close/>
                  <a:moveTo>
                    <a:pt x="333" y="300"/>
                  </a:moveTo>
                  <a:cubicBezTo>
                    <a:pt x="335" y="301"/>
                    <a:pt x="337" y="297"/>
                    <a:pt x="334" y="297"/>
                  </a:cubicBezTo>
                  <a:cubicBezTo>
                    <a:pt x="334" y="298"/>
                    <a:pt x="332" y="299"/>
                    <a:pt x="333" y="300"/>
                  </a:cubicBezTo>
                  <a:close/>
                  <a:moveTo>
                    <a:pt x="366" y="301"/>
                  </a:moveTo>
                  <a:cubicBezTo>
                    <a:pt x="366" y="299"/>
                    <a:pt x="366" y="297"/>
                    <a:pt x="365" y="297"/>
                  </a:cubicBezTo>
                  <a:cubicBezTo>
                    <a:pt x="363" y="299"/>
                    <a:pt x="364" y="300"/>
                    <a:pt x="366" y="301"/>
                  </a:cubicBezTo>
                  <a:close/>
                  <a:moveTo>
                    <a:pt x="282" y="298"/>
                  </a:moveTo>
                  <a:cubicBezTo>
                    <a:pt x="283" y="300"/>
                    <a:pt x="285" y="303"/>
                    <a:pt x="287" y="302"/>
                  </a:cubicBezTo>
                  <a:cubicBezTo>
                    <a:pt x="285" y="301"/>
                    <a:pt x="285" y="297"/>
                    <a:pt x="282" y="298"/>
                  </a:cubicBezTo>
                  <a:close/>
                  <a:moveTo>
                    <a:pt x="320" y="301"/>
                  </a:moveTo>
                  <a:cubicBezTo>
                    <a:pt x="321" y="301"/>
                    <a:pt x="323" y="302"/>
                    <a:pt x="321" y="303"/>
                  </a:cubicBezTo>
                  <a:cubicBezTo>
                    <a:pt x="325" y="304"/>
                    <a:pt x="325" y="309"/>
                    <a:pt x="328" y="310"/>
                  </a:cubicBezTo>
                  <a:cubicBezTo>
                    <a:pt x="328" y="306"/>
                    <a:pt x="324" y="301"/>
                    <a:pt x="321" y="298"/>
                  </a:cubicBezTo>
                  <a:cubicBezTo>
                    <a:pt x="320" y="299"/>
                    <a:pt x="320" y="300"/>
                    <a:pt x="320" y="301"/>
                  </a:cubicBezTo>
                  <a:close/>
                  <a:moveTo>
                    <a:pt x="313" y="302"/>
                  </a:moveTo>
                  <a:cubicBezTo>
                    <a:pt x="314" y="302"/>
                    <a:pt x="314" y="301"/>
                    <a:pt x="315" y="301"/>
                  </a:cubicBezTo>
                  <a:cubicBezTo>
                    <a:pt x="314" y="297"/>
                    <a:pt x="310" y="299"/>
                    <a:pt x="313" y="302"/>
                  </a:cubicBezTo>
                  <a:close/>
                  <a:moveTo>
                    <a:pt x="265" y="311"/>
                  </a:moveTo>
                  <a:cubicBezTo>
                    <a:pt x="267" y="310"/>
                    <a:pt x="269" y="308"/>
                    <a:pt x="269" y="305"/>
                  </a:cubicBezTo>
                  <a:cubicBezTo>
                    <a:pt x="267" y="304"/>
                    <a:pt x="265" y="301"/>
                    <a:pt x="262" y="300"/>
                  </a:cubicBezTo>
                  <a:cubicBezTo>
                    <a:pt x="262" y="303"/>
                    <a:pt x="265" y="306"/>
                    <a:pt x="265" y="311"/>
                  </a:cubicBezTo>
                  <a:close/>
                  <a:moveTo>
                    <a:pt x="301" y="306"/>
                  </a:moveTo>
                  <a:cubicBezTo>
                    <a:pt x="302" y="304"/>
                    <a:pt x="299" y="301"/>
                    <a:pt x="298" y="300"/>
                  </a:cubicBezTo>
                  <a:cubicBezTo>
                    <a:pt x="296" y="303"/>
                    <a:pt x="299" y="305"/>
                    <a:pt x="301" y="306"/>
                  </a:cubicBezTo>
                  <a:close/>
                  <a:moveTo>
                    <a:pt x="284" y="307"/>
                  </a:moveTo>
                  <a:cubicBezTo>
                    <a:pt x="284" y="305"/>
                    <a:pt x="281" y="302"/>
                    <a:pt x="280" y="302"/>
                  </a:cubicBezTo>
                  <a:cubicBezTo>
                    <a:pt x="282" y="304"/>
                    <a:pt x="282" y="307"/>
                    <a:pt x="284" y="307"/>
                  </a:cubicBezTo>
                  <a:close/>
                  <a:moveTo>
                    <a:pt x="338" y="306"/>
                  </a:moveTo>
                  <a:cubicBezTo>
                    <a:pt x="340" y="307"/>
                    <a:pt x="340" y="309"/>
                    <a:pt x="342" y="310"/>
                  </a:cubicBezTo>
                  <a:cubicBezTo>
                    <a:pt x="344" y="307"/>
                    <a:pt x="342" y="305"/>
                    <a:pt x="340" y="303"/>
                  </a:cubicBezTo>
                  <a:cubicBezTo>
                    <a:pt x="339" y="304"/>
                    <a:pt x="338" y="305"/>
                    <a:pt x="338" y="306"/>
                  </a:cubicBezTo>
                  <a:close/>
                  <a:moveTo>
                    <a:pt x="372" y="309"/>
                  </a:moveTo>
                  <a:cubicBezTo>
                    <a:pt x="374" y="309"/>
                    <a:pt x="373" y="312"/>
                    <a:pt x="375" y="313"/>
                  </a:cubicBezTo>
                  <a:cubicBezTo>
                    <a:pt x="374" y="309"/>
                    <a:pt x="376" y="305"/>
                    <a:pt x="375" y="303"/>
                  </a:cubicBezTo>
                  <a:cubicBezTo>
                    <a:pt x="375" y="305"/>
                    <a:pt x="373" y="306"/>
                    <a:pt x="372" y="309"/>
                  </a:cubicBezTo>
                  <a:close/>
                  <a:moveTo>
                    <a:pt x="316" y="305"/>
                  </a:moveTo>
                  <a:cubicBezTo>
                    <a:pt x="318" y="309"/>
                    <a:pt x="321" y="313"/>
                    <a:pt x="325" y="316"/>
                  </a:cubicBezTo>
                  <a:cubicBezTo>
                    <a:pt x="325" y="311"/>
                    <a:pt x="319" y="308"/>
                    <a:pt x="317" y="303"/>
                  </a:cubicBezTo>
                  <a:cubicBezTo>
                    <a:pt x="317" y="304"/>
                    <a:pt x="316" y="305"/>
                    <a:pt x="316" y="305"/>
                  </a:cubicBezTo>
                  <a:close/>
                  <a:moveTo>
                    <a:pt x="277" y="307"/>
                  </a:moveTo>
                  <a:cubicBezTo>
                    <a:pt x="278" y="309"/>
                    <a:pt x="278" y="311"/>
                    <a:pt x="281" y="312"/>
                  </a:cubicBezTo>
                  <a:cubicBezTo>
                    <a:pt x="282" y="309"/>
                    <a:pt x="279" y="306"/>
                    <a:pt x="278" y="304"/>
                  </a:cubicBezTo>
                  <a:cubicBezTo>
                    <a:pt x="278" y="306"/>
                    <a:pt x="276" y="305"/>
                    <a:pt x="277" y="307"/>
                  </a:cubicBezTo>
                  <a:close/>
                  <a:moveTo>
                    <a:pt x="309" y="308"/>
                  </a:moveTo>
                  <a:cubicBezTo>
                    <a:pt x="309" y="307"/>
                    <a:pt x="309" y="305"/>
                    <a:pt x="307" y="305"/>
                  </a:cubicBezTo>
                  <a:cubicBezTo>
                    <a:pt x="307" y="306"/>
                    <a:pt x="308" y="308"/>
                    <a:pt x="309" y="308"/>
                  </a:cubicBezTo>
                  <a:close/>
                  <a:moveTo>
                    <a:pt x="297" y="311"/>
                  </a:moveTo>
                  <a:cubicBezTo>
                    <a:pt x="297" y="308"/>
                    <a:pt x="296" y="306"/>
                    <a:pt x="294" y="305"/>
                  </a:cubicBezTo>
                  <a:cubicBezTo>
                    <a:pt x="292" y="307"/>
                    <a:pt x="295" y="310"/>
                    <a:pt x="297" y="311"/>
                  </a:cubicBezTo>
                  <a:close/>
                  <a:moveTo>
                    <a:pt x="363" y="311"/>
                  </a:moveTo>
                  <a:cubicBezTo>
                    <a:pt x="364" y="309"/>
                    <a:pt x="365" y="309"/>
                    <a:pt x="365" y="307"/>
                  </a:cubicBezTo>
                  <a:cubicBezTo>
                    <a:pt x="364" y="307"/>
                    <a:pt x="364" y="305"/>
                    <a:pt x="363" y="305"/>
                  </a:cubicBezTo>
                  <a:cubicBezTo>
                    <a:pt x="363" y="307"/>
                    <a:pt x="362" y="310"/>
                    <a:pt x="363" y="311"/>
                  </a:cubicBezTo>
                  <a:close/>
                  <a:moveTo>
                    <a:pt x="320" y="322"/>
                  </a:moveTo>
                  <a:cubicBezTo>
                    <a:pt x="319" y="320"/>
                    <a:pt x="318" y="319"/>
                    <a:pt x="318" y="318"/>
                  </a:cubicBezTo>
                  <a:cubicBezTo>
                    <a:pt x="318" y="318"/>
                    <a:pt x="318" y="317"/>
                    <a:pt x="319" y="317"/>
                  </a:cubicBezTo>
                  <a:cubicBezTo>
                    <a:pt x="321" y="317"/>
                    <a:pt x="321" y="320"/>
                    <a:pt x="322" y="321"/>
                  </a:cubicBezTo>
                  <a:cubicBezTo>
                    <a:pt x="322" y="320"/>
                    <a:pt x="322" y="319"/>
                    <a:pt x="322" y="318"/>
                  </a:cubicBezTo>
                  <a:cubicBezTo>
                    <a:pt x="319" y="317"/>
                    <a:pt x="317" y="312"/>
                    <a:pt x="315" y="312"/>
                  </a:cubicBezTo>
                  <a:cubicBezTo>
                    <a:pt x="315" y="312"/>
                    <a:pt x="316" y="312"/>
                    <a:pt x="315" y="312"/>
                  </a:cubicBezTo>
                  <a:cubicBezTo>
                    <a:pt x="313" y="311"/>
                    <a:pt x="316" y="309"/>
                    <a:pt x="313" y="309"/>
                  </a:cubicBezTo>
                  <a:cubicBezTo>
                    <a:pt x="313" y="310"/>
                    <a:pt x="311" y="310"/>
                    <a:pt x="311" y="313"/>
                  </a:cubicBezTo>
                  <a:cubicBezTo>
                    <a:pt x="314" y="314"/>
                    <a:pt x="318" y="323"/>
                    <a:pt x="321" y="321"/>
                  </a:cubicBezTo>
                  <a:cubicBezTo>
                    <a:pt x="321" y="322"/>
                    <a:pt x="321" y="322"/>
                    <a:pt x="320" y="322"/>
                  </a:cubicBezTo>
                  <a:close/>
                  <a:moveTo>
                    <a:pt x="306" y="313"/>
                  </a:moveTo>
                  <a:cubicBezTo>
                    <a:pt x="306" y="312"/>
                    <a:pt x="307" y="312"/>
                    <a:pt x="306" y="310"/>
                  </a:cubicBezTo>
                  <a:cubicBezTo>
                    <a:pt x="305" y="310"/>
                    <a:pt x="305" y="308"/>
                    <a:pt x="303" y="309"/>
                  </a:cubicBezTo>
                  <a:cubicBezTo>
                    <a:pt x="303" y="311"/>
                    <a:pt x="305" y="312"/>
                    <a:pt x="306" y="313"/>
                  </a:cubicBezTo>
                  <a:close/>
                  <a:moveTo>
                    <a:pt x="365" y="313"/>
                  </a:moveTo>
                  <a:cubicBezTo>
                    <a:pt x="366" y="311"/>
                    <a:pt x="367" y="311"/>
                    <a:pt x="367" y="309"/>
                  </a:cubicBezTo>
                  <a:cubicBezTo>
                    <a:pt x="365" y="309"/>
                    <a:pt x="363" y="312"/>
                    <a:pt x="365" y="313"/>
                  </a:cubicBezTo>
                  <a:close/>
                  <a:moveTo>
                    <a:pt x="359" y="317"/>
                  </a:moveTo>
                  <a:cubicBezTo>
                    <a:pt x="360" y="314"/>
                    <a:pt x="359" y="310"/>
                    <a:pt x="356" y="310"/>
                  </a:cubicBezTo>
                  <a:cubicBezTo>
                    <a:pt x="354" y="313"/>
                    <a:pt x="355" y="317"/>
                    <a:pt x="359" y="317"/>
                  </a:cubicBezTo>
                  <a:close/>
                  <a:moveTo>
                    <a:pt x="339" y="313"/>
                  </a:moveTo>
                  <a:cubicBezTo>
                    <a:pt x="338" y="313"/>
                    <a:pt x="338" y="311"/>
                    <a:pt x="338" y="311"/>
                  </a:cubicBezTo>
                  <a:cubicBezTo>
                    <a:pt x="335" y="310"/>
                    <a:pt x="338" y="314"/>
                    <a:pt x="339" y="313"/>
                  </a:cubicBezTo>
                  <a:close/>
                  <a:moveTo>
                    <a:pt x="344" y="314"/>
                  </a:moveTo>
                  <a:cubicBezTo>
                    <a:pt x="345" y="314"/>
                    <a:pt x="345" y="315"/>
                    <a:pt x="346" y="316"/>
                  </a:cubicBezTo>
                  <a:cubicBezTo>
                    <a:pt x="346" y="315"/>
                    <a:pt x="348" y="314"/>
                    <a:pt x="348" y="313"/>
                  </a:cubicBezTo>
                  <a:cubicBezTo>
                    <a:pt x="347" y="312"/>
                    <a:pt x="347" y="310"/>
                    <a:pt x="345" y="311"/>
                  </a:cubicBezTo>
                  <a:cubicBezTo>
                    <a:pt x="345" y="312"/>
                    <a:pt x="344" y="312"/>
                    <a:pt x="344" y="314"/>
                  </a:cubicBezTo>
                  <a:close/>
                  <a:moveTo>
                    <a:pt x="261" y="312"/>
                  </a:moveTo>
                  <a:cubicBezTo>
                    <a:pt x="259" y="312"/>
                    <a:pt x="258" y="315"/>
                    <a:pt x="260" y="316"/>
                  </a:cubicBezTo>
                  <a:cubicBezTo>
                    <a:pt x="261" y="315"/>
                    <a:pt x="262" y="317"/>
                    <a:pt x="263" y="315"/>
                  </a:cubicBezTo>
                  <a:cubicBezTo>
                    <a:pt x="263" y="314"/>
                    <a:pt x="262" y="310"/>
                    <a:pt x="261" y="312"/>
                  </a:cubicBezTo>
                  <a:cubicBezTo>
                    <a:pt x="261" y="312"/>
                    <a:pt x="261" y="312"/>
                    <a:pt x="261" y="312"/>
                  </a:cubicBezTo>
                  <a:close/>
                  <a:moveTo>
                    <a:pt x="268" y="317"/>
                  </a:moveTo>
                  <a:cubicBezTo>
                    <a:pt x="270" y="318"/>
                    <a:pt x="271" y="322"/>
                    <a:pt x="273" y="323"/>
                  </a:cubicBezTo>
                  <a:cubicBezTo>
                    <a:pt x="274" y="322"/>
                    <a:pt x="275" y="320"/>
                    <a:pt x="276" y="319"/>
                  </a:cubicBezTo>
                  <a:cubicBezTo>
                    <a:pt x="275" y="317"/>
                    <a:pt x="274" y="314"/>
                    <a:pt x="273" y="311"/>
                  </a:cubicBezTo>
                  <a:cubicBezTo>
                    <a:pt x="272" y="314"/>
                    <a:pt x="270" y="315"/>
                    <a:pt x="268" y="317"/>
                  </a:cubicBezTo>
                  <a:close/>
                  <a:moveTo>
                    <a:pt x="292" y="316"/>
                  </a:moveTo>
                  <a:cubicBezTo>
                    <a:pt x="292" y="314"/>
                    <a:pt x="290" y="313"/>
                    <a:pt x="289" y="312"/>
                  </a:cubicBezTo>
                  <a:cubicBezTo>
                    <a:pt x="287" y="314"/>
                    <a:pt x="290" y="320"/>
                    <a:pt x="292" y="316"/>
                  </a:cubicBezTo>
                  <a:close/>
                  <a:moveTo>
                    <a:pt x="300" y="314"/>
                  </a:moveTo>
                  <a:cubicBezTo>
                    <a:pt x="300" y="315"/>
                    <a:pt x="301" y="318"/>
                    <a:pt x="303" y="317"/>
                  </a:cubicBezTo>
                  <a:cubicBezTo>
                    <a:pt x="302" y="316"/>
                    <a:pt x="301" y="313"/>
                    <a:pt x="300" y="314"/>
                  </a:cubicBezTo>
                  <a:close/>
                  <a:moveTo>
                    <a:pt x="368" y="318"/>
                  </a:moveTo>
                  <a:cubicBezTo>
                    <a:pt x="368" y="317"/>
                    <a:pt x="369" y="314"/>
                    <a:pt x="368" y="314"/>
                  </a:cubicBezTo>
                  <a:cubicBezTo>
                    <a:pt x="367" y="315"/>
                    <a:pt x="366" y="317"/>
                    <a:pt x="368" y="318"/>
                  </a:cubicBezTo>
                  <a:close/>
                  <a:moveTo>
                    <a:pt x="371" y="323"/>
                  </a:moveTo>
                  <a:cubicBezTo>
                    <a:pt x="374" y="322"/>
                    <a:pt x="374" y="318"/>
                    <a:pt x="374" y="315"/>
                  </a:cubicBezTo>
                  <a:cubicBezTo>
                    <a:pt x="369" y="313"/>
                    <a:pt x="371" y="321"/>
                    <a:pt x="371" y="323"/>
                  </a:cubicBezTo>
                  <a:close/>
                  <a:moveTo>
                    <a:pt x="308" y="317"/>
                  </a:moveTo>
                  <a:cubicBezTo>
                    <a:pt x="309" y="318"/>
                    <a:pt x="310" y="320"/>
                    <a:pt x="312" y="320"/>
                  </a:cubicBezTo>
                  <a:cubicBezTo>
                    <a:pt x="313" y="318"/>
                    <a:pt x="310" y="316"/>
                    <a:pt x="309" y="315"/>
                  </a:cubicBezTo>
                  <a:cubicBezTo>
                    <a:pt x="309" y="316"/>
                    <a:pt x="307" y="315"/>
                    <a:pt x="308" y="317"/>
                  </a:cubicBezTo>
                  <a:close/>
                  <a:moveTo>
                    <a:pt x="335" y="318"/>
                  </a:moveTo>
                  <a:cubicBezTo>
                    <a:pt x="334" y="317"/>
                    <a:pt x="334" y="315"/>
                    <a:pt x="333" y="315"/>
                  </a:cubicBezTo>
                  <a:cubicBezTo>
                    <a:pt x="333" y="316"/>
                    <a:pt x="334" y="319"/>
                    <a:pt x="335" y="318"/>
                  </a:cubicBezTo>
                  <a:close/>
                  <a:moveTo>
                    <a:pt x="288" y="321"/>
                  </a:moveTo>
                  <a:cubicBezTo>
                    <a:pt x="288" y="319"/>
                    <a:pt x="288" y="318"/>
                    <a:pt x="286" y="317"/>
                  </a:cubicBezTo>
                  <a:cubicBezTo>
                    <a:pt x="284" y="319"/>
                    <a:pt x="287" y="320"/>
                    <a:pt x="288" y="321"/>
                  </a:cubicBezTo>
                  <a:close/>
                  <a:moveTo>
                    <a:pt x="353" y="326"/>
                  </a:moveTo>
                  <a:cubicBezTo>
                    <a:pt x="354" y="325"/>
                    <a:pt x="355" y="324"/>
                    <a:pt x="356" y="323"/>
                  </a:cubicBezTo>
                  <a:cubicBezTo>
                    <a:pt x="355" y="320"/>
                    <a:pt x="355" y="319"/>
                    <a:pt x="352" y="318"/>
                  </a:cubicBezTo>
                  <a:cubicBezTo>
                    <a:pt x="350" y="320"/>
                    <a:pt x="351" y="325"/>
                    <a:pt x="353" y="326"/>
                  </a:cubicBezTo>
                  <a:close/>
                  <a:moveTo>
                    <a:pt x="363" y="324"/>
                  </a:moveTo>
                  <a:cubicBezTo>
                    <a:pt x="364" y="323"/>
                    <a:pt x="367" y="319"/>
                    <a:pt x="365" y="318"/>
                  </a:cubicBezTo>
                  <a:cubicBezTo>
                    <a:pt x="365" y="320"/>
                    <a:pt x="361" y="323"/>
                    <a:pt x="363" y="324"/>
                  </a:cubicBezTo>
                  <a:close/>
                  <a:moveTo>
                    <a:pt x="293" y="321"/>
                  </a:moveTo>
                  <a:cubicBezTo>
                    <a:pt x="294" y="323"/>
                    <a:pt x="295" y="325"/>
                    <a:pt x="297" y="325"/>
                  </a:cubicBezTo>
                  <a:cubicBezTo>
                    <a:pt x="297" y="324"/>
                    <a:pt x="299" y="324"/>
                    <a:pt x="299" y="322"/>
                  </a:cubicBezTo>
                  <a:cubicBezTo>
                    <a:pt x="298" y="321"/>
                    <a:pt x="297" y="320"/>
                    <a:pt x="296" y="319"/>
                  </a:cubicBezTo>
                  <a:cubicBezTo>
                    <a:pt x="295" y="320"/>
                    <a:pt x="295" y="321"/>
                    <a:pt x="293" y="321"/>
                  </a:cubicBezTo>
                  <a:close/>
                  <a:moveTo>
                    <a:pt x="332" y="325"/>
                  </a:moveTo>
                  <a:cubicBezTo>
                    <a:pt x="333" y="323"/>
                    <a:pt x="330" y="321"/>
                    <a:pt x="329" y="320"/>
                  </a:cubicBezTo>
                  <a:cubicBezTo>
                    <a:pt x="328" y="322"/>
                    <a:pt x="330" y="325"/>
                    <a:pt x="332" y="325"/>
                  </a:cubicBezTo>
                  <a:close/>
                  <a:moveTo>
                    <a:pt x="367" y="328"/>
                  </a:moveTo>
                  <a:cubicBezTo>
                    <a:pt x="367" y="326"/>
                    <a:pt x="369" y="322"/>
                    <a:pt x="367" y="321"/>
                  </a:cubicBezTo>
                  <a:cubicBezTo>
                    <a:pt x="368" y="323"/>
                    <a:pt x="366" y="326"/>
                    <a:pt x="367" y="328"/>
                  </a:cubicBezTo>
                  <a:close/>
                  <a:moveTo>
                    <a:pt x="268" y="330"/>
                  </a:moveTo>
                  <a:cubicBezTo>
                    <a:pt x="269" y="327"/>
                    <a:pt x="267" y="323"/>
                    <a:pt x="265" y="321"/>
                  </a:cubicBezTo>
                  <a:cubicBezTo>
                    <a:pt x="265" y="325"/>
                    <a:pt x="266" y="328"/>
                    <a:pt x="268" y="330"/>
                  </a:cubicBezTo>
                  <a:close/>
                  <a:moveTo>
                    <a:pt x="281" y="326"/>
                  </a:moveTo>
                  <a:cubicBezTo>
                    <a:pt x="282" y="327"/>
                    <a:pt x="283" y="327"/>
                    <a:pt x="283" y="328"/>
                  </a:cubicBezTo>
                  <a:cubicBezTo>
                    <a:pt x="284" y="326"/>
                    <a:pt x="283" y="324"/>
                    <a:pt x="281" y="323"/>
                  </a:cubicBezTo>
                  <a:cubicBezTo>
                    <a:pt x="281" y="324"/>
                    <a:pt x="281" y="325"/>
                    <a:pt x="281" y="326"/>
                  </a:cubicBezTo>
                  <a:close/>
                  <a:moveTo>
                    <a:pt x="269" y="341"/>
                  </a:moveTo>
                  <a:cubicBezTo>
                    <a:pt x="268" y="340"/>
                    <a:pt x="267" y="343"/>
                    <a:pt x="265" y="342"/>
                  </a:cubicBezTo>
                  <a:cubicBezTo>
                    <a:pt x="264" y="342"/>
                    <a:pt x="263" y="341"/>
                    <a:pt x="263" y="340"/>
                  </a:cubicBezTo>
                  <a:cubicBezTo>
                    <a:pt x="267" y="336"/>
                    <a:pt x="263" y="330"/>
                    <a:pt x="262" y="325"/>
                  </a:cubicBezTo>
                  <a:cubicBezTo>
                    <a:pt x="258" y="328"/>
                    <a:pt x="266" y="338"/>
                    <a:pt x="261" y="341"/>
                  </a:cubicBezTo>
                  <a:cubicBezTo>
                    <a:pt x="263" y="344"/>
                    <a:pt x="264" y="346"/>
                    <a:pt x="265" y="349"/>
                  </a:cubicBezTo>
                  <a:cubicBezTo>
                    <a:pt x="268" y="349"/>
                    <a:pt x="268" y="345"/>
                    <a:pt x="270" y="344"/>
                  </a:cubicBezTo>
                  <a:cubicBezTo>
                    <a:pt x="270" y="341"/>
                    <a:pt x="267" y="344"/>
                    <a:pt x="269" y="341"/>
                  </a:cubicBezTo>
                  <a:close/>
                  <a:moveTo>
                    <a:pt x="278" y="334"/>
                  </a:moveTo>
                  <a:cubicBezTo>
                    <a:pt x="281" y="333"/>
                    <a:pt x="282" y="328"/>
                    <a:pt x="279" y="326"/>
                  </a:cubicBezTo>
                  <a:cubicBezTo>
                    <a:pt x="277" y="329"/>
                    <a:pt x="276" y="331"/>
                    <a:pt x="278" y="334"/>
                  </a:cubicBezTo>
                  <a:close/>
                  <a:moveTo>
                    <a:pt x="356" y="332"/>
                  </a:moveTo>
                  <a:cubicBezTo>
                    <a:pt x="357" y="333"/>
                    <a:pt x="358" y="335"/>
                    <a:pt x="360" y="336"/>
                  </a:cubicBezTo>
                  <a:cubicBezTo>
                    <a:pt x="359" y="333"/>
                    <a:pt x="360" y="330"/>
                    <a:pt x="359" y="327"/>
                  </a:cubicBezTo>
                  <a:cubicBezTo>
                    <a:pt x="358" y="329"/>
                    <a:pt x="356" y="330"/>
                    <a:pt x="356" y="332"/>
                  </a:cubicBezTo>
                  <a:close/>
                  <a:moveTo>
                    <a:pt x="336" y="331"/>
                  </a:moveTo>
                  <a:cubicBezTo>
                    <a:pt x="337" y="329"/>
                    <a:pt x="336" y="327"/>
                    <a:pt x="334" y="327"/>
                  </a:cubicBezTo>
                  <a:cubicBezTo>
                    <a:pt x="334" y="329"/>
                    <a:pt x="335" y="330"/>
                    <a:pt x="336" y="331"/>
                  </a:cubicBezTo>
                  <a:close/>
                  <a:moveTo>
                    <a:pt x="292" y="332"/>
                  </a:moveTo>
                  <a:cubicBezTo>
                    <a:pt x="292" y="330"/>
                    <a:pt x="291" y="330"/>
                    <a:pt x="290" y="329"/>
                  </a:cubicBezTo>
                  <a:cubicBezTo>
                    <a:pt x="290" y="330"/>
                    <a:pt x="291" y="331"/>
                    <a:pt x="292" y="332"/>
                  </a:cubicBezTo>
                  <a:close/>
                  <a:moveTo>
                    <a:pt x="287" y="338"/>
                  </a:moveTo>
                  <a:cubicBezTo>
                    <a:pt x="288" y="337"/>
                    <a:pt x="288" y="336"/>
                    <a:pt x="289" y="336"/>
                  </a:cubicBezTo>
                  <a:cubicBezTo>
                    <a:pt x="289" y="333"/>
                    <a:pt x="288" y="331"/>
                    <a:pt x="286" y="331"/>
                  </a:cubicBezTo>
                  <a:cubicBezTo>
                    <a:pt x="284" y="332"/>
                    <a:pt x="286" y="336"/>
                    <a:pt x="287" y="338"/>
                  </a:cubicBezTo>
                  <a:close/>
                  <a:moveTo>
                    <a:pt x="322" y="342"/>
                  </a:moveTo>
                  <a:cubicBezTo>
                    <a:pt x="324" y="339"/>
                    <a:pt x="327" y="334"/>
                    <a:pt x="323" y="332"/>
                  </a:cubicBezTo>
                  <a:cubicBezTo>
                    <a:pt x="319" y="334"/>
                    <a:pt x="320" y="339"/>
                    <a:pt x="322" y="342"/>
                  </a:cubicBezTo>
                  <a:close/>
                  <a:moveTo>
                    <a:pt x="281" y="340"/>
                  </a:moveTo>
                  <a:cubicBezTo>
                    <a:pt x="282" y="340"/>
                    <a:pt x="282" y="342"/>
                    <a:pt x="284" y="342"/>
                  </a:cubicBezTo>
                  <a:cubicBezTo>
                    <a:pt x="286" y="339"/>
                    <a:pt x="284" y="336"/>
                    <a:pt x="282" y="335"/>
                  </a:cubicBezTo>
                  <a:cubicBezTo>
                    <a:pt x="282" y="336"/>
                    <a:pt x="280" y="337"/>
                    <a:pt x="281" y="340"/>
                  </a:cubicBezTo>
                  <a:close/>
                  <a:moveTo>
                    <a:pt x="293" y="352"/>
                  </a:moveTo>
                  <a:cubicBezTo>
                    <a:pt x="296" y="347"/>
                    <a:pt x="300" y="340"/>
                    <a:pt x="300" y="335"/>
                  </a:cubicBezTo>
                  <a:cubicBezTo>
                    <a:pt x="299" y="340"/>
                    <a:pt x="289" y="346"/>
                    <a:pt x="293" y="352"/>
                  </a:cubicBezTo>
                  <a:close/>
                  <a:moveTo>
                    <a:pt x="356" y="337"/>
                  </a:moveTo>
                  <a:cubicBezTo>
                    <a:pt x="355" y="336"/>
                    <a:pt x="356" y="337"/>
                    <a:pt x="356" y="335"/>
                  </a:cubicBezTo>
                  <a:cubicBezTo>
                    <a:pt x="355" y="336"/>
                    <a:pt x="354" y="334"/>
                    <a:pt x="354" y="335"/>
                  </a:cubicBezTo>
                  <a:cubicBezTo>
                    <a:pt x="354" y="336"/>
                    <a:pt x="357" y="338"/>
                    <a:pt x="356" y="337"/>
                  </a:cubicBezTo>
                  <a:close/>
                  <a:moveTo>
                    <a:pt x="345" y="340"/>
                  </a:moveTo>
                  <a:cubicBezTo>
                    <a:pt x="344" y="338"/>
                    <a:pt x="343" y="336"/>
                    <a:pt x="341" y="335"/>
                  </a:cubicBezTo>
                  <a:cubicBezTo>
                    <a:pt x="340" y="337"/>
                    <a:pt x="342" y="340"/>
                    <a:pt x="345" y="340"/>
                  </a:cubicBezTo>
                  <a:close/>
                  <a:moveTo>
                    <a:pt x="274" y="340"/>
                  </a:moveTo>
                  <a:cubicBezTo>
                    <a:pt x="273" y="339"/>
                    <a:pt x="273" y="337"/>
                    <a:pt x="271" y="336"/>
                  </a:cubicBezTo>
                  <a:cubicBezTo>
                    <a:pt x="271" y="338"/>
                    <a:pt x="272" y="340"/>
                    <a:pt x="274" y="340"/>
                  </a:cubicBezTo>
                  <a:close/>
                  <a:moveTo>
                    <a:pt x="254" y="364"/>
                  </a:moveTo>
                  <a:cubicBezTo>
                    <a:pt x="258" y="362"/>
                    <a:pt x="258" y="356"/>
                    <a:pt x="262" y="355"/>
                  </a:cubicBezTo>
                  <a:cubicBezTo>
                    <a:pt x="261" y="352"/>
                    <a:pt x="263" y="353"/>
                    <a:pt x="261" y="352"/>
                  </a:cubicBezTo>
                  <a:cubicBezTo>
                    <a:pt x="261" y="352"/>
                    <a:pt x="261" y="349"/>
                    <a:pt x="261" y="348"/>
                  </a:cubicBezTo>
                  <a:cubicBezTo>
                    <a:pt x="261" y="348"/>
                    <a:pt x="259" y="347"/>
                    <a:pt x="259" y="347"/>
                  </a:cubicBezTo>
                  <a:cubicBezTo>
                    <a:pt x="258" y="345"/>
                    <a:pt x="259" y="339"/>
                    <a:pt x="255" y="338"/>
                  </a:cubicBezTo>
                  <a:cubicBezTo>
                    <a:pt x="255" y="348"/>
                    <a:pt x="255" y="357"/>
                    <a:pt x="254" y="364"/>
                  </a:cubicBezTo>
                  <a:close/>
                  <a:moveTo>
                    <a:pt x="327" y="343"/>
                  </a:moveTo>
                  <a:cubicBezTo>
                    <a:pt x="328" y="343"/>
                    <a:pt x="329" y="341"/>
                    <a:pt x="330" y="341"/>
                  </a:cubicBezTo>
                  <a:cubicBezTo>
                    <a:pt x="330" y="340"/>
                    <a:pt x="329" y="338"/>
                    <a:pt x="328" y="338"/>
                  </a:cubicBezTo>
                  <a:cubicBezTo>
                    <a:pt x="328" y="341"/>
                    <a:pt x="326" y="340"/>
                    <a:pt x="327" y="343"/>
                  </a:cubicBezTo>
                  <a:close/>
                  <a:moveTo>
                    <a:pt x="369" y="345"/>
                  </a:moveTo>
                  <a:cubicBezTo>
                    <a:pt x="371" y="347"/>
                    <a:pt x="373" y="340"/>
                    <a:pt x="370" y="339"/>
                  </a:cubicBezTo>
                  <a:cubicBezTo>
                    <a:pt x="369" y="341"/>
                    <a:pt x="371" y="344"/>
                    <a:pt x="369" y="345"/>
                  </a:cubicBezTo>
                  <a:close/>
                  <a:moveTo>
                    <a:pt x="366" y="345"/>
                  </a:moveTo>
                  <a:cubicBezTo>
                    <a:pt x="367" y="345"/>
                    <a:pt x="367" y="340"/>
                    <a:pt x="366" y="340"/>
                  </a:cubicBezTo>
                  <a:cubicBezTo>
                    <a:pt x="367" y="343"/>
                    <a:pt x="364" y="344"/>
                    <a:pt x="366" y="345"/>
                  </a:cubicBezTo>
                  <a:close/>
                  <a:moveTo>
                    <a:pt x="280" y="348"/>
                  </a:moveTo>
                  <a:cubicBezTo>
                    <a:pt x="282" y="345"/>
                    <a:pt x="280" y="342"/>
                    <a:pt x="278" y="341"/>
                  </a:cubicBezTo>
                  <a:cubicBezTo>
                    <a:pt x="277" y="342"/>
                    <a:pt x="279" y="346"/>
                    <a:pt x="280" y="348"/>
                  </a:cubicBezTo>
                  <a:close/>
                  <a:moveTo>
                    <a:pt x="341" y="345"/>
                  </a:moveTo>
                  <a:cubicBezTo>
                    <a:pt x="341" y="343"/>
                    <a:pt x="339" y="342"/>
                    <a:pt x="338" y="341"/>
                  </a:cubicBezTo>
                  <a:cubicBezTo>
                    <a:pt x="338" y="343"/>
                    <a:pt x="340" y="344"/>
                    <a:pt x="341" y="345"/>
                  </a:cubicBezTo>
                  <a:close/>
                  <a:moveTo>
                    <a:pt x="330" y="348"/>
                  </a:moveTo>
                  <a:cubicBezTo>
                    <a:pt x="331" y="347"/>
                    <a:pt x="331" y="345"/>
                    <a:pt x="332" y="343"/>
                  </a:cubicBezTo>
                  <a:cubicBezTo>
                    <a:pt x="331" y="343"/>
                    <a:pt x="331" y="343"/>
                    <a:pt x="330" y="343"/>
                  </a:cubicBezTo>
                  <a:cubicBezTo>
                    <a:pt x="330" y="344"/>
                    <a:pt x="327" y="347"/>
                    <a:pt x="330" y="348"/>
                  </a:cubicBezTo>
                  <a:close/>
                  <a:moveTo>
                    <a:pt x="352" y="351"/>
                  </a:moveTo>
                  <a:cubicBezTo>
                    <a:pt x="353" y="350"/>
                    <a:pt x="353" y="349"/>
                    <a:pt x="354" y="348"/>
                  </a:cubicBezTo>
                  <a:cubicBezTo>
                    <a:pt x="352" y="349"/>
                    <a:pt x="352" y="346"/>
                    <a:pt x="350" y="346"/>
                  </a:cubicBezTo>
                  <a:cubicBezTo>
                    <a:pt x="349" y="348"/>
                    <a:pt x="351" y="349"/>
                    <a:pt x="352" y="351"/>
                  </a:cubicBezTo>
                  <a:close/>
                  <a:moveTo>
                    <a:pt x="278" y="350"/>
                  </a:moveTo>
                  <a:cubicBezTo>
                    <a:pt x="279" y="349"/>
                    <a:pt x="278" y="347"/>
                    <a:pt x="277" y="347"/>
                  </a:cubicBezTo>
                  <a:cubicBezTo>
                    <a:pt x="276" y="349"/>
                    <a:pt x="277" y="350"/>
                    <a:pt x="278" y="350"/>
                  </a:cubicBezTo>
                  <a:close/>
                  <a:moveTo>
                    <a:pt x="334" y="355"/>
                  </a:moveTo>
                  <a:cubicBezTo>
                    <a:pt x="337" y="354"/>
                    <a:pt x="337" y="350"/>
                    <a:pt x="334" y="348"/>
                  </a:cubicBezTo>
                  <a:cubicBezTo>
                    <a:pt x="334" y="350"/>
                    <a:pt x="331" y="354"/>
                    <a:pt x="334" y="355"/>
                  </a:cubicBezTo>
                  <a:close/>
                  <a:moveTo>
                    <a:pt x="347" y="354"/>
                  </a:moveTo>
                  <a:cubicBezTo>
                    <a:pt x="347" y="351"/>
                    <a:pt x="346" y="350"/>
                    <a:pt x="345" y="349"/>
                  </a:cubicBezTo>
                  <a:cubicBezTo>
                    <a:pt x="344" y="351"/>
                    <a:pt x="346" y="352"/>
                    <a:pt x="347" y="354"/>
                  </a:cubicBezTo>
                  <a:close/>
                  <a:moveTo>
                    <a:pt x="323" y="360"/>
                  </a:moveTo>
                  <a:cubicBezTo>
                    <a:pt x="326" y="363"/>
                    <a:pt x="327" y="371"/>
                    <a:pt x="327" y="376"/>
                  </a:cubicBezTo>
                  <a:cubicBezTo>
                    <a:pt x="330" y="374"/>
                    <a:pt x="327" y="371"/>
                    <a:pt x="328" y="368"/>
                  </a:cubicBezTo>
                  <a:cubicBezTo>
                    <a:pt x="329" y="367"/>
                    <a:pt x="333" y="366"/>
                    <a:pt x="332" y="364"/>
                  </a:cubicBezTo>
                  <a:cubicBezTo>
                    <a:pt x="331" y="365"/>
                    <a:pt x="330" y="366"/>
                    <a:pt x="328" y="366"/>
                  </a:cubicBezTo>
                  <a:cubicBezTo>
                    <a:pt x="323" y="361"/>
                    <a:pt x="330" y="356"/>
                    <a:pt x="326" y="350"/>
                  </a:cubicBezTo>
                  <a:cubicBezTo>
                    <a:pt x="326" y="350"/>
                    <a:pt x="325" y="350"/>
                    <a:pt x="325" y="350"/>
                  </a:cubicBezTo>
                  <a:cubicBezTo>
                    <a:pt x="322" y="353"/>
                    <a:pt x="326" y="358"/>
                    <a:pt x="323" y="360"/>
                  </a:cubicBezTo>
                  <a:close/>
                  <a:moveTo>
                    <a:pt x="271" y="359"/>
                  </a:moveTo>
                  <a:cubicBezTo>
                    <a:pt x="274" y="358"/>
                    <a:pt x="273" y="352"/>
                    <a:pt x="270" y="350"/>
                  </a:cubicBezTo>
                  <a:cubicBezTo>
                    <a:pt x="268" y="353"/>
                    <a:pt x="268" y="357"/>
                    <a:pt x="271" y="359"/>
                  </a:cubicBezTo>
                  <a:close/>
                  <a:moveTo>
                    <a:pt x="284" y="354"/>
                  </a:moveTo>
                  <a:cubicBezTo>
                    <a:pt x="284" y="353"/>
                    <a:pt x="285" y="353"/>
                    <a:pt x="285" y="352"/>
                  </a:cubicBezTo>
                  <a:cubicBezTo>
                    <a:pt x="284" y="352"/>
                    <a:pt x="284" y="352"/>
                    <a:pt x="283" y="352"/>
                  </a:cubicBezTo>
                  <a:cubicBezTo>
                    <a:pt x="284" y="352"/>
                    <a:pt x="283" y="354"/>
                    <a:pt x="284" y="354"/>
                  </a:cubicBezTo>
                  <a:close/>
                  <a:moveTo>
                    <a:pt x="356" y="356"/>
                  </a:moveTo>
                  <a:cubicBezTo>
                    <a:pt x="358" y="357"/>
                    <a:pt x="358" y="358"/>
                    <a:pt x="360" y="358"/>
                  </a:cubicBezTo>
                  <a:cubicBezTo>
                    <a:pt x="359" y="356"/>
                    <a:pt x="359" y="354"/>
                    <a:pt x="360" y="353"/>
                  </a:cubicBezTo>
                  <a:cubicBezTo>
                    <a:pt x="358" y="352"/>
                    <a:pt x="358" y="355"/>
                    <a:pt x="356" y="356"/>
                  </a:cubicBezTo>
                  <a:close/>
                  <a:moveTo>
                    <a:pt x="285" y="360"/>
                  </a:moveTo>
                  <a:cubicBezTo>
                    <a:pt x="286" y="360"/>
                    <a:pt x="286" y="360"/>
                    <a:pt x="286" y="361"/>
                  </a:cubicBezTo>
                  <a:cubicBezTo>
                    <a:pt x="288" y="361"/>
                    <a:pt x="289" y="360"/>
                    <a:pt x="290" y="359"/>
                  </a:cubicBezTo>
                  <a:cubicBezTo>
                    <a:pt x="289" y="358"/>
                    <a:pt x="289" y="356"/>
                    <a:pt x="287" y="356"/>
                  </a:cubicBezTo>
                  <a:cubicBezTo>
                    <a:pt x="287" y="357"/>
                    <a:pt x="285" y="357"/>
                    <a:pt x="285" y="360"/>
                  </a:cubicBezTo>
                  <a:close/>
                  <a:moveTo>
                    <a:pt x="267" y="360"/>
                  </a:moveTo>
                  <a:cubicBezTo>
                    <a:pt x="267" y="359"/>
                    <a:pt x="266" y="358"/>
                    <a:pt x="265" y="358"/>
                  </a:cubicBezTo>
                  <a:cubicBezTo>
                    <a:pt x="264" y="359"/>
                    <a:pt x="266" y="360"/>
                    <a:pt x="267" y="360"/>
                  </a:cubicBezTo>
                  <a:close/>
                  <a:moveTo>
                    <a:pt x="352" y="367"/>
                  </a:moveTo>
                  <a:cubicBezTo>
                    <a:pt x="353" y="368"/>
                    <a:pt x="354" y="368"/>
                    <a:pt x="353" y="369"/>
                  </a:cubicBezTo>
                  <a:cubicBezTo>
                    <a:pt x="357" y="370"/>
                    <a:pt x="357" y="366"/>
                    <a:pt x="359" y="364"/>
                  </a:cubicBezTo>
                  <a:cubicBezTo>
                    <a:pt x="357" y="363"/>
                    <a:pt x="356" y="361"/>
                    <a:pt x="354" y="360"/>
                  </a:cubicBezTo>
                  <a:cubicBezTo>
                    <a:pt x="353" y="362"/>
                    <a:pt x="354" y="366"/>
                    <a:pt x="352" y="367"/>
                  </a:cubicBezTo>
                  <a:close/>
                  <a:moveTo>
                    <a:pt x="265" y="367"/>
                  </a:moveTo>
                  <a:cubicBezTo>
                    <a:pt x="266" y="366"/>
                    <a:pt x="266" y="361"/>
                    <a:pt x="264" y="360"/>
                  </a:cubicBezTo>
                  <a:cubicBezTo>
                    <a:pt x="263" y="362"/>
                    <a:pt x="263" y="366"/>
                    <a:pt x="265" y="367"/>
                  </a:cubicBezTo>
                  <a:close/>
                  <a:moveTo>
                    <a:pt x="364" y="362"/>
                  </a:moveTo>
                  <a:cubicBezTo>
                    <a:pt x="364" y="364"/>
                    <a:pt x="365" y="374"/>
                    <a:pt x="365" y="368"/>
                  </a:cubicBezTo>
                  <a:cubicBezTo>
                    <a:pt x="366" y="367"/>
                    <a:pt x="365" y="364"/>
                    <a:pt x="366" y="362"/>
                  </a:cubicBezTo>
                  <a:cubicBezTo>
                    <a:pt x="366" y="362"/>
                    <a:pt x="366" y="361"/>
                    <a:pt x="365" y="361"/>
                  </a:cubicBezTo>
                  <a:cubicBezTo>
                    <a:pt x="365" y="362"/>
                    <a:pt x="365" y="362"/>
                    <a:pt x="364" y="362"/>
                  </a:cubicBezTo>
                  <a:close/>
                  <a:moveTo>
                    <a:pt x="344" y="365"/>
                  </a:moveTo>
                  <a:cubicBezTo>
                    <a:pt x="343" y="364"/>
                    <a:pt x="345" y="362"/>
                    <a:pt x="343" y="361"/>
                  </a:cubicBezTo>
                  <a:cubicBezTo>
                    <a:pt x="343" y="363"/>
                    <a:pt x="341" y="364"/>
                    <a:pt x="344" y="365"/>
                  </a:cubicBezTo>
                  <a:close/>
                  <a:moveTo>
                    <a:pt x="276" y="366"/>
                  </a:moveTo>
                  <a:cubicBezTo>
                    <a:pt x="276" y="365"/>
                    <a:pt x="277" y="365"/>
                    <a:pt x="277" y="363"/>
                  </a:cubicBezTo>
                  <a:cubicBezTo>
                    <a:pt x="275" y="363"/>
                    <a:pt x="274" y="366"/>
                    <a:pt x="276" y="366"/>
                  </a:cubicBezTo>
                  <a:close/>
                  <a:moveTo>
                    <a:pt x="253" y="374"/>
                  </a:moveTo>
                  <a:cubicBezTo>
                    <a:pt x="254" y="374"/>
                    <a:pt x="254" y="375"/>
                    <a:pt x="254" y="376"/>
                  </a:cubicBezTo>
                  <a:cubicBezTo>
                    <a:pt x="256" y="374"/>
                    <a:pt x="257" y="376"/>
                    <a:pt x="259" y="376"/>
                  </a:cubicBezTo>
                  <a:cubicBezTo>
                    <a:pt x="259" y="374"/>
                    <a:pt x="261" y="373"/>
                    <a:pt x="262" y="371"/>
                  </a:cubicBezTo>
                  <a:cubicBezTo>
                    <a:pt x="260" y="369"/>
                    <a:pt x="261" y="366"/>
                    <a:pt x="259" y="365"/>
                  </a:cubicBezTo>
                  <a:cubicBezTo>
                    <a:pt x="257" y="369"/>
                    <a:pt x="256" y="372"/>
                    <a:pt x="253" y="374"/>
                  </a:cubicBezTo>
                  <a:close/>
                  <a:moveTo>
                    <a:pt x="282" y="368"/>
                  </a:moveTo>
                  <a:cubicBezTo>
                    <a:pt x="283" y="367"/>
                    <a:pt x="282" y="365"/>
                    <a:pt x="281" y="365"/>
                  </a:cubicBezTo>
                  <a:cubicBezTo>
                    <a:pt x="280" y="366"/>
                    <a:pt x="280" y="369"/>
                    <a:pt x="282" y="368"/>
                  </a:cubicBezTo>
                  <a:close/>
                  <a:moveTo>
                    <a:pt x="334" y="374"/>
                  </a:moveTo>
                  <a:cubicBezTo>
                    <a:pt x="336" y="372"/>
                    <a:pt x="337" y="371"/>
                    <a:pt x="338" y="369"/>
                  </a:cubicBezTo>
                  <a:cubicBezTo>
                    <a:pt x="337" y="368"/>
                    <a:pt x="337" y="366"/>
                    <a:pt x="335" y="366"/>
                  </a:cubicBezTo>
                  <a:cubicBezTo>
                    <a:pt x="335" y="369"/>
                    <a:pt x="331" y="372"/>
                    <a:pt x="334" y="374"/>
                  </a:cubicBezTo>
                  <a:close/>
                  <a:moveTo>
                    <a:pt x="343" y="370"/>
                  </a:moveTo>
                  <a:cubicBezTo>
                    <a:pt x="345" y="370"/>
                    <a:pt x="345" y="368"/>
                    <a:pt x="345" y="366"/>
                  </a:cubicBezTo>
                  <a:cubicBezTo>
                    <a:pt x="345" y="366"/>
                    <a:pt x="345" y="366"/>
                    <a:pt x="344" y="366"/>
                  </a:cubicBezTo>
                  <a:cubicBezTo>
                    <a:pt x="345" y="368"/>
                    <a:pt x="343" y="368"/>
                    <a:pt x="343" y="370"/>
                  </a:cubicBezTo>
                  <a:close/>
                  <a:moveTo>
                    <a:pt x="287" y="380"/>
                  </a:moveTo>
                  <a:cubicBezTo>
                    <a:pt x="289" y="380"/>
                    <a:pt x="289" y="379"/>
                    <a:pt x="290" y="379"/>
                  </a:cubicBezTo>
                  <a:cubicBezTo>
                    <a:pt x="291" y="375"/>
                    <a:pt x="293" y="369"/>
                    <a:pt x="292" y="367"/>
                  </a:cubicBezTo>
                  <a:cubicBezTo>
                    <a:pt x="292" y="373"/>
                    <a:pt x="283" y="375"/>
                    <a:pt x="287" y="380"/>
                  </a:cubicBezTo>
                  <a:close/>
                  <a:moveTo>
                    <a:pt x="278" y="373"/>
                  </a:moveTo>
                  <a:cubicBezTo>
                    <a:pt x="280" y="373"/>
                    <a:pt x="280" y="371"/>
                    <a:pt x="281" y="370"/>
                  </a:cubicBezTo>
                  <a:cubicBezTo>
                    <a:pt x="280" y="370"/>
                    <a:pt x="279" y="369"/>
                    <a:pt x="278" y="369"/>
                  </a:cubicBezTo>
                  <a:cubicBezTo>
                    <a:pt x="277" y="370"/>
                    <a:pt x="278" y="371"/>
                    <a:pt x="278" y="373"/>
                  </a:cubicBezTo>
                  <a:close/>
                  <a:moveTo>
                    <a:pt x="346" y="374"/>
                  </a:moveTo>
                  <a:cubicBezTo>
                    <a:pt x="348" y="374"/>
                    <a:pt x="348" y="377"/>
                    <a:pt x="350" y="377"/>
                  </a:cubicBezTo>
                  <a:cubicBezTo>
                    <a:pt x="350" y="376"/>
                    <a:pt x="351" y="376"/>
                    <a:pt x="351" y="376"/>
                  </a:cubicBezTo>
                  <a:cubicBezTo>
                    <a:pt x="350" y="375"/>
                    <a:pt x="349" y="373"/>
                    <a:pt x="350" y="371"/>
                  </a:cubicBezTo>
                  <a:cubicBezTo>
                    <a:pt x="349" y="371"/>
                    <a:pt x="349" y="370"/>
                    <a:pt x="348" y="369"/>
                  </a:cubicBezTo>
                  <a:cubicBezTo>
                    <a:pt x="348" y="372"/>
                    <a:pt x="346" y="372"/>
                    <a:pt x="346" y="374"/>
                  </a:cubicBezTo>
                  <a:close/>
                  <a:moveTo>
                    <a:pt x="358" y="373"/>
                  </a:moveTo>
                  <a:cubicBezTo>
                    <a:pt x="359" y="373"/>
                    <a:pt x="360" y="376"/>
                    <a:pt x="361" y="374"/>
                  </a:cubicBezTo>
                  <a:cubicBezTo>
                    <a:pt x="360" y="374"/>
                    <a:pt x="362" y="370"/>
                    <a:pt x="360" y="370"/>
                  </a:cubicBezTo>
                  <a:cubicBezTo>
                    <a:pt x="360" y="371"/>
                    <a:pt x="358" y="371"/>
                    <a:pt x="358" y="373"/>
                  </a:cubicBezTo>
                  <a:close/>
                  <a:moveTo>
                    <a:pt x="284" y="373"/>
                  </a:moveTo>
                  <a:cubicBezTo>
                    <a:pt x="284" y="372"/>
                    <a:pt x="285" y="372"/>
                    <a:pt x="285" y="370"/>
                  </a:cubicBezTo>
                  <a:cubicBezTo>
                    <a:pt x="284" y="371"/>
                    <a:pt x="282" y="373"/>
                    <a:pt x="284" y="373"/>
                  </a:cubicBezTo>
                  <a:close/>
                  <a:moveTo>
                    <a:pt x="269" y="377"/>
                  </a:moveTo>
                  <a:cubicBezTo>
                    <a:pt x="269" y="375"/>
                    <a:pt x="270" y="375"/>
                    <a:pt x="270" y="373"/>
                  </a:cubicBezTo>
                  <a:cubicBezTo>
                    <a:pt x="268" y="372"/>
                    <a:pt x="267" y="377"/>
                    <a:pt x="269" y="377"/>
                  </a:cubicBezTo>
                  <a:close/>
                  <a:moveTo>
                    <a:pt x="275" y="378"/>
                  </a:moveTo>
                  <a:cubicBezTo>
                    <a:pt x="277" y="378"/>
                    <a:pt x="277" y="375"/>
                    <a:pt x="275" y="374"/>
                  </a:cubicBezTo>
                  <a:cubicBezTo>
                    <a:pt x="274" y="375"/>
                    <a:pt x="273" y="377"/>
                    <a:pt x="275" y="378"/>
                  </a:cubicBezTo>
                  <a:close/>
                  <a:moveTo>
                    <a:pt x="335" y="378"/>
                  </a:moveTo>
                  <a:cubicBezTo>
                    <a:pt x="336" y="379"/>
                    <a:pt x="336" y="381"/>
                    <a:pt x="339" y="381"/>
                  </a:cubicBezTo>
                  <a:cubicBezTo>
                    <a:pt x="339" y="379"/>
                    <a:pt x="340" y="375"/>
                    <a:pt x="338" y="375"/>
                  </a:cubicBezTo>
                  <a:cubicBezTo>
                    <a:pt x="338" y="376"/>
                    <a:pt x="336" y="376"/>
                    <a:pt x="335" y="378"/>
                  </a:cubicBezTo>
                  <a:close/>
                  <a:moveTo>
                    <a:pt x="356" y="382"/>
                  </a:moveTo>
                  <a:cubicBezTo>
                    <a:pt x="358" y="382"/>
                    <a:pt x="359" y="381"/>
                    <a:pt x="359" y="380"/>
                  </a:cubicBezTo>
                  <a:cubicBezTo>
                    <a:pt x="358" y="379"/>
                    <a:pt x="357" y="377"/>
                    <a:pt x="356" y="376"/>
                  </a:cubicBezTo>
                  <a:cubicBezTo>
                    <a:pt x="354" y="378"/>
                    <a:pt x="356" y="379"/>
                    <a:pt x="356" y="382"/>
                  </a:cubicBezTo>
                  <a:close/>
                  <a:moveTo>
                    <a:pt x="344" y="387"/>
                  </a:moveTo>
                  <a:cubicBezTo>
                    <a:pt x="348" y="385"/>
                    <a:pt x="347" y="380"/>
                    <a:pt x="344" y="377"/>
                  </a:cubicBezTo>
                  <a:cubicBezTo>
                    <a:pt x="342" y="380"/>
                    <a:pt x="344" y="383"/>
                    <a:pt x="344" y="387"/>
                  </a:cubicBezTo>
                  <a:close/>
                  <a:moveTo>
                    <a:pt x="330" y="397"/>
                  </a:moveTo>
                  <a:cubicBezTo>
                    <a:pt x="332" y="399"/>
                    <a:pt x="334" y="405"/>
                    <a:pt x="336" y="405"/>
                  </a:cubicBezTo>
                  <a:cubicBezTo>
                    <a:pt x="335" y="404"/>
                    <a:pt x="338" y="402"/>
                    <a:pt x="338" y="400"/>
                  </a:cubicBezTo>
                  <a:cubicBezTo>
                    <a:pt x="336" y="401"/>
                    <a:pt x="336" y="399"/>
                    <a:pt x="334" y="400"/>
                  </a:cubicBezTo>
                  <a:cubicBezTo>
                    <a:pt x="332" y="395"/>
                    <a:pt x="333" y="388"/>
                    <a:pt x="335" y="383"/>
                  </a:cubicBezTo>
                  <a:cubicBezTo>
                    <a:pt x="334" y="381"/>
                    <a:pt x="331" y="380"/>
                    <a:pt x="329" y="378"/>
                  </a:cubicBezTo>
                  <a:cubicBezTo>
                    <a:pt x="329" y="385"/>
                    <a:pt x="332" y="392"/>
                    <a:pt x="330" y="397"/>
                  </a:cubicBezTo>
                  <a:close/>
                  <a:moveTo>
                    <a:pt x="273" y="383"/>
                  </a:moveTo>
                  <a:cubicBezTo>
                    <a:pt x="274" y="382"/>
                    <a:pt x="273" y="380"/>
                    <a:pt x="273" y="379"/>
                  </a:cubicBezTo>
                  <a:cubicBezTo>
                    <a:pt x="270" y="378"/>
                    <a:pt x="271" y="383"/>
                    <a:pt x="273" y="383"/>
                  </a:cubicBezTo>
                  <a:close/>
                  <a:moveTo>
                    <a:pt x="262" y="383"/>
                  </a:moveTo>
                  <a:cubicBezTo>
                    <a:pt x="262" y="383"/>
                    <a:pt x="263" y="384"/>
                    <a:pt x="263" y="384"/>
                  </a:cubicBezTo>
                  <a:cubicBezTo>
                    <a:pt x="265" y="384"/>
                    <a:pt x="267" y="380"/>
                    <a:pt x="264" y="379"/>
                  </a:cubicBezTo>
                  <a:cubicBezTo>
                    <a:pt x="264" y="381"/>
                    <a:pt x="262" y="381"/>
                    <a:pt x="262" y="383"/>
                  </a:cubicBezTo>
                  <a:close/>
                  <a:moveTo>
                    <a:pt x="277" y="382"/>
                  </a:moveTo>
                  <a:cubicBezTo>
                    <a:pt x="279" y="382"/>
                    <a:pt x="279" y="381"/>
                    <a:pt x="279" y="380"/>
                  </a:cubicBezTo>
                  <a:cubicBezTo>
                    <a:pt x="278" y="380"/>
                    <a:pt x="278" y="380"/>
                    <a:pt x="277" y="380"/>
                  </a:cubicBezTo>
                  <a:cubicBezTo>
                    <a:pt x="276" y="380"/>
                    <a:pt x="276" y="382"/>
                    <a:pt x="277" y="382"/>
                  </a:cubicBezTo>
                  <a:close/>
                  <a:moveTo>
                    <a:pt x="356" y="384"/>
                  </a:moveTo>
                  <a:cubicBezTo>
                    <a:pt x="354" y="383"/>
                    <a:pt x="355" y="381"/>
                    <a:pt x="353" y="380"/>
                  </a:cubicBezTo>
                  <a:cubicBezTo>
                    <a:pt x="352" y="381"/>
                    <a:pt x="355" y="386"/>
                    <a:pt x="356" y="384"/>
                  </a:cubicBezTo>
                  <a:close/>
                  <a:moveTo>
                    <a:pt x="281" y="389"/>
                  </a:moveTo>
                  <a:cubicBezTo>
                    <a:pt x="281" y="387"/>
                    <a:pt x="284" y="385"/>
                    <a:pt x="281" y="383"/>
                  </a:cubicBezTo>
                  <a:cubicBezTo>
                    <a:pt x="281" y="385"/>
                    <a:pt x="278" y="388"/>
                    <a:pt x="281" y="389"/>
                  </a:cubicBezTo>
                  <a:close/>
                  <a:moveTo>
                    <a:pt x="267" y="391"/>
                  </a:moveTo>
                  <a:cubicBezTo>
                    <a:pt x="267" y="389"/>
                    <a:pt x="269" y="390"/>
                    <a:pt x="269" y="388"/>
                  </a:cubicBezTo>
                  <a:cubicBezTo>
                    <a:pt x="268" y="387"/>
                    <a:pt x="268" y="386"/>
                    <a:pt x="267" y="386"/>
                  </a:cubicBezTo>
                  <a:cubicBezTo>
                    <a:pt x="266" y="387"/>
                    <a:pt x="265" y="390"/>
                    <a:pt x="267" y="391"/>
                  </a:cubicBezTo>
                  <a:close/>
                  <a:moveTo>
                    <a:pt x="346" y="393"/>
                  </a:moveTo>
                  <a:cubicBezTo>
                    <a:pt x="348" y="394"/>
                    <a:pt x="348" y="396"/>
                    <a:pt x="349" y="397"/>
                  </a:cubicBezTo>
                  <a:cubicBezTo>
                    <a:pt x="353" y="394"/>
                    <a:pt x="352" y="389"/>
                    <a:pt x="350" y="387"/>
                  </a:cubicBezTo>
                  <a:cubicBezTo>
                    <a:pt x="349" y="389"/>
                    <a:pt x="347" y="390"/>
                    <a:pt x="346" y="393"/>
                  </a:cubicBezTo>
                  <a:close/>
                  <a:moveTo>
                    <a:pt x="254" y="392"/>
                  </a:moveTo>
                  <a:cubicBezTo>
                    <a:pt x="254" y="397"/>
                    <a:pt x="253" y="399"/>
                    <a:pt x="254" y="401"/>
                  </a:cubicBezTo>
                  <a:cubicBezTo>
                    <a:pt x="255" y="397"/>
                    <a:pt x="262" y="392"/>
                    <a:pt x="257" y="389"/>
                  </a:cubicBezTo>
                  <a:cubicBezTo>
                    <a:pt x="256" y="390"/>
                    <a:pt x="256" y="392"/>
                    <a:pt x="254" y="392"/>
                  </a:cubicBezTo>
                  <a:close/>
                  <a:moveTo>
                    <a:pt x="283" y="392"/>
                  </a:moveTo>
                  <a:cubicBezTo>
                    <a:pt x="283" y="391"/>
                    <a:pt x="284" y="390"/>
                    <a:pt x="285" y="389"/>
                  </a:cubicBezTo>
                  <a:cubicBezTo>
                    <a:pt x="284" y="389"/>
                    <a:pt x="283" y="389"/>
                    <a:pt x="283" y="389"/>
                  </a:cubicBezTo>
                  <a:cubicBezTo>
                    <a:pt x="286" y="389"/>
                    <a:pt x="281" y="392"/>
                    <a:pt x="283" y="392"/>
                  </a:cubicBezTo>
                  <a:close/>
                  <a:moveTo>
                    <a:pt x="340" y="392"/>
                  </a:moveTo>
                  <a:cubicBezTo>
                    <a:pt x="341" y="391"/>
                    <a:pt x="339" y="388"/>
                    <a:pt x="338" y="390"/>
                  </a:cubicBezTo>
                  <a:cubicBezTo>
                    <a:pt x="339" y="390"/>
                    <a:pt x="339" y="392"/>
                    <a:pt x="340" y="392"/>
                  </a:cubicBezTo>
                  <a:close/>
                  <a:moveTo>
                    <a:pt x="264" y="396"/>
                  </a:moveTo>
                  <a:cubicBezTo>
                    <a:pt x="265" y="394"/>
                    <a:pt x="265" y="394"/>
                    <a:pt x="263" y="392"/>
                  </a:cubicBezTo>
                  <a:cubicBezTo>
                    <a:pt x="262" y="393"/>
                    <a:pt x="262" y="395"/>
                    <a:pt x="264" y="396"/>
                  </a:cubicBezTo>
                  <a:close/>
                  <a:moveTo>
                    <a:pt x="284" y="403"/>
                  </a:moveTo>
                  <a:cubicBezTo>
                    <a:pt x="283" y="402"/>
                    <a:pt x="282" y="402"/>
                    <a:pt x="281" y="402"/>
                  </a:cubicBezTo>
                  <a:cubicBezTo>
                    <a:pt x="279" y="405"/>
                    <a:pt x="279" y="408"/>
                    <a:pt x="281" y="409"/>
                  </a:cubicBezTo>
                  <a:cubicBezTo>
                    <a:pt x="281" y="408"/>
                    <a:pt x="284" y="409"/>
                    <a:pt x="284" y="409"/>
                  </a:cubicBezTo>
                  <a:cubicBezTo>
                    <a:pt x="285" y="403"/>
                    <a:pt x="287" y="398"/>
                    <a:pt x="287" y="392"/>
                  </a:cubicBezTo>
                  <a:cubicBezTo>
                    <a:pt x="285" y="396"/>
                    <a:pt x="284" y="399"/>
                    <a:pt x="284" y="403"/>
                  </a:cubicBezTo>
                  <a:close/>
                  <a:moveTo>
                    <a:pt x="356" y="393"/>
                  </a:moveTo>
                  <a:cubicBezTo>
                    <a:pt x="357" y="396"/>
                    <a:pt x="359" y="397"/>
                    <a:pt x="359" y="400"/>
                  </a:cubicBezTo>
                  <a:cubicBezTo>
                    <a:pt x="363" y="399"/>
                    <a:pt x="358" y="392"/>
                    <a:pt x="356" y="393"/>
                  </a:cubicBezTo>
                  <a:close/>
                  <a:moveTo>
                    <a:pt x="276" y="397"/>
                  </a:moveTo>
                  <a:cubicBezTo>
                    <a:pt x="276" y="396"/>
                    <a:pt x="276" y="393"/>
                    <a:pt x="275" y="394"/>
                  </a:cubicBezTo>
                  <a:cubicBezTo>
                    <a:pt x="274" y="395"/>
                    <a:pt x="274" y="397"/>
                    <a:pt x="276" y="397"/>
                  </a:cubicBezTo>
                  <a:close/>
                  <a:moveTo>
                    <a:pt x="260" y="400"/>
                  </a:moveTo>
                  <a:cubicBezTo>
                    <a:pt x="262" y="399"/>
                    <a:pt x="264" y="397"/>
                    <a:pt x="262" y="396"/>
                  </a:cubicBezTo>
                  <a:cubicBezTo>
                    <a:pt x="261" y="396"/>
                    <a:pt x="259" y="398"/>
                    <a:pt x="260" y="400"/>
                  </a:cubicBezTo>
                  <a:close/>
                  <a:moveTo>
                    <a:pt x="343" y="398"/>
                  </a:moveTo>
                  <a:cubicBezTo>
                    <a:pt x="347" y="399"/>
                    <a:pt x="342" y="403"/>
                    <a:pt x="346" y="404"/>
                  </a:cubicBezTo>
                  <a:cubicBezTo>
                    <a:pt x="347" y="400"/>
                    <a:pt x="347" y="399"/>
                    <a:pt x="344" y="396"/>
                  </a:cubicBezTo>
                  <a:cubicBezTo>
                    <a:pt x="345" y="397"/>
                    <a:pt x="343" y="397"/>
                    <a:pt x="343" y="398"/>
                  </a:cubicBezTo>
                  <a:close/>
                  <a:moveTo>
                    <a:pt x="352" y="400"/>
                  </a:moveTo>
                  <a:cubicBezTo>
                    <a:pt x="355" y="402"/>
                    <a:pt x="356" y="406"/>
                    <a:pt x="360" y="407"/>
                  </a:cubicBezTo>
                  <a:cubicBezTo>
                    <a:pt x="360" y="403"/>
                    <a:pt x="357" y="398"/>
                    <a:pt x="354" y="396"/>
                  </a:cubicBezTo>
                  <a:cubicBezTo>
                    <a:pt x="354" y="398"/>
                    <a:pt x="352" y="398"/>
                    <a:pt x="352" y="400"/>
                  </a:cubicBezTo>
                  <a:close/>
                  <a:moveTo>
                    <a:pt x="274" y="400"/>
                  </a:moveTo>
                  <a:cubicBezTo>
                    <a:pt x="272" y="400"/>
                    <a:pt x="273" y="397"/>
                    <a:pt x="271" y="398"/>
                  </a:cubicBezTo>
                  <a:cubicBezTo>
                    <a:pt x="272" y="399"/>
                    <a:pt x="273" y="402"/>
                    <a:pt x="274" y="400"/>
                  </a:cubicBezTo>
                  <a:close/>
                  <a:moveTo>
                    <a:pt x="277" y="401"/>
                  </a:moveTo>
                  <a:cubicBezTo>
                    <a:pt x="278" y="401"/>
                    <a:pt x="280" y="399"/>
                    <a:pt x="278" y="398"/>
                  </a:cubicBezTo>
                  <a:cubicBezTo>
                    <a:pt x="278" y="400"/>
                    <a:pt x="276" y="400"/>
                    <a:pt x="277" y="401"/>
                  </a:cubicBezTo>
                  <a:close/>
                  <a:moveTo>
                    <a:pt x="262" y="404"/>
                  </a:moveTo>
                  <a:cubicBezTo>
                    <a:pt x="263" y="404"/>
                    <a:pt x="263" y="402"/>
                    <a:pt x="264" y="401"/>
                  </a:cubicBezTo>
                  <a:cubicBezTo>
                    <a:pt x="262" y="401"/>
                    <a:pt x="261" y="403"/>
                    <a:pt x="262" y="404"/>
                  </a:cubicBezTo>
                  <a:close/>
                  <a:moveTo>
                    <a:pt x="268" y="407"/>
                  </a:moveTo>
                  <a:cubicBezTo>
                    <a:pt x="271" y="407"/>
                    <a:pt x="271" y="403"/>
                    <a:pt x="268" y="402"/>
                  </a:cubicBezTo>
                  <a:cubicBezTo>
                    <a:pt x="267" y="404"/>
                    <a:pt x="268" y="405"/>
                    <a:pt x="268" y="407"/>
                  </a:cubicBezTo>
                  <a:close/>
                  <a:moveTo>
                    <a:pt x="339" y="411"/>
                  </a:moveTo>
                  <a:cubicBezTo>
                    <a:pt x="342" y="411"/>
                    <a:pt x="343" y="406"/>
                    <a:pt x="341" y="404"/>
                  </a:cubicBezTo>
                  <a:cubicBezTo>
                    <a:pt x="340" y="407"/>
                    <a:pt x="340" y="408"/>
                    <a:pt x="339" y="411"/>
                  </a:cubicBezTo>
                  <a:close/>
                  <a:moveTo>
                    <a:pt x="348" y="409"/>
                  </a:moveTo>
                  <a:cubicBezTo>
                    <a:pt x="350" y="411"/>
                    <a:pt x="350" y="415"/>
                    <a:pt x="353" y="417"/>
                  </a:cubicBezTo>
                  <a:cubicBezTo>
                    <a:pt x="355" y="415"/>
                    <a:pt x="351" y="412"/>
                    <a:pt x="352" y="410"/>
                  </a:cubicBezTo>
                  <a:cubicBezTo>
                    <a:pt x="354" y="411"/>
                    <a:pt x="354" y="412"/>
                    <a:pt x="356" y="412"/>
                  </a:cubicBezTo>
                  <a:cubicBezTo>
                    <a:pt x="357" y="409"/>
                    <a:pt x="353" y="406"/>
                    <a:pt x="350" y="404"/>
                  </a:cubicBezTo>
                  <a:cubicBezTo>
                    <a:pt x="350" y="406"/>
                    <a:pt x="348" y="407"/>
                    <a:pt x="348" y="409"/>
                  </a:cubicBezTo>
                  <a:close/>
                  <a:moveTo>
                    <a:pt x="266" y="412"/>
                  </a:moveTo>
                  <a:cubicBezTo>
                    <a:pt x="267" y="411"/>
                    <a:pt x="268" y="407"/>
                    <a:pt x="265" y="406"/>
                  </a:cubicBezTo>
                  <a:cubicBezTo>
                    <a:pt x="263" y="408"/>
                    <a:pt x="263" y="412"/>
                    <a:pt x="266" y="412"/>
                  </a:cubicBezTo>
                  <a:close/>
                  <a:moveTo>
                    <a:pt x="254" y="413"/>
                  </a:moveTo>
                  <a:cubicBezTo>
                    <a:pt x="253" y="415"/>
                    <a:pt x="254" y="416"/>
                    <a:pt x="255" y="417"/>
                  </a:cubicBezTo>
                  <a:cubicBezTo>
                    <a:pt x="255" y="414"/>
                    <a:pt x="260" y="411"/>
                    <a:pt x="258" y="408"/>
                  </a:cubicBezTo>
                  <a:cubicBezTo>
                    <a:pt x="257" y="411"/>
                    <a:pt x="256" y="413"/>
                    <a:pt x="254" y="413"/>
                  </a:cubicBezTo>
                  <a:close/>
                  <a:moveTo>
                    <a:pt x="335" y="415"/>
                  </a:moveTo>
                  <a:cubicBezTo>
                    <a:pt x="336" y="414"/>
                    <a:pt x="332" y="409"/>
                    <a:pt x="333" y="410"/>
                  </a:cubicBezTo>
                  <a:cubicBezTo>
                    <a:pt x="334" y="411"/>
                    <a:pt x="332" y="415"/>
                    <a:pt x="335" y="415"/>
                  </a:cubicBezTo>
                  <a:close/>
                  <a:moveTo>
                    <a:pt x="274" y="418"/>
                  </a:moveTo>
                  <a:cubicBezTo>
                    <a:pt x="276" y="418"/>
                    <a:pt x="276" y="416"/>
                    <a:pt x="277" y="415"/>
                  </a:cubicBezTo>
                  <a:cubicBezTo>
                    <a:pt x="275" y="414"/>
                    <a:pt x="276" y="412"/>
                    <a:pt x="275" y="412"/>
                  </a:cubicBezTo>
                  <a:cubicBezTo>
                    <a:pt x="273" y="414"/>
                    <a:pt x="273" y="416"/>
                    <a:pt x="274" y="418"/>
                  </a:cubicBezTo>
                  <a:close/>
                  <a:moveTo>
                    <a:pt x="347" y="425"/>
                  </a:moveTo>
                  <a:cubicBezTo>
                    <a:pt x="348" y="424"/>
                    <a:pt x="350" y="423"/>
                    <a:pt x="350" y="420"/>
                  </a:cubicBezTo>
                  <a:cubicBezTo>
                    <a:pt x="349" y="418"/>
                    <a:pt x="348" y="415"/>
                    <a:pt x="346" y="413"/>
                  </a:cubicBezTo>
                  <a:cubicBezTo>
                    <a:pt x="345" y="417"/>
                    <a:pt x="348" y="420"/>
                    <a:pt x="347" y="425"/>
                  </a:cubicBezTo>
                  <a:close/>
                  <a:moveTo>
                    <a:pt x="254" y="431"/>
                  </a:moveTo>
                  <a:cubicBezTo>
                    <a:pt x="258" y="429"/>
                    <a:pt x="256" y="423"/>
                    <a:pt x="258" y="420"/>
                  </a:cubicBezTo>
                  <a:cubicBezTo>
                    <a:pt x="259" y="420"/>
                    <a:pt x="259" y="422"/>
                    <a:pt x="260" y="422"/>
                  </a:cubicBezTo>
                  <a:cubicBezTo>
                    <a:pt x="262" y="420"/>
                    <a:pt x="264" y="416"/>
                    <a:pt x="262" y="413"/>
                  </a:cubicBezTo>
                  <a:cubicBezTo>
                    <a:pt x="258" y="418"/>
                    <a:pt x="252" y="424"/>
                    <a:pt x="254" y="431"/>
                  </a:cubicBezTo>
                  <a:close/>
                  <a:moveTo>
                    <a:pt x="359" y="419"/>
                  </a:moveTo>
                  <a:cubicBezTo>
                    <a:pt x="360" y="418"/>
                    <a:pt x="361" y="416"/>
                    <a:pt x="359" y="415"/>
                  </a:cubicBezTo>
                  <a:cubicBezTo>
                    <a:pt x="359" y="417"/>
                    <a:pt x="357" y="418"/>
                    <a:pt x="359" y="419"/>
                  </a:cubicBezTo>
                  <a:close/>
                  <a:moveTo>
                    <a:pt x="271" y="424"/>
                  </a:moveTo>
                  <a:cubicBezTo>
                    <a:pt x="273" y="421"/>
                    <a:pt x="273" y="421"/>
                    <a:pt x="274" y="418"/>
                  </a:cubicBezTo>
                  <a:cubicBezTo>
                    <a:pt x="272" y="418"/>
                    <a:pt x="272" y="418"/>
                    <a:pt x="271" y="417"/>
                  </a:cubicBezTo>
                  <a:cubicBezTo>
                    <a:pt x="270" y="419"/>
                    <a:pt x="269" y="422"/>
                    <a:pt x="271" y="424"/>
                  </a:cubicBezTo>
                  <a:close/>
                  <a:moveTo>
                    <a:pt x="280" y="431"/>
                  </a:moveTo>
                  <a:cubicBezTo>
                    <a:pt x="281" y="427"/>
                    <a:pt x="283" y="423"/>
                    <a:pt x="281" y="419"/>
                  </a:cubicBezTo>
                  <a:cubicBezTo>
                    <a:pt x="279" y="422"/>
                    <a:pt x="276" y="428"/>
                    <a:pt x="280" y="431"/>
                  </a:cubicBezTo>
                  <a:close/>
                  <a:moveTo>
                    <a:pt x="359" y="425"/>
                  </a:moveTo>
                  <a:cubicBezTo>
                    <a:pt x="359" y="423"/>
                    <a:pt x="358" y="421"/>
                    <a:pt x="356" y="420"/>
                  </a:cubicBezTo>
                  <a:cubicBezTo>
                    <a:pt x="355" y="422"/>
                    <a:pt x="358" y="423"/>
                    <a:pt x="359" y="425"/>
                  </a:cubicBezTo>
                  <a:close/>
                  <a:moveTo>
                    <a:pt x="335" y="430"/>
                  </a:moveTo>
                  <a:cubicBezTo>
                    <a:pt x="337" y="427"/>
                    <a:pt x="337" y="423"/>
                    <a:pt x="334" y="422"/>
                  </a:cubicBezTo>
                  <a:cubicBezTo>
                    <a:pt x="335" y="424"/>
                    <a:pt x="334" y="428"/>
                    <a:pt x="335" y="430"/>
                  </a:cubicBezTo>
                  <a:close/>
                  <a:moveTo>
                    <a:pt x="341" y="425"/>
                  </a:moveTo>
                  <a:cubicBezTo>
                    <a:pt x="343" y="425"/>
                    <a:pt x="341" y="429"/>
                    <a:pt x="344" y="429"/>
                  </a:cubicBezTo>
                  <a:cubicBezTo>
                    <a:pt x="344" y="428"/>
                    <a:pt x="344" y="427"/>
                    <a:pt x="344" y="426"/>
                  </a:cubicBezTo>
                  <a:cubicBezTo>
                    <a:pt x="342" y="426"/>
                    <a:pt x="342" y="425"/>
                    <a:pt x="343" y="424"/>
                  </a:cubicBezTo>
                  <a:cubicBezTo>
                    <a:pt x="342" y="424"/>
                    <a:pt x="342" y="423"/>
                    <a:pt x="341" y="425"/>
                  </a:cubicBezTo>
                  <a:close/>
                  <a:moveTo>
                    <a:pt x="263" y="430"/>
                  </a:moveTo>
                  <a:cubicBezTo>
                    <a:pt x="264" y="431"/>
                    <a:pt x="264" y="433"/>
                    <a:pt x="266" y="433"/>
                  </a:cubicBezTo>
                  <a:cubicBezTo>
                    <a:pt x="266" y="431"/>
                    <a:pt x="268" y="430"/>
                    <a:pt x="268" y="427"/>
                  </a:cubicBezTo>
                  <a:cubicBezTo>
                    <a:pt x="267" y="427"/>
                    <a:pt x="268" y="425"/>
                    <a:pt x="267" y="425"/>
                  </a:cubicBezTo>
                  <a:cubicBezTo>
                    <a:pt x="265" y="426"/>
                    <a:pt x="265" y="428"/>
                    <a:pt x="263" y="430"/>
                  </a:cubicBezTo>
                  <a:close/>
                  <a:moveTo>
                    <a:pt x="350" y="430"/>
                  </a:moveTo>
                  <a:cubicBezTo>
                    <a:pt x="352" y="432"/>
                    <a:pt x="353" y="434"/>
                    <a:pt x="355" y="434"/>
                  </a:cubicBezTo>
                  <a:cubicBezTo>
                    <a:pt x="357" y="432"/>
                    <a:pt x="354" y="428"/>
                    <a:pt x="352" y="426"/>
                  </a:cubicBezTo>
                  <a:cubicBezTo>
                    <a:pt x="352" y="428"/>
                    <a:pt x="350" y="428"/>
                    <a:pt x="350" y="430"/>
                  </a:cubicBezTo>
                  <a:close/>
                  <a:moveTo>
                    <a:pt x="277" y="432"/>
                  </a:moveTo>
                  <a:cubicBezTo>
                    <a:pt x="275" y="431"/>
                    <a:pt x="278" y="428"/>
                    <a:pt x="276" y="428"/>
                  </a:cubicBezTo>
                  <a:cubicBezTo>
                    <a:pt x="274" y="429"/>
                    <a:pt x="276" y="434"/>
                    <a:pt x="277" y="432"/>
                  </a:cubicBezTo>
                  <a:close/>
                  <a:moveTo>
                    <a:pt x="339" y="434"/>
                  </a:moveTo>
                  <a:cubicBezTo>
                    <a:pt x="341" y="434"/>
                    <a:pt x="340" y="432"/>
                    <a:pt x="339" y="431"/>
                  </a:cubicBezTo>
                  <a:cubicBezTo>
                    <a:pt x="339" y="433"/>
                    <a:pt x="338" y="433"/>
                    <a:pt x="339" y="434"/>
                  </a:cubicBezTo>
                  <a:close/>
                  <a:moveTo>
                    <a:pt x="350" y="443"/>
                  </a:moveTo>
                  <a:cubicBezTo>
                    <a:pt x="352" y="440"/>
                    <a:pt x="349" y="436"/>
                    <a:pt x="348" y="433"/>
                  </a:cubicBezTo>
                  <a:cubicBezTo>
                    <a:pt x="346" y="437"/>
                    <a:pt x="348" y="441"/>
                    <a:pt x="350" y="443"/>
                  </a:cubicBezTo>
                  <a:close/>
                  <a:moveTo>
                    <a:pt x="258" y="439"/>
                  </a:moveTo>
                  <a:cubicBezTo>
                    <a:pt x="259" y="440"/>
                    <a:pt x="258" y="442"/>
                    <a:pt x="260" y="443"/>
                  </a:cubicBezTo>
                  <a:cubicBezTo>
                    <a:pt x="262" y="440"/>
                    <a:pt x="262" y="438"/>
                    <a:pt x="262" y="436"/>
                  </a:cubicBezTo>
                  <a:cubicBezTo>
                    <a:pt x="262" y="435"/>
                    <a:pt x="262" y="434"/>
                    <a:pt x="260" y="434"/>
                  </a:cubicBezTo>
                  <a:cubicBezTo>
                    <a:pt x="259" y="436"/>
                    <a:pt x="259" y="438"/>
                    <a:pt x="258" y="439"/>
                  </a:cubicBezTo>
                  <a:close/>
                  <a:moveTo>
                    <a:pt x="275" y="443"/>
                  </a:moveTo>
                  <a:cubicBezTo>
                    <a:pt x="275" y="441"/>
                    <a:pt x="277" y="442"/>
                    <a:pt x="277" y="440"/>
                  </a:cubicBezTo>
                  <a:cubicBezTo>
                    <a:pt x="275" y="438"/>
                    <a:pt x="275" y="436"/>
                    <a:pt x="273" y="434"/>
                  </a:cubicBezTo>
                  <a:cubicBezTo>
                    <a:pt x="272" y="439"/>
                    <a:pt x="274" y="440"/>
                    <a:pt x="275" y="443"/>
                  </a:cubicBezTo>
                  <a:close/>
                  <a:moveTo>
                    <a:pt x="335" y="439"/>
                  </a:moveTo>
                  <a:cubicBezTo>
                    <a:pt x="336" y="440"/>
                    <a:pt x="337" y="442"/>
                    <a:pt x="337" y="445"/>
                  </a:cubicBezTo>
                  <a:cubicBezTo>
                    <a:pt x="339" y="443"/>
                    <a:pt x="342" y="439"/>
                    <a:pt x="342" y="437"/>
                  </a:cubicBezTo>
                  <a:cubicBezTo>
                    <a:pt x="340" y="439"/>
                    <a:pt x="337" y="439"/>
                    <a:pt x="335" y="439"/>
                  </a:cubicBezTo>
                  <a:close/>
                  <a:moveTo>
                    <a:pt x="269" y="441"/>
                  </a:moveTo>
                  <a:cubicBezTo>
                    <a:pt x="271" y="442"/>
                    <a:pt x="271" y="445"/>
                    <a:pt x="273" y="445"/>
                  </a:cubicBezTo>
                  <a:cubicBezTo>
                    <a:pt x="273" y="442"/>
                    <a:pt x="270" y="440"/>
                    <a:pt x="272" y="437"/>
                  </a:cubicBezTo>
                  <a:cubicBezTo>
                    <a:pt x="270" y="437"/>
                    <a:pt x="270" y="440"/>
                    <a:pt x="269" y="441"/>
                  </a:cubicBezTo>
                  <a:close/>
                  <a:moveTo>
                    <a:pt x="244" y="451"/>
                  </a:moveTo>
                  <a:cubicBezTo>
                    <a:pt x="244" y="454"/>
                    <a:pt x="245" y="458"/>
                    <a:pt x="245" y="461"/>
                  </a:cubicBezTo>
                  <a:cubicBezTo>
                    <a:pt x="244" y="479"/>
                    <a:pt x="241" y="505"/>
                    <a:pt x="241" y="525"/>
                  </a:cubicBezTo>
                  <a:cubicBezTo>
                    <a:pt x="241" y="526"/>
                    <a:pt x="239" y="526"/>
                    <a:pt x="240" y="527"/>
                  </a:cubicBezTo>
                  <a:cubicBezTo>
                    <a:pt x="241" y="539"/>
                    <a:pt x="237" y="555"/>
                    <a:pt x="239" y="569"/>
                  </a:cubicBezTo>
                  <a:cubicBezTo>
                    <a:pt x="246" y="564"/>
                    <a:pt x="240" y="550"/>
                    <a:pt x="244" y="543"/>
                  </a:cubicBezTo>
                  <a:cubicBezTo>
                    <a:pt x="245" y="546"/>
                    <a:pt x="244" y="549"/>
                    <a:pt x="244" y="551"/>
                  </a:cubicBezTo>
                  <a:cubicBezTo>
                    <a:pt x="246" y="551"/>
                    <a:pt x="246" y="552"/>
                    <a:pt x="248" y="552"/>
                  </a:cubicBezTo>
                  <a:cubicBezTo>
                    <a:pt x="248" y="549"/>
                    <a:pt x="248" y="549"/>
                    <a:pt x="248" y="546"/>
                  </a:cubicBezTo>
                  <a:cubicBezTo>
                    <a:pt x="242" y="543"/>
                    <a:pt x="248" y="536"/>
                    <a:pt x="248" y="531"/>
                  </a:cubicBezTo>
                  <a:cubicBezTo>
                    <a:pt x="246" y="533"/>
                    <a:pt x="242" y="535"/>
                    <a:pt x="241" y="530"/>
                  </a:cubicBezTo>
                  <a:cubicBezTo>
                    <a:pt x="243" y="522"/>
                    <a:pt x="247" y="516"/>
                    <a:pt x="249" y="507"/>
                  </a:cubicBezTo>
                  <a:cubicBezTo>
                    <a:pt x="247" y="508"/>
                    <a:pt x="246" y="506"/>
                    <a:pt x="245" y="505"/>
                  </a:cubicBezTo>
                  <a:cubicBezTo>
                    <a:pt x="244" y="495"/>
                    <a:pt x="252" y="488"/>
                    <a:pt x="249" y="481"/>
                  </a:cubicBezTo>
                  <a:cubicBezTo>
                    <a:pt x="248" y="480"/>
                    <a:pt x="247" y="480"/>
                    <a:pt x="246" y="478"/>
                  </a:cubicBezTo>
                  <a:cubicBezTo>
                    <a:pt x="248" y="471"/>
                    <a:pt x="251" y="465"/>
                    <a:pt x="250" y="457"/>
                  </a:cubicBezTo>
                  <a:cubicBezTo>
                    <a:pt x="245" y="452"/>
                    <a:pt x="251" y="446"/>
                    <a:pt x="250" y="440"/>
                  </a:cubicBezTo>
                  <a:cubicBezTo>
                    <a:pt x="248" y="440"/>
                    <a:pt x="248" y="440"/>
                    <a:pt x="246" y="439"/>
                  </a:cubicBezTo>
                  <a:cubicBezTo>
                    <a:pt x="246" y="443"/>
                    <a:pt x="245" y="447"/>
                    <a:pt x="244" y="451"/>
                  </a:cubicBezTo>
                  <a:close/>
                  <a:moveTo>
                    <a:pt x="345" y="452"/>
                  </a:moveTo>
                  <a:cubicBezTo>
                    <a:pt x="345" y="448"/>
                    <a:pt x="346" y="444"/>
                    <a:pt x="344" y="442"/>
                  </a:cubicBezTo>
                  <a:cubicBezTo>
                    <a:pt x="341" y="445"/>
                    <a:pt x="340" y="451"/>
                    <a:pt x="345" y="452"/>
                  </a:cubicBezTo>
                  <a:close/>
                  <a:moveTo>
                    <a:pt x="261" y="446"/>
                  </a:moveTo>
                  <a:cubicBezTo>
                    <a:pt x="263" y="446"/>
                    <a:pt x="264" y="443"/>
                    <a:pt x="263" y="443"/>
                  </a:cubicBezTo>
                  <a:cubicBezTo>
                    <a:pt x="262" y="444"/>
                    <a:pt x="262" y="444"/>
                    <a:pt x="261" y="446"/>
                  </a:cubicBezTo>
                  <a:close/>
                  <a:moveTo>
                    <a:pt x="359" y="449"/>
                  </a:moveTo>
                  <a:cubicBezTo>
                    <a:pt x="359" y="446"/>
                    <a:pt x="357" y="443"/>
                    <a:pt x="355" y="443"/>
                  </a:cubicBezTo>
                  <a:cubicBezTo>
                    <a:pt x="357" y="444"/>
                    <a:pt x="357" y="448"/>
                    <a:pt x="359" y="449"/>
                  </a:cubicBezTo>
                  <a:close/>
                  <a:moveTo>
                    <a:pt x="254" y="450"/>
                  </a:moveTo>
                  <a:cubicBezTo>
                    <a:pt x="256" y="451"/>
                    <a:pt x="255" y="447"/>
                    <a:pt x="257" y="447"/>
                  </a:cubicBezTo>
                  <a:cubicBezTo>
                    <a:pt x="257" y="446"/>
                    <a:pt x="256" y="444"/>
                    <a:pt x="255" y="444"/>
                  </a:cubicBezTo>
                  <a:cubicBezTo>
                    <a:pt x="254" y="445"/>
                    <a:pt x="253" y="447"/>
                    <a:pt x="254" y="450"/>
                  </a:cubicBezTo>
                  <a:close/>
                  <a:moveTo>
                    <a:pt x="357" y="452"/>
                  </a:moveTo>
                  <a:cubicBezTo>
                    <a:pt x="356" y="449"/>
                    <a:pt x="355" y="446"/>
                    <a:pt x="353" y="445"/>
                  </a:cubicBezTo>
                  <a:cubicBezTo>
                    <a:pt x="352" y="448"/>
                    <a:pt x="355" y="451"/>
                    <a:pt x="357" y="452"/>
                  </a:cubicBezTo>
                  <a:close/>
                  <a:moveTo>
                    <a:pt x="269" y="450"/>
                  </a:moveTo>
                  <a:cubicBezTo>
                    <a:pt x="271" y="448"/>
                    <a:pt x="268" y="447"/>
                    <a:pt x="267" y="446"/>
                  </a:cubicBezTo>
                  <a:cubicBezTo>
                    <a:pt x="267" y="448"/>
                    <a:pt x="268" y="450"/>
                    <a:pt x="269" y="450"/>
                  </a:cubicBezTo>
                  <a:close/>
                  <a:moveTo>
                    <a:pt x="267" y="453"/>
                  </a:moveTo>
                  <a:cubicBezTo>
                    <a:pt x="267" y="451"/>
                    <a:pt x="267" y="449"/>
                    <a:pt x="265" y="448"/>
                  </a:cubicBezTo>
                  <a:cubicBezTo>
                    <a:pt x="264" y="449"/>
                    <a:pt x="263" y="454"/>
                    <a:pt x="267" y="453"/>
                  </a:cubicBezTo>
                  <a:close/>
                  <a:moveTo>
                    <a:pt x="255" y="456"/>
                  </a:moveTo>
                  <a:cubicBezTo>
                    <a:pt x="255" y="454"/>
                    <a:pt x="256" y="456"/>
                    <a:pt x="257" y="456"/>
                  </a:cubicBezTo>
                  <a:cubicBezTo>
                    <a:pt x="258" y="455"/>
                    <a:pt x="259" y="452"/>
                    <a:pt x="259" y="451"/>
                  </a:cubicBezTo>
                  <a:cubicBezTo>
                    <a:pt x="257" y="452"/>
                    <a:pt x="254" y="455"/>
                    <a:pt x="255" y="456"/>
                  </a:cubicBezTo>
                  <a:close/>
                  <a:moveTo>
                    <a:pt x="350" y="462"/>
                  </a:moveTo>
                  <a:cubicBezTo>
                    <a:pt x="352" y="461"/>
                    <a:pt x="353" y="459"/>
                    <a:pt x="354" y="457"/>
                  </a:cubicBezTo>
                  <a:cubicBezTo>
                    <a:pt x="352" y="456"/>
                    <a:pt x="353" y="452"/>
                    <a:pt x="350" y="451"/>
                  </a:cubicBezTo>
                  <a:cubicBezTo>
                    <a:pt x="348" y="453"/>
                    <a:pt x="349" y="459"/>
                    <a:pt x="350" y="462"/>
                  </a:cubicBezTo>
                  <a:close/>
                  <a:moveTo>
                    <a:pt x="339" y="459"/>
                  </a:moveTo>
                  <a:cubicBezTo>
                    <a:pt x="340" y="459"/>
                    <a:pt x="341" y="457"/>
                    <a:pt x="342" y="456"/>
                  </a:cubicBezTo>
                  <a:cubicBezTo>
                    <a:pt x="341" y="456"/>
                    <a:pt x="341" y="453"/>
                    <a:pt x="339" y="453"/>
                  </a:cubicBezTo>
                  <a:cubicBezTo>
                    <a:pt x="339" y="455"/>
                    <a:pt x="338" y="456"/>
                    <a:pt x="339" y="459"/>
                  </a:cubicBezTo>
                  <a:close/>
                  <a:moveTo>
                    <a:pt x="276" y="462"/>
                  </a:moveTo>
                  <a:cubicBezTo>
                    <a:pt x="277" y="461"/>
                    <a:pt x="276" y="458"/>
                    <a:pt x="277" y="457"/>
                  </a:cubicBezTo>
                  <a:cubicBezTo>
                    <a:pt x="275" y="456"/>
                    <a:pt x="275" y="454"/>
                    <a:pt x="273" y="453"/>
                  </a:cubicBezTo>
                  <a:cubicBezTo>
                    <a:pt x="271" y="456"/>
                    <a:pt x="272" y="461"/>
                    <a:pt x="276" y="462"/>
                  </a:cubicBezTo>
                  <a:close/>
                  <a:moveTo>
                    <a:pt x="262" y="458"/>
                  </a:moveTo>
                  <a:cubicBezTo>
                    <a:pt x="262" y="457"/>
                    <a:pt x="261" y="457"/>
                    <a:pt x="261" y="457"/>
                  </a:cubicBezTo>
                  <a:cubicBezTo>
                    <a:pt x="260" y="458"/>
                    <a:pt x="258" y="460"/>
                    <a:pt x="259" y="462"/>
                  </a:cubicBezTo>
                  <a:cubicBezTo>
                    <a:pt x="262" y="463"/>
                    <a:pt x="262" y="458"/>
                    <a:pt x="263" y="459"/>
                  </a:cubicBezTo>
                  <a:cubicBezTo>
                    <a:pt x="263" y="457"/>
                    <a:pt x="263" y="455"/>
                    <a:pt x="262" y="455"/>
                  </a:cubicBezTo>
                  <a:cubicBezTo>
                    <a:pt x="260" y="456"/>
                    <a:pt x="263" y="456"/>
                    <a:pt x="262" y="458"/>
                  </a:cubicBezTo>
                  <a:close/>
                  <a:moveTo>
                    <a:pt x="271" y="464"/>
                  </a:moveTo>
                  <a:cubicBezTo>
                    <a:pt x="274" y="463"/>
                    <a:pt x="271" y="461"/>
                    <a:pt x="270" y="460"/>
                  </a:cubicBezTo>
                  <a:cubicBezTo>
                    <a:pt x="269" y="461"/>
                    <a:pt x="272" y="462"/>
                    <a:pt x="271" y="464"/>
                  </a:cubicBezTo>
                  <a:close/>
                  <a:moveTo>
                    <a:pt x="355" y="470"/>
                  </a:moveTo>
                  <a:cubicBezTo>
                    <a:pt x="357" y="469"/>
                    <a:pt x="357" y="467"/>
                    <a:pt x="358" y="466"/>
                  </a:cubicBezTo>
                  <a:cubicBezTo>
                    <a:pt x="357" y="465"/>
                    <a:pt x="357" y="463"/>
                    <a:pt x="355" y="462"/>
                  </a:cubicBezTo>
                  <a:cubicBezTo>
                    <a:pt x="353" y="464"/>
                    <a:pt x="352" y="468"/>
                    <a:pt x="355" y="470"/>
                  </a:cubicBezTo>
                  <a:close/>
                  <a:moveTo>
                    <a:pt x="268" y="470"/>
                  </a:moveTo>
                  <a:cubicBezTo>
                    <a:pt x="270" y="469"/>
                    <a:pt x="269" y="465"/>
                    <a:pt x="267" y="465"/>
                  </a:cubicBezTo>
                  <a:cubicBezTo>
                    <a:pt x="265" y="466"/>
                    <a:pt x="267" y="468"/>
                    <a:pt x="268" y="470"/>
                  </a:cubicBezTo>
                  <a:close/>
                  <a:moveTo>
                    <a:pt x="342" y="473"/>
                  </a:moveTo>
                  <a:cubicBezTo>
                    <a:pt x="345" y="472"/>
                    <a:pt x="347" y="468"/>
                    <a:pt x="344" y="465"/>
                  </a:cubicBezTo>
                  <a:cubicBezTo>
                    <a:pt x="342" y="467"/>
                    <a:pt x="342" y="471"/>
                    <a:pt x="342" y="473"/>
                  </a:cubicBezTo>
                  <a:close/>
                  <a:moveTo>
                    <a:pt x="254" y="472"/>
                  </a:moveTo>
                  <a:cubicBezTo>
                    <a:pt x="254" y="470"/>
                    <a:pt x="257" y="468"/>
                    <a:pt x="255" y="466"/>
                  </a:cubicBezTo>
                  <a:cubicBezTo>
                    <a:pt x="255" y="468"/>
                    <a:pt x="252" y="470"/>
                    <a:pt x="254" y="472"/>
                  </a:cubicBezTo>
                  <a:close/>
                  <a:moveTo>
                    <a:pt x="263" y="471"/>
                  </a:moveTo>
                  <a:cubicBezTo>
                    <a:pt x="264" y="472"/>
                    <a:pt x="264" y="474"/>
                    <a:pt x="266" y="474"/>
                  </a:cubicBezTo>
                  <a:cubicBezTo>
                    <a:pt x="267" y="472"/>
                    <a:pt x="267" y="469"/>
                    <a:pt x="265" y="467"/>
                  </a:cubicBezTo>
                  <a:cubicBezTo>
                    <a:pt x="265" y="469"/>
                    <a:pt x="263" y="469"/>
                    <a:pt x="263" y="471"/>
                  </a:cubicBezTo>
                  <a:close/>
                  <a:moveTo>
                    <a:pt x="352" y="474"/>
                  </a:moveTo>
                  <a:cubicBezTo>
                    <a:pt x="352" y="473"/>
                    <a:pt x="352" y="471"/>
                    <a:pt x="350" y="470"/>
                  </a:cubicBezTo>
                  <a:cubicBezTo>
                    <a:pt x="350" y="472"/>
                    <a:pt x="351" y="473"/>
                    <a:pt x="352" y="474"/>
                  </a:cubicBezTo>
                  <a:close/>
                  <a:moveTo>
                    <a:pt x="359" y="474"/>
                  </a:moveTo>
                  <a:cubicBezTo>
                    <a:pt x="360" y="474"/>
                    <a:pt x="360" y="474"/>
                    <a:pt x="361" y="473"/>
                  </a:cubicBezTo>
                  <a:cubicBezTo>
                    <a:pt x="361" y="472"/>
                    <a:pt x="361" y="471"/>
                    <a:pt x="360" y="471"/>
                  </a:cubicBezTo>
                  <a:cubicBezTo>
                    <a:pt x="359" y="472"/>
                    <a:pt x="357" y="473"/>
                    <a:pt x="359" y="474"/>
                  </a:cubicBezTo>
                  <a:close/>
                  <a:moveTo>
                    <a:pt x="273" y="481"/>
                  </a:moveTo>
                  <a:cubicBezTo>
                    <a:pt x="274" y="479"/>
                    <a:pt x="273" y="475"/>
                    <a:pt x="274" y="472"/>
                  </a:cubicBezTo>
                  <a:cubicBezTo>
                    <a:pt x="270" y="471"/>
                    <a:pt x="269" y="480"/>
                    <a:pt x="273" y="481"/>
                  </a:cubicBezTo>
                  <a:close/>
                  <a:moveTo>
                    <a:pt x="255" y="478"/>
                  </a:moveTo>
                  <a:cubicBezTo>
                    <a:pt x="255" y="476"/>
                    <a:pt x="257" y="476"/>
                    <a:pt x="257" y="474"/>
                  </a:cubicBezTo>
                  <a:cubicBezTo>
                    <a:pt x="255" y="474"/>
                    <a:pt x="253" y="477"/>
                    <a:pt x="255" y="478"/>
                  </a:cubicBezTo>
                  <a:close/>
                  <a:moveTo>
                    <a:pt x="257" y="483"/>
                  </a:moveTo>
                  <a:cubicBezTo>
                    <a:pt x="258" y="483"/>
                    <a:pt x="258" y="485"/>
                    <a:pt x="260" y="485"/>
                  </a:cubicBezTo>
                  <a:cubicBezTo>
                    <a:pt x="261" y="483"/>
                    <a:pt x="260" y="480"/>
                    <a:pt x="261" y="479"/>
                  </a:cubicBezTo>
                  <a:cubicBezTo>
                    <a:pt x="261" y="480"/>
                    <a:pt x="262" y="480"/>
                    <a:pt x="262" y="481"/>
                  </a:cubicBezTo>
                  <a:cubicBezTo>
                    <a:pt x="264" y="478"/>
                    <a:pt x="263" y="476"/>
                    <a:pt x="261" y="474"/>
                  </a:cubicBezTo>
                  <a:cubicBezTo>
                    <a:pt x="260" y="478"/>
                    <a:pt x="258" y="479"/>
                    <a:pt x="257" y="483"/>
                  </a:cubicBezTo>
                  <a:close/>
                  <a:moveTo>
                    <a:pt x="365" y="478"/>
                  </a:moveTo>
                  <a:cubicBezTo>
                    <a:pt x="365" y="478"/>
                    <a:pt x="366" y="478"/>
                    <a:pt x="367" y="478"/>
                  </a:cubicBezTo>
                  <a:cubicBezTo>
                    <a:pt x="367" y="477"/>
                    <a:pt x="367" y="477"/>
                    <a:pt x="367" y="476"/>
                  </a:cubicBezTo>
                  <a:cubicBezTo>
                    <a:pt x="367" y="476"/>
                    <a:pt x="368" y="476"/>
                    <a:pt x="368" y="475"/>
                  </a:cubicBezTo>
                  <a:cubicBezTo>
                    <a:pt x="366" y="475"/>
                    <a:pt x="365" y="476"/>
                    <a:pt x="365" y="478"/>
                  </a:cubicBezTo>
                  <a:close/>
                  <a:moveTo>
                    <a:pt x="344" y="483"/>
                  </a:moveTo>
                  <a:cubicBezTo>
                    <a:pt x="346" y="483"/>
                    <a:pt x="346" y="482"/>
                    <a:pt x="347" y="482"/>
                  </a:cubicBezTo>
                  <a:cubicBezTo>
                    <a:pt x="347" y="481"/>
                    <a:pt x="347" y="479"/>
                    <a:pt x="346" y="478"/>
                  </a:cubicBezTo>
                  <a:cubicBezTo>
                    <a:pt x="346" y="480"/>
                    <a:pt x="344" y="481"/>
                    <a:pt x="344" y="483"/>
                  </a:cubicBezTo>
                  <a:close/>
                  <a:moveTo>
                    <a:pt x="340" y="481"/>
                  </a:moveTo>
                  <a:cubicBezTo>
                    <a:pt x="341" y="481"/>
                    <a:pt x="341" y="479"/>
                    <a:pt x="342" y="479"/>
                  </a:cubicBezTo>
                  <a:cubicBezTo>
                    <a:pt x="341" y="479"/>
                    <a:pt x="341" y="479"/>
                    <a:pt x="340" y="479"/>
                  </a:cubicBezTo>
                  <a:cubicBezTo>
                    <a:pt x="340" y="479"/>
                    <a:pt x="340" y="480"/>
                    <a:pt x="340" y="481"/>
                  </a:cubicBezTo>
                  <a:close/>
                  <a:moveTo>
                    <a:pt x="356" y="483"/>
                  </a:moveTo>
                  <a:cubicBezTo>
                    <a:pt x="357" y="482"/>
                    <a:pt x="356" y="479"/>
                    <a:pt x="354" y="479"/>
                  </a:cubicBezTo>
                  <a:cubicBezTo>
                    <a:pt x="354" y="480"/>
                    <a:pt x="355" y="482"/>
                    <a:pt x="356" y="483"/>
                  </a:cubicBezTo>
                  <a:close/>
                  <a:moveTo>
                    <a:pt x="366" y="484"/>
                  </a:moveTo>
                  <a:cubicBezTo>
                    <a:pt x="366" y="483"/>
                    <a:pt x="366" y="482"/>
                    <a:pt x="364" y="482"/>
                  </a:cubicBezTo>
                  <a:cubicBezTo>
                    <a:pt x="364" y="483"/>
                    <a:pt x="364" y="484"/>
                    <a:pt x="366" y="484"/>
                  </a:cubicBezTo>
                  <a:close/>
                  <a:moveTo>
                    <a:pt x="264" y="487"/>
                  </a:moveTo>
                  <a:cubicBezTo>
                    <a:pt x="266" y="489"/>
                    <a:pt x="266" y="492"/>
                    <a:pt x="267" y="493"/>
                  </a:cubicBezTo>
                  <a:cubicBezTo>
                    <a:pt x="268" y="491"/>
                    <a:pt x="271" y="492"/>
                    <a:pt x="272" y="491"/>
                  </a:cubicBezTo>
                  <a:cubicBezTo>
                    <a:pt x="269" y="489"/>
                    <a:pt x="268" y="487"/>
                    <a:pt x="267" y="483"/>
                  </a:cubicBezTo>
                  <a:cubicBezTo>
                    <a:pt x="266" y="484"/>
                    <a:pt x="265" y="486"/>
                    <a:pt x="264" y="487"/>
                  </a:cubicBezTo>
                  <a:close/>
                  <a:moveTo>
                    <a:pt x="352" y="491"/>
                  </a:moveTo>
                  <a:cubicBezTo>
                    <a:pt x="353" y="489"/>
                    <a:pt x="351" y="486"/>
                    <a:pt x="351" y="484"/>
                  </a:cubicBezTo>
                  <a:cubicBezTo>
                    <a:pt x="351" y="486"/>
                    <a:pt x="349" y="490"/>
                    <a:pt x="352" y="491"/>
                  </a:cubicBezTo>
                  <a:close/>
                  <a:moveTo>
                    <a:pt x="255" y="490"/>
                  </a:moveTo>
                  <a:cubicBezTo>
                    <a:pt x="257" y="490"/>
                    <a:pt x="255" y="490"/>
                    <a:pt x="255" y="489"/>
                  </a:cubicBezTo>
                  <a:cubicBezTo>
                    <a:pt x="255" y="489"/>
                    <a:pt x="255" y="488"/>
                    <a:pt x="256" y="488"/>
                  </a:cubicBezTo>
                  <a:cubicBezTo>
                    <a:pt x="256" y="489"/>
                    <a:pt x="256" y="490"/>
                    <a:pt x="257" y="490"/>
                  </a:cubicBezTo>
                  <a:cubicBezTo>
                    <a:pt x="257" y="489"/>
                    <a:pt x="256" y="487"/>
                    <a:pt x="255" y="486"/>
                  </a:cubicBezTo>
                  <a:cubicBezTo>
                    <a:pt x="256" y="488"/>
                    <a:pt x="254" y="488"/>
                    <a:pt x="254" y="489"/>
                  </a:cubicBezTo>
                  <a:cubicBezTo>
                    <a:pt x="254" y="489"/>
                    <a:pt x="255" y="489"/>
                    <a:pt x="255" y="490"/>
                  </a:cubicBezTo>
                  <a:close/>
                  <a:moveTo>
                    <a:pt x="265" y="496"/>
                  </a:moveTo>
                  <a:cubicBezTo>
                    <a:pt x="266" y="494"/>
                    <a:pt x="265" y="490"/>
                    <a:pt x="263" y="488"/>
                  </a:cubicBezTo>
                  <a:cubicBezTo>
                    <a:pt x="262" y="491"/>
                    <a:pt x="263" y="495"/>
                    <a:pt x="265" y="496"/>
                  </a:cubicBezTo>
                  <a:close/>
                  <a:moveTo>
                    <a:pt x="252" y="495"/>
                  </a:moveTo>
                  <a:cubicBezTo>
                    <a:pt x="255" y="496"/>
                    <a:pt x="255" y="491"/>
                    <a:pt x="253" y="490"/>
                  </a:cubicBezTo>
                  <a:cubicBezTo>
                    <a:pt x="252" y="491"/>
                    <a:pt x="253" y="494"/>
                    <a:pt x="252" y="495"/>
                  </a:cubicBezTo>
                  <a:close/>
                  <a:moveTo>
                    <a:pt x="342" y="493"/>
                  </a:moveTo>
                  <a:cubicBezTo>
                    <a:pt x="342" y="492"/>
                    <a:pt x="343" y="492"/>
                    <a:pt x="343" y="491"/>
                  </a:cubicBezTo>
                  <a:cubicBezTo>
                    <a:pt x="342" y="491"/>
                    <a:pt x="342" y="490"/>
                    <a:pt x="341" y="490"/>
                  </a:cubicBezTo>
                  <a:cubicBezTo>
                    <a:pt x="341" y="492"/>
                    <a:pt x="340" y="493"/>
                    <a:pt x="342" y="493"/>
                  </a:cubicBezTo>
                  <a:close/>
                  <a:moveTo>
                    <a:pt x="356" y="494"/>
                  </a:moveTo>
                  <a:cubicBezTo>
                    <a:pt x="358" y="494"/>
                    <a:pt x="357" y="497"/>
                    <a:pt x="359" y="497"/>
                  </a:cubicBezTo>
                  <a:cubicBezTo>
                    <a:pt x="358" y="495"/>
                    <a:pt x="358" y="493"/>
                    <a:pt x="356" y="492"/>
                  </a:cubicBezTo>
                  <a:cubicBezTo>
                    <a:pt x="357" y="493"/>
                    <a:pt x="356" y="494"/>
                    <a:pt x="356" y="494"/>
                  </a:cubicBezTo>
                  <a:close/>
                  <a:moveTo>
                    <a:pt x="369" y="497"/>
                  </a:moveTo>
                  <a:cubicBezTo>
                    <a:pt x="369" y="496"/>
                    <a:pt x="369" y="494"/>
                    <a:pt x="367" y="494"/>
                  </a:cubicBezTo>
                  <a:cubicBezTo>
                    <a:pt x="366" y="495"/>
                    <a:pt x="368" y="497"/>
                    <a:pt x="369" y="497"/>
                  </a:cubicBezTo>
                  <a:close/>
                  <a:moveTo>
                    <a:pt x="343" y="497"/>
                  </a:moveTo>
                  <a:cubicBezTo>
                    <a:pt x="343" y="496"/>
                    <a:pt x="343" y="495"/>
                    <a:pt x="342" y="495"/>
                  </a:cubicBezTo>
                  <a:cubicBezTo>
                    <a:pt x="341" y="495"/>
                    <a:pt x="341" y="498"/>
                    <a:pt x="343" y="497"/>
                  </a:cubicBezTo>
                  <a:close/>
                  <a:moveTo>
                    <a:pt x="259" y="498"/>
                  </a:moveTo>
                  <a:cubicBezTo>
                    <a:pt x="260" y="499"/>
                    <a:pt x="260" y="501"/>
                    <a:pt x="262" y="502"/>
                  </a:cubicBezTo>
                  <a:cubicBezTo>
                    <a:pt x="263" y="500"/>
                    <a:pt x="261" y="497"/>
                    <a:pt x="260" y="495"/>
                  </a:cubicBezTo>
                  <a:cubicBezTo>
                    <a:pt x="260" y="497"/>
                    <a:pt x="259" y="498"/>
                    <a:pt x="259" y="498"/>
                  </a:cubicBezTo>
                  <a:close/>
                  <a:moveTo>
                    <a:pt x="356" y="501"/>
                  </a:moveTo>
                  <a:cubicBezTo>
                    <a:pt x="358" y="499"/>
                    <a:pt x="356" y="496"/>
                    <a:pt x="354" y="496"/>
                  </a:cubicBezTo>
                  <a:cubicBezTo>
                    <a:pt x="355" y="498"/>
                    <a:pt x="355" y="500"/>
                    <a:pt x="356" y="501"/>
                  </a:cubicBezTo>
                  <a:close/>
                  <a:moveTo>
                    <a:pt x="270" y="501"/>
                  </a:moveTo>
                  <a:cubicBezTo>
                    <a:pt x="272" y="501"/>
                    <a:pt x="272" y="498"/>
                    <a:pt x="270" y="498"/>
                  </a:cubicBezTo>
                  <a:cubicBezTo>
                    <a:pt x="271" y="499"/>
                    <a:pt x="270" y="499"/>
                    <a:pt x="270" y="501"/>
                  </a:cubicBezTo>
                  <a:close/>
                  <a:moveTo>
                    <a:pt x="260" y="507"/>
                  </a:moveTo>
                  <a:cubicBezTo>
                    <a:pt x="261" y="504"/>
                    <a:pt x="258" y="503"/>
                    <a:pt x="261" y="503"/>
                  </a:cubicBezTo>
                  <a:cubicBezTo>
                    <a:pt x="260" y="502"/>
                    <a:pt x="259" y="501"/>
                    <a:pt x="259" y="499"/>
                  </a:cubicBezTo>
                  <a:cubicBezTo>
                    <a:pt x="259" y="499"/>
                    <a:pt x="258" y="499"/>
                    <a:pt x="258" y="499"/>
                  </a:cubicBezTo>
                  <a:cubicBezTo>
                    <a:pt x="256" y="502"/>
                    <a:pt x="258" y="505"/>
                    <a:pt x="260" y="507"/>
                  </a:cubicBezTo>
                  <a:close/>
                  <a:moveTo>
                    <a:pt x="363" y="503"/>
                  </a:moveTo>
                  <a:cubicBezTo>
                    <a:pt x="362" y="503"/>
                    <a:pt x="363" y="501"/>
                    <a:pt x="362" y="501"/>
                  </a:cubicBezTo>
                  <a:cubicBezTo>
                    <a:pt x="360" y="503"/>
                    <a:pt x="362" y="505"/>
                    <a:pt x="363" y="503"/>
                  </a:cubicBezTo>
                  <a:close/>
                  <a:moveTo>
                    <a:pt x="353" y="507"/>
                  </a:moveTo>
                  <a:cubicBezTo>
                    <a:pt x="354" y="505"/>
                    <a:pt x="353" y="504"/>
                    <a:pt x="352" y="502"/>
                  </a:cubicBezTo>
                  <a:cubicBezTo>
                    <a:pt x="352" y="504"/>
                    <a:pt x="352" y="507"/>
                    <a:pt x="353" y="507"/>
                  </a:cubicBezTo>
                  <a:close/>
                  <a:moveTo>
                    <a:pt x="345" y="511"/>
                  </a:moveTo>
                  <a:cubicBezTo>
                    <a:pt x="346" y="507"/>
                    <a:pt x="347" y="503"/>
                    <a:pt x="342" y="503"/>
                  </a:cubicBezTo>
                  <a:cubicBezTo>
                    <a:pt x="344" y="506"/>
                    <a:pt x="341" y="510"/>
                    <a:pt x="345" y="511"/>
                  </a:cubicBezTo>
                  <a:close/>
                  <a:moveTo>
                    <a:pt x="256" y="512"/>
                  </a:moveTo>
                  <a:cubicBezTo>
                    <a:pt x="258" y="510"/>
                    <a:pt x="256" y="508"/>
                    <a:pt x="255" y="506"/>
                  </a:cubicBezTo>
                  <a:cubicBezTo>
                    <a:pt x="253" y="508"/>
                    <a:pt x="255" y="511"/>
                    <a:pt x="256" y="512"/>
                  </a:cubicBezTo>
                  <a:close/>
                  <a:moveTo>
                    <a:pt x="265" y="510"/>
                  </a:moveTo>
                  <a:cubicBezTo>
                    <a:pt x="266" y="510"/>
                    <a:pt x="266" y="509"/>
                    <a:pt x="266" y="507"/>
                  </a:cubicBezTo>
                  <a:cubicBezTo>
                    <a:pt x="265" y="507"/>
                    <a:pt x="264" y="509"/>
                    <a:pt x="265" y="510"/>
                  </a:cubicBezTo>
                  <a:close/>
                  <a:moveTo>
                    <a:pt x="370" y="518"/>
                  </a:moveTo>
                  <a:cubicBezTo>
                    <a:pt x="369" y="514"/>
                    <a:pt x="370" y="511"/>
                    <a:pt x="368" y="508"/>
                  </a:cubicBezTo>
                  <a:cubicBezTo>
                    <a:pt x="365" y="511"/>
                    <a:pt x="367" y="516"/>
                    <a:pt x="370" y="518"/>
                  </a:cubicBezTo>
                  <a:close/>
                  <a:moveTo>
                    <a:pt x="253" y="517"/>
                  </a:moveTo>
                  <a:cubicBezTo>
                    <a:pt x="254" y="515"/>
                    <a:pt x="255" y="511"/>
                    <a:pt x="253" y="510"/>
                  </a:cubicBezTo>
                  <a:cubicBezTo>
                    <a:pt x="252" y="512"/>
                    <a:pt x="251" y="515"/>
                    <a:pt x="253" y="517"/>
                  </a:cubicBezTo>
                  <a:close/>
                  <a:moveTo>
                    <a:pt x="262" y="513"/>
                  </a:moveTo>
                  <a:cubicBezTo>
                    <a:pt x="264" y="514"/>
                    <a:pt x="265" y="511"/>
                    <a:pt x="264" y="510"/>
                  </a:cubicBezTo>
                  <a:cubicBezTo>
                    <a:pt x="265" y="513"/>
                    <a:pt x="262" y="511"/>
                    <a:pt x="262" y="513"/>
                  </a:cubicBezTo>
                  <a:close/>
                  <a:moveTo>
                    <a:pt x="359" y="517"/>
                  </a:moveTo>
                  <a:cubicBezTo>
                    <a:pt x="359" y="516"/>
                    <a:pt x="357" y="512"/>
                    <a:pt x="355" y="511"/>
                  </a:cubicBezTo>
                  <a:cubicBezTo>
                    <a:pt x="356" y="514"/>
                    <a:pt x="357" y="516"/>
                    <a:pt x="359" y="517"/>
                  </a:cubicBezTo>
                  <a:close/>
                  <a:moveTo>
                    <a:pt x="259" y="520"/>
                  </a:moveTo>
                  <a:cubicBezTo>
                    <a:pt x="260" y="520"/>
                    <a:pt x="262" y="517"/>
                    <a:pt x="260" y="517"/>
                  </a:cubicBezTo>
                  <a:cubicBezTo>
                    <a:pt x="260" y="518"/>
                    <a:pt x="259" y="519"/>
                    <a:pt x="259" y="520"/>
                  </a:cubicBezTo>
                  <a:close/>
                  <a:moveTo>
                    <a:pt x="344" y="521"/>
                  </a:moveTo>
                  <a:cubicBezTo>
                    <a:pt x="344" y="523"/>
                    <a:pt x="345" y="524"/>
                    <a:pt x="346" y="524"/>
                  </a:cubicBezTo>
                  <a:cubicBezTo>
                    <a:pt x="346" y="522"/>
                    <a:pt x="348" y="519"/>
                    <a:pt x="345" y="519"/>
                  </a:cubicBezTo>
                  <a:cubicBezTo>
                    <a:pt x="344" y="519"/>
                    <a:pt x="345" y="521"/>
                    <a:pt x="344" y="521"/>
                  </a:cubicBezTo>
                  <a:close/>
                  <a:moveTo>
                    <a:pt x="354" y="525"/>
                  </a:moveTo>
                  <a:cubicBezTo>
                    <a:pt x="356" y="522"/>
                    <a:pt x="353" y="522"/>
                    <a:pt x="353" y="520"/>
                  </a:cubicBezTo>
                  <a:cubicBezTo>
                    <a:pt x="352" y="521"/>
                    <a:pt x="353" y="524"/>
                    <a:pt x="354" y="525"/>
                  </a:cubicBezTo>
                  <a:close/>
                  <a:moveTo>
                    <a:pt x="260" y="525"/>
                  </a:moveTo>
                  <a:cubicBezTo>
                    <a:pt x="261" y="525"/>
                    <a:pt x="261" y="525"/>
                    <a:pt x="261" y="526"/>
                  </a:cubicBezTo>
                  <a:cubicBezTo>
                    <a:pt x="263" y="526"/>
                    <a:pt x="265" y="522"/>
                    <a:pt x="263" y="521"/>
                  </a:cubicBezTo>
                  <a:cubicBezTo>
                    <a:pt x="262" y="522"/>
                    <a:pt x="261" y="523"/>
                    <a:pt x="260" y="525"/>
                  </a:cubicBezTo>
                  <a:close/>
                  <a:moveTo>
                    <a:pt x="256" y="527"/>
                  </a:moveTo>
                  <a:cubicBezTo>
                    <a:pt x="257" y="526"/>
                    <a:pt x="259" y="523"/>
                    <a:pt x="258" y="522"/>
                  </a:cubicBezTo>
                  <a:cubicBezTo>
                    <a:pt x="257" y="524"/>
                    <a:pt x="254" y="527"/>
                    <a:pt x="256" y="527"/>
                  </a:cubicBezTo>
                  <a:close/>
                  <a:moveTo>
                    <a:pt x="247" y="526"/>
                  </a:moveTo>
                  <a:cubicBezTo>
                    <a:pt x="248" y="524"/>
                    <a:pt x="250" y="523"/>
                    <a:pt x="247" y="523"/>
                  </a:cubicBezTo>
                  <a:cubicBezTo>
                    <a:pt x="248" y="524"/>
                    <a:pt x="246" y="525"/>
                    <a:pt x="247" y="526"/>
                  </a:cubicBezTo>
                  <a:close/>
                  <a:moveTo>
                    <a:pt x="366" y="540"/>
                  </a:moveTo>
                  <a:cubicBezTo>
                    <a:pt x="368" y="543"/>
                    <a:pt x="368" y="546"/>
                    <a:pt x="368" y="550"/>
                  </a:cubicBezTo>
                  <a:cubicBezTo>
                    <a:pt x="366" y="549"/>
                    <a:pt x="366" y="551"/>
                    <a:pt x="365" y="552"/>
                  </a:cubicBezTo>
                  <a:cubicBezTo>
                    <a:pt x="365" y="554"/>
                    <a:pt x="367" y="555"/>
                    <a:pt x="368" y="556"/>
                  </a:cubicBezTo>
                  <a:cubicBezTo>
                    <a:pt x="374" y="548"/>
                    <a:pt x="374" y="532"/>
                    <a:pt x="367" y="525"/>
                  </a:cubicBezTo>
                  <a:cubicBezTo>
                    <a:pt x="369" y="530"/>
                    <a:pt x="370" y="537"/>
                    <a:pt x="366" y="540"/>
                  </a:cubicBezTo>
                  <a:close/>
                  <a:moveTo>
                    <a:pt x="268" y="540"/>
                  </a:moveTo>
                  <a:cubicBezTo>
                    <a:pt x="268" y="535"/>
                    <a:pt x="271" y="529"/>
                    <a:pt x="266" y="526"/>
                  </a:cubicBezTo>
                  <a:cubicBezTo>
                    <a:pt x="262" y="531"/>
                    <a:pt x="265" y="537"/>
                    <a:pt x="268" y="540"/>
                  </a:cubicBezTo>
                  <a:close/>
                  <a:moveTo>
                    <a:pt x="362" y="533"/>
                  </a:moveTo>
                  <a:cubicBezTo>
                    <a:pt x="363" y="530"/>
                    <a:pt x="360" y="529"/>
                    <a:pt x="359" y="526"/>
                  </a:cubicBezTo>
                  <a:cubicBezTo>
                    <a:pt x="359" y="529"/>
                    <a:pt x="361" y="531"/>
                    <a:pt x="362" y="533"/>
                  </a:cubicBezTo>
                  <a:close/>
                  <a:moveTo>
                    <a:pt x="349" y="533"/>
                  </a:moveTo>
                  <a:cubicBezTo>
                    <a:pt x="351" y="532"/>
                    <a:pt x="351" y="529"/>
                    <a:pt x="349" y="527"/>
                  </a:cubicBezTo>
                  <a:cubicBezTo>
                    <a:pt x="349" y="529"/>
                    <a:pt x="348" y="532"/>
                    <a:pt x="349" y="533"/>
                  </a:cubicBezTo>
                  <a:close/>
                  <a:moveTo>
                    <a:pt x="258" y="532"/>
                  </a:moveTo>
                  <a:cubicBezTo>
                    <a:pt x="260" y="532"/>
                    <a:pt x="260" y="529"/>
                    <a:pt x="260" y="528"/>
                  </a:cubicBezTo>
                  <a:cubicBezTo>
                    <a:pt x="259" y="528"/>
                    <a:pt x="259" y="528"/>
                    <a:pt x="258" y="528"/>
                  </a:cubicBezTo>
                  <a:cubicBezTo>
                    <a:pt x="259" y="530"/>
                    <a:pt x="257" y="531"/>
                    <a:pt x="258" y="532"/>
                  </a:cubicBezTo>
                  <a:close/>
                  <a:moveTo>
                    <a:pt x="355" y="546"/>
                  </a:moveTo>
                  <a:cubicBezTo>
                    <a:pt x="359" y="546"/>
                    <a:pt x="357" y="542"/>
                    <a:pt x="360" y="541"/>
                  </a:cubicBezTo>
                  <a:cubicBezTo>
                    <a:pt x="358" y="538"/>
                    <a:pt x="355" y="536"/>
                    <a:pt x="355" y="534"/>
                  </a:cubicBezTo>
                  <a:cubicBezTo>
                    <a:pt x="354" y="537"/>
                    <a:pt x="353" y="543"/>
                    <a:pt x="355" y="546"/>
                  </a:cubicBezTo>
                  <a:close/>
                  <a:moveTo>
                    <a:pt x="263" y="538"/>
                  </a:moveTo>
                  <a:cubicBezTo>
                    <a:pt x="263" y="536"/>
                    <a:pt x="263" y="535"/>
                    <a:pt x="261" y="534"/>
                  </a:cubicBezTo>
                  <a:cubicBezTo>
                    <a:pt x="261" y="537"/>
                    <a:pt x="262" y="538"/>
                    <a:pt x="263" y="538"/>
                  </a:cubicBezTo>
                  <a:close/>
                  <a:moveTo>
                    <a:pt x="254" y="541"/>
                  </a:moveTo>
                  <a:cubicBezTo>
                    <a:pt x="256" y="541"/>
                    <a:pt x="256" y="539"/>
                    <a:pt x="256" y="537"/>
                  </a:cubicBezTo>
                  <a:cubicBezTo>
                    <a:pt x="255" y="537"/>
                    <a:pt x="255" y="537"/>
                    <a:pt x="254" y="537"/>
                  </a:cubicBezTo>
                  <a:cubicBezTo>
                    <a:pt x="254" y="539"/>
                    <a:pt x="252" y="540"/>
                    <a:pt x="254" y="541"/>
                  </a:cubicBezTo>
                  <a:close/>
                  <a:moveTo>
                    <a:pt x="257" y="546"/>
                  </a:moveTo>
                  <a:cubicBezTo>
                    <a:pt x="258" y="547"/>
                    <a:pt x="258" y="544"/>
                    <a:pt x="260" y="545"/>
                  </a:cubicBezTo>
                  <a:cubicBezTo>
                    <a:pt x="260" y="543"/>
                    <a:pt x="259" y="542"/>
                    <a:pt x="259" y="542"/>
                  </a:cubicBezTo>
                  <a:cubicBezTo>
                    <a:pt x="258" y="543"/>
                    <a:pt x="257" y="544"/>
                    <a:pt x="257" y="546"/>
                  </a:cubicBezTo>
                  <a:close/>
                  <a:moveTo>
                    <a:pt x="347" y="560"/>
                  </a:moveTo>
                  <a:cubicBezTo>
                    <a:pt x="352" y="559"/>
                    <a:pt x="354" y="550"/>
                    <a:pt x="349" y="547"/>
                  </a:cubicBezTo>
                  <a:cubicBezTo>
                    <a:pt x="347" y="551"/>
                    <a:pt x="347" y="556"/>
                    <a:pt x="347" y="560"/>
                  </a:cubicBezTo>
                  <a:close/>
                  <a:moveTo>
                    <a:pt x="268" y="555"/>
                  </a:moveTo>
                  <a:cubicBezTo>
                    <a:pt x="267" y="553"/>
                    <a:pt x="268" y="552"/>
                    <a:pt x="268" y="549"/>
                  </a:cubicBezTo>
                  <a:cubicBezTo>
                    <a:pt x="267" y="549"/>
                    <a:pt x="266" y="549"/>
                    <a:pt x="265" y="548"/>
                  </a:cubicBezTo>
                  <a:cubicBezTo>
                    <a:pt x="263" y="550"/>
                    <a:pt x="265" y="554"/>
                    <a:pt x="268" y="555"/>
                  </a:cubicBezTo>
                  <a:close/>
                  <a:moveTo>
                    <a:pt x="256" y="551"/>
                  </a:moveTo>
                  <a:cubicBezTo>
                    <a:pt x="256" y="550"/>
                    <a:pt x="256" y="549"/>
                    <a:pt x="255" y="549"/>
                  </a:cubicBezTo>
                  <a:cubicBezTo>
                    <a:pt x="254" y="549"/>
                    <a:pt x="254" y="552"/>
                    <a:pt x="256" y="551"/>
                  </a:cubicBezTo>
                  <a:close/>
                  <a:moveTo>
                    <a:pt x="251" y="557"/>
                  </a:moveTo>
                  <a:cubicBezTo>
                    <a:pt x="253" y="556"/>
                    <a:pt x="257" y="553"/>
                    <a:pt x="253" y="551"/>
                  </a:cubicBezTo>
                  <a:cubicBezTo>
                    <a:pt x="253" y="554"/>
                    <a:pt x="251" y="555"/>
                    <a:pt x="251" y="557"/>
                  </a:cubicBezTo>
                  <a:close/>
                  <a:moveTo>
                    <a:pt x="366" y="561"/>
                  </a:moveTo>
                  <a:cubicBezTo>
                    <a:pt x="365" y="559"/>
                    <a:pt x="367" y="559"/>
                    <a:pt x="366" y="558"/>
                  </a:cubicBezTo>
                  <a:cubicBezTo>
                    <a:pt x="366" y="557"/>
                    <a:pt x="365" y="556"/>
                    <a:pt x="364" y="555"/>
                  </a:cubicBezTo>
                  <a:cubicBezTo>
                    <a:pt x="362" y="557"/>
                    <a:pt x="363" y="560"/>
                    <a:pt x="366" y="561"/>
                  </a:cubicBezTo>
                  <a:close/>
                  <a:moveTo>
                    <a:pt x="262" y="565"/>
                  </a:moveTo>
                  <a:cubicBezTo>
                    <a:pt x="263" y="564"/>
                    <a:pt x="263" y="563"/>
                    <a:pt x="264" y="562"/>
                  </a:cubicBezTo>
                  <a:cubicBezTo>
                    <a:pt x="263" y="560"/>
                    <a:pt x="262" y="559"/>
                    <a:pt x="261" y="557"/>
                  </a:cubicBezTo>
                  <a:cubicBezTo>
                    <a:pt x="258" y="559"/>
                    <a:pt x="260" y="564"/>
                    <a:pt x="262" y="565"/>
                  </a:cubicBezTo>
                  <a:close/>
                  <a:moveTo>
                    <a:pt x="245" y="562"/>
                  </a:moveTo>
                  <a:cubicBezTo>
                    <a:pt x="245" y="560"/>
                    <a:pt x="247" y="559"/>
                    <a:pt x="245" y="558"/>
                  </a:cubicBezTo>
                  <a:cubicBezTo>
                    <a:pt x="244" y="559"/>
                    <a:pt x="244" y="562"/>
                    <a:pt x="245" y="562"/>
                  </a:cubicBezTo>
                  <a:close/>
                  <a:moveTo>
                    <a:pt x="372" y="566"/>
                  </a:moveTo>
                  <a:cubicBezTo>
                    <a:pt x="371" y="563"/>
                    <a:pt x="373" y="561"/>
                    <a:pt x="371" y="560"/>
                  </a:cubicBezTo>
                  <a:cubicBezTo>
                    <a:pt x="370" y="562"/>
                    <a:pt x="371" y="564"/>
                    <a:pt x="372" y="566"/>
                  </a:cubicBezTo>
                  <a:close/>
                  <a:moveTo>
                    <a:pt x="361" y="564"/>
                  </a:moveTo>
                  <a:cubicBezTo>
                    <a:pt x="362" y="564"/>
                    <a:pt x="362" y="566"/>
                    <a:pt x="363" y="566"/>
                  </a:cubicBezTo>
                  <a:cubicBezTo>
                    <a:pt x="363" y="564"/>
                    <a:pt x="362" y="561"/>
                    <a:pt x="361" y="563"/>
                  </a:cubicBezTo>
                  <a:cubicBezTo>
                    <a:pt x="361" y="563"/>
                    <a:pt x="361" y="564"/>
                    <a:pt x="361" y="564"/>
                  </a:cubicBezTo>
                  <a:close/>
                  <a:moveTo>
                    <a:pt x="261" y="569"/>
                  </a:moveTo>
                  <a:cubicBezTo>
                    <a:pt x="260" y="566"/>
                    <a:pt x="260" y="564"/>
                    <a:pt x="257" y="564"/>
                  </a:cubicBezTo>
                  <a:cubicBezTo>
                    <a:pt x="256" y="566"/>
                    <a:pt x="258" y="568"/>
                    <a:pt x="261" y="569"/>
                  </a:cubicBezTo>
                  <a:close/>
                  <a:moveTo>
                    <a:pt x="351" y="570"/>
                  </a:moveTo>
                  <a:cubicBezTo>
                    <a:pt x="351" y="568"/>
                    <a:pt x="353" y="567"/>
                    <a:pt x="353" y="565"/>
                  </a:cubicBezTo>
                  <a:cubicBezTo>
                    <a:pt x="351" y="565"/>
                    <a:pt x="350" y="569"/>
                    <a:pt x="351" y="570"/>
                  </a:cubicBezTo>
                  <a:close/>
                  <a:moveTo>
                    <a:pt x="265" y="570"/>
                  </a:moveTo>
                  <a:cubicBezTo>
                    <a:pt x="265" y="571"/>
                    <a:pt x="265" y="572"/>
                    <a:pt x="267" y="572"/>
                  </a:cubicBezTo>
                  <a:cubicBezTo>
                    <a:pt x="267" y="569"/>
                    <a:pt x="268" y="568"/>
                    <a:pt x="266" y="566"/>
                  </a:cubicBezTo>
                  <a:cubicBezTo>
                    <a:pt x="266" y="568"/>
                    <a:pt x="265" y="568"/>
                    <a:pt x="265" y="570"/>
                  </a:cubicBezTo>
                  <a:close/>
                  <a:moveTo>
                    <a:pt x="239" y="594"/>
                  </a:moveTo>
                  <a:cubicBezTo>
                    <a:pt x="240" y="588"/>
                    <a:pt x="244" y="574"/>
                    <a:pt x="238" y="569"/>
                  </a:cubicBezTo>
                  <a:cubicBezTo>
                    <a:pt x="237" y="578"/>
                    <a:pt x="237" y="587"/>
                    <a:pt x="239" y="594"/>
                  </a:cubicBezTo>
                  <a:close/>
                  <a:moveTo>
                    <a:pt x="257" y="576"/>
                  </a:moveTo>
                  <a:cubicBezTo>
                    <a:pt x="259" y="573"/>
                    <a:pt x="257" y="570"/>
                    <a:pt x="255" y="569"/>
                  </a:cubicBezTo>
                  <a:cubicBezTo>
                    <a:pt x="252" y="571"/>
                    <a:pt x="255" y="575"/>
                    <a:pt x="257" y="576"/>
                  </a:cubicBezTo>
                  <a:close/>
                  <a:moveTo>
                    <a:pt x="265" y="574"/>
                  </a:moveTo>
                  <a:cubicBezTo>
                    <a:pt x="265" y="573"/>
                    <a:pt x="264" y="572"/>
                    <a:pt x="263" y="572"/>
                  </a:cubicBezTo>
                  <a:cubicBezTo>
                    <a:pt x="263" y="574"/>
                    <a:pt x="263" y="575"/>
                    <a:pt x="265" y="574"/>
                  </a:cubicBezTo>
                  <a:close/>
                  <a:moveTo>
                    <a:pt x="254" y="575"/>
                  </a:moveTo>
                  <a:cubicBezTo>
                    <a:pt x="253" y="574"/>
                    <a:pt x="254" y="572"/>
                    <a:pt x="253" y="573"/>
                  </a:cubicBezTo>
                  <a:cubicBezTo>
                    <a:pt x="251" y="574"/>
                    <a:pt x="252" y="575"/>
                    <a:pt x="254" y="575"/>
                  </a:cubicBezTo>
                  <a:close/>
                  <a:moveTo>
                    <a:pt x="373" y="586"/>
                  </a:moveTo>
                  <a:cubicBezTo>
                    <a:pt x="373" y="583"/>
                    <a:pt x="374" y="577"/>
                    <a:pt x="370" y="575"/>
                  </a:cubicBezTo>
                  <a:cubicBezTo>
                    <a:pt x="369" y="579"/>
                    <a:pt x="372" y="583"/>
                    <a:pt x="373" y="586"/>
                  </a:cubicBezTo>
                  <a:close/>
                  <a:moveTo>
                    <a:pt x="250" y="578"/>
                  </a:moveTo>
                  <a:cubicBezTo>
                    <a:pt x="250" y="581"/>
                    <a:pt x="253" y="580"/>
                    <a:pt x="252" y="583"/>
                  </a:cubicBezTo>
                  <a:cubicBezTo>
                    <a:pt x="254" y="582"/>
                    <a:pt x="254" y="580"/>
                    <a:pt x="255" y="578"/>
                  </a:cubicBezTo>
                  <a:cubicBezTo>
                    <a:pt x="253" y="578"/>
                    <a:pt x="253" y="577"/>
                    <a:pt x="251" y="576"/>
                  </a:cubicBezTo>
                  <a:cubicBezTo>
                    <a:pt x="250" y="577"/>
                    <a:pt x="251" y="578"/>
                    <a:pt x="250" y="578"/>
                  </a:cubicBezTo>
                  <a:close/>
                  <a:moveTo>
                    <a:pt x="361" y="586"/>
                  </a:moveTo>
                  <a:cubicBezTo>
                    <a:pt x="362" y="583"/>
                    <a:pt x="362" y="582"/>
                    <a:pt x="362" y="579"/>
                  </a:cubicBezTo>
                  <a:cubicBezTo>
                    <a:pt x="358" y="579"/>
                    <a:pt x="357" y="585"/>
                    <a:pt x="361" y="586"/>
                  </a:cubicBezTo>
                  <a:close/>
                  <a:moveTo>
                    <a:pt x="363" y="579"/>
                  </a:moveTo>
                  <a:cubicBezTo>
                    <a:pt x="363" y="577"/>
                    <a:pt x="363" y="576"/>
                    <a:pt x="362" y="576"/>
                  </a:cubicBezTo>
                  <a:cubicBezTo>
                    <a:pt x="361" y="578"/>
                    <a:pt x="362" y="579"/>
                    <a:pt x="363" y="579"/>
                  </a:cubicBezTo>
                  <a:close/>
                  <a:moveTo>
                    <a:pt x="259" y="581"/>
                  </a:moveTo>
                  <a:cubicBezTo>
                    <a:pt x="260" y="581"/>
                    <a:pt x="262" y="579"/>
                    <a:pt x="261" y="577"/>
                  </a:cubicBezTo>
                  <a:cubicBezTo>
                    <a:pt x="260" y="578"/>
                    <a:pt x="259" y="579"/>
                    <a:pt x="259" y="581"/>
                  </a:cubicBezTo>
                  <a:close/>
                  <a:moveTo>
                    <a:pt x="244" y="582"/>
                  </a:moveTo>
                  <a:cubicBezTo>
                    <a:pt x="245" y="581"/>
                    <a:pt x="246" y="581"/>
                    <a:pt x="246" y="578"/>
                  </a:cubicBezTo>
                  <a:cubicBezTo>
                    <a:pt x="245" y="578"/>
                    <a:pt x="245" y="578"/>
                    <a:pt x="244" y="578"/>
                  </a:cubicBezTo>
                  <a:cubicBezTo>
                    <a:pt x="244" y="579"/>
                    <a:pt x="243" y="582"/>
                    <a:pt x="244" y="582"/>
                  </a:cubicBezTo>
                  <a:close/>
                  <a:moveTo>
                    <a:pt x="256" y="587"/>
                  </a:moveTo>
                  <a:cubicBezTo>
                    <a:pt x="258" y="587"/>
                    <a:pt x="258" y="584"/>
                    <a:pt x="259" y="582"/>
                  </a:cubicBezTo>
                  <a:cubicBezTo>
                    <a:pt x="256" y="583"/>
                    <a:pt x="256" y="585"/>
                    <a:pt x="256" y="587"/>
                  </a:cubicBezTo>
                  <a:close/>
                  <a:moveTo>
                    <a:pt x="262" y="587"/>
                  </a:moveTo>
                  <a:cubicBezTo>
                    <a:pt x="263" y="585"/>
                    <a:pt x="263" y="584"/>
                    <a:pt x="264" y="582"/>
                  </a:cubicBezTo>
                  <a:cubicBezTo>
                    <a:pt x="263" y="582"/>
                    <a:pt x="262" y="582"/>
                    <a:pt x="262" y="582"/>
                  </a:cubicBezTo>
                  <a:cubicBezTo>
                    <a:pt x="262" y="585"/>
                    <a:pt x="260" y="585"/>
                    <a:pt x="262" y="587"/>
                  </a:cubicBezTo>
                  <a:close/>
                  <a:moveTo>
                    <a:pt x="350" y="587"/>
                  </a:moveTo>
                  <a:cubicBezTo>
                    <a:pt x="352" y="587"/>
                    <a:pt x="352" y="584"/>
                    <a:pt x="353" y="583"/>
                  </a:cubicBezTo>
                  <a:cubicBezTo>
                    <a:pt x="353" y="583"/>
                    <a:pt x="353" y="582"/>
                    <a:pt x="352" y="582"/>
                  </a:cubicBezTo>
                  <a:cubicBezTo>
                    <a:pt x="351" y="584"/>
                    <a:pt x="351" y="586"/>
                    <a:pt x="350" y="587"/>
                  </a:cubicBezTo>
                  <a:close/>
                  <a:moveTo>
                    <a:pt x="367" y="588"/>
                  </a:moveTo>
                  <a:cubicBezTo>
                    <a:pt x="365" y="588"/>
                    <a:pt x="366" y="586"/>
                    <a:pt x="365" y="586"/>
                  </a:cubicBezTo>
                  <a:cubicBezTo>
                    <a:pt x="364" y="588"/>
                    <a:pt x="363" y="588"/>
                    <a:pt x="363" y="590"/>
                  </a:cubicBezTo>
                  <a:cubicBezTo>
                    <a:pt x="365" y="591"/>
                    <a:pt x="366" y="595"/>
                    <a:pt x="368" y="594"/>
                  </a:cubicBezTo>
                  <a:cubicBezTo>
                    <a:pt x="369" y="592"/>
                    <a:pt x="366" y="592"/>
                    <a:pt x="368" y="591"/>
                  </a:cubicBezTo>
                  <a:cubicBezTo>
                    <a:pt x="369" y="591"/>
                    <a:pt x="368" y="592"/>
                    <a:pt x="370" y="592"/>
                  </a:cubicBezTo>
                  <a:cubicBezTo>
                    <a:pt x="371" y="591"/>
                    <a:pt x="371" y="588"/>
                    <a:pt x="371" y="587"/>
                  </a:cubicBezTo>
                  <a:cubicBezTo>
                    <a:pt x="369" y="587"/>
                    <a:pt x="367" y="586"/>
                    <a:pt x="367" y="584"/>
                  </a:cubicBezTo>
                  <a:cubicBezTo>
                    <a:pt x="367" y="584"/>
                    <a:pt x="366" y="584"/>
                    <a:pt x="366" y="584"/>
                  </a:cubicBezTo>
                  <a:cubicBezTo>
                    <a:pt x="365" y="586"/>
                    <a:pt x="368" y="587"/>
                    <a:pt x="367" y="588"/>
                  </a:cubicBezTo>
                  <a:close/>
                  <a:moveTo>
                    <a:pt x="259" y="591"/>
                  </a:moveTo>
                  <a:cubicBezTo>
                    <a:pt x="260" y="591"/>
                    <a:pt x="260" y="592"/>
                    <a:pt x="261" y="592"/>
                  </a:cubicBezTo>
                  <a:cubicBezTo>
                    <a:pt x="261" y="591"/>
                    <a:pt x="262" y="589"/>
                    <a:pt x="261" y="587"/>
                  </a:cubicBezTo>
                  <a:cubicBezTo>
                    <a:pt x="261" y="587"/>
                    <a:pt x="260" y="587"/>
                    <a:pt x="260" y="587"/>
                  </a:cubicBezTo>
                  <a:cubicBezTo>
                    <a:pt x="259" y="588"/>
                    <a:pt x="258" y="589"/>
                    <a:pt x="259" y="591"/>
                  </a:cubicBezTo>
                  <a:close/>
                  <a:moveTo>
                    <a:pt x="243" y="594"/>
                  </a:moveTo>
                  <a:cubicBezTo>
                    <a:pt x="248" y="598"/>
                    <a:pt x="250" y="591"/>
                    <a:pt x="245" y="590"/>
                  </a:cubicBezTo>
                  <a:cubicBezTo>
                    <a:pt x="245" y="591"/>
                    <a:pt x="244" y="593"/>
                    <a:pt x="243" y="594"/>
                  </a:cubicBezTo>
                  <a:close/>
                  <a:moveTo>
                    <a:pt x="360" y="598"/>
                  </a:moveTo>
                  <a:cubicBezTo>
                    <a:pt x="362" y="598"/>
                    <a:pt x="363" y="598"/>
                    <a:pt x="365" y="598"/>
                  </a:cubicBezTo>
                  <a:cubicBezTo>
                    <a:pt x="365" y="595"/>
                    <a:pt x="363" y="594"/>
                    <a:pt x="362" y="593"/>
                  </a:cubicBezTo>
                  <a:cubicBezTo>
                    <a:pt x="361" y="595"/>
                    <a:pt x="360" y="596"/>
                    <a:pt x="360" y="598"/>
                  </a:cubicBezTo>
                  <a:close/>
                  <a:moveTo>
                    <a:pt x="251" y="597"/>
                  </a:moveTo>
                  <a:cubicBezTo>
                    <a:pt x="253" y="598"/>
                    <a:pt x="254" y="593"/>
                    <a:pt x="253" y="593"/>
                  </a:cubicBezTo>
                  <a:cubicBezTo>
                    <a:pt x="252" y="595"/>
                    <a:pt x="251" y="595"/>
                    <a:pt x="251" y="597"/>
                  </a:cubicBezTo>
                  <a:close/>
                  <a:moveTo>
                    <a:pt x="374" y="598"/>
                  </a:moveTo>
                  <a:cubicBezTo>
                    <a:pt x="374" y="596"/>
                    <a:pt x="374" y="594"/>
                    <a:pt x="373" y="593"/>
                  </a:cubicBezTo>
                  <a:cubicBezTo>
                    <a:pt x="372" y="594"/>
                    <a:pt x="372" y="598"/>
                    <a:pt x="374" y="598"/>
                  </a:cubicBezTo>
                  <a:close/>
                  <a:moveTo>
                    <a:pt x="257" y="600"/>
                  </a:moveTo>
                  <a:cubicBezTo>
                    <a:pt x="259" y="599"/>
                    <a:pt x="259" y="595"/>
                    <a:pt x="257" y="594"/>
                  </a:cubicBezTo>
                  <a:cubicBezTo>
                    <a:pt x="255" y="595"/>
                    <a:pt x="253" y="600"/>
                    <a:pt x="257" y="600"/>
                  </a:cubicBezTo>
                  <a:close/>
                  <a:moveTo>
                    <a:pt x="225" y="610"/>
                  </a:moveTo>
                  <a:cubicBezTo>
                    <a:pt x="231" y="610"/>
                    <a:pt x="231" y="604"/>
                    <a:pt x="236" y="603"/>
                  </a:cubicBezTo>
                  <a:cubicBezTo>
                    <a:pt x="236" y="601"/>
                    <a:pt x="236" y="602"/>
                    <a:pt x="236" y="600"/>
                  </a:cubicBezTo>
                  <a:cubicBezTo>
                    <a:pt x="232" y="601"/>
                    <a:pt x="228" y="606"/>
                    <a:pt x="225" y="610"/>
                  </a:cubicBezTo>
                  <a:close/>
                  <a:moveTo>
                    <a:pt x="357" y="609"/>
                  </a:moveTo>
                  <a:cubicBezTo>
                    <a:pt x="358" y="607"/>
                    <a:pt x="360" y="605"/>
                    <a:pt x="362" y="602"/>
                  </a:cubicBezTo>
                  <a:cubicBezTo>
                    <a:pt x="358" y="602"/>
                    <a:pt x="356" y="606"/>
                    <a:pt x="357" y="609"/>
                  </a:cubicBezTo>
                  <a:close/>
                  <a:moveTo>
                    <a:pt x="365" y="616"/>
                  </a:moveTo>
                  <a:cubicBezTo>
                    <a:pt x="366" y="614"/>
                    <a:pt x="369" y="611"/>
                    <a:pt x="371" y="614"/>
                  </a:cubicBezTo>
                  <a:cubicBezTo>
                    <a:pt x="371" y="617"/>
                    <a:pt x="369" y="619"/>
                    <a:pt x="368" y="621"/>
                  </a:cubicBezTo>
                  <a:cubicBezTo>
                    <a:pt x="370" y="622"/>
                    <a:pt x="369" y="625"/>
                    <a:pt x="371" y="624"/>
                  </a:cubicBezTo>
                  <a:cubicBezTo>
                    <a:pt x="371" y="623"/>
                    <a:pt x="369" y="623"/>
                    <a:pt x="370" y="620"/>
                  </a:cubicBezTo>
                  <a:cubicBezTo>
                    <a:pt x="371" y="618"/>
                    <a:pt x="376" y="621"/>
                    <a:pt x="377" y="619"/>
                  </a:cubicBezTo>
                  <a:cubicBezTo>
                    <a:pt x="376" y="613"/>
                    <a:pt x="374" y="606"/>
                    <a:pt x="369" y="603"/>
                  </a:cubicBezTo>
                  <a:cubicBezTo>
                    <a:pt x="367" y="607"/>
                    <a:pt x="364" y="612"/>
                    <a:pt x="365" y="616"/>
                  </a:cubicBezTo>
                  <a:close/>
                  <a:moveTo>
                    <a:pt x="250" y="607"/>
                  </a:moveTo>
                  <a:cubicBezTo>
                    <a:pt x="253" y="608"/>
                    <a:pt x="254" y="607"/>
                    <a:pt x="254" y="605"/>
                  </a:cubicBezTo>
                  <a:cubicBezTo>
                    <a:pt x="253" y="605"/>
                    <a:pt x="253" y="604"/>
                    <a:pt x="252" y="604"/>
                  </a:cubicBezTo>
                  <a:cubicBezTo>
                    <a:pt x="252" y="605"/>
                    <a:pt x="251" y="606"/>
                    <a:pt x="250" y="607"/>
                  </a:cubicBezTo>
                  <a:close/>
                  <a:moveTo>
                    <a:pt x="215" y="615"/>
                  </a:moveTo>
                  <a:cubicBezTo>
                    <a:pt x="219" y="615"/>
                    <a:pt x="221" y="609"/>
                    <a:pt x="224" y="606"/>
                  </a:cubicBezTo>
                  <a:cubicBezTo>
                    <a:pt x="219" y="607"/>
                    <a:pt x="216" y="610"/>
                    <a:pt x="215" y="615"/>
                  </a:cubicBezTo>
                  <a:close/>
                  <a:moveTo>
                    <a:pt x="356" y="616"/>
                  </a:moveTo>
                  <a:cubicBezTo>
                    <a:pt x="360" y="614"/>
                    <a:pt x="365" y="608"/>
                    <a:pt x="363" y="606"/>
                  </a:cubicBezTo>
                  <a:cubicBezTo>
                    <a:pt x="362" y="610"/>
                    <a:pt x="357" y="612"/>
                    <a:pt x="356" y="616"/>
                  </a:cubicBezTo>
                  <a:close/>
                  <a:moveTo>
                    <a:pt x="268" y="610"/>
                  </a:moveTo>
                  <a:cubicBezTo>
                    <a:pt x="268" y="608"/>
                    <a:pt x="268" y="607"/>
                    <a:pt x="266" y="607"/>
                  </a:cubicBezTo>
                  <a:cubicBezTo>
                    <a:pt x="266" y="608"/>
                    <a:pt x="267" y="610"/>
                    <a:pt x="268" y="610"/>
                  </a:cubicBezTo>
                  <a:close/>
                  <a:moveTo>
                    <a:pt x="244" y="612"/>
                  </a:moveTo>
                  <a:cubicBezTo>
                    <a:pt x="246" y="612"/>
                    <a:pt x="247" y="608"/>
                    <a:pt x="245" y="608"/>
                  </a:cubicBezTo>
                  <a:cubicBezTo>
                    <a:pt x="245" y="610"/>
                    <a:pt x="244" y="610"/>
                    <a:pt x="244" y="612"/>
                  </a:cubicBezTo>
                  <a:close/>
                  <a:moveTo>
                    <a:pt x="338" y="623"/>
                  </a:moveTo>
                  <a:cubicBezTo>
                    <a:pt x="340" y="619"/>
                    <a:pt x="343" y="615"/>
                    <a:pt x="345" y="610"/>
                  </a:cubicBezTo>
                  <a:cubicBezTo>
                    <a:pt x="339" y="611"/>
                    <a:pt x="337" y="618"/>
                    <a:pt x="338" y="623"/>
                  </a:cubicBezTo>
                  <a:close/>
                  <a:moveTo>
                    <a:pt x="236" y="616"/>
                  </a:moveTo>
                  <a:cubicBezTo>
                    <a:pt x="237" y="614"/>
                    <a:pt x="234" y="611"/>
                    <a:pt x="233" y="613"/>
                  </a:cubicBezTo>
                  <a:cubicBezTo>
                    <a:pt x="234" y="613"/>
                    <a:pt x="234" y="616"/>
                    <a:pt x="236" y="616"/>
                  </a:cubicBezTo>
                  <a:close/>
                  <a:moveTo>
                    <a:pt x="345" y="621"/>
                  </a:moveTo>
                  <a:cubicBezTo>
                    <a:pt x="346" y="624"/>
                    <a:pt x="348" y="627"/>
                    <a:pt x="350" y="629"/>
                  </a:cubicBezTo>
                  <a:cubicBezTo>
                    <a:pt x="352" y="626"/>
                    <a:pt x="354" y="623"/>
                    <a:pt x="354" y="619"/>
                  </a:cubicBezTo>
                  <a:cubicBezTo>
                    <a:pt x="352" y="618"/>
                    <a:pt x="352" y="617"/>
                    <a:pt x="352" y="615"/>
                  </a:cubicBezTo>
                  <a:cubicBezTo>
                    <a:pt x="349" y="616"/>
                    <a:pt x="350" y="613"/>
                    <a:pt x="348" y="613"/>
                  </a:cubicBezTo>
                  <a:cubicBezTo>
                    <a:pt x="347" y="616"/>
                    <a:pt x="345" y="618"/>
                    <a:pt x="345" y="621"/>
                  </a:cubicBezTo>
                  <a:close/>
                  <a:moveTo>
                    <a:pt x="230" y="616"/>
                  </a:moveTo>
                  <a:cubicBezTo>
                    <a:pt x="231" y="622"/>
                    <a:pt x="234" y="618"/>
                    <a:pt x="230" y="616"/>
                  </a:cubicBezTo>
                  <a:close/>
                  <a:moveTo>
                    <a:pt x="240" y="625"/>
                  </a:moveTo>
                  <a:cubicBezTo>
                    <a:pt x="241" y="623"/>
                    <a:pt x="242" y="622"/>
                    <a:pt x="243" y="620"/>
                  </a:cubicBezTo>
                  <a:cubicBezTo>
                    <a:pt x="240" y="620"/>
                    <a:pt x="241" y="617"/>
                    <a:pt x="238" y="617"/>
                  </a:cubicBezTo>
                  <a:cubicBezTo>
                    <a:pt x="237" y="620"/>
                    <a:pt x="238" y="623"/>
                    <a:pt x="240" y="625"/>
                  </a:cubicBezTo>
                  <a:close/>
                  <a:moveTo>
                    <a:pt x="223" y="620"/>
                  </a:moveTo>
                  <a:cubicBezTo>
                    <a:pt x="223" y="619"/>
                    <a:pt x="224" y="619"/>
                    <a:pt x="224" y="618"/>
                  </a:cubicBezTo>
                  <a:cubicBezTo>
                    <a:pt x="222" y="618"/>
                    <a:pt x="221" y="620"/>
                    <a:pt x="223" y="620"/>
                  </a:cubicBezTo>
                  <a:close/>
                  <a:moveTo>
                    <a:pt x="259" y="623"/>
                  </a:moveTo>
                  <a:cubicBezTo>
                    <a:pt x="260" y="622"/>
                    <a:pt x="261" y="622"/>
                    <a:pt x="261" y="619"/>
                  </a:cubicBezTo>
                  <a:cubicBezTo>
                    <a:pt x="259" y="619"/>
                    <a:pt x="258" y="623"/>
                    <a:pt x="259" y="623"/>
                  </a:cubicBezTo>
                  <a:close/>
                  <a:moveTo>
                    <a:pt x="229" y="630"/>
                  </a:moveTo>
                  <a:cubicBezTo>
                    <a:pt x="232" y="627"/>
                    <a:pt x="230" y="622"/>
                    <a:pt x="227" y="620"/>
                  </a:cubicBezTo>
                  <a:cubicBezTo>
                    <a:pt x="224" y="623"/>
                    <a:pt x="226" y="628"/>
                    <a:pt x="229" y="630"/>
                  </a:cubicBezTo>
                  <a:close/>
                  <a:moveTo>
                    <a:pt x="219" y="626"/>
                  </a:moveTo>
                  <a:cubicBezTo>
                    <a:pt x="217" y="625"/>
                    <a:pt x="219" y="622"/>
                    <a:pt x="217" y="621"/>
                  </a:cubicBezTo>
                  <a:cubicBezTo>
                    <a:pt x="217" y="622"/>
                    <a:pt x="216" y="623"/>
                    <a:pt x="216" y="624"/>
                  </a:cubicBezTo>
                  <a:cubicBezTo>
                    <a:pt x="217" y="625"/>
                    <a:pt x="218" y="627"/>
                    <a:pt x="219" y="626"/>
                  </a:cubicBezTo>
                  <a:close/>
                  <a:moveTo>
                    <a:pt x="247" y="635"/>
                  </a:moveTo>
                  <a:cubicBezTo>
                    <a:pt x="249" y="632"/>
                    <a:pt x="250" y="629"/>
                    <a:pt x="251" y="627"/>
                  </a:cubicBezTo>
                  <a:cubicBezTo>
                    <a:pt x="248" y="627"/>
                    <a:pt x="247" y="624"/>
                    <a:pt x="246" y="622"/>
                  </a:cubicBezTo>
                  <a:cubicBezTo>
                    <a:pt x="243" y="626"/>
                    <a:pt x="242" y="632"/>
                    <a:pt x="247" y="635"/>
                  </a:cubicBezTo>
                  <a:close/>
                  <a:moveTo>
                    <a:pt x="251" y="636"/>
                  </a:moveTo>
                  <a:cubicBezTo>
                    <a:pt x="252" y="638"/>
                    <a:pt x="250" y="637"/>
                    <a:pt x="249" y="639"/>
                  </a:cubicBezTo>
                  <a:cubicBezTo>
                    <a:pt x="251" y="638"/>
                    <a:pt x="250" y="641"/>
                    <a:pt x="251" y="640"/>
                  </a:cubicBezTo>
                  <a:cubicBezTo>
                    <a:pt x="259" y="640"/>
                    <a:pt x="261" y="630"/>
                    <a:pt x="263" y="624"/>
                  </a:cubicBezTo>
                  <a:cubicBezTo>
                    <a:pt x="259" y="628"/>
                    <a:pt x="259" y="637"/>
                    <a:pt x="251" y="636"/>
                  </a:cubicBezTo>
                  <a:close/>
                  <a:moveTo>
                    <a:pt x="355" y="635"/>
                  </a:moveTo>
                  <a:cubicBezTo>
                    <a:pt x="356" y="632"/>
                    <a:pt x="358" y="631"/>
                    <a:pt x="356" y="628"/>
                  </a:cubicBezTo>
                  <a:cubicBezTo>
                    <a:pt x="358" y="628"/>
                    <a:pt x="358" y="629"/>
                    <a:pt x="359" y="628"/>
                  </a:cubicBezTo>
                  <a:cubicBezTo>
                    <a:pt x="359" y="626"/>
                    <a:pt x="358" y="626"/>
                    <a:pt x="359" y="625"/>
                  </a:cubicBezTo>
                  <a:cubicBezTo>
                    <a:pt x="355" y="626"/>
                    <a:pt x="351" y="633"/>
                    <a:pt x="355" y="635"/>
                  </a:cubicBezTo>
                  <a:close/>
                  <a:moveTo>
                    <a:pt x="365" y="629"/>
                  </a:moveTo>
                  <a:cubicBezTo>
                    <a:pt x="366" y="630"/>
                    <a:pt x="366" y="633"/>
                    <a:pt x="369" y="634"/>
                  </a:cubicBezTo>
                  <a:cubicBezTo>
                    <a:pt x="370" y="631"/>
                    <a:pt x="366" y="630"/>
                    <a:pt x="369" y="629"/>
                  </a:cubicBezTo>
                  <a:cubicBezTo>
                    <a:pt x="367" y="629"/>
                    <a:pt x="368" y="626"/>
                    <a:pt x="366" y="626"/>
                  </a:cubicBezTo>
                  <a:cubicBezTo>
                    <a:pt x="366" y="627"/>
                    <a:pt x="365" y="627"/>
                    <a:pt x="365" y="629"/>
                  </a:cubicBezTo>
                  <a:close/>
                  <a:moveTo>
                    <a:pt x="341" y="630"/>
                  </a:moveTo>
                  <a:cubicBezTo>
                    <a:pt x="342" y="633"/>
                    <a:pt x="343" y="635"/>
                    <a:pt x="345" y="637"/>
                  </a:cubicBezTo>
                  <a:cubicBezTo>
                    <a:pt x="346" y="633"/>
                    <a:pt x="345" y="630"/>
                    <a:pt x="342" y="627"/>
                  </a:cubicBezTo>
                  <a:cubicBezTo>
                    <a:pt x="342" y="629"/>
                    <a:pt x="340" y="629"/>
                    <a:pt x="341" y="630"/>
                  </a:cubicBezTo>
                  <a:close/>
                  <a:moveTo>
                    <a:pt x="226" y="634"/>
                  </a:moveTo>
                  <a:cubicBezTo>
                    <a:pt x="225" y="632"/>
                    <a:pt x="225" y="629"/>
                    <a:pt x="223" y="628"/>
                  </a:cubicBezTo>
                  <a:cubicBezTo>
                    <a:pt x="221" y="630"/>
                    <a:pt x="224" y="632"/>
                    <a:pt x="226" y="634"/>
                  </a:cubicBezTo>
                  <a:close/>
                  <a:moveTo>
                    <a:pt x="385" y="637"/>
                  </a:moveTo>
                  <a:cubicBezTo>
                    <a:pt x="386" y="637"/>
                    <a:pt x="388" y="636"/>
                    <a:pt x="389" y="638"/>
                  </a:cubicBezTo>
                  <a:cubicBezTo>
                    <a:pt x="389" y="642"/>
                    <a:pt x="385" y="644"/>
                    <a:pt x="386" y="649"/>
                  </a:cubicBezTo>
                  <a:cubicBezTo>
                    <a:pt x="387" y="650"/>
                    <a:pt x="389" y="648"/>
                    <a:pt x="390" y="649"/>
                  </a:cubicBezTo>
                  <a:cubicBezTo>
                    <a:pt x="390" y="651"/>
                    <a:pt x="391" y="654"/>
                    <a:pt x="389" y="654"/>
                  </a:cubicBezTo>
                  <a:cubicBezTo>
                    <a:pt x="385" y="655"/>
                    <a:pt x="385" y="652"/>
                    <a:pt x="383" y="651"/>
                  </a:cubicBezTo>
                  <a:cubicBezTo>
                    <a:pt x="383" y="654"/>
                    <a:pt x="384" y="654"/>
                    <a:pt x="384" y="657"/>
                  </a:cubicBezTo>
                  <a:cubicBezTo>
                    <a:pt x="381" y="656"/>
                    <a:pt x="379" y="657"/>
                    <a:pt x="379" y="659"/>
                  </a:cubicBezTo>
                  <a:cubicBezTo>
                    <a:pt x="383" y="660"/>
                    <a:pt x="387" y="662"/>
                    <a:pt x="391" y="661"/>
                  </a:cubicBezTo>
                  <a:cubicBezTo>
                    <a:pt x="393" y="649"/>
                    <a:pt x="391" y="639"/>
                    <a:pt x="388" y="629"/>
                  </a:cubicBezTo>
                  <a:cubicBezTo>
                    <a:pt x="386" y="629"/>
                    <a:pt x="387" y="628"/>
                    <a:pt x="386" y="628"/>
                  </a:cubicBezTo>
                  <a:cubicBezTo>
                    <a:pt x="384" y="630"/>
                    <a:pt x="385" y="633"/>
                    <a:pt x="385" y="637"/>
                  </a:cubicBezTo>
                  <a:close/>
                  <a:moveTo>
                    <a:pt x="236" y="634"/>
                  </a:moveTo>
                  <a:cubicBezTo>
                    <a:pt x="237" y="633"/>
                    <a:pt x="235" y="630"/>
                    <a:pt x="234" y="630"/>
                  </a:cubicBezTo>
                  <a:cubicBezTo>
                    <a:pt x="234" y="631"/>
                    <a:pt x="234" y="634"/>
                    <a:pt x="236" y="634"/>
                  </a:cubicBezTo>
                  <a:close/>
                  <a:moveTo>
                    <a:pt x="217" y="633"/>
                  </a:moveTo>
                  <a:cubicBezTo>
                    <a:pt x="217" y="631"/>
                    <a:pt x="217" y="630"/>
                    <a:pt x="216" y="630"/>
                  </a:cubicBezTo>
                  <a:cubicBezTo>
                    <a:pt x="216" y="631"/>
                    <a:pt x="216" y="633"/>
                    <a:pt x="217" y="633"/>
                  </a:cubicBezTo>
                  <a:close/>
                  <a:moveTo>
                    <a:pt x="378" y="636"/>
                  </a:moveTo>
                  <a:cubicBezTo>
                    <a:pt x="379" y="638"/>
                    <a:pt x="380" y="640"/>
                    <a:pt x="382" y="641"/>
                  </a:cubicBezTo>
                  <a:cubicBezTo>
                    <a:pt x="381" y="636"/>
                    <a:pt x="382" y="633"/>
                    <a:pt x="380" y="630"/>
                  </a:cubicBezTo>
                  <a:cubicBezTo>
                    <a:pt x="379" y="631"/>
                    <a:pt x="379" y="635"/>
                    <a:pt x="378" y="636"/>
                  </a:cubicBezTo>
                  <a:close/>
                  <a:moveTo>
                    <a:pt x="234" y="638"/>
                  </a:moveTo>
                  <a:cubicBezTo>
                    <a:pt x="235" y="636"/>
                    <a:pt x="234" y="633"/>
                    <a:pt x="233" y="631"/>
                  </a:cubicBezTo>
                  <a:cubicBezTo>
                    <a:pt x="230" y="633"/>
                    <a:pt x="232" y="638"/>
                    <a:pt x="234" y="638"/>
                  </a:cubicBezTo>
                  <a:close/>
                  <a:moveTo>
                    <a:pt x="364" y="641"/>
                  </a:moveTo>
                  <a:cubicBezTo>
                    <a:pt x="365" y="640"/>
                    <a:pt x="366" y="639"/>
                    <a:pt x="366" y="638"/>
                  </a:cubicBezTo>
                  <a:cubicBezTo>
                    <a:pt x="365" y="636"/>
                    <a:pt x="365" y="633"/>
                    <a:pt x="363" y="633"/>
                  </a:cubicBezTo>
                  <a:cubicBezTo>
                    <a:pt x="360" y="636"/>
                    <a:pt x="362" y="639"/>
                    <a:pt x="364" y="641"/>
                  </a:cubicBezTo>
                  <a:close/>
                  <a:moveTo>
                    <a:pt x="238" y="639"/>
                  </a:moveTo>
                  <a:cubicBezTo>
                    <a:pt x="239" y="640"/>
                    <a:pt x="241" y="641"/>
                    <a:pt x="242" y="640"/>
                  </a:cubicBezTo>
                  <a:cubicBezTo>
                    <a:pt x="240" y="639"/>
                    <a:pt x="240" y="637"/>
                    <a:pt x="239" y="637"/>
                  </a:cubicBezTo>
                  <a:cubicBezTo>
                    <a:pt x="240" y="638"/>
                    <a:pt x="238" y="638"/>
                    <a:pt x="238" y="639"/>
                  </a:cubicBezTo>
                  <a:close/>
                  <a:moveTo>
                    <a:pt x="342" y="644"/>
                  </a:moveTo>
                  <a:cubicBezTo>
                    <a:pt x="341" y="641"/>
                    <a:pt x="340" y="638"/>
                    <a:pt x="338" y="637"/>
                  </a:cubicBezTo>
                  <a:cubicBezTo>
                    <a:pt x="335" y="640"/>
                    <a:pt x="338" y="643"/>
                    <a:pt x="342" y="644"/>
                  </a:cubicBezTo>
                  <a:close/>
                  <a:moveTo>
                    <a:pt x="351" y="640"/>
                  </a:moveTo>
                  <a:cubicBezTo>
                    <a:pt x="352" y="640"/>
                    <a:pt x="352" y="639"/>
                    <a:pt x="352" y="638"/>
                  </a:cubicBezTo>
                  <a:cubicBezTo>
                    <a:pt x="352" y="638"/>
                    <a:pt x="352" y="637"/>
                    <a:pt x="351" y="637"/>
                  </a:cubicBezTo>
                  <a:cubicBezTo>
                    <a:pt x="350" y="638"/>
                    <a:pt x="351" y="639"/>
                    <a:pt x="351" y="640"/>
                  </a:cubicBezTo>
                  <a:close/>
                  <a:moveTo>
                    <a:pt x="363" y="644"/>
                  </a:moveTo>
                  <a:cubicBezTo>
                    <a:pt x="364" y="642"/>
                    <a:pt x="361" y="640"/>
                    <a:pt x="360" y="639"/>
                  </a:cubicBezTo>
                  <a:cubicBezTo>
                    <a:pt x="358" y="641"/>
                    <a:pt x="360" y="644"/>
                    <a:pt x="363" y="644"/>
                  </a:cubicBezTo>
                  <a:close/>
                  <a:moveTo>
                    <a:pt x="263" y="644"/>
                  </a:moveTo>
                  <a:cubicBezTo>
                    <a:pt x="266" y="644"/>
                    <a:pt x="270" y="644"/>
                    <a:pt x="273" y="643"/>
                  </a:cubicBezTo>
                  <a:cubicBezTo>
                    <a:pt x="270" y="643"/>
                    <a:pt x="265" y="643"/>
                    <a:pt x="263" y="644"/>
                  </a:cubicBezTo>
                  <a:close/>
                  <a:moveTo>
                    <a:pt x="367" y="648"/>
                  </a:moveTo>
                  <a:cubicBezTo>
                    <a:pt x="368" y="647"/>
                    <a:pt x="370" y="644"/>
                    <a:pt x="369" y="644"/>
                  </a:cubicBezTo>
                  <a:cubicBezTo>
                    <a:pt x="368" y="645"/>
                    <a:pt x="367" y="646"/>
                    <a:pt x="367" y="648"/>
                  </a:cubicBezTo>
                  <a:close/>
                  <a:moveTo>
                    <a:pt x="377" y="648"/>
                  </a:moveTo>
                  <a:cubicBezTo>
                    <a:pt x="376" y="646"/>
                    <a:pt x="377" y="645"/>
                    <a:pt x="375" y="644"/>
                  </a:cubicBezTo>
                  <a:cubicBezTo>
                    <a:pt x="376" y="645"/>
                    <a:pt x="376" y="647"/>
                    <a:pt x="377" y="648"/>
                  </a:cubicBezTo>
                  <a:close/>
                  <a:moveTo>
                    <a:pt x="339" y="649"/>
                  </a:moveTo>
                  <a:cubicBezTo>
                    <a:pt x="338" y="646"/>
                    <a:pt x="337" y="646"/>
                    <a:pt x="335" y="644"/>
                  </a:cubicBezTo>
                  <a:cubicBezTo>
                    <a:pt x="336" y="646"/>
                    <a:pt x="337" y="648"/>
                    <a:pt x="339" y="649"/>
                  </a:cubicBezTo>
                  <a:close/>
                  <a:moveTo>
                    <a:pt x="358" y="651"/>
                  </a:moveTo>
                  <a:cubicBezTo>
                    <a:pt x="359" y="652"/>
                    <a:pt x="358" y="649"/>
                    <a:pt x="360" y="650"/>
                  </a:cubicBezTo>
                  <a:cubicBezTo>
                    <a:pt x="360" y="647"/>
                    <a:pt x="359" y="646"/>
                    <a:pt x="358" y="645"/>
                  </a:cubicBezTo>
                  <a:cubicBezTo>
                    <a:pt x="356" y="646"/>
                    <a:pt x="355" y="650"/>
                    <a:pt x="358" y="651"/>
                  </a:cubicBezTo>
                  <a:close/>
                  <a:moveTo>
                    <a:pt x="335" y="651"/>
                  </a:moveTo>
                  <a:cubicBezTo>
                    <a:pt x="335" y="649"/>
                    <a:pt x="334" y="648"/>
                    <a:pt x="333" y="647"/>
                  </a:cubicBezTo>
                  <a:cubicBezTo>
                    <a:pt x="332" y="649"/>
                    <a:pt x="334" y="650"/>
                    <a:pt x="335" y="651"/>
                  </a:cubicBezTo>
                  <a:close/>
                  <a:moveTo>
                    <a:pt x="246" y="651"/>
                  </a:moveTo>
                  <a:cubicBezTo>
                    <a:pt x="248" y="651"/>
                    <a:pt x="252" y="652"/>
                    <a:pt x="254" y="651"/>
                  </a:cubicBezTo>
                  <a:cubicBezTo>
                    <a:pt x="251" y="651"/>
                    <a:pt x="252" y="648"/>
                    <a:pt x="250" y="648"/>
                  </a:cubicBezTo>
                  <a:cubicBezTo>
                    <a:pt x="249" y="649"/>
                    <a:pt x="247" y="650"/>
                    <a:pt x="246" y="651"/>
                  </a:cubicBezTo>
                  <a:close/>
                  <a:moveTo>
                    <a:pt x="255" y="651"/>
                  </a:moveTo>
                  <a:cubicBezTo>
                    <a:pt x="257" y="651"/>
                    <a:pt x="261" y="650"/>
                    <a:pt x="263" y="649"/>
                  </a:cubicBezTo>
                  <a:cubicBezTo>
                    <a:pt x="260" y="648"/>
                    <a:pt x="256" y="648"/>
                    <a:pt x="255" y="651"/>
                  </a:cubicBezTo>
                  <a:close/>
                  <a:moveTo>
                    <a:pt x="370" y="653"/>
                  </a:moveTo>
                  <a:cubicBezTo>
                    <a:pt x="371" y="654"/>
                    <a:pt x="371" y="655"/>
                    <a:pt x="372" y="655"/>
                  </a:cubicBezTo>
                  <a:cubicBezTo>
                    <a:pt x="374" y="655"/>
                    <a:pt x="375" y="653"/>
                    <a:pt x="375" y="651"/>
                  </a:cubicBezTo>
                  <a:cubicBezTo>
                    <a:pt x="374" y="650"/>
                    <a:pt x="374" y="649"/>
                    <a:pt x="373" y="649"/>
                  </a:cubicBezTo>
                  <a:cubicBezTo>
                    <a:pt x="373" y="651"/>
                    <a:pt x="370" y="651"/>
                    <a:pt x="370" y="653"/>
                  </a:cubicBezTo>
                  <a:close/>
                  <a:moveTo>
                    <a:pt x="222" y="651"/>
                  </a:moveTo>
                  <a:cubicBezTo>
                    <a:pt x="223" y="650"/>
                    <a:pt x="226" y="651"/>
                    <a:pt x="227" y="650"/>
                  </a:cubicBezTo>
                  <a:cubicBezTo>
                    <a:pt x="226" y="649"/>
                    <a:pt x="222" y="649"/>
                    <a:pt x="222" y="651"/>
                  </a:cubicBezTo>
                  <a:close/>
                  <a:moveTo>
                    <a:pt x="240" y="654"/>
                  </a:moveTo>
                  <a:cubicBezTo>
                    <a:pt x="238" y="654"/>
                    <a:pt x="235" y="652"/>
                    <a:pt x="233" y="653"/>
                  </a:cubicBezTo>
                  <a:cubicBezTo>
                    <a:pt x="235" y="653"/>
                    <a:pt x="239" y="655"/>
                    <a:pt x="240" y="654"/>
                  </a:cubicBezTo>
                  <a:close/>
                  <a:moveTo>
                    <a:pt x="331" y="657"/>
                  </a:moveTo>
                  <a:cubicBezTo>
                    <a:pt x="334" y="657"/>
                    <a:pt x="332" y="653"/>
                    <a:pt x="331" y="653"/>
                  </a:cubicBezTo>
                  <a:cubicBezTo>
                    <a:pt x="330" y="654"/>
                    <a:pt x="331" y="655"/>
                    <a:pt x="331" y="657"/>
                  </a:cubicBezTo>
                  <a:close/>
                  <a:moveTo>
                    <a:pt x="214" y="658"/>
                  </a:moveTo>
                  <a:cubicBezTo>
                    <a:pt x="217" y="662"/>
                    <a:pt x="223" y="657"/>
                    <a:pt x="227" y="657"/>
                  </a:cubicBezTo>
                  <a:cubicBezTo>
                    <a:pt x="224" y="655"/>
                    <a:pt x="215" y="653"/>
                    <a:pt x="214" y="658"/>
                  </a:cubicBezTo>
                  <a:close/>
                  <a:moveTo>
                    <a:pt x="360" y="660"/>
                  </a:moveTo>
                  <a:cubicBezTo>
                    <a:pt x="358" y="661"/>
                    <a:pt x="358" y="659"/>
                    <a:pt x="356" y="660"/>
                  </a:cubicBezTo>
                  <a:cubicBezTo>
                    <a:pt x="355" y="662"/>
                    <a:pt x="353" y="665"/>
                    <a:pt x="350" y="665"/>
                  </a:cubicBezTo>
                  <a:cubicBezTo>
                    <a:pt x="347" y="663"/>
                    <a:pt x="349" y="659"/>
                    <a:pt x="345" y="659"/>
                  </a:cubicBezTo>
                  <a:cubicBezTo>
                    <a:pt x="344" y="660"/>
                    <a:pt x="343" y="660"/>
                    <a:pt x="343" y="662"/>
                  </a:cubicBezTo>
                  <a:cubicBezTo>
                    <a:pt x="347" y="668"/>
                    <a:pt x="364" y="667"/>
                    <a:pt x="364" y="658"/>
                  </a:cubicBezTo>
                  <a:cubicBezTo>
                    <a:pt x="362" y="658"/>
                    <a:pt x="361" y="658"/>
                    <a:pt x="360" y="657"/>
                  </a:cubicBezTo>
                  <a:cubicBezTo>
                    <a:pt x="360" y="659"/>
                    <a:pt x="361" y="659"/>
                    <a:pt x="360" y="6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2" name="Freeform 31"/>
            <p:cNvSpPr/>
            <p:nvPr/>
          </p:nvSpPr>
          <p:spPr bwMode="auto">
            <a:xfrm>
              <a:off x="5568" y="492"/>
              <a:ext cx="185" cy="284"/>
            </a:xfrm>
            <a:custGeom>
              <a:avLst/>
              <a:gdLst>
                <a:gd name="T0" fmla="*/ 7 w 78"/>
                <a:gd name="T1" fmla="*/ 2 h 120"/>
                <a:gd name="T2" fmla="*/ 9 w 78"/>
                <a:gd name="T3" fmla="*/ 13 h 120"/>
                <a:gd name="T4" fmla="*/ 18 w 78"/>
                <a:gd name="T5" fmla="*/ 26 h 120"/>
                <a:gd name="T6" fmla="*/ 29 w 78"/>
                <a:gd name="T7" fmla="*/ 43 h 120"/>
                <a:gd name="T8" fmla="*/ 40 w 78"/>
                <a:gd name="T9" fmla="*/ 60 h 120"/>
                <a:gd name="T10" fmla="*/ 52 w 78"/>
                <a:gd name="T11" fmla="*/ 76 h 120"/>
                <a:gd name="T12" fmla="*/ 78 w 78"/>
                <a:gd name="T13" fmla="*/ 111 h 120"/>
                <a:gd name="T14" fmla="*/ 78 w 78"/>
                <a:gd name="T15" fmla="*/ 118 h 120"/>
                <a:gd name="T16" fmla="*/ 70 w 78"/>
                <a:gd name="T17" fmla="*/ 117 h 120"/>
                <a:gd name="T18" fmla="*/ 0 w 78"/>
                <a:gd name="T19" fmla="*/ 4 h 120"/>
                <a:gd name="T20" fmla="*/ 1 w 78"/>
                <a:gd name="T21" fmla="*/ 2 h 120"/>
                <a:gd name="T22" fmla="*/ 7 w 78"/>
                <a:gd name="T23"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120">
                  <a:moveTo>
                    <a:pt x="7" y="2"/>
                  </a:moveTo>
                  <a:cubicBezTo>
                    <a:pt x="10" y="5"/>
                    <a:pt x="8" y="10"/>
                    <a:pt x="9" y="13"/>
                  </a:cubicBezTo>
                  <a:cubicBezTo>
                    <a:pt x="10" y="18"/>
                    <a:pt x="16" y="21"/>
                    <a:pt x="18" y="26"/>
                  </a:cubicBezTo>
                  <a:cubicBezTo>
                    <a:pt x="21" y="32"/>
                    <a:pt x="20" y="42"/>
                    <a:pt x="29" y="43"/>
                  </a:cubicBezTo>
                  <a:cubicBezTo>
                    <a:pt x="30" y="52"/>
                    <a:pt x="34" y="57"/>
                    <a:pt x="40" y="60"/>
                  </a:cubicBezTo>
                  <a:cubicBezTo>
                    <a:pt x="42" y="69"/>
                    <a:pt x="47" y="72"/>
                    <a:pt x="52" y="76"/>
                  </a:cubicBezTo>
                  <a:cubicBezTo>
                    <a:pt x="60" y="88"/>
                    <a:pt x="68" y="101"/>
                    <a:pt x="78" y="111"/>
                  </a:cubicBezTo>
                  <a:cubicBezTo>
                    <a:pt x="77" y="115"/>
                    <a:pt x="77" y="115"/>
                    <a:pt x="78" y="118"/>
                  </a:cubicBezTo>
                  <a:cubicBezTo>
                    <a:pt x="74" y="120"/>
                    <a:pt x="74" y="117"/>
                    <a:pt x="70" y="117"/>
                  </a:cubicBezTo>
                  <a:cubicBezTo>
                    <a:pt x="49" y="77"/>
                    <a:pt x="16" y="49"/>
                    <a:pt x="0" y="4"/>
                  </a:cubicBezTo>
                  <a:cubicBezTo>
                    <a:pt x="0" y="3"/>
                    <a:pt x="0" y="2"/>
                    <a:pt x="1" y="2"/>
                  </a:cubicBezTo>
                  <a:cubicBezTo>
                    <a:pt x="4" y="0"/>
                    <a:pt x="5" y="5"/>
                    <a:pt x="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3" name="Freeform 32"/>
            <p:cNvSpPr/>
            <p:nvPr/>
          </p:nvSpPr>
          <p:spPr bwMode="auto">
            <a:xfrm>
              <a:off x="5437" y="1860"/>
              <a:ext cx="76" cy="76"/>
            </a:xfrm>
            <a:custGeom>
              <a:avLst/>
              <a:gdLst>
                <a:gd name="T0" fmla="*/ 29 w 32"/>
                <a:gd name="T1" fmla="*/ 7 h 32"/>
                <a:gd name="T2" fmla="*/ 12 w 32"/>
                <a:gd name="T3" fmla="*/ 3 h 32"/>
                <a:gd name="T4" fmla="*/ 29 w 32"/>
                <a:gd name="T5" fmla="*/ 7 h 32"/>
              </a:gdLst>
              <a:ahLst/>
              <a:cxnLst>
                <a:cxn ang="0">
                  <a:pos x="T0" y="T1"/>
                </a:cxn>
                <a:cxn ang="0">
                  <a:pos x="T2" y="T3"/>
                </a:cxn>
                <a:cxn ang="0">
                  <a:pos x="T4" y="T5"/>
                </a:cxn>
              </a:cxnLst>
              <a:rect l="0" t="0" r="r" b="b"/>
              <a:pathLst>
                <a:path w="32" h="32">
                  <a:moveTo>
                    <a:pt x="29" y="7"/>
                  </a:moveTo>
                  <a:cubicBezTo>
                    <a:pt x="32" y="32"/>
                    <a:pt x="0" y="20"/>
                    <a:pt x="12" y="3"/>
                  </a:cubicBezTo>
                  <a:cubicBezTo>
                    <a:pt x="18" y="0"/>
                    <a:pt x="26" y="1"/>
                    <a:pt x="29"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4" name="Freeform 33"/>
            <p:cNvSpPr>
              <a:spLocks noEditPoints="1"/>
            </p:cNvSpPr>
            <p:nvPr/>
          </p:nvSpPr>
          <p:spPr bwMode="auto">
            <a:xfrm>
              <a:off x="5376" y="352"/>
              <a:ext cx="965" cy="968"/>
            </a:xfrm>
            <a:custGeom>
              <a:avLst/>
              <a:gdLst>
                <a:gd name="T0" fmla="*/ 269 w 407"/>
                <a:gd name="T1" fmla="*/ 68 h 409"/>
                <a:gd name="T2" fmla="*/ 258 w 407"/>
                <a:gd name="T3" fmla="*/ 70 h 409"/>
                <a:gd name="T4" fmla="*/ 240 w 407"/>
                <a:gd name="T5" fmla="*/ 73 h 409"/>
                <a:gd name="T6" fmla="*/ 371 w 407"/>
                <a:gd name="T7" fmla="*/ 247 h 409"/>
                <a:gd name="T8" fmla="*/ 211 w 407"/>
                <a:gd name="T9" fmla="*/ 45 h 409"/>
                <a:gd name="T10" fmla="*/ 182 w 407"/>
                <a:gd name="T11" fmla="*/ 40 h 409"/>
                <a:gd name="T12" fmla="*/ 303 w 407"/>
                <a:gd name="T13" fmla="*/ 196 h 409"/>
                <a:gd name="T14" fmla="*/ 376 w 407"/>
                <a:gd name="T15" fmla="*/ 161 h 409"/>
                <a:gd name="T16" fmla="*/ 353 w 407"/>
                <a:gd name="T17" fmla="*/ 67 h 409"/>
                <a:gd name="T18" fmla="*/ 334 w 407"/>
                <a:gd name="T19" fmla="*/ 355 h 409"/>
                <a:gd name="T20" fmla="*/ 226 w 407"/>
                <a:gd name="T21" fmla="*/ 405 h 409"/>
                <a:gd name="T22" fmla="*/ 25 w 407"/>
                <a:gd name="T23" fmla="*/ 95 h 409"/>
                <a:gd name="T24" fmla="*/ 178 w 407"/>
                <a:gd name="T25" fmla="*/ 4 h 409"/>
                <a:gd name="T26" fmla="*/ 151 w 407"/>
                <a:gd name="T27" fmla="*/ 19 h 409"/>
                <a:gd name="T28" fmla="*/ 65 w 407"/>
                <a:gd name="T29" fmla="*/ 69 h 409"/>
                <a:gd name="T30" fmla="*/ 150 w 407"/>
                <a:gd name="T31" fmla="*/ 130 h 409"/>
                <a:gd name="T32" fmla="*/ 150 w 407"/>
                <a:gd name="T33" fmla="*/ 114 h 409"/>
                <a:gd name="T34" fmla="*/ 146 w 407"/>
                <a:gd name="T35" fmla="*/ 20 h 409"/>
                <a:gd name="T36" fmla="*/ 319 w 407"/>
                <a:gd name="T37" fmla="*/ 68 h 409"/>
                <a:gd name="T38" fmla="*/ 363 w 407"/>
                <a:gd name="T39" fmla="*/ 90 h 409"/>
                <a:gd name="T40" fmla="*/ 258 w 407"/>
                <a:gd name="T41" fmla="*/ 393 h 409"/>
                <a:gd name="T42" fmla="*/ 172 w 407"/>
                <a:gd name="T43" fmla="*/ 236 h 409"/>
                <a:gd name="T44" fmla="*/ 58 w 407"/>
                <a:gd name="T45" fmla="*/ 104 h 409"/>
                <a:gd name="T46" fmla="*/ 117 w 407"/>
                <a:gd name="T47" fmla="*/ 185 h 409"/>
                <a:gd name="T48" fmla="*/ 209 w 407"/>
                <a:gd name="T49" fmla="*/ 286 h 409"/>
                <a:gd name="T50" fmla="*/ 215 w 407"/>
                <a:gd name="T51" fmla="*/ 271 h 409"/>
                <a:gd name="T52" fmla="*/ 169 w 407"/>
                <a:gd name="T53" fmla="*/ 107 h 409"/>
                <a:gd name="T54" fmla="*/ 185 w 407"/>
                <a:gd name="T55" fmla="*/ 241 h 409"/>
                <a:gd name="T56" fmla="*/ 46 w 407"/>
                <a:gd name="T57" fmla="*/ 91 h 409"/>
                <a:gd name="T58" fmla="*/ 124 w 407"/>
                <a:gd name="T59" fmla="*/ 238 h 409"/>
                <a:gd name="T60" fmla="*/ 87 w 407"/>
                <a:gd name="T61" fmla="*/ 219 h 409"/>
                <a:gd name="T62" fmla="*/ 141 w 407"/>
                <a:gd name="T63" fmla="*/ 302 h 409"/>
                <a:gd name="T64" fmla="*/ 108 w 407"/>
                <a:gd name="T65" fmla="*/ 219 h 409"/>
                <a:gd name="T66" fmla="*/ 273 w 407"/>
                <a:gd name="T67" fmla="*/ 208 h 409"/>
                <a:gd name="T68" fmla="*/ 250 w 407"/>
                <a:gd name="T69" fmla="*/ 135 h 409"/>
                <a:gd name="T70" fmla="*/ 45 w 407"/>
                <a:gd name="T71" fmla="*/ 196 h 409"/>
                <a:gd name="T72" fmla="*/ 99 w 407"/>
                <a:gd name="T73" fmla="*/ 268 h 409"/>
                <a:gd name="T74" fmla="*/ 197 w 407"/>
                <a:gd name="T75" fmla="*/ 393 h 409"/>
                <a:gd name="T76" fmla="*/ 16 w 407"/>
                <a:gd name="T77" fmla="*/ 149 h 409"/>
                <a:gd name="T78" fmla="*/ 65 w 407"/>
                <a:gd name="T79" fmla="*/ 261 h 409"/>
                <a:gd name="T80" fmla="*/ 153 w 407"/>
                <a:gd name="T81" fmla="*/ 378 h 409"/>
                <a:gd name="T82" fmla="*/ 117 w 407"/>
                <a:gd name="T83" fmla="*/ 303 h 409"/>
                <a:gd name="T84" fmla="*/ 271 w 407"/>
                <a:gd name="T85" fmla="*/ 245 h 409"/>
                <a:gd name="T86" fmla="*/ 347 w 407"/>
                <a:gd name="T87" fmla="*/ 325 h 409"/>
                <a:gd name="T88" fmla="*/ 24 w 407"/>
                <a:gd name="T89" fmla="*/ 232 h 409"/>
                <a:gd name="T90" fmla="*/ 110 w 407"/>
                <a:gd name="T91" fmla="*/ 327 h 409"/>
                <a:gd name="T92" fmla="*/ 290 w 407"/>
                <a:gd name="T93" fmla="*/ 308 h 409"/>
                <a:gd name="T94" fmla="*/ 235 w 407"/>
                <a:gd name="T95" fmla="*/ 232 h 409"/>
                <a:gd name="T96" fmla="*/ 13 w 407"/>
                <a:gd name="T97" fmla="*/ 229 h 409"/>
                <a:gd name="T98" fmla="*/ 324 w 407"/>
                <a:gd name="T99" fmla="*/ 355 h 409"/>
                <a:gd name="T100" fmla="*/ 62 w 407"/>
                <a:gd name="T101" fmla="*/ 327 h 409"/>
                <a:gd name="T102" fmla="*/ 224 w 407"/>
                <a:gd name="T103" fmla="*/ 303 h 409"/>
                <a:gd name="T104" fmla="*/ 179 w 407"/>
                <a:gd name="T105" fmla="*/ 349 h 409"/>
                <a:gd name="T106" fmla="*/ 227 w 407"/>
                <a:gd name="T107" fmla="*/ 36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07" h="409">
                  <a:moveTo>
                    <a:pt x="268" y="24"/>
                  </a:moveTo>
                  <a:cubicBezTo>
                    <a:pt x="259" y="26"/>
                    <a:pt x="240" y="20"/>
                    <a:pt x="231" y="16"/>
                  </a:cubicBezTo>
                  <a:cubicBezTo>
                    <a:pt x="229" y="22"/>
                    <a:pt x="240" y="30"/>
                    <a:pt x="238" y="36"/>
                  </a:cubicBezTo>
                  <a:cubicBezTo>
                    <a:pt x="244" y="38"/>
                    <a:pt x="250" y="43"/>
                    <a:pt x="249" y="49"/>
                  </a:cubicBezTo>
                  <a:cubicBezTo>
                    <a:pt x="252" y="49"/>
                    <a:pt x="253" y="52"/>
                    <a:pt x="256" y="52"/>
                  </a:cubicBezTo>
                  <a:cubicBezTo>
                    <a:pt x="257" y="58"/>
                    <a:pt x="261" y="66"/>
                    <a:pt x="269" y="68"/>
                  </a:cubicBezTo>
                  <a:cubicBezTo>
                    <a:pt x="298" y="108"/>
                    <a:pt x="319" y="149"/>
                    <a:pt x="353" y="178"/>
                  </a:cubicBezTo>
                  <a:cubicBezTo>
                    <a:pt x="359" y="192"/>
                    <a:pt x="369" y="202"/>
                    <a:pt x="371" y="218"/>
                  </a:cubicBezTo>
                  <a:cubicBezTo>
                    <a:pt x="368" y="216"/>
                    <a:pt x="368" y="219"/>
                    <a:pt x="367" y="220"/>
                  </a:cubicBezTo>
                  <a:cubicBezTo>
                    <a:pt x="360" y="218"/>
                    <a:pt x="356" y="207"/>
                    <a:pt x="357" y="199"/>
                  </a:cubicBezTo>
                  <a:cubicBezTo>
                    <a:pt x="347" y="179"/>
                    <a:pt x="328" y="166"/>
                    <a:pt x="315" y="147"/>
                  </a:cubicBezTo>
                  <a:cubicBezTo>
                    <a:pt x="297" y="121"/>
                    <a:pt x="282" y="91"/>
                    <a:pt x="258" y="70"/>
                  </a:cubicBezTo>
                  <a:cubicBezTo>
                    <a:pt x="249" y="52"/>
                    <a:pt x="233" y="40"/>
                    <a:pt x="221" y="23"/>
                  </a:cubicBezTo>
                  <a:cubicBezTo>
                    <a:pt x="221" y="18"/>
                    <a:pt x="218" y="16"/>
                    <a:pt x="217" y="12"/>
                  </a:cubicBezTo>
                  <a:cubicBezTo>
                    <a:pt x="210" y="15"/>
                    <a:pt x="202" y="11"/>
                    <a:pt x="197" y="12"/>
                  </a:cubicBezTo>
                  <a:cubicBezTo>
                    <a:pt x="200" y="25"/>
                    <a:pt x="214" y="33"/>
                    <a:pt x="220" y="46"/>
                  </a:cubicBezTo>
                  <a:cubicBezTo>
                    <a:pt x="225" y="54"/>
                    <a:pt x="231" y="64"/>
                    <a:pt x="239" y="69"/>
                  </a:cubicBezTo>
                  <a:cubicBezTo>
                    <a:pt x="239" y="71"/>
                    <a:pt x="241" y="71"/>
                    <a:pt x="240" y="73"/>
                  </a:cubicBezTo>
                  <a:cubicBezTo>
                    <a:pt x="267" y="99"/>
                    <a:pt x="278" y="120"/>
                    <a:pt x="303" y="145"/>
                  </a:cubicBezTo>
                  <a:cubicBezTo>
                    <a:pt x="305" y="147"/>
                    <a:pt x="303" y="146"/>
                    <a:pt x="303" y="149"/>
                  </a:cubicBezTo>
                  <a:cubicBezTo>
                    <a:pt x="304" y="151"/>
                    <a:pt x="306" y="151"/>
                    <a:pt x="308" y="151"/>
                  </a:cubicBezTo>
                  <a:cubicBezTo>
                    <a:pt x="308" y="155"/>
                    <a:pt x="313" y="156"/>
                    <a:pt x="310" y="159"/>
                  </a:cubicBezTo>
                  <a:cubicBezTo>
                    <a:pt x="318" y="163"/>
                    <a:pt x="322" y="170"/>
                    <a:pt x="327" y="177"/>
                  </a:cubicBezTo>
                  <a:cubicBezTo>
                    <a:pt x="341" y="199"/>
                    <a:pt x="368" y="219"/>
                    <a:pt x="371" y="247"/>
                  </a:cubicBezTo>
                  <a:cubicBezTo>
                    <a:pt x="360" y="248"/>
                    <a:pt x="358" y="236"/>
                    <a:pt x="355" y="229"/>
                  </a:cubicBezTo>
                  <a:cubicBezTo>
                    <a:pt x="351" y="222"/>
                    <a:pt x="345" y="216"/>
                    <a:pt x="343" y="209"/>
                  </a:cubicBezTo>
                  <a:cubicBezTo>
                    <a:pt x="334" y="197"/>
                    <a:pt x="323" y="186"/>
                    <a:pt x="316" y="171"/>
                  </a:cubicBezTo>
                  <a:cubicBezTo>
                    <a:pt x="302" y="159"/>
                    <a:pt x="287" y="137"/>
                    <a:pt x="275" y="120"/>
                  </a:cubicBezTo>
                  <a:cubicBezTo>
                    <a:pt x="267" y="110"/>
                    <a:pt x="256" y="101"/>
                    <a:pt x="247" y="91"/>
                  </a:cubicBezTo>
                  <a:cubicBezTo>
                    <a:pt x="234" y="76"/>
                    <a:pt x="223" y="60"/>
                    <a:pt x="211" y="45"/>
                  </a:cubicBezTo>
                  <a:cubicBezTo>
                    <a:pt x="204" y="35"/>
                    <a:pt x="195" y="28"/>
                    <a:pt x="187" y="20"/>
                  </a:cubicBezTo>
                  <a:cubicBezTo>
                    <a:pt x="187" y="20"/>
                    <a:pt x="183" y="13"/>
                    <a:pt x="181" y="11"/>
                  </a:cubicBezTo>
                  <a:cubicBezTo>
                    <a:pt x="178" y="11"/>
                    <a:pt x="177" y="13"/>
                    <a:pt x="176" y="14"/>
                  </a:cubicBezTo>
                  <a:cubicBezTo>
                    <a:pt x="176" y="13"/>
                    <a:pt x="174" y="12"/>
                    <a:pt x="169" y="12"/>
                  </a:cubicBezTo>
                  <a:cubicBezTo>
                    <a:pt x="169" y="16"/>
                    <a:pt x="171" y="20"/>
                    <a:pt x="173" y="24"/>
                  </a:cubicBezTo>
                  <a:cubicBezTo>
                    <a:pt x="177" y="30"/>
                    <a:pt x="187" y="36"/>
                    <a:pt x="182" y="40"/>
                  </a:cubicBezTo>
                  <a:cubicBezTo>
                    <a:pt x="199" y="52"/>
                    <a:pt x="209" y="78"/>
                    <a:pt x="227" y="92"/>
                  </a:cubicBezTo>
                  <a:cubicBezTo>
                    <a:pt x="228" y="98"/>
                    <a:pt x="234" y="104"/>
                    <a:pt x="233" y="108"/>
                  </a:cubicBezTo>
                  <a:cubicBezTo>
                    <a:pt x="235" y="112"/>
                    <a:pt x="243" y="112"/>
                    <a:pt x="240" y="118"/>
                  </a:cubicBezTo>
                  <a:cubicBezTo>
                    <a:pt x="247" y="120"/>
                    <a:pt x="251" y="124"/>
                    <a:pt x="251" y="133"/>
                  </a:cubicBezTo>
                  <a:cubicBezTo>
                    <a:pt x="255" y="133"/>
                    <a:pt x="262" y="139"/>
                    <a:pt x="259" y="144"/>
                  </a:cubicBezTo>
                  <a:cubicBezTo>
                    <a:pt x="278" y="158"/>
                    <a:pt x="286" y="177"/>
                    <a:pt x="303" y="196"/>
                  </a:cubicBezTo>
                  <a:cubicBezTo>
                    <a:pt x="303" y="199"/>
                    <a:pt x="301" y="198"/>
                    <a:pt x="302" y="202"/>
                  </a:cubicBezTo>
                  <a:cubicBezTo>
                    <a:pt x="303" y="202"/>
                    <a:pt x="304" y="201"/>
                    <a:pt x="304" y="200"/>
                  </a:cubicBezTo>
                  <a:cubicBezTo>
                    <a:pt x="323" y="226"/>
                    <a:pt x="342" y="258"/>
                    <a:pt x="368" y="282"/>
                  </a:cubicBezTo>
                  <a:cubicBezTo>
                    <a:pt x="378" y="256"/>
                    <a:pt x="388" y="225"/>
                    <a:pt x="390" y="198"/>
                  </a:cubicBezTo>
                  <a:cubicBezTo>
                    <a:pt x="390" y="192"/>
                    <a:pt x="390" y="180"/>
                    <a:pt x="387" y="174"/>
                  </a:cubicBezTo>
                  <a:cubicBezTo>
                    <a:pt x="385" y="169"/>
                    <a:pt x="380" y="166"/>
                    <a:pt x="376" y="161"/>
                  </a:cubicBezTo>
                  <a:cubicBezTo>
                    <a:pt x="372" y="155"/>
                    <a:pt x="369" y="146"/>
                    <a:pt x="365" y="139"/>
                  </a:cubicBezTo>
                  <a:cubicBezTo>
                    <a:pt x="347" y="108"/>
                    <a:pt x="321" y="78"/>
                    <a:pt x="300" y="53"/>
                  </a:cubicBezTo>
                  <a:cubicBezTo>
                    <a:pt x="299" y="50"/>
                    <a:pt x="303" y="51"/>
                    <a:pt x="304" y="49"/>
                  </a:cubicBezTo>
                  <a:cubicBezTo>
                    <a:pt x="298" y="41"/>
                    <a:pt x="285" y="43"/>
                    <a:pt x="275" y="35"/>
                  </a:cubicBezTo>
                  <a:cubicBezTo>
                    <a:pt x="276" y="32"/>
                    <a:pt x="279" y="32"/>
                    <a:pt x="280" y="30"/>
                  </a:cubicBezTo>
                  <a:cubicBezTo>
                    <a:pt x="307" y="33"/>
                    <a:pt x="333" y="52"/>
                    <a:pt x="353" y="67"/>
                  </a:cubicBezTo>
                  <a:cubicBezTo>
                    <a:pt x="353" y="68"/>
                    <a:pt x="353" y="69"/>
                    <a:pt x="353" y="70"/>
                  </a:cubicBezTo>
                  <a:cubicBezTo>
                    <a:pt x="356" y="73"/>
                    <a:pt x="360" y="76"/>
                    <a:pt x="364" y="78"/>
                  </a:cubicBezTo>
                  <a:cubicBezTo>
                    <a:pt x="372" y="98"/>
                    <a:pt x="387" y="113"/>
                    <a:pt x="392" y="135"/>
                  </a:cubicBezTo>
                  <a:cubicBezTo>
                    <a:pt x="407" y="208"/>
                    <a:pt x="386" y="279"/>
                    <a:pt x="353" y="330"/>
                  </a:cubicBezTo>
                  <a:cubicBezTo>
                    <a:pt x="354" y="335"/>
                    <a:pt x="350" y="336"/>
                    <a:pt x="351" y="341"/>
                  </a:cubicBezTo>
                  <a:cubicBezTo>
                    <a:pt x="343" y="345"/>
                    <a:pt x="344" y="352"/>
                    <a:pt x="334" y="355"/>
                  </a:cubicBezTo>
                  <a:cubicBezTo>
                    <a:pt x="334" y="357"/>
                    <a:pt x="334" y="359"/>
                    <a:pt x="334" y="361"/>
                  </a:cubicBezTo>
                  <a:cubicBezTo>
                    <a:pt x="327" y="365"/>
                    <a:pt x="320" y="368"/>
                    <a:pt x="316" y="375"/>
                  </a:cubicBezTo>
                  <a:cubicBezTo>
                    <a:pt x="303" y="381"/>
                    <a:pt x="291" y="388"/>
                    <a:pt x="279" y="394"/>
                  </a:cubicBezTo>
                  <a:cubicBezTo>
                    <a:pt x="275" y="397"/>
                    <a:pt x="271" y="401"/>
                    <a:pt x="266" y="402"/>
                  </a:cubicBezTo>
                  <a:cubicBezTo>
                    <a:pt x="257" y="404"/>
                    <a:pt x="246" y="401"/>
                    <a:pt x="237" y="408"/>
                  </a:cubicBezTo>
                  <a:cubicBezTo>
                    <a:pt x="233" y="407"/>
                    <a:pt x="229" y="407"/>
                    <a:pt x="226" y="405"/>
                  </a:cubicBezTo>
                  <a:cubicBezTo>
                    <a:pt x="199" y="409"/>
                    <a:pt x="164" y="399"/>
                    <a:pt x="146" y="390"/>
                  </a:cubicBezTo>
                  <a:cubicBezTo>
                    <a:pt x="122" y="388"/>
                    <a:pt x="95" y="375"/>
                    <a:pt x="81" y="356"/>
                  </a:cubicBezTo>
                  <a:cubicBezTo>
                    <a:pt x="50" y="337"/>
                    <a:pt x="19" y="306"/>
                    <a:pt x="9" y="265"/>
                  </a:cubicBezTo>
                  <a:cubicBezTo>
                    <a:pt x="4" y="245"/>
                    <a:pt x="3" y="219"/>
                    <a:pt x="2" y="196"/>
                  </a:cubicBezTo>
                  <a:cubicBezTo>
                    <a:pt x="0" y="165"/>
                    <a:pt x="10" y="130"/>
                    <a:pt x="26" y="105"/>
                  </a:cubicBezTo>
                  <a:cubicBezTo>
                    <a:pt x="26" y="99"/>
                    <a:pt x="26" y="99"/>
                    <a:pt x="25" y="95"/>
                  </a:cubicBezTo>
                  <a:cubicBezTo>
                    <a:pt x="27" y="95"/>
                    <a:pt x="29" y="95"/>
                    <a:pt x="31" y="95"/>
                  </a:cubicBezTo>
                  <a:cubicBezTo>
                    <a:pt x="37" y="88"/>
                    <a:pt x="41" y="80"/>
                    <a:pt x="50" y="76"/>
                  </a:cubicBezTo>
                  <a:cubicBezTo>
                    <a:pt x="65" y="60"/>
                    <a:pt x="83" y="40"/>
                    <a:pt x="103" y="33"/>
                  </a:cubicBezTo>
                  <a:cubicBezTo>
                    <a:pt x="117" y="23"/>
                    <a:pt x="138" y="12"/>
                    <a:pt x="159" y="8"/>
                  </a:cubicBezTo>
                  <a:cubicBezTo>
                    <a:pt x="162" y="7"/>
                    <a:pt x="167" y="9"/>
                    <a:pt x="170" y="8"/>
                  </a:cubicBezTo>
                  <a:cubicBezTo>
                    <a:pt x="173" y="7"/>
                    <a:pt x="175" y="5"/>
                    <a:pt x="178" y="4"/>
                  </a:cubicBezTo>
                  <a:cubicBezTo>
                    <a:pt x="216" y="0"/>
                    <a:pt x="250" y="13"/>
                    <a:pt x="276" y="23"/>
                  </a:cubicBezTo>
                  <a:cubicBezTo>
                    <a:pt x="274" y="27"/>
                    <a:pt x="273" y="29"/>
                    <a:pt x="278" y="30"/>
                  </a:cubicBezTo>
                  <a:cubicBezTo>
                    <a:pt x="275" y="32"/>
                    <a:pt x="268" y="29"/>
                    <a:pt x="268" y="24"/>
                  </a:cubicBezTo>
                  <a:close/>
                  <a:moveTo>
                    <a:pt x="169" y="37"/>
                  </a:moveTo>
                  <a:cubicBezTo>
                    <a:pt x="169" y="35"/>
                    <a:pt x="169" y="33"/>
                    <a:pt x="170" y="32"/>
                  </a:cubicBezTo>
                  <a:cubicBezTo>
                    <a:pt x="162" y="29"/>
                    <a:pt x="162" y="14"/>
                    <a:pt x="151" y="19"/>
                  </a:cubicBezTo>
                  <a:cubicBezTo>
                    <a:pt x="155" y="25"/>
                    <a:pt x="162" y="38"/>
                    <a:pt x="160" y="42"/>
                  </a:cubicBezTo>
                  <a:cubicBezTo>
                    <a:pt x="167" y="51"/>
                    <a:pt x="173" y="65"/>
                    <a:pt x="177" y="76"/>
                  </a:cubicBezTo>
                  <a:cubicBezTo>
                    <a:pt x="183" y="81"/>
                    <a:pt x="197" y="80"/>
                    <a:pt x="207" y="82"/>
                  </a:cubicBezTo>
                  <a:cubicBezTo>
                    <a:pt x="198" y="64"/>
                    <a:pt x="185" y="48"/>
                    <a:pt x="169" y="37"/>
                  </a:cubicBezTo>
                  <a:close/>
                  <a:moveTo>
                    <a:pt x="119" y="31"/>
                  </a:moveTo>
                  <a:cubicBezTo>
                    <a:pt x="99" y="42"/>
                    <a:pt x="80" y="53"/>
                    <a:pt x="65" y="69"/>
                  </a:cubicBezTo>
                  <a:cubicBezTo>
                    <a:pt x="69" y="69"/>
                    <a:pt x="66" y="73"/>
                    <a:pt x="67" y="76"/>
                  </a:cubicBezTo>
                  <a:cubicBezTo>
                    <a:pt x="69" y="84"/>
                    <a:pt x="83" y="99"/>
                    <a:pt x="87" y="106"/>
                  </a:cubicBezTo>
                  <a:cubicBezTo>
                    <a:pt x="91" y="114"/>
                    <a:pt x="106" y="124"/>
                    <a:pt x="102" y="130"/>
                  </a:cubicBezTo>
                  <a:cubicBezTo>
                    <a:pt x="130" y="154"/>
                    <a:pt x="137" y="190"/>
                    <a:pt x="166" y="210"/>
                  </a:cubicBezTo>
                  <a:cubicBezTo>
                    <a:pt x="163" y="200"/>
                    <a:pt x="164" y="190"/>
                    <a:pt x="162" y="180"/>
                  </a:cubicBezTo>
                  <a:cubicBezTo>
                    <a:pt x="160" y="162"/>
                    <a:pt x="152" y="146"/>
                    <a:pt x="150" y="130"/>
                  </a:cubicBezTo>
                  <a:cubicBezTo>
                    <a:pt x="148" y="111"/>
                    <a:pt x="134" y="107"/>
                    <a:pt x="131" y="91"/>
                  </a:cubicBezTo>
                  <a:cubicBezTo>
                    <a:pt x="120" y="80"/>
                    <a:pt x="113" y="65"/>
                    <a:pt x="104" y="51"/>
                  </a:cubicBezTo>
                  <a:cubicBezTo>
                    <a:pt x="106" y="49"/>
                    <a:pt x="105" y="45"/>
                    <a:pt x="109" y="45"/>
                  </a:cubicBezTo>
                  <a:cubicBezTo>
                    <a:pt x="115" y="52"/>
                    <a:pt x="116" y="65"/>
                    <a:pt x="123" y="71"/>
                  </a:cubicBezTo>
                  <a:cubicBezTo>
                    <a:pt x="122" y="72"/>
                    <a:pt x="121" y="71"/>
                    <a:pt x="121" y="72"/>
                  </a:cubicBezTo>
                  <a:cubicBezTo>
                    <a:pt x="132" y="82"/>
                    <a:pt x="142" y="102"/>
                    <a:pt x="150" y="114"/>
                  </a:cubicBezTo>
                  <a:cubicBezTo>
                    <a:pt x="153" y="106"/>
                    <a:pt x="150" y="98"/>
                    <a:pt x="155" y="91"/>
                  </a:cubicBezTo>
                  <a:cubicBezTo>
                    <a:pt x="144" y="70"/>
                    <a:pt x="132" y="50"/>
                    <a:pt x="119" y="31"/>
                  </a:cubicBezTo>
                  <a:close/>
                  <a:moveTo>
                    <a:pt x="150" y="70"/>
                  </a:moveTo>
                  <a:cubicBezTo>
                    <a:pt x="151" y="77"/>
                    <a:pt x="158" y="80"/>
                    <a:pt x="156" y="84"/>
                  </a:cubicBezTo>
                  <a:cubicBezTo>
                    <a:pt x="161" y="86"/>
                    <a:pt x="164" y="78"/>
                    <a:pt x="172" y="79"/>
                  </a:cubicBezTo>
                  <a:cubicBezTo>
                    <a:pt x="164" y="59"/>
                    <a:pt x="155" y="41"/>
                    <a:pt x="146" y="20"/>
                  </a:cubicBezTo>
                  <a:cubicBezTo>
                    <a:pt x="137" y="23"/>
                    <a:pt x="125" y="22"/>
                    <a:pt x="124" y="33"/>
                  </a:cubicBezTo>
                  <a:cubicBezTo>
                    <a:pt x="129" y="35"/>
                    <a:pt x="131" y="35"/>
                    <a:pt x="128" y="39"/>
                  </a:cubicBezTo>
                  <a:cubicBezTo>
                    <a:pt x="137" y="39"/>
                    <a:pt x="136" y="48"/>
                    <a:pt x="139" y="53"/>
                  </a:cubicBezTo>
                  <a:cubicBezTo>
                    <a:pt x="143" y="55"/>
                    <a:pt x="149" y="65"/>
                    <a:pt x="145" y="71"/>
                  </a:cubicBezTo>
                  <a:cubicBezTo>
                    <a:pt x="147" y="72"/>
                    <a:pt x="149" y="71"/>
                    <a:pt x="150" y="70"/>
                  </a:cubicBezTo>
                  <a:close/>
                  <a:moveTo>
                    <a:pt x="319" y="68"/>
                  </a:moveTo>
                  <a:cubicBezTo>
                    <a:pt x="330" y="76"/>
                    <a:pt x="338" y="85"/>
                    <a:pt x="343" y="98"/>
                  </a:cubicBezTo>
                  <a:cubicBezTo>
                    <a:pt x="348" y="100"/>
                    <a:pt x="352" y="104"/>
                    <a:pt x="352" y="111"/>
                  </a:cubicBezTo>
                  <a:cubicBezTo>
                    <a:pt x="355" y="112"/>
                    <a:pt x="357" y="114"/>
                    <a:pt x="358" y="117"/>
                  </a:cubicBezTo>
                  <a:cubicBezTo>
                    <a:pt x="359" y="124"/>
                    <a:pt x="365" y="127"/>
                    <a:pt x="368" y="133"/>
                  </a:cubicBezTo>
                  <a:cubicBezTo>
                    <a:pt x="374" y="141"/>
                    <a:pt x="377" y="152"/>
                    <a:pt x="385" y="158"/>
                  </a:cubicBezTo>
                  <a:cubicBezTo>
                    <a:pt x="388" y="130"/>
                    <a:pt x="371" y="112"/>
                    <a:pt x="363" y="90"/>
                  </a:cubicBezTo>
                  <a:cubicBezTo>
                    <a:pt x="359" y="89"/>
                    <a:pt x="356" y="83"/>
                    <a:pt x="353" y="85"/>
                  </a:cubicBezTo>
                  <a:cubicBezTo>
                    <a:pt x="358" y="96"/>
                    <a:pt x="369" y="108"/>
                    <a:pt x="372" y="120"/>
                  </a:cubicBezTo>
                  <a:cubicBezTo>
                    <a:pt x="360" y="107"/>
                    <a:pt x="345" y="92"/>
                    <a:pt x="344" y="71"/>
                  </a:cubicBezTo>
                  <a:cubicBezTo>
                    <a:pt x="332" y="66"/>
                    <a:pt x="324" y="55"/>
                    <a:pt x="310" y="51"/>
                  </a:cubicBezTo>
                  <a:cubicBezTo>
                    <a:pt x="310" y="60"/>
                    <a:pt x="323" y="60"/>
                    <a:pt x="319" y="68"/>
                  </a:cubicBezTo>
                  <a:close/>
                  <a:moveTo>
                    <a:pt x="258" y="393"/>
                  </a:moveTo>
                  <a:cubicBezTo>
                    <a:pt x="277" y="387"/>
                    <a:pt x="292" y="379"/>
                    <a:pt x="305" y="367"/>
                  </a:cubicBezTo>
                  <a:cubicBezTo>
                    <a:pt x="281" y="335"/>
                    <a:pt x="255" y="304"/>
                    <a:pt x="231" y="271"/>
                  </a:cubicBezTo>
                  <a:cubicBezTo>
                    <a:pt x="221" y="276"/>
                    <a:pt x="221" y="288"/>
                    <a:pt x="205" y="284"/>
                  </a:cubicBezTo>
                  <a:cubicBezTo>
                    <a:pt x="205" y="284"/>
                    <a:pt x="190" y="278"/>
                    <a:pt x="190" y="278"/>
                  </a:cubicBezTo>
                  <a:cubicBezTo>
                    <a:pt x="178" y="271"/>
                    <a:pt x="177" y="250"/>
                    <a:pt x="170" y="243"/>
                  </a:cubicBezTo>
                  <a:cubicBezTo>
                    <a:pt x="170" y="239"/>
                    <a:pt x="172" y="238"/>
                    <a:pt x="172" y="236"/>
                  </a:cubicBezTo>
                  <a:cubicBezTo>
                    <a:pt x="161" y="212"/>
                    <a:pt x="138" y="199"/>
                    <a:pt x="129" y="173"/>
                  </a:cubicBezTo>
                  <a:cubicBezTo>
                    <a:pt x="120" y="163"/>
                    <a:pt x="111" y="149"/>
                    <a:pt x="106" y="139"/>
                  </a:cubicBezTo>
                  <a:cubicBezTo>
                    <a:pt x="97" y="130"/>
                    <a:pt x="88" y="121"/>
                    <a:pt x="82" y="108"/>
                  </a:cubicBezTo>
                  <a:cubicBezTo>
                    <a:pt x="73" y="100"/>
                    <a:pt x="65" y="89"/>
                    <a:pt x="61" y="76"/>
                  </a:cubicBezTo>
                  <a:cubicBezTo>
                    <a:pt x="55" y="76"/>
                    <a:pt x="54" y="80"/>
                    <a:pt x="51" y="84"/>
                  </a:cubicBezTo>
                  <a:cubicBezTo>
                    <a:pt x="55" y="90"/>
                    <a:pt x="58" y="96"/>
                    <a:pt x="58" y="104"/>
                  </a:cubicBezTo>
                  <a:cubicBezTo>
                    <a:pt x="65" y="105"/>
                    <a:pt x="66" y="113"/>
                    <a:pt x="70" y="117"/>
                  </a:cubicBezTo>
                  <a:cubicBezTo>
                    <a:pt x="66" y="117"/>
                    <a:pt x="69" y="118"/>
                    <a:pt x="69" y="120"/>
                  </a:cubicBezTo>
                  <a:cubicBezTo>
                    <a:pt x="72" y="126"/>
                    <a:pt x="77" y="129"/>
                    <a:pt x="81" y="134"/>
                  </a:cubicBezTo>
                  <a:cubicBezTo>
                    <a:pt x="89" y="143"/>
                    <a:pt x="93" y="155"/>
                    <a:pt x="102" y="164"/>
                  </a:cubicBezTo>
                  <a:cubicBezTo>
                    <a:pt x="103" y="173"/>
                    <a:pt x="113" y="175"/>
                    <a:pt x="117" y="180"/>
                  </a:cubicBezTo>
                  <a:cubicBezTo>
                    <a:pt x="117" y="181"/>
                    <a:pt x="116" y="184"/>
                    <a:pt x="117" y="185"/>
                  </a:cubicBezTo>
                  <a:cubicBezTo>
                    <a:pt x="121" y="193"/>
                    <a:pt x="131" y="197"/>
                    <a:pt x="130" y="206"/>
                  </a:cubicBezTo>
                  <a:cubicBezTo>
                    <a:pt x="132" y="208"/>
                    <a:pt x="133" y="205"/>
                    <a:pt x="133" y="207"/>
                  </a:cubicBezTo>
                  <a:cubicBezTo>
                    <a:pt x="135" y="212"/>
                    <a:pt x="137" y="216"/>
                    <a:pt x="141" y="220"/>
                  </a:cubicBezTo>
                  <a:cubicBezTo>
                    <a:pt x="148" y="229"/>
                    <a:pt x="158" y="237"/>
                    <a:pt x="165" y="247"/>
                  </a:cubicBezTo>
                  <a:cubicBezTo>
                    <a:pt x="175" y="263"/>
                    <a:pt x="182" y="277"/>
                    <a:pt x="197" y="290"/>
                  </a:cubicBezTo>
                  <a:cubicBezTo>
                    <a:pt x="203" y="290"/>
                    <a:pt x="205" y="287"/>
                    <a:pt x="209" y="286"/>
                  </a:cubicBezTo>
                  <a:cubicBezTo>
                    <a:pt x="230" y="292"/>
                    <a:pt x="236" y="306"/>
                    <a:pt x="248" y="321"/>
                  </a:cubicBezTo>
                  <a:cubicBezTo>
                    <a:pt x="243" y="333"/>
                    <a:pt x="243" y="347"/>
                    <a:pt x="234" y="356"/>
                  </a:cubicBezTo>
                  <a:cubicBezTo>
                    <a:pt x="239" y="377"/>
                    <a:pt x="251" y="374"/>
                    <a:pt x="258" y="393"/>
                  </a:cubicBezTo>
                  <a:close/>
                  <a:moveTo>
                    <a:pt x="185" y="247"/>
                  </a:moveTo>
                  <a:cubicBezTo>
                    <a:pt x="185" y="251"/>
                    <a:pt x="182" y="249"/>
                    <a:pt x="182" y="253"/>
                  </a:cubicBezTo>
                  <a:cubicBezTo>
                    <a:pt x="190" y="263"/>
                    <a:pt x="199" y="276"/>
                    <a:pt x="215" y="271"/>
                  </a:cubicBezTo>
                  <a:cubicBezTo>
                    <a:pt x="226" y="253"/>
                    <a:pt x="225" y="229"/>
                    <a:pt x="225" y="206"/>
                  </a:cubicBezTo>
                  <a:cubicBezTo>
                    <a:pt x="225" y="185"/>
                    <a:pt x="227" y="166"/>
                    <a:pt x="226" y="147"/>
                  </a:cubicBezTo>
                  <a:cubicBezTo>
                    <a:pt x="225" y="140"/>
                    <a:pt x="222" y="133"/>
                    <a:pt x="222" y="127"/>
                  </a:cubicBezTo>
                  <a:cubicBezTo>
                    <a:pt x="224" y="102"/>
                    <a:pt x="211" y="88"/>
                    <a:pt x="188" y="92"/>
                  </a:cubicBezTo>
                  <a:cubicBezTo>
                    <a:pt x="181" y="87"/>
                    <a:pt x="170" y="88"/>
                    <a:pt x="165" y="95"/>
                  </a:cubicBezTo>
                  <a:cubicBezTo>
                    <a:pt x="164" y="101"/>
                    <a:pt x="172" y="102"/>
                    <a:pt x="169" y="107"/>
                  </a:cubicBezTo>
                  <a:cubicBezTo>
                    <a:pt x="164" y="108"/>
                    <a:pt x="165" y="102"/>
                    <a:pt x="160" y="102"/>
                  </a:cubicBezTo>
                  <a:cubicBezTo>
                    <a:pt x="151" y="136"/>
                    <a:pt x="173" y="155"/>
                    <a:pt x="169" y="184"/>
                  </a:cubicBezTo>
                  <a:cubicBezTo>
                    <a:pt x="173" y="191"/>
                    <a:pt x="172" y="201"/>
                    <a:pt x="175" y="208"/>
                  </a:cubicBezTo>
                  <a:cubicBezTo>
                    <a:pt x="177" y="208"/>
                    <a:pt x="177" y="209"/>
                    <a:pt x="178" y="210"/>
                  </a:cubicBezTo>
                  <a:cubicBezTo>
                    <a:pt x="178" y="216"/>
                    <a:pt x="180" y="219"/>
                    <a:pt x="179" y="224"/>
                  </a:cubicBezTo>
                  <a:cubicBezTo>
                    <a:pt x="182" y="228"/>
                    <a:pt x="184" y="234"/>
                    <a:pt x="185" y="241"/>
                  </a:cubicBezTo>
                  <a:cubicBezTo>
                    <a:pt x="184" y="240"/>
                    <a:pt x="180" y="238"/>
                    <a:pt x="181" y="242"/>
                  </a:cubicBezTo>
                  <a:cubicBezTo>
                    <a:pt x="182" y="246"/>
                    <a:pt x="181" y="245"/>
                    <a:pt x="185" y="247"/>
                  </a:cubicBezTo>
                  <a:close/>
                  <a:moveTo>
                    <a:pt x="161" y="255"/>
                  </a:moveTo>
                  <a:cubicBezTo>
                    <a:pt x="137" y="235"/>
                    <a:pt x="126" y="198"/>
                    <a:pt x="104" y="178"/>
                  </a:cubicBezTo>
                  <a:cubicBezTo>
                    <a:pt x="95" y="169"/>
                    <a:pt x="88" y="153"/>
                    <a:pt x="79" y="140"/>
                  </a:cubicBezTo>
                  <a:cubicBezTo>
                    <a:pt x="68" y="125"/>
                    <a:pt x="54" y="110"/>
                    <a:pt x="46" y="91"/>
                  </a:cubicBezTo>
                  <a:cubicBezTo>
                    <a:pt x="26" y="102"/>
                    <a:pt x="52" y="117"/>
                    <a:pt x="51" y="131"/>
                  </a:cubicBezTo>
                  <a:cubicBezTo>
                    <a:pt x="65" y="140"/>
                    <a:pt x="69" y="157"/>
                    <a:pt x="80" y="169"/>
                  </a:cubicBezTo>
                  <a:cubicBezTo>
                    <a:pt x="79" y="169"/>
                    <a:pt x="77" y="170"/>
                    <a:pt x="78" y="171"/>
                  </a:cubicBezTo>
                  <a:cubicBezTo>
                    <a:pt x="84" y="179"/>
                    <a:pt x="102" y="199"/>
                    <a:pt x="103" y="208"/>
                  </a:cubicBezTo>
                  <a:cubicBezTo>
                    <a:pt x="105" y="208"/>
                    <a:pt x="107" y="208"/>
                    <a:pt x="108" y="209"/>
                  </a:cubicBezTo>
                  <a:cubicBezTo>
                    <a:pt x="113" y="219"/>
                    <a:pt x="121" y="226"/>
                    <a:pt x="124" y="238"/>
                  </a:cubicBezTo>
                  <a:cubicBezTo>
                    <a:pt x="147" y="256"/>
                    <a:pt x="156" y="288"/>
                    <a:pt x="178" y="306"/>
                  </a:cubicBezTo>
                  <a:cubicBezTo>
                    <a:pt x="180" y="302"/>
                    <a:pt x="184" y="300"/>
                    <a:pt x="186" y="295"/>
                  </a:cubicBezTo>
                  <a:cubicBezTo>
                    <a:pt x="180" y="280"/>
                    <a:pt x="166" y="272"/>
                    <a:pt x="161" y="255"/>
                  </a:cubicBezTo>
                  <a:close/>
                  <a:moveTo>
                    <a:pt x="42" y="155"/>
                  </a:moveTo>
                  <a:cubicBezTo>
                    <a:pt x="46" y="156"/>
                    <a:pt x="49" y="160"/>
                    <a:pt x="46" y="164"/>
                  </a:cubicBezTo>
                  <a:cubicBezTo>
                    <a:pt x="64" y="182"/>
                    <a:pt x="69" y="203"/>
                    <a:pt x="87" y="219"/>
                  </a:cubicBezTo>
                  <a:cubicBezTo>
                    <a:pt x="87" y="221"/>
                    <a:pt x="85" y="221"/>
                    <a:pt x="85" y="223"/>
                  </a:cubicBezTo>
                  <a:cubicBezTo>
                    <a:pt x="88" y="225"/>
                    <a:pt x="92" y="227"/>
                    <a:pt x="94" y="231"/>
                  </a:cubicBezTo>
                  <a:cubicBezTo>
                    <a:pt x="98" y="244"/>
                    <a:pt x="117" y="257"/>
                    <a:pt x="119" y="272"/>
                  </a:cubicBezTo>
                  <a:cubicBezTo>
                    <a:pt x="126" y="275"/>
                    <a:pt x="129" y="284"/>
                    <a:pt x="131" y="288"/>
                  </a:cubicBezTo>
                  <a:cubicBezTo>
                    <a:pt x="133" y="288"/>
                    <a:pt x="139" y="295"/>
                    <a:pt x="137" y="298"/>
                  </a:cubicBezTo>
                  <a:cubicBezTo>
                    <a:pt x="140" y="298"/>
                    <a:pt x="142" y="299"/>
                    <a:pt x="141" y="302"/>
                  </a:cubicBezTo>
                  <a:cubicBezTo>
                    <a:pt x="140" y="302"/>
                    <a:pt x="137" y="302"/>
                    <a:pt x="139" y="303"/>
                  </a:cubicBezTo>
                  <a:cubicBezTo>
                    <a:pt x="144" y="302"/>
                    <a:pt x="150" y="311"/>
                    <a:pt x="149" y="316"/>
                  </a:cubicBezTo>
                  <a:cubicBezTo>
                    <a:pt x="163" y="324"/>
                    <a:pt x="167" y="340"/>
                    <a:pt x="178" y="347"/>
                  </a:cubicBezTo>
                  <a:cubicBezTo>
                    <a:pt x="173" y="339"/>
                    <a:pt x="175" y="333"/>
                    <a:pt x="175" y="325"/>
                  </a:cubicBezTo>
                  <a:cubicBezTo>
                    <a:pt x="173" y="309"/>
                    <a:pt x="157" y="303"/>
                    <a:pt x="153" y="286"/>
                  </a:cubicBezTo>
                  <a:cubicBezTo>
                    <a:pt x="139" y="263"/>
                    <a:pt x="116" y="242"/>
                    <a:pt x="108" y="219"/>
                  </a:cubicBezTo>
                  <a:cubicBezTo>
                    <a:pt x="92" y="200"/>
                    <a:pt x="77" y="180"/>
                    <a:pt x="65" y="156"/>
                  </a:cubicBezTo>
                  <a:cubicBezTo>
                    <a:pt x="52" y="143"/>
                    <a:pt x="43" y="126"/>
                    <a:pt x="34" y="109"/>
                  </a:cubicBezTo>
                  <a:cubicBezTo>
                    <a:pt x="28" y="110"/>
                    <a:pt x="29" y="119"/>
                    <a:pt x="25" y="122"/>
                  </a:cubicBezTo>
                  <a:cubicBezTo>
                    <a:pt x="34" y="130"/>
                    <a:pt x="39" y="145"/>
                    <a:pt x="42" y="155"/>
                  </a:cubicBezTo>
                  <a:close/>
                  <a:moveTo>
                    <a:pt x="265" y="204"/>
                  </a:moveTo>
                  <a:cubicBezTo>
                    <a:pt x="269" y="204"/>
                    <a:pt x="269" y="208"/>
                    <a:pt x="273" y="208"/>
                  </a:cubicBezTo>
                  <a:cubicBezTo>
                    <a:pt x="272" y="218"/>
                    <a:pt x="291" y="224"/>
                    <a:pt x="290" y="234"/>
                  </a:cubicBezTo>
                  <a:cubicBezTo>
                    <a:pt x="303" y="244"/>
                    <a:pt x="307" y="255"/>
                    <a:pt x="319" y="267"/>
                  </a:cubicBezTo>
                  <a:cubicBezTo>
                    <a:pt x="320" y="273"/>
                    <a:pt x="330" y="285"/>
                    <a:pt x="336" y="292"/>
                  </a:cubicBezTo>
                  <a:cubicBezTo>
                    <a:pt x="340" y="304"/>
                    <a:pt x="344" y="304"/>
                    <a:pt x="355" y="310"/>
                  </a:cubicBezTo>
                  <a:cubicBezTo>
                    <a:pt x="357" y="304"/>
                    <a:pt x="361" y="300"/>
                    <a:pt x="363" y="294"/>
                  </a:cubicBezTo>
                  <a:cubicBezTo>
                    <a:pt x="325" y="241"/>
                    <a:pt x="286" y="189"/>
                    <a:pt x="250" y="135"/>
                  </a:cubicBezTo>
                  <a:cubicBezTo>
                    <a:pt x="242" y="131"/>
                    <a:pt x="240" y="122"/>
                    <a:pt x="234" y="117"/>
                  </a:cubicBezTo>
                  <a:cubicBezTo>
                    <a:pt x="233" y="134"/>
                    <a:pt x="236" y="143"/>
                    <a:pt x="236" y="163"/>
                  </a:cubicBezTo>
                  <a:cubicBezTo>
                    <a:pt x="237" y="165"/>
                    <a:pt x="242" y="162"/>
                    <a:pt x="243" y="165"/>
                  </a:cubicBezTo>
                  <a:cubicBezTo>
                    <a:pt x="244" y="183"/>
                    <a:pt x="260" y="188"/>
                    <a:pt x="265" y="204"/>
                  </a:cubicBezTo>
                  <a:close/>
                  <a:moveTo>
                    <a:pt x="16" y="149"/>
                  </a:moveTo>
                  <a:cubicBezTo>
                    <a:pt x="25" y="165"/>
                    <a:pt x="43" y="177"/>
                    <a:pt x="45" y="196"/>
                  </a:cubicBezTo>
                  <a:cubicBezTo>
                    <a:pt x="51" y="197"/>
                    <a:pt x="55" y="204"/>
                    <a:pt x="53" y="209"/>
                  </a:cubicBezTo>
                  <a:cubicBezTo>
                    <a:pt x="60" y="212"/>
                    <a:pt x="64" y="218"/>
                    <a:pt x="64" y="224"/>
                  </a:cubicBezTo>
                  <a:cubicBezTo>
                    <a:pt x="69" y="226"/>
                    <a:pt x="70" y="229"/>
                    <a:pt x="72" y="236"/>
                  </a:cubicBezTo>
                  <a:cubicBezTo>
                    <a:pt x="83" y="243"/>
                    <a:pt x="84" y="251"/>
                    <a:pt x="93" y="262"/>
                  </a:cubicBezTo>
                  <a:cubicBezTo>
                    <a:pt x="93" y="263"/>
                    <a:pt x="92" y="264"/>
                    <a:pt x="92" y="266"/>
                  </a:cubicBezTo>
                  <a:cubicBezTo>
                    <a:pt x="97" y="265"/>
                    <a:pt x="96" y="269"/>
                    <a:pt x="99" y="268"/>
                  </a:cubicBezTo>
                  <a:cubicBezTo>
                    <a:pt x="99" y="272"/>
                    <a:pt x="101" y="273"/>
                    <a:pt x="101" y="276"/>
                  </a:cubicBezTo>
                  <a:cubicBezTo>
                    <a:pt x="125" y="301"/>
                    <a:pt x="140" y="334"/>
                    <a:pt x="159" y="364"/>
                  </a:cubicBezTo>
                  <a:cubicBezTo>
                    <a:pt x="163" y="364"/>
                    <a:pt x="164" y="366"/>
                    <a:pt x="166" y="367"/>
                  </a:cubicBezTo>
                  <a:cubicBezTo>
                    <a:pt x="167" y="374"/>
                    <a:pt x="172" y="376"/>
                    <a:pt x="176" y="380"/>
                  </a:cubicBezTo>
                  <a:cubicBezTo>
                    <a:pt x="176" y="383"/>
                    <a:pt x="178" y="385"/>
                    <a:pt x="177" y="390"/>
                  </a:cubicBezTo>
                  <a:cubicBezTo>
                    <a:pt x="184" y="391"/>
                    <a:pt x="189" y="394"/>
                    <a:pt x="197" y="393"/>
                  </a:cubicBezTo>
                  <a:cubicBezTo>
                    <a:pt x="186" y="368"/>
                    <a:pt x="166" y="352"/>
                    <a:pt x="153" y="327"/>
                  </a:cubicBezTo>
                  <a:cubicBezTo>
                    <a:pt x="120" y="289"/>
                    <a:pt x="95" y="240"/>
                    <a:pt x="67" y="200"/>
                  </a:cubicBezTo>
                  <a:cubicBezTo>
                    <a:pt x="65" y="199"/>
                    <a:pt x="62" y="199"/>
                    <a:pt x="62" y="197"/>
                  </a:cubicBezTo>
                  <a:cubicBezTo>
                    <a:pt x="52" y="175"/>
                    <a:pt x="34" y="155"/>
                    <a:pt x="24" y="136"/>
                  </a:cubicBezTo>
                  <a:cubicBezTo>
                    <a:pt x="24" y="135"/>
                    <a:pt x="23" y="134"/>
                    <a:pt x="22" y="134"/>
                  </a:cubicBezTo>
                  <a:cubicBezTo>
                    <a:pt x="21" y="139"/>
                    <a:pt x="18" y="143"/>
                    <a:pt x="16" y="149"/>
                  </a:cubicBezTo>
                  <a:close/>
                  <a:moveTo>
                    <a:pt x="11" y="176"/>
                  </a:moveTo>
                  <a:cubicBezTo>
                    <a:pt x="19" y="180"/>
                    <a:pt x="26" y="190"/>
                    <a:pt x="26" y="199"/>
                  </a:cubicBezTo>
                  <a:cubicBezTo>
                    <a:pt x="33" y="202"/>
                    <a:pt x="32" y="207"/>
                    <a:pt x="34" y="214"/>
                  </a:cubicBezTo>
                  <a:cubicBezTo>
                    <a:pt x="43" y="219"/>
                    <a:pt x="45" y="228"/>
                    <a:pt x="53" y="236"/>
                  </a:cubicBezTo>
                  <a:cubicBezTo>
                    <a:pt x="52" y="236"/>
                    <a:pt x="51" y="236"/>
                    <a:pt x="51" y="237"/>
                  </a:cubicBezTo>
                  <a:cubicBezTo>
                    <a:pt x="59" y="243"/>
                    <a:pt x="64" y="250"/>
                    <a:pt x="65" y="261"/>
                  </a:cubicBezTo>
                  <a:cubicBezTo>
                    <a:pt x="73" y="267"/>
                    <a:pt x="82" y="277"/>
                    <a:pt x="82" y="286"/>
                  </a:cubicBezTo>
                  <a:cubicBezTo>
                    <a:pt x="84" y="286"/>
                    <a:pt x="86" y="286"/>
                    <a:pt x="87" y="287"/>
                  </a:cubicBezTo>
                  <a:cubicBezTo>
                    <a:pt x="84" y="293"/>
                    <a:pt x="96" y="297"/>
                    <a:pt x="93" y="303"/>
                  </a:cubicBezTo>
                  <a:cubicBezTo>
                    <a:pt x="101" y="307"/>
                    <a:pt x="109" y="317"/>
                    <a:pt x="114" y="323"/>
                  </a:cubicBezTo>
                  <a:cubicBezTo>
                    <a:pt x="117" y="326"/>
                    <a:pt x="117" y="329"/>
                    <a:pt x="119" y="333"/>
                  </a:cubicBezTo>
                  <a:cubicBezTo>
                    <a:pt x="128" y="350"/>
                    <a:pt x="146" y="361"/>
                    <a:pt x="153" y="378"/>
                  </a:cubicBezTo>
                  <a:cubicBezTo>
                    <a:pt x="150" y="379"/>
                    <a:pt x="155" y="381"/>
                    <a:pt x="153" y="384"/>
                  </a:cubicBezTo>
                  <a:cubicBezTo>
                    <a:pt x="160" y="385"/>
                    <a:pt x="162" y="385"/>
                    <a:pt x="168" y="388"/>
                  </a:cubicBezTo>
                  <a:cubicBezTo>
                    <a:pt x="165" y="383"/>
                    <a:pt x="161" y="379"/>
                    <a:pt x="160" y="373"/>
                  </a:cubicBezTo>
                  <a:cubicBezTo>
                    <a:pt x="154" y="369"/>
                    <a:pt x="147" y="360"/>
                    <a:pt x="145" y="354"/>
                  </a:cubicBezTo>
                  <a:cubicBezTo>
                    <a:pt x="140" y="341"/>
                    <a:pt x="128" y="331"/>
                    <a:pt x="122" y="320"/>
                  </a:cubicBezTo>
                  <a:cubicBezTo>
                    <a:pt x="119" y="314"/>
                    <a:pt x="120" y="308"/>
                    <a:pt x="117" y="303"/>
                  </a:cubicBezTo>
                  <a:cubicBezTo>
                    <a:pt x="112" y="295"/>
                    <a:pt x="104" y="289"/>
                    <a:pt x="98" y="281"/>
                  </a:cubicBezTo>
                  <a:cubicBezTo>
                    <a:pt x="69" y="241"/>
                    <a:pt x="46" y="196"/>
                    <a:pt x="14" y="159"/>
                  </a:cubicBezTo>
                  <a:cubicBezTo>
                    <a:pt x="12" y="165"/>
                    <a:pt x="12" y="171"/>
                    <a:pt x="11" y="176"/>
                  </a:cubicBezTo>
                  <a:close/>
                  <a:moveTo>
                    <a:pt x="236" y="204"/>
                  </a:moveTo>
                  <a:cubicBezTo>
                    <a:pt x="238" y="206"/>
                    <a:pt x="239" y="203"/>
                    <a:pt x="243" y="204"/>
                  </a:cubicBezTo>
                  <a:cubicBezTo>
                    <a:pt x="252" y="217"/>
                    <a:pt x="259" y="234"/>
                    <a:pt x="271" y="245"/>
                  </a:cubicBezTo>
                  <a:cubicBezTo>
                    <a:pt x="271" y="246"/>
                    <a:pt x="271" y="248"/>
                    <a:pt x="271" y="249"/>
                  </a:cubicBezTo>
                  <a:cubicBezTo>
                    <a:pt x="277" y="250"/>
                    <a:pt x="283" y="255"/>
                    <a:pt x="282" y="259"/>
                  </a:cubicBezTo>
                  <a:cubicBezTo>
                    <a:pt x="285" y="262"/>
                    <a:pt x="288" y="265"/>
                    <a:pt x="292" y="266"/>
                  </a:cubicBezTo>
                  <a:cubicBezTo>
                    <a:pt x="301" y="285"/>
                    <a:pt x="318" y="298"/>
                    <a:pt x="329" y="315"/>
                  </a:cubicBezTo>
                  <a:cubicBezTo>
                    <a:pt x="333" y="314"/>
                    <a:pt x="332" y="317"/>
                    <a:pt x="335" y="316"/>
                  </a:cubicBezTo>
                  <a:cubicBezTo>
                    <a:pt x="337" y="321"/>
                    <a:pt x="339" y="326"/>
                    <a:pt x="347" y="325"/>
                  </a:cubicBezTo>
                  <a:cubicBezTo>
                    <a:pt x="347" y="323"/>
                    <a:pt x="348" y="321"/>
                    <a:pt x="349" y="321"/>
                  </a:cubicBezTo>
                  <a:cubicBezTo>
                    <a:pt x="314" y="270"/>
                    <a:pt x="275" y="222"/>
                    <a:pt x="236" y="175"/>
                  </a:cubicBezTo>
                  <a:cubicBezTo>
                    <a:pt x="237" y="184"/>
                    <a:pt x="232" y="192"/>
                    <a:pt x="236" y="204"/>
                  </a:cubicBezTo>
                  <a:close/>
                  <a:moveTo>
                    <a:pt x="12" y="215"/>
                  </a:moveTo>
                  <a:cubicBezTo>
                    <a:pt x="15" y="215"/>
                    <a:pt x="17" y="216"/>
                    <a:pt x="18" y="217"/>
                  </a:cubicBezTo>
                  <a:cubicBezTo>
                    <a:pt x="18" y="224"/>
                    <a:pt x="25" y="224"/>
                    <a:pt x="24" y="232"/>
                  </a:cubicBezTo>
                  <a:cubicBezTo>
                    <a:pt x="46" y="255"/>
                    <a:pt x="60" y="285"/>
                    <a:pt x="78" y="310"/>
                  </a:cubicBezTo>
                  <a:cubicBezTo>
                    <a:pt x="82" y="315"/>
                    <a:pt x="83" y="322"/>
                    <a:pt x="87" y="327"/>
                  </a:cubicBezTo>
                  <a:cubicBezTo>
                    <a:pt x="94" y="338"/>
                    <a:pt x="109" y="345"/>
                    <a:pt x="110" y="361"/>
                  </a:cubicBezTo>
                  <a:cubicBezTo>
                    <a:pt x="114" y="364"/>
                    <a:pt x="118" y="367"/>
                    <a:pt x="120" y="372"/>
                  </a:cubicBezTo>
                  <a:cubicBezTo>
                    <a:pt x="129" y="373"/>
                    <a:pt x="133" y="378"/>
                    <a:pt x="142" y="379"/>
                  </a:cubicBezTo>
                  <a:cubicBezTo>
                    <a:pt x="134" y="359"/>
                    <a:pt x="116" y="350"/>
                    <a:pt x="110" y="327"/>
                  </a:cubicBezTo>
                  <a:cubicBezTo>
                    <a:pt x="105" y="325"/>
                    <a:pt x="103" y="319"/>
                    <a:pt x="98" y="316"/>
                  </a:cubicBezTo>
                  <a:cubicBezTo>
                    <a:pt x="68" y="272"/>
                    <a:pt x="43" y="228"/>
                    <a:pt x="10" y="186"/>
                  </a:cubicBezTo>
                  <a:cubicBezTo>
                    <a:pt x="11" y="196"/>
                    <a:pt x="10" y="204"/>
                    <a:pt x="12" y="215"/>
                  </a:cubicBezTo>
                  <a:close/>
                  <a:moveTo>
                    <a:pt x="235" y="232"/>
                  </a:moveTo>
                  <a:cubicBezTo>
                    <a:pt x="242" y="240"/>
                    <a:pt x="250" y="248"/>
                    <a:pt x="253" y="262"/>
                  </a:cubicBezTo>
                  <a:cubicBezTo>
                    <a:pt x="265" y="275"/>
                    <a:pt x="283" y="290"/>
                    <a:pt x="290" y="308"/>
                  </a:cubicBezTo>
                  <a:cubicBezTo>
                    <a:pt x="293" y="309"/>
                    <a:pt x="295" y="310"/>
                    <a:pt x="297" y="311"/>
                  </a:cubicBezTo>
                  <a:cubicBezTo>
                    <a:pt x="297" y="315"/>
                    <a:pt x="301" y="321"/>
                    <a:pt x="305" y="326"/>
                  </a:cubicBezTo>
                  <a:cubicBezTo>
                    <a:pt x="312" y="336"/>
                    <a:pt x="320" y="347"/>
                    <a:pt x="332" y="347"/>
                  </a:cubicBezTo>
                  <a:cubicBezTo>
                    <a:pt x="336" y="345"/>
                    <a:pt x="339" y="341"/>
                    <a:pt x="341" y="336"/>
                  </a:cubicBezTo>
                  <a:cubicBezTo>
                    <a:pt x="307" y="292"/>
                    <a:pt x="264" y="251"/>
                    <a:pt x="235" y="206"/>
                  </a:cubicBezTo>
                  <a:cubicBezTo>
                    <a:pt x="238" y="215"/>
                    <a:pt x="236" y="224"/>
                    <a:pt x="235" y="232"/>
                  </a:cubicBezTo>
                  <a:close/>
                  <a:moveTo>
                    <a:pt x="40" y="284"/>
                  </a:moveTo>
                  <a:cubicBezTo>
                    <a:pt x="59" y="298"/>
                    <a:pt x="66" y="324"/>
                    <a:pt x="82" y="341"/>
                  </a:cubicBezTo>
                  <a:cubicBezTo>
                    <a:pt x="83" y="343"/>
                    <a:pt x="82" y="344"/>
                    <a:pt x="83" y="349"/>
                  </a:cubicBezTo>
                  <a:cubicBezTo>
                    <a:pt x="89" y="351"/>
                    <a:pt x="93" y="356"/>
                    <a:pt x="100" y="357"/>
                  </a:cubicBezTo>
                  <a:cubicBezTo>
                    <a:pt x="94" y="344"/>
                    <a:pt x="81" y="337"/>
                    <a:pt x="78" y="321"/>
                  </a:cubicBezTo>
                  <a:cubicBezTo>
                    <a:pt x="54" y="293"/>
                    <a:pt x="39" y="256"/>
                    <a:pt x="13" y="229"/>
                  </a:cubicBezTo>
                  <a:cubicBezTo>
                    <a:pt x="20" y="250"/>
                    <a:pt x="32" y="265"/>
                    <a:pt x="40" y="284"/>
                  </a:cubicBezTo>
                  <a:close/>
                  <a:moveTo>
                    <a:pt x="255" y="292"/>
                  </a:moveTo>
                  <a:cubicBezTo>
                    <a:pt x="255" y="292"/>
                    <a:pt x="253" y="293"/>
                    <a:pt x="254" y="294"/>
                  </a:cubicBezTo>
                  <a:cubicBezTo>
                    <a:pt x="263" y="300"/>
                    <a:pt x="266" y="313"/>
                    <a:pt x="276" y="319"/>
                  </a:cubicBezTo>
                  <a:cubicBezTo>
                    <a:pt x="282" y="334"/>
                    <a:pt x="300" y="348"/>
                    <a:pt x="312" y="362"/>
                  </a:cubicBezTo>
                  <a:cubicBezTo>
                    <a:pt x="318" y="362"/>
                    <a:pt x="322" y="359"/>
                    <a:pt x="324" y="355"/>
                  </a:cubicBezTo>
                  <a:cubicBezTo>
                    <a:pt x="292" y="320"/>
                    <a:pt x="267" y="279"/>
                    <a:pt x="234" y="245"/>
                  </a:cubicBezTo>
                  <a:cubicBezTo>
                    <a:pt x="229" y="266"/>
                    <a:pt x="246" y="279"/>
                    <a:pt x="255" y="292"/>
                  </a:cubicBezTo>
                  <a:close/>
                  <a:moveTo>
                    <a:pt x="62" y="327"/>
                  </a:moveTo>
                  <a:cubicBezTo>
                    <a:pt x="53" y="310"/>
                    <a:pt x="44" y="300"/>
                    <a:pt x="35" y="282"/>
                  </a:cubicBezTo>
                  <a:cubicBezTo>
                    <a:pt x="27" y="278"/>
                    <a:pt x="24" y="262"/>
                    <a:pt x="18" y="259"/>
                  </a:cubicBezTo>
                  <a:cubicBezTo>
                    <a:pt x="25" y="283"/>
                    <a:pt x="40" y="312"/>
                    <a:pt x="62" y="327"/>
                  </a:cubicBezTo>
                  <a:close/>
                  <a:moveTo>
                    <a:pt x="183" y="333"/>
                  </a:moveTo>
                  <a:cubicBezTo>
                    <a:pt x="187" y="350"/>
                    <a:pt x="213" y="356"/>
                    <a:pt x="226" y="349"/>
                  </a:cubicBezTo>
                  <a:cubicBezTo>
                    <a:pt x="232" y="341"/>
                    <a:pt x="236" y="332"/>
                    <a:pt x="238" y="321"/>
                  </a:cubicBezTo>
                  <a:cubicBezTo>
                    <a:pt x="237" y="319"/>
                    <a:pt x="235" y="317"/>
                    <a:pt x="234" y="315"/>
                  </a:cubicBezTo>
                  <a:cubicBezTo>
                    <a:pt x="230" y="317"/>
                    <a:pt x="230" y="319"/>
                    <a:pt x="225" y="317"/>
                  </a:cubicBezTo>
                  <a:cubicBezTo>
                    <a:pt x="224" y="312"/>
                    <a:pt x="224" y="310"/>
                    <a:pt x="224" y="303"/>
                  </a:cubicBezTo>
                  <a:cubicBezTo>
                    <a:pt x="198" y="287"/>
                    <a:pt x="179" y="310"/>
                    <a:pt x="183" y="333"/>
                  </a:cubicBezTo>
                  <a:close/>
                  <a:moveTo>
                    <a:pt x="206" y="385"/>
                  </a:moveTo>
                  <a:cubicBezTo>
                    <a:pt x="207" y="388"/>
                    <a:pt x="207" y="391"/>
                    <a:pt x="207" y="395"/>
                  </a:cubicBezTo>
                  <a:cubicBezTo>
                    <a:pt x="212" y="395"/>
                    <a:pt x="217" y="396"/>
                    <a:pt x="221" y="396"/>
                  </a:cubicBezTo>
                  <a:cubicBezTo>
                    <a:pt x="220" y="384"/>
                    <a:pt x="203" y="373"/>
                    <a:pt x="201" y="361"/>
                  </a:cubicBezTo>
                  <a:cubicBezTo>
                    <a:pt x="190" y="361"/>
                    <a:pt x="186" y="353"/>
                    <a:pt x="179" y="349"/>
                  </a:cubicBezTo>
                  <a:cubicBezTo>
                    <a:pt x="184" y="360"/>
                    <a:pt x="195" y="376"/>
                    <a:pt x="206" y="385"/>
                  </a:cubicBezTo>
                  <a:close/>
                  <a:moveTo>
                    <a:pt x="227" y="360"/>
                  </a:moveTo>
                  <a:cubicBezTo>
                    <a:pt x="221" y="361"/>
                    <a:pt x="216" y="363"/>
                    <a:pt x="209" y="363"/>
                  </a:cubicBezTo>
                  <a:cubicBezTo>
                    <a:pt x="214" y="373"/>
                    <a:pt x="220" y="385"/>
                    <a:pt x="227" y="395"/>
                  </a:cubicBezTo>
                  <a:cubicBezTo>
                    <a:pt x="239" y="392"/>
                    <a:pt x="251" y="399"/>
                    <a:pt x="253" y="389"/>
                  </a:cubicBezTo>
                  <a:cubicBezTo>
                    <a:pt x="243" y="380"/>
                    <a:pt x="234" y="371"/>
                    <a:pt x="227" y="3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5" name="Freeform 34"/>
            <p:cNvSpPr>
              <a:spLocks noEditPoints="1"/>
            </p:cNvSpPr>
            <p:nvPr/>
          </p:nvSpPr>
          <p:spPr bwMode="auto">
            <a:xfrm>
              <a:off x="5537" y="1365"/>
              <a:ext cx="249" cy="244"/>
            </a:xfrm>
            <a:custGeom>
              <a:avLst/>
              <a:gdLst>
                <a:gd name="T0" fmla="*/ 10 w 105"/>
                <a:gd name="T1" fmla="*/ 20 h 103"/>
                <a:gd name="T2" fmla="*/ 16 w 105"/>
                <a:gd name="T3" fmla="*/ 21 h 103"/>
                <a:gd name="T4" fmla="*/ 26 w 105"/>
                <a:gd name="T5" fmla="*/ 10 h 103"/>
                <a:gd name="T6" fmla="*/ 79 w 105"/>
                <a:gd name="T7" fmla="*/ 11 h 103"/>
                <a:gd name="T8" fmla="*/ 92 w 105"/>
                <a:gd name="T9" fmla="*/ 25 h 103"/>
                <a:gd name="T10" fmla="*/ 103 w 105"/>
                <a:gd name="T11" fmla="*/ 54 h 103"/>
                <a:gd name="T12" fmla="*/ 77 w 105"/>
                <a:gd name="T13" fmla="*/ 95 h 103"/>
                <a:gd name="T14" fmla="*/ 74 w 105"/>
                <a:gd name="T15" fmla="*/ 100 h 103"/>
                <a:gd name="T16" fmla="*/ 16 w 105"/>
                <a:gd name="T17" fmla="*/ 84 h 103"/>
                <a:gd name="T18" fmla="*/ 1 w 105"/>
                <a:gd name="T19" fmla="*/ 53 h 103"/>
                <a:gd name="T20" fmla="*/ 10 w 105"/>
                <a:gd name="T21" fmla="*/ 20 h 103"/>
                <a:gd name="T22" fmla="*/ 65 w 105"/>
                <a:gd name="T23" fmla="*/ 88 h 103"/>
                <a:gd name="T24" fmla="*/ 70 w 105"/>
                <a:gd name="T25" fmla="*/ 90 h 103"/>
                <a:gd name="T26" fmla="*/ 81 w 105"/>
                <a:gd name="T27" fmla="*/ 83 h 103"/>
                <a:gd name="T28" fmla="*/ 29 w 105"/>
                <a:gd name="T29" fmla="*/ 21 h 103"/>
                <a:gd name="T30" fmla="*/ 21 w 105"/>
                <a:gd name="T31" fmla="*/ 33 h 103"/>
                <a:gd name="T32" fmla="*/ 61 w 105"/>
                <a:gd name="T33" fmla="*/ 82 h 103"/>
                <a:gd name="T34" fmla="*/ 65 w 105"/>
                <a:gd name="T35" fmla="*/ 87 h 103"/>
                <a:gd name="T36" fmla="*/ 65 w 105"/>
                <a:gd name="T37" fmla="*/ 88 h 103"/>
                <a:gd name="T38" fmla="*/ 75 w 105"/>
                <a:gd name="T39" fmla="*/ 42 h 103"/>
                <a:gd name="T40" fmla="*/ 80 w 105"/>
                <a:gd name="T41" fmla="*/ 51 h 103"/>
                <a:gd name="T42" fmla="*/ 91 w 105"/>
                <a:gd name="T43" fmla="*/ 62 h 103"/>
                <a:gd name="T44" fmla="*/ 84 w 105"/>
                <a:gd name="T45" fmla="*/ 63 h 103"/>
                <a:gd name="T46" fmla="*/ 44 w 105"/>
                <a:gd name="T47" fmla="*/ 13 h 103"/>
                <a:gd name="T48" fmla="*/ 40 w 105"/>
                <a:gd name="T49" fmla="*/ 27 h 103"/>
                <a:gd name="T50" fmla="*/ 73 w 105"/>
                <a:gd name="T51" fmla="*/ 70 h 103"/>
                <a:gd name="T52" fmla="*/ 87 w 105"/>
                <a:gd name="T53" fmla="*/ 79 h 103"/>
                <a:gd name="T54" fmla="*/ 55 w 105"/>
                <a:gd name="T55" fmla="*/ 12 h 103"/>
                <a:gd name="T56" fmla="*/ 75 w 105"/>
                <a:gd name="T57" fmla="*/ 42 h 103"/>
                <a:gd name="T58" fmla="*/ 12 w 105"/>
                <a:gd name="T59" fmla="*/ 44 h 103"/>
                <a:gd name="T60" fmla="*/ 41 w 105"/>
                <a:gd name="T61" fmla="*/ 85 h 103"/>
                <a:gd name="T62" fmla="*/ 13 w 105"/>
                <a:gd name="T63" fmla="*/ 56 h 103"/>
                <a:gd name="T64" fmla="*/ 63 w 105"/>
                <a:gd name="T65" fmla="*/ 90 h 103"/>
                <a:gd name="T66" fmla="*/ 15 w 105"/>
                <a:gd name="T67" fmla="*/ 35 h 103"/>
                <a:gd name="T68" fmla="*/ 12 w 105"/>
                <a:gd name="T69" fmla="*/ 4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03">
                  <a:moveTo>
                    <a:pt x="10" y="20"/>
                  </a:moveTo>
                  <a:cubicBezTo>
                    <a:pt x="12" y="20"/>
                    <a:pt x="13" y="22"/>
                    <a:pt x="16" y="21"/>
                  </a:cubicBezTo>
                  <a:cubicBezTo>
                    <a:pt x="20" y="17"/>
                    <a:pt x="25" y="15"/>
                    <a:pt x="26" y="10"/>
                  </a:cubicBezTo>
                  <a:cubicBezTo>
                    <a:pt x="43" y="1"/>
                    <a:pt x="63" y="0"/>
                    <a:pt x="79" y="11"/>
                  </a:cubicBezTo>
                  <a:cubicBezTo>
                    <a:pt x="82" y="17"/>
                    <a:pt x="87" y="21"/>
                    <a:pt x="92" y="25"/>
                  </a:cubicBezTo>
                  <a:cubicBezTo>
                    <a:pt x="96" y="38"/>
                    <a:pt x="98" y="45"/>
                    <a:pt x="103" y="54"/>
                  </a:cubicBezTo>
                  <a:cubicBezTo>
                    <a:pt x="102" y="71"/>
                    <a:pt x="93" y="94"/>
                    <a:pt x="77" y="95"/>
                  </a:cubicBezTo>
                  <a:cubicBezTo>
                    <a:pt x="74" y="96"/>
                    <a:pt x="76" y="99"/>
                    <a:pt x="74" y="100"/>
                  </a:cubicBezTo>
                  <a:cubicBezTo>
                    <a:pt x="49" y="103"/>
                    <a:pt x="31" y="98"/>
                    <a:pt x="16" y="84"/>
                  </a:cubicBezTo>
                  <a:cubicBezTo>
                    <a:pt x="7" y="76"/>
                    <a:pt x="8" y="65"/>
                    <a:pt x="1" y="53"/>
                  </a:cubicBezTo>
                  <a:cubicBezTo>
                    <a:pt x="0" y="38"/>
                    <a:pt x="10" y="31"/>
                    <a:pt x="10" y="20"/>
                  </a:cubicBezTo>
                  <a:close/>
                  <a:moveTo>
                    <a:pt x="65" y="88"/>
                  </a:moveTo>
                  <a:cubicBezTo>
                    <a:pt x="67" y="83"/>
                    <a:pt x="69" y="87"/>
                    <a:pt x="70" y="90"/>
                  </a:cubicBezTo>
                  <a:cubicBezTo>
                    <a:pt x="74" y="88"/>
                    <a:pt x="78" y="87"/>
                    <a:pt x="81" y="83"/>
                  </a:cubicBezTo>
                  <a:cubicBezTo>
                    <a:pt x="61" y="65"/>
                    <a:pt x="46" y="41"/>
                    <a:pt x="29" y="21"/>
                  </a:cubicBezTo>
                  <a:cubicBezTo>
                    <a:pt x="28" y="26"/>
                    <a:pt x="20" y="25"/>
                    <a:pt x="21" y="33"/>
                  </a:cubicBezTo>
                  <a:cubicBezTo>
                    <a:pt x="37" y="47"/>
                    <a:pt x="50" y="63"/>
                    <a:pt x="61" y="82"/>
                  </a:cubicBezTo>
                  <a:cubicBezTo>
                    <a:pt x="64" y="85"/>
                    <a:pt x="67" y="84"/>
                    <a:pt x="65" y="87"/>
                  </a:cubicBezTo>
                  <a:cubicBezTo>
                    <a:pt x="65" y="87"/>
                    <a:pt x="64" y="87"/>
                    <a:pt x="65" y="88"/>
                  </a:cubicBezTo>
                  <a:close/>
                  <a:moveTo>
                    <a:pt x="75" y="42"/>
                  </a:moveTo>
                  <a:cubicBezTo>
                    <a:pt x="78" y="45"/>
                    <a:pt x="78" y="49"/>
                    <a:pt x="80" y="51"/>
                  </a:cubicBezTo>
                  <a:cubicBezTo>
                    <a:pt x="84" y="55"/>
                    <a:pt x="90" y="57"/>
                    <a:pt x="91" y="62"/>
                  </a:cubicBezTo>
                  <a:cubicBezTo>
                    <a:pt x="88" y="59"/>
                    <a:pt x="89" y="64"/>
                    <a:pt x="84" y="63"/>
                  </a:cubicBezTo>
                  <a:cubicBezTo>
                    <a:pt x="75" y="46"/>
                    <a:pt x="56" y="30"/>
                    <a:pt x="44" y="13"/>
                  </a:cubicBezTo>
                  <a:cubicBezTo>
                    <a:pt x="37" y="14"/>
                    <a:pt x="36" y="22"/>
                    <a:pt x="40" y="27"/>
                  </a:cubicBezTo>
                  <a:cubicBezTo>
                    <a:pt x="47" y="39"/>
                    <a:pt x="68" y="59"/>
                    <a:pt x="73" y="70"/>
                  </a:cubicBezTo>
                  <a:cubicBezTo>
                    <a:pt x="79" y="72"/>
                    <a:pt x="80" y="78"/>
                    <a:pt x="87" y="79"/>
                  </a:cubicBezTo>
                  <a:cubicBezTo>
                    <a:pt x="105" y="52"/>
                    <a:pt x="80" y="19"/>
                    <a:pt x="55" y="12"/>
                  </a:cubicBezTo>
                  <a:cubicBezTo>
                    <a:pt x="52" y="24"/>
                    <a:pt x="67" y="32"/>
                    <a:pt x="75" y="42"/>
                  </a:cubicBezTo>
                  <a:close/>
                  <a:moveTo>
                    <a:pt x="12" y="44"/>
                  </a:moveTo>
                  <a:cubicBezTo>
                    <a:pt x="20" y="60"/>
                    <a:pt x="41" y="70"/>
                    <a:pt x="41" y="85"/>
                  </a:cubicBezTo>
                  <a:cubicBezTo>
                    <a:pt x="29" y="78"/>
                    <a:pt x="24" y="64"/>
                    <a:pt x="13" y="56"/>
                  </a:cubicBezTo>
                  <a:cubicBezTo>
                    <a:pt x="13" y="80"/>
                    <a:pt x="43" y="96"/>
                    <a:pt x="63" y="90"/>
                  </a:cubicBezTo>
                  <a:cubicBezTo>
                    <a:pt x="49" y="74"/>
                    <a:pt x="35" y="49"/>
                    <a:pt x="15" y="35"/>
                  </a:cubicBezTo>
                  <a:cubicBezTo>
                    <a:pt x="15" y="39"/>
                    <a:pt x="12" y="40"/>
                    <a:pt x="1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6" name="Freeform 35"/>
            <p:cNvSpPr>
              <a:spLocks noEditPoints="1"/>
            </p:cNvSpPr>
            <p:nvPr/>
          </p:nvSpPr>
          <p:spPr bwMode="auto">
            <a:xfrm>
              <a:off x="5501" y="1642"/>
              <a:ext cx="124" cy="142"/>
            </a:xfrm>
            <a:custGeom>
              <a:avLst/>
              <a:gdLst>
                <a:gd name="T0" fmla="*/ 41 w 52"/>
                <a:gd name="T1" fmla="*/ 11 h 60"/>
                <a:gd name="T2" fmla="*/ 46 w 52"/>
                <a:gd name="T3" fmla="*/ 46 h 60"/>
                <a:gd name="T4" fmla="*/ 2 w 52"/>
                <a:gd name="T5" fmla="*/ 31 h 60"/>
                <a:gd name="T6" fmla="*/ 41 w 52"/>
                <a:gd name="T7" fmla="*/ 11 h 60"/>
                <a:gd name="T8" fmla="*/ 38 w 52"/>
                <a:gd name="T9" fmla="*/ 40 h 60"/>
                <a:gd name="T10" fmla="*/ 21 w 52"/>
                <a:gd name="T11" fmla="*/ 19 h 60"/>
                <a:gd name="T12" fmla="*/ 24 w 52"/>
                <a:gd name="T13" fmla="*/ 43 h 60"/>
                <a:gd name="T14" fmla="*/ 22 w 52"/>
                <a:gd name="T15" fmla="*/ 30 h 60"/>
                <a:gd name="T16" fmla="*/ 30 w 52"/>
                <a:gd name="T17" fmla="*/ 44 h 60"/>
                <a:gd name="T18" fmla="*/ 25 w 52"/>
                <a:gd name="T19" fmla="*/ 21 h 60"/>
                <a:gd name="T20" fmla="*/ 38 w 52"/>
                <a:gd name="T21" fmla="*/ 4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60">
                  <a:moveTo>
                    <a:pt x="41" y="11"/>
                  </a:moveTo>
                  <a:cubicBezTo>
                    <a:pt x="49" y="18"/>
                    <a:pt x="52" y="35"/>
                    <a:pt x="46" y="46"/>
                  </a:cubicBezTo>
                  <a:cubicBezTo>
                    <a:pt x="31" y="60"/>
                    <a:pt x="0" y="53"/>
                    <a:pt x="2" y="31"/>
                  </a:cubicBezTo>
                  <a:cubicBezTo>
                    <a:pt x="11" y="19"/>
                    <a:pt x="20" y="0"/>
                    <a:pt x="41" y="11"/>
                  </a:cubicBezTo>
                  <a:close/>
                  <a:moveTo>
                    <a:pt x="38" y="40"/>
                  </a:moveTo>
                  <a:cubicBezTo>
                    <a:pt x="48" y="29"/>
                    <a:pt x="34" y="14"/>
                    <a:pt x="21" y="19"/>
                  </a:cubicBezTo>
                  <a:cubicBezTo>
                    <a:pt x="12" y="25"/>
                    <a:pt x="7" y="46"/>
                    <a:pt x="24" y="43"/>
                  </a:cubicBezTo>
                  <a:cubicBezTo>
                    <a:pt x="23" y="39"/>
                    <a:pt x="18" y="33"/>
                    <a:pt x="22" y="30"/>
                  </a:cubicBezTo>
                  <a:cubicBezTo>
                    <a:pt x="25" y="34"/>
                    <a:pt x="23" y="44"/>
                    <a:pt x="30" y="44"/>
                  </a:cubicBezTo>
                  <a:cubicBezTo>
                    <a:pt x="31" y="36"/>
                    <a:pt x="19" y="30"/>
                    <a:pt x="25" y="21"/>
                  </a:cubicBezTo>
                  <a:cubicBezTo>
                    <a:pt x="28" y="28"/>
                    <a:pt x="32" y="35"/>
                    <a:pt x="38"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47" name="Freeform 36"/>
            <p:cNvSpPr/>
            <p:nvPr/>
          </p:nvSpPr>
          <p:spPr bwMode="auto">
            <a:xfrm>
              <a:off x="5985" y="421"/>
              <a:ext cx="294" cy="412"/>
            </a:xfrm>
            <a:custGeom>
              <a:avLst/>
              <a:gdLst>
                <a:gd name="T0" fmla="*/ 4 w 124"/>
                <a:gd name="T1" fmla="*/ 0 h 174"/>
                <a:gd name="T2" fmla="*/ 37 w 124"/>
                <a:gd name="T3" fmla="*/ 42 h 174"/>
                <a:gd name="T4" fmla="*/ 38 w 124"/>
                <a:gd name="T5" fmla="*/ 48 h 174"/>
                <a:gd name="T6" fmla="*/ 43 w 124"/>
                <a:gd name="T7" fmla="*/ 51 h 174"/>
                <a:gd name="T8" fmla="*/ 41 w 124"/>
                <a:gd name="T9" fmla="*/ 52 h 174"/>
                <a:gd name="T10" fmla="*/ 50 w 124"/>
                <a:gd name="T11" fmla="*/ 65 h 174"/>
                <a:gd name="T12" fmla="*/ 56 w 124"/>
                <a:gd name="T13" fmla="*/ 68 h 174"/>
                <a:gd name="T14" fmla="*/ 56 w 124"/>
                <a:gd name="T15" fmla="*/ 71 h 174"/>
                <a:gd name="T16" fmla="*/ 59 w 124"/>
                <a:gd name="T17" fmla="*/ 72 h 174"/>
                <a:gd name="T18" fmla="*/ 72 w 124"/>
                <a:gd name="T19" fmla="*/ 95 h 174"/>
                <a:gd name="T20" fmla="*/ 79 w 124"/>
                <a:gd name="T21" fmla="*/ 101 h 174"/>
                <a:gd name="T22" fmla="*/ 96 w 124"/>
                <a:gd name="T23" fmla="*/ 124 h 174"/>
                <a:gd name="T24" fmla="*/ 104 w 124"/>
                <a:gd name="T25" fmla="*/ 132 h 174"/>
                <a:gd name="T26" fmla="*/ 106 w 124"/>
                <a:gd name="T27" fmla="*/ 141 h 174"/>
                <a:gd name="T28" fmla="*/ 124 w 124"/>
                <a:gd name="T29" fmla="*/ 168 h 174"/>
                <a:gd name="T30" fmla="*/ 105 w 124"/>
                <a:gd name="T31" fmla="*/ 147 h 174"/>
                <a:gd name="T32" fmla="*/ 0 w 124"/>
                <a:gd name="T33" fmla="*/ 3 h 174"/>
                <a:gd name="T34" fmla="*/ 4 w 124"/>
                <a:gd name="T3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4" h="174">
                  <a:moveTo>
                    <a:pt x="4" y="0"/>
                  </a:moveTo>
                  <a:cubicBezTo>
                    <a:pt x="18" y="13"/>
                    <a:pt x="22" y="30"/>
                    <a:pt x="37" y="42"/>
                  </a:cubicBezTo>
                  <a:cubicBezTo>
                    <a:pt x="35" y="46"/>
                    <a:pt x="41" y="47"/>
                    <a:pt x="38" y="48"/>
                  </a:cubicBezTo>
                  <a:cubicBezTo>
                    <a:pt x="38" y="51"/>
                    <a:pt x="42" y="50"/>
                    <a:pt x="43" y="51"/>
                  </a:cubicBezTo>
                  <a:cubicBezTo>
                    <a:pt x="43" y="52"/>
                    <a:pt x="42" y="52"/>
                    <a:pt x="41" y="52"/>
                  </a:cubicBezTo>
                  <a:cubicBezTo>
                    <a:pt x="46" y="54"/>
                    <a:pt x="48" y="61"/>
                    <a:pt x="50" y="65"/>
                  </a:cubicBezTo>
                  <a:cubicBezTo>
                    <a:pt x="51" y="66"/>
                    <a:pt x="54" y="66"/>
                    <a:pt x="56" y="68"/>
                  </a:cubicBezTo>
                  <a:cubicBezTo>
                    <a:pt x="57" y="69"/>
                    <a:pt x="55" y="71"/>
                    <a:pt x="56" y="71"/>
                  </a:cubicBezTo>
                  <a:cubicBezTo>
                    <a:pt x="56" y="72"/>
                    <a:pt x="58" y="71"/>
                    <a:pt x="59" y="72"/>
                  </a:cubicBezTo>
                  <a:cubicBezTo>
                    <a:pt x="65" y="78"/>
                    <a:pt x="67" y="89"/>
                    <a:pt x="72" y="95"/>
                  </a:cubicBezTo>
                  <a:cubicBezTo>
                    <a:pt x="73" y="96"/>
                    <a:pt x="85" y="100"/>
                    <a:pt x="79" y="101"/>
                  </a:cubicBezTo>
                  <a:cubicBezTo>
                    <a:pt x="84" y="109"/>
                    <a:pt x="91" y="114"/>
                    <a:pt x="96" y="124"/>
                  </a:cubicBezTo>
                  <a:cubicBezTo>
                    <a:pt x="98" y="128"/>
                    <a:pt x="102" y="130"/>
                    <a:pt x="104" y="132"/>
                  </a:cubicBezTo>
                  <a:cubicBezTo>
                    <a:pt x="105" y="135"/>
                    <a:pt x="105" y="139"/>
                    <a:pt x="106" y="141"/>
                  </a:cubicBezTo>
                  <a:cubicBezTo>
                    <a:pt x="111" y="152"/>
                    <a:pt x="122" y="155"/>
                    <a:pt x="124" y="168"/>
                  </a:cubicBezTo>
                  <a:cubicBezTo>
                    <a:pt x="113" y="174"/>
                    <a:pt x="106" y="153"/>
                    <a:pt x="105" y="147"/>
                  </a:cubicBezTo>
                  <a:cubicBezTo>
                    <a:pt x="72" y="97"/>
                    <a:pt x="32" y="54"/>
                    <a:pt x="0" y="3"/>
                  </a:cubicBezTo>
                  <a:cubicBezTo>
                    <a:pt x="0" y="0"/>
                    <a:pt x="2"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60" name="Freeform 37"/>
            <p:cNvSpPr/>
            <p:nvPr/>
          </p:nvSpPr>
          <p:spPr bwMode="auto">
            <a:xfrm>
              <a:off x="5964" y="1148"/>
              <a:ext cx="71" cy="99"/>
            </a:xfrm>
            <a:custGeom>
              <a:avLst/>
              <a:gdLst>
                <a:gd name="T0" fmla="*/ 0 w 30"/>
                <a:gd name="T1" fmla="*/ 0 h 42"/>
                <a:gd name="T2" fmla="*/ 17 w 30"/>
                <a:gd name="T3" fmla="*/ 16 h 42"/>
                <a:gd name="T4" fmla="*/ 30 w 30"/>
                <a:gd name="T5" fmla="*/ 42 h 42"/>
                <a:gd name="T6" fmla="*/ 0 w 30"/>
                <a:gd name="T7" fmla="*/ 0 h 42"/>
              </a:gdLst>
              <a:ahLst/>
              <a:cxnLst>
                <a:cxn ang="0">
                  <a:pos x="T0" y="T1"/>
                </a:cxn>
                <a:cxn ang="0">
                  <a:pos x="T2" y="T3"/>
                </a:cxn>
                <a:cxn ang="0">
                  <a:pos x="T4" y="T5"/>
                </a:cxn>
                <a:cxn ang="0">
                  <a:pos x="T6" y="T7"/>
                </a:cxn>
              </a:cxnLst>
              <a:rect l="0" t="0" r="r" b="b"/>
              <a:pathLst>
                <a:path w="30" h="42">
                  <a:moveTo>
                    <a:pt x="0" y="0"/>
                  </a:moveTo>
                  <a:cubicBezTo>
                    <a:pt x="7" y="0"/>
                    <a:pt x="12" y="11"/>
                    <a:pt x="17" y="16"/>
                  </a:cubicBezTo>
                  <a:cubicBezTo>
                    <a:pt x="15" y="28"/>
                    <a:pt x="30" y="31"/>
                    <a:pt x="30" y="42"/>
                  </a:cubicBezTo>
                  <a:cubicBezTo>
                    <a:pt x="16" y="32"/>
                    <a:pt x="10" y="1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grpSp>
      <p:sp>
        <p:nvSpPr>
          <p:cNvPr id="34" name="TextBox 7">
            <a:extLst>
              <a:ext uri="{FF2B5EF4-FFF2-40B4-BE49-F238E27FC236}">
                <a16:creationId xmlns:a16="http://schemas.microsoft.com/office/drawing/2014/main" id="{F9F40920-3E0E-48AA-A9A3-C5A04F09A7D0}"/>
              </a:ext>
            </a:extLst>
          </p:cNvPr>
          <p:cNvSpPr txBox="1"/>
          <p:nvPr/>
        </p:nvSpPr>
        <p:spPr>
          <a:xfrm>
            <a:off x="7710990" y="1818506"/>
            <a:ext cx="3865416" cy="2308324"/>
          </a:xfrm>
          <a:prstGeom prst="rect">
            <a:avLst/>
          </a:prstGeom>
          <a:noFill/>
        </p:spPr>
        <p:txBody>
          <a:bodyPr wrap="square" rtlCol="0">
            <a:spAutoFit/>
          </a:bodyPr>
          <a:lstStyle/>
          <a:p>
            <a:r>
              <a:rPr lang="zh-CN" altLang="en-US" dirty="0">
                <a:latin typeface="华文楷体" panose="02010600040101010101" pitchFamily="2" charset="-122"/>
                <a:ea typeface="华文楷体" panose="02010600040101010101" pitchFamily="2" charset="-122"/>
              </a:rPr>
              <a:t>●</a:t>
            </a:r>
            <a:r>
              <a:rPr lang="zh-CN" altLang="zh-CN" dirty="0">
                <a:latin typeface="华文楷体" panose="02010600040101010101" pitchFamily="2" charset="-122"/>
                <a:ea typeface="华文楷体" panose="02010600040101010101" pitchFamily="2" charset="-122"/>
              </a:rPr>
              <a:t>通过新冠疫情数据分析平台的建设及实施，使得从局部作战到中心指挥，让战</a:t>
            </a:r>
            <a:r>
              <a:rPr lang="en-US" altLang="zh-CN" dirty="0">
                <a:latin typeface="华文楷体" panose="02010600040101010101" pitchFamily="2" charset="-122"/>
                <a:ea typeface="华文楷体" panose="02010600040101010101" pitchFamily="2" charset="-122"/>
              </a:rPr>
              <a:t>“</a:t>
            </a:r>
            <a:r>
              <a:rPr lang="zh-CN" altLang="zh-CN" dirty="0">
                <a:latin typeface="华文楷体" panose="02010600040101010101" pitchFamily="2" charset="-122"/>
                <a:ea typeface="华文楷体" panose="02010600040101010101" pitchFamily="2" charset="-122"/>
              </a:rPr>
              <a:t>疫</a:t>
            </a:r>
            <a:r>
              <a:rPr lang="en-US" altLang="zh-CN" dirty="0">
                <a:latin typeface="华文楷体" panose="02010600040101010101" pitchFamily="2" charset="-122"/>
                <a:ea typeface="华文楷体" panose="02010600040101010101" pitchFamily="2" charset="-122"/>
              </a:rPr>
              <a:t>”</a:t>
            </a:r>
            <a:r>
              <a:rPr lang="zh-CN" altLang="zh-CN" dirty="0">
                <a:latin typeface="华文楷体" panose="02010600040101010101" pitchFamily="2" charset="-122"/>
                <a:ea typeface="华文楷体" panose="02010600040101010101" pitchFamily="2" charset="-122"/>
              </a:rPr>
              <a:t>指挥官对疫情防控心中有</a:t>
            </a:r>
            <a:r>
              <a:rPr lang="en-US" altLang="zh-CN" dirty="0">
                <a:latin typeface="华文楷体" panose="02010600040101010101" pitchFamily="2" charset="-122"/>
                <a:ea typeface="华文楷体" panose="02010600040101010101" pitchFamily="2" charset="-122"/>
              </a:rPr>
              <a:t>“</a:t>
            </a:r>
            <a:r>
              <a:rPr lang="zh-CN" altLang="zh-CN" dirty="0">
                <a:latin typeface="华文楷体" panose="02010600040101010101" pitchFamily="2" charset="-122"/>
                <a:ea typeface="华文楷体" panose="02010600040101010101" pitchFamily="2" charset="-122"/>
              </a:rPr>
              <a:t>数</a:t>
            </a:r>
            <a:r>
              <a:rPr lang="en-US" altLang="zh-CN" dirty="0">
                <a:latin typeface="华文楷体" panose="02010600040101010101" pitchFamily="2" charset="-122"/>
                <a:ea typeface="华文楷体" panose="02010600040101010101" pitchFamily="2" charset="-122"/>
              </a:rPr>
              <a:t>”</a:t>
            </a:r>
            <a:r>
              <a:rPr lang="zh-CN" altLang="zh-CN" dirty="0">
                <a:latin typeface="华文楷体" panose="02010600040101010101" pitchFamily="2" charset="-122"/>
                <a:ea typeface="华文楷体" panose="02010600040101010101" pitchFamily="2" charset="-122"/>
              </a:rPr>
              <a:t>，科学决策，下好疫情防控、救治</a:t>
            </a:r>
            <a:r>
              <a:rPr lang="en-US" altLang="zh-CN" dirty="0">
                <a:latin typeface="华文楷体" panose="02010600040101010101" pitchFamily="2" charset="-122"/>
                <a:ea typeface="华文楷体" panose="02010600040101010101" pitchFamily="2" charset="-122"/>
              </a:rPr>
              <a:t>“</a:t>
            </a:r>
            <a:r>
              <a:rPr lang="zh-CN" altLang="zh-CN" dirty="0">
                <a:latin typeface="华文楷体" panose="02010600040101010101" pitchFamily="2" charset="-122"/>
                <a:ea typeface="华文楷体" panose="02010600040101010101" pitchFamily="2" charset="-122"/>
              </a:rPr>
              <a:t>一盘棋</a:t>
            </a:r>
            <a:r>
              <a:rPr lang="en-US" altLang="zh-CN" dirty="0">
                <a:latin typeface="华文楷体" panose="02010600040101010101" pitchFamily="2" charset="-122"/>
                <a:ea typeface="华文楷体" panose="02010600040101010101" pitchFamily="2" charset="-122"/>
              </a:rPr>
              <a:t>”</a:t>
            </a:r>
            <a:r>
              <a:rPr lang="zh-CN" altLang="zh-CN" dirty="0">
                <a:latin typeface="华文楷体" panose="02010600040101010101" pitchFamily="2" charset="-122"/>
                <a:ea typeface="华文楷体" panose="02010600040101010101" pitchFamily="2" charset="-122"/>
              </a:rPr>
              <a:t>，更高效地帮助防疫指挥部开展统筹、协调、决策工作，尽快打赢疫情防控战役。</a:t>
            </a:r>
          </a:p>
          <a:p>
            <a:endParaRPr lang="zh-CN" altLang="zh-CN" dirty="0">
              <a:latin typeface="华文楷体" panose="02010600040101010101" pitchFamily="2" charset="-122"/>
              <a:ea typeface="华文楷体" panose="02010600040101010101" pitchFamily="2" charset="-122"/>
            </a:endParaRPr>
          </a:p>
        </p:txBody>
      </p:sp>
      <p:sp>
        <p:nvSpPr>
          <p:cNvPr id="23" name="文本框 22">
            <a:extLst>
              <a:ext uri="{FF2B5EF4-FFF2-40B4-BE49-F238E27FC236}">
                <a16:creationId xmlns:a16="http://schemas.microsoft.com/office/drawing/2014/main" id="{8F4C9CF0-B106-4ACA-AB80-F1E16F866469}"/>
              </a:ext>
            </a:extLst>
          </p:cNvPr>
          <p:cNvSpPr txBox="1"/>
          <p:nvPr/>
        </p:nvSpPr>
        <p:spPr>
          <a:xfrm>
            <a:off x="9636066" y="277423"/>
            <a:ext cx="2438399" cy="523220"/>
          </a:xfrm>
          <a:prstGeom prst="rect">
            <a:avLst/>
          </a:prstGeom>
          <a:noFill/>
        </p:spPr>
        <p:txBody>
          <a:bodyPr wrap="square" rtlCol="0">
            <a:spAutoFit/>
          </a:bodyPr>
          <a:lstStyle/>
          <a:p>
            <a:pPr algn="r"/>
            <a:r>
              <a:rPr lang="zh-CN" altLang="en-US" sz="2800" dirty="0">
                <a:solidFill>
                  <a:schemeClr val="accent1"/>
                </a:solidFill>
                <a:latin typeface="华文楷体" panose="02010600040101010101" pitchFamily="2" charset="-122"/>
                <a:ea typeface="华文楷体" panose="02010600040101010101" pitchFamily="2" charset="-122"/>
              </a:rPr>
              <a:t>第九组</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322234" y="2218267"/>
            <a:ext cx="6326717" cy="995209"/>
          </a:xfrm>
          <a:prstGeom prst="rect">
            <a:avLst/>
          </a:prstGeom>
        </p:spPr>
        <p:txBody>
          <a:bodyPr>
            <a:spAutoFit/>
          </a:bodyPr>
          <a:lstStyle/>
          <a:p>
            <a:pPr algn="ctr">
              <a:defRPr/>
            </a:pPr>
            <a:r>
              <a:rPr lang="zh-CN" altLang="en-US" sz="5865" kern="100" dirty="0">
                <a:solidFill>
                  <a:schemeClr val="accent1"/>
                </a:solidFill>
                <a:latin typeface="华文楷体" panose="02010600040101010101" pitchFamily="2" charset="-122"/>
                <a:ea typeface="华文楷体" panose="02010600040101010101" pitchFamily="2" charset="-122"/>
                <a:cs typeface="Times New Roman" panose="02020603050405020304" pitchFamily="18" charset="0"/>
              </a:rPr>
              <a:t>项目使用技术</a:t>
            </a:r>
          </a:p>
        </p:txBody>
      </p:sp>
      <p:grpSp>
        <p:nvGrpSpPr>
          <p:cNvPr id="4" name="Group 4"/>
          <p:cNvGrpSpPr>
            <a:grpSpLocks noChangeAspect="1"/>
          </p:cNvGrpSpPr>
          <p:nvPr/>
        </p:nvGrpSpPr>
        <p:grpSpPr bwMode="auto">
          <a:xfrm>
            <a:off x="1901432" y="843338"/>
            <a:ext cx="2030413" cy="4740275"/>
            <a:chOff x="3197" y="666"/>
            <a:chExt cx="1279" cy="2986"/>
          </a:xfrm>
          <a:solidFill>
            <a:schemeClr val="accent1"/>
          </a:solidFill>
        </p:grpSpPr>
        <p:sp>
          <p:nvSpPr>
            <p:cNvPr id="23" name="Freeform 5"/>
            <p:cNvSpPr/>
            <p:nvPr/>
          </p:nvSpPr>
          <p:spPr bwMode="auto">
            <a:xfrm>
              <a:off x="3680" y="2188"/>
              <a:ext cx="9" cy="8"/>
            </a:xfrm>
            <a:custGeom>
              <a:avLst/>
              <a:gdLst>
                <a:gd name="T0" fmla="*/ 3 w 4"/>
                <a:gd name="T1" fmla="*/ 0 h 3"/>
                <a:gd name="T2" fmla="*/ 3 w 4"/>
                <a:gd name="T3" fmla="*/ 2 h 3"/>
                <a:gd name="T4" fmla="*/ 2 w 4"/>
                <a:gd name="T5" fmla="*/ 3 h 3"/>
                <a:gd name="T6" fmla="*/ 3 w 4"/>
                <a:gd name="T7" fmla="*/ 0 h 3"/>
              </a:gdLst>
              <a:ahLst/>
              <a:cxnLst>
                <a:cxn ang="0">
                  <a:pos x="T0" y="T1"/>
                </a:cxn>
                <a:cxn ang="0">
                  <a:pos x="T2" y="T3"/>
                </a:cxn>
                <a:cxn ang="0">
                  <a:pos x="T4" y="T5"/>
                </a:cxn>
                <a:cxn ang="0">
                  <a:pos x="T6" y="T7"/>
                </a:cxn>
              </a:cxnLst>
              <a:rect l="0" t="0" r="r" b="b"/>
              <a:pathLst>
                <a:path w="4" h="3">
                  <a:moveTo>
                    <a:pt x="3" y="0"/>
                  </a:moveTo>
                  <a:cubicBezTo>
                    <a:pt x="4" y="0"/>
                    <a:pt x="3" y="1"/>
                    <a:pt x="3" y="2"/>
                  </a:cubicBezTo>
                  <a:cubicBezTo>
                    <a:pt x="3" y="2"/>
                    <a:pt x="2" y="2"/>
                    <a:pt x="2" y="3"/>
                  </a:cubicBezTo>
                  <a:cubicBezTo>
                    <a:pt x="0" y="2"/>
                    <a:pt x="3"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4" name="Freeform 6"/>
            <p:cNvSpPr>
              <a:spLocks noEditPoints="1"/>
            </p:cNvSpPr>
            <p:nvPr/>
          </p:nvSpPr>
          <p:spPr bwMode="auto">
            <a:xfrm>
              <a:off x="3197" y="1734"/>
              <a:ext cx="1279" cy="1918"/>
            </a:xfrm>
            <a:custGeom>
              <a:avLst/>
              <a:gdLst>
                <a:gd name="T0" fmla="*/ 29 w 538"/>
                <a:gd name="T1" fmla="*/ 476 h 810"/>
                <a:gd name="T2" fmla="*/ 272 w 538"/>
                <a:gd name="T3" fmla="*/ 180 h 810"/>
                <a:gd name="T4" fmla="*/ 253 w 538"/>
                <a:gd name="T5" fmla="*/ 204 h 810"/>
                <a:gd name="T6" fmla="*/ 199 w 538"/>
                <a:gd name="T7" fmla="*/ 738 h 810"/>
                <a:gd name="T8" fmla="*/ 514 w 538"/>
                <a:gd name="T9" fmla="*/ 47 h 810"/>
                <a:gd name="T10" fmla="*/ 128 w 538"/>
                <a:gd name="T11" fmla="*/ 196 h 810"/>
                <a:gd name="T12" fmla="*/ 234 w 538"/>
                <a:gd name="T13" fmla="*/ 197 h 810"/>
                <a:gd name="T14" fmla="*/ 292 w 538"/>
                <a:gd name="T15" fmla="*/ 197 h 810"/>
                <a:gd name="T16" fmla="*/ 396 w 538"/>
                <a:gd name="T17" fmla="*/ 205 h 810"/>
                <a:gd name="T18" fmla="*/ 143 w 538"/>
                <a:gd name="T19" fmla="*/ 224 h 810"/>
                <a:gd name="T20" fmla="*/ 127 w 538"/>
                <a:gd name="T21" fmla="*/ 221 h 810"/>
                <a:gd name="T22" fmla="*/ 135 w 538"/>
                <a:gd name="T23" fmla="*/ 229 h 810"/>
                <a:gd name="T24" fmla="*/ 171 w 538"/>
                <a:gd name="T25" fmla="*/ 232 h 810"/>
                <a:gd name="T26" fmla="*/ 158 w 538"/>
                <a:gd name="T27" fmla="*/ 249 h 810"/>
                <a:gd name="T28" fmla="*/ 75 w 538"/>
                <a:gd name="T29" fmla="*/ 278 h 810"/>
                <a:gd name="T30" fmla="*/ 187 w 538"/>
                <a:gd name="T31" fmla="*/ 256 h 810"/>
                <a:gd name="T32" fmla="*/ 136 w 538"/>
                <a:gd name="T33" fmla="*/ 259 h 810"/>
                <a:gd name="T34" fmla="*/ 208 w 538"/>
                <a:gd name="T35" fmla="*/ 270 h 810"/>
                <a:gd name="T36" fmla="*/ 117 w 538"/>
                <a:gd name="T37" fmla="*/ 275 h 810"/>
                <a:gd name="T38" fmla="*/ 161 w 538"/>
                <a:gd name="T39" fmla="*/ 276 h 810"/>
                <a:gd name="T40" fmla="*/ 229 w 538"/>
                <a:gd name="T41" fmla="*/ 285 h 810"/>
                <a:gd name="T42" fmla="*/ 100 w 538"/>
                <a:gd name="T43" fmla="*/ 303 h 810"/>
                <a:gd name="T44" fmla="*/ 110 w 538"/>
                <a:gd name="T45" fmla="*/ 295 h 810"/>
                <a:gd name="T46" fmla="*/ 191 w 538"/>
                <a:gd name="T47" fmla="*/ 302 h 810"/>
                <a:gd name="T48" fmla="*/ 180 w 538"/>
                <a:gd name="T49" fmla="*/ 314 h 810"/>
                <a:gd name="T50" fmla="*/ 219 w 538"/>
                <a:gd name="T51" fmla="*/ 325 h 810"/>
                <a:gd name="T52" fmla="*/ 230 w 538"/>
                <a:gd name="T53" fmla="*/ 334 h 810"/>
                <a:gd name="T54" fmla="*/ 129 w 538"/>
                <a:gd name="T55" fmla="*/ 343 h 810"/>
                <a:gd name="T56" fmla="*/ 139 w 538"/>
                <a:gd name="T57" fmla="*/ 356 h 810"/>
                <a:gd name="T58" fmla="*/ 145 w 538"/>
                <a:gd name="T59" fmla="*/ 364 h 810"/>
                <a:gd name="T60" fmla="*/ 119 w 538"/>
                <a:gd name="T61" fmla="*/ 367 h 810"/>
                <a:gd name="T62" fmla="*/ 118 w 538"/>
                <a:gd name="T63" fmla="*/ 371 h 810"/>
                <a:gd name="T64" fmla="*/ 150 w 538"/>
                <a:gd name="T65" fmla="*/ 378 h 810"/>
                <a:gd name="T66" fmla="*/ 138 w 538"/>
                <a:gd name="T67" fmla="*/ 395 h 810"/>
                <a:gd name="T68" fmla="*/ 151 w 538"/>
                <a:gd name="T69" fmla="*/ 401 h 810"/>
                <a:gd name="T70" fmla="*/ 220 w 538"/>
                <a:gd name="T71" fmla="*/ 402 h 810"/>
                <a:gd name="T72" fmla="*/ 166 w 538"/>
                <a:gd name="T73" fmla="*/ 414 h 810"/>
                <a:gd name="T74" fmla="*/ 205 w 538"/>
                <a:gd name="T75" fmla="*/ 428 h 810"/>
                <a:gd name="T76" fmla="*/ 164 w 538"/>
                <a:gd name="T77" fmla="*/ 432 h 810"/>
                <a:gd name="T78" fmla="*/ 187 w 538"/>
                <a:gd name="T79" fmla="*/ 440 h 810"/>
                <a:gd name="T80" fmla="*/ 151 w 538"/>
                <a:gd name="T81" fmla="*/ 449 h 810"/>
                <a:gd name="T82" fmla="*/ 203 w 538"/>
                <a:gd name="T83" fmla="*/ 451 h 810"/>
                <a:gd name="T84" fmla="*/ 205 w 538"/>
                <a:gd name="T85" fmla="*/ 471 h 810"/>
                <a:gd name="T86" fmla="*/ 174 w 538"/>
                <a:gd name="T87" fmla="*/ 474 h 810"/>
                <a:gd name="T88" fmla="*/ 186 w 538"/>
                <a:gd name="T89" fmla="*/ 490 h 810"/>
                <a:gd name="T90" fmla="*/ 146 w 538"/>
                <a:gd name="T91" fmla="*/ 506 h 810"/>
                <a:gd name="T92" fmla="*/ 22 w 538"/>
                <a:gd name="T93" fmla="*/ 522 h 810"/>
                <a:gd name="T94" fmla="*/ 223 w 538"/>
                <a:gd name="T95" fmla="*/ 596 h 810"/>
                <a:gd name="T96" fmla="*/ 120 w 538"/>
                <a:gd name="T97" fmla="*/ 551 h 810"/>
                <a:gd name="T98" fmla="*/ 220 w 538"/>
                <a:gd name="T99" fmla="*/ 569 h 810"/>
                <a:gd name="T100" fmla="*/ 107 w 538"/>
                <a:gd name="T101" fmla="*/ 627 h 810"/>
                <a:gd name="T102" fmla="*/ 196 w 538"/>
                <a:gd name="T103" fmla="*/ 609 h 810"/>
                <a:gd name="T104" fmla="*/ 214 w 538"/>
                <a:gd name="T105" fmla="*/ 622 h 810"/>
                <a:gd name="T106" fmla="*/ 109 w 538"/>
                <a:gd name="T107" fmla="*/ 686 h 810"/>
                <a:gd name="T108" fmla="*/ 209 w 538"/>
                <a:gd name="T109" fmla="*/ 658 h 810"/>
                <a:gd name="T110" fmla="*/ 226 w 538"/>
                <a:gd name="T111" fmla="*/ 684 h 810"/>
                <a:gd name="T112" fmla="*/ 201 w 538"/>
                <a:gd name="T113" fmla="*/ 700 h 810"/>
                <a:gd name="T114" fmla="*/ 219 w 538"/>
                <a:gd name="T115" fmla="*/ 723 h 810"/>
                <a:gd name="T116" fmla="*/ 230 w 538"/>
                <a:gd name="T117" fmla="*/ 746 h 810"/>
                <a:gd name="T118" fmla="*/ 123 w 538"/>
                <a:gd name="T119" fmla="*/ 762 h 810"/>
                <a:gd name="T120" fmla="*/ 217 w 538"/>
                <a:gd name="T121" fmla="*/ 773 h 810"/>
                <a:gd name="T122" fmla="*/ 93 w 538"/>
                <a:gd name="T123" fmla="*/ 793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8" h="810">
                  <a:moveTo>
                    <a:pt x="137" y="770"/>
                  </a:moveTo>
                  <a:cubicBezTo>
                    <a:pt x="136" y="770"/>
                    <a:pt x="135" y="770"/>
                    <a:pt x="134" y="770"/>
                  </a:cubicBezTo>
                  <a:cubicBezTo>
                    <a:pt x="136" y="776"/>
                    <a:pt x="140" y="781"/>
                    <a:pt x="143" y="786"/>
                  </a:cubicBezTo>
                  <a:cubicBezTo>
                    <a:pt x="145" y="787"/>
                    <a:pt x="147" y="785"/>
                    <a:pt x="147" y="788"/>
                  </a:cubicBezTo>
                  <a:cubicBezTo>
                    <a:pt x="145" y="790"/>
                    <a:pt x="143" y="788"/>
                    <a:pt x="141" y="788"/>
                  </a:cubicBezTo>
                  <a:cubicBezTo>
                    <a:pt x="140" y="789"/>
                    <a:pt x="141" y="791"/>
                    <a:pt x="141" y="793"/>
                  </a:cubicBezTo>
                  <a:cubicBezTo>
                    <a:pt x="136" y="796"/>
                    <a:pt x="132" y="792"/>
                    <a:pt x="129" y="790"/>
                  </a:cubicBezTo>
                  <a:cubicBezTo>
                    <a:pt x="129" y="793"/>
                    <a:pt x="133" y="798"/>
                    <a:pt x="135" y="800"/>
                  </a:cubicBezTo>
                  <a:cubicBezTo>
                    <a:pt x="138" y="800"/>
                    <a:pt x="139" y="798"/>
                    <a:pt x="141" y="798"/>
                  </a:cubicBezTo>
                  <a:cubicBezTo>
                    <a:pt x="142" y="797"/>
                    <a:pt x="142" y="795"/>
                    <a:pt x="142" y="794"/>
                  </a:cubicBezTo>
                  <a:cubicBezTo>
                    <a:pt x="144" y="793"/>
                    <a:pt x="145" y="792"/>
                    <a:pt x="147" y="793"/>
                  </a:cubicBezTo>
                  <a:cubicBezTo>
                    <a:pt x="148" y="797"/>
                    <a:pt x="146" y="800"/>
                    <a:pt x="145" y="802"/>
                  </a:cubicBezTo>
                  <a:cubicBezTo>
                    <a:pt x="143" y="802"/>
                    <a:pt x="142" y="802"/>
                    <a:pt x="141" y="802"/>
                  </a:cubicBezTo>
                  <a:cubicBezTo>
                    <a:pt x="134" y="805"/>
                    <a:pt x="125" y="809"/>
                    <a:pt x="115" y="808"/>
                  </a:cubicBezTo>
                  <a:cubicBezTo>
                    <a:pt x="113" y="807"/>
                    <a:pt x="114" y="809"/>
                    <a:pt x="113" y="810"/>
                  </a:cubicBezTo>
                  <a:cubicBezTo>
                    <a:pt x="109" y="808"/>
                    <a:pt x="105" y="804"/>
                    <a:pt x="100" y="807"/>
                  </a:cubicBezTo>
                  <a:cubicBezTo>
                    <a:pt x="98" y="802"/>
                    <a:pt x="91" y="803"/>
                    <a:pt x="88" y="800"/>
                  </a:cubicBezTo>
                  <a:cubicBezTo>
                    <a:pt x="85" y="801"/>
                    <a:pt x="83" y="803"/>
                    <a:pt x="80" y="802"/>
                  </a:cubicBezTo>
                  <a:cubicBezTo>
                    <a:pt x="79" y="800"/>
                    <a:pt x="80" y="799"/>
                    <a:pt x="80" y="797"/>
                  </a:cubicBezTo>
                  <a:cubicBezTo>
                    <a:pt x="76" y="796"/>
                    <a:pt x="74" y="800"/>
                    <a:pt x="71" y="800"/>
                  </a:cubicBezTo>
                  <a:cubicBezTo>
                    <a:pt x="71" y="797"/>
                    <a:pt x="72" y="794"/>
                    <a:pt x="76" y="793"/>
                  </a:cubicBezTo>
                  <a:cubicBezTo>
                    <a:pt x="78" y="790"/>
                    <a:pt x="81" y="788"/>
                    <a:pt x="83" y="785"/>
                  </a:cubicBezTo>
                  <a:cubicBezTo>
                    <a:pt x="80" y="783"/>
                    <a:pt x="83" y="780"/>
                    <a:pt x="83" y="777"/>
                  </a:cubicBezTo>
                  <a:cubicBezTo>
                    <a:pt x="91" y="771"/>
                    <a:pt x="90" y="756"/>
                    <a:pt x="101" y="753"/>
                  </a:cubicBezTo>
                  <a:cubicBezTo>
                    <a:pt x="102" y="738"/>
                    <a:pt x="104" y="719"/>
                    <a:pt x="102" y="707"/>
                  </a:cubicBezTo>
                  <a:cubicBezTo>
                    <a:pt x="103" y="695"/>
                    <a:pt x="104" y="677"/>
                    <a:pt x="104" y="664"/>
                  </a:cubicBezTo>
                  <a:cubicBezTo>
                    <a:pt x="104" y="654"/>
                    <a:pt x="105" y="645"/>
                    <a:pt x="102" y="637"/>
                  </a:cubicBezTo>
                  <a:cubicBezTo>
                    <a:pt x="103" y="636"/>
                    <a:pt x="104" y="634"/>
                    <a:pt x="104" y="633"/>
                  </a:cubicBezTo>
                  <a:cubicBezTo>
                    <a:pt x="105" y="613"/>
                    <a:pt x="105" y="593"/>
                    <a:pt x="107" y="572"/>
                  </a:cubicBezTo>
                  <a:cubicBezTo>
                    <a:pt x="108" y="559"/>
                    <a:pt x="111" y="547"/>
                    <a:pt x="111" y="535"/>
                  </a:cubicBezTo>
                  <a:cubicBezTo>
                    <a:pt x="111" y="533"/>
                    <a:pt x="111" y="531"/>
                    <a:pt x="111" y="529"/>
                  </a:cubicBezTo>
                  <a:cubicBezTo>
                    <a:pt x="111" y="528"/>
                    <a:pt x="112" y="526"/>
                    <a:pt x="113" y="524"/>
                  </a:cubicBezTo>
                  <a:cubicBezTo>
                    <a:pt x="114" y="516"/>
                    <a:pt x="113" y="505"/>
                    <a:pt x="112" y="496"/>
                  </a:cubicBezTo>
                  <a:cubicBezTo>
                    <a:pt x="110" y="498"/>
                    <a:pt x="112" y="503"/>
                    <a:pt x="110" y="505"/>
                  </a:cubicBezTo>
                  <a:cubicBezTo>
                    <a:pt x="108" y="504"/>
                    <a:pt x="109" y="503"/>
                    <a:pt x="108" y="501"/>
                  </a:cubicBezTo>
                  <a:cubicBezTo>
                    <a:pt x="106" y="480"/>
                    <a:pt x="103" y="454"/>
                    <a:pt x="101" y="431"/>
                  </a:cubicBezTo>
                  <a:cubicBezTo>
                    <a:pt x="100" y="415"/>
                    <a:pt x="100" y="401"/>
                    <a:pt x="99" y="386"/>
                  </a:cubicBezTo>
                  <a:cubicBezTo>
                    <a:pt x="95" y="347"/>
                    <a:pt x="91" y="309"/>
                    <a:pt x="85" y="272"/>
                  </a:cubicBezTo>
                  <a:cubicBezTo>
                    <a:pt x="80" y="279"/>
                    <a:pt x="77" y="292"/>
                    <a:pt x="72" y="296"/>
                  </a:cubicBezTo>
                  <a:cubicBezTo>
                    <a:pt x="72" y="300"/>
                    <a:pt x="68" y="304"/>
                    <a:pt x="68" y="309"/>
                  </a:cubicBezTo>
                  <a:cubicBezTo>
                    <a:pt x="62" y="324"/>
                    <a:pt x="59" y="343"/>
                    <a:pt x="54" y="356"/>
                  </a:cubicBezTo>
                  <a:cubicBezTo>
                    <a:pt x="54" y="366"/>
                    <a:pt x="50" y="373"/>
                    <a:pt x="48" y="382"/>
                  </a:cubicBezTo>
                  <a:cubicBezTo>
                    <a:pt x="47" y="382"/>
                    <a:pt x="47" y="384"/>
                    <a:pt x="45" y="384"/>
                  </a:cubicBezTo>
                  <a:cubicBezTo>
                    <a:pt x="45" y="388"/>
                    <a:pt x="44" y="392"/>
                    <a:pt x="43" y="395"/>
                  </a:cubicBezTo>
                  <a:cubicBezTo>
                    <a:pt x="41" y="403"/>
                    <a:pt x="42" y="412"/>
                    <a:pt x="39" y="421"/>
                  </a:cubicBezTo>
                  <a:cubicBezTo>
                    <a:pt x="38" y="425"/>
                    <a:pt x="38" y="428"/>
                    <a:pt x="37" y="431"/>
                  </a:cubicBezTo>
                  <a:cubicBezTo>
                    <a:pt x="36" y="442"/>
                    <a:pt x="32" y="455"/>
                    <a:pt x="31" y="467"/>
                  </a:cubicBezTo>
                  <a:cubicBezTo>
                    <a:pt x="31" y="467"/>
                    <a:pt x="31" y="467"/>
                    <a:pt x="30" y="467"/>
                  </a:cubicBezTo>
                  <a:cubicBezTo>
                    <a:pt x="31" y="468"/>
                    <a:pt x="30" y="470"/>
                    <a:pt x="30" y="471"/>
                  </a:cubicBezTo>
                  <a:cubicBezTo>
                    <a:pt x="29" y="474"/>
                    <a:pt x="28" y="476"/>
                    <a:pt x="28" y="478"/>
                  </a:cubicBezTo>
                  <a:cubicBezTo>
                    <a:pt x="29" y="478"/>
                    <a:pt x="28" y="477"/>
                    <a:pt x="29" y="476"/>
                  </a:cubicBezTo>
                  <a:cubicBezTo>
                    <a:pt x="29" y="483"/>
                    <a:pt x="29" y="493"/>
                    <a:pt x="29" y="502"/>
                  </a:cubicBezTo>
                  <a:cubicBezTo>
                    <a:pt x="29" y="503"/>
                    <a:pt x="31" y="502"/>
                    <a:pt x="31" y="502"/>
                  </a:cubicBezTo>
                  <a:cubicBezTo>
                    <a:pt x="31" y="508"/>
                    <a:pt x="28" y="516"/>
                    <a:pt x="31" y="521"/>
                  </a:cubicBezTo>
                  <a:cubicBezTo>
                    <a:pt x="29" y="522"/>
                    <a:pt x="29" y="525"/>
                    <a:pt x="27" y="527"/>
                  </a:cubicBezTo>
                  <a:cubicBezTo>
                    <a:pt x="28" y="528"/>
                    <a:pt x="30" y="526"/>
                    <a:pt x="30" y="527"/>
                  </a:cubicBezTo>
                  <a:cubicBezTo>
                    <a:pt x="28" y="538"/>
                    <a:pt x="20" y="550"/>
                    <a:pt x="17" y="563"/>
                  </a:cubicBezTo>
                  <a:cubicBezTo>
                    <a:pt x="15" y="568"/>
                    <a:pt x="13" y="574"/>
                    <a:pt x="15" y="578"/>
                  </a:cubicBezTo>
                  <a:cubicBezTo>
                    <a:pt x="14" y="584"/>
                    <a:pt x="16" y="591"/>
                    <a:pt x="11" y="594"/>
                  </a:cubicBezTo>
                  <a:cubicBezTo>
                    <a:pt x="7" y="591"/>
                    <a:pt x="10" y="586"/>
                    <a:pt x="9" y="580"/>
                  </a:cubicBezTo>
                  <a:cubicBezTo>
                    <a:pt x="8" y="579"/>
                    <a:pt x="7" y="582"/>
                    <a:pt x="5" y="581"/>
                  </a:cubicBezTo>
                  <a:cubicBezTo>
                    <a:pt x="0" y="576"/>
                    <a:pt x="7" y="569"/>
                    <a:pt x="11" y="566"/>
                  </a:cubicBezTo>
                  <a:cubicBezTo>
                    <a:pt x="15" y="555"/>
                    <a:pt x="19" y="548"/>
                    <a:pt x="23" y="536"/>
                  </a:cubicBezTo>
                  <a:cubicBezTo>
                    <a:pt x="22" y="536"/>
                    <a:pt x="21" y="536"/>
                    <a:pt x="20" y="536"/>
                  </a:cubicBezTo>
                  <a:cubicBezTo>
                    <a:pt x="17" y="539"/>
                    <a:pt x="17" y="545"/>
                    <a:pt x="13" y="548"/>
                  </a:cubicBezTo>
                  <a:cubicBezTo>
                    <a:pt x="12" y="551"/>
                    <a:pt x="12" y="560"/>
                    <a:pt x="9" y="563"/>
                  </a:cubicBezTo>
                  <a:cubicBezTo>
                    <a:pt x="3" y="562"/>
                    <a:pt x="6" y="555"/>
                    <a:pt x="6" y="551"/>
                  </a:cubicBezTo>
                  <a:cubicBezTo>
                    <a:pt x="9" y="539"/>
                    <a:pt x="10" y="523"/>
                    <a:pt x="11" y="511"/>
                  </a:cubicBezTo>
                  <a:cubicBezTo>
                    <a:pt x="10" y="510"/>
                    <a:pt x="10" y="514"/>
                    <a:pt x="8" y="513"/>
                  </a:cubicBezTo>
                  <a:cubicBezTo>
                    <a:pt x="4" y="508"/>
                    <a:pt x="12" y="501"/>
                    <a:pt x="11" y="496"/>
                  </a:cubicBezTo>
                  <a:cubicBezTo>
                    <a:pt x="12" y="495"/>
                    <a:pt x="13" y="494"/>
                    <a:pt x="15" y="493"/>
                  </a:cubicBezTo>
                  <a:cubicBezTo>
                    <a:pt x="18" y="477"/>
                    <a:pt x="17" y="461"/>
                    <a:pt x="20" y="446"/>
                  </a:cubicBezTo>
                  <a:cubicBezTo>
                    <a:pt x="24" y="430"/>
                    <a:pt x="28" y="411"/>
                    <a:pt x="30" y="393"/>
                  </a:cubicBezTo>
                  <a:cubicBezTo>
                    <a:pt x="26" y="392"/>
                    <a:pt x="24" y="388"/>
                    <a:pt x="27" y="385"/>
                  </a:cubicBezTo>
                  <a:cubicBezTo>
                    <a:pt x="29" y="385"/>
                    <a:pt x="29" y="384"/>
                    <a:pt x="30" y="385"/>
                  </a:cubicBezTo>
                  <a:cubicBezTo>
                    <a:pt x="31" y="382"/>
                    <a:pt x="30" y="379"/>
                    <a:pt x="32" y="378"/>
                  </a:cubicBezTo>
                  <a:cubicBezTo>
                    <a:pt x="31" y="374"/>
                    <a:pt x="28" y="362"/>
                    <a:pt x="32" y="358"/>
                  </a:cubicBezTo>
                  <a:cubicBezTo>
                    <a:pt x="31" y="356"/>
                    <a:pt x="33" y="351"/>
                    <a:pt x="34" y="348"/>
                  </a:cubicBezTo>
                  <a:cubicBezTo>
                    <a:pt x="37" y="354"/>
                    <a:pt x="30" y="361"/>
                    <a:pt x="33" y="366"/>
                  </a:cubicBezTo>
                  <a:cubicBezTo>
                    <a:pt x="39" y="355"/>
                    <a:pt x="41" y="343"/>
                    <a:pt x="45" y="331"/>
                  </a:cubicBezTo>
                  <a:cubicBezTo>
                    <a:pt x="48" y="320"/>
                    <a:pt x="53" y="309"/>
                    <a:pt x="56" y="297"/>
                  </a:cubicBezTo>
                  <a:cubicBezTo>
                    <a:pt x="59" y="290"/>
                    <a:pt x="60" y="283"/>
                    <a:pt x="62" y="275"/>
                  </a:cubicBezTo>
                  <a:cubicBezTo>
                    <a:pt x="62" y="272"/>
                    <a:pt x="65" y="269"/>
                    <a:pt x="63" y="265"/>
                  </a:cubicBezTo>
                  <a:cubicBezTo>
                    <a:pt x="63" y="269"/>
                    <a:pt x="61" y="273"/>
                    <a:pt x="59" y="278"/>
                  </a:cubicBezTo>
                  <a:cubicBezTo>
                    <a:pt x="62" y="259"/>
                    <a:pt x="69" y="238"/>
                    <a:pt x="73" y="220"/>
                  </a:cubicBezTo>
                  <a:cubicBezTo>
                    <a:pt x="73" y="218"/>
                    <a:pt x="73" y="216"/>
                    <a:pt x="73" y="215"/>
                  </a:cubicBezTo>
                  <a:cubicBezTo>
                    <a:pt x="75" y="211"/>
                    <a:pt x="76" y="204"/>
                    <a:pt x="74" y="201"/>
                  </a:cubicBezTo>
                  <a:cubicBezTo>
                    <a:pt x="78" y="198"/>
                    <a:pt x="82" y="195"/>
                    <a:pt x="86" y="192"/>
                  </a:cubicBezTo>
                  <a:cubicBezTo>
                    <a:pt x="85" y="191"/>
                    <a:pt x="84" y="191"/>
                    <a:pt x="85" y="189"/>
                  </a:cubicBezTo>
                  <a:cubicBezTo>
                    <a:pt x="88" y="186"/>
                    <a:pt x="91" y="183"/>
                    <a:pt x="96" y="182"/>
                  </a:cubicBezTo>
                  <a:cubicBezTo>
                    <a:pt x="99" y="180"/>
                    <a:pt x="98" y="175"/>
                    <a:pt x="102" y="175"/>
                  </a:cubicBezTo>
                  <a:cubicBezTo>
                    <a:pt x="103" y="178"/>
                    <a:pt x="101" y="179"/>
                    <a:pt x="100" y="181"/>
                  </a:cubicBezTo>
                  <a:cubicBezTo>
                    <a:pt x="107" y="178"/>
                    <a:pt x="115" y="168"/>
                    <a:pt x="125" y="172"/>
                  </a:cubicBezTo>
                  <a:cubicBezTo>
                    <a:pt x="124" y="174"/>
                    <a:pt x="123" y="175"/>
                    <a:pt x="122" y="176"/>
                  </a:cubicBezTo>
                  <a:cubicBezTo>
                    <a:pt x="130" y="180"/>
                    <a:pt x="142" y="183"/>
                    <a:pt x="152" y="184"/>
                  </a:cubicBezTo>
                  <a:cubicBezTo>
                    <a:pt x="163" y="182"/>
                    <a:pt x="174" y="183"/>
                    <a:pt x="183" y="183"/>
                  </a:cubicBezTo>
                  <a:cubicBezTo>
                    <a:pt x="186" y="183"/>
                    <a:pt x="190" y="182"/>
                    <a:pt x="194" y="181"/>
                  </a:cubicBezTo>
                  <a:cubicBezTo>
                    <a:pt x="196" y="181"/>
                    <a:pt x="198" y="182"/>
                    <a:pt x="200" y="182"/>
                  </a:cubicBezTo>
                  <a:cubicBezTo>
                    <a:pt x="209" y="181"/>
                    <a:pt x="217" y="174"/>
                    <a:pt x="226" y="175"/>
                  </a:cubicBezTo>
                  <a:cubicBezTo>
                    <a:pt x="230" y="175"/>
                    <a:pt x="237" y="176"/>
                    <a:pt x="239" y="180"/>
                  </a:cubicBezTo>
                  <a:cubicBezTo>
                    <a:pt x="240" y="180"/>
                    <a:pt x="240" y="179"/>
                    <a:pt x="240" y="178"/>
                  </a:cubicBezTo>
                  <a:cubicBezTo>
                    <a:pt x="250" y="175"/>
                    <a:pt x="262" y="179"/>
                    <a:pt x="272" y="180"/>
                  </a:cubicBezTo>
                  <a:cubicBezTo>
                    <a:pt x="278" y="181"/>
                    <a:pt x="285" y="181"/>
                    <a:pt x="291" y="182"/>
                  </a:cubicBezTo>
                  <a:cubicBezTo>
                    <a:pt x="307" y="184"/>
                    <a:pt x="323" y="190"/>
                    <a:pt x="338" y="192"/>
                  </a:cubicBezTo>
                  <a:cubicBezTo>
                    <a:pt x="348" y="193"/>
                    <a:pt x="359" y="194"/>
                    <a:pt x="369" y="194"/>
                  </a:cubicBezTo>
                  <a:cubicBezTo>
                    <a:pt x="374" y="194"/>
                    <a:pt x="381" y="197"/>
                    <a:pt x="386" y="196"/>
                  </a:cubicBezTo>
                  <a:cubicBezTo>
                    <a:pt x="388" y="195"/>
                    <a:pt x="392" y="192"/>
                    <a:pt x="395" y="190"/>
                  </a:cubicBezTo>
                  <a:cubicBezTo>
                    <a:pt x="407" y="179"/>
                    <a:pt x="420" y="164"/>
                    <a:pt x="429" y="151"/>
                  </a:cubicBezTo>
                  <a:cubicBezTo>
                    <a:pt x="442" y="132"/>
                    <a:pt x="456" y="114"/>
                    <a:pt x="470" y="95"/>
                  </a:cubicBezTo>
                  <a:cubicBezTo>
                    <a:pt x="470" y="93"/>
                    <a:pt x="471" y="91"/>
                    <a:pt x="473" y="90"/>
                  </a:cubicBezTo>
                  <a:cubicBezTo>
                    <a:pt x="472" y="89"/>
                    <a:pt x="473" y="88"/>
                    <a:pt x="473" y="87"/>
                  </a:cubicBezTo>
                  <a:cubicBezTo>
                    <a:pt x="478" y="84"/>
                    <a:pt x="481" y="79"/>
                    <a:pt x="486" y="75"/>
                  </a:cubicBezTo>
                  <a:cubicBezTo>
                    <a:pt x="486" y="73"/>
                    <a:pt x="483" y="73"/>
                    <a:pt x="484" y="72"/>
                  </a:cubicBezTo>
                  <a:cubicBezTo>
                    <a:pt x="485" y="69"/>
                    <a:pt x="488" y="69"/>
                    <a:pt x="489" y="67"/>
                  </a:cubicBezTo>
                  <a:cubicBezTo>
                    <a:pt x="488" y="66"/>
                    <a:pt x="487" y="65"/>
                    <a:pt x="487" y="64"/>
                  </a:cubicBezTo>
                  <a:cubicBezTo>
                    <a:pt x="489" y="59"/>
                    <a:pt x="493" y="57"/>
                    <a:pt x="496" y="53"/>
                  </a:cubicBezTo>
                  <a:cubicBezTo>
                    <a:pt x="496" y="51"/>
                    <a:pt x="495" y="51"/>
                    <a:pt x="495" y="50"/>
                  </a:cubicBezTo>
                  <a:cubicBezTo>
                    <a:pt x="501" y="42"/>
                    <a:pt x="506" y="33"/>
                    <a:pt x="514" y="28"/>
                  </a:cubicBezTo>
                  <a:cubicBezTo>
                    <a:pt x="517" y="28"/>
                    <a:pt x="516" y="30"/>
                    <a:pt x="519" y="30"/>
                  </a:cubicBezTo>
                  <a:cubicBezTo>
                    <a:pt x="520" y="26"/>
                    <a:pt x="522" y="23"/>
                    <a:pt x="523" y="18"/>
                  </a:cubicBezTo>
                  <a:cubicBezTo>
                    <a:pt x="527" y="14"/>
                    <a:pt x="528" y="8"/>
                    <a:pt x="532" y="4"/>
                  </a:cubicBezTo>
                  <a:cubicBezTo>
                    <a:pt x="533" y="2"/>
                    <a:pt x="533" y="0"/>
                    <a:pt x="537" y="0"/>
                  </a:cubicBezTo>
                  <a:cubicBezTo>
                    <a:pt x="537" y="1"/>
                    <a:pt x="537" y="1"/>
                    <a:pt x="538" y="2"/>
                  </a:cubicBezTo>
                  <a:cubicBezTo>
                    <a:pt x="537" y="6"/>
                    <a:pt x="532" y="9"/>
                    <a:pt x="530" y="14"/>
                  </a:cubicBezTo>
                  <a:cubicBezTo>
                    <a:pt x="529" y="15"/>
                    <a:pt x="530" y="16"/>
                    <a:pt x="530" y="16"/>
                  </a:cubicBezTo>
                  <a:cubicBezTo>
                    <a:pt x="529" y="19"/>
                    <a:pt x="526" y="21"/>
                    <a:pt x="525" y="23"/>
                  </a:cubicBezTo>
                  <a:cubicBezTo>
                    <a:pt x="525" y="24"/>
                    <a:pt x="525" y="26"/>
                    <a:pt x="525" y="27"/>
                  </a:cubicBezTo>
                  <a:cubicBezTo>
                    <a:pt x="523" y="34"/>
                    <a:pt x="517" y="40"/>
                    <a:pt x="520" y="47"/>
                  </a:cubicBezTo>
                  <a:cubicBezTo>
                    <a:pt x="517" y="53"/>
                    <a:pt x="522" y="61"/>
                    <a:pt x="524" y="65"/>
                  </a:cubicBezTo>
                  <a:cubicBezTo>
                    <a:pt x="519" y="68"/>
                    <a:pt x="513" y="72"/>
                    <a:pt x="509" y="73"/>
                  </a:cubicBezTo>
                  <a:cubicBezTo>
                    <a:pt x="509" y="75"/>
                    <a:pt x="507" y="75"/>
                    <a:pt x="508" y="77"/>
                  </a:cubicBezTo>
                  <a:cubicBezTo>
                    <a:pt x="499" y="84"/>
                    <a:pt x="487" y="89"/>
                    <a:pt x="484" y="100"/>
                  </a:cubicBezTo>
                  <a:cubicBezTo>
                    <a:pt x="484" y="100"/>
                    <a:pt x="483" y="101"/>
                    <a:pt x="483" y="101"/>
                  </a:cubicBezTo>
                  <a:cubicBezTo>
                    <a:pt x="482" y="101"/>
                    <a:pt x="481" y="102"/>
                    <a:pt x="480" y="100"/>
                  </a:cubicBezTo>
                  <a:cubicBezTo>
                    <a:pt x="470" y="107"/>
                    <a:pt x="467" y="121"/>
                    <a:pt x="457" y="127"/>
                  </a:cubicBezTo>
                  <a:cubicBezTo>
                    <a:pt x="457" y="130"/>
                    <a:pt x="455" y="131"/>
                    <a:pt x="453" y="132"/>
                  </a:cubicBezTo>
                  <a:cubicBezTo>
                    <a:pt x="453" y="133"/>
                    <a:pt x="453" y="135"/>
                    <a:pt x="453" y="135"/>
                  </a:cubicBezTo>
                  <a:cubicBezTo>
                    <a:pt x="450" y="139"/>
                    <a:pt x="446" y="145"/>
                    <a:pt x="443" y="148"/>
                  </a:cubicBezTo>
                  <a:cubicBezTo>
                    <a:pt x="443" y="149"/>
                    <a:pt x="442" y="150"/>
                    <a:pt x="441" y="149"/>
                  </a:cubicBezTo>
                  <a:cubicBezTo>
                    <a:pt x="441" y="150"/>
                    <a:pt x="441" y="151"/>
                    <a:pt x="441" y="151"/>
                  </a:cubicBezTo>
                  <a:cubicBezTo>
                    <a:pt x="435" y="158"/>
                    <a:pt x="432" y="168"/>
                    <a:pt x="425" y="174"/>
                  </a:cubicBezTo>
                  <a:cubicBezTo>
                    <a:pt x="418" y="188"/>
                    <a:pt x="406" y="198"/>
                    <a:pt x="401" y="214"/>
                  </a:cubicBezTo>
                  <a:cubicBezTo>
                    <a:pt x="400" y="213"/>
                    <a:pt x="400" y="215"/>
                    <a:pt x="398" y="214"/>
                  </a:cubicBezTo>
                  <a:cubicBezTo>
                    <a:pt x="396" y="215"/>
                    <a:pt x="398" y="212"/>
                    <a:pt x="397" y="211"/>
                  </a:cubicBezTo>
                  <a:cubicBezTo>
                    <a:pt x="393" y="209"/>
                    <a:pt x="391" y="212"/>
                    <a:pt x="388" y="213"/>
                  </a:cubicBezTo>
                  <a:cubicBezTo>
                    <a:pt x="383" y="214"/>
                    <a:pt x="379" y="211"/>
                    <a:pt x="373" y="210"/>
                  </a:cubicBezTo>
                  <a:cubicBezTo>
                    <a:pt x="371" y="210"/>
                    <a:pt x="371" y="212"/>
                    <a:pt x="370" y="212"/>
                  </a:cubicBezTo>
                  <a:cubicBezTo>
                    <a:pt x="351" y="210"/>
                    <a:pt x="333" y="206"/>
                    <a:pt x="315" y="206"/>
                  </a:cubicBezTo>
                  <a:cubicBezTo>
                    <a:pt x="311" y="206"/>
                    <a:pt x="306" y="206"/>
                    <a:pt x="302" y="206"/>
                  </a:cubicBezTo>
                  <a:cubicBezTo>
                    <a:pt x="297" y="206"/>
                    <a:pt x="292" y="204"/>
                    <a:pt x="286" y="205"/>
                  </a:cubicBezTo>
                  <a:cubicBezTo>
                    <a:pt x="283" y="206"/>
                    <a:pt x="280" y="211"/>
                    <a:pt x="275" y="210"/>
                  </a:cubicBezTo>
                  <a:cubicBezTo>
                    <a:pt x="276" y="207"/>
                    <a:pt x="278" y="206"/>
                    <a:pt x="280" y="205"/>
                  </a:cubicBezTo>
                  <a:cubicBezTo>
                    <a:pt x="271" y="207"/>
                    <a:pt x="261" y="203"/>
                    <a:pt x="253" y="204"/>
                  </a:cubicBezTo>
                  <a:cubicBezTo>
                    <a:pt x="253" y="221"/>
                    <a:pt x="252" y="250"/>
                    <a:pt x="248" y="266"/>
                  </a:cubicBezTo>
                  <a:cubicBezTo>
                    <a:pt x="249" y="272"/>
                    <a:pt x="247" y="278"/>
                    <a:pt x="246" y="285"/>
                  </a:cubicBezTo>
                  <a:cubicBezTo>
                    <a:pt x="246" y="287"/>
                    <a:pt x="247" y="289"/>
                    <a:pt x="247" y="290"/>
                  </a:cubicBezTo>
                  <a:cubicBezTo>
                    <a:pt x="246" y="293"/>
                    <a:pt x="245" y="296"/>
                    <a:pt x="245" y="300"/>
                  </a:cubicBezTo>
                  <a:cubicBezTo>
                    <a:pt x="245" y="303"/>
                    <a:pt x="245" y="306"/>
                    <a:pt x="245" y="309"/>
                  </a:cubicBezTo>
                  <a:cubicBezTo>
                    <a:pt x="243" y="314"/>
                    <a:pt x="244" y="320"/>
                    <a:pt x="242" y="327"/>
                  </a:cubicBezTo>
                  <a:cubicBezTo>
                    <a:pt x="242" y="330"/>
                    <a:pt x="241" y="334"/>
                    <a:pt x="241" y="339"/>
                  </a:cubicBezTo>
                  <a:cubicBezTo>
                    <a:pt x="240" y="344"/>
                    <a:pt x="239" y="351"/>
                    <a:pt x="238" y="358"/>
                  </a:cubicBezTo>
                  <a:cubicBezTo>
                    <a:pt x="237" y="365"/>
                    <a:pt x="237" y="372"/>
                    <a:pt x="236" y="378"/>
                  </a:cubicBezTo>
                  <a:cubicBezTo>
                    <a:pt x="236" y="383"/>
                    <a:pt x="233" y="388"/>
                    <a:pt x="236" y="393"/>
                  </a:cubicBezTo>
                  <a:cubicBezTo>
                    <a:pt x="234" y="400"/>
                    <a:pt x="236" y="409"/>
                    <a:pt x="234" y="415"/>
                  </a:cubicBezTo>
                  <a:cubicBezTo>
                    <a:pt x="235" y="416"/>
                    <a:pt x="237" y="416"/>
                    <a:pt x="238" y="416"/>
                  </a:cubicBezTo>
                  <a:cubicBezTo>
                    <a:pt x="239" y="419"/>
                    <a:pt x="235" y="419"/>
                    <a:pt x="234" y="421"/>
                  </a:cubicBezTo>
                  <a:cubicBezTo>
                    <a:pt x="233" y="423"/>
                    <a:pt x="234" y="431"/>
                    <a:pt x="234" y="433"/>
                  </a:cubicBezTo>
                  <a:cubicBezTo>
                    <a:pt x="235" y="438"/>
                    <a:pt x="233" y="449"/>
                    <a:pt x="232" y="454"/>
                  </a:cubicBezTo>
                  <a:cubicBezTo>
                    <a:pt x="232" y="456"/>
                    <a:pt x="233" y="456"/>
                    <a:pt x="232" y="458"/>
                  </a:cubicBezTo>
                  <a:cubicBezTo>
                    <a:pt x="232" y="461"/>
                    <a:pt x="233" y="464"/>
                    <a:pt x="233" y="468"/>
                  </a:cubicBezTo>
                  <a:cubicBezTo>
                    <a:pt x="233" y="482"/>
                    <a:pt x="232" y="495"/>
                    <a:pt x="232" y="514"/>
                  </a:cubicBezTo>
                  <a:cubicBezTo>
                    <a:pt x="233" y="517"/>
                    <a:pt x="232" y="520"/>
                    <a:pt x="232" y="523"/>
                  </a:cubicBezTo>
                  <a:cubicBezTo>
                    <a:pt x="232" y="534"/>
                    <a:pt x="233" y="551"/>
                    <a:pt x="232" y="565"/>
                  </a:cubicBezTo>
                  <a:cubicBezTo>
                    <a:pt x="234" y="576"/>
                    <a:pt x="233" y="587"/>
                    <a:pt x="232" y="596"/>
                  </a:cubicBezTo>
                  <a:cubicBezTo>
                    <a:pt x="233" y="597"/>
                    <a:pt x="233" y="597"/>
                    <a:pt x="234" y="597"/>
                  </a:cubicBezTo>
                  <a:cubicBezTo>
                    <a:pt x="234" y="599"/>
                    <a:pt x="233" y="600"/>
                    <a:pt x="232" y="601"/>
                  </a:cubicBezTo>
                  <a:cubicBezTo>
                    <a:pt x="233" y="610"/>
                    <a:pt x="233" y="619"/>
                    <a:pt x="232" y="628"/>
                  </a:cubicBezTo>
                  <a:cubicBezTo>
                    <a:pt x="232" y="628"/>
                    <a:pt x="231" y="630"/>
                    <a:pt x="231" y="630"/>
                  </a:cubicBezTo>
                  <a:cubicBezTo>
                    <a:pt x="231" y="632"/>
                    <a:pt x="233" y="634"/>
                    <a:pt x="233" y="636"/>
                  </a:cubicBezTo>
                  <a:cubicBezTo>
                    <a:pt x="233" y="642"/>
                    <a:pt x="231" y="649"/>
                    <a:pt x="231" y="655"/>
                  </a:cubicBezTo>
                  <a:cubicBezTo>
                    <a:pt x="231" y="668"/>
                    <a:pt x="231" y="681"/>
                    <a:pt x="231" y="691"/>
                  </a:cubicBezTo>
                  <a:cubicBezTo>
                    <a:pt x="233" y="706"/>
                    <a:pt x="230" y="729"/>
                    <a:pt x="235" y="745"/>
                  </a:cubicBezTo>
                  <a:cubicBezTo>
                    <a:pt x="235" y="748"/>
                    <a:pt x="234" y="750"/>
                    <a:pt x="235" y="754"/>
                  </a:cubicBezTo>
                  <a:cubicBezTo>
                    <a:pt x="238" y="756"/>
                    <a:pt x="242" y="757"/>
                    <a:pt x="245" y="759"/>
                  </a:cubicBezTo>
                  <a:cubicBezTo>
                    <a:pt x="245" y="761"/>
                    <a:pt x="246" y="764"/>
                    <a:pt x="243" y="764"/>
                  </a:cubicBezTo>
                  <a:cubicBezTo>
                    <a:pt x="245" y="769"/>
                    <a:pt x="249" y="772"/>
                    <a:pt x="252" y="777"/>
                  </a:cubicBezTo>
                  <a:cubicBezTo>
                    <a:pt x="254" y="783"/>
                    <a:pt x="254" y="792"/>
                    <a:pt x="251" y="798"/>
                  </a:cubicBezTo>
                  <a:cubicBezTo>
                    <a:pt x="246" y="802"/>
                    <a:pt x="238" y="805"/>
                    <a:pt x="229" y="803"/>
                  </a:cubicBezTo>
                  <a:cubicBezTo>
                    <a:pt x="228" y="804"/>
                    <a:pt x="229" y="807"/>
                    <a:pt x="228" y="808"/>
                  </a:cubicBezTo>
                  <a:cubicBezTo>
                    <a:pt x="226" y="808"/>
                    <a:pt x="223" y="809"/>
                    <a:pt x="222" y="809"/>
                  </a:cubicBezTo>
                  <a:cubicBezTo>
                    <a:pt x="221" y="806"/>
                    <a:pt x="221" y="804"/>
                    <a:pt x="219" y="803"/>
                  </a:cubicBezTo>
                  <a:cubicBezTo>
                    <a:pt x="208" y="805"/>
                    <a:pt x="198" y="803"/>
                    <a:pt x="187" y="804"/>
                  </a:cubicBezTo>
                  <a:cubicBezTo>
                    <a:pt x="186" y="803"/>
                    <a:pt x="185" y="803"/>
                    <a:pt x="184" y="803"/>
                  </a:cubicBezTo>
                  <a:cubicBezTo>
                    <a:pt x="184" y="798"/>
                    <a:pt x="190" y="800"/>
                    <a:pt x="189" y="796"/>
                  </a:cubicBezTo>
                  <a:cubicBezTo>
                    <a:pt x="185" y="797"/>
                    <a:pt x="184" y="800"/>
                    <a:pt x="180" y="800"/>
                  </a:cubicBezTo>
                  <a:cubicBezTo>
                    <a:pt x="178" y="794"/>
                    <a:pt x="187" y="789"/>
                    <a:pt x="190" y="784"/>
                  </a:cubicBezTo>
                  <a:cubicBezTo>
                    <a:pt x="185" y="782"/>
                    <a:pt x="180" y="795"/>
                    <a:pt x="174" y="790"/>
                  </a:cubicBezTo>
                  <a:cubicBezTo>
                    <a:pt x="181" y="780"/>
                    <a:pt x="191" y="775"/>
                    <a:pt x="199" y="766"/>
                  </a:cubicBezTo>
                  <a:cubicBezTo>
                    <a:pt x="198" y="765"/>
                    <a:pt x="195" y="766"/>
                    <a:pt x="195" y="765"/>
                  </a:cubicBezTo>
                  <a:cubicBezTo>
                    <a:pt x="192" y="760"/>
                    <a:pt x="195" y="754"/>
                    <a:pt x="199" y="752"/>
                  </a:cubicBezTo>
                  <a:cubicBezTo>
                    <a:pt x="198" y="743"/>
                    <a:pt x="205" y="742"/>
                    <a:pt x="206" y="735"/>
                  </a:cubicBezTo>
                  <a:cubicBezTo>
                    <a:pt x="210" y="735"/>
                    <a:pt x="210" y="733"/>
                    <a:pt x="212" y="732"/>
                  </a:cubicBezTo>
                  <a:cubicBezTo>
                    <a:pt x="212" y="731"/>
                    <a:pt x="210" y="731"/>
                    <a:pt x="211" y="729"/>
                  </a:cubicBezTo>
                  <a:cubicBezTo>
                    <a:pt x="206" y="731"/>
                    <a:pt x="205" y="737"/>
                    <a:pt x="199" y="738"/>
                  </a:cubicBezTo>
                  <a:cubicBezTo>
                    <a:pt x="196" y="734"/>
                    <a:pt x="199" y="730"/>
                    <a:pt x="201" y="728"/>
                  </a:cubicBezTo>
                  <a:cubicBezTo>
                    <a:pt x="201" y="725"/>
                    <a:pt x="200" y="724"/>
                    <a:pt x="199" y="723"/>
                  </a:cubicBezTo>
                  <a:cubicBezTo>
                    <a:pt x="200" y="715"/>
                    <a:pt x="198" y="708"/>
                    <a:pt x="198" y="699"/>
                  </a:cubicBezTo>
                  <a:cubicBezTo>
                    <a:pt x="197" y="698"/>
                    <a:pt x="195" y="701"/>
                    <a:pt x="194" y="699"/>
                  </a:cubicBezTo>
                  <a:cubicBezTo>
                    <a:pt x="193" y="693"/>
                    <a:pt x="201" y="687"/>
                    <a:pt x="196" y="682"/>
                  </a:cubicBezTo>
                  <a:cubicBezTo>
                    <a:pt x="199" y="676"/>
                    <a:pt x="194" y="672"/>
                    <a:pt x="194" y="667"/>
                  </a:cubicBezTo>
                  <a:cubicBezTo>
                    <a:pt x="194" y="666"/>
                    <a:pt x="196" y="666"/>
                    <a:pt x="197" y="666"/>
                  </a:cubicBezTo>
                  <a:cubicBezTo>
                    <a:pt x="195" y="658"/>
                    <a:pt x="197" y="646"/>
                    <a:pt x="195" y="639"/>
                  </a:cubicBezTo>
                  <a:cubicBezTo>
                    <a:pt x="195" y="636"/>
                    <a:pt x="193" y="634"/>
                    <a:pt x="193" y="632"/>
                  </a:cubicBezTo>
                  <a:cubicBezTo>
                    <a:pt x="192" y="630"/>
                    <a:pt x="194" y="629"/>
                    <a:pt x="194" y="627"/>
                  </a:cubicBezTo>
                  <a:cubicBezTo>
                    <a:pt x="195" y="625"/>
                    <a:pt x="194" y="623"/>
                    <a:pt x="194" y="621"/>
                  </a:cubicBezTo>
                  <a:cubicBezTo>
                    <a:pt x="192" y="595"/>
                    <a:pt x="189" y="565"/>
                    <a:pt x="185" y="538"/>
                  </a:cubicBezTo>
                  <a:cubicBezTo>
                    <a:pt x="184" y="537"/>
                    <a:pt x="184" y="538"/>
                    <a:pt x="182" y="538"/>
                  </a:cubicBezTo>
                  <a:cubicBezTo>
                    <a:pt x="181" y="532"/>
                    <a:pt x="185" y="529"/>
                    <a:pt x="183" y="523"/>
                  </a:cubicBezTo>
                  <a:cubicBezTo>
                    <a:pt x="182" y="522"/>
                    <a:pt x="180" y="525"/>
                    <a:pt x="179" y="523"/>
                  </a:cubicBezTo>
                  <a:cubicBezTo>
                    <a:pt x="178" y="523"/>
                    <a:pt x="178" y="522"/>
                    <a:pt x="178" y="521"/>
                  </a:cubicBezTo>
                  <a:cubicBezTo>
                    <a:pt x="173" y="516"/>
                    <a:pt x="174" y="506"/>
                    <a:pt x="167" y="503"/>
                  </a:cubicBezTo>
                  <a:cubicBezTo>
                    <a:pt x="167" y="504"/>
                    <a:pt x="167" y="508"/>
                    <a:pt x="166" y="510"/>
                  </a:cubicBezTo>
                  <a:cubicBezTo>
                    <a:pt x="165" y="507"/>
                    <a:pt x="166" y="505"/>
                    <a:pt x="166" y="502"/>
                  </a:cubicBezTo>
                  <a:cubicBezTo>
                    <a:pt x="161" y="508"/>
                    <a:pt x="157" y="516"/>
                    <a:pt x="154" y="523"/>
                  </a:cubicBezTo>
                  <a:cubicBezTo>
                    <a:pt x="155" y="529"/>
                    <a:pt x="151" y="534"/>
                    <a:pt x="153" y="541"/>
                  </a:cubicBezTo>
                  <a:cubicBezTo>
                    <a:pt x="149" y="550"/>
                    <a:pt x="149" y="564"/>
                    <a:pt x="148" y="573"/>
                  </a:cubicBezTo>
                  <a:cubicBezTo>
                    <a:pt x="146" y="572"/>
                    <a:pt x="146" y="569"/>
                    <a:pt x="145" y="568"/>
                  </a:cubicBezTo>
                  <a:cubicBezTo>
                    <a:pt x="149" y="553"/>
                    <a:pt x="150" y="538"/>
                    <a:pt x="152" y="522"/>
                  </a:cubicBezTo>
                  <a:cubicBezTo>
                    <a:pt x="148" y="524"/>
                    <a:pt x="151" y="532"/>
                    <a:pt x="147" y="534"/>
                  </a:cubicBezTo>
                  <a:cubicBezTo>
                    <a:pt x="148" y="538"/>
                    <a:pt x="146" y="542"/>
                    <a:pt x="146" y="546"/>
                  </a:cubicBezTo>
                  <a:cubicBezTo>
                    <a:pt x="145" y="550"/>
                    <a:pt x="145" y="556"/>
                    <a:pt x="144" y="560"/>
                  </a:cubicBezTo>
                  <a:cubicBezTo>
                    <a:pt x="143" y="562"/>
                    <a:pt x="144" y="565"/>
                    <a:pt x="144" y="567"/>
                  </a:cubicBezTo>
                  <a:cubicBezTo>
                    <a:pt x="142" y="574"/>
                    <a:pt x="142" y="584"/>
                    <a:pt x="142" y="592"/>
                  </a:cubicBezTo>
                  <a:cubicBezTo>
                    <a:pt x="142" y="597"/>
                    <a:pt x="141" y="604"/>
                    <a:pt x="140" y="611"/>
                  </a:cubicBezTo>
                  <a:cubicBezTo>
                    <a:pt x="140" y="613"/>
                    <a:pt x="140" y="616"/>
                    <a:pt x="140" y="618"/>
                  </a:cubicBezTo>
                  <a:cubicBezTo>
                    <a:pt x="140" y="628"/>
                    <a:pt x="138" y="635"/>
                    <a:pt x="138" y="648"/>
                  </a:cubicBezTo>
                  <a:cubicBezTo>
                    <a:pt x="137" y="655"/>
                    <a:pt x="138" y="663"/>
                    <a:pt x="137" y="668"/>
                  </a:cubicBezTo>
                  <a:cubicBezTo>
                    <a:pt x="137" y="669"/>
                    <a:pt x="136" y="670"/>
                    <a:pt x="135" y="671"/>
                  </a:cubicBezTo>
                  <a:cubicBezTo>
                    <a:pt x="135" y="673"/>
                    <a:pt x="136" y="675"/>
                    <a:pt x="136" y="678"/>
                  </a:cubicBezTo>
                  <a:cubicBezTo>
                    <a:pt x="135" y="692"/>
                    <a:pt x="133" y="706"/>
                    <a:pt x="132" y="719"/>
                  </a:cubicBezTo>
                  <a:cubicBezTo>
                    <a:pt x="131" y="725"/>
                    <a:pt x="129" y="732"/>
                    <a:pt x="130" y="736"/>
                  </a:cubicBezTo>
                  <a:cubicBezTo>
                    <a:pt x="130" y="740"/>
                    <a:pt x="133" y="743"/>
                    <a:pt x="132" y="747"/>
                  </a:cubicBezTo>
                  <a:cubicBezTo>
                    <a:pt x="131" y="748"/>
                    <a:pt x="131" y="750"/>
                    <a:pt x="129" y="749"/>
                  </a:cubicBezTo>
                  <a:cubicBezTo>
                    <a:pt x="130" y="751"/>
                    <a:pt x="130" y="751"/>
                    <a:pt x="129" y="753"/>
                  </a:cubicBezTo>
                  <a:cubicBezTo>
                    <a:pt x="133" y="757"/>
                    <a:pt x="138" y="762"/>
                    <a:pt x="137" y="770"/>
                  </a:cubicBezTo>
                  <a:close/>
                  <a:moveTo>
                    <a:pt x="129" y="755"/>
                  </a:moveTo>
                  <a:cubicBezTo>
                    <a:pt x="129" y="753"/>
                    <a:pt x="128" y="752"/>
                    <a:pt x="127" y="751"/>
                  </a:cubicBezTo>
                  <a:cubicBezTo>
                    <a:pt x="127" y="753"/>
                    <a:pt x="128" y="753"/>
                    <a:pt x="129" y="755"/>
                  </a:cubicBezTo>
                  <a:close/>
                  <a:moveTo>
                    <a:pt x="506" y="51"/>
                  </a:moveTo>
                  <a:cubicBezTo>
                    <a:pt x="507" y="52"/>
                    <a:pt x="510" y="49"/>
                    <a:pt x="510" y="47"/>
                  </a:cubicBezTo>
                  <a:cubicBezTo>
                    <a:pt x="508" y="47"/>
                    <a:pt x="508" y="50"/>
                    <a:pt x="506" y="51"/>
                  </a:cubicBezTo>
                  <a:close/>
                  <a:moveTo>
                    <a:pt x="513" y="52"/>
                  </a:moveTo>
                  <a:cubicBezTo>
                    <a:pt x="515" y="52"/>
                    <a:pt x="514" y="54"/>
                    <a:pt x="516" y="54"/>
                  </a:cubicBezTo>
                  <a:cubicBezTo>
                    <a:pt x="515" y="51"/>
                    <a:pt x="516" y="50"/>
                    <a:pt x="514" y="48"/>
                  </a:cubicBezTo>
                  <a:cubicBezTo>
                    <a:pt x="515" y="48"/>
                    <a:pt x="514" y="47"/>
                    <a:pt x="514" y="47"/>
                  </a:cubicBezTo>
                  <a:cubicBezTo>
                    <a:pt x="513" y="49"/>
                    <a:pt x="513" y="50"/>
                    <a:pt x="513" y="52"/>
                  </a:cubicBezTo>
                  <a:close/>
                  <a:moveTo>
                    <a:pt x="499" y="63"/>
                  </a:moveTo>
                  <a:cubicBezTo>
                    <a:pt x="502" y="62"/>
                    <a:pt x="505" y="61"/>
                    <a:pt x="506" y="58"/>
                  </a:cubicBezTo>
                  <a:cubicBezTo>
                    <a:pt x="503" y="59"/>
                    <a:pt x="501" y="61"/>
                    <a:pt x="499" y="63"/>
                  </a:cubicBezTo>
                  <a:close/>
                  <a:moveTo>
                    <a:pt x="458" y="119"/>
                  </a:moveTo>
                  <a:cubicBezTo>
                    <a:pt x="464" y="113"/>
                    <a:pt x="470" y="104"/>
                    <a:pt x="473" y="97"/>
                  </a:cubicBezTo>
                  <a:cubicBezTo>
                    <a:pt x="468" y="103"/>
                    <a:pt x="461" y="111"/>
                    <a:pt x="458" y="119"/>
                  </a:cubicBezTo>
                  <a:close/>
                  <a:moveTo>
                    <a:pt x="429" y="155"/>
                  </a:moveTo>
                  <a:cubicBezTo>
                    <a:pt x="430" y="155"/>
                    <a:pt x="431" y="154"/>
                    <a:pt x="432" y="153"/>
                  </a:cubicBezTo>
                  <a:cubicBezTo>
                    <a:pt x="435" y="149"/>
                    <a:pt x="438" y="145"/>
                    <a:pt x="439" y="141"/>
                  </a:cubicBezTo>
                  <a:cubicBezTo>
                    <a:pt x="436" y="146"/>
                    <a:pt x="432" y="150"/>
                    <a:pt x="429" y="155"/>
                  </a:cubicBezTo>
                  <a:close/>
                  <a:moveTo>
                    <a:pt x="104" y="182"/>
                  </a:moveTo>
                  <a:cubicBezTo>
                    <a:pt x="106" y="182"/>
                    <a:pt x="106" y="183"/>
                    <a:pt x="107" y="183"/>
                  </a:cubicBezTo>
                  <a:cubicBezTo>
                    <a:pt x="108" y="182"/>
                    <a:pt x="109" y="181"/>
                    <a:pt x="109" y="179"/>
                  </a:cubicBezTo>
                  <a:cubicBezTo>
                    <a:pt x="109" y="179"/>
                    <a:pt x="108" y="179"/>
                    <a:pt x="108" y="178"/>
                  </a:cubicBezTo>
                  <a:cubicBezTo>
                    <a:pt x="108" y="181"/>
                    <a:pt x="105" y="181"/>
                    <a:pt x="104" y="182"/>
                  </a:cubicBezTo>
                  <a:close/>
                  <a:moveTo>
                    <a:pt x="215" y="195"/>
                  </a:moveTo>
                  <a:cubicBezTo>
                    <a:pt x="218" y="197"/>
                    <a:pt x="218" y="203"/>
                    <a:pt x="221" y="205"/>
                  </a:cubicBezTo>
                  <a:cubicBezTo>
                    <a:pt x="222" y="205"/>
                    <a:pt x="222" y="203"/>
                    <a:pt x="224" y="203"/>
                  </a:cubicBezTo>
                  <a:cubicBezTo>
                    <a:pt x="223" y="198"/>
                    <a:pt x="224" y="196"/>
                    <a:pt x="223" y="193"/>
                  </a:cubicBezTo>
                  <a:cubicBezTo>
                    <a:pt x="221" y="196"/>
                    <a:pt x="224" y="199"/>
                    <a:pt x="221" y="201"/>
                  </a:cubicBezTo>
                  <a:cubicBezTo>
                    <a:pt x="212" y="192"/>
                    <a:pt x="228" y="178"/>
                    <a:pt x="233" y="192"/>
                  </a:cubicBezTo>
                  <a:cubicBezTo>
                    <a:pt x="236" y="191"/>
                    <a:pt x="237" y="189"/>
                    <a:pt x="239" y="187"/>
                  </a:cubicBezTo>
                  <a:cubicBezTo>
                    <a:pt x="235" y="187"/>
                    <a:pt x="232" y="185"/>
                    <a:pt x="234" y="182"/>
                  </a:cubicBezTo>
                  <a:cubicBezTo>
                    <a:pt x="226" y="178"/>
                    <a:pt x="216" y="178"/>
                    <a:pt x="210" y="183"/>
                  </a:cubicBezTo>
                  <a:cubicBezTo>
                    <a:pt x="216" y="184"/>
                    <a:pt x="221" y="180"/>
                    <a:pt x="226" y="181"/>
                  </a:cubicBezTo>
                  <a:cubicBezTo>
                    <a:pt x="224" y="188"/>
                    <a:pt x="217" y="189"/>
                    <a:pt x="215" y="195"/>
                  </a:cubicBezTo>
                  <a:close/>
                  <a:moveTo>
                    <a:pt x="393" y="196"/>
                  </a:moveTo>
                  <a:cubicBezTo>
                    <a:pt x="399" y="193"/>
                    <a:pt x="402" y="186"/>
                    <a:pt x="408" y="183"/>
                  </a:cubicBezTo>
                  <a:cubicBezTo>
                    <a:pt x="407" y="182"/>
                    <a:pt x="410" y="181"/>
                    <a:pt x="408" y="180"/>
                  </a:cubicBezTo>
                  <a:cubicBezTo>
                    <a:pt x="403" y="186"/>
                    <a:pt x="397" y="190"/>
                    <a:pt x="393" y="196"/>
                  </a:cubicBezTo>
                  <a:close/>
                  <a:moveTo>
                    <a:pt x="115" y="188"/>
                  </a:moveTo>
                  <a:cubicBezTo>
                    <a:pt x="115" y="188"/>
                    <a:pt x="114" y="189"/>
                    <a:pt x="114" y="190"/>
                  </a:cubicBezTo>
                  <a:cubicBezTo>
                    <a:pt x="112" y="193"/>
                    <a:pt x="113" y="197"/>
                    <a:pt x="111" y="198"/>
                  </a:cubicBezTo>
                  <a:cubicBezTo>
                    <a:pt x="113" y="199"/>
                    <a:pt x="109" y="203"/>
                    <a:pt x="111" y="205"/>
                  </a:cubicBezTo>
                  <a:cubicBezTo>
                    <a:pt x="118" y="200"/>
                    <a:pt x="119" y="189"/>
                    <a:pt x="122" y="182"/>
                  </a:cubicBezTo>
                  <a:cubicBezTo>
                    <a:pt x="116" y="178"/>
                    <a:pt x="117" y="184"/>
                    <a:pt x="115" y="188"/>
                  </a:cubicBezTo>
                  <a:close/>
                  <a:moveTo>
                    <a:pt x="251" y="182"/>
                  </a:moveTo>
                  <a:cubicBezTo>
                    <a:pt x="255" y="184"/>
                    <a:pt x="264" y="184"/>
                    <a:pt x="270" y="183"/>
                  </a:cubicBezTo>
                  <a:cubicBezTo>
                    <a:pt x="264" y="182"/>
                    <a:pt x="254" y="180"/>
                    <a:pt x="251" y="182"/>
                  </a:cubicBezTo>
                  <a:close/>
                  <a:moveTo>
                    <a:pt x="241" y="183"/>
                  </a:moveTo>
                  <a:cubicBezTo>
                    <a:pt x="241" y="183"/>
                    <a:pt x="244" y="184"/>
                    <a:pt x="245" y="183"/>
                  </a:cubicBezTo>
                  <a:cubicBezTo>
                    <a:pt x="243" y="184"/>
                    <a:pt x="241" y="181"/>
                    <a:pt x="241" y="183"/>
                  </a:cubicBezTo>
                  <a:close/>
                  <a:moveTo>
                    <a:pt x="123" y="192"/>
                  </a:moveTo>
                  <a:cubicBezTo>
                    <a:pt x="125" y="189"/>
                    <a:pt x="128" y="187"/>
                    <a:pt x="130" y="185"/>
                  </a:cubicBezTo>
                  <a:cubicBezTo>
                    <a:pt x="128" y="184"/>
                    <a:pt x="127" y="183"/>
                    <a:pt x="125" y="183"/>
                  </a:cubicBezTo>
                  <a:cubicBezTo>
                    <a:pt x="125" y="186"/>
                    <a:pt x="123" y="189"/>
                    <a:pt x="123" y="192"/>
                  </a:cubicBezTo>
                  <a:close/>
                  <a:moveTo>
                    <a:pt x="196" y="185"/>
                  </a:moveTo>
                  <a:cubicBezTo>
                    <a:pt x="184" y="188"/>
                    <a:pt x="169" y="185"/>
                    <a:pt x="157" y="187"/>
                  </a:cubicBezTo>
                  <a:cubicBezTo>
                    <a:pt x="170" y="191"/>
                    <a:pt x="185" y="189"/>
                    <a:pt x="196" y="185"/>
                  </a:cubicBezTo>
                  <a:close/>
                  <a:moveTo>
                    <a:pt x="128" y="196"/>
                  </a:moveTo>
                  <a:cubicBezTo>
                    <a:pt x="131" y="193"/>
                    <a:pt x="135" y="190"/>
                    <a:pt x="138" y="188"/>
                  </a:cubicBezTo>
                  <a:cubicBezTo>
                    <a:pt x="132" y="185"/>
                    <a:pt x="131" y="192"/>
                    <a:pt x="128" y="196"/>
                  </a:cubicBezTo>
                  <a:close/>
                  <a:moveTo>
                    <a:pt x="214" y="190"/>
                  </a:moveTo>
                  <a:cubicBezTo>
                    <a:pt x="215" y="189"/>
                    <a:pt x="216" y="189"/>
                    <a:pt x="216" y="188"/>
                  </a:cubicBezTo>
                  <a:cubicBezTo>
                    <a:pt x="215" y="188"/>
                    <a:pt x="214" y="188"/>
                    <a:pt x="214" y="190"/>
                  </a:cubicBezTo>
                  <a:close/>
                  <a:moveTo>
                    <a:pt x="101" y="189"/>
                  </a:moveTo>
                  <a:cubicBezTo>
                    <a:pt x="100" y="191"/>
                    <a:pt x="100" y="192"/>
                    <a:pt x="98" y="192"/>
                  </a:cubicBezTo>
                  <a:cubicBezTo>
                    <a:pt x="97" y="192"/>
                    <a:pt x="98" y="190"/>
                    <a:pt x="97" y="190"/>
                  </a:cubicBezTo>
                  <a:cubicBezTo>
                    <a:pt x="97" y="191"/>
                    <a:pt x="96" y="190"/>
                    <a:pt x="95" y="191"/>
                  </a:cubicBezTo>
                  <a:cubicBezTo>
                    <a:pt x="94" y="192"/>
                    <a:pt x="95" y="194"/>
                    <a:pt x="93" y="194"/>
                  </a:cubicBezTo>
                  <a:cubicBezTo>
                    <a:pt x="92" y="194"/>
                    <a:pt x="92" y="192"/>
                    <a:pt x="90" y="193"/>
                  </a:cubicBezTo>
                  <a:cubicBezTo>
                    <a:pt x="90" y="196"/>
                    <a:pt x="91" y="198"/>
                    <a:pt x="92" y="199"/>
                  </a:cubicBezTo>
                  <a:cubicBezTo>
                    <a:pt x="93" y="198"/>
                    <a:pt x="92" y="195"/>
                    <a:pt x="94" y="195"/>
                  </a:cubicBezTo>
                  <a:cubicBezTo>
                    <a:pt x="94" y="197"/>
                    <a:pt x="92" y="199"/>
                    <a:pt x="93" y="201"/>
                  </a:cubicBezTo>
                  <a:cubicBezTo>
                    <a:pt x="95" y="199"/>
                    <a:pt x="96" y="192"/>
                    <a:pt x="101" y="196"/>
                  </a:cubicBezTo>
                  <a:cubicBezTo>
                    <a:pt x="102" y="194"/>
                    <a:pt x="104" y="192"/>
                    <a:pt x="104" y="189"/>
                  </a:cubicBezTo>
                  <a:cubicBezTo>
                    <a:pt x="102" y="188"/>
                    <a:pt x="103" y="189"/>
                    <a:pt x="101" y="189"/>
                  </a:cubicBezTo>
                  <a:close/>
                  <a:moveTo>
                    <a:pt x="221" y="190"/>
                  </a:moveTo>
                  <a:cubicBezTo>
                    <a:pt x="223" y="190"/>
                    <a:pt x="223" y="189"/>
                    <a:pt x="223" y="188"/>
                  </a:cubicBezTo>
                  <a:cubicBezTo>
                    <a:pt x="222" y="188"/>
                    <a:pt x="221" y="188"/>
                    <a:pt x="221" y="190"/>
                  </a:cubicBezTo>
                  <a:close/>
                  <a:moveTo>
                    <a:pt x="133" y="206"/>
                  </a:moveTo>
                  <a:cubicBezTo>
                    <a:pt x="138" y="200"/>
                    <a:pt x="144" y="195"/>
                    <a:pt x="149" y="189"/>
                  </a:cubicBezTo>
                  <a:cubicBezTo>
                    <a:pt x="147" y="189"/>
                    <a:pt x="146" y="189"/>
                    <a:pt x="143" y="189"/>
                  </a:cubicBezTo>
                  <a:cubicBezTo>
                    <a:pt x="141" y="196"/>
                    <a:pt x="134" y="200"/>
                    <a:pt x="133" y="206"/>
                  </a:cubicBezTo>
                  <a:close/>
                  <a:moveTo>
                    <a:pt x="210" y="191"/>
                  </a:moveTo>
                  <a:cubicBezTo>
                    <a:pt x="208" y="191"/>
                    <a:pt x="207" y="192"/>
                    <a:pt x="206" y="191"/>
                  </a:cubicBezTo>
                  <a:cubicBezTo>
                    <a:pt x="207" y="190"/>
                    <a:pt x="208" y="190"/>
                    <a:pt x="208" y="189"/>
                  </a:cubicBezTo>
                  <a:cubicBezTo>
                    <a:pt x="204" y="189"/>
                    <a:pt x="203" y="193"/>
                    <a:pt x="200" y="195"/>
                  </a:cubicBezTo>
                  <a:cubicBezTo>
                    <a:pt x="201" y="198"/>
                    <a:pt x="203" y="200"/>
                    <a:pt x="203" y="203"/>
                  </a:cubicBezTo>
                  <a:cubicBezTo>
                    <a:pt x="207" y="201"/>
                    <a:pt x="211" y="195"/>
                    <a:pt x="211" y="193"/>
                  </a:cubicBezTo>
                  <a:cubicBezTo>
                    <a:pt x="210" y="194"/>
                    <a:pt x="209" y="192"/>
                    <a:pt x="210" y="191"/>
                  </a:cubicBezTo>
                  <a:close/>
                  <a:moveTo>
                    <a:pt x="194" y="191"/>
                  </a:moveTo>
                  <a:cubicBezTo>
                    <a:pt x="186" y="194"/>
                    <a:pt x="183" y="201"/>
                    <a:pt x="178" y="207"/>
                  </a:cubicBezTo>
                  <a:cubicBezTo>
                    <a:pt x="179" y="209"/>
                    <a:pt x="179" y="214"/>
                    <a:pt x="182" y="214"/>
                  </a:cubicBezTo>
                  <a:cubicBezTo>
                    <a:pt x="184" y="214"/>
                    <a:pt x="191" y="204"/>
                    <a:pt x="187" y="200"/>
                  </a:cubicBezTo>
                  <a:cubicBezTo>
                    <a:pt x="188" y="200"/>
                    <a:pt x="189" y="199"/>
                    <a:pt x="189" y="199"/>
                  </a:cubicBezTo>
                  <a:cubicBezTo>
                    <a:pt x="191" y="199"/>
                    <a:pt x="190" y="201"/>
                    <a:pt x="192" y="201"/>
                  </a:cubicBezTo>
                  <a:cubicBezTo>
                    <a:pt x="193" y="200"/>
                    <a:pt x="196" y="197"/>
                    <a:pt x="195" y="194"/>
                  </a:cubicBezTo>
                  <a:cubicBezTo>
                    <a:pt x="198" y="193"/>
                    <a:pt x="200" y="192"/>
                    <a:pt x="201" y="190"/>
                  </a:cubicBezTo>
                  <a:cubicBezTo>
                    <a:pt x="196" y="191"/>
                    <a:pt x="190" y="197"/>
                    <a:pt x="186" y="199"/>
                  </a:cubicBezTo>
                  <a:cubicBezTo>
                    <a:pt x="189" y="196"/>
                    <a:pt x="190" y="193"/>
                    <a:pt x="194" y="191"/>
                  </a:cubicBezTo>
                  <a:close/>
                  <a:moveTo>
                    <a:pt x="234" y="197"/>
                  </a:moveTo>
                  <a:cubicBezTo>
                    <a:pt x="236" y="200"/>
                    <a:pt x="236" y="203"/>
                    <a:pt x="238" y="205"/>
                  </a:cubicBezTo>
                  <a:cubicBezTo>
                    <a:pt x="238" y="203"/>
                    <a:pt x="240" y="203"/>
                    <a:pt x="239" y="201"/>
                  </a:cubicBezTo>
                  <a:cubicBezTo>
                    <a:pt x="242" y="200"/>
                    <a:pt x="245" y="199"/>
                    <a:pt x="247" y="201"/>
                  </a:cubicBezTo>
                  <a:cubicBezTo>
                    <a:pt x="247" y="199"/>
                    <a:pt x="247" y="199"/>
                    <a:pt x="248" y="198"/>
                  </a:cubicBezTo>
                  <a:cubicBezTo>
                    <a:pt x="247" y="198"/>
                    <a:pt x="246" y="198"/>
                    <a:pt x="245" y="197"/>
                  </a:cubicBezTo>
                  <a:cubicBezTo>
                    <a:pt x="245" y="195"/>
                    <a:pt x="246" y="193"/>
                    <a:pt x="249" y="193"/>
                  </a:cubicBezTo>
                  <a:cubicBezTo>
                    <a:pt x="248" y="190"/>
                    <a:pt x="244" y="190"/>
                    <a:pt x="242" y="190"/>
                  </a:cubicBezTo>
                  <a:cubicBezTo>
                    <a:pt x="241" y="191"/>
                    <a:pt x="241" y="192"/>
                    <a:pt x="241" y="192"/>
                  </a:cubicBezTo>
                  <a:cubicBezTo>
                    <a:pt x="238" y="192"/>
                    <a:pt x="237" y="196"/>
                    <a:pt x="234" y="197"/>
                  </a:cubicBezTo>
                  <a:close/>
                  <a:moveTo>
                    <a:pt x="337" y="197"/>
                  </a:moveTo>
                  <a:cubicBezTo>
                    <a:pt x="327" y="192"/>
                    <a:pt x="307" y="192"/>
                    <a:pt x="295" y="191"/>
                  </a:cubicBezTo>
                  <a:cubicBezTo>
                    <a:pt x="309" y="195"/>
                    <a:pt x="321" y="197"/>
                    <a:pt x="337" y="197"/>
                  </a:cubicBezTo>
                  <a:close/>
                  <a:moveTo>
                    <a:pt x="158" y="197"/>
                  </a:moveTo>
                  <a:cubicBezTo>
                    <a:pt x="160" y="196"/>
                    <a:pt x="163" y="193"/>
                    <a:pt x="165" y="196"/>
                  </a:cubicBezTo>
                  <a:cubicBezTo>
                    <a:pt x="163" y="197"/>
                    <a:pt x="162" y="200"/>
                    <a:pt x="160" y="200"/>
                  </a:cubicBezTo>
                  <a:cubicBezTo>
                    <a:pt x="160" y="201"/>
                    <a:pt x="161" y="202"/>
                    <a:pt x="161" y="203"/>
                  </a:cubicBezTo>
                  <a:cubicBezTo>
                    <a:pt x="164" y="202"/>
                    <a:pt x="164" y="198"/>
                    <a:pt x="168" y="198"/>
                  </a:cubicBezTo>
                  <a:cubicBezTo>
                    <a:pt x="168" y="195"/>
                    <a:pt x="172" y="195"/>
                    <a:pt x="172" y="193"/>
                  </a:cubicBezTo>
                  <a:cubicBezTo>
                    <a:pt x="167" y="193"/>
                    <a:pt x="163" y="192"/>
                    <a:pt x="157" y="191"/>
                  </a:cubicBezTo>
                  <a:cubicBezTo>
                    <a:pt x="157" y="193"/>
                    <a:pt x="159" y="195"/>
                    <a:pt x="158" y="197"/>
                  </a:cubicBezTo>
                  <a:close/>
                  <a:moveTo>
                    <a:pt x="131" y="194"/>
                  </a:moveTo>
                  <a:cubicBezTo>
                    <a:pt x="130" y="198"/>
                    <a:pt x="126" y="199"/>
                    <a:pt x="125" y="202"/>
                  </a:cubicBezTo>
                  <a:cubicBezTo>
                    <a:pt x="126" y="204"/>
                    <a:pt x="123" y="207"/>
                    <a:pt x="125" y="210"/>
                  </a:cubicBezTo>
                  <a:cubicBezTo>
                    <a:pt x="130" y="205"/>
                    <a:pt x="133" y="198"/>
                    <a:pt x="138" y="192"/>
                  </a:cubicBezTo>
                  <a:cubicBezTo>
                    <a:pt x="135" y="192"/>
                    <a:pt x="135" y="195"/>
                    <a:pt x="131" y="194"/>
                  </a:cubicBezTo>
                  <a:close/>
                  <a:moveTo>
                    <a:pt x="121" y="198"/>
                  </a:moveTo>
                  <a:cubicBezTo>
                    <a:pt x="123" y="197"/>
                    <a:pt x="125" y="194"/>
                    <a:pt x="125" y="192"/>
                  </a:cubicBezTo>
                  <a:cubicBezTo>
                    <a:pt x="123" y="195"/>
                    <a:pt x="120" y="195"/>
                    <a:pt x="121" y="198"/>
                  </a:cubicBezTo>
                  <a:close/>
                  <a:moveTo>
                    <a:pt x="177" y="193"/>
                  </a:moveTo>
                  <a:cubicBezTo>
                    <a:pt x="176" y="195"/>
                    <a:pt x="174" y="196"/>
                    <a:pt x="173" y="198"/>
                  </a:cubicBezTo>
                  <a:cubicBezTo>
                    <a:pt x="174" y="199"/>
                    <a:pt x="174" y="199"/>
                    <a:pt x="175" y="199"/>
                  </a:cubicBezTo>
                  <a:cubicBezTo>
                    <a:pt x="178" y="197"/>
                    <a:pt x="181" y="195"/>
                    <a:pt x="184" y="192"/>
                  </a:cubicBezTo>
                  <a:cubicBezTo>
                    <a:pt x="181" y="193"/>
                    <a:pt x="180" y="193"/>
                    <a:pt x="177" y="193"/>
                  </a:cubicBezTo>
                  <a:close/>
                  <a:moveTo>
                    <a:pt x="136" y="213"/>
                  </a:moveTo>
                  <a:cubicBezTo>
                    <a:pt x="137" y="215"/>
                    <a:pt x="138" y="217"/>
                    <a:pt x="139" y="218"/>
                  </a:cubicBezTo>
                  <a:cubicBezTo>
                    <a:pt x="141" y="213"/>
                    <a:pt x="150" y="210"/>
                    <a:pt x="147" y="202"/>
                  </a:cubicBezTo>
                  <a:cubicBezTo>
                    <a:pt x="148" y="202"/>
                    <a:pt x="148" y="200"/>
                    <a:pt x="149" y="200"/>
                  </a:cubicBezTo>
                  <a:cubicBezTo>
                    <a:pt x="150" y="201"/>
                    <a:pt x="150" y="202"/>
                    <a:pt x="151" y="203"/>
                  </a:cubicBezTo>
                  <a:cubicBezTo>
                    <a:pt x="153" y="203"/>
                    <a:pt x="153" y="200"/>
                    <a:pt x="156" y="199"/>
                  </a:cubicBezTo>
                  <a:cubicBezTo>
                    <a:pt x="155" y="197"/>
                    <a:pt x="154" y="195"/>
                    <a:pt x="153" y="193"/>
                  </a:cubicBezTo>
                  <a:cubicBezTo>
                    <a:pt x="148" y="200"/>
                    <a:pt x="142" y="207"/>
                    <a:pt x="136" y="213"/>
                  </a:cubicBezTo>
                  <a:close/>
                  <a:moveTo>
                    <a:pt x="251" y="197"/>
                  </a:moveTo>
                  <a:cubicBezTo>
                    <a:pt x="255" y="197"/>
                    <a:pt x="259" y="196"/>
                    <a:pt x="262" y="193"/>
                  </a:cubicBezTo>
                  <a:cubicBezTo>
                    <a:pt x="257" y="192"/>
                    <a:pt x="252" y="193"/>
                    <a:pt x="251" y="197"/>
                  </a:cubicBezTo>
                  <a:close/>
                  <a:moveTo>
                    <a:pt x="144" y="196"/>
                  </a:moveTo>
                  <a:cubicBezTo>
                    <a:pt x="142" y="202"/>
                    <a:pt x="134" y="203"/>
                    <a:pt x="134" y="210"/>
                  </a:cubicBezTo>
                  <a:cubicBezTo>
                    <a:pt x="139" y="206"/>
                    <a:pt x="145" y="200"/>
                    <a:pt x="147" y="194"/>
                  </a:cubicBezTo>
                  <a:cubicBezTo>
                    <a:pt x="146" y="195"/>
                    <a:pt x="146" y="196"/>
                    <a:pt x="144" y="196"/>
                  </a:cubicBezTo>
                  <a:close/>
                  <a:moveTo>
                    <a:pt x="85" y="200"/>
                  </a:moveTo>
                  <a:cubicBezTo>
                    <a:pt x="80" y="215"/>
                    <a:pt x="75" y="231"/>
                    <a:pt x="73" y="244"/>
                  </a:cubicBezTo>
                  <a:cubicBezTo>
                    <a:pt x="79" y="233"/>
                    <a:pt x="81" y="218"/>
                    <a:pt x="88" y="208"/>
                  </a:cubicBezTo>
                  <a:cubicBezTo>
                    <a:pt x="86" y="204"/>
                    <a:pt x="88" y="200"/>
                    <a:pt x="87" y="197"/>
                  </a:cubicBezTo>
                  <a:cubicBezTo>
                    <a:pt x="85" y="196"/>
                    <a:pt x="84" y="197"/>
                    <a:pt x="83" y="198"/>
                  </a:cubicBezTo>
                  <a:cubicBezTo>
                    <a:pt x="85" y="197"/>
                    <a:pt x="84" y="200"/>
                    <a:pt x="85" y="200"/>
                  </a:cubicBezTo>
                  <a:close/>
                  <a:moveTo>
                    <a:pt x="270" y="198"/>
                  </a:moveTo>
                  <a:cubicBezTo>
                    <a:pt x="272" y="199"/>
                    <a:pt x="274" y="199"/>
                    <a:pt x="275" y="197"/>
                  </a:cubicBezTo>
                  <a:cubicBezTo>
                    <a:pt x="274" y="196"/>
                    <a:pt x="271" y="196"/>
                    <a:pt x="270" y="198"/>
                  </a:cubicBezTo>
                  <a:close/>
                  <a:moveTo>
                    <a:pt x="293" y="199"/>
                  </a:moveTo>
                  <a:cubicBezTo>
                    <a:pt x="300" y="200"/>
                    <a:pt x="307" y="201"/>
                    <a:pt x="313" y="200"/>
                  </a:cubicBezTo>
                  <a:cubicBezTo>
                    <a:pt x="307" y="200"/>
                    <a:pt x="300" y="196"/>
                    <a:pt x="292" y="197"/>
                  </a:cubicBezTo>
                  <a:cubicBezTo>
                    <a:pt x="293" y="197"/>
                    <a:pt x="293" y="198"/>
                    <a:pt x="293" y="199"/>
                  </a:cubicBezTo>
                  <a:close/>
                  <a:moveTo>
                    <a:pt x="175" y="202"/>
                  </a:moveTo>
                  <a:cubicBezTo>
                    <a:pt x="176" y="202"/>
                    <a:pt x="176" y="203"/>
                    <a:pt x="176" y="203"/>
                  </a:cubicBezTo>
                  <a:cubicBezTo>
                    <a:pt x="178" y="203"/>
                    <a:pt x="180" y="200"/>
                    <a:pt x="180" y="198"/>
                  </a:cubicBezTo>
                  <a:cubicBezTo>
                    <a:pt x="178" y="199"/>
                    <a:pt x="177" y="201"/>
                    <a:pt x="175" y="202"/>
                  </a:cubicBezTo>
                  <a:close/>
                  <a:moveTo>
                    <a:pt x="205" y="206"/>
                  </a:moveTo>
                  <a:cubicBezTo>
                    <a:pt x="206" y="207"/>
                    <a:pt x="207" y="209"/>
                    <a:pt x="208" y="210"/>
                  </a:cubicBezTo>
                  <a:cubicBezTo>
                    <a:pt x="210" y="208"/>
                    <a:pt x="213" y="206"/>
                    <a:pt x="215" y="204"/>
                  </a:cubicBezTo>
                  <a:cubicBezTo>
                    <a:pt x="213" y="202"/>
                    <a:pt x="213" y="200"/>
                    <a:pt x="212" y="198"/>
                  </a:cubicBezTo>
                  <a:cubicBezTo>
                    <a:pt x="211" y="199"/>
                    <a:pt x="211" y="199"/>
                    <a:pt x="211" y="198"/>
                  </a:cubicBezTo>
                  <a:cubicBezTo>
                    <a:pt x="210" y="202"/>
                    <a:pt x="207" y="204"/>
                    <a:pt x="205" y="206"/>
                  </a:cubicBezTo>
                  <a:close/>
                  <a:moveTo>
                    <a:pt x="106" y="201"/>
                  </a:moveTo>
                  <a:cubicBezTo>
                    <a:pt x="108" y="202"/>
                    <a:pt x="109" y="200"/>
                    <a:pt x="108" y="199"/>
                  </a:cubicBezTo>
                  <a:cubicBezTo>
                    <a:pt x="108" y="200"/>
                    <a:pt x="106" y="200"/>
                    <a:pt x="106" y="201"/>
                  </a:cubicBezTo>
                  <a:close/>
                  <a:moveTo>
                    <a:pt x="381" y="200"/>
                  </a:moveTo>
                  <a:cubicBezTo>
                    <a:pt x="374" y="200"/>
                    <a:pt x="369" y="198"/>
                    <a:pt x="365" y="199"/>
                  </a:cubicBezTo>
                  <a:cubicBezTo>
                    <a:pt x="371" y="200"/>
                    <a:pt x="376" y="202"/>
                    <a:pt x="381" y="200"/>
                  </a:cubicBezTo>
                  <a:close/>
                  <a:moveTo>
                    <a:pt x="193" y="205"/>
                  </a:moveTo>
                  <a:cubicBezTo>
                    <a:pt x="194" y="208"/>
                    <a:pt x="194" y="211"/>
                    <a:pt x="196" y="212"/>
                  </a:cubicBezTo>
                  <a:cubicBezTo>
                    <a:pt x="203" y="210"/>
                    <a:pt x="198" y="202"/>
                    <a:pt x="198" y="199"/>
                  </a:cubicBezTo>
                  <a:cubicBezTo>
                    <a:pt x="196" y="200"/>
                    <a:pt x="194" y="202"/>
                    <a:pt x="193" y="205"/>
                  </a:cubicBezTo>
                  <a:close/>
                  <a:moveTo>
                    <a:pt x="163" y="210"/>
                  </a:moveTo>
                  <a:cubicBezTo>
                    <a:pt x="167" y="208"/>
                    <a:pt x="169" y="205"/>
                    <a:pt x="172" y="202"/>
                  </a:cubicBezTo>
                  <a:cubicBezTo>
                    <a:pt x="171" y="202"/>
                    <a:pt x="171" y="201"/>
                    <a:pt x="170" y="201"/>
                  </a:cubicBezTo>
                  <a:cubicBezTo>
                    <a:pt x="168" y="204"/>
                    <a:pt x="165" y="206"/>
                    <a:pt x="163" y="210"/>
                  </a:cubicBezTo>
                  <a:close/>
                  <a:moveTo>
                    <a:pt x="111" y="207"/>
                  </a:moveTo>
                  <a:cubicBezTo>
                    <a:pt x="112" y="209"/>
                    <a:pt x="111" y="209"/>
                    <a:pt x="113" y="210"/>
                  </a:cubicBezTo>
                  <a:cubicBezTo>
                    <a:pt x="113" y="207"/>
                    <a:pt x="114" y="204"/>
                    <a:pt x="116" y="205"/>
                  </a:cubicBezTo>
                  <a:cubicBezTo>
                    <a:pt x="116" y="204"/>
                    <a:pt x="116" y="203"/>
                    <a:pt x="116" y="203"/>
                  </a:cubicBezTo>
                  <a:cubicBezTo>
                    <a:pt x="114" y="203"/>
                    <a:pt x="113" y="206"/>
                    <a:pt x="111" y="207"/>
                  </a:cubicBezTo>
                  <a:close/>
                  <a:moveTo>
                    <a:pt x="354" y="203"/>
                  </a:moveTo>
                  <a:cubicBezTo>
                    <a:pt x="357" y="203"/>
                    <a:pt x="359" y="205"/>
                    <a:pt x="361" y="203"/>
                  </a:cubicBezTo>
                  <a:cubicBezTo>
                    <a:pt x="359" y="203"/>
                    <a:pt x="354" y="202"/>
                    <a:pt x="354" y="203"/>
                  </a:cubicBezTo>
                  <a:close/>
                  <a:moveTo>
                    <a:pt x="365" y="203"/>
                  </a:moveTo>
                  <a:cubicBezTo>
                    <a:pt x="366" y="203"/>
                    <a:pt x="369" y="204"/>
                    <a:pt x="369" y="203"/>
                  </a:cubicBezTo>
                  <a:cubicBezTo>
                    <a:pt x="368" y="204"/>
                    <a:pt x="366" y="201"/>
                    <a:pt x="365" y="203"/>
                  </a:cubicBezTo>
                  <a:close/>
                  <a:moveTo>
                    <a:pt x="102" y="206"/>
                  </a:moveTo>
                  <a:cubicBezTo>
                    <a:pt x="102" y="208"/>
                    <a:pt x="103" y="208"/>
                    <a:pt x="103" y="210"/>
                  </a:cubicBezTo>
                  <a:cubicBezTo>
                    <a:pt x="100" y="211"/>
                    <a:pt x="100" y="213"/>
                    <a:pt x="101" y="216"/>
                  </a:cubicBezTo>
                  <a:cubicBezTo>
                    <a:pt x="102" y="215"/>
                    <a:pt x="103" y="212"/>
                    <a:pt x="105" y="214"/>
                  </a:cubicBezTo>
                  <a:cubicBezTo>
                    <a:pt x="104" y="210"/>
                    <a:pt x="109" y="208"/>
                    <a:pt x="105" y="203"/>
                  </a:cubicBezTo>
                  <a:cubicBezTo>
                    <a:pt x="105" y="203"/>
                    <a:pt x="104" y="203"/>
                    <a:pt x="104" y="203"/>
                  </a:cubicBezTo>
                  <a:cubicBezTo>
                    <a:pt x="104" y="205"/>
                    <a:pt x="103" y="205"/>
                    <a:pt x="102" y="206"/>
                  </a:cubicBezTo>
                  <a:close/>
                  <a:moveTo>
                    <a:pt x="154" y="206"/>
                  </a:moveTo>
                  <a:cubicBezTo>
                    <a:pt x="153" y="208"/>
                    <a:pt x="153" y="210"/>
                    <a:pt x="154" y="211"/>
                  </a:cubicBezTo>
                  <a:cubicBezTo>
                    <a:pt x="155" y="209"/>
                    <a:pt x="160" y="207"/>
                    <a:pt x="157" y="203"/>
                  </a:cubicBezTo>
                  <a:cubicBezTo>
                    <a:pt x="156" y="205"/>
                    <a:pt x="156" y="206"/>
                    <a:pt x="154" y="206"/>
                  </a:cubicBezTo>
                  <a:close/>
                  <a:moveTo>
                    <a:pt x="396" y="205"/>
                  </a:moveTo>
                  <a:cubicBezTo>
                    <a:pt x="397" y="205"/>
                    <a:pt x="398" y="205"/>
                    <a:pt x="399" y="204"/>
                  </a:cubicBezTo>
                  <a:cubicBezTo>
                    <a:pt x="398" y="204"/>
                    <a:pt x="398" y="203"/>
                    <a:pt x="397" y="203"/>
                  </a:cubicBezTo>
                  <a:cubicBezTo>
                    <a:pt x="397" y="204"/>
                    <a:pt x="396" y="205"/>
                    <a:pt x="396" y="205"/>
                  </a:cubicBezTo>
                  <a:close/>
                  <a:moveTo>
                    <a:pt x="167" y="215"/>
                  </a:moveTo>
                  <a:cubicBezTo>
                    <a:pt x="169" y="212"/>
                    <a:pt x="172" y="210"/>
                    <a:pt x="173" y="207"/>
                  </a:cubicBezTo>
                  <a:cubicBezTo>
                    <a:pt x="171" y="203"/>
                    <a:pt x="162" y="212"/>
                    <a:pt x="167" y="215"/>
                  </a:cubicBezTo>
                  <a:close/>
                  <a:moveTo>
                    <a:pt x="115" y="217"/>
                  </a:moveTo>
                  <a:cubicBezTo>
                    <a:pt x="116" y="219"/>
                    <a:pt x="116" y="220"/>
                    <a:pt x="117" y="221"/>
                  </a:cubicBezTo>
                  <a:cubicBezTo>
                    <a:pt x="119" y="221"/>
                    <a:pt x="119" y="217"/>
                    <a:pt x="120" y="215"/>
                  </a:cubicBezTo>
                  <a:cubicBezTo>
                    <a:pt x="120" y="212"/>
                    <a:pt x="121" y="208"/>
                    <a:pt x="119" y="206"/>
                  </a:cubicBezTo>
                  <a:cubicBezTo>
                    <a:pt x="117" y="210"/>
                    <a:pt x="118" y="215"/>
                    <a:pt x="115" y="217"/>
                  </a:cubicBezTo>
                  <a:close/>
                  <a:moveTo>
                    <a:pt x="95" y="211"/>
                  </a:moveTo>
                  <a:cubicBezTo>
                    <a:pt x="96" y="210"/>
                    <a:pt x="96" y="209"/>
                    <a:pt x="96" y="207"/>
                  </a:cubicBezTo>
                  <a:cubicBezTo>
                    <a:pt x="96" y="207"/>
                    <a:pt x="96" y="207"/>
                    <a:pt x="95" y="207"/>
                  </a:cubicBezTo>
                  <a:cubicBezTo>
                    <a:pt x="95" y="208"/>
                    <a:pt x="94" y="210"/>
                    <a:pt x="95" y="211"/>
                  </a:cubicBezTo>
                  <a:close/>
                  <a:moveTo>
                    <a:pt x="238" y="216"/>
                  </a:moveTo>
                  <a:cubicBezTo>
                    <a:pt x="238" y="215"/>
                    <a:pt x="240" y="215"/>
                    <a:pt x="241" y="214"/>
                  </a:cubicBezTo>
                  <a:cubicBezTo>
                    <a:pt x="241" y="211"/>
                    <a:pt x="241" y="207"/>
                    <a:pt x="240" y="207"/>
                  </a:cubicBezTo>
                  <a:cubicBezTo>
                    <a:pt x="238" y="209"/>
                    <a:pt x="234" y="213"/>
                    <a:pt x="238" y="216"/>
                  </a:cubicBezTo>
                  <a:close/>
                  <a:moveTo>
                    <a:pt x="222" y="210"/>
                  </a:moveTo>
                  <a:cubicBezTo>
                    <a:pt x="223" y="210"/>
                    <a:pt x="222" y="212"/>
                    <a:pt x="224" y="212"/>
                  </a:cubicBezTo>
                  <a:cubicBezTo>
                    <a:pt x="223" y="210"/>
                    <a:pt x="225" y="208"/>
                    <a:pt x="223" y="207"/>
                  </a:cubicBezTo>
                  <a:cubicBezTo>
                    <a:pt x="224" y="209"/>
                    <a:pt x="222" y="208"/>
                    <a:pt x="222" y="210"/>
                  </a:cubicBezTo>
                  <a:close/>
                  <a:moveTo>
                    <a:pt x="183" y="217"/>
                  </a:moveTo>
                  <a:cubicBezTo>
                    <a:pt x="185" y="219"/>
                    <a:pt x="185" y="223"/>
                    <a:pt x="187" y="224"/>
                  </a:cubicBezTo>
                  <a:cubicBezTo>
                    <a:pt x="189" y="221"/>
                    <a:pt x="191" y="219"/>
                    <a:pt x="193" y="216"/>
                  </a:cubicBezTo>
                  <a:cubicBezTo>
                    <a:pt x="192" y="214"/>
                    <a:pt x="191" y="210"/>
                    <a:pt x="189" y="209"/>
                  </a:cubicBezTo>
                  <a:cubicBezTo>
                    <a:pt x="187" y="212"/>
                    <a:pt x="184" y="214"/>
                    <a:pt x="183" y="217"/>
                  </a:cubicBezTo>
                  <a:close/>
                  <a:moveTo>
                    <a:pt x="210" y="216"/>
                  </a:moveTo>
                  <a:cubicBezTo>
                    <a:pt x="212" y="214"/>
                    <a:pt x="216" y="211"/>
                    <a:pt x="216" y="209"/>
                  </a:cubicBezTo>
                  <a:cubicBezTo>
                    <a:pt x="214" y="210"/>
                    <a:pt x="208" y="213"/>
                    <a:pt x="210" y="216"/>
                  </a:cubicBezTo>
                  <a:close/>
                  <a:moveTo>
                    <a:pt x="155" y="214"/>
                  </a:moveTo>
                  <a:cubicBezTo>
                    <a:pt x="156" y="212"/>
                    <a:pt x="159" y="211"/>
                    <a:pt x="159" y="209"/>
                  </a:cubicBezTo>
                  <a:cubicBezTo>
                    <a:pt x="158" y="211"/>
                    <a:pt x="154" y="212"/>
                    <a:pt x="155" y="214"/>
                  </a:cubicBezTo>
                  <a:close/>
                  <a:moveTo>
                    <a:pt x="128" y="214"/>
                  </a:moveTo>
                  <a:cubicBezTo>
                    <a:pt x="128" y="212"/>
                    <a:pt x="131" y="211"/>
                    <a:pt x="129" y="210"/>
                  </a:cubicBezTo>
                  <a:cubicBezTo>
                    <a:pt x="129" y="211"/>
                    <a:pt x="126" y="212"/>
                    <a:pt x="128" y="214"/>
                  </a:cubicBezTo>
                  <a:close/>
                  <a:moveTo>
                    <a:pt x="168" y="217"/>
                  </a:moveTo>
                  <a:cubicBezTo>
                    <a:pt x="168" y="221"/>
                    <a:pt x="171" y="221"/>
                    <a:pt x="172" y="225"/>
                  </a:cubicBezTo>
                  <a:cubicBezTo>
                    <a:pt x="178" y="222"/>
                    <a:pt x="181" y="215"/>
                    <a:pt x="174" y="210"/>
                  </a:cubicBezTo>
                  <a:cubicBezTo>
                    <a:pt x="173" y="214"/>
                    <a:pt x="170" y="216"/>
                    <a:pt x="168" y="217"/>
                  </a:cubicBezTo>
                  <a:close/>
                  <a:moveTo>
                    <a:pt x="227" y="216"/>
                  </a:moveTo>
                  <a:cubicBezTo>
                    <a:pt x="230" y="216"/>
                    <a:pt x="228" y="211"/>
                    <a:pt x="227" y="210"/>
                  </a:cubicBezTo>
                  <a:cubicBezTo>
                    <a:pt x="227" y="213"/>
                    <a:pt x="227" y="214"/>
                    <a:pt x="227" y="216"/>
                  </a:cubicBezTo>
                  <a:close/>
                  <a:moveTo>
                    <a:pt x="197" y="218"/>
                  </a:moveTo>
                  <a:cubicBezTo>
                    <a:pt x="200" y="217"/>
                    <a:pt x="200" y="215"/>
                    <a:pt x="203" y="215"/>
                  </a:cubicBezTo>
                  <a:cubicBezTo>
                    <a:pt x="202" y="213"/>
                    <a:pt x="203" y="211"/>
                    <a:pt x="201" y="211"/>
                  </a:cubicBezTo>
                  <a:cubicBezTo>
                    <a:pt x="199" y="213"/>
                    <a:pt x="197" y="215"/>
                    <a:pt x="197" y="218"/>
                  </a:cubicBezTo>
                  <a:close/>
                  <a:moveTo>
                    <a:pt x="107" y="216"/>
                  </a:moveTo>
                  <a:cubicBezTo>
                    <a:pt x="109" y="215"/>
                    <a:pt x="111" y="213"/>
                    <a:pt x="108" y="212"/>
                  </a:cubicBezTo>
                  <a:cubicBezTo>
                    <a:pt x="108" y="213"/>
                    <a:pt x="108" y="214"/>
                    <a:pt x="107" y="216"/>
                  </a:cubicBezTo>
                  <a:close/>
                  <a:moveTo>
                    <a:pt x="143" y="224"/>
                  </a:moveTo>
                  <a:cubicBezTo>
                    <a:pt x="145" y="220"/>
                    <a:pt x="153" y="217"/>
                    <a:pt x="149" y="212"/>
                  </a:cubicBezTo>
                  <a:cubicBezTo>
                    <a:pt x="148" y="216"/>
                    <a:pt x="138" y="220"/>
                    <a:pt x="143" y="224"/>
                  </a:cubicBezTo>
                  <a:close/>
                  <a:moveTo>
                    <a:pt x="128" y="217"/>
                  </a:moveTo>
                  <a:cubicBezTo>
                    <a:pt x="129" y="216"/>
                    <a:pt x="128" y="219"/>
                    <a:pt x="129" y="218"/>
                  </a:cubicBezTo>
                  <a:cubicBezTo>
                    <a:pt x="131" y="217"/>
                    <a:pt x="131" y="216"/>
                    <a:pt x="132" y="214"/>
                  </a:cubicBezTo>
                  <a:cubicBezTo>
                    <a:pt x="132" y="213"/>
                    <a:pt x="131" y="212"/>
                    <a:pt x="130" y="212"/>
                  </a:cubicBezTo>
                  <a:cubicBezTo>
                    <a:pt x="130" y="214"/>
                    <a:pt x="128" y="214"/>
                    <a:pt x="128" y="217"/>
                  </a:cubicBezTo>
                  <a:close/>
                  <a:moveTo>
                    <a:pt x="158" y="217"/>
                  </a:moveTo>
                  <a:cubicBezTo>
                    <a:pt x="159" y="215"/>
                    <a:pt x="161" y="215"/>
                    <a:pt x="161" y="213"/>
                  </a:cubicBezTo>
                  <a:cubicBezTo>
                    <a:pt x="159" y="213"/>
                    <a:pt x="157" y="215"/>
                    <a:pt x="158" y="217"/>
                  </a:cubicBezTo>
                  <a:close/>
                  <a:moveTo>
                    <a:pt x="157" y="221"/>
                  </a:moveTo>
                  <a:cubicBezTo>
                    <a:pt x="158" y="222"/>
                    <a:pt x="159" y="222"/>
                    <a:pt x="159" y="224"/>
                  </a:cubicBezTo>
                  <a:cubicBezTo>
                    <a:pt x="161" y="222"/>
                    <a:pt x="163" y="220"/>
                    <a:pt x="164" y="218"/>
                  </a:cubicBezTo>
                  <a:cubicBezTo>
                    <a:pt x="163" y="212"/>
                    <a:pt x="158" y="217"/>
                    <a:pt x="157" y="221"/>
                  </a:cubicBezTo>
                  <a:close/>
                  <a:moveTo>
                    <a:pt x="246" y="215"/>
                  </a:moveTo>
                  <a:cubicBezTo>
                    <a:pt x="248" y="218"/>
                    <a:pt x="246" y="219"/>
                    <a:pt x="245" y="220"/>
                  </a:cubicBezTo>
                  <a:cubicBezTo>
                    <a:pt x="246" y="221"/>
                    <a:pt x="247" y="219"/>
                    <a:pt x="247" y="220"/>
                  </a:cubicBezTo>
                  <a:cubicBezTo>
                    <a:pt x="246" y="223"/>
                    <a:pt x="248" y="228"/>
                    <a:pt x="245" y="230"/>
                  </a:cubicBezTo>
                  <a:cubicBezTo>
                    <a:pt x="243" y="228"/>
                    <a:pt x="244" y="227"/>
                    <a:pt x="243" y="226"/>
                  </a:cubicBezTo>
                  <a:cubicBezTo>
                    <a:pt x="241" y="233"/>
                    <a:pt x="245" y="237"/>
                    <a:pt x="244" y="244"/>
                  </a:cubicBezTo>
                  <a:cubicBezTo>
                    <a:pt x="243" y="245"/>
                    <a:pt x="242" y="246"/>
                    <a:pt x="241" y="247"/>
                  </a:cubicBezTo>
                  <a:cubicBezTo>
                    <a:pt x="243" y="248"/>
                    <a:pt x="241" y="250"/>
                    <a:pt x="241" y="252"/>
                  </a:cubicBezTo>
                  <a:cubicBezTo>
                    <a:pt x="244" y="254"/>
                    <a:pt x="243" y="261"/>
                    <a:pt x="246" y="264"/>
                  </a:cubicBezTo>
                  <a:cubicBezTo>
                    <a:pt x="247" y="246"/>
                    <a:pt x="250" y="231"/>
                    <a:pt x="249" y="217"/>
                  </a:cubicBezTo>
                  <a:cubicBezTo>
                    <a:pt x="249" y="217"/>
                    <a:pt x="249" y="218"/>
                    <a:pt x="248" y="218"/>
                  </a:cubicBezTo>
                  <a:cubicBezTo>
                    <a:pt x="248" y="215"/>
                    <a:pt x="250" y="218"/>
                    <a:pt x="249" y="215"/>
                  </a:cubicBezTo>
                  <a:cubicBezTo>
                    <a:pt x="249" y="215"/>
                    <a:pt x="247" y="215"/>
                    <a:pt x="246" y="215"/>
                  </a:cubicBezTo>
                  <a:close/>
                  <a:moveTo>
                    <a:pt x="212" y="222"/>
                  </a:moveTo>
                  <a:cubicBezTo>
                    <a:pt x="214" y="224"/>
                    <a:pt x="215" y="228"/>
                    <a:pt x="217" y="230"/>
                  </a:cubicBezTo>
                  <a:cubicBezTo>
                    <a:pt x="217" y="226"/>
                    <a:pt x="218" y="218"/>
                    <a:pt x="217" y="215"/>
                  </a:cubicBezTo>
                  <a:cubicBezTo>
                    <a:pt x="216" y="218"/>
                    <a:pt x="213" y="219"/>
                    <a:pt x="212" y="222"/>
                  </a:cubicBezTo>
                  <a:close/>
                  <a:moveTo>
                    <a:pt x="89" y="228"/>
                  </a:moveTo>
                  <a:cubicBezTo>
                    <a:pt x="92" y="225"/>
                    <a:pt x="95" y="221"/>
                    <a:pt x="95" y="216"/>
                  </a:cubicBezTo>
                  <a:cubicBezTo>
                    <a:pt x="92" y="220"/>
                    <a:pt x="90" y="223"/>
                    <a:pt x="89" y="228"/>
                  </a:cubicBezTo>
                  <a:close/>
                  <a:moveTo>
                    <a:pt x="109" y="222"/>
                  </a:moveTo>
                  <a:cubicBezTo>
                    <a:pt x="110" y="222"/>
                    <a:pt x="110" y="222"/>
                    <a:pt x="110" y="223"/>
                  </a:cubicBezTo>
                  <a:cubicBezTo>
                    <a:pt x="110" y="223"/>
                    <a:pt x="110" y="224"/>
                    <a:pt x="109" y="223"/>
                  </a:cubicBezTo>
                  <a:cubicBezTo>
                    <a:pt x="110" y="222"/>
                    <a:pt x="108" y="223"/>
                    <a:pt x="108" y="222"/>
                  </a:cubicBezTo>
                  <a:cubicBezTo>
                    <a:pt x="109" y="220"/>
                    <a:pt x="111" y="219"/>
                    <a:pt x="112" y="217"/>
                  </a:cubicBezTo>
                  <a:cubicBezTo>
                    <a:pt x="109" y="217"/>
                    <a:pt x="109" y="220"/>
                    <a:pt x="107" y="221"/>
                  </a:cubicBezTo>
                  <a:cubicBezTo>
                    <a:pt x="107" y="223"/>
                    <a:pt x="108" y="223"/>
                    <a:pt x="108" y="224"/>
                  </a:cubicBezTo>
                  <a:cubicBezTo>
                    <a:pt x="108" y="225"/>
                    <a:pt x="109" y="224"/>
                    <a:pt x="109" y="224"/>
                  </a:cubicBezTo>
                  <a:cubicBezTo>
                    <a:pt x="108" y="226"/>
                    <a:pt x="109" y="229"/>
                    <a:pt x="110" y="230"/>
                  </a:cubicBezTo>
                  <a:cubicBezTo>
                    <a:pt x="112" y="226"/>
                    <a:pt x="112" y="222"/>
                    <a:pt x="113" y="218"/>
                  </a:cubicBezTo>
                  <a:cubicBezTo>
                    <a:pt x="109" y="220"/>
                    <a:pt x="112" y="221"/>
                    <a:pt x="109" y="222"/>
                  </a:cubicBezTo>
                  <a:close/>
                  <a:moveTo>
                    <a:pt x="146" y="223"/>
                  </a:moveTo>
                  <a:cubicBezTo>
                    <a:pt x="144" y="223"/>
                    <a:pt x="143" y="226"/>
                    <a:pt x="143" y="227"/>
                  </a:cubicBezTo>
                  <a:cubicBezTo>
                    <a:pt x="144" y="225"/>
                    <a:pt x="144" y="228"/>
                    <a:pt x="145" y="228"/>
                  </a:cubicBezTo>
                  <a:cubicBezTo>
                    <a:pt x="147" y="224"/>
                    <a:pt x="153" y="220"/>
                    <a:pt x="152" y="217"/>
                  </a:cubicBezTo>
                  <a:cubicBezTo>
                    <a:pt x="148" y="219"/>
                    <a:pt x="148" y="223"/>
                    <a:pt x="144" y="226"/>
                  </a:cubicBezTo>
                  <a:cubicBezTo>
                    <a:pt x="144" y="225"/>
                    <a:pt x="146" y="224"/>
                    <a:pt x="146" y="223"/>
                  </a:cubicBezTo>
                  <a:close/>
                  <a:moveTo>
                    <a:pt x="121" y="229"/>
                  </a:moveTo>
                  <a:cubicBezTo>
                    <a:pt x="124" y="227"/>
                    <a:pt x="125" y="224"/>
                    <a:pt x="127" y="221"/>
                  </a:cubicBezTo>
                  <a:cubicBezTo>
                    <a:pt x="126" y="219"/>
                    <a:pt x="125" y="219"/>
                    <a:pt x="124" y="217"/>
                  </a:cubicBezTo>
                  <a:cubicBezTo>
                    <a:pt x="121" y="220"/>
                    <a:pt x="123" y="225"/>
                    <a:pt x="121" y="229"/>
                  </a:cubicBezTo>
                  <a:close/>
                  <a:moveTo>
                    <a:pt x="131" y="224"/>
                  </a:moveTo>
                  <a:cubicBezTo>
                    <a:pt x="132" y="224"/>
                    <a:pt x="132" y="225"/>
                    <a:pt x="133" y="225"/>
                  </a:cubicBezTo>
                  <a:cubicBezTo>
                    <a:pt x="134" y="223"/>
                    <a:pt x="135" y="222"/>
                    <a:pt x="136" y="221"/>
                  </a:cubicBezTo>
                  <a:cubicBezTo>
                    <a:pt x="136" y="219"/>
                    <a:pt x="135" y="218"/>
                    <a:pt x="134" y="217"/>
                  </a:cubicBezTo>
                  <a:cubicBezTo>
                    <a:pt x="132" y="219"/>
                    <a:pt x="131" y="221"/>
                    <a:pt x="131" y="224"/>
                  </a:cubicBezTo>
                  <a:close/>
                  <a:moveTo>
                    <a:pt x="201" y="224"/>
                  </a:moveTo>
                  <a:cubicBezTo>
                    <a:pt x="201" y="225"/>
                    <a:pt x="201" y="225"/>
                    <a:pt x="202" y="225"/>
                  </a:cubicBezTo>
                  <a:cubicBezTo>
                    <a:pt x="202" y="223"/>
                    <a:pt x="207" y="221"/>
                    <a:pt x="205" y="219"/>
                  </a:cubicBezTo>
                  <a:cubicBezTo>
                    <a:pt x="204" y="221"/>
                    <a:pt x="202" y="222"/>
                    <a:pt x="201" y="224"/>
                  </a:cubicBezTo>
                  <a:close/>
                  <a:moveTo>
                    <a:pt x="220" y="224"/>
                  </a:moveTo>
                  <a:cubicBezTo>
                    <a:pt x="222" y="224"/>
                    <a:pt x="222" y="223"/>
                    <a:pt x="223" y="223"/>
                  </a:cubicBezTo>
                  <a:cubicBezTo>
                    <a:pt x="222" y="222"/>
                    <a:pt x="222" y="220"/>
                    <a:pt x="220" y="219"/>
                  </a:cubicBezTo>
                  <a:cubicBezTo>
                    <a:pt x="220" y="221"/>
                    <a:pt x="220" y="223"/>
                    <a:pt x="220" y="224"/>
                  </a:cubicBezTo>
                  <a:close/>
                  <a:moveTo>
                    <a:pt x="174" y="229"/>
                  </a:moveTo>
                  <a:cubicBezTo>
                    <a:pt x="175" y="231"/>
                    <a:pt x="175" y="232"/>
                    <a:pt x="177" y="235"/>
                  </a:cubicBezTo>
                  <a:cubicBezTo>
                    <a:pt x="180" y="233"/>
                    <a:pt x="182" y="230"/>
                    <a:pt x="184" y="227"/>
                  </a:cubicBezTo>
                  <a:cubicBezTo>
                    <a:pt x="183" y="225"/>
                    <a:pt x="182" y="222"/>
                    <a:pt x="180" y="220"/>
                  </a:cubicBezTo>
                  <a:cubicBezTo>
                    <a:pt x="178" y="223"/>
                    <a:pt x="176" y="225"/>
                    <a:pt x="174" y="229"/>
                  </a:cubicBezTo>
                  <a:close/>
                  <a:moveTo>
                    <a:pt x="161" y="229"/>
                  </a:moveTo>
                  <a:cubicBezTo>
                    <a:pt x="163" y="229"/>
                    <a:pt x="163" y="232"/>
                    <a:pt x="165" y="232"/>
                  </a:cubicBezTo>
                  <a:cubicBezTo>
                    <a:pt x="166" y="232"/>
                    <a:pt x="166" y="231"/>
                    <a:pt x="167" y="231"/>
                  </a:cubicBezTo>
                  <a:cubicBezTo>
                    <a:pt x="167" y="232"/>
                    <a:pt x="166" y="232"/>
                    <a:pt x="167" y="233"/>
                  </a:cubicBezTo>
                  <a:cubicBezTo>
                    <a:pt x="169" y="232"/>
                    <a:pt x="169" y="230"/>
                    <a:pt x="170" y="229"/>
                  </a:cubicBezTo>
                  <a:cubicBezTo>
                    <a:pt x="168" y="226"/>
                    <a:pt x="168" y="223"/>
                    <a:pt x="166" y="222"/>
                  </a:cubicBezTo>
                  <a:cubicBezTo>
                    <a:pt x="164" y="224"/>
                    <a:pt x="161" y="225"/>
                    <a:pt x="161" y="229"/>
                  </a:cubicBezTo>
                  <a:close/>
                  <a:moveTo>
                    <a:pt x="190" y="225"/>
                  </a:moveTo>
                  <a:cubicBezTo>
                    <a:pt x="189" y="226"/>
                    <a:pt x="188" y="226"/>
                    <a:pt x="188" y="228"/>
                  </a:cubicBezTo>
                  <a:cubicBezTo>
                    <a:pt x="190" y="228"/>
                    <a:pt x="192" y="226"/>
                    <a:pt x="190" y="225"/>
                  </a:cubicBezTo>
                  <a:close/>
                  <a:moveTo>
                    <a:pt x="190" y="231"/>
                  </a:moveTo>
                  <a:cubicBezTo>
                    <a:pt x="193" y="229"/>
                    <a:pt x="198" y="225"/>
                    <a:pt x="195" y="222"/>
                  </a:cubicBezTo>
                  <a:cubicBezTo>
                    <a:pt x="193" y="225"/>
                    <a:pt x="188" y="228"/>
                    <a:pt x="190" y="231"/>
                  </a:cubicBezTo>
                  <a:close/>
                  <a:moveTo>
                    <a:pt x="147" y="230"/>
                  </a:moveTo>
                  <a:cubicBezTo>
                    <a:pt x="147" y="229"/>
                    <a:pt x="149" y="228"/>
                    <a:pt x="149" y="229"/>
                  </a:cubicBezTo>
                  <a:cubicBezTo>
                    <a:pt x="149" y="230"/>
                    <a:pt x="148" y="230"/>
                    <a:pt x="147" y="231"/>
                  </a:cubicBezTo>
                  <a:cubicBezTo>
                    <a:pt x="147" y="233"/>
                    <a:pt x="148" y="235"/>
                    <a:pt x="150" y="236"/>
                  </a:cubicBezTo>
                  <a:cubicBezTo>
                    <a:pt x="152" y="233"/>
                    <a:pt x="155" y="230"/>
                    <a:pt x="157" y="227"/>
                  </a:cubicBezTo>
                  <a:cubicBezTo>
                    <a:pt x="156" y="226"/>
                    <a:pt x="156" y="224"/>
                    <a:pt x="155" y="223"/>
                  </a:cubicBezTo>
                  <a:cubicBezTo>
                    <a:pt x="151" y="222"/>
                    <a:pt x="148" y="227"/>
                    <a:pt x="147" y="230"/>
                  </a:cubicBezTo>
                  <a:close/>
                  <a:moveTo>
                    <a:pt x="93" y="234"/>
                  </a:moveTo>
                  <a:cubicBezTo>
                    <a:pt x="95" y="231"/>
                    <a:pt x="97" y="227"/>
                    <a:pt x="96" y="223"/>
                  </a:cubicBezTo>
                  <a:cubicBezTo>
                    <a:pt x="95" y="227"/>
                    <a:pt x="94" y="231"/>
                    <a:pt x="93" y="234"/>
                  </a:cubicBezTo>
                  <a:close/>
                  <a:moveTo>
                    <a:pt x="124" y="234"/>
                  </a:moveTo>
                  <a:cubicBezTo>
                    <a:pt x="126" y="233"/>
                    <a:pt x="129" y="230"/>
                    <a:pt x="130" y="227"/>
                  </a:cubicBezTo>
                  <a:cubicBezTo>
                    <a:pt x="130" y="226"/>
                    <a:pt x="129" y="225"/>
                    <a:pt x="128" y="224"/>
                  </a:cubicBezTo>
                  <a:cubicBezTo>
                    <a:pt x="127" y="227"/>
                    <a:pt x="121" y="230"/>
                    <a:pt x="124" y="234"/>
                  </a:cubicBezTo>
                  <a:close/>
                  <a:moveTo>
                    <a:pt x="203" y="227"/>
                  </a:moveTo>
                  <a:cubicBezTo>
                    <a:pt x="203" y="226"/>
                    <a:pt x="205" y="226"/>
                    <a:pt x="205" y="224"/>
                  </a:cubicBezTo>
                  <a:cubicBezTo>
                    <a:pt x="203" y="224"/>
                    <a:pt x="202" y="226"/>
                    <a:pt x="203" y="227"/>
                  </a:cubicBezTo>
                  <a:close/>
                  <a:moveTo>
                    <a:pt x="135" y="229"/>
                  </a:moveTo>
                  <a:cubicBezTo>
                    <a:pt x="135" y="230"/>
                    <a:pt x="137" y="231"/>
                    <a:pt x="136" y="232"/>
                  </a:cubicBezTo>
                  <a:cubicBezTo>
                    <a:pt x="138" y="231"/>
                    <a:pt x="139" y="229"/>
                    <a:pt x="140" y="227"/>
                  </a:cubicBezTo>
                  <a:cubicBezTo>
                    <a:pt x="140" y="226"/>
                    <a:pt x="140" y="225"/>
                    <a:pt x="138" y="225"/>
                  </a:cubicBezTo>
                  <a:cubicBezTo>
                    <a:pt x="138" y="227"/>
                    <a:pt x="136" y="228"/>
                    <a:pt x="135" y="229"/>
                  </a:cubicBezTo>
                  <a:close/>
                  <a:moveTo>
                    <a:pt x="203" y="232"/>
                  </a:moveTo>
                  <a:cubicBezTo>
                    <a:pt x="205" y="234"/>
                    <a:pt x="207" y="237"/>
                    <a:pt x="207" y="239"/>
                  </a:cubicBezTo>
                  <a:cubicBezTo>
                    <a:pt x="210" y="239"/>
                    <a:pt x="213" y="235"/>
                    <a:pt x="213" y="233"/>
                  </a:cubicBezTo>
                  <a:cubicBezTo>
                    <a:pt x="210" y="233"/>
                    <a:pt x="211" y="226"/>
                    <a:pt x="207" y="225"/>
                  </a:cubicBezTo>
                  <a:cubicBezTo>
                    <a:pt x="206" y="228"/>
                    <a:pt x="204" y="230"/>
                    <a:pt x="203" y="232"/>
                  </a:cubicBezTo>
                  <a:close/>
                  <a:moveTo>
                    <a:pt x="103" y="234"/>
                  </a:moveTo>
                  <a:cubicBezTo>
                    <a:pt x="104" y="232"/>
                    <a:pt x="104" y="230"/>
                    <a:pt x="105" y="228"/>
                  </a:cubicBezTo>
                  <a:cubicBezTo>
                    <a:pt x="105" y="228"/>
                    <a:pt x="104" y="228"/>
                    <a:pt x="103" y="228"/>
                  </a:cubicBezTo>
                  <a:cubicBezTo>
                    <a:pt x="105" y="230"/>
                    <a:pt x="101" y="232"/>
                    <a:pt x="103" y="234"/>
                  </a:cubicBezTo>
                  <a:close/>
                  <a:moveTo>
                    <a:pt x="220" y="229"/>
                  </a:moveTo>
                  <a:cubicBezTo>
                    <a:pt x="221" y="232"/>
                    <a:pt x="219" y="235"/>
                    <a:pt x="221" y="237"/>
                  </a:cubicBezTo>
                  <a:cubicBezTo>
                    <a:pt x="223" y="234"/>
                    <a:pt x="226" y="234"/>
                    <a:pt x="226" y="230"/>
                  </a:cubicBezTo>
                  <a:cubicBezTo>
                    <a:pt x="225" y="229"/>
                    <a:pt x="225" y="228"/>
                    <a:pt x="225" y="228"/>
                  </a:cubicBezTo>
                  <a:cubicBezTo>
                    <a:pt x="224" y="228"/>
                    <a:pt x="222" y="228"/>
                    <a:pt x="222" y="228"/>
                  </a:cubicBezTo>
                  <a:cubicBezTo>
                    <a:pt x="222" y="229"/>
                    <a:pt x="222" y="229"/>
                    <a:pt x="220" y="229"/>
                  </a:cubicBezTo>
                  <a:close/>
                  <a:moveTo>
                    <a:pt x="85" y="242"/>
                  </a:moveTo>
                  <a:cubicBezTo>
                    <a:pt x="88" y="238"/>
                    <a:pt x="91" y="233"/>
                    <a:pt x="90" y="229"/>
                  </a:cubicBezTo>
                  <a:cubicBezTo>
                    <a:pt x="88" y="233"/>
                    <a:pt x="83" y="236"/>
                    <a:pt x="85" y="242"/>
                  </a:cubicBezTo>
                  <a:close/>
                  <a:moveTo>
                    <a:pt x="138" y="235"/>
                  </a:moveTo>
                  <a:cubicBezTo>
                    <a:pt x="140" y="234"/>
                    <a:pt x="141" y="233"/>
                    <a:pt x="142" y="230"/>
                  </a:cubicBezTo>
                  <a:cubicBezTo>
                    <a:pt x="142" y="230"/>
                    <a:pt x="141" y="230"/>
                    <a:pt x="141" y="230"/>
                  </a:cubicBezTo>
                  <a:cubicBezTo>
                    <a:pt x="141" y="232"/>
                    <a:pt x="136" y="232"/>
                    <a:pt x="138" y="235"/>
                  </a:cubicBezTo>
                  <a:close/>
                  <a:moveTo>
                    <a:pt x="151" y="241"/>
                  </a:moveTo>
                  <a:cubicBezTo>
                    <a:pt x="154" y="241"/>
                    <a:pt x="153" y="244"/>
                    <a:pt x="155" y="244"/>
                  </a:cubicBezTo>
                  <a:cubicBezTo>
                    <a:pt x="159" y="240"/>
                    <a:pt x="165" y="234"/>
                    <a:pt x="158" y="230"/>
                  </a:cubicBezTo>
                  <a:cubicBezTo>
                    <a:pt x="156" y="234"/>
                    <a:pt x="151" y="236"/>
                    <a:pt x="151" y="241"/>
                  </a:cubicBezTo>
                  <a:close/>
                  <a:moveTo>
                    <a:pt x="179" y="237"/>
                  </a:moveTo>
                  <a:cubicBezTo>
                    <a:pt x="180" y="240"/>
                    <a:pt x="181" y="241"/>
                    <a:pt x="182" y="243"/>
                  </a:cubicBezTo>
                  <a:cubicBezTo>
                    <a:pt x="184" y="240"/>
                    <a:pt x="187" y="239"/>
                    <a:pt x="188" y="235"/>
                  </a:cubicBezTo>
                  <a:cubicBezTo>
                    <a:pt x="187" y="233"/>
                    <a:pt x="186" y="232"/>
                    <a:pt x="186" y="230"/>
                  </a:cubicBezTo>
                  <a:cubicBezTo>
                    <a:pt x="182" y="232"/>
                    <a:pt x="182" y="236"/>
                    <a:pt x="179" y="237"/>
                  </a:cubicBezTo>
                  <a:close/>
                  <a:moveTo>
                    <a:pt x="192" y="235"/>
                  </a:moveTo>
                  <a:cubicBezTo>
                    <a:pt x="193" y="236"/>
                    <a:pt x="193" y="237"/>
                    <a:pt x="194" y="237"/>
                  </a:cubicBezTo>
                  <a:cubicBezTo>
                    <a:pt x="196" y="236"/>
                    <a:pt x="196" y="231"/>
                    <a:pt x="195" y="230"/>
                  </a:cubicBezTo>
                  <a:cubicBezTo>
                    <a:pt x="195" y="233"/>
                    <a:pt x="193" y="233"/>
                    <a:pt x="192" y="235"/>
                  </a:cubicBezTo>
                  <a:close/>
                  <a:moveTo>
                    <a:pt x="106" y="236"/>
                  </a:moveTo>
                  <a:cubicBezTo>
                    <a:pt x="107" y="236"/>
                    <a:pt x="107" y="235"/>
                    <a:pt x="108" y="235"/>
                  </a:cubicBezTo>
                  <a:cubicBezTo>
                    <a:pt x="108" y="233"/>
                    <a:pt x="108" y="231"/>
                    <a:pt x="106" y="231"/>
                  </a:cubicBezTo>
                  <a:cubicBezTo>
                    <a:pt x="105" y="233"/>
                    <a:pt x="105" y="235"/>
                    <a:pt x="106" y="236"/>
                  </a:cubicBezTo>
                  <a:close/>
                  <a:moveTo>
                    <a:pt x="113" y="234"/>
                  </a:moveTo>
                  <a:cubicBezTo>
                    <a:pt x="113" y="236"/>
                    <a:pt x="114" y="237"/>
                    <a:pt x="115" y="237"/>
                  </a:cubicBezTo>
                  <a:cubicBezTo>
                    <a:pt x="117" y="236"/>
                    <a:pt x="118" y="233"/>
                    <a:pt x="117" y="231"/>
                  </a:cubicBezTo>
                  <a:cubicBezTo>
                    <a:pt x="115" y="232"/>
                    <a:pt x="114" y="234"/>
                    <a:pt x="113" y="234"/>
                  </a:cubicBezTo>
                  <a:close/>
                  <a:moveTo>
                    <a:pt x="168" y="239"/>
                  </a:moveTo>
                  <a:cubicBezTo>
                    <a:pt x="170" y="239"/>
                    <a:pt x="169" y="242"/>
                    <a:pt x="171" y="243"/>
                  </a:cubicBezTo>
                  <a:cubicBezTo>
                    <a:pt x="172" y="241"/>
                    <a:pt x="174" y="239"/>
                    <a:pt x="175" y="237"/>
                  </a:cubicBezTo>
                  <a:cubicBezTo>
                    <a:pt x="173" y="236"/>
                    <a:pt x="174" y="233"/>
                    <a:pt x="171" y="232"/>
                  </a:cubicBezTo>
                  <a:cubicBezTo>
                    <a:pt x="170" y="234"/>
                    <a:pt x="167" y="235"/>
                    <a:pt x="168" y="239"/>
                  </a:cubicBezTo>
                  <a:close/>
                  <a:moveTo>
                    <a:pt x="127" y="240"/>
                  </a:moveTo>
                  <a:cubicBezTo>
                    <a:pt x="129" y="240"/>
                    <a:pt x="127" y="241"/>
                    <a:pt x="129" y="242"/>
                  </a:cubicBezTo>
                  <a:cubicBezTo>
                    <a:pt x="131" y="239"/>
                    <a:pt x="133" y="237"/>
                    <a:pt x="134" y="234"/>
                  </a:cubicBezTo>
                  <a:cubicBezTo>
                    <a:pt x="132" y="230"/>
                    <a:pt x="129" y="238"/>
                    <a:pt x="127" y="240"/>
                  </a:cubicBezTo>
                  <a:close/>
                  <a:moveTo>
                    <a:pt x="141" y="238"/>
                  </a:moveTo>
                  <a:cubicBezTo>
                    <a:pt x="142" y="239"/>
                    <a:pt x="142" y="240"/>
                    <a:pt x="141" y="241"/>
                  </a:cubicBezTo>
                  <a:cubicBezTo>
                    <a:pt x="143" y="241"/>
                    <a:pt x="143" y="242"/>
                    <a:pt x="144" y="242"/>
                  </a:cubicBezTo>
                  <a:cubicBezTo>
                    <a:pt x="149" y="240"/>
                    <a:pt x="147" y="236"/>
                    <a:pt x="143" y="233"/>
                  </a:cubicBezTo>
                  <a:cubicBezTo>
                    <a:pt x="142" y="235"/>
                    <a:pt x="141" y="235"/>
                    <a:pt x="141" y="238"/>
                  </a:cubicBezTo>
                  <a:close/>
                  <a:moveTo>
                    <a:pt x="230" y="245"/>
                  </a:moveTo>
                  <a:cubicBezTo>
                    <a:pt x="232" y="243"/>
                    <a:pt x="231" y="241"/>
                    <a:pt x="233" y="240"/>
                  </a:cubicBezTo>
                  <a:cubicBezTo>
                    <a:pt x="234" y="237"/>
                    <a:pt x="231" y="234"/>
                    <a:pt x="230" y="234"/>
                  </a:cubicBezTo>
                  <a:cubicBezTo>
                    <a:pt x="231" y="235"/>
                    <a:pt x="231" y="237"/>
                    <a:pt x="232" y="239"/>
                  </a:cubicBezTo>
                  <a:cubicBezTo>
                    <a:pt x="229" y="240"/>
                    <a:pt x="230" y="244"/>
                    <a:pt x="230" y="245"/>
                  </a:cubicBezTo>
                  <a:close/>
                  <a:moveTo>
                    <a:pt x="199" y="240"/>
                  </a:moveTo>
                  <a:cubicBezTo>
                    <a:pt x="198" y="240"/>
                    <a:pt x="196" y="240"/>
                    <a:pt x="195" y="240"/>
                  </a:cubicBezTo>
                  <a:cubicBezTo>
                    <a:pt x="198" y="242"/>
                    <a:pt x="197" y="246"/>
                    <a:pt x="200" y="249"/>
                  </a:cubicBezTo>
                  <a:cubicBezTo>
                    <a:pt x="202" y="246"/>
                    <a:pt x="204" y="245"/>
                    <a:pt x="206" y="243"/>
                  </a:cubicBezTo>
                  <a:cubicBezTo>
                    <a:pt x="203" y="240"/>
                    <a:pt x="203" y="236"/>
                    <a:pt x="200" y="234"/>
                  </a:cubicBezTo>
                  <a:cubicBezTo>
                    <a:pt x="200" y="236"/>
                    <a:pt x="198" y="237"/>
                    <a:pt x="199" y="240"/>
                  </a:cubicBezTo>
                  <a:close/>
                  <a:moveTo>
                    <a:pt x="223" y="240"/>
                  </a:moveTo>
                  <a:cubicBezTo>
                    <a:pt x="224" y="242"/>
                    <a:pt x="224" y="245"/>
                    <a:pt x="226" y="245"/>
                  </a:cubicBezTo>
                  <a:cubicBezTo>
                    <a:pt x="227" y="242"/>
                    <a:pt x="228" y="237"/>
                    <a:pt x="227" y="234"/>
                  </a:cubicBezTo>
                  <a:cubicBezTo>
                    <a:pt x="226" y="237"/>
                    <a:pt x="224" y="237"/>
                    <a:pt x="223" y="240"/>
                  </a:cubicBezTo>
                  <a:close/>
                  <a:moveTo>
                    <a:pt x="120" y="239"/>
                  </a:moveTo>
                  <a:cubicBezTo>
                    <a:pt x="122" y="239"/>
                    <a:pt x="122" y="238"/>
                    <a:pt x="122" y="236"/>
                  </a:cubicBezTo>
                  <a:cubicBezTo>
                    <a:pt x="122" y="236"/>
                    <a:pt x="122" y="235"/>
                    <a:pt x="121" y="235"/>
                  </a:cubicBezTo>
                  <a:cubicBezTo>
                    <a:pt x="120" y="236"/>
                    <a:pt x="121" y="237"/>
                    <a:pt x="120" y="239"/>
                  </a:cubicBezTo>
                  <a:close/>
                  <a:moveTo>
                    <a:pt x="130" y="243"/>
                  </a:moveTo>
                  <a:cubicBezTo>
                    <a:pt x="133" y="242"/>
                    <a:pt x="135" y="239"/>
                    <a:pt x="136" y="237"/>
                  </a:cubicBezTo>
                  <a:cubicBezTo>
                    <a:pt x="133" y="237"/>
                    <a:pt x="132" y="241"/>
                    <a:pt x="130" y="243"/>
                  </a:cubicBezTo>
                  <a:close/>
                  <a:moveTo>
                    <a:pt x="95" y="252"/>
                  </a:moveTo>
                  <a:cubicBezTo>
                    <a:pt x="96" y="250"/>
                    <a:pt x="97" y="249"/>
                    <a:pt x="98" y="247"/>
                  </a:cubicBezTo>
                  <a:cubicBezTo>
                    <a:pt x="95" y="244"/>
                    <a:pt x="100" y="240"/>
                    <a:pt x="97" y="237"/>
                  </a:cubicBezTo>
                  <a:cubicBezTo>
                    <a:pt x="95" y="242"/>
                    <a:pt x="91" y="248"/>
                    <a:pt x="95" y="252"/>
                  </a:cubicBezTo>
                  <a:close/>
                  <a:moveTo>
                    <a:pt x="213" y="247"/>
                  </a:moveTo>
                  <a:cubicBezTo>
                    <a:pt x="214" y="245"/>
                    <a:pt x="215" y="244"/>
                    <a:pt x="216" y="243"/>
                  </a:cubicBezTo>
                  <a:cubicBezTo>
                    <a:pt x="215" y="241"/>
                    <a:pt x="216" y="240"/>
                    <a:pt x="215" y="238"/>
                  </a:cubicBezTo>
                  <a:cubicBezTo>
                    <a:pt x="210" y="238"/>
                    <a:pt x="209" y="244"/>
                    <a:pt x="213" y="247"/>
                  </a:cubicBezTo>
                  <a:close/>
                  <a:moveTo>
                    <a:pt x="186" y="248"/>
                  </a:moveTo>
                  <a:cubicBezTo>
                    <a:pt x="187" y="245"/>
                    <a:pt x="190" y="244"/>
                    <a:pt x="191" y="240"/>
                  </a:cubicBezTo>
                  <a:cubicBezTo>
                    <a:pt x="190" y="236"/>
                    <a:pt x="182" y="245"/>
                    <a:pt x="186" y="248"/>
                  </a:cubicBezTo>
                  <a:close/>
                  <a:moveTo>
                    <a:pt x="117" y="242"/>
                  </a:moveTo>
                  <a:cubicBezTo>
                    <a:pt x="117" y="241"/>
                    <a:pt x="119" y="241"/>
                    <a:pt x="118" y="239"/>
                  </a:cubicBezTo>
                  <a:cubicBezTo>
                    <a:pt x="117" y="239"/>
                    <a:pt x="116" y="243"/>
                    <a:pt x="117" y="242"/>
                  </a:cubicBezTo>
                  <a:close/>
                  <a:moveTo>
                    <a:pt x="133" y="247"/>
                  </a:moveTo>
                  <a:cubicBezTo>
                    <a:pt x="135" y="246"/>
                    <a:pt x="136" y="242"/>
                    <a:pt x="139" y="241"/>
                  </a:cubicBezTo>
                  <a:cubicBezTo>
                    <a:pt x="138" y="241"/>
                    <a:pt x="139" y="240"/>
                    <a:pt x="137" y="240"/>
                  </a:cubicBezTo>
                  <a:cubicBezTo>
                    <a:pt x="136" y="243"/>
                    <a:pt x="133" y="244"/>
                    <a:pt x="133" y="247"/>
                  </a:cubicBezTo>
                  <a:close/>
                  <a:moveTo>
                    <a:pt x="158" y="249"/>
                  </a:moveTo>
                  <a:cubicBezTo>
                    <a:pt x="160" y="250"/>
                    <a:pt x="160" y="252"/>
                    <a:pt x="162" y="253"/>
                  </a:cubicBezTo>
                  <a:cubicBezTo>
                    <a:pt x="164" y="250"/>
                    <a:pt x="167" y="249"/>
                    <a:pt x="168" y="245"/>
                  </a:cubicBezTo>
                  <a:cubicBezTo>
                    <a:pt x="167" y="244"/>
                    <a:pt x="167" y="241"/>
                    <a:pt x="165" y="240"/>
                  </a:cubicBezTo>
                  <a:cubicBezTo>
                    <a:pt x="162" y="243"/>
                    <a:pt x="160" y="245"/>
                    <a:pt x="158" y="249"/>
                  </a:cubicBezTo>
                  <a:close/>
                  <a:moveTo>
                    <a:pt x="145" y="244"/>
                  </a:moveTo>
                  <a:cubicBezTo>
                    <a:pt x="146" y="247"/>
                    <a:pt x="148" y="250"/>
                    <a:pt x="150" y="251"/>
                  </a:cubicBezTo>
                  <a:cubicBezTo>
                    <a:pt x="150" y="250"/>
                    <a:pt x="152" y="249"/>
                    <a:pt x="153" y="248"/>
                  </a:cubicBezTo>
                  <a:cubicBezTo>
                    <a:pt x="152" y="245"/>
                    <a:pt x="151" y="242"/>
                    <a:pt x="148" y="241"/>
                  </a:cubicBezTo>
                  <a:cubicBezTo>
                    <a:pt x="148" y="242"/>
                    <a:pt x="147" y="244"/>
                    <a:pt x="145" y="244"/>
                  </a:cubicBezTo>
                  <a:close/>
                  <a:moveTo>
                    <a:pt x="173" y="244"/>
                  </a:moveTo>
                  <a:cubicBezTo>
                    <a:pt x="173" y="247"/>
                    <a:pt x="175" y="248"/>
                    <a:pt x="176" y="249"/>
                  </a:cubicBezTo>
                  <a:cubicBezTo>
                    <a:pt x="178" y="249"/>
                    <a:pt x="178" y="247"/>
                    <a:pt x="180" y="246"/>
                  </a:cubicBezTo>
                  <a:cubicBezTo>
                    <a:pt x="179" y="241"/>
                    <a:pt x="175" y="240"/>
                    <a:pt x="173" y="244"/>
                  </a:cubicBezTo>
                  <a:close/>
                  <a:moveTo>
                    <a:pt x="121" y="248"/>
                  </a:moveTo>
                  <a:cubicBezTo>
                    <a:pt x="122" y="248"/>
                    <a:pt x="122" y="249"/>
                    <a:pt x="122" y="249"/>
                  </a:cubicBezTo>
                  <a:cubicBezTo>
                    <a:pt x="124" y="248"/>
                    <a:pt x="125" y="246"/>
                    <a:pt x="127" y="244"/>
                  </a:cubicBezTo>
                  <a:cubicBezTo>
                    <a:pt x="126" y="243"/>
                    <a:pt x="126" y="242"/>
                    <a:pt x="125" y="242"/>
                  </a:cubicBezTo>
                  <a:cubicBezTo>
                    <a:pt x="124" y="244"/>
                    <a:pt x="122" y="246"/>
                    <a:pt x="121" y="248"/>
                  </a:cubicBezTo>
                  <a:close/>
                  <a:moveTo>
                    <a:pt x="135" y="248"/>
                  </a:moveTo>
                  <a:cubicBezTo>
                    <a:pt x="135" y="248"/>
                    <a:pt x="133" y="248"/>
                    <a:pt x="134" y="250"/>
                  </a:cubicBezTo>
                  <a:cubicBezTo>
                    <a:pt x="134" y="251"/>
                    <a:pt x="135" y="250"/>
                    <a:pt x="135" y="251"/>
                  </a:cubicBezTo>
                  <a:cubicBezTo>
                    <a:pt x="138" y="250"/>
                    <a:pt x="139" y="247"/>
                    <a:pt x="141" y="245"/>
                  </a:cubicBezTo>
                  <a:cubicBezTo>
                    <a:pt x="140" y="244"/>
                    <a:pt x="140" y="242"/>
                    <a:pt x="139" y="242"/>
                  </a:cubicBezTo>
                  <a:cubicBezTo>
                    <a:pt x="138" y="244"/>
                    <a:pt x="133" y="246"/>
                    <a:pt x="135" y="248"/>
                  </a:cubicBezTo>
                  <a:close/>
                  <a:moveTo>
                    <a:pt x="187" y="249"/>
                  </a:moveTo>
                  <a:cubicBezTo>
                    <a:pt x="188" y="253"/>
                    <a:pt x="191" y="254"/>
                    <a:pt x="192" y="257"/>
                  </a:cubicBezTo>
                  <a:cubicBezTo>
                    <a:pt x="196" y="255"/>
                    <a:pt x="195" y="246"/>
                    <a:pt x="193" y="243"/>
                  </a:cubicBezTo>
                  <a:cubicBezTo>
                    <a:pt x="191" y="246"/>
                    <a:pt x="189" y="248"/>
                    <a:pt x="187" y="249"/>
                  </a:cubicBezTo>
                  <a:close/>
                  <a:moveTo>
                    <a:pt x="112" y="249"/>
                  </a:moveTo>
                  <a:cubicBezTo>
                    <a:pt x="114" y="248"/>
                    <a:pt x="116" y="246"/>
                    <a:pt x="115" y="244"/>
                  </a:cubicBezTo>
                  <a:cubicBezTo>
                    <a:pt x="114" y="246"/>
                    <a:pt x="111" y="247"/>
                    <a:pt x="112" y="249"/>
                  </a:cubicBezTo>
                  <a:close/>
                  <a:moveTo>
                    <a:pt x="223" y="252"/>
                  </a:moveTo>
                  <a:cubicBezTo>
                    <a:pt x="223" y="252"/>
                    <a:pt x="224" y="252"/>
                    <a:pt x="224" y="252"/>
                  </a:cubicBezTo>
                  <a:cubicBezTo>
                    <a:pt x="225" y="249"/>
                    <a:pt x="221" y="245"/>
                    <a:pt x="219" y="244"/>
                  </a:cubicBezTo>
                  <a:cubicBezTo>
                    <a:pt x="220" y="248"/>
                    <a:pt x="221" y="251"/>
                    <a:pt x="223" y="252"/>
                  </a:cubicBezTo>
                  <a:close/>
                  <a:moveTo>
                    <a:pt x="125" y="252"/>
                  </a:moveTo>
                  <a:cubicBezTo>
                    <a:pt x="125" y="250"/>
                    <a:pt x="129" y="248"/>
                    <a:pt x="128" y="246"/>
                  </a:cubicBezTo>
                  <a:cubicBezTo>
                    <a:pt x="127" y="248"/>
                    <a:pt x="123" y="250"/>
                    <a:pt x="125" y="252"/>
                  </a:cubicBezTo>
                  <a:close/>
                  <a:moveTo>
                    <a:pt x="102" y="255"/>
                  </a:moveTo>
                  <a:cubicBezTo>
                    <a:pt x="104" y="254"/>
                    <a:pt x="106" y="251"/>
                    <a:pt x="107" y="249"/>
                  </a:cubicBezTo>
                  <a:cubicBezTo>
                    <a:pt x="106" y="248"/>
                    <a:pt x="107" y="246"/>
                    <a:pt x="105" y="246"/>
                  </a:cubicBezTo>
                  <a:cubicBezTo>
                    <a:pt x="103" y="248"/>
                    <a:pt x="101" y="250"/>
                    <a:pt x="102" y="255"/>
                  </a:cubicBezTo>
                  <a:close/>
                  <a:moveTo>
                    <a:pt x="203" y="252"/>
                  </a:moveTo>
                  <a:cubicBezTo>
                    <a:pt x="203" y="251"/>
                    <a:pt x="203" y="250"/>
                    <a:pt x="205" y="249"/>
                  </a:cubicBezTo>
                  <a:cubicBezTo>
                    <a:pt x="208" y="249"/>
                    <a:pt x="208" y="251"/>
                    <a:pt x="208" y="252"/>
                  </a:cubicBezTo>
                  <a:cubicBezTo>
                    <a:pt x="210" y="251"/>
                    <a:pt x="208" y="248"/>
                    <a:pt x="206" y="246"/>
                  </a:cubicBezTo>
                  <a:cubicBezTo>
                    <a:pt x="205" y="248"/>
                    <a:pt x="201" y="250"/>
                    <a:pt x="203" y="252"/>
                  </a:cubicBezTo>
                  <a:close/>
                  <a:moveTo>
                    <a:pt x="216" y="252"/>
                  </a:moveTo>
                  <a:cubicBezTo>
                    <a:pt x="215" y="250"/>
                    <a:pt x="218" y="248"/>
                    <a:pt x="216" y="247"/>
                  </a:cubicBezTo>
                  <a:cubicBezTo>
                    <a:pt x="215" y="249"/>
                    <a:pt x="214" y="251"/>
                    <a:pt x="216" y="252"/>
                  </a:cubicBezTo>
                  <a:close/>
                  <a:moveTo>
                    <a:pt x="75" y="278"/>
                  </a:moveTo>
                  <a:cubicBezTo>
                    <a:pt x="75" y="269"/>
                    <a:pt x="83" y="260"/>
                    <a:pt x="83" y="252"/>
                  </a:cubicBezTo>
                  <a:cubicBezTo>
                    <a:pt x="83" y="251"/>
                    <a:pt x="83" y="248"/>
                    <a:pt x="82" y="248"/>
                  </a:cubicBezTo>
                  <a:cubicBezTo>
                    <a:pt x="81" y="260"/>
                    <a:pt x="75" y="267"/>
                    <a:pt x="75" y="278"/>
                  </a:cubicBezTo>
                  <a:close/>
                  <a:moveTo>
                    <a:pt x="230" y="250"/>
                  </a:moveTo>
                  <a:cubicBezTo>
                    <a:pt x="231" y="251"/>
                    <a:pt x="231" y="253"/>
                    <a:pt x="232" y="253"/>
                  </a:cubicBezTo>
                  <a:cubicBezTo>
                    <a:pt x="232" y="251"/>
                    <a:pt x="233" y="249"/>
                    <a:pt x="232" y="248"/>
                  </a:cubicBezTo>
                  <a:cubicBezTo>
                    <a:pt x="231" y="249"/>
                    <a:pt x="230" y="249"/>
                    <a:pt x="230" y="250"/>
                  </a:cubicBezTo>
                  <a:close/>
                  <a:moveTo>
                    <a:pt x="87" y="257"/>
                  </a:moveTo>
                  <a:cubicBezTo>
                    <a:pt x="88" y="255"/>
                    <a:pt x="90" y="251"/>
                    <a:pt x="90" y="248"/>
                  </a:cubicBezTo>
                  <a:cubicBezTo>
                    <a:pt x="89" y="251"/>
                    <a:pt x="87" y="255"/>
                    <a:pt x="87" y="257"/>
                  </a:cubicBezTo>
                  <a:close/>
                  <a:moveTo>
                    <a:pt x="137" y="254"/>
                  </a:moveTo>
                  <a:cubicBezTo>
                    <a:pt x="139" y="256"/>
                    <a:pt x="140" y="258"/>
                    <a:pt x="141" y="261"/>
                  </a:cubicBezTo>
                  <a:cubicBezTo>
                    <a:pt x="144" y="259"/>
                    <a:pt x="146" y="257"/>
                    <a:pt x="147" y="254"/>
                  </a:cubicBezTo>
                  <a:cubicBezTo>
                    <a:pt x="146" y="252"/>
                    <a:pt x="145" y="250"/>
                    <a:pt x="144" y="249"/>
                  </a:cubicBezTo>
                  <a:cubicBezTo>
                    <a:pt x="140" y="249"/>
                    <a:pt x="139" y="252"/>
                    <a:pt x="137" y="254"/>
                  </a:cubicBezTo>
                  <a:close/>
                  <a:moveTo>
                    <a:pt x="179" y="255"/>
                  </a:moveTo>
                  <a:cubicBezTo>
                    <a:pt x="181" y="254"/>
                    <a:pt x="181" y="252"/>
                    <a:pt x="183" y="251"/>
                  </a:cubicBezTo>
                  <a:cubicBezTo>
                    <a:pt x="183" y="250"/>
                    <a:pt x="182" y="249"/>
                    <a:pt x="181" y="249"/>
                  </a:cubicBezTo>
                  <a:cubicBezTo>
                    <a:pt x="179" y="250"/>
                    <a:pt x="177" y="252"/>
                    <a:pt x="179" y="255"/>
                  </a:cubicBezTo>
                  <a:close/>
                  <a:moveTo>
                    <a:pt x="163" y="256"/>
                  </a:moveTo>
                  <a:cubicBezTo>
                    <a:pt x="165" y="258"/>
                    <a:pt x="165" y="260"/>
                    <a:pt x="167" y="260"/>
                  </a:cubicBezTo>
                  <a:cubicBezTo>
                    <a:pt x="169" y="258"/>
                    <a:pt x="172" y="256"/>
                    <a:pt x="173" y="253"/>
                  </a:cubicBezTo>
                  <a:cubicBezTo>
                    <a:pt x="171" y="245"/>
                    <a:pt x="166" y="253"/>
                    <a:pt x="163" y="256"/>
                  </a:cubicBezTo>
                  <a:close/>
                  <a:moveTo>
                    <a:pt x="128" y="253"/>
                  </a:moveTo>
                  <a:cubicBezTo>
                    <a:pt x="129" y="252"/>
                    <a:pt x="132" y="251"/>
                    <a:pt x="131" y="249"/>
                  </a:cubicBezTo>
                  <a:cubicBezTo>
                    <a:pt x="130" y="250"/>
                    <a:pt x="127" y="251"/>
                    <a:pt x="128" y="253"/>
                  </a:cubicBezTo>
                  <a:close/>
                  <a:moveTo>
                    <a:pt x="219" y="257"/>
                  </a:moveTo>
                  <a:cubicBezTo>
                    <a:pt x="219" y="255"/>
                    <a:pt x="221" y="255"/>
                    <a:pt x="221" y="254"/>
                  </a:cubicBezTo>
                  <a:cubicBezTo>
                    <a:pt x="220" y="253"/>
                    <a:pt x="220" y="249"/>
                    <a:pt x="219" y="251"/>
                  </a:cubicBezTo>
                  <a:cubicBezTo>
                    <a:pt x="221" y="253"/>
                    <a:pt x="218" y="255"/>
                    <a:pt x="219" y="257"/>
                  </a:cubicBezTo>
                  <a:close/>
                  <a:moveTo>
                    <a:pt x="152" y="256"/>
                  </a:moveTo>
                  <a:cubicBezTo>
                    <a:pt x="153" y="257"/>
                    <a:pt x="154" y="258"/>
                    <a:pt x="155" y="260"/>
                  </a:cubicBezTo>
                  <a:cubicBezTo>
                    <a:pt x="157" y="259"/>
                    <a:pt x="157" y="257"/>
                    <a:pt x="159" y="256"/>
                  </a:cubicBezTo>
                  <a:cubicBezTo>
                    <a:pt x="158" y="254"/>
                    <a:pt x="157" y="252"/>
                    <a:pt x="155" y="251"/>
                  </a:cubicBezTo>
                  <a:cubicBezTo>
                    <a:pt x="154" y="253"/>
                    <a:pt x="152" y="254"/>
                    <a:pt x="152" y="256"/>
                  </a:cubicBezTo>
                  <a:close/>
                  <a:moveTo>
                    <a:pt x="128" y="258"/>
                  </a:moveTo>
                  <a:cubicBezTo>
                    <a:pt x="128" y="258"/>
                    <a:pt x="128" y="259"/>
                    <a:pt x="128" y="259"/>
                  </a:cubicBezTo>
                  <a:cubicBezTo>
                    <a:pt x="131" y="258"/>
                    <a:pt x="132" y="256"/>
                    <a:pt x="133" y="254"/>
                  </a:cubicBezTo>
                  <a:cubicBezTo>
                    <a:pt x="131" y="250"/>
                    <a:pt x="128" y="256"/>
                    <a:pt x="128" y="258"/>
                  </a:cubicBezTo>
                  <a:close/>
                  <a:moveTo>
                    <a:pt x="116" y="257"/>
                  </a:moveTo>
                  <a:cubicBezTo>
                    <a:pt x="117" y="256"/>
                    <a:pt x="117" y="255"/>
                    <a:pt x="117" y="254"/>
                  </a:cubicBezTo>
                  <a:cubicBezTo>
                    <a:pt x="116" y="252"/>
                    <a:pt x="114" y="257"/>
                    <a:pt x="116" y="257"/>
                  </a:cubicBezTo>
                  <a:close/>
                  <a:moveTo>
                    <a:pt x="236" y="256"/>
                  </a:moveTo>
                  <a:cubicBezTo>
                    <a:pt x="235" y="255"/>
                    <a:pt x="236" y="255"/>
                    <a:pt x="236" y="254"/>
                  </a:cubicBezTo>
                  <a:cubicBezTo>
                    <a:pt x="236" y="254"/>
                    <a:pt x="236" y="253"/>
                    <a:pt x="235" y="253"/>
                  </a:cubicBezTo>
                  <a:cubicBezTo>
                    <a:pt x="235" y="255"/>
                    <a:pt x="234" y="255"/>
                    <a:pt x="236" y="256"/>
                  </a:cubicBezTo>
                  <a:close/>
                  <a:moveTo>
                    <a:pt x="184" y="257"/>
                  </a:moveTo>
                  <a:cubicBezTo>
                    <a:pt x="185" y="260"/>
                    <a:pt x="183" y="263"/>
                    <a:pt x="187" y="264"/>
                  </a:cubicBezTo>
                  <a:cubicBezTo>
                    <a:pt x="188" y="263"/>
                    <a:pt x="189" y="262"/>
                    <a:pt x="190" y="260"/>
                  </a:cubicBezTo>
                  <a:cubicBezTo>
                    <a:pt x="188" y="258"/>
                    <a:pt x="187" y="256"/>
                    <a:pt x="184" y="257"/>
                  </a:cubicBezTo>
                  <a:close/>
                  <a:moveTo>
                    <a:pt x="187" y="256"/>
                  </a:moveTo>
                  <a:cubicBezTo>
                    <a:pt x="187" y="255"/>
                    <a:pt x="185" y="253"/>
                    <a:pt x="184" y="254"/>
                  </a:cubicBezTo>
                  <a:cubicBezTo>
                    <a:pt x="185" y="254"/>
                    <a:pt x="184" y="257"/>
                    <a:pt x="185" y="256"/>
                  </a:cubicBezTo>
                  <a:cubicBezTo>
                    <a:pt x="185" y="255"/>
                    <a:pt x="186" y="257"/>
                    <a:pt x="187" y="256"/>
                  </a:cubicBezTo>
                  <a:close/>
                  <a:moveTo>
                    <a:pt x="119" y="258"/>
                  </a:moveTo>
                  <a:cubicBezTo>
                    <a:pt x="121" y="257"/>
                    <a:pt x="122" y="256"/>
                    <a:pt x="122" y="254"/>
                  </a:cubicBezTo>
                  <a:cubicBezTo>
                    <a:pt x="121" y="255"/>
                    <a:pt x="120" y="256"/>
                    <a:pt x="119" y="258"/>
                  </a:cubicBezTo>
                  <a:close/>
                  <a:moveTo>
                    <a:pt x="207" y="259"/>
                  </a:moveTo>
                  <a:cubicBezTo>
                    <a:pt x="208" y="262"/>
                    <a:pt x="210" y="263"/>
                    <a:pt x="211" y="266"/>
                  </a:cubicBezTo>
                  <a:cubicBezTo>
                    <a:pt x="217" y="264"/>
                    <a:pt x="211" y="257"/>
                    <a:pt x="210" y="254"/>
                  </a:cubicBezTo>
                  <a:cubicBezTo>
                    <a:pt x="210" y="257"/>
                    <a:pt x="207" y="256"/>
                    <a:pt x="207" y="259"/>
                  </a:cubicBezTo>
                  <a:close/>
                  <a:moveTo>
                    <a:pt x="226" y="257"/>
                  </a:moveTo>
                  <a:cubicBezTo>
                    <a:pt x="224" y="256"/>
                    <a:pt x="228" y="256"/>
                    <a:pt x="227" y="255"/>
                  </a:cubicBezTo>
                  <a:cubicBezTo>
                    <a:pt x="226" y="255"/>
                    <a:pt x="226" y="255"/>
                    <a:pt x="226" y="255"/>
                  </a:cubicBezTo>
                  <a:cubicBezTo>
                    <a:pt x="224" y="255"/>
                    <a:pt x="225" y="258"/>
                    <a:pt x="226" y="257"/>
                  </a:cubicBezTo>
                  <a:close/>
                  <a:moveTo>
                    <a:pt x="66" y="258"/>
                  </a:moveTo>
                  <a:cubicBezTo>
                    <a:pt x="67" y="258"/>
                    <a:pt x="68" y="255"/>
                    <a:pt x="66" y="255"/>
                  </a:cubicBezTo>
                  <a:cubicBezTo>
                    <a:pt x="66" y="256"/>
                    <a:pt x="65" y="256"/>
                    <a:pt x="66" y="258"/>
                  </a:cubicBezTo>
                  <a:close/>
                  <a:moveTo>
                    <a:pt x="102" y="261"/>
                  </a:moveTo>
                  <a:cubicBezTo>
                    <a:pt x="105" y="260"/>
                    <a:pt x="106" y="257"/>
                    <a:pt x="106" y="256"/>
                  </a:cubicBezTo>
                  <a:cubicBezTo>
                    <a:pt x="105" y="257"/>
                    <a:pt x="103" y="258"/>
                    <a:pt x="102" y="261"/>
                  </a:cubicBezTo>
                  <a:close/>
                  <a:moveTo>
                    <a:pt x="173" y="260"/>
                  </a:moveTo>
                  <a:cubicBezTo>
                    <a:pt x="171" y="261"/>
                    <a:pt x="169" y="262"/>
                    <a:pt x="169" y="264"/>
                  </a:cubicBezTo>
                  <a:cubicBezTo>
                    <a:pt x="169" y="264"/>
                    <a:pt x="170" y="265"/>
                    <a:pt x="171" y="265"/>
                  </a:cubicBezTo>
                  <a:cubicBezTo>
                    <a:pt x="173" y="262"/>
                    <a:pt x="175" y="260"/>
                    <a:pt x="177" y="257"/>
                  </a:cubicBezTo>
                  <a:cubicBezTo>
                    <a:pt x="176" y="257"/>
                    <a:pt x="177" y="256"/>
                    <a:pt x="175" y="256"/>
                  </a:cubicBezTo>
                  <a:cubicBezTo>
                    <a:pt x="175" y="257"/>
                    <a:pt x="172" y="258"/>
                    <a:pt x="173" y="260"/>
                  </a:cubicBezTo>
                  <a:close/>
                  <a:moveTo>
                    <a:pt x="198" y="265"/>
                  </a:moveTo>
                  <a:cubicBezTo>
                    <a:pt x="198" y="263"/>
                    <a:pt x="200" y="262"/>
                    <a:pt x="200" y="261"/>
                  </a:cubicBezTo>
                  <a:cubicBezTo>
                    <a:pt x="200" y="259"/>
                    <a:pt x="199" y="257"/>
                    <a:pt x="198" y="256"/>
                  </a:cubicBezTo>
                  <a:cubicBezTo>
                    <a:pt x="197" y="258"/>
                    <a:pt x="196" y="263"/>
                    <a:pt x="198" y="265"/>
                  </a:cubicBezTo>
                  <a:close/>
                  <a:moveTo>
                    <a:pt x="149" y="258"/>
                  </a:moveTo>
                  <a:cubicBezTo>
                    <a:pt x="147" y="260"/>
                    <a:pt x="146" y="262"/>
                    <a:pt x="144" y="265"/>
                  </a:cubicBezTo>
                  <a:cubicBezTo>
                    <a:pt x="145" y="267"/>
                    <a:pt x="147" y="268"/>
                    <a:pt x="148" y="269"/>
                  </a:cubicBezTo>
                  <a:cubicBezTo>
                    <a:pt x="149" y="267"/>
                    <a:pt x="152" y="266"/>
                    <a:pt x="153" y="263"/>
                  </a:cubicBezTo>
                  <a:cubicBezTo>
                    <a:pt x="151" y="262"/>
                    <a:pt x="151" y="258"/>
                    <a:pt x="149" y="258"/>
                  </a:cubicBezTo>
                  <a:close/>
                  <a:moveTo>
                    <a:pt x="225" y="263"/>
                  </a:moveTo>
                  <a:cubicBezTo>
                    <a:pt x="225" y="262"/>
                    <a:pt x="223" y="263"/>
                    <a:pt x="223" y="262"/>
                  </a:cubicBezTo>
                  <a:cubicBezTo>
                    <a:pt x="225" y="262"/>
                    <a:pt x="223" y="260"/>
                    <a:pt x="225" y="260"/>
                  </a:cubicBezTo>
                  <a:cubicBezTo>
                    <a:pt x="223" y="260"/>
                    <a:pt x="224" y="257"/>
                    <a:pt x="222" y="258"/>
                  </a:cubicBezTo>
                  <a:cubicBezTo>
                    <a:pt x="220" y="259"/>
                    <a:pt x="223" y="265"/>
                    <a:pt x="225" y="263"/>
                  </a:cubicBezTo>
                  <a:close/>
                  <a:moveTo>
                    <a:pt x="95" y="265"/>
                  </a:moveTo>
                  <a:cubicBezTo>
                    <a:pt x="98" y="264"/>
                    <a:pt x="97" y="260"/>
                    <a:pt x="95" y="258"/>
                  </a:cubicBezTo>
                  <a:cubicBezTo>
                    <a:pt x="94" y="260"/>
                    <a:pt x="95" y="262"/>
                    <a:pt x="95" y="265"/>
                  </a:cubicBezTo>
                  <a:close/>
                  <a:moveTo>
                    <a:pt x="160" y="268"/>
                  </a:moveTo>
                  <a:cubicBezTo>
                    <a:pt x="162" y="267"/>
                    <a:pt x="163" y="266"/>
                    <a:pt x="164" y="264"/>
                  </a:cubicBezTo>
                  <a:cubicBezTo>
                    <a:pt x="164" y="262"/>
                    <a:pt x="162" y="260"/>
                    <a:pt x="161" y="258"/>
                  </a:cubicBezTo>
                  <a:cubicBezTo>
                    <a:pt x="159" y="259"/>
                    <a:pt x="158" y="261"/>
                    <a:pt x="157" y="263"/>
                  </a:cubicBezTo>
                  <a:cubicBezTo>
                    <a:pt x="158" y="264"/>
                    <a:pt x="158" y="263"/>
                    <a:pt x="159" y="263"/>
                  </a:cubicBezTo>
                  <a:cubicBezTo>
                    <a:pt x="156" y="265"/>
                    <a:pt x="160" y="266"/>
                    <a:pt x="160" y="268"/>
                  </a:cubicBezTo>
                  <a:close/>
                  <a:moveTo>
                    <a:pt x="136" y="268"/>
                  </a:moveTo>
                  <a:cubicBezTo>
                    <a:pt x="140" y="266"/>
                    <a:pt x="140" y="261"/>
                    <a:pt x="136" y="259"/>
                  </a:cubicBezTo>
                  <a:cubicBezTo>
                    <a:pt x="133" y="262"/>
                    <a:pt x="131" y="265"/>
                    <a:pt x="136" y="268"/>
                  </a:cubicBezTo>
                  <a:close/>
                  <a:moveTo>
                    <a:pt x="65" y="264"/>
                  </a:moveTo>
                  <a:cubicBezTo>
                    <a:pt x="65" y="264"/>
                    <a:pt x="66" y="261"/>
                    <a:pt x="65" y="260"/>
                  </a:cubicBezTo>
                  <a:cubicBezTo>
                    <a:pt x="65" y="261"/>
                    <a:pt x="63" y="263"/>
                    <a:pt x="65" y="264"/>
                  </a:cubicBezTo>
                  <a:close/>
                  <a:moveTo>
                    <a:pt x="121" y="267"/>
                  </a:moveTo>
                  <a:cubicBezTo>
                    <a:pt x="124" y="267"/>
                    <a:pt x="127" y="263"/>
                    <a:pt x="127" y="260"/>
                  </a:cubicBezTo>
                  <a:cubicBezTo>
                    <a:pt x="123" y="261"/>
                    <a:pt x="122" y="264"/>
                    <a:pt x="121" y="267"/>
                  </a:cubicBezTo>
                  <a:close/>
                  <a:moveTo>
                    <a:pt x="172" y="268"/>
                  </a:moveTo>
                  <a:cubicBezTo>
                    <a:pt x="174" y="270"/>
                    <a:pt x="175" y="272"/>
                    <a:pt x="177" y="275"/>
                  </a:cubicBezTo>
                  <a:cubicBezTo>
                    <a:pt x="182" y="273"/>
                    <a:pt x="183" y="263"/>
                    <a:pt x="178" y="260"/>
                  </a:cubicBezTo>
                  <a:cubicBezTo>
                    <a:pt x="176" y="263"/>
                    <a:pt x="173" y="265"/>
                    <a:pt x="172" y="268"/>
                  </a:cubicBezTo>
                  <a:close/>
                  <a:moveTo>
                    <a:pt x="66" y="294"/>
                  </a:moveTo>
                  <a:cubicBezTo>
                    <a:pt x="67" y="285"/>
                    <a:pt x="74" y="271"/>
                    <a:pt x="76" y="263"/>
                  </a:cubicBezTo>
                  <a:cubicBezTo>
                    <a:pt x="76" y="263"/>
                    <a:pt x="76" y="260"/>
                    <a:pt x="75" y="262"/>
                  </a:cubicBezTo>
                  <a:cubicBezTo>
                    <a:pt x="72" y="272"/>
                    <a:pt x="67" y="282"/>
                    <a:pt x="66" y="294"/>
                  </a:cubicBezTo>
                  <a:close/>
                  <a:moveTo>
                    <a:pt x="104" y="265"/>
                  </a:moveTo>
                  <a:cubicBezTo>
                    <a:pt x="105" y="264"/>
                    <a:pt x="107" y="262"/>
                    <a:pt x="105" y="261"/>
                  </a:cubicBezTo>
                  <a:cubicBezTo>
                    <a:pt x="104" y="262"/>
                    <a:pt x="102" y="264"/>
                    <a:pt x="104" y="265"/>
                  </a:cubicBezTo>
                  <a:close/>
                  <a:moveTo>
                    <a:pt x="88" y="263"/>
                  </a:moveTo>
                  <a:cubicBezTo>
                    <a:pt x="90" y="288"/>
                    <a:pt x="94" y="312"/>
                    <a:pt x="96" y="333"/>
                  </a:cubicBezTo>
                  <a:cubicBezTo>
                    <a:pt x="96" y="334"/>
                    <a:pt x="95" y="333"/>
                    <a:pt x="95" y="334"/>
                  </a:cubicBezTo>
                  <a:cubicBezTo>
                    <a:pt x="99" y="345"/>
                    <a:pt x="97" y="357"/>
                    <a:pt x="100" y="366"/>
                  </a:cubicBezTo>
                  <a:cubicBezTo>
                    <a:pt x="100" y="366"/>
                    <a:pt x="99" y="366"/>
                    <a:pt x="99" y="367"/>
                  </a:cubicBezTo>
                  <a:cubicBezTo>
                    <a:pt x="100" y="372"/>
                    <a:pt x="101" y="376"/>
                    <a:pt x="100" y="380"/>
                  </a:cubicBezTo>
                  <a:cubicBezTo>
                    <a:pt x="103" y="402"/>
                    <a:pt x="103" y="423"/>
                    <a:pt x="105" y="443"/>
                  </a:cubicBezTo>
                  <a:cubicBezTo>
                    <a:pt x="107" y="458"/>
                    <a:pt x="108" y="474"/>
                    <a:pt x="110" y="486"/>
                  </a:cubicBezTo>
                  <a:cubicBezTo>
                    <a:pt x="107" y="451"/>
                    <a:pt x="106" y="419"/>
                    <a:pt x="105" y="381"/>
                  </a:cubicBezTo>
                  <a:cubicBezTo>
                    <a:pt x="105" y="380"/>
                    <a:pt x="104" y="380"/>
                    <a:pt x="104" y="379"/>
                  </a:cubicBezTo>
                  <a:cubicBezTo>
                    <a:pt x="101" y="341"/>
                    <a:pt x="94" y="295"/>
                    <a:pt x="91" y="262"/>
                  </a:cubicBezTo>
                  <a:cubicBezTo>
                    <a:pt x="90" y="264"/>
                    <a:pt x="89" y="262"/>
                    <a:pt x="88" y="263"/>
                  </a:cubicBezTo>
                  <a:close/>
                  <a:moveTo>
                    <a:pt x="113" y="267"/>
                  </a:moveTo>
                  <a:cubicBezTo>
                    <a:pt x="113" y="265"/>
                    <a:pt x="117" y="264"/>
                    <a:pt x="115" y="262"/>
                  </a:cubicBezTo>
                  <a:cubicBezTo>
                    <a:pt x="114" y="264"/>
                    <a:pt x="111" y="266"/>
                    <a:pt x="113" y="267"/>
                  </a:cubicBezTo>
                  <a:close/>
                  <a:moveTo>
                    <a:pt x="193" y="268"/>
                  </a:moveTo>
                  <a:cubicBezTo>
                    <a:pt x="194" y="266"/>
                    <a:pt x="193" y="263"/>
                    <a:pt x="191" y="263"/>
                  </a:cubicBezTo>
                  <a:cubicBezTo>
                    <a:pt x="190" y="265"/>
                    <a:pt x="193" y="266"/>
                    <a:pt x="193" y="268"/>
                  </a:cubicBezTo>
                  <a:close/>
                  <a:moveTo>
                    <a:pt x="235" y="270"/>
                  </a:moveTo>
                  <a:cubicBezTo>
                    <a:pt x="235" y="268"/>
                    <a:pt x="237" y="264"/>
                    <a:pt x="234" y="263"/>
                  </a:cubicBezTo>
                  <a:cubicBezTo>
                    <a:pt x="234" y="265"/>
                    <a:pt x="233" y="268"/>
                    <a:pt x="235" y="270"/>
                  </a:cubicBezTo>
                  <a:close/>
                  <a:moveTo>
                    <a:pt x="76" y="282"/>
                  </a:moveTo>
                  <a:cubicBezTo>
                    <a:pt x="77" y="282"/>
                    <a:pt x="79" y="279"/>
                    <a:pt x="79" y="280"/>
                  </a:cubicBezTo>
                  <a:cubicBezTo>
                    <a:pt x="79" y="279"/>
                    <a:pt x="78" y="278"/>
                    <a:pt x="79" y="277"/>
                  </a:cubicBezTo>
                  <a:cubicBezTo>
                    <a:pt x="80" y="273"/>
                    <a:pt x="86" y="268"/>
                    <a:pt x="83" y="263"/>
                  </a:cubicBezTo>
                  <a:cubicBezTo>
                    <a:pt x="81" y="270"/>
                    <a:pt x="79" y="276"/>
                    <a:pt x="76" y="282"/>
                  </a:cubicBezTo>
                  <a:close/>
                  <a:moveTo>
                    <a:pt x="53" y="324"/>
                  </a:moveTo>
                  <a:cubicBezTo>
                    <a:pt x="59" y="304"/>
                    <a:pt x="66" y="285"/>
                    <a:pt x="71" y="264"/>
                  </a:cubicBezTo>
                  <a:cubicBezTo>
                    <a:pt x="64" y="283"/>
                    <a:pt x="56" y="304"/>
                    <a:pt x="53" y="324"/>
                  </a:cubicBezTo>
                  <a:close/>
                  <a:moveTo>
                    <a:pt x="123" y="271"/>
                  </a:moveTo>
                  <a:cubicBezTo>
                    <a:pt x="126" y="270"/>
                    <a:pt x="130" y="266"/>
                    <a:pt x="128" y="264"/>
                  </a:cubicBezTo>
                  <a:cubicBezTo>
                    <a:pt x="127" y="267"/>
                    <a:pt x="123" y="268"/>
                    <a:pt x="123" y="271"/>
                  </a:cubicBezTo>
                  <a:close/>
                  <a:moveTo>
                    <a:pt x="208" y="270"/>
                  </a:moveTo>
                  <a:cubicBezTo>
                    <a:pt x="210" y="268"/>
                    <a:pt x="207" y="265"/>
                    <a:pt x="205" y="264"/>
                  </a:cubicBezTo>
                  <a:cubicBezTo>
                    <a:pt x="205" y="267"/>
                    <a:pt x="206" y="269"/>
                    <a:pt x="208" y="270"/>
                  </a:cubicBezTo>
                  <a:close/>
                  <a:moveTo>
                    <a:pt x="228" y="266"/>
                  </a:moveTo>
                  <a:cubicBezTo>
                    <a:pt x="228" y="267"/>
                    <a:pt x="229" y="267"/>
                    <a:pt x="230" y="268"/>
                  </a:cubicBezTo>
                  <a:cubicBezTo>
                    <a:pt x="229" y="268"/>
                    <a:pt x="230" y="269"/>
                    <a:pt x="230" y="269"/>
                  </a:cubicBezTo>
                  <a:cubicBezTo>
                    <a:pt x="230" y="267"/>
                    <a:pt x="230" y="263"/>
                    <a:pt x="228" y="264"/>
                  </a:cubicBezTo>
                  <a:cubicBezTo>
                    <a:pt x="229" y="265"/>
                    <a:pt x="230" y="267"/>
                    <a:pt x="228" y="266"/>
                  </a:cubicBezTo>
                  <a:close/>
                  <a:moveTo>
                    <a:pt x="188" y="268"/>
                  </a:moveTo>
                  <a:cubicBezTo>
                    <a:pt x="190" y="268"/>
                    <a:pt x="190" y="270"/>
                    <a:pt x="191" y="272"/>
                  </a:cubicBezTo>
                  <a:cubicBezTo>
                    <a:pt x="192" y="272"/>
                    <a:pt x="192" y="271"/>
                    <a:pt x="193" y="271"/>
                  </a:cubicBezTo>
                  <a:cubicBezTo>
                    <a:pt x="192" y="268"/>
                    <a:pt x="190" y="266"/>
                    <a:pt x="190" y="264"/>
                  </a:cubicBezTo>
                  <a:cubicBezTo>
                    <a:pt x="190" y="266"/>
                    <a:pt x="188" y="266"/>
                    <a:pt x="188" y="268"/>
                  </a:cubicBezTo>
                  <a:close/>
                  <a:moveTo>
                    <a:pt x="149" y="272"/>
                  </a:moveTo>
                  <a:cubicBezTo>
                    <a:pt x="151" y="273"/>
                    <a:pt x="151" y="276"/>
                    <a:pt x="154" y="276"/>
                  </a:cubicBezTo>
                  <a:cubicBezTo>
                    <a:pt x="158" y="274"/>
                    <a:pt x="160" y="268"/>
                    <a:pt x="154" y="266"/>
                  </a:cubicBezTo>
                  <a:cubicBezTo>
                    <a:pt x="153" y="268"/>
                    <a:pt x="152" y="271"/>
                    <a:pt x="149" y="272"/>
                  </a:cubicBezTo>
                  <a:close/>
                  <a:moveTo>
                    <a:pt x="201" y="269"/>
                  </a:moveTo>
                  <a:cubicBezTo>
                    <a:pt x="202" y="268"/>
                    <a:pt x="201" y="267"/>
                    <a:pt x="202" y="266"/>
                  </a:cubicBezTo>
                  <a:cubicBezTo>
                    <a:pt x="199" y="265"/>
                    <a:pt x="199" y="269"/>
                    <a:pt x="201" y="269"/>
                  </a:cubicBezTo>
                  <a:close/>
                  <a:moveTo>
                    <a:pt x="213" y="269"/>
                  </a:moveTo>
                  <a:cubicBezTo>
                    <a:pt x="214" y="269"/>
                    <a:pt x="214" y="271"/>
                    <a:pt x="215" y="270"/>
                  </a:cubicBezTo>
                  <a:cubicBezTo>
                    <a:pt x="215" y="268"/>
                    <a:pt x="217" y="266"/>
                    <a:pt x="215" y="266"/>
                  </a:cubicBezTo>
                  <a:cubicBezTo>
                    <a:pt x="215" y="267"/>
                    <a:pt x="213" y="267"/>
                    <a:pt x="213" y="269"/>
                  </a:cubicBezTo>
                  <a:close/>
                  <a:moveTo>
                    <a:pt x="163" y="272"/>
                  </a:moveTo>
                  <a:cubicBezTo>
                    <a:pt x="163" y="272"/>
                    <a:pt x="164" y="272"/>
                    <a:pt x="164" y="273"/>
                  </a:cubicBezTo>
                  <a:cubicBezTo>
                    <a:pt x="166" y="271"/>
                    <a:pt x="167" y="269"/>
                    <a:pt x="168" y="268"/>
                  </a:cubicBezTo>
                  <a:cubicBezTo>
                    <a:pt x="167" y="267"/>
                    <a:pt x="167" y="266"/>
                    <a:pt x="166" y="266"/>
                  </a:cubicBezTo>
                  <a:cubicBezTo>
                    <a:pt x="165" y="269"/>
                    <a:pt x="162" y="269"/>
                    <a:pt x="163" y="272"/>
                  </a:cubicBezTo>
                  <a:close/>
                  <a:moveTo>
                    <a:pt x="114" y="270"/>
                  </a:moveTo>
                  <a:cubicBezTo>
                    <a:pt x="115" y="270"/>
                    <a:pt x="118" y="268"/>
                    <a:pt x="117" y="267"/>
                  </a:cubicBezTo>
                  <a:cubicBezTo>
                    <a:pt x="116" y="268"/>
                    <a:pt x="115" y="269"/>
                    <a:pt x="114" y="270"/>
                  </a:cubicBezTo>
                  <a:close/>
                  <a:moveTo>
                    <a:pt x="125" y="274"/>
                  </a:moveTo>
                  <a:cubicBezTo>
                    <a:pt x="126" y="275"/>
                    <a:pt x="127" y="276"/>
                    <a:pt x="128" y="278"/>
                  </a:cubicBezTo>
                  <a:cubicBezTo>
                    <a:pt x="130" y="276"/>
                    <a:pt x="132" y="273"/>
                    <a:pt x="134" y="270"/>
                  </a:cubicBezTo>
                  <a:cubicBezTo>
                    <a:pt x="132" y="269"/>
                    <a:pt x="132" y="267"/>
                    <a:pt x="130" y="267"/>
                  </a:cubicBezTo>
                  <a:cubicBezTo>
                    <a:pt x="129" y="270"/>
                    <a:pt x="126" y="271"/>
                    <a:pt x="125" y="274"/>
                  </a:cubicBezTo>
                  <a:close/>
                  <a:moveTo>
                    <a:pt x="220" y="269"/>
                  </a:moveTo>
                  <a:cubicBezTo>
                    <a:pt x="221" y="269"/>
                    <a:pt x="223" y="267"/>
                    <a:pt x="220" y="267"/>
                  </a:cubicBezTo>
                  <a:cubicBezTo>
                    <a:pt x="221" y="267"/>
                    <a:pt x="219" y="269"/>
                    <a:pt x="220" y="269"/>
                  </a:cubicBezTo>
                  <a:close/>
                  <a:moveTo>
                    <a:pt x="107" y="270"/>
                  </a:moveTo>
                  <a:cubicBezTo>
                    <a:pt x="107" y="269"/>
                    <a:pt x="107" y="268"/>
                    <a:pt x="106" y="267"/>
                  </a:cubicBezTo>
                  <a:cubicBezTo>
                    <a:pt x="105" y="269"/>
                    <a:pt x="105" y="269"/>
                    <a:pt x="107" y="270"/>
                  </a:cubicBezTo>
                  <a:close/>
                  <a:moveTo>
                    <a:pt x="138" y="272"/>
                  </a:moveTo>
                  <a:cubicBezTo>
                    <a:pt x="139" y="274"/>
                    <a:pt x="141" y="275"/>
                    <a:pt x="142" y="276"/>
                  </a:cubicBezTo>
                  <a:cubicBezTo>
                    <a:pt x="143" y="274"/>
                    <a:pt x="144" y="274"/>
                    <a:pt x="145" y="272"/>
                  </a:cubicBezTo>
                  <a:cubicBezTo>
                    <a:pt x="144" y="267"/>
                    <a:pt x="140" y="266"/>
                    <a:pt x="138" y="272"/>
                  </a:cubicBezTo>
                  <a:close/>
                  <a:moveTo>
                    <a:pt x="243" y="273"/>
                  </a:moveTo>
                  <a:cubicBezTo>
                    <a:pt x="243" y="270"/>
                    <a:pt x="243" y="267"/>
                    <a:pt x="239" y="267"/>
                  </a:cubicBezTo>
                  <a:cubicBezTo>
                    <a:pt x="240" y="269"/>
                    <a:pt x="241" y="272"/>
                    <a:pt x="243" y="273"/>
                  </a:cubicBezTo>
                  <a:close/>
                  <a:moveTo>
                    <a:pt x="115" y="272"/>
                  </a:moveTo>
                  <a:cubicBezTo>
                    <a:pt x="116" y="273"/>
                    <a:pt x="116" y="274"/>
                    <a:pt x="117" y="275"/>
                  </a:cubicBezTo>
                  <a:cubicBezTo>
                    <a:pt x="117" y="272"/>
                    <a:pt x="119" y="272"/>
                    <a:pt x="120" y="270"/>
                  </a:cubicBezTo>
                  <a:cubicBezTo>
                    <a:pt x="119" y="270"/>
                    <a:pt x="119" y="269"/>
                    <a:pt x="118" y="269"/>
                  </a:cubicBezTo>
                  <a:cubicBezTo>
                    <a:pt x="118" y="271"/>
                    <a:pt x="116" y="271"/>
                    <a:pt x="115" y="272"/>
                  </a:cubicBezTo>
                  <a:close/>
                  <a:moveTo>
                    <a:pt x="199" y="279"/>
                  </a:moveTo>
                  <a:cubicBezTo>
                    <a:pt x="200" y="279"/>
                    <a:pt x="201" y="278"/>
                    <a:pt x="201" y="277"/>
                  </a:cubicBezTo>
                  <a:cubicBezTo>
                    <a:pt x="200" y="275"/>
                    <a:pt x="199" y="272"/>
                    <a:pt x="197" y="269"/>
                  </a:cubicBezTo>
                  <a:cubicBezTo>
                    <a:pt x="196" y="273"/>
                    <a:pt x="198" y="276"/>
                    <a:pt x="199" y="279"/>
                  </a:cubicBezTo>
                  <a:close/>
                  <a:moveTo>
                    <a:pt x="96" y="271"/>
                  </a:moveTo>
                  <a:cubicBezTo>
                    <a:pt x="96" y="273"/>
                    <a:pt x="95" y="276"/>
                    <a:pt x="96" y="277"/>
                  </a:cubicBezTo>
                  <a:cubicBezTo>
                    <a:pt x="98" y="275"/>
                    <a:pt x="99" y="273"/>
                    <a:pt x="100" y="270"/>
                  </a:cubicBezTo>
                  <a:cubicBezTo>
                    <a:pt x="98" y="270"/>
                    <a:pt x="97" y="271"/>
                    <a:pt x="96" y="271"/>
                  </a:cubicBezTo>
                  <a:close/>
                  <a:moveTo>
                    <a:pt x="107" y="273"/>
                  </a:moveTo>
                  <a:cubicBezTo>
                    <a:pt x="108" y="272"/>
                    <a:pt x="109" y="271"/>
                    <a:pt x="109" y="270"/>
                  </a:cubicBezTo>
                  <a:cubicBezTo>
                    <a:pt x="107" y="269"/>
                    <a:pt x="106" y="272"/>
                    <a:pt x="107" y="273"/>
                  </a:cubicBezTo>
                  <a:close/>
                  <a:moveTo>
                    <a:pt x="165" y="275"/>
                  </a:moveTo>
                  <a:cubicBezTo>
                    <a:pt x="168" y="277"/>
                    <a:pt x="168" y="281"/>
                    <a:pt x="171" y="282"/>
                  </a:cubicBezTo>
                  <a:cubicBezTo>
                    <a:pt x="172" y="280"/>
                    <a:pt x="173" y="279"/>
                    <a:pt x="174" y="277"/>
                  </a:cubicBezTo>
                  <a:cubicBezTo>
                    <a:pt x="172" y="275"/>
                    <a:pt x="171" y="272"/>
                    <a:pt x="169" y="270"/>
                  </a:cubicBezTo>
                  <a:cubicBezTo>
                    <a:pt x="168" y="273"/>
                    <a:pt x="166" y="274"/>
                    <a:pt x="165" y="275"/>
                  </a:cubicBezTo>
                  <a:close/>
                  <a:moveTo>
                    <a:pt x="185" y="279"/>
                  </a:moveTo>
                  <a:cubicBezTo>
                    <a:pt x="186" y="278"/>
                    <a:pt x="188" y="277"/>
                    <a:pt x="188" y="275"/>
                  </a:cubicBezTo>
                  <a:cubicBezTo>
                    <a:pt x="185" y="266"/>
                    <a:pt x="181" y="276"/>
                    <a:pt x="185" y="279"/>
                  </a:cubicBezTo>
                  <a:close/>
                  <a:moveTo>
                    <a:pt x="225" y="274"/>
                  </a:moveTo>
                  <a:cubicBezTo>
                    <a:pt x="224" y="273"/>
                    <a:pt x="225" y="271"/>
                    <a:pt x="224" y="271"/>
                  </a:cubicBezTo>
                  <a:cubicBezTo>
                    <a:pt x="223" y="271"/>
                    <a:pt x="222" y="272"/>
                    <a:pt x="222" y="274"/>
                  </a:cubicBezTo>
                  <a:cubicBezTo>
                    <a:pt x="223" y="273"/>
                    <a:pt x="225" y="274"/>
                    <a:pt x="225" y="274"/>
                  </a:cubicBezTo>
                  <a:close/>
                  <a:moveTo>
                    <a:pt x="209" y="274"/>
                  </a:moveTo>
                  <a:cubicBezTo>
                    <a:pt x="210" y="276"/>
                    <a:pt x="211" y="278"/>
                    <a:pt x="213" y="280"/>
                  </a:cubicBezTo>
                  <a:cubicBezTo>
                    <a:pt x="213" y="278"/>
                    <a:pt x="214" y="278"/>
                    <a:pt x="214" y="277"/>
                  </a:cubicBezTo>
                  <a:cubicBezTo>
                    <a:pt x="213" y="275"/>
                    <a:pt x="212" y="273"/>
                    <a:pt x="211" y="271"/>
                  </a:cubicBezTo>
                  <a:cubicBezTo>
                    <a:pt x="211" y="273"/>
                    <a:pt x="208" y="272"/>
                    <a:pt x="209" y="274"/>
                  </a:cubicBezTo>
                  <a:close/>
                  <a:moveTo>
                    <a:pt x="239" y="273"/>
                  </a:moveTo>
                  <a:cubicBezTo>
                    <a:pt x="239" y="274"/>
                    <a:pt x="239" y="276"/>
                    <a:pt x="239" y="280"/>
                  </a:cubicBezTo>
                  <a:cubicBezTo>
                    <a:pt x="240" y="281"/>
                    <a:pt x="242" y="280"/>
                    <a:pt x="241" y="282"/>
                  </a:cubicBezTo>
                  <a:cubicBezTo>
                    <a:pt x="235" y="285"/>
                    <a:pt x="239" y="298"/>
                    <a:pt x="239" y="305"/>
                  </a:cubicBezTo>
                  <a:cubicBezTo>
                    <a:pt x="238" y="305"/>
                    <a:pt x="237" y="305"/>
                    <a:pt x="236" y="305"/>
                  </a:cubicBezTo>
                  <a:cubicBezTo>
                    <a:pt x="236" y="312"/>
                    <a:pt x="236" y="320"/>
                    <a:pt x="239" y="327"/>
                  </a:cubicBezTo>
                  <a:cubicBezTo>
                    <a:pt x="240" y="308"/>
                    <a:pt x="246" y="292"/>
                    <a:pt x="243" y="277"/>
                  </a:cubicBezTo>
                  <a:cubicBezTo>
                    <a:pt x="241" y="278"/>
                    <a:pt x="241" y="273"/>
                    <a:pt x="239" y="273"/>
                  </a:cubicBezTo>
                  <a:close/>
                  <a:moveTo>
                    <a:pt x="118" y="279"/>
                  </a:moveTo>
                  <a:cubicBezTo>
                    <a:pt x="119" y="277"/>
                    <a:pt x="122" y="275"/>
                    <a:pt x="121" y="273"/>
                  </a:cubicBezTo>
                  <a:cubicBezTo>
                    <a:pt x="120" y="275"/>
                    <a:pt x="117" y="277"/>
                    <a:pt x="118" y="279"/>
                  </a:cubicBezTo>
                  <a:close/>
                  <a:moveTo>
                    <a:pt x="129" y="281"/>
                  </a:moveTo>
                  <a:cubicBezTo>
                    <a:pt x="131" y="282"/>
                    <a:pt x="132" y="284"/>
                    <a:pt x="134" y="285"/>
                  </a:cubicBezTo>
                  <a:cubicBezTo>
                    <a:pt x="138" y="283"/>
                    <a:pt x="142" y="276"/>
                    <a:pt x="135" y="274"/>
                  </a:cubicBezTo>
                  <a:cubicBezTo>
                    <a:pt x="133" y="276"/>
                    <a:pt x="131" y="278"/>
                    <a:pt x="129" y="281"/>
                  </a:cubicBezTo>
                  <a:close/>
                  <a:moveTo>
                    <a:pt x="161" y="276"/>
                  </a:moveTo>
                  <a:cubicBezTo>
                    <a:pt x="161" y="276"/>
                    <a:pt x="161" y="275"/>
                    <a:pt x="161" y="275"/>
                  </a:cubicBezTo>
                  <a:cubicBezTo>
                    <a:pt x="161" y="274"/>
                    <a:pt x="160" y="274"/>
                    <a:pt x="159" y="274"/>
                  </a:cubicBezTo>
                  <a:cubicBezTo>
                    <a:pt x="158" y="277"/>
                    <a:pt x="155" y="277"/>
                    <a:pt x="155" y="280"/>
                  </a:cubicBezTo>
                  <a:cubicBezTo>
                    <a:pt x="159" y="281"/>
                    <a:pt x="158" y="276"/>
                    <a:pt x="161" y="276"/>
                  </a:cubicBezTo>
                  <a:close/>
                  <a:moveTo>
                    <a:pt x="179" y="277"/>
                  </a:moveTo>
                  <a:cubicBezTo>
                    <a:pt x="180" y="277"/>
                    <a:pt x="179" y="280"/>
                    <a:pt x="181" y="279"/>
                  </a:cubicBezTo>
                  <a:cubicBezTo>
                    <a:pt x="181" y="278"/>
                    <a:pt x="181" y="275"/>
                    <a:pt x="181" y="275"/>
                  </a:cubicBezTo>
                  <a:cubicBezTo>
                    <a:pt x="180" y="275"/>
                    <a:pt x="179" y="276"/>
                    <a:pt x="179" y="277"/>
                  </a:cubicBezTo>
                  <a:close/>
                  <a:moveTo>
                    <a:pt x="144" y="279"/>
                  </a:moveTo>
                  <a:cubicBezTo>
                    <a:pt x="145" y="281"/>
                    <a:pt x="146" y="282"/>
                    <a:pt x="148" y="283"/>
                  </a:cubicBezTo>
                  <a:cubicBezTo>
                    <a:pt x="149" y="282"/>
                    <a:pt x="150" y="281"/>
                    <a:pt x="151" y="280"/>
                  </a:cubicBezTo>
                  <a:cubicBezTo>
                    <a:pt x="149" y="278"/>
                    <a:pt x="149" y="276"/>
                    <a:pt x="147" y="275"/>
                  </a:cubicBezTo>
                  <a:cubicBezTo>
                    <a:pt x="147" y="277"/>
                    <a:pt x="144" y="277"/>
                    <a:pt x="144" y="279"/>
                  </a:cubicBezTo>
                  <a:close/>
                  <a:moveTo>
                    <a:pt x="206" y="276"/>
                  </a:moveTo>
                  <a:cubicBezTo>
                    <a:pt x="207" y="278"/>
                    <a:pt x="209" y="281"/>
                    <a:pt x="210" y="281"/>
                  </a:cubicBezTo>
                  <a:cubicBezTo>
                    <a:pt x="209" y="279"/>
                    <a:pt x="209" y="276"/>
                    <a:pt x="207" y="275"/>
                  </a:cubicBezTo>
                  <a:cubicBezTo>
                    <a:pt x="207" y="276"/>
                    <a:pt x="207" y="276"/>
                    <a:pt x="206" y="276"/>
                  </a:cubicBezTo>
                  <a:close/>
                  <a:moveTo>
                    <a:pt x="120" y="281"/>
                  </a:moveTo>
                  <a:cubicBezTo>
                    <a:pt x="120" y="283"/>
                    <a:pt x="122" y="284"/>
                    <a:pt x="121" y="286"/>
                  </a:cubicBezTo>
                  <a:cubicBezTo>
                    <a:pt x="123" y="284"/>
                    <a:pt x="124" y="282"/>
                    <a:pt x="126" y="280"/>
                  </a:cubicBezTo>
                  <a:cubicBezTo>
                    <a:pt x="125" y="278"/>
                    <a:pt x="124" y="277"/>
                    <a:pt x="123" y="276"/>
                  </a:cubicBezTo>
                  <a:cubicBezTo>
                    <a:pt x="122" y="278"/>
                    <a:pt x="121" y="279"/>
                    <a:pt x="120" y="281"/>
                  </a:cubicBezTo>
                  <a:close/>
                  <a:moveTo>
                    <a:pt x="111" y="281"/>
                  </a:moveTo>
                  <a:cubicBezTo>
                    <a:pt x="113" y="280"/>
                    <a:pt x="114" y="278"/>
                    <a:pt x="113" y="277"/>
                  </a:cubicBezTo>
                  <a:cubicBezTo>
                    <a:pt x="111" y="277"/>
                    <a:pt x="110" y="279"/>
                    <a:pt x="111" y="281"/>
                  </a:cubicBezTo>
                  <a:close/>
                  <a:moveTo>
                    <a:pt x="163" y="290"/>
                  </a:moveTo>
                  <a:cubicBezTo>
                    <a:pt x="165" y="289"/>
                    <a:pt x="166" y="287"/>
                    <a:pt x="168" y="285"/>
                  </a:cubicBezTo>
                  <a:cubicBezTo>
                    <a:pt x="167" y="282"/>
                    <a:pt x="165" y="280"/>
                    <a:pt x="163" y="278"/>
                  </a:cubicBezTo>
                  <a:cubicBezTo>
                    <a:pt x="157" y="281"/>
                    <a:pt x="158" y="286"/>
                    <a:pt x="163" y="290"/>
                  </a:cubicBezTo>
                  <a:close/>
                  <a:moveTo>
                    <a:pt x="187" y="281"/>
                  </a:moveTo>
                  <a:cubicBezTo>
                    <a:pt x="187" y="282"/>
                    <a:pt x="187" y="284"/>
                    <a:pt x="188" y="285"/>
                  </a:cubicBezTo>
                  <a:cubicBezTo>
                    <a:pt x="189" y="286"/>
                    <a:pt x="190" y="285"/>
                    <a:pt x="190" y="286"/>
                  </a:cubicBezTo>
                  <a:cubicBezTo>
                    <a:pt x="191" y="287"/>
                    <a:pt x="190" y="287"/>
                    <a:pt x="190" y="288"/>
                  </a:cubicBezTo>
                  <a:cubicBezTo>
                    <a:pt x="191" y="288"/>
                    <a:pt x="192" y="289"/>
                    <a:pt x="192" y="289"/>
                  </a:cubicBezTo>
                  <a:cubicBezTo>
                    <a:pt x="195" y="286"/>
                    <a:pt x="193" y="279"/>
                    <a:pt x="190" y="278"/>
                  </a:cubicBezTo>
                  <a:cubicBezTo>
                    <a:pt x="190" y="280"/>
                    <a:pt x="188" y="280"/>
                    <a:pt x="187" y="281"/>
                  </a:cubicBezTo>
                  <a:close/>
                  <a:moveTo>
                    <a:pt x="198" y="281"/>
                  </a:moveTo>
                  <a:cubicBezTo>
                    <a:pt x="198" y="280"/>
                    <a:pt x="198" y="278"/>
                    <a:pt x="196" y="278"/>
                  </a:cubicBezTo>
                  <a:cubicBezTo>
                    <a:pt x="195" y="279"/>
                    <a:pt x="197" y="280"/>
                    <a:pt x="198" y="281"/>
                  </a:cubicBezTo>
                  <a:close/>
                  <a:moveTo>
                    <a:pt x="96" y="283"/>
                  </a:moveTo>
                  <a:cubicBezTo>
                    <a:pt x="97" y="284"/>
                    <a:pt x="99" y="281"/>
                    <a:pt x="99" y="280"/>
                  </a:cubicBezTo>
                  <a:cubicBezTo>
                    <a:pt x="98" y="281"/>
                    <a:pt x="96" y="278"/>
                    <a:pt x="95" y="280"/>
                  </a:cubicBezTo>
                  <a:cubicBezTo>
                    <a:pt x="97" y="280"/>
                    <a:pt x="96" y="282"/>
                    <a:pt x="96" y="283"/>
                  </a:cubicBezTo>
                  <a:close/>
                  <a:moveTo>
                    <a:pt x="173" y="285"/>
                  </a:moveTo>
                  <a:cubicBezTo>
                    <a:pt x="174" y="286"/>
                    <a:pt x="174" y="285"/>
                    <a:pt x="175" y="284"/>
                  </a:cubicBezTo>
                  <a:cubicBezTo>
                    <a:pt x="175" y="287"/>
                    <a:pt x="177" y="286"/>
                    <a:pt x="177" y="288"/>
                  </a:cubicBezTo>
                  <a:cubicBezTo>
                    <a:pt x="179" y="288"/>
                    <a:pt x="179" y="286"/>
                    <a:pt x="180" y="285"/>
                  </a:cubicBezTo>
                  <a:cubicBezTo>
                    <a:pt x="178" y="283"/>
                    <a:pt x="178" y="281"/>
                    <a:pt x="176" y="280"/>
                  </a:cubicBezTo>
                  <a:cubicBezTo>
                    <a:pt x="175" y="282"/>
                    <a:pt x="173" y="283"/>
                    <a:pt x="173" y="285"/>
                  </a:cubicBezTo>
                  <a:close/>
                  <a:moveTo>
                    <a:pt x="113" y="285"/>
                  </a:moveTo>
                  <a:cubicBezTo>
                    <a:pt x="115" y="285"/>
                    <a:pt x="117" y="282"/>
                    <a:pt x="115" y="281"/>
                  </a:cubicBezTo>
                  <a:cubicBezTo>
                    <a:pt x="115" y="283"/>
                    <a:pt x="113" y="283"/>
                    <a:pt x="113" y="285"/>
                  </a:cubicBezTo>
                  <a:close/>
                  <a:moveTo>
                    <a:pt x="229" y="285"/>
                  </a:moveTo>
                  <a:cubicBezTo>
                    <a:pt x="228" y="284"/>
                    <a:pt x="230" y="283"/>
                    <a:pt x="229" y="282"/>
                  </a:cubicBezTo>
                  <a:cubicBezTo>
                    <a:pt x="229" y="283"/>
                    <a:pt x="227" y="285"/>
                    <a:pt x="229" y="285"/>
                  </a:cubicBezTo>
                  <a:close/>
                  <a:moveTo>
                    <a:pt x="149" y="288"/>
                  </a:moveTo>
                  <a:cubicBezTo>
                    <a:pt x="151" y="287"/>
                    <a:pt x="154" y="283"/>
                    <a:pt x="152" y="282"/>
                  </a:cubicBezTo>
                  <a:cubicBezTo>
                    <a:pt x="152" y="284"/>
                    <a:pt x="148" y="285"/>
                    <a:pt x="149" y="288"/>
                  </a:cubicBezTo>
                  <a:close/>
                  <a:moveTo>
                    <a:pt x="205" y="288"/>
                  </a:moveTo>
                  <a:cubicBezTo>
                    <a:pt x="209" y="287"/>
                    <a:pt x="209" y="284"/>
                    <a:pt x="205" y="282"/>
                  </a:cubicBezTo>
                  <a:cubicBezTo>
                    <a:pt x="206" y="285"/>
                    <a:pt x="204" y="287"/>
                    <a:pt x="205" y="288"/>
                  </a:cubicBezTo>
                  <a:close/>
                  <a:moveTo>
                    <a:pt x="232" y="284"/>
                  </a:moveTo>
                  <a:cubicBezTo>
                    <a:pt x="232" y="284"/>
                    <a:pt x="232" y="284"/>
                    <a:pt x="233" y="284"/>
                  </a:cubicBezTo>
                  <a:cubicBezTo>
                    <a:pt x="233" y="284"/>
                    <a:pt x="233" y="283"/>
                    <a:pt x="232" y="282"/>
                  </a:cubicBezTo>
                  <a:cubicBezTo>
                    <a:pt x="232" y="283"/>
                    <a:pt x="231" y="283"/>
                    <a:pt x="232" y="284"/>
                  </a:cubicBezTo>
                  <a:close/>
                  <a:moveTo>
                    <a:pt x="126" y="293"/>
                  </a:moveTo>
                  <a:cubicBezTo>
                    <a:pt x="128" y="292"/>
                    <a:pt x="130" y="290"/>
                    <a:pt x="131" y="288"/>
                  </a:cubicBezTo>
                  <a:cubicBezTo>
                    <a:pt x="130" y="286"/>
                    <a:pt x="129" y="284"/>
                    <a:pt x="128" y="283"/>
                  </a:cubicBezTo>
                  <a:cubicBezTo>
                    <a:pt x="125" y="286"/>
                    <a:pt x="122" y="290"/>
                    <a:pt x="126" y="293"/>
                  </a:cubicBezTo>
                  <a:close/>
                  <a:moveTo>
                    <a:pt x="136" y="290"/>
                  </a:moveTo>
                  <a:cubicBezTo>
                    <a:pt x="137" y="291"/>
                    <a:pt x="137" y="293"/>
                    <a:pt x="139" y="294"/>
                  </a:cubicBezTo>
                  <a:cubicBezTo>
                    <a:pt x="141" y="291"/>
                    <a:pt x="144" y="289"/>
                    <a:pt x="145" y="286"/>
                  </a:cubicBezTo>
                  <a:cubicBezTo>
                    <a:pt x="142" y="280"/>
                    <a:pt x="137" y="287"/>
                    <a:pt x="136" y="290"/>
                  </a:cubicBezTo>
                  <a:close/>
                  <a:moveTo>
                    <a:pt x="218" y="288"/>
                  </a:moveTo>
                  <a:cubicBezTo>
                    <a:pt x="220" y="288"/>
                    <a:pt x="220" y="286"/>
                    <a:pt x="221" y="286"/>
                  </a:cubicBezTo>
                  <a:cubicBezTo>
                    <a:pt x="221" y="285"/>
                    <a:pt x="220" y="283"/>
                    <a:pt x="218" y="283"/>
                  </a:cubicBezTo>
                  <a:cubicBezTo>
                    <a:pt x="218" y="284"/>
                    <a:pt x="218" y="286"/>
                    <a:pt x="218" y="288"/>
                  </a:cubicBezTo>
                  <a:close/>
                  <a:moveTo>
                    <a:pt x="106" y="284"/>
                  </a:moveTo>
                  <a:cubicBezTo>
                    <a:pt x="107" y="285"/>
                    <a:pt x="106" y="286"/>
                    <a:pt x="104" y="287"/>
                  </a:cubicBezTo>
                  <a:cubicBezTo>
                    <a:pt x="105" y="288"/>
                    <a:pt x="105" y="290"/>
                    <a:pt x="106" y="290"/>
                  </a:cubicBezTo>
                  <a:cubicBezTo>
                    <a:pt x="107" y="288"/>
                    <a:pt x="110" y="286"/>
                    <a:pt x="108" y="283"/>
                  </a:cubicBezTo>
                  <a:cubicBezTo>
                    <a:pt x="107" y="283"/>
                    <a:pt x="107" y="284"/>
                    <a:pt x="106" y="284"/>
                  </a:cubicBezTo>
                  <a:close/>
                  <a:moveTo>
                    <a:pt x="136" y="288"/>
                  </a:moveTo>
                  <a:cubicBezTo>
                    <a:pt x="138" y="287"/>
                    <a:pt x="137" y="286"/>
                    <a:pt x="138" y="285"/>
                  </a:cubicBezTo>
                  <a:cubicBezTo>
                    <a:pt x="137" y="285"/>
                    <a:pt x="136" y="286"/>
                    <a:pt x="136" y="288"/>
                  </a:cubicBezTo>
                  <a:close/>
                  <a:moveTo>
                    <a:pt x="152" y="290"/>
                  </a:moveTo>
                  <a:cubicBezTo>
                    <a:pt x="153" y="293"/>
                    <a:pt x="156" y="295"/>
                    <a:pt x="157" y="298"/>
                  </a:cubicBezTo>
                  <a:cubicBezTo>
                    <a:pt x="158" y="296"/>
                    <a:pt x="160" y="295"/>
                    <a:pt x="160" y="293"/>
                  </a:cubicBezTo>
                  <a:cubicBezTo>
                    <a:pt x="158" y="291"/>
                    <a:pt x="158" y="287"/>
                    <a:pt x="155" y="286"/>
                  </a:cubicBezTo>
                  <a:cubicBezTo>
                    <a:pt x="155" y="288"/>
                    <a:pt x="152" y="288"/>
                    <a:pt x="152" y="290"/>
                  </a:cubicBezTo>
                  <a:close/>
                  <a:moveTo>
                    <a:pt x="117" y="289"/>
                  </a:moveTo>
                  <a:cubicBezTo>
                    <a:pt x="119" y="290"/>
                    <a:pt x="119" y="288"/>
                    <a:pt x="118" y="287"/>
                  </a:cubicBezTo>
                  <a:cubicBezTo>
                    <a:pt x="117" y="288"/>
                    <a:pt x="117" y="288"/>
                    <a:pt x="117" y="289"/>
                  </a:cubicBezTo>
                  <a:close/>
                  <a:moveTo>
                    <a:pt x="165" y="294"/>
                  </a:moveTo>
                  <a:cubicBezTo>
                    <a:pt x="167" y="294"/>
                    <a:pt x="166" y="298"/>
                    <a:pt x="169" y="298"/>
                  </a:cubicBezTo>
                  <a:cubicBezTo>
                    <a:pt x="171" y="297"/>
                    <a:pt x="173" y="295"/>
                    <a:pt x="173" y="292"/>
                  </a:cubicBezTo>
                  <a:cubicBezTo>
                    <a:pt x="171" y="285"/>
                    <a:pt x="167" y="289"/>
                    <a:pt x="165" y="294"/>
                  </a:cubicBezTo>
                  <a:close/>
                  <a:moveTo>
                    <a:pt x="196" y="300"/>
                  </a:moveTo>
                  <a:cubicBezTo>
                    <a:pt x="199" y="298"/>
                    <a:pt x="200" y="296"/>
                    <a:pt x="201" y="294"/>
                  </a:cubicBezTo>
                  <a:cubicBezTo>
                    <a:pt x="200" y="291"/>
                    <a:pt x="199" y="289"/>
                    <a:pt x="197" y="288"/>
                  </a:cubicBezTo>
                  <a:cubicBezTo>
                    <a:pt x="195" y="291"/>
                    <a:pt x="196" y="295"/>
                    <a:pt x="196" y="300"/>
                  </a:cubicBezTo>
                  <a:close/>
                  <a:moveTo>
                    <a:pt x="210" y="288"/>
                  </a:moveTo>
                  <a:cubicBezTo>
                    <a:pt x="211" y="290"/>
                    <a:pt x="209" y="293"/>
                    <a:pt x="210" y="295"/>
                  </a:cubicBezTo>
                  <a:cubicBezTo>
                    <a:pt x="210" y="293"/>
                    <a:pt x="211" y="293"/>
                    <a:pt x="213" y="292"/>
                  </a:cubicBezTo>
                  <a:cubicBezTo>
                    <a:pt x="212" y="290"/>
                    <a:pt x="211" y="289"/>
                    <a:pt x="210" y="288"/>
                  </a:cubicBezTo>
                  <a:close/>
                  <a:moveTo>
                    <a:pt x="100" y="303"/>
                  </a:moveTo>
                  <a:cubicBezTo>
                    <a:pt x="98" y="310"/>
                    <a:pt x="101" y="319"/>
                    <a:pt x="102" y="326"/>
                  </a:cubicBezTo>
                  <a:cubicBezTo>
                    <a:pt x="102" y="329"/>
                    <a:pt x="103" y="330"/>
                    <a:pt x="103" y="333"/>
                  </a:cubicBezTo>
                  <a:cubicBezTo>
                    <a:pt x="103" y="333"/>
                    <a:pt x="102" y="334"/>
                    <a:pt x="102" y="335"/>
                  </a:cubicBezTo>
                  <a:cubicBezTo>
                    <a:pt x="102" y="336"/>
                    <a:pt x="103" y="336"/>
                    <a:pt x="103" y="337"/>
                  </a:cubicBezTo>
                  <a:cubicBezTo>
                    <a:pt x="103" y="337"/>
                    <a:pt x="102" y="338"/>
                    <a:pt x="102" y="339"/>
                  </a:cubicBezTo>
                  <a:cubicBezTo>
                    <a:pt x="103" y="344"/>
                    <a:pt x="106" y="352"/>
                    <a:pt x="107" y="359"/>
                  </a:cubicBezTo>
                  <a:cubicBezTo>
                    <a:pt x="109" y="343"/>
                    <a:pt x="105" y="330"/>
                    <a:pt x="105" y="315"/>
                  </a:cubicBezTo>
                  <a:cubicBezTo>
                    <a:pt x="103" y="313"/>
                    <a:pt x="101" y="311"/>
                    <a:pt x="101" y="308"/>
                  </a:cubicBezTo>
                  <a:cubicBezTo>
                    <a:pt x="101" y="307"/>
                    <a:pt x="103" y="308"/>
                    <a:pt x="103" y="306"/>
                  </a:cubicBezTo>
                  <a:cubicBezTo>
                    <a:pt x="104" y="303"/>
                    <a:pt x="101" y="302"/>
                    <a:pt x="101" y="300"/>
                  </a:cubicBezTo>
                  <a:cubicBezTo>
                    <a:pt x="100" y="297"/>
                    <a:pt x="103" y="293"/>
                    <a:pt x="102" y="289"/>
                  </a:cubicBezTo>
                  <a:cubicBezTo>
                    <a:pt x="100" y="289"/>
                    <a:pt x="100" y="288"/>
                    <a:pt x="99" y="288"/>
                  </a:cubicBezTo>
                  <a:cubicBezTo>
                    <a:pt x="99" y="293"/>
                    <a:pt x="99" y="298"/>
                    <a:pt x="100" y="303"/>
                  </a:cubicBezTo>
                  <a:close/>
                  <a:moveTo>
                    <a:pt x="231" y="291"/>
                  </a:moveTo>
                  <a:cubicBezTo>
                    <a:pt x="232" y="291"/>
                    <a:pt x="232" y="293"/>
                    <a:pt x="233" y="293"/>
                  </a:cubicBezTo>
                  <a:cubicBezTo>
                    <a:pt x="233" y="291"/>
                    <a:pt x="234" y="289"/>
                    <a:pt x="233" y="288"/>
                  </a:cubicBezTo>
                  <a:cubicBezTo>
                    <a:pt x="232" y="289"/>
                    <a:pt x="231" y="290"/>
                    <a:pt x="231" y="291"/>
                  </a:cubicBezTo>
                  <a:close/>
                  <a:moveTo>
                    <a:pt x="141" y="297"/>
                  </a:moveTo>
                  <a:cubicBezTo>
                    <a:pt x="143" y="297"/>
                    <a:pt x="146" y="293"/>
                    <a:pt x="147" y="289"/>
                  </a:cubicBezTo>
                  <a:cubicBezTo>
                    <a:pt x="145" y="291"/>
                    <a:pt x="142" y="293"/>
                    <a:pt x="141" y="297"/>
                  </a:cubicBezTo>
                  <a:close/>
                  <a:moveTo>
                    <a:pt x="219" y="294"/>
                  </a:moveTo>
                  <a:cubicBezTo>
                    <a:pt x="222" y="296"/>
                    <a:pt x="225" y="290"/>
                    <a:pt x="223" y="289"/>
                  </a:cubicBezTo>
                  <a:cubicBezTo>
                    <a:pt x="223" y="291"/>
                    <a:pt x="219" y="291"/>
                    <a:pt x="219" y="294"/>
                  </a:cubicBezTo>
                  <a:close/>
                  <a:moveTo>
                    <a:pt x="181" y="296"/>
                  </a:moveTo>
                  <a:cubicBezTo>
                    <a:pt x="180" y="295"/>
                    <a:pt x="182" y="291"/>
                    <a:pt x="180" y="289"/>
                  </a:cubicBezTo>
                  <a:cubicBezTo>
                    <a:pt x="177" y="291"/>
                    <a:pt x="178" y="297"/>
                    <a:pt x="181" y="296"/>
                  </a:cubicBezTo>
                  <a:close/>
                  <a:moveTo>
                    <a:pt x="72" y="294"/>
                  </a:moveTo>
                  <a:cubicBezTo>
                    <a:pt x="74" y="294"/>
                    <a:pt x="75" y="291"/>
                    <a:pt x="74" y="290"/>
                  </a:cubicBezTo>
                  <a:cubicBezTo>
                    <a:pt x="74" y="292"/>
                    <a:pt x="73" y="293"/>
                    <a:pt x="72" y="294"/>
                  </a:cubicBezTo>
                  <a:close/>
                  <a:moveTo>
                    <a:pt x="121" y="300"/>
                  </a:moveTo>
                  <a:cubicBezTo>
                    <a:pt x="123" y="298"/>
                    <a:pt x="121" y="294"/>
                    <a:pt x="120" y="292"/>
                  </a:cubicBezTo>
                  <a:cubicBezTo>
                    <a:pt x="118" y="295"/>
                    <a:pt x="118" y="299"/>
                    <a:pt x="121" y="300"/>
                  </a:cubicBezTo>
                  <a:close/>
                  <a:moveTo>
                    <a:pt x="131" y="300"/>
                  </a:moveTo>
                  <a:cubicBezTo>
                    <a:pt x="131" y="301"/>
                    <a:pt x="132" y="301"/>
                    <a:pt x="131" y="301"/>
                  </a:cubicBezTo>
                  <a:cubicBezTo>
                    <a:pt x="134" y="300"/>
                    <a:pt x="135" y="298"/>
                    <a:pt x="136" y="296"/>
                  </a:cubicBezTo>
                  <a:cubicBezTo>
                    <a:pt x="136" y="295"/>
                    <a:pt x="135" y="294"/>
                    <a:pt x="135" y="293"/>
                  </a:cubicBezTo>
                  <a:cubicBezTo>
                    <a:pt x="132" y="293"/>
                    <a:pt x="128" y="299"/>
                    <a:pt x="131" y="300"/>
                  </a:cubicBezTo>
                  <a:close/>
                  <a:moveTo>
                    <a:pt x="143" y="301"/>
                  </a:moveTo>
                  <a:cubicBezTo>
                    <a:pt x="145" y="303"/>
                    <a:pt x="146" y="306"/>
                    <a:pt x="147" y="308"/>
                  </a:cubicBezTo>
                  <a:cubicBezTo>
                    <a:pt x="150" y="305"/>
                    <a:pt x="155" y="302"/>
                    <a:pt x="155" y="300"/>
                  </a:cubicBezTo>
                  <a:cubicBezTo>
                    <a:pt x="155" y="299"/>
                    <a:pt x="150" y="294"/>
                    <a:pt x="150" y="293"/>
                  </a:cubicBezTo>
                  <a:cubicBezTo>
                    <a:pt x="148" y="296"/>
                    <a:pt x="144" y="297"/>
                    <a:pt x="143" y="301"/>
                  </a:cubicBezTo>
                  <a:close/>
                  <a:moveTo>
                    <a:pt x="123" y="297"/>
                  </a:moveTo>
                  <a:cubicBezTo>
                    <a:pt x="123" y="297"/>
                    <a:pt x="124" y="297"/>
                    <a:pt x="124" y="297"/>
                  </a:cubicBezTo>
                  <a:cubicBezTo>
                    <a:pt x="124" y="295"/>
                    <a:pt x="124" y="294"/>
                    <a:pt x="122" y="294"/>
                  </a:cubicBezTo>
                  <a:cubicBezTo>
                    <a:pt x="123" y="295"/>
                    <a:pt x="124" y="295"/>
                    <a:pt x="123" y="297"/>
                  </a:cubicBezTo>
                  <a:close/>
                  <a:moveTo>
                    <a:pt x="185" y="297"/>
                  </a:moveTo>
                  <a:cubicBezTo>
                    <a:pt x="186" y="297"/>
                    <a:pt x="186" y="294"/>
                    <a:pt x="186" y="294"/>
                  </a:cubicBezTo>
                  <a:cubicBezTo>
                    <a:pt x="186" y="295"/>
                    <a:pt x="185" y="296"/>
                    <a:pt x="185" y="297"/>
                  </a:cubicBezTo>
                  <a:close/>
                  <a:moveTo>
                    <a:pt x="106" y="304"/>
                  </a:moveTo>
                  <a:cubicBezTo>
                    <a:pt x="108" y="302"/>
                    <a:pt x="113" y="298"/>
                    <a:pt x="110" y="295"/>
                  </a:cubicBezTo>
                  <a:cubicBezTo>
                    <a:pt x="108" y="298"/>
                    <a:pt x="106" y="301"/>
                    <a:pt x="106" y="304"/>
                  </a:cubicBezTo>
                  <a:close/>
                  <a:moveTo>
                    <a:pt x="227" y="301"/>
                  </a:moveTo>
                  <a:cubicBezTo>
                    <a:pt x="228" y="300"/>
                    <a:pt x="228" y="296"/>
                    <a:pt x="227" y="295"/>
                  </a:cubicBezTo>
                  <a:cubicBezTo>
                    <a:pt x="227" y="297"/>
                    <a:pt x="225" y="300"/>
                    <a:pt x="227" y="301"/>
                  </a:cubicBezTo>
                  <a:close/>
                  <a:moveTo>
                    <a:pt x="233" y="298"/>
                  </a:moveTo>
                  <a:cubicBezTo>
                    <a:pt x="233" y="297"/>
                    <a:pt x="234" y="295"/>
                    <a:pt x="232" y="295"/>
                  </a:cubicBezTo>
                  <a:cubicBezTo>
                    <a:pt x="232" y="296"/>
                    <a:pt x="232" y="295"/>
                    <a:pt x="232" y="295"/>
                  </a:cubicBezTo>
                  <a:cubicBezTo>
                    <a:pt x="231" y="296"/>
                    <a:pt x="231" y="298"/>
                    <a:pt x="233" y="298"/>
                  </a:cubicBezTo>
                  <a:close/>
                  <a:moveTo>
                    <a:pt x="159" y="300"/>
                  </a:moveTo>
                  <a:cubicBezTo>
                    <a:pt x="160" y="302"/>
                    <a:pt x="161" y="304"/>
                    <a:pt x="163" y="306"/>
                  </a:cubicBezTo>
                  <a:cubicBezTo>
                    <a:pt x="164" y="304"/>
                    <a:pt x="166" y="303"/>
                    <a:pt x="167" y="302"/>
                  </a:cubicBezTo>
                  <a:cubicBezTo>
                    <a:pt x="165" y="300"/>
                    <a:pt x="165" y="297"/>
                    <a:pt x="162" y="296"/>
                  </a:cubicBezTo>
                  <a:cubicBezTo>
                    <a:pt x="161" y="298"/>
                    <a:pt x="160" y="299"/>
                    <a:pt x="159" y="300"/>
                  </a:cubicBezTo>
                  <a:close/>
                  <a:moveTo>
                    <a:pt x="171" y="301"/>
                  </a:moveTo>
                  <a:cubicBezTo>
                    <a:pt x="172" y="304"/>
                    <a:pt x="174" y="306"/>
                    <a:pt x="176" y="308"/>
                  </a:cubicBezTo>
                  <a:cubicBezTo>
                    <a:pt x="176" y="304"/>
                    <a:pt x="177" y="299"/>
                    <a:pt x="174" y="296"/>
                  </a:cubicBezTo>
                  <a:cubicBezTo>
                    <a:pt x="173" y="298"/>
                    <a:pt x="172" y="300"/>
                    <a:pt x="171" y="301"/>
                  </a:cubicBezTo>
                  <a:close/>
                  <a:moveTo>
                    <a:pt x="212" y="301"/>
                  </a:moveTo>
                  <a:cubicBezTo>
                    <a:pt x="213" y="302"/>
                    <a:pt x="213" y="303"/>
                    <a:pt x="214" y="304"/>
                  </a:cubicBezTo>
                  <a:cubicBezTo>
                    <a:pt x="213" y="302"/>
                    <a:pt x="215" y="301"/>
                    <a:pt x="213" y="298"/>
                  </a:cubicBezTo>
                  <a:cubicBezTo>
                    <a:pt x="212" y="300"/>
                    <a:pt x="214" y="301"/>
                    <a:pt x="212" y="301"/>
                  </a:cubicBezTo>
                  <a:close/>
                  <a:moveTo>
                    <a:pt x="127" y="306"/>
                  </a:moveTo>
                  <a:cubicBezTo>
                    <a:pt x="129" y="306"/>
                    <a:pt x="129" y="305"/>
                    <a:pt x="130" y="303"/>
                  </a:cubicBezTo>
                  <a:cubicBezTo>
                    <a:pt x="128" y="303"/>
                    <a:pt x="129" y="301"/>
                    <a:pt x="127" y="301"/>
                  </a:cubicBezTo>
                  <a:cubicBezTo>
                    <a:pt x="126" y="303"/>
                    <a:pt x="127" y="305"/>
                    <a:pt x="127" y="306"/>
                  </a:cubicBezTo>
                  <a:close/>
                  <a:moveTo>
                    <a:pt x="128" y="301"/>
                  </a:moveTo>
                  <a:cubicBezTo>
                    <a:pt x="127" y="299"/>
                    <a:pt x="127" y="299"/>
                    <a:pt x="125" y="299"/>
                  </a:cubicBezTo>
                  <a:cubicBezTo>
                    <a:pt x="125" y="301"/>
                    <a:pt x="127" y="301"/>
                    <a:pt x="128" y="301"/>
                  </a:cubicBezTo>
                  <a:close/>
                  <a:moveTo>
                    <a:pt x="134" y="303"/>
                  </a:moveTo>
                  <a:cubicBezTo>
                    <a:pt x="133" y="304"/>
                    <a:pt x="134" y="304"/>
                    <a:pt x="134" y="305"/>
                  </a:cubicBezTo>
                  <a:cubicBezTo>
                    <a:pt x="136" y="304"/>
                    <a:pt x="137" y="302"/>
                    <a:pt x="139" y="300"/>
                  </a:cubicBezTo>
                  <a:cubicBezTo>
                    <a:pt x="139" y="299"/>
                    <a:pt x="138" y="299"/>
                    <a:pt x="138" y="299"/>
                  </a:cubicBezTo>
                  <a:cubicBezTo>
                    <a:pt x="136" y="300"/>
                    <a:pt x="135" y="302"/>
                    <a:pt x="134" y="303"/>
                  </a:cubicBezTo>
                  <a:close/>
                  <a:moveTo>
                    <a:pt x="200" y="307"/>
                  </a:moveTo>
                  <a:cubicBezTo>
                    <a:pt x="201" y="307"/>
                    <a:pt x="201" y="307"/>
                    <a:pt x="201" y="308"/>
                  </a:cubicBezTo>
                  <a:cubicBezTo>
                    <a:pt x="202" y="307"/>
                    <a:pt x="203" y="306"/>
                    <a:pt x="202" y="304"/>
                  </a:cubicBezTo>
                  <a:cubicBezTo>
                    <a:pt x="201" y="304"/>
                    <a:pt x="200" y="305"/>
                    <a:pt x="200" y="307"/>
                  </a:cubicBezTo>
                  <a:close/>
                  <a:moveTo>
                    <a:pt x="202" y="303"/>
                  </a:moveTo>
                  <a:cubicBezTo>
                    <a:pt x="202" y="302"/>
                    <a:pt x="202" y="301"/>
                    <a:pt x="202" y="299"/>
                  </a:cubicBezTo>
                  <a:cubicBezTo>
                    <a:pt x="200" y="300"/>
                    <a:pt x="198" y="302"/>
                    <a:pt x="199" y="306"/>
                  </a:cubicBezTo>
                  <a:cubicBezTo>
                    <a:pt x="200" y="305"/>
                    <a:pt x="201" y="304"/>
                    <a:pt x="202" y="303"/>
                  </a:cubicBezTo>
                  <a:close/>
                  <a:moveTo>
                    <a:pt x="179" y="305"/>
                  </a:moveTo>
                  <a:cubicBezTo>
                    <a:pt x="180" y="304"/>
                    <a:pt x="180" y="301"/>
                    <a:pt x="179" y="301"/>
                  </a:cubicBezTo>
                  <a:cubicBezTo>
                    <a:pt x="179" y="303"/>
                    <a:pt x="178" y="304"/>
                    <a:pt x="179" y="305"/>
                  </a:cubicBezTo>
                  <a:close/>
                  <a:moveTo>
                    <a:pt x="123" y="305"/>
                  </a:moveTo>
                  <a:cubicBezTo>
                    <a:pt x="125" y="305"/>
                    <a:pt x="125" y="307"/>
                    <a:pt x="126" y="308"/>
                  </a:cubicBezTo>
                  <a:cubicBezTo>
                    <a:pt x="127" y="306"/>
                    <a:pt x="125" y="302"/>
                    <a:pt x="123" y="301"/>
                  </a:cubicBezTo>
                  <a:cubicBezTo>
                    <a:pt x="124" y="303"/>
                    <a:pt x="123" y="303"/>
                    <a:pt x="123" y="305"/>
                  </a:cubicBezTo>
                  <a:close/>
                  <a:moveTo>
                    <a:pt x="192" y="306"/>
                  </a:moveTo>
                  <a:cubicBezTo>
                    <a:pt x="192" y="305"/>
                    <a:pt x="193" y="305"/>
                    <a:pt x="193" y="304"/>
                  </a:cubicBezTo>
                  <a:cubicBezTo>
                    <a:pt x="192" y="303"/>
                    <a:pt x="192" y="302"/>
                    <a:pt x="191" y="302"/>
                  </a:cubicBezTo>
                  <a:cubicBezTo>
                    <a:pt x="190" y="303"/>
                    <a:pt x="190" y="305"/>
                    <a:pt x="192" y="306"/>
                  </a:cubicBezTo>
                  <a:close/>
                  <a:moveTo>
                    <a:pt x="136" y="309"/>
                  </a:moveTo>
                  <a:cubicBezTo>
                    <a:pt x="138" y="311"/>
                    <a:pt x="140" y="313"/>
                    <a:pt x="141" y="315"/>
                  </a:cubicBezTo>
                  <a:cubicBezTo>
                    <a:pt x="142" y="313"/>
                    <a:pt x="145" y="312"/>
                    <a:pt x="146" y="310"/>
                  </a:cubicBezTo>
                  <a:cubicBezTo>
                    <a:pt x="144" y="308"/>
                    <a:pt x="143" y="305"/>
                    <a:pt x="141" y="303"/>
                  </a:cubicBezTo>
                  <a:cubicBezTo>
                    <a:pt x="139" y="305"/>
                    <a:pt x="138" y="307"/>
                    <a:pt x="136" y="309"/>
                  </a:cubicBezTo>
                  <a:close/>
                  <a:moveTo>
                    <a:pt x="150" y="312"/>
                  </a:moveTo>
                  <a:cubicBezTo>
                    <a:pt x="152" y="313"/>
                    <a:pt x="152" y="315"/>
                    <a:pt x="154" y="316"/>
                  </a:cubicBezTo>
                  <a:cubicBezTo>
                    <a:pt x="156" y="314"/>
                    <a:pt x="159" y="311"/>
                    <a:pt x="160" y="308"/>
                  </a:cubicBezTo>
                  <a:cubicBezTo>
                    <a:pt x="160" y="306"/>
                    <a:pt x="158" y="305"/>
                    <a:pt x="158" y="303"/>
                  </a:cubicBezTo>
                  <a:cubicBezTo>
                    <a:pt x="154" y="305"/>
                    <a:pt x="151" y="308"/>
                    <a:pt x="150" y="312"/>
                  </a:cubicBezTo>
                  <a:close/>
                  <a:moveTo>
                    <a:pt x="107" y="308"/>
                  </a:moveTo>
                  <a:cubicBezTo>
                    <a:pt x="108" y="311"/>
                    <a:pt x="109" y="312"/>
                    <a:pt x="111" y="314"/>
                  </a:cubicBezTo>
                  <a:cubicBezTo>
                    <a:pt x="113" y="312"/>
                    <a:pt x="113" y="306"/>
                    <a:pt x="112" y="304"/>
                  </a:cubicBezTo>
                  <a:cubicBezTo>
                    <a:pt x="111" y="306"/>
                    <a:pt x="109" y="307"/>
                    <a:pt x="107" y="308"/>
                  </a:cubicBezTo>
                  <a:close/>
                  <a:moveTo>
                    <a:pt x="165" y="309"/>
                  </a:moveTo>
                  <a:cubicBezTo>
                    <a:pt x="167" y="311"/>
                    <a:pt x="168" y="313"/>
                    <a:pt x="170" y="316"/>
                  </a:cubicBezTo>
                  <a:cubicBezTo>
                    <a:pt x="172" y="315"/>
                    <a:pt x="173" y="313"/>
                    <a:pt x="174" y="311"/>
                  </a:cubicBezTo>
                  <a:cubicBezTo>
                    <a:pt x="172" y="309"/>
                    <a:pt x="170" y="306"/>
                    <a:pt x="168" y="304"/>
                  </a:cubicBezTo>
                  <a:cubicBezTo>
                    <a:pt x="167" y="306"/>
                    <a:pt x="165" y="306"/>
                    <a:pt x="165" y="309"/>
                  </a:cubicBezTo>
                  <a:close/>
                  <a:moveTo>
                    <a:pt x="206" y="314"/>
                  </a:moveTo>
                  <a:cubicBezTo>
                    <a:pt x="208" y="311"/>
                    <a:pt x="211" y="310"/>
                    <a:pt x="212" y="308"/>
                  </a:cubicBezTo>
                  <a:cubicBezTo>
                    <a:pt x="208" y="299"/>
                    <a:pt x="204" y="311"/>
                    <a:pt x="206" y="314"/>
                  </a:cubicBezTo>
                  <a:close/>
                  <a:moveTo>
                    <a:pt x="119" y="308"/>
                  </a:moveTo>
                  <a:cubicBezTo>
                    <a:pt x="121" y="309"/>
                    <a:pt x="121" y="311"/>
                    <a:pt x="123" y="312"/>
                  </a:cubicBezTo>
                  <a:cubicBezTo>
                    <a:pt x="124" y="310"/>
                    <a:pt x="122" y="307"/>
                    <a:pt x="121" y="306"/>
                  </a:cubicBezTo>
                  <a:cubicBezTo>
                    <a:pt x="121" y="307"/>
                    <a:pt x="119" y="307"/>
                    <a:pt x="119" y="308"/>
                  </a:cubicBezTo>
                  <a:close/>
                  <a:moveTo>
                    <a:pt x="223" y="308"/>
                  </a:moveTo>
                  <a:cubicBezTo>
                    <a:pt x="222" y="307"/>
                    <a:pt x="223" y="307"/>
                    <a:pt x="223" y="306"/>
                  </a:cubicBezTo>
                  <a:cubicBezTo>
                    <a:pt x="221" y="307"/>
                    <a:pt x="220" y="308"/>
                    <a:pt x="219" y="310"/>
                  </a:cubicBezTo>
                  <a:cubicBezTo>
                    <a:pt x="220" y="310"/>
                    <a:pt x="219" y="313"/>
                    <a:pt x="221" y="312"/>
                  </a:cubicBezTo>
                  <a:cubicBezTo>
                    <a:pt x="221" y="310"/>
                    <a:pt x="222" y="309"/>
                    <a:pt x="223" y="308"/>
                  </a:cubicBezTo>
                  <a:cubicBezTo>
                    <a:pt x="223" y="308"/>
                    <a:pt x="223" y="308"/>
                    <a:pt x="223" y="308"/>
                  </a:cubicBezTo>
                  <a:close/>
                  <a:moveTo>
                    <a:pt x="130" y="310"/>
                  </a:moveTo>
                  <a:cubicBezTo>
                    <a:pt x="131" y="309"/>
                    <a:pt x="132" y="309"/>
                    <a:pt x="132" y="308"/>
                  </a:cubicBezTo>
                  <a:cubicBezTo>
                    <a:pt x="131" y="307"/>
                    <a:pt x="132" y="306"/>
                    <a:pt x="131" y="307"/>
                  </a:cubicBezTo>
                  <a:cubicBezTo>
                    <a:pt x="130" y="308"/>
                    <a:pt x="128" y="309"/>
                    <a:pt x="130" y="310"/>
                  </a:cubicBezTo>
                  <a:close/>
                  <a:moveTo>
                    <a:pt x="231" y="314"/>
                  </a:moveTo>
                  <a:cubicBezTo>
                    <a:pt x="234" y="313"/>
                    <a:pt x="231" y="309"/>
                    <a:pt x="232" y="307"/>
                  </a:cubicBezTo>
                  <a:cubicBezTo>
                    <a:pt x="228" y="308"/>
                    <a:pt x="230" y="313"/>
                    <a:pt x="231" y="314"/>
                  </a:cubicBezTo>
                  <a:close/>
                  <a:moveTo>
                    <a:pt x="184" y="315"/>
                  </a:moveTo>
                  <a:cubicBezTo>
                    <a:pt x="185" y="314"/>
                    <a:pt x="186" y="308"/>
                    <a:pt x="184" y="308"/>
                  </a:cubicBezTo>
                  <a:cubicBezTo>
                    <a:pt x="184" y="310"/>
                    <a:pt x="182" y="313"/>
                    <a:pt x="184" y="315"/>
                  </a:cubicBezTo>
                  <a:close/>
                  <a:moveTo>
                    <a:pt x="191" y="312"/>
                  </a:moveTo>
                  <a:cubicBezTo>
                    <a:pt x="191" y="313"/>
                    <a:pt x="192" y="314"/>
                    <a:pt x="193" y="314"/>
                  </a:cubicBezTo>
                  <a:cubicBezTo>
                    <a:pt x="193" y="313"/>
                    <a:pt x="194" y="310"/>
                    <a:pt x="193" y="309"/>
                  </a:cubicBezTo>
                  <a:cubicBezTo>
                    <a:pt x="193" y="310"/>
                    <a:pt x="191" y="310"/>
                    <a:pt x="191" y="312"/>
                  </a:cubicBezTo>
                  <a:close/>
                  <a:moveTo>
                    <a:pt x="197" y="313"/>
                  </a:moveTo>
                  <a:cubicBezTo>
                    <a:pt x="199" y="312"/>
                    <a:pt x="198" y="310"/>
                    <a:pt x="196" y="309"/>
                  </a:cubicBezTo>
                  <a:cubicBezTo>
                    <a:pt x="196" y="310"/>
                    <a:pt x="195" y="313"/>
                    <a:pt x="197" y="313"/>
                  </a:cubicBezTo>
                  <a:close/>
                  <a:moveTo>
                    <a:pt x="180" y="314"/>
                  </a:moveTo>
                  <a:cubicBezTo>
                    <a:pt x="179" y="312"/>
                    <a:pt x="181" y="311"/>
                    <a:pt x="180" y="309"/>
                  </a:cubicBezTo>
                  <a:cubicBezTo>
                    <a:pt x="178" y="310"/>
                    <a:pt x="178" y="313"/>
                    <a:pt x="180" y="314"/>
                  </a:cubicBezTo>
                  <a:close/>
                  <a:moveTo>
                    <a:pt x="116" y="320"/>
                  </a:moveTo>
                  <a:cubicBezTo>
                    <a:pt x="120" y="318"/>
                    <a:pt x="121" y="312"/>
                    <a:pt x="117" y="310"/>
                  </a:cubicBezTo>
                  <a:cubicBezTo>
                    <a:pt x="116" y="313"/>
                    <a:pt x="116" y="316"/>
                    <a:pt x="116" y="320"/>
                  </a:cubicBezTo>
                  <a:close/>
                  <a:moveTo>
                    <a:pt x="129" y="312"/>
                  </a:moveTo>
                  <a:cubicBezTo>
                    <a:pt x="130" y="311"/>
                    <a:pt x="129" y="309"/>
                    <a:pt x="128" y="310"/>
                  </a:cubicBezTo>
                  <a:cubicBezTo>
                    <a:pt x="128" y="311"/>
                    <a:pt x="128" y="312"/>
                    <a:pt x="129" y="312"/>
                  </a:cubicBezTo>
                  <a:close/>
                  <a:moveTo>
                    <a:pt x="208" y="318"/>
                  </a:moveTo>
                  <a:cubicBezTo>
                    <a:pt x="209" y="320"/>
                    <a:pt x="210" y="323"/>
                    <a:pt x="213" y="324"/>
                  </a:cubicBezTo>
                  <a:cubicBezTo>
                    <a:pt x="213" y="321"/>
                    <a:pt x="215" y="315"/>
                    <a:pt x="213" y="310"/>
                  </a:cubicBezTo>
                  <a:cubicBezTo>
                    <a:pt x="212" y="313"/>
                    <a:pt x="209" y="315"/>
                    <a:pt x="208" y="318"/>
                  </a:cubicBezTo>
                  <a:close/>
                  <a:moveTo>
                    <a:pt x="132" y="314"/>
                  </a:moveTo>
                  <a:cubicBezTo>
                    <a:pt x="133" y="316"/>
                    <a:pt x="134" y="319"/>
                    <a:pt x="136" y="321"/>
                  </a:cubicBezTo>
                  <a:cubicBezTo>
                    <a:pt x="137" y="320"/>
                    <a:pt x="138" y="319"/>
                    <a:pt x="139" y="318"/>
                  </a:cubicBezTo>
                  <a:cubicBezTo>
                    <a:pt x="137" y="315"/>
                    <a:pt x="134" y="308"/>
                    <a:pt x="132" y="314"/>
                  </a:cubicBezTo>
                  <a:close/>
                  <a:moveTo>
                    <a:pt x="161" y="316"/>
                  </a:moveTo>
                  <a:cubicBezTo>
                    <a:pt x="160" y="320"/>
                    <a:pt x="158" y="326"/>
                    <a:pt x="162" y="328"/>
                  </a:cubicBezTo>
                  <a:cubicBezTo>
                    <a:pt x="164" y="325"/>
                    <a:pt x="166" y="322"/>
                    <a:pt x="168" y="320"/>
                  </a:cubicBezTo>
                  <a:cubicBezTo>
                    <a:pt x="166" y="317"/>
                    <a:pt x="165" y="312"/>
                    <a:pt x="161" y="311"/>
                  </a:cubicBezTo>
                  <a:cubicBezTo>
                    <a:pt x="161" y="313"/>
                    <a:pt x="160" y="316"/>
                    <a:pt x="161" y="316"/>
                  </a:cubicBezTo>
                  <a:close/>
                  <a:moveTo>
                    <a:pt x="125" y="315"/>
                  </a:moveTo>
                  <a:cubicBezTo>
                    <a:pt x="127" y="316"/>
                    <a:pt x="127" y="313"/>
                    <a:pt x="125" y="314"/>
                  </a:cubicBezTo>
                  <a:cubicBezTo>
                    <a:pt x="125" y="314"/>
                    <a:pt x="125" y="315"/>
                    <a:pt x="125" y="315"/>
                  </a:cubicBezTo>
                  <a:close/>
                  <a:moveTo>
                    <a:pt x="196" y="319"/>
                  </a:moveTo>
                  <a:cubicBezTo>
                    <a:pt x="197" y="320"/>
                    <a:pt x="197" y="323"/>
                    <a:pt x="199" y="323"/>
                  </a:cubicBezTo>
                  <a:cubicBezTo>
                    <a:pt x="201" y="321"/>
                    <a:pt x="204" y="316"/>
                    <a:pt x="200" y="314"/>
                  </a:cubicBezTo>
                  <a:cubicBezTo>
                    <a:pt x="198" y="316"/>
                    <a:pt x="197" y="317"/>
                    <a:pt x="196" y="319"/>
                  </a:cubicBezTo>
                  <a:close/>
                  <a:moveTo>
                    <a:pt x="144" y="319"/>
                  </a:moveTo>
                  <a:cubicBezTo>
                    <a:pt x="145" y="321"/>
                    <a:pt x="146" y="323"/>
                    <a:pt x="148" y="323"/>
                  </a:cubicBezTo>
                  <a:cubicBezTo>
                    <a:pt x="148" y="321"/>
                    <a:pt x="146" y="321"/>
                    <a:pt x="146" y="319"/>
                  </a:cubicBezTo>
                  <a:cubicBezTo>
                    <a:pt x="148" y="319"/>
                    <a:pt x="147" y="321"/>
                    <a:pt x="149" y="321"/>
                  </a:cubicBezTo>
                  <a:cubicBezTo>
                    <a:pt x="153" y="320"/>
                    <a:pt x="150" y="315"/>
                    <a:pt x="147" y="314"/>
                  </a:cubicBezTo>
                  <a:cubicBezTo>
                    <a:pt x="145" y="316"/>
                    <a:pt x="148" y="319"/>
                    <a:pt x="144" y="319"/>
                  </a:cubicBezTo>
                  <a:close/>
                  <a:moveTo>
                    <a:pt x="176" y="324"/>
                  </a:moveTo>
                  <a:cubicBezTo>
                    <a:pt x="176" y="321"/>
                    <a:pt x="177" y="316"/>
                    <a:pt x="175" y="315"/>
                  </a:cubicBezTo>
                  <a:cubicBezTo>
                    <a:pt x="172" y="318"/>
                    <a:pt x="172" y="322"/>
                    <a:pt x="176" y="324"/>
                  </a:cubicBezTo>
                  <a:close/>
                  <a:moveTo>
                    <a:pt x="232" y="324"/>
                  </a:moveTo>
                  <a:cubicBezTo>
                    <a:pt x="232" y="320"/>
                    <a:pt x="232" y="316"/>
                    <a:pt x="229" y="315"/>
                  </a:cubicBezTo>
                  <a:cubicBezTo>
                    <a:pt x="229" y="317"/>
                    <a:pt x="230" y="322"/>
                    <a:pt x="232" y="324"/>
                  </a:cubicBezTo>
                  <a:close/>
                  <a:moveTo>
                    <a:pt x="127" y="321"/>
                  </a:moveTo>
                  <a:cubicBezTo>
                    <a:pt x="128" y="323"/>
                    <a:pt x="129" y="325"/>
                    <a:pt x="131" y="327"/>
                  </a:cubicBezTo>
                  <a:cubicBezTo>
                    <a:pt x="134" y="324"/>
                    <a:pt x="129" y="320"/>
                    <a:pt x="128" y="318"/>
                  </a:cubicBezTo>
                  <a:cubicBezTo>
                    <a:pt x="128" y="319"/>
                    <a:pt x="127" y="319"/>
                    <a:pt x="127" y="321"/>
                  </a:cubicBezTo>
                  <a:close/>
                  <a:moveTo>
                    <a:pt x="157" y="321"/>
                  </a:moveTo>
                  <a:cubicBezTo>
                    <a:pt x="157" y="320"/>
                    <a:pt x="158" y="317"/>
                    <a:pt x="156" y="318"/>
                  </a:cubicBezTo>
                  <a:cubicBezTo>
                    <a:pt x="156" y="318"/>
                    <a:pt x="156" y="321"/>
                    <a:pt x="157" y="321"/>
                  </a:cubicBezTo>
                  <a:close/>
                  <a:moveTo>
                    <a:pt x="219" y="325"/>
                  </a:moveTo>
                  <a:cubicBezTo>
                    <a:pt x="221" y="325"/>
                    <a:pt x="221" y="322"/>
                    <a:pt x="221" y="321"/>
                  </a:cubicBezTo>
                  <a:cubicBezTo>
                    <a:pt x="220" y="321"/>
                    <a:pt x="220" y="320"/>
                    <a:pt x="219" y="320"/>
                  </a:cubicBezTo>
                  <a:cubicBezTo>
                    <a:pt x="219" y="321"/>
                    <a:pt x="217" y="324"/>
                    <a:pt x="219" y="325"/>
                  </a:cubicBezTo>
                  <a:close/>
                  <a:moveTo>
                    <a:pt x="118" y="324"/>
                  </a:moveTo>
                  <a:cubicBezTo>
                    <a:pt x="119" y="324"/>
                    <a:pt x="121" y="322"/>
                    <a:pt x="120" y="321"/>
                  </a:cubicBezTo>
                  <a:cubicBezTo>
                    <a:pt x="119" y="322"/>
                    <a:pt x="118" y="322"/>
                    <a:pt x="118" y="324"/>
                  </a:cubicBezTo>
                  <a:close/>
                  <a:moveTo>
                    <a:pt x="149" y="326"/>
                  </a:moveTo>
                  <a:cubicBezTo>
                    <a:pt x="149" y="327"/>
                    <a:pt x="149" y="328"/>
                    <a:pt x="150" y="329"/>
                  </a:cubicBezTo>
                  <a:cubicBezTo>
                    <a:pt x="150" y="326"/>
                    <a:pt x="155" y="325"/>
                    <a:pt x="154" y="322"/>
                  </a:cubicBezTo>
                  <a:cubicBezTo>
                    <a:pt x="151" y="322"/>
                    <a:pt x="152" y="325"/>
                    <a:pt x="149" y="326"/>
                  </a:cubicBezTo>
                  <a:close/>
                  <a:moveTo>
                    <a:pt x="140" y="331"/>
                  </a:moveTo>
                  <a:cubicBezTo>
                    <a:pt x="143" y="331"/>
                    <a:pt x="144" y="328"/>
                    <a:pt x="145" y="326"/>
                  </a:cubicBezTo>
                  <a:cubicBezTo>
                    <a:pt x="144" y="325"/>
                    <a:pt x="143" y="323"/>
                    <a:pt x="141" y="322"/>
                  </a:cubicBezTo>
                  <a:cubicBezTo>
                    <a:pt x="141" y="324"/>
                    <a:pt x="138" y="326"/>
                    <a:pt x="140" y="327"/>
                  </a:cubicBezTo>
                  <a:cubicBezTo>
                    <a:pt x="139" y="326"/>
                    <a:pt x="138" y="327"/>
                    <a:pt x="138" y="328"/>
                  </a:cubicBezTo>
                  <a:cubicBezTo>
                    <a:pt x="139" y="328"/>
                    <a:pt x="140" y="328"/>
                    <a:pt x="140" y="328"/>
                  </a:cubicBezTo>
                  <a:cubicBezTo>
                    <a:pt x="140" y="329"/>
                    <a:pt x="139" y="330"/>
                    <a:pt x="140" y="331"/>
                  </a:cubicBezTo>
                  <a:close/>
                  <a:moveTo>
                    <a:pt x="164" y="331"/>
                  </a:moveTo>
                  <a:cubicBezTo>
                    <a:pt x="164" y="333"/>
                    <a:pt x="166" y="334"/>
                    <a:pt x="167" y="335"/>
                  </a:cubicBezTo>
                  <a:cubicBezTo>
                    <a:pt x="168" y="332"/>
                    <a:pt x="168" y="328"/>
                    <a:pt x="171" y="328"/>
                  </a:cubicBezTo>
                  <a:cubicBezTo>
                    <a:pt x="172" y="328"/>
                    <a:pt x="171" y="330"/>
                    <a:pt x="173" y="329"/>
                  </a:cubicBezTo>
                  <a:cubicBezTo>
                    <a:pt x="173" y="328"/>
                    <a:pt x="172" y="327"/>
                    <a:pt x="173" y="326"/>
                  </a:cubicBezTo>
                  <a:cubicBezTo>
                    <a:pt x="169" y="326"/>
                    <a:pt x="172" y="323"/>
                    <a:pt x="169" y="322"/>
                  </a:cubicBezTo>
                  <a:cubicBezTo>
                    <a:pt x="169" y="327"/>
                    <a:pt x="165" y="328"/>
                    <a:pt x="164" y="331"/>
                  </a:cubicBezTo>
                  <a:close/>
                  <a:moveTo>
                    <a:pt x="109" y="329"/>
                  </a:moveTo>
                  <a:cubicBezTo>
                    <a:pt x="111" y="329"/>
                    <a:pt x="112" y="326"/>
                    <a:pt x="113" y="325"/>
                  </a:cubicBezTo>
                  <a:cubicBezTo>
                    <a:pt x="110" y="325"/>
                    <a:pt x="111" y="322"/>
                    <a:pt x="108" y="323"/>
                  </a:cubicBezTo>
                  <a:cubicBezTo>
                    <a:pt x="108" y="326"/>
                    <a:pt x="109" y="327"/>
                    <a:pt x="109" y="329"/>
                  </a:cubicBezTo>
                  <a:close/>
                  <a:moveTo>
                    <a:pt x="121" y="328"/>
                  </a:moveTo>
                  <a:cubicBezTo>
                    <a:pt x="121" y="330"/>
                    <a:pt x="124" y="334"/>
                    <a:pt x="125" y="334"/>
                  </a:cubicBezTo>
                  <a:cubicBezTo>
                    <a:pt x="126" y="334"/>
                    <a:pt x="127" y="330"/>
                    <a:pt x="128" y="329"/>
                  </a:cubicBezTo>
                  <a:cubicBezTo>
                    <a:pt x="127" y="327"/>
                    <a:pt x="126" y="324"/>
                    <a:pt x="124" y="323"/>
                  </a:cubicBezTo>
                  <a:cubicBezTo>
                    <a:pt x="124" y="325"/>
                    <a:pt x="121" y="326"/>
                    <a:pt x="121" y="328"/>
                  </a:cubicBezTo>
                  <a:close/>
                  <a:moveTo>
                    <a:pt x="189" y="326"/>
                  </a:moveTo>
                  <a:cubicBezTo>
                    <a:pt x="189" y="329"/>
                    <a:pt x="191" y="330"/>
                    <a:pt x="193" y="332"/>
                  </a:cubicBezTo>
                  <a:cubicBezTo>
                    <a:pt x="193" y="329"/>
                    <a:pt x="194" y="325"/>
                    <a:pt x="192" y="323"/>
                  </a:cubicBezTo>
                  <a:cubicBezTo>
                    <a:pt x="191" y="324"/>
                    <a:pt x="191" y="326"/>
                    <a:pt x="189" y="326"/>
                  </a:cubicBezTo>
                  <a:close/>
                  <a:moveTo>
                    <a:pt x="207" y="330"/>
                  </a:moveTo>
                  <a:cubicBezTo>
                    <a:pt x="209" y="330"/>
                    <a:pt x="209" y="329"/>
                    <a:pt x="209" y="327"/>
                  </a:cubicBezTo>
                  <a:cubicBezTo>
                    <a:pt x="208" y="326"/>
                    <a:pt x="208" y="325"/>
                    <a:pt x="207" y="324"/>
                  </a:cubicBezTo>
                  <a:cubicBezTo>
                    <a:pt x="206" y="326"/>
                    <a:pt x="206" y="328"/>
                    <a:pt x="207" y="330"/>
                  </a:cubicBezTo>
                  <a:close/>
                  <a:moveTo>
                    <a:pt x="183" y="330"/>
                  </a:moveTo>
                  <a:cubicBezTo>
                    <a:pt x="184" y="329"/>
                    <a:pt x="185" y="328"/>
                    <a:pt x="185" y="327"/>
                  </a:cubicBezTo>
                  <a:cubicBezTo>
                    <a:pt x="184" y="326"/>
                    <a:pt x="184" y="325"/>
                    <a:pt x="183" y="325"/>
                  </a:cubicBezTo>
                  <a:cubicBezTo>
                    <a:pt x="182" y="326"/>
                    <a:pt x="183" y="328"/>
                    <a:pt x="183" y="330"/>
                  </a:cubicBezTo>
                  <a:close/>
                  <a:moveTo>
                    <a:pt x="153" y="328"/>
                  </a:moveTo>
                  <a:cubicBezTo>
                    <a:pt x="154" y="330"/>
                    <a:pt x="155" y="334"/>
                    <a:pt x="156" y="334"/>
                  </a:cubicBezTo>
                  <a:cubicBezTo>
                    <a:pt x="159" y="329"/>
                    <a:pt x="155" y="321"/>
                    <a:pt x="153" y="328"/>
                  </a:cubicBezTo>
                  <a:close/>
                  <a:moveTo>
                    <a:pt x="133" y="328"/>
                  </a:moveTo>
                  <a:cubicBezTo>
                    <a:pt x="133" y="329"/>
                    <a:pt x="133" y="330"/>
                    <a:pt x="132" y="330"/>
                  </a:cubicBezTo>
                  <a:cubicBezTo>
                    <a:pt x="133" y="330"/>
                    <a:pt x="135" y="328"/>
                    <a:pt x="134" y="328"/>
                  </a:cubicBezTo>
                  <a:cubicBezTo>
                    <a:pt x="134" y="328"/>
                    <a:pt x="133" y="328"/>
                    <a:pt x="133" y="328"/>
                  </a:cubicBezTo>
                  <a:close/>
                  <a:moveTo>
                    <a:pt x="228" y="335"/>
                  </a:moveTo>
                  <a:cubicBezTo>
                    <a:pt x="229" y="335"/>
                    <a:pt x="229" y="334"/>
                    <a:pt x="230" y="334"/>
                  </a:cubicBezTo>
                  <a:cubicBezTo>
                    <a:pt x="230" y="332"/>
                    <a:pt x="230" y="329"/>
                    <a:pt x="228" y="328"/>
                  </a:cubicBezTo>
                  <a:cubicBezTo>
                    <a:pt x="228" y="330"/>
                    <a:pt x="228" y="331"/>
                    <a:pt x="228" y="335"/>
                  </a:cubicBezTo>
                  <a:close/>
                  <a:moveTo>
                    <a:pt x="200" y="341"/>
                  </a:moveTo>
                  <a:cubicBezTo>
                    <a:pt x="201" y="337"/>
                    <a:pt x="202" y="331"/>
                    <a:pt x="197" y="329"/>
                  </a:cubicBezTo>
                  <a:cubicBezTo>
                    <a:pt x="194" y="333"/>
                    <a:pt x="196" y="341"/>
                    <a:pt x="200" y="341"/>
                  </a:cubicBezTo>
                  <a:close/>
                  <a:moveTo>
                    <a:pt x="237" y="346"/>
                  </a:moveTo>
                  <a:cubicBezTo>
                    <a:pt x="237" y="339"/>
                    <a:pt x="238" y="336"/>
                    <a:pt x="239" y="330"/>
                  </a:cubicBezTo>
                  <a:cubicBezTo>
                    <a:pt x="237" y="331"/>
                    <a:pt x="236" y="330"/>
                    <a:pt x="234" y="329"/>
                  </a:cubicBezTo>
                  <a:cubicBezTo>
                    <a:pt x="233" y="334"/>
                    <a:pt x="235" y="342"/>
                    <a:pt x="237" y="346"/>
                  </a:cubicBezTo>
                  <a:close/>
                  <a:moveTo>
                    <a:pt x="134" y="334"/>
                  </a:moveTo>
                  <a:cubicBezTo>
                    <a:pt x="135" y="334"/>
                    <a:pt x="136" y="336"/>
                    <a:pt x="137" y="336"/>
                  </a:cubicBezTo>
                  <a:cubicBezTo>
                    <a:pt x="139" y="335"/>
                    <a:pt x="138" y="331"/>
                    <a:pt x="135" y="330"/>
                  </a:cubicBezTo>
                  <a:cubicBezTo>
                    <a:pt x="135" y="331"/>
                    <a:pt x="134" y="332"/>
                    <a:pt x="134" y="334"/>
                  </a:cubicBezTo>
                  <a:close/>
                  <a:moveTo>
                    <a:pt x="145" y="335"/>
                  </a:moveTo>
                  <a:cubicBezTo>
                    <a:pt x="146" y="333"/>
                    <a:pt x="149" y="332"/>
                    <a:pt x="147" y="330"/>
                  </a:cubicBezTo>
                  <a:cubicBezTo>
                    <a:pt x="145" y="330"/>
                    <a:pt x="144" y="333"/>
                    <a:pt x="142" y="334"/>
                  </a:cubicBezTo>
                  <a:cubicBezTo>
                    <a:pt x="143" y="335"/>
                    <a:pt x="143" y="336"/>
                    <a:pt x="144" y="337"/>
                  </a:cubicBezTo>
                  <a:cubicBezTo>
                    <a:pt x="145" y="336"/>
                    <a:pt x="142" y="335"/>
                    <a:pt x="143" y="334"/>
                  </a:cubicBezTo>
                  <a:cubicBezTo>
                    <a:pt x="144" y="335"/>
                    <a:pt x="144" y="335"/>
                    <a:pt x="145" y="335"/>
                  </a:cubicBezTo>
                  <a:close/>
                  <a:moveTo>
                    <a:pt x="154" y="333"/>
                  </a:moveTo>
                  <a:cubicBezTo>
                    <a:pt x="153" y="331"/>
                    <a:pt x="152" y="331"/>
                    <a:pt x="152" y="330"/>
                  </a:cubicBezTo>
                  <a:cubicBezTo>
                    <a:pt x="152" y="331"/>
                    <a:pt x="152" y="333"/>
                    <a:pt x="154" y="333"/>
                  </a:cubicBezTo>
                  <a:close/>
                  <a:moveTo>
                    <a:pt x="207" y="336"/>
                  </a:moveTo>
                  <a:cubicBezTo>
                    <a:pt x="209" y="338"/>
                    <a:pt x="210" y="340"/>
                    <a:pt x="212" y="342"/>
                  </a:cubicBezTo>
                  <a:cubicBezTo>
                    <a:pt x="212" y="341"/>
                    <a:pt x="212" y="336"/>
                    <a:pt x="212" y="335"/>
                  </a:cubicBezTo>
                  <a:cubicBezTo>
                    <a:pt x="211" y="335"/>
                    <a:pt x="210" y="336"/>
                    <a:pt x="210" y="335"/>
                  </a:cubicBezTo>
                  <a:cubicBezTo>
                    <a:pt x="210" y="334"/>
                    <a:pt x="212" y="334"/>
                    <a:pt x="213" y="332"/>
                  </a:cubicBezTo>
                  <a:cubicBezTo>
                    <a:pt x="212" y="332"/>
                    <a:pt x="212" y="330"/>
                    <a:pt x="211" y="331"/>
                  </a:cubicBezTo>
                  <a:cubicBezTo>
                    <a:pt x="210" y="333"/>
                    <a:pt x="208" y="334"/>
                    <a:pt x="207" y="336"/>
                  </a:cubicBezTo>
                  <a:close/>
                  <a:moveTo>
                    <a:pt x="54" y="346"/>
                  </a:moveTo>
                  <a:cubicBezTo>
                    <a:pt x="55" y="341"/>
                    <a:pt x="58" y="336"/>
                    <a:pt x="57" y="331"/>
                  </a:cubicBezTo>
                  <a:cubicBezTo>
                    <a:pt x="56" y="335"/>
                    <a:pt x="53" y="341"/>
                    <a:pt x="54" y="346"/>
                  </a:cubicBezTo>
                  <a:close/>
                  <a:moveTo>
                    <a:pt x="127" y="338"/>
                  </a:moveTo>
                  <a:cubicBezTo>
                    <a:pt x="127" y="336"/>
                    <a:pt x="130" y="335"/>
                    <a:pt x="130" y="333"/>
                  </a:cubicBezTo>
                  <a:cubicBezTo>
                    <a:pt x="130" y="333"/>
                    <a:pt x="129" y="333"/>
                    <a:pt x="129" y="333"/>
                  </a:cubicBezTo>
                  <a:cubicBezTo>
                    <a:pt x="130" y="335"/>
                    <a:pt x="125" y="337"/>
                    <a:pt x="127" y="338"/>
                  </a:cubicBezTo>
                  <a:close/>
                  <a:moveTo>
                    <a:pt x="145" y="338"/>
                  </a:moveTo>
                  <a:cubicBezTo>
                    <a:pt x="146" y="339"/>
                    <a:pt x="147" y="342"/>
                    <a:pt x="149" y="343"/>
                  </a:cubicBezTo>
                  <a:cubicBezTo>
                    <a:pt x="150" y="341"/>
                    <a:pt x="152" y="341"/>
                    <a:pt x="153" y="338"/>
                  </a:cubicBezTo>
                  <a:cubicBezTo>
                    <a:pt x="151" y="336"/>
                    <a:pt x="150" y="334"/>
                    <a:pt x="148" y="333"/>
                  </a:cubicBezTo>
                  <a:cubicBezTo>
                    <a:pt x="148" y="335"/>
                    <a:pt x="145" y="337"/>
                    <a:pt x="145" y="338"/>
                  </a:cubicBezTo>
                  <a:cubicBezTo>
                    <a:pt x="145" y="338"/>
                    <a:pt x="145" y="338"/>
                    <a:pt x="145" y="338"/>
                  </a:cubicBezTo>
                  <a:close/>
                  <a:moveTo>
                    <a:pt x="183" y="334"/>
                  </a:moveTo>
                  <a:cubicBezTo>
                    <a:pt x="183" y="336"/>
                    <a:pt x="183" y="335"/>
                    <a:pt x="183" y="337"/>
                  </a:cubicBezTo>
                  <a:cubicBezTo>
                    <a:pt x="184" y="336"/>
                    <a:pt x="184" y="338"/>
                    <a:pt x="185" y="338"/>
                  </a:cubicBezTo>
                  <a:cubicBezTo>
                    <a:pt x="185" y="336"/>
                    <a:pt x="186" y="334"/>
                    <a:pt x="184" y="334"/>
                  </a:cubicBezTo>
                  <a:cubicBezTo>
                    <a:pt x="184" y="334"/>
                    <a:pt x="184" y="334"/>
                    <a:pt x="183" y="334"/>
                  </a:cubicBezTo>
                  <a:close/>
                  <a:moveTo>
                    <a:pt x="129" y="343"/>
                  </a:moveTo>
                  <a:cubicBezTo>
                    <a:pt x="132" y="343"/>
                    <a:pt x="133" y="341"/>
                    <a:pt x="134" y="339"/>
                  </a:cubicBezTo>
                  <a:cubicBezTo>
                    <a:pt x="133" y="338"/>
                    <a:pt x="133" y="336"/>
                    <a:pt x="132" y="335"/>
                  </a:cubicBezTo>
                  <a:cubicBezTo>
                    <a:pt x="129" y="338"/>
                    <a:pt x="128" y="341"/>
                    <a:pt x="129" y="343"/>
                  </a:cubicBezTo>
                  <a:close/>
                  <a:moveTo>
                    <a:pt x="164" y="339"/>
                  </a:moveTo>
                  <a:cubicBezTo>
                    <a:pt x="164" y="338"/>
                    <a:pt x="163" y="336"/>
                    <a:pt x="162" y="337"/>
                  </a:cubicBezTo>
                  <a:cubicBezTo>
                    <a:pt x="163" y="337"/>
                    <a:pt x="163" y="339"/>
                    <a:pt x="164" y="339"/>
                  </a:cubicBezTo>
                  <a:close/>
                  <a:moveTo>
                    <a:pt x="138" y="339"/>
                  </a:moveTo>
                  <a:cubicBezTo>
                    <a:pt x="138" y="340"/>
                    <a:pt x="139" y="341"/>
                    <a:pt x="140" y="342"/>
                  </a:cubicBezTo>
                  <a:cubicBezTo>
                    <a:pt x="140" y="340"/>
                    <a:pt x="142" y="340"/>
                    <a:pt x="142" y="338"/>
                  </a:cubicBezTo>
                  <a:cubicBezTo>
                    <a:pt x="141" y="338"/>
                    <a:pt x="141" y="336"/>
                    <a:pt x="140" y="337"/>
                  </a:cubicBezTo>
                  <a:cubicBezTo>
                    <a:pt x="139" y="337"/>
                    <a:pt x="139" y="339"/>
                    <a:pt x="138" y="339"/>
                  </a:cubicBezTo>
                  <a:close/>
                  <a:moveTo>
                    <a:pt x="110" y="338"/>
                  </a:moveTo>
                  <a:cubicBezTo>
                    <a:pt x="110" y="340"/>
                    <a:pt x="111" y="340"/>
                    <a:pt x="110" y="341"/>
                  </a:cubicBezTo>
                  <a:cubicBezTo>
                    <a:pt x="111" y="341"/>
                    <a:pt x="113" y="340"/>
                    <a:pt x="113" y="342"/>
                  </a:cubicBezTo>
                  <a:cubicBezTo>
                    <a:pt x="113" y="344"/>
                    <a:pt x="110" y="347"/>
                    <a:pt x="111" y="349"/>
                  </a:cubicBezTo>
                  <a:cubicBezTo>
                    <a:pt x="116" y="348"/>
                    <a:pt x="112" y="342"/>
                    <a:pt x="114" y="337"/>
                  </a:cubicBezTo>
                  <a:cubicBezTo>
                    <a:pt x="112" y="337"/>
                    <a:pt x="112" y="340"/>
                    <a:pt x="110" y="338"/>
                  </a:cubicBezTo>
                  <a:close/>
                  <a:moveTo>
                    <a:pt x="188" y="345"/>
                  </a:moveTo>
                  <a:cubicBezTo>
                    <a:pt x="192" y="346"/>
                    <a:pt x="189" y="350"/>
                    <a:pt x="193" y="350"/>
                  </a:cubicBezTo>
                  <a:cubicBezTo>
                    <a:pt x="193" y="347"/>
                    <a:pt x="194" y="339"/>
                    <a:pt x="191" y="337"/>
                  </a:cubicBezTo>
                  <a:cubicBezTo>
                    <a:pt x="189" y="339"/>
                    <a:pt x="188" y="343"/>
                    <a:pt x="188" y="345"/>
                  </a:cubicBezTo>
                  <a:close/>
                  <a:moveTo>
                    <a:pt x="161" y="343"/>
                  </a:moveTo>
                  <a:cubicBezTo>
                    <a:pt x="161" y="342"/>
                    <a:pt x="162" y="342"/>
                    <a:pt x="163" y="341"/>
                  </a:cubicBezTo>
                  <a:cubicBezTo>
                    <a:pt x="162" y="340"/>
                    <a:pt x="162" y="338"/>
                    <a:pt x="160" y="338"/>
                  </a:cubicBezTo>
                  <a:cubicBezTo>
                    <a:pt x="161" y="340"/>
                    <a:pt x="159" y="342"/>
                    <a:pt x="161" y="343"/>
                  </a:cubicBezTo>
                  <a:close/>
                  <a:moveTo>
                    <a:pt x="204" y="349"/>
                  </a:moveTo>
                  <a:cubicBezTo>
                    <a:pt x="204" y="345"/>
                    <a:pt x="204" y="343"/>
                    <a:pt x="204" y="340"/>
                  </a:cubicBezTo>
                  <a:cubicBezTo>
                    <a:pt x="203" y="343"/>
                    <a:pt x="202" y="347"/>
                    <a:pt x="204" y="349"/>
                  </a:cubicBezTo>
                  <a:close/>
                  <a:moveTo>
                    <a:pt x="228" y="356"/>
                  </a:moveTo>
                  <a:cubicBezTo>
                    <a:pt x="228" y="351"/>
                    <a:pt x="230" y="345"/>
                    <a:pt x="229" y="340"/>
                  </a:cubicBezTo>
                  <a:cubicBezTo>
                    <a:pt x="225" y="343"/>
                    <a:pt x="226" y="352"/>
                    <a:pt x="228" y="356"/>
                  </a:cubicBezTo>
                  <a:close/>
                  <a:moveTo>
                    <a:pt x="141" y="344"/>
                  </a:moveTo>
                  <a:cubicBezTo>
                    <a:pt x="142" y="346"/>
                    <a:pt x="143" y="348"/>
                    <a:pt x="144" y="349"/>
                  </a:cubicBezTo>
                  <a:cubicBezTo>
                    <a:pt x="145" y="349"/>
                    <a:pt x="146" y="347"/>
                    <a:pt x="147" y="346"/>
                  </a:cubicBezTo>
                  <a:cubicBezTo>
                    <a:pt x="145" y="343"/>
                    <a:pt x="142" y="338"/>
                    <a:pt x="141" y="344"/>
                  </a:cubicBezTo>
                  <a:close/>
                  <a:moveTo>
                    <a:pt x="150" y="348"/>
                  </a:moveTo>
                  <a:cubicBezTo>
                    <a:pt x="152" y="348"/>
                    <a:pt x="152" y="351"/>
                    <a:pt x="154" y="352"/>
                  </a:cubicBezTo>
                  <a:cubicBezTo>
                    <a:pt x="157" y="350"/>
                    <a:pt x="159" y="344"/>
                    <a:pt x="155" y="341"/>
                  </a:cubicBezTo>
                  <a:cubicBezTo>
                    <a:pt x="153" y="344"/>
                    <a:pt x="151" y="345"/>
                    <a:pt x="150" y="348"/>
                  </a:cubicBezTo>
                  <a:close/>
                  <a:moveTo>
                    <a:pt x="166" y="344"/>
                  </a:moveTo>
                  <a:cubicBezTo>
                    <a:pt x="167" y="344"/>
                    <a:pt x="167" y="341"/>
                    <a:pt x="166" y="341"/>
                  </a:cubicBezTo>
                  <a:cubicBezTo>
                    <a:pt x="166" y="342"/>
                    <a:pt x="166" y="343"/>
                    <a:pt x="166" y="344"/>
                  </a:cubicBezTo>
                  <a:close/>
                  <a:moveTo>
                    <a:pt x="132" y="346"/>
                  </a:moveTo>
                  <a:cubicBezTo>
                    <a:pt x="132" y="347"/>
                    <a:pt x="133" y="348"/>
                    <a:pt x="134" y="348"/>
                  </a:cubicBezTo>
                  <a:cubicBezTo>
                    <a:pt x="136" y="347"/>
                    <a:pt x="138" y="344"/>
                    <a:pt x="136" y="342"/>
                  </a:cubicBezTo>
                  <a:cubicBezTo>
                    <a:pt x="134" y="342"/>
                    <a:pt x="133" y="345"/>
                    <a:pt x="132" y="346"/>
                  </a:cubicBezTo>
                  <a:close/>
                  <a:moveTo>
                    <a:pt x="167" y="350"/>
                  </a:moveTo>
                  <a:cubicBezTo>
                    <a:pt x="168" y="348"/>
                    <a:pt x="166" y="345"/>
                    <a:pt x="165" y="343"/>
                  </a:cubicBezTo>
                  <a:cubicBezTo>
                    <a:pt x="163" y="345"/>
                    <a:pt x="163" y="350"/>
                    <a:pt x="167" y="350"/>
                  </a:cubicBezTo>
                  <a:close/>
                  <a:moveTo>
                    <a:pt x="125" y="350"/>
                  </a:moveTo>
                  <a:cubicBezTo>
                    <a:pt x="125" y="348"/>
                    <a:pt x="125" y="347"/>
                    <a:pt x="124" y="346"/>
                  </a:cubicBezTo>
                  <a:cubicBezTo>
                    <a:pt x="123" y="347"/>
                    <a:pt x="124" y="349"/>
                    <a:pt x="125" y="350"/>
                  </a:cubicBezTo>
                  <a:close/>
                  <a:moveTo>
                    <a:pt x="135" y="352"/>
                  </a:moveTo>
                  <a:cubicBezTo>
                    <a:pt x="138" y="352"/>
                    <a:pt x="138" y="354"/>
                    <a:pt x="139" y="356"/>
                  </a:cubicBezTo>
                  <a:cubicBezTo>
                    <a:pt x="141" y="355"/>
                    <a:pt x="141" y="353"/>
                    <a:pt x="142" y="351"/>
                  </a:cubicBezTo>
                  <a:cubicBezTo>
                    <a:pt x="141" y="349"/>
                    <a:pt x="139" y="348"/>
                    <a:pt x="139" y="346"/>
                  </a:cubicBezTo>
                  <a:cubicBezTo>
                    <a:pt x="136" y="347"/>
                    <a:pt x="136" y="349"/>
                    <a:pt x="135" y="352"/>
                  </a:cubicBezTo>
                  <a:close/>
                  <a:moveTo>
                    <a:pt x="183" y="362"/>
                  </a:moveTo>
                  <a:cubicBezTo>
                    <a:pt x="185" y="359"/>
                    <a:pt x="186" y="352"/>
                    <a:pt x="184" y="347"/>
                  </a:cubicBezTo>
                  <a:cubicBezTo>
                    <a:pt x="181" y="350"/>
                    <a:pt x="183" y="359"/>
                    <a:pt x="183" y="362"/>
                  </a:cubicBezTo>
                  <a:close/>
                  <a:moveTo>
                    <a:pt x="197" y="360"/>
                  </a:moveTo>
                  <a:cubicBezTo>
                    <a:pt x="200" y="357"/>
                    <a:pt x="201" y="350"/>
                    <a:pt x="198" y="347"/>
                  </a:cubicBezTo>
                  <a:cubicBezTo>
                    <a:pt x="196" y="350"/>
                    <a:pt x="194" y="357"/>
                    <a:pt x="197" y="360"/>
                  </a:cubicBezTo>
                  <a:close/>
                  <a:moveTo>
                    <a:pt x="208" y="349"/>
                  </a:moveTo>
                  <a:cubicBezTo>
                    <a:pt x="208" y="350"/>
                    <a:pt x="209" y="352"/>
                    <a:pt x="207" y="352"/>
                  </a:cubicBezTo>
                  <a:cubicBezTo>
                    <a:pt x="208" y="353"/>
                    <a:pt x="208" y="354"/>
                    <a:pt x="209" y="353"/>
                  </a:cubicBezTo>
                  <a:cubicBezTo>
                    <a:pt x="208" y="355"/>
                    <a:pt x="209" y="358"/>
                    <a:pt x="210" y="358"/>
                  </a:cubicBezTo>
                  <a:cubicBezTo>
                    <a:pt x="212" y="356"/>
                    <a:pt x="212" y="354"/>
                    <a:pt x="211" y="352"/>
                  </a:cubicBezTo>
                  <a:cubicBezTo>
                    <a:pt x="211" y="353"/>
                    <a:pt x="209" y="354"/>
                    <a:pt x="209" y="353"/>
                  </a:cubicBezTo>
                  <a:cubicBezTo>
                    <a:pt x="209" y="352"/>
                    <a:pt x="214" y="349"/>
                    <a:pt x="210" y="348"/>
                  </a:cubicBezTo>
                  <a:cubicBezTo>
                    <a:pt x="210" y="349"/>
                    <a:pt x="209" y="349"/>
                    <a:pt x="208" y="349"/>
                  </a:cubicBezTo>
                  <a:close/>
                  <a:moveTo>
                    <a:pt x="45" y="353"/>
                  </a:moveTo>
                  <a:cubicBezTo>
                    <a:pt x="45" y="352"/>
                    <a:pt x="48" y="351"/>
                    <a:pt x="46" y="350"/>
                  </a:cubicBezTo>
                  <a:cubicBezTo>
                    <a:pt x="46" y="351"/>
                    <a:pt x="44" y="352"/>
                    <a:pt x="45" y="353"/>
                  </a:cubicBezTo>
                  <a:close/>
                  <a:moveTo>
                    <a:pt x="147" y="353"/>
                  </a:moveTo>
                  <a:cubicBezTo>
                    <a:pt x="148" y="354"/>
                    <a:pt x="148" y="358"/>
                    <a:pt x="150" y="358"/>
                  </a:cubicBezTo>
                  <a:cubicBezTo>
                    <a:pt x="150" y="356"/>
                    <a:pt x="152" y="356"/>
                    <a:pt x="152" y="354"/>
                  </a:cubicBezTo>
                  <a:cubicBezTo>
                    <a:pt x="150" y="353"/>
                    <a:pt x="150" y="350"/>
                    <a:pt x="148" y="350"/>
                  </a:cubicBezTo>
                  <a:cubicBezTo>
                    <a:pt x="148" y="352"/>
                    <a:pt x="146" y="351"/>
                    <a:pt x="147" y="353"/>
                  </a:cubicBezTo>
                  <a:close/>
                  <a:moveTo>
                    <a:pt x="118" y="357"/>
                  </a:moveTo>
                  <a:cubicBezTo>
                    <a:pt x="120" y="356"/>
                    <a:pt x="121" y="355"/>
                    <a:pt x="122" y="353"/>
                  </a:cubicBezTo>
                  <a:cubicBezTo>
                    <a:pt x="121" y="348"/>
                    <a:pt x="115" y="353"/>
                    <a:pt x="118" y="357"/>
                  </a:cubicBezTo>
                  <a:close/>
                  <a:moveTo>
                    <a:pt x="161" y="356"/>
                  </a:moveTo>
                  <a:cubicBezTo>
                    <a:pt x="162" y="355"/>
                    <a:pt x="163" y="355"/>
                    <a:pt x="163" y="353"/>
                  </a:cubicBezTo>
                  <a:cubicBezTo>
                    <a:pt x="162" y="352"/>
                    <a:pt x="162" y="351"/>
                    <a:pt x="161" y="351"/>
                  </a:cubicBezTo>
                  <a:cubicBezTo>
                    <a:pt x="160" y="353"/>
                    <a:pt x="160" y="355"/>
                    <a:pt x="161" y="356"/>
                  </a:cubicBezTo>
                  <a:close/>
                  <a:moveTo>
                    <a:pt x="128" y="356"/>
                  </a:moveTo>
                  <a:cubicBezTo>
                    <a:pt x="129" y="355"/>
                    <a:pt x="128" y="352"/>
                    <a:pt x="128" y="351"/>
                  </a:cubicBezTo>
                  <a:cubicBezTo>
                    <a:pt x="126" y="352"/>
                    <a:pt x="126" y="356"/>
                    <a:pt x="128" y="356"/>
                  </a:cubicBezTo>
                  <a:close/>
                  <a:moveTo>
                    <a:pt x="136" y="360"/>
                  </a:moveTo>
                  <a:cubicBezTo>
                    <a:pt x="137" y="357"/>
                    <a:pt x="133" y="355"/>
                    <a:pt x="134" y="353"/>
                  </a:cubicBezTo>
                  <a:cubicBezTo>
                    <a:pt x="134" y="353"/>
                    <a:pt x="133" y="353"/>
                    <a:pt x="133" y="353"/>
                  </a:cubicBezTo>
                  <a:cubicBezTo>
                    <a:pt x="132" y="355"/>
                    <a:pt x="134" y="359"/>
                    <a:pt x="136" y="360"/>
                  </a:cubicBezTo>
                  <a:close/>
                  <a:moveTo>
                    <a:pt x="156" y="355"/>
                  </a:moveTo>
                  <a:cubicBezTo>
                    <a:pt x="156" y="356"/>
                    <a:pt x="157" y="357"/>
                    <a:pt x="158" y="358"/>
                  </a:cubicBezTo>
                  <a:cubicBezTo>
                    <a:pt x="158" y="356"/>
                    <a:pt x="159" y="354"/>
                    <a:pt x="157" y="353"/>
                  </a:cubicBezTo>
                  <a:cubicBezTo>
                    <a:pt x="157" y="354"/>
                    <a:pt x="156" y="354"/>
                    <a:pt x="156" y="355"/>
                  </a:cubicBezTo>
                  <a:close/>
                  <a:moveTo>
                    <a:pt x="218" y="364"/>
                  </a:moveTo>
                  <a:cubicBezTo>
                    <a:pt x="218" y="360"/>
                    <a:pt x="220" y="357"/>
                    <a:pt x="218" y="353"/>
                  </a:cubicBezTo>
                  <a:cubicBezTo>
                    <a:pt x="218" y="357"/>
                    <a:pt x="217" y="360"/>
                    <a:pt x="218" y="364"/>
                  </a:cubicBezTo>
                  <a:close/>
                  <a:moveTo>
                    <a:pt x="232" y="378"/>
                  </a:moveTo>
                  <a:cubicBezTo>
                    <a:pt x="232" y="371"/>
                    <a:pt x="237" y="361"/>
                    <a:pt x="232" y="355"/>
                  </a:cubicBezTo>
                  <a:cubicBezTo>
                    <a:pt x="233" y="363"/>
                    <a:pt x="230" y="372"/>
                    <a:pt x="232" y="378"/>
                  </a:cubicBezTo>
                  <a:close/>
                  <a:moveTo>
                    <a:pt x="141" y="360"/>
                  </a:moveTo>
                  <a:cubicBezTo>
                    <a:pt x="143" y="361"/>
                    <a:pt x="143" y="363"/>
                    <a:pt x="145" y="364"/>
                  </a:cubicBezTo>
                  <a:cubicBezTo>
                    <a:pt x="146" y="363"/>
                    <a:pt x="147" y="362"/>
                    <a:pt x="147" y="360"/>
                  </a:cubicBezTo>
                  <a:cubicBezTo>
                    <a:pt x="146" y="359"/>
                    <a:pt x="146" y="357"/>
                    <a:pt x="144" y="355"/>
                  </a:cubicBezTo>
                  <a:cubicBezTo>
                    <a:pt x="143" y="357"/>
                    <a:pt x="141" y="358"/>
                    <a:pt x="141" y="360"/>
                  </a:cubicBezTo>
                  <a:close/>
                  <a:moveTo>
                    <a:pt x="121" y="363"/>
                  </a:moveTo>
                  <a:cubicBezTo>
                    <a:pt x="124" y="363"/>
                    <a:pt x="125" y="361"/>
                    <a:pt x="126" y="359"/>
                  </a:cubicBezTo>
                  <a:cubicBezTo>
                    <a:pt x="125" y="359"/>
                    <a:pt x="125" y="356"/>
                    <a:pt x="124" y="356"/>
                  </a:cubicBezTo>
                  <a:cubicBezTo>
                    <a:pt x="122" y="358"/>
                    <a:pt x="119" y="361"/>
                    <a:pt x="121" y="363"/>
                  </a:cubicBezTo>
                  <a:close/>
                  <a:moveTo>
                    <a:pt x="113" y="363"/>
                  </a:moveTo>
                  <a:cubicBezTo>
                    <a:pt x="114" y="362"/>
                    <a:pt x="113" y="358"/>
                    <a:pt x="114" y="356"/>
                  </a:cubicBezTo>
                  <a:cubicBezTo>
                    <a:pt x="113" y="356"/>
                    <a:pt x="113" y="356"/>
                    <a:pt x="112" y="356"/>
                  </a:cubicBezTo>
                  <a:cubicBezTo>
                    <a:pt x="112" y="359"/>
                    <a:pt x="113" y="361"/>
                    <a:pt x="113" y="363"/>
                  </a:cubicBezTo>
                  <a:close/>
                  <a:moveTo>
                    <a:pt x="165" y="366"/>
                  </a:moveTo>
                  <a:cubicBezTo>
                    <a:pt x="167" y="365"/>
                    <a:pt x="168" y="359"/>
                    <a:pt x="165" y="356"/>
                  </a:cubicBezTo>
                  <a:cubicBezTo>
                    <a:pt x="162" y="358"/>
                    <a:pt x="159" y="365"/>
                    <a:pt x="165" y="366"/>
                  </a:cubicBezTo>
                  <a:close/>
                  <a:moveTo>
                    <a:pt x="133" y="364"/>
                  </a:moveTo>
                  <a:cubicBezTo>
                    <a:pt x="135" y="362"/>
                    <a:pt x="131" y="359"/>
                    <a:pt x="130" y="357"/>
                  </a:cubicBezTo>
                  <a:cubicBezTo>
                    <a:pt x="128" y="359"/>
                    <a:pt x="132" y="362"/>
                    <a:pt x="133" y="364"/>
                  </a:cubicBezTo>
                  <a:close/>
                  <a:moveTo>
                    <a:pt x="203" y="360"/>
                  </a:moveTo>
                  <a:cubicBezTo>
                    <a:pt x="203" y="359"/>
                    <a:pt x="206" y="358"/>
                    <a:pt x="204" y="357"/>
                  </a:cubicBezTo>
                  <a:cubicBezTo>
                    <a:pt x="204" y="358"/>
                    <a:pt x="202" y="359"/>
                    <a:pt x="203" y="360"/>
                  </a:cubicBezTo>
                  <a:close/>
                  <a:moveTo>
                    <a:pt x="177" y="360"/>
                  </a:moveTo>
                  <a:cubicBezTo>
                    <a:pt x="177" y="359"/>
                    <a:pt x="178" y="357"/>
                    <a:pt x="176" y="357"/>
                  </a:cubicBezTo>
                  <a:cubicBezTo>
                    <a:pt x="176" y="358"/>
                    <a:pt x="176" y="361"/>
                    <a:pt x="177" y="360"/>
                  </a:cubicBezTo>
                  <a:close/>
                  <a:moveTo>
                    <a:pt x="151" y="361"/>
                  </a:moveTo>
                  <a:cubicBezTo>
                    <a:pt x="152" y="362"/>
                    <a:pt x="153" y="364"/>
                    <a:pt x="154" y="365"/>
                  </a:cubicBezTo>
                  <a:cubicBezTo>
                    <a:pt x="154" y="364"/>
                    <a:pt x="156" y="364"/>
                    <a:pt x="156" y="362"/>
                  </a:cubicBezTo>
                  <a:cubicBezTo>
                    <a:pt x="155" y="359"/>
                    <a:pt x="154" y="359"/>
                    <a:pt x="154" y="358"/>
                  </a:cubicBezTo>
                  <a:cubicBezTo>
                    <a:pt x="153" y="359"/>
                    <a:pt x="152" y="360"/>
                    <a:pt x="151" y="361"/>
                  </a:cubicBezTo>
                  <a:close/>
                  <a:moveTo>
                    <a:pt x="189" y="370"/>
                  </a:moveTo>
                  <a:cubicBezTo>
                    <a:pt x="193" y="369"/>
                    <a:pt x="196" y="360"/>
                    <a:pt x="189" y="359"/>
                  </a:cubicBezTo>
                  <a:cubicBezTo>
                    <a:pt x="188" y="362"/>
                    <a:pt x="187" y="367"/>
                    <a:pt x="189" y="370"/>
                  </a:cubicBezTo>
                  <a:close/>
                  <a:moveTo>
                    <a:pt x="202" y="361"/>
                  </a:moveTo>
                  <a:cubicBezTo>
                    <a:pt x="202" y="364"/>
                    <a:pt x="202" y="366"/>
                    <a:pt x="202" y="368"/>
                  </a:cubicBezTo>
                  <a:cubicBezTo>
                    <a:pt x="205" y="367"/>
                    <a:pt x="205" y="363"/>
                    <a:pt x="204" y="360"/>
                  </a:cubicBezTo>
                  <a:cubicBezTo>
                    <a:pt x="204" y="361"/>
                    <a:pt x="202" y="360"/>
                    <a:pt x="202" y="361"/>
                  </a:cubicBezTo>
                  <a:close/>
                  <a:moveTo>
                    <a:pt x="33" y="400"/>
                  </a:moveTo>
                  <a:cubicBezTo>
                    <a:pt x="35" y="393"/>
                    <a:pt x="36" y="386"/>
                    <a:pt x="38" y="377"/>
                  </a:cubicBezTo>
                  <a:cubicBezTo>
                    <a:pt x="39" y="371"/>
                    <a:pt x="43" y="364"/>
                    <a:pt x="40" y="361"/>
                  </a:cubicBezTo>
                  <a:cubicBezTo>
                    <a:pt x="39" y="373"/>
                    <a:pt x="31" y="388"/>
                    <a:pt x="33" y="400"/>
                  </a:cubicBezTo>
                  <a:close/>
                  <a:moveTo>
                    <a:pt x="122" y="366"/>
                  </a:moveTo>
                  <a:cubicBezTo>
                    <a:pt x="124" y="367"/>
                    <a:pt x="124" y="370"/>
                    <a:pt x="125" y="372"/>
                  </a:cubicBezTo>
                  <a:cubicBezTo>
                    <a:pt x="128" y="371"/>
                    <a:pt x="129" y="368"/>
                    <a:pt x="130" y="366"/>
                  </a:cubicBezTo>
                  <a:cubicBezTo>
                    <a:pt x="128" y="366"/>
                    <a:pt x="130" y="362"/>
                    <a:pt x="127" y="361"/>
                  </a:cubicBezTo>
                  <a:cubicBezTo>
                    <a:pt x="125" y="363"/>
                    <a:pt x="124" y="364"/>
                    <a:pt x="122" y="366"/>
                  </a:cubicBezTo>
                  <a:close/>
                  <a:moveTo>
                    <a:pt x="138" y="364"/>
                  </a:moveTo>
                  <a:cubicBezTo>
                    <a:pt x="140" y="364"/>
                    <a:pt x="139" y="368"/>
                    <a:pt x="141" y="368"/>
                  </a:cubicBezTo>
                  <a:cubicBezTo>
                    <a:pt x="142" y="368"/>
                    <a:pt x="142" y="368"/>
                    <a:pt x="142" y="367"/>
                  </a:cubicBezTo>
                  <a:cubicBezTo>
                    <a:pt x="141" y="365"/>
                    <a:pt x="141" y="363"/>
                    <a:pt x="139" y="362"/>
                  </a:cubicBezTo>
                  <a:cubicBezTo>
                    <a:pt x="138" y="362"/>
                    <a:pt x="138" y="364"/>
                    <a:pt x="138" y="364"/>
                  </a:cubicBezTo>
                  <a:close/>
                  <a:moveTo>
                    <a:pt x="117" y="369"/>
                  </a:moveTo>
                  <a:cubicBezTo>
                    <a:pt x="118" y="368"/>
                    <a:pt x="119" y="368"/>
                    <a:pt x="119" y="367"/>
                  </a:cubicBezTo>
                  <a:cubicBezTo>
                    <a:pt x="119" y="365"/>
                    <a:pt x="118" y="363"/>
                    <a:pt x="117" y="363"/>
                  </a:cubicBezTo>
                  <a:cubicBezTo>
                    <a:pt x="118" y="364"/>
                    <a:pt x="115" y="367"/>
                    <a:pt x="117" y="369"/>
                  </a:cubicBezTo>
                  <a:close/>
                  <a:moveTo>
                    <a:pt x="177" y="367"/>
                  </a:moveTo>
                  <a:cubicBezTo>
                    <a:pt x="178" y="366"/>
                    <a:pt x="177" y="363"/>
                    <a:pt x="175" y="363"/>
                  </a:cubicBezTo>
                  <a:cubicBezTo>
                    <a:pt x="175" y="365"/>
                    <a:pt x="176" y="367"/>
                    <a:pt x="177" y="367"/>
                  </a:cubicBezTo>
                  <a:close/>
                  <a:moveTo>
                    <a:pt x="150" y="364"/>
                  </a:moveTo>
                  <a:cubicBezTo>
                    <a:pt x="148" y="363"/>
                    <a:pt x="147" y="367"/>
                    <a:pt x="146" y="367"/>
                  </a:cubicBezTo>
                  <a:cubicBezTo>
                    <a:pt x="147" y="368"/>
                    <a:pt x="148" y="367"/>
                    <a:pt x="147" y="369"/>
                  </a:cubicBezTo>
                  <a:cubicBezTo>
                    <a:pt x="148" y="369"/>
                    <a:pt x="149" y="369"/>
                    <a:pt x="149" y="370"/>
                  </a:cubicBezTo>
                  <a:cubicBezTo>
                    <a:pt x="150" y="370"/>
                    <a:pt x="150" y="369"/>
                    <a:pt x="151" y="369"/>
                  </a:cubicBezTo>
                  <a:cubicBezTo>
                    <a:pt x="152" y="367"/>
                    <a:pt x="150" y="367"/>
                    <a:pt x="151" y="366"/>
                  </a:cubicBezTo>
                  <a:cubicBezTo>
                    <a:pt x="150" y="365"/>
                    <a:pt x="149" y="367"/>
                    <a:pt x="149" y="366"/>
                  </a:cubicBezTo>
                  <a:cubicBezTo>
                    <a:pt x="150" y="365"/>
                    <a:pt x="149" y="365"/>
                    <a:pt x="150" y="364"/>
                  </a:cubicBezTo>
                  <a:close/>
                  <a:moveTo>
                    <a:pt x="171" y="376"/>
                  </a:moveTo>
                  <a:cubicBezTo>
                    <a:pt x="173" y="375"/>
                    <a:pt x="173" y="366"/>
                    <a:pt x="171" y="365"/>
                  </a:cubicBezTo>
                  <a:cubicBezTo>
                    <a:pt x="170" y="370"/>
                    <a:pt x="172" y="372"/>
                    <a:pt x="171" y="376"/>
                  </a:cubicBezTo>
                  <a:close/>
                  <a:moveTo>
                    <a:pt x="156" y="368"/>
                  </a:moveTo>
                  <a:cubicBezTo>
                    <a:pt x="158" y="368"/>
                    <a:pt x="156" y="372"/>
                    <a:pt x="159" y="371"/>
                  </a:cubicBezTo>
                  <a:cubicBezTo>
                    <a:pt x="158" y="369"/>
                    <a:pt x="159" y="367"/>
                    <a:pt x="158" y="366"/>
                  </a:cubicBezTo>
                  <a:cubicBezTo>
                    <a:pt x="157" y="366"/>
                    <a:pt x="156" y="367"/>
                    <a:pt x="156" y="368"/>
                  </a:cubicBezTo>
                  <a:close/>
                  <a:moveTo>
                    <a:pt x="108" y="370"/>
                  </a:moveTo>
                  <a:cubicBezTo>
                    <a:pt x="110" y="370"/>
                    <a:pt x="111" y="366"/>
                    <a:pt x="109" y="366"/>
                  </a:cubicBezTo>
                  <a:cubicBezTo>
                    <a:pt x="109" y="368"/>
                    <a:pt x="109" y="369"/>
                    <a:pt x="108" y="370"/>
                  </a:cubicBezTo>
                  <a:close/>
                  <a:moveTo>
                    <a:pt x="134" y="368"/>
                  </a:moveTo>
                  <a:cubicBezTo>
                    <a:pt x="136" y="370"/>
                    <a:pt x="136" y="371"/>
                    <a:pt x="137" y="373"/>
                  </a:cubicBezTo>
                  <a:cubicBezTo>
                    <a:pt x="138" y="373"/>
                    <a:pt x="138" y="372"/>
                    <a:pt x="139" y="372"/>
                  </a:cubicBezTo>
                  <a:cubicBezTo>
                    <a:pt x="138" y="369"/>
                    <a:pt x="138" y="367"/>
                    <a:pt x="135" y="366"/>
                  </a:cubicBezTo>
                  <a:cubicBezTo>
                    <a:pt x="135" y="367"/>
                    <a:pt x="134" y="367"/>
                    <a:pt x="134" y="368"/>
                  </a:cubicBezTo>
                  <a:close/>
                  <a:moveTo>
                    <a:pt x="196" y="376"/>
                  </a:moveTo>
                  <a:cubicBezTo>
                    <a:pt x="200" y="374"/>
                    <a:pt x="200" y="369"/>
                    <a:pt x="196" y="367"/>
                  </a:cubicBezTo>
                  <a:cubicBezTo>
                    <a:pt x="195" y="369"/>
                    <a:pt x="195" y="374"/>
                    <a:pt x="196" y="376"/>
                  </a:cubicBezTo>
                  <a:close/>
                  <a:moveTo>
                    <a:pt x="184" y="371"/>
                  </a:moveTo>
                  <a:cubicBezTo>
                    <a:pt x="184" y="370"/>
                    <a:pt x="184" y="369"/>
                    <a:pt x="183" y="368"/>
                  </a:cubicBezTo>
                  <a:cubicBezTo>
                    <a:pt x="182" y="369"/>
                    <a:pt x="183" y="370"/>
                    <a:pt x="184" y="371"/>
                  </a:cubicBezTo>
                  <a:close/>
                  <a:moveTo>
                    <a:pt x="221" y="372"/>
                  </a:moveTo>
                  <a:cubicBezTo>
                    <a:pt x="222" y="372"/>
                    <a:pt x="222" y="371"/>
                    <a:pt x="222" y="370"/>
                  </a:cubicBezTo>
                  <a:cubicBezTo>
                    <a:pt x="222" y="369"/>
                    <a:pt x="221" y="369"/>
                    <a:pt x="221" y="369"/>
                  </a:cubicBezTo>
                  <a:cubicBezTo>
                    <a:pt x="220" y="369"/>
                    <a:pt x="221" y="378"/>
                    <a:pt x="221" y="372"/>
                  </a:cubicBezTo>
                  <a:close/>
                  <a:moveTo>
                    <a:pt x="118" y="372"/>
                  </a:moveTo>
                  <a:cubicBezTo>
                    <a:pt x="119" y="377"/>
                    <a:pt x="121" y="383"/>
                    <a:pt x="125" y="388"/>
                  </a:cubicBezTo>
                  <a:cubicBezTo>
                    <a:pt x="127" y="387"/>
                    <a:pt x="125" y="385"/>
                    <a:pt x="124" y="382"/>
                  </a:cubicBezTo>
                  <a:cubicBezTo>
                    <a:pt x="126" y="382"/>
                    <a:pt x="125" y="384"/>
                    <a:pt x="126" y="386"/>
                  </a:cubicBezTo>
                  <a:cubicBezTo>
                    <a:pt x="128" y="386"/>
                    <a:pt x="128" y="384"/>
                    <a:pt x="128" y="383"/>
                  </a:cubicBezTo>
                  <a:cubicBezTo>
                    <a:pt x="127" y="382"/>
                    <a:pt x="127" y="381"/>
                    <a:pt x="127" y="379"/>
                  </a:cubicBezTo>
                  <a:cubicBezTo>
                    <a:pt x="128" y="380"/>
                    <a:pt x="128" y="380"/>
                    <a:pt x="128" y="379"/>
                  </a:cubicBezTo>
                  <a:cubicBezTo>
                    <a:pt x="129" y="379"/>
                    <a:pt x="131" y="379"/>
                    <a:pt x="130" y="380"/>
                  </a:cubicBezTo>
                  <a:cubicBezTo>
                    <a:pt x="134" y="379"/>
                    <a:pt x="133" y="375"/>
                    <a:pt x="135" y="375"/>
                  </a:cubicBezTo>
                  <a:cubicBezTo>
                    <a:pt x="134" y="374"/>
                    <a:pt x="133" y="372"/>
                    <a:pt x="132" y="372"/>
                  </a:cubicBezTo>
                  <a:cubicBezTo>
                    <a:pt x="131" y="374"/>
                    <a:pt x="128" y="379"/>
                    <a:pt x="124" y="380"/>
                  </a:cubicBezTo>
                  <a:cubicBezTo>
                    <a:pt x="124" y="375"/>
                    <a:pt x="123" y="372"/>
                    <a:pt x="121" y="369"/>
                  </a:cubicBezTo>
                  <a:cubicBezTo>
                    <a:pt x="120" y="369"/>
                    <a:pt x="119" y="370"/>
                    <a:pt x="118" y="371"/>
                  </a:cubicBezTo>
                  <a:cubicBezTo>
                    <a:pt x="119" y="371"/>
                    <a:pt x="119" y="371"/>
                    <a:pt x="120" y="372"/>
                  </a:cubicBezTo>
                  <a:cubicBezTo>
                    <a:pt x="118" y="372"/>
                    <a:pt x="119" y="371"/>
                    <a:pt x="118" y="372"/>
                  </a:cubicBezTo>
                  <a:close/>
                  <a:moveTo>
                    <a:pt x="143" y="372"/>
                  </a:moveTo>
                  <a:cubicBezTo>
                    <a:pt x="145" y="372"/>
                    <a:pt x="144" y="374"/>
                    <a:pt x="146" y="374"/>
                  </a:cubicBezTo>
                  <a:cubicBezTo>
                    <a:pt x="147" y="373"/>
                    <a:pt x="145" y="371"/>
                    <a:pt x="144" y="370"/>
                  </a:cubicBezTo>
                  <a:cubicBezTo>
                    <a:pt x="144" y="371"/>
                    <a:pt x="143" y="371"/>
                    <a:pt x="143" y="372"/>
                  </a:cubicBezTo>
                  <a:close/>
                  <a:moveTo>
                    <a:pt x="152" y="374"/>
                  </a:moveTo>
                  <a:cubicBezTo>
                    <a:pt x="152" y="374"/>
                    <a:pt x="153" y="373"/>
                    <a:pt x="153" y="373"/>
                  </a:cubicBezTo>
                  <a:cubicBezTo>
                    <a:pt x="153" y="374"/>
                    <a:pt x="152" y="375"/>
                    <a:pt x="152" y="375"/>
                  </a:cubicBezTo>
                  <a:cubicBezTo>
                    <a:pt x="154" y="375"/>
                    <a:pt x="154" y="379"/>
                    <a:pt x="156" y="378"/>
                  </a:cubicBezTo>
                  <a:cubicBezTo>
                    <a:pt x="155" y="375"/>
                    <a:pt x="155" y="371"/>
                    <a:pt x="152" y="371"/>
                  </a:cubicBezTo>
                  <a:cubicBezTo>
                    <a:pt x="152" y="372"/>
                    <a:pt x="151" y="374"/>
                    <a:pt x="152" y="374"/>
                  </a:cubicBezTo>
                  <a:close/>
                  <a:moveTo>
                    <a:pt x="191" y="373"/>
                  </a:moveTo>
                  <a:cubicBezTo>
                    <a:pt x="191" y="374"/>
                    <a:pt x="191" y="376"/>
                    <a:pt x="193" y="376"/>
                  </a:cubicBezTo>
                  <a:cubicBezTo>
                    <a:pt x="193" y="375"/>
                    <a:pt x="194" y="372"/>
                    <a:pt x="193" y="371"/>
                  </a:cubicBezTo>
                  <a:cubicBezTo>
                    <a:pt x="192" y="372"/>
                    <a:pt x="192" y="373"/>
                    <a:pt x="191" y="373"/>
                  </a:cubicBezTo>
                  <a:close/>
                  <a:moveTo>
                    <a:pt x="163" y="373"/>
                  </a:moveTo>
                  <a:cubicBezTo>
                    <a:pt x="162" y="375"/>
                    <a:pt x="161" y="376"/>
                    <a:pt x="161" y="377"/>
                  </a:cubicBezTo>
                  <a:cubicBezTo>
                    <a:pt x="164" y="378"/>
                    <a:pt x="164" y="382"/>
                    <a:pt x="167" y="383"/>
                  </a:cubicBezTo>
                  <a:cubicBezTo>
                    <a:pt x="168" y="379"/>
                    <a:pt x="165" y="375"/>
                    <a:pt x="163" y="373"/>
                  </a:cubicBezTo>
                  <a:close/>
                  <a:moveTo>
                    <a:pt x="184" y="378"/>
                  </a:moveTo>
                  <a:cubicBezTo>
                    <a:pt x="184" y="376"/>
                    <a:pt x="184" y="373"/>
                    <a:pt x="182" y="373"/>
                  </a:cubicBezTo>
                  <a:cubicBezTo>
                    <a:pt x="182" y="375"/>
                    <a:pt x="182" y="377"/>
                    <a:pt x="184" y="378"/>
                  </a:cubicBezTo>
                  <a:close/>
                  <a:moveTo>
                    <a:pt x="202" y="381"/>
                  </a:moveTo>
                  <a:cubicBezTo>
                    <a:pt x="203" y="379"/>
                    <a:pt x="203" y="379"/>
                    <a:pt x="204" y="377"/>
                  </a:cubicBezTo>
                  <a:cubicBezTo>
                    <a:pt x="202" y="377"/>
                    <a:pt x="203" y="374"/>
                    <a:pt x="201" y="374"/>
                  </a:cubicBezTo>
                  <a:cubicBezTo>
                    <a:pt x="202" y="377"/>
                    <a:pt x="201" y="379"/>
                    <a:pt x="202" y="381"/>
                  </a:cubicBezTo>
                  <a:close/>
                  <a:moveTo>
                    <a:pt x="140" y="378"/>
                  </a:moveTo>
                  <a:cubicBezTo>
                    <a:pt x="141" y="378"/>
                    <a:pt x="141" y="379"/>
                    <a:pt x="142" y="379"/>
                  </a:cubicBezTo>
                  <a:cubicBezTo>
                    <a:pt x="143" y="378"/>
                    <a:pt x="143" y="375"/>
                    <a:pt x="141" y="375"/>
                  </a:cubicBezTo>
                  <a:cubicBezTo>
                    <a:pt x="141" y="376"/>
                    <a:pt x="140" y="377"/>
                    <a:pt x="140" y="378"/>
                  </a:cubicBezTo>
                  <a:close/>
                  <a:moveTo>
                    <a:pt x="177" y="385"/>
                  </a:moveTo>
                  <a:cubicBezTo>
                    <a:pt x="178" y="383"/>
                    <a:pt x="179" y="377"/>
                    <a:pt x="177" y="375"/>
                  </a:cubicBezTo>
                  <a:cubicBezTo>
                    <a:pt x="174" y="378"/>
                    <a:pt x="173" y="383"/>
                    <a:pt x="177" y="385"/>
                  </a:cubicBezTo>
                  <a:close/>
                  <a:moveTo>
                    <a:pt x="148" y="379"/>
                  </a:moveTo>
                  <a:cubicBezTo>
                    <a:pt x="149" y="378"/>
                    <a:pt x="150" y="378"/>
                    <a:pt x="150" y="376"/>
                  </a:cubicBezTo>
                  <a:cubicBezTo>
                    <a:pt x="149" y="376"/>
                    <a:pt x="149" y="376"/>
                    <a:pt x="148" y="376"/>
                  </a:cubicBezTo>
                  <a:cubicBezTo>
                    <a:pt x="149" y="378"/>
                    <a:pt x="146" y="378"/>
                    <a:pt x="148" y="379"/>
                  </a:cubicBezTo>
                  <a:close/>
                  <a:moveTo>
                    <a:pt x="211" y="382"/>
                  </a:moveTo>
                  <a:cubicBezTo>
                    <a:pt x="211" y="380"/>
                    <a:pt x="211" y="378"/>
                    <a:pt x="210" y="377"/>
                  </a:cubicBezTo>
                  <a:cubicBezTo>
                    <a:pt x="208" y="379"/>
                    <a:pt x="209" y="381"/>
                    <a:pt x="211" y="382"/>
                  </a:cubicBezTo>
                  <a:close/>
                  <a:moveTo>
                    <a:pt x="191" y="382"/>
                  </a:moveTo>
                  <a:cubicBezTo>
                    <a:pt x="192" y="381"/>
                    <a:pt x="190" y="379"/>
                    <a:pt x="189" y="378"/>
                  </a:cubicBezTo>
                  <a:cubicBezTo>
                    <a:pt x="189" y="380"/>
                    <a:pt x="190" y="381"/>
                    <a:pt x="191" y="382"/>
                  </a:cubicBezTo>
                  <a:close/>
                  <a:moveTo>
                    <a:pt x="199" y="385"/>
                  </a:moveTo>
                  <a:cubicBezTo>
                    <a:pt x="197" y="382"/>
                    <a:pt x="200" y="380"/>
                    <a:pt x="198" y="378"/>
                  </a:cubicBezTo>
                  <a:cubicBezTo>
                    <a:pt x="195" y="379"/>
                    <a:pt x="195" y="386"/>
                    <a:pt x="199" y="385"/>
                  </a:cubicBezTo>
                  <a:close/>
                  <a:moveTo>
                    <a:pt x="148" y="379"/>
                  </a:moveTo>
                  <a:cubicBezTo>
                    <a:pt x="148" y="381"/>
                    <a:pt x="150" y="382"/>
                    <a:pt x="151" y="383"/>
                  </a:cubicBezTo>
                  <a:cubicBezTo>
                    <a:pt x="151" y="383"/>
                    <a:pt x="152" y="382"/>
                    <a:pt x="153" y="382"/>
                  </a:cubicBezTo>
                  <a:cubicBezTo>
                    <a:pt x="152" y="380"/>
                    <a:pt x="151" y="379"/>
                    <a:pt x="150" y="378"/>
                  </a:cubicBezTo>
                  <a:cubicBezTo>
                    <a:pt x="150" y="379"/>
                    <a:pt x="149" y="379"/>
                    <a:pt x="148" y="379"/>
                  </a:cubicBezTo>
                  <a:close/>
                  <a:moveTo>
                    <a:pt x="111" y="385"/>
                  </a:moveTo>
                  <a:cubicBezTo>
                    <a:pt x="111" y="383"/>
                    <a:pt x="112" y="380"/>
                    <a:pt x="110" y="380"/>
                  </a:cubicBezTo>
                  <a:cubicBezTo>
                    <a:pt x="110" y="381"/>
                    <a:pt x="110" y="384"/>
                    <a:pt x="111" y="385"/>
                  </a:cubicBezTo>
                  <a:close/>
                  <a:moveTo>
                    <a:pt x="138" y="383"/>
                  </a:moveTo>
                  <a:cubicBezTo>
                    <a:pt x="139" y="382"/>
                    <a:pt x="139" y="380"/>
                    <a:pt x="138" y="380"/>
                  </a:cubicBezTo>
                  <a:cubicBezTo>
                    <a:pt x="137" y="381"/>
                    <a:pt x="138" y="382"/>
                    <a:pt x="138" y="383"/>
                  </a:cubicBezTo>
                  <a:close/>
                  <a:moveTo>
                    <a:pt x="118" y="397"/>
                  </a:moveTo>
                  <a:cubicBezTo>
                    <a:pt x="125" y="394"/>
                    <a:pt x="121" y="385"/>
                    <a:pt x="117" y="380"/>
                  </a:cubicBezTo>
                  <a:cubicBezTo>
                    <a:pt x="118" y="386"/>
                    <a:pt x="116" y="392"/>
                    <a:pt x="118" y="397"/>
                  </a:cubicBezTo>
                  <a:close/>
                  <a:moveTo>
                    <a:pt x="143" y="383"/>
                  </a:moveTo>
                  <a:cubicBezTo>
                    <a:pt x="144" y="385"/>
                    <a:pt x="147" y="381"/>
                    <a:pt x="145" y="380"/>
                  </a:cubicBezTo>
                  <a:cubicBezTo>
                    <a:pt x="145" y="382"/>
                    <a:pt x="143" y="382"/>
                    <a:pt x="143" y="383"/>
                  </a:cubicBezTo>
                  <a:close/>
                  <a:moveTo>
                    <a:pt x="159" y="385"/>
                  </a:moveTo>
                  <a:cubicBezTo>
                    <a:pt x="159" y="382"/>
                    <a:pt x="159" y="382"/>
                    <a:pt x="157" y="381"/>
                  </a:cubicBezTo>
                  <a:cubicBezTo>
                    <a:pt x="158" y="383"/>
                    <a:pt x="157" y="385"/>
                    <a:pt x="159" y="385"/>
                  </a:cubicBezTo>
                  <a:close/>
                  <a:moveTo>
                    <a:pt x="202" y="391"/>
                  </a:moveTo>
                  <a:cubicBezTo>
                    <a:pt x="203" y="391"/>
                    <a:pt x="208" y="386"/>
                    <a:pt x="205" y="383"/>
                  </a:cubicBezTo>
                  <a:cubicBezTo>
                    <a:pt x="203" y="385"/>
                    <a:pt x="199" y="388"/>
                    <a:pt x="202" y="391"/>
                  </a:cubicBezTo>
                  <a:close/>
                  <a:moveTo>
                    <a:pt x="134" y="387"/>
                  </a:moveTo>
                  <a:cubicBezTo>
                    <a:pt x="136" y="387"/>
                    <a:pt x="137" y="385"/>
                    <a:pt x="137" y="384"/>
                  </a:cubicBezTo>
                  <a:cubicBezTo>
                    <a:pt x="136" y="383"/>
                    <a:pt x="133" y="385"/>
                    <a:pt x="134" y="387"/>
                  </a:cubicBezTo>
                  <a:close/>
                  <a:moveTo>
                    <a:pt x="145" y="384"/>
                  </a:moveTo>
                  <a:cubicBezTo>
                    <a:pt x="146" y="385"/>
                    <a:pt x="146" y="388"/>
                    <a:pt x="147" y="388"/>
                  </a:cubicBezTo>
                  <a:cubicBezTo>
                    <a:pt x="150" y="387"/>
                    <a:pt x="148" y="384"/>
                    <a:pt x="146" y="383"/>
                  </a:cubicBezTo>
                  <a:cubicBezTo>
                    <a:pt x="146" y="384"/>
                    <a:pt x="146" y="384"/>
                    <a:pt x="145" y="384"/>
                  </a:cubicBezTo>
                  <a:close/>
                  <a:moveTo>
                    <a:pt x="163" y="386"/>
                  </a:moveTo>
                  <a:cubicBezTo>
                    <a:pt x="164" y="385"/>
                    <a:pt x="163" y="384"/>
                    <a:pt x="162" y="384"/>
                  </a:cubicBezTo>
                  <a:cubicBezTo>
                    <a:pt x="162" y="385"/>
                    <a:pt x="163" y="386"/>
                    <a:pt x="163" y="386"/>
                  </a:cubicBezTo>
                  <a:close/>
                  <a:moveTo>
                    <a:pt x="183" y="391"/>
                  </a:moveTo>
                  <a:cubicBezTo>
                    <a:pt x="183" y="389"/>
                    <a:pt x="184" y="385"/>
                    <a:pt x="183" y="384"/>
                  </a:cubicBezTo>
                  <a:cubicBezTo>
                    <a:pt x="182" y="386"/>
                    <a:pt x="183" y="390"/>
                    <a:pt x="183" y="391"/>
                  </a:cubicBezTo>
                  <a:close/>
                  <a:moveTo>
                    <a:pt x="153" y="387"/>
                  </a:moveTo>
                  <a:cubicBezTo>
                    <a:pt x="156" y="389"/>
                    <a:pt x="155" y="392"/>
                    <a:pt x="158" y="393"/>
                  </a:cubicBezTo>
                  <a:cubicBezTo>
                    <a:pt x="160" y="390"/>
                    <a:pt x="157" y="387"/>
                    <a:pt x="154" y="385"/>
                  </a:cubicBezTo>
                  <a:cubicBezTo>
                    <a:pt x="154" y="386"/>
                    <a:pt x="153" y="386"/>
                    <a:pt x="153" y="387"/>
                  </a:cubicBezTo>
                  <a:close/>
                  <a:moveTo>
                    <a:pt x="232" y="386"/>
                  </a:moveTo>
                  <a:cubicBezTo>
                    <a:pt x="230" y="392"/>
                    <a:pt x="233" y="387"/>
                    <a:pt x="232" y="386"/>
                  </a:cubicBezTo>
                  <a:close/>
                  <a:moveTo>
                    <a:pt x="136" y="392"/>
                  </a:moveTo>
                  <a:cubicBezTo>
                    <a:pt x="139" y="392"/>
                    <a:pt x="141" y="389"/>
                    <a:pt x="140" y="386"/>
                  </a:cubicBezTo>
                  <a:cubicBezTo>
                    <a:pt x="138" y="388"/>
                    <a:pt x="136" y="390"/>
                    <a:pt x="136" y="392"/>
                  </a:cubicBezTo>
                  <a:close/>
                  <a:moveTo>
                    <a:pt x="193" y="391"/>
                  </a:moveTo>
                  <a:cubicBezTo>
                    <a:pt x="193" y="390"/>
                    <a:pt x="193" y="388"/>
                    <a:pt x="191" y="387"/>
                  </a:cubicBezTo>
                  <a:cubicBezTo>
                    <a:pt x="190" y="389"/>
                    <a:pt x="192" y="390"/>
                    <a:pt x="193" y="391"/>
                  </a:cubicBezTo>
                  <a:close/>
                  <a:moveTo>
                    <a:pt x="221" y="391"/>
                  </a:moveTo>
                  <a:cubicBezTo>
                    <a:pt x="221" y="390"/>
                    <a:pt x="221" y="388"/>
                    <a:pt x="221" y="388"/>
                  </a:cubicBezTo>
                  <a:cubicBezTo>
                    <a:pt x="219" y="387"/>
                    <a:pt x="219" y="391"/>
                    <a:pt x="221" y="391"/>
                  </a:cubicBezTo>
                  <a:close/>
                  <a:moveTo>
                    <a:pt x="141" y="391"/>
                  </a:moveTo>
                  <a:cubicBezTo>
                    <a:pt x="142" y="392"/>
                    <a:pt x="143" y="392"/>
                    <a:pt x="142" y="393"/>
                  </a:cubicBezTo>
                  <a:cubicBezTo>
                    <a:pt x="141" y="393"/>
                    <a:pt x="142" y="391"/>
                    <a:pt x="140" y="391"/>
                  </a:cubicBezTo>
                  <a:cubicBezTo>
                    <a:pt x="139" y="392"/>
                    <a:pt x="138" y="393"/>
                    <a:pt x="138" y="395"/>
                  </a:cubicBezTo>
                  <a:cubicBezTo>
                    <a:pt x="139" y="395"/>
                    <a:pt x="140" y="396"/>
                    <a:pt x="140" y="397"/>
                  </a:cubicBezTo>
                  <a:cubicBezTo>
                    <a:pt x="142" y="396"/>
                    <a:pt x="143" y="394"/>
                    <a:pt x="144" y="391"/>
                  </a:cubicBezTo>
                  <a:cubicBezTo>
                    <a:pt x="143" y="390"/>
                    <a:pt x="142" y="389"/>
                    <a:pt x="142" y="388"/>
                  </a:cubicBezTo>
                  <a:cubicBezTo>
                    <a:pt x="142" y="389"/>
                    <a:pt x="141" y="390"/>
                    <a:pt x="141" y="391"/>
                  </a:cubicBezTo>
                  <a:close/>
                  <a:moveTo>
                    <a:pt x="25" y="445"/>
                  </a:moveTo>
                  <a:cubicBezTo>
                    <a:pt x="25" y="445"/>
                    <a:pt x="25" y="445"/>
                    <a:pt x="26" y="445"/>
                  </a:cubicBezTo>
                  <a:cubicBezTo>
                    <a:pt x="27" y="439"/>
                    <a:pt x="30" y="434"/>
                    <a:pt x="30" y="429"/>
                  </a:cubicBezTo>
                  <a:cubicBezTo>
                    <a:pt x="32" y="422"/>
                    <a:pt x="33" y="414"/>
                    <a:pt x="36" y="406"/>
                  </a:cubicBezTo>
                  <a:cubicBezTo>
                    <a:pt x="37" y="400"/>
                    <a:pt x="40" y="394"/>
                    <a:pt x="39" y="389"/>
                  </a:cubicBezTo>
                  <a:cubicBezTo>
                    <a:pt x="33" y="407"/>
                    <a:pt x="27" y="426"/>
                    <a:pt x="25" y="445"/>
                  </a:cubicBezTo>
                  <a:close/>
                  <a:moveTo>
                    <a:pt x="130" y="392"/>
                  </a:moveTo>
                  <a:cubicBezTo>
                    <a:pt x="130" y="391"/>
                    <a:pt x="131" y="391"/>
                    <a:pt x="132" y="391"/>
                  </a:cubicBezTo>
                  <a:cubicBezTo>
                    <a:pt x="132" y="389"/>
                    <a:pt x="132" y="389"/>
                    <a:pt x="131" y="389"/>
                  </a:cubicBezTo>
                  <a:cubicBezTo>
                    <a:pt x="131" y="390"/>
                    <a:pt x="128" y="391"/>
                    <a:pt x="130" y="392"/>
                  </a:cubicBezTo>
                  <a:close/>
                  <a:moveTo>
                    <a:pt x="167" y="392"/>
                  </a:moveTo>
                  <a:cubicBezTo>
                    <a:pt x="167" y="390"/>
                    <a:pt x="167" y="389"/>
                    <a:pt x="165" y="389"/>
                  </a:cubicBezTo>
                  <a:cubicBezTo>
                    <a:pt x="165" y="390"/>
                    <a:pt x="166" y="391"/>
                    <a:pt x="167" y="392"/>
                  </a:cubicBezTo>
                  <a:close/>
                  <a:moveTo>
                    <a:pt x="153" y="398"/>
                  </a:moveTo>
                  <a:cubicBezTo>
                    <a:pt x="154" y="398"/>
                    <a:pt x="154" y="397"/>
                    <a:pt x="155" y="395"/>
                  </a:cubicBezTo>
                  <a:cubicBezTo>
                    <a:pt x="153" y="394"/>
                    <a:pt x="153" y="390"/>
                    <a:pt x="150" y="390"/>
                  </a:cubicBezTo>
                  <a:cubicBezTo>
                    <a:pt x="147" y="393"/>
                    <a:pt x="152" y="395"/>
                    <a:pt x="153" y="398"/>
                  </a:cubicBezTo>
                  <a:close/>
                  <a:moveTo>
                    <a:pt x="202" y="393"/>
                  </a:moveTo>
                  <a:cubicBezTo>
                    <a:pt x="203" y="394"/>
                    <a:pt x="204" y="394"/>
                    <a:pt x="203" y="396"/>
                  </a:cubicBezTo>
                  <a:cubicBezTo>
                    <a:pt x="205" y="395"/>
                    <a:pt x="206" y="393"/>
                    <a:pt x="206" y="390"/>
                  </a:cubicBezTo>
                  <a:cubicBezTo>
                    <a:pt x="204" y="390"/>
                    <a:pt x="203" y="392"/>
                    <a:pt x="202" y="393"/>
                  </a:cubicBezTo>
                  <a:close/>
                  <a:moveTo>
                    <a:pt x="209" y="398"/>
                  </a:moveTo>
                  <a:cubicBezTo>
                    <a:pt x="211" y="397"/>
                    <a:pt x="211" y="393"/>
                    <a:pt x="212" y="392"/>
                  </a:cubicBezTo>
                  <a:cubicBezTo>
                    <a:pt x="212" y="392"/>
                    <a:pt x="213" y="393"/>
                    <a:pt x="213" y="392"/>
                  </a:cubicBezTo>
                  <a:cubicBezTo>
                    <a:pt x="210" y="392"/>
                    <a:pt x="207" y="396"/>
                    <a:pt x="209" y="398"/>
                  </a:cubicBezTo>
                  <a:close/>
                  <a:moveTo>
                    <a:pt x="128" y="393"/>
                  </a:moveTo>
                  <a:cubicBezTo>
                    <a:pt x="128" y="394"/>
                    <a:pt x="128" y="394"/>
                    <a:pt x="128" y="394"/>
                  </a:cubicBezTo>
                  <a:cubicBezTo>
                    <a:pt x="129" y="394"/>
                    <a:pt x="129" y="394"/>
                    <a:pt x="130" y="393"/>
                  </a:cubicBezTo>
                  <a:cubicBezTo>
                    <a:pt x="129" y="392"/>
                    <a:pt x="128" y="392"/>
                    <a:pt x="128" y="393"/>
                  </a:cubicBezTo>
                  <a:close/>
                  <a:moveTo>
                    <a:pt x="133" y="395"/>
                  </a:moveTo>
                  <a:cubicBezTo>
                    <a:pt x="134" y="394"/>
                    <a:pt x="134" y="396"/>
                    <a:pt x="134" y="396"/>
                  </a:cubicBezTo>
                  <a:cubicBezTo>
                    <a:pt x="134" y="395"/>
                    <a:pt x="134" y="394"/>
                    <a:pt x="134" y="393"/>
                  </a:cubicBezTo>
                  <a:cubicBezTo>
                    <a:pt x="133" y="393"/>
                    <a:pt x="133" y="394"/>
                    <a:pt x="133" y="395"/>
                  </a:cubicBezTo>
                  <a:close/>
                  <a:moveTo>
                    <a:pt x="174" y="398"/>
                  </a:moveTo>
                  <a:cubicBezTo>
                    <a:pt x="177" y="397"/>
                    <a:pt x="175" y="400"/>
                    <a:pt x="177" y="400"/>
                  </a:cubicBezTo>
                  <a:cubicBezTo>
                    <a:pt x="178" y="399"/>
                    <a:pt x="178" y="398"/>
                    <a:pt x="178" y="397"/>
                  </a:cubicBezTo>
                  <a:cubicBezTo>
                    <a:pt x="176" y="396"/>
                    <a:pt x="176" y="396"/>
                    <a:pt x="176" y="393"/>
                  </a:cubicBezTo>
                  <a:cubicBezTo>
                    <a:pt x="172" y="393"/>
                    <a:pt x="176" y="396"/>
                    <a:pt x="174" y="398"/>
                  </a:cubicBezTo>
                  <a:close/>
                  <a:moveTo>
                    <a:pt x="186" y="398"/>
                  </a:moveTo>
                  <a:cubicBezTo>
                    <a:pt x="186" y="397"/>
                    <a:pt x="188" y="394"/>
                    <a:pt x="186" y="393"/>
                  </a:cubicBezTo>
                  <a:cubicBezTo>
                    <a:pt x="186" y="396"/>
                    <a:pt x="185" y="397"/>
                    <a:pt x="186" y="398"/>
                  </a:cubicBezTo>
                  <a:close/>
                  <a:moveTo>
                    <a:pt x="149" y="401"/>
                  </a:moveTo>
                  <a:cubicBezTo>
                    <a:pt x="147" y="400"/>
                    <a:pt x="148" y="397"/>
                    <a:pt x="146" y="396"/>
                  </a:cubicBezTo>
                  <a:cubicBezTo>
                    <a:pt x="144" y="397"/>
                    <a:pt x="146" y="399"/>
                    <a:pt x="146" y="399"/>
                  </a:cubicBezTo>
                  <a:cubicBezTo>
                    <a:pt x="144" y="398"/>
                    <a:pt x="142" y="400"/>
                    <a:pt x="142" y="401"/>
                  </a:cubicBezTo>
                  <a:cubicBezTo>
                    <a:pt x="143" y="403"/>
                    <a:pt x="145" y="405"/>
                    <a:pt x="146" y="407"/>
                  </a:cubicBezTo>
                  <a:cubicBezTo>
                    <a:pt x="148" y="405"/>
                    <a:pt x="149" y="402"/>
                    <a:pt x="151" y="401"/>
                  </a:cubicBezTo>
                  <a:cubicBezTo>
                    <a:pt x="150" y="399"/>
                    <a:pt x="149" y="394"/>
                    <a:pt x="147" y="395"/>
                  </a:cubicBezTo>
                  <a:cubicBezTo>
                    <a:pt x="148" y="396"/>
                    <a:pt x="150" y="399"/>
                    <a:pt x="149" y="401"/>
                  </a:cubicBezTo>
                  <a:close/>
                  <a:moveTo>
                    <a:pt x="195" y="397"/>
                  </a:moveTo>
                  <a:cubicBezTo>
                    <a:pt x="197" y="398"/>
                    <a:pt x="197" y="394"/>
                    <a:pt x="196" y="394"/>
                  </a:cubicBezTo>
                  <a:cubicBezTo>
                    <a:pt x="195" y="395"/>
                    <a:pt x="196" y="396"/>
                    <a:pt x="195" y="397"/>
                  </a:cubicBezTo>
                  <a:close/>
                  <a:moveTo>
                    <a:pt x="161" y="400"/>
                  </a:moveTo>
                  <a:cubicBezTo>
                    <a:pt x="162" y="400"/>
                    <a:pt x="163" y="401"/>
                    <a:pt x="162" y="402"/>
                  </a:cubicBezTo>
                  <a:cubicBezTo>
                    <a:pt x="164" y="402"/>
                    <a:pt x="165" y="400"/>
                    <a:pt x="166" y="399"/>
                  </a:cubicBezTo>
                  <a:cubicBezTo>
                    <a:pt x="164" y="398"/>
                    <a:pt x="164" y="397"/>
                    <a:pt x="162" y="396"/>
                  </a:cubicBezTo>
                  <a:cubicBezTo>
                    <a:pt x="161" y="397"/>
                    <a:pt x="163" y="399"/>
                    <a:pt x="161" y="400"/>
                  </a:cubicBezTo>
                  <a:close/>
                  <a:moveTo>
                    <a:pt x="220" y="401"/>
                  </a:moveTo>
                  <a:cubicBezTo>
                    <a:pt x="221" y="400"/>
                    <a:pt x="222" y="396"/>
                    <a:pt x="220" y="396"/>
                  </a:cubicBezTo>
                  <a:cubicBezTo>
                    <a:pt x="219" y="398"/>
                    <a:pt x="219" y="399"/>
                    <a:pt x="220" y="401"/>
                  </a:cubicBezTo>
                  <a:close/>
                  <a:moveTo>
                    <a:pt x="129" y="399"/>
                  </a:moveTo>
                  <a:cubicBezTo>
                    <a:pt x="130" y="399"/>
                    <a:pt x="130" y="400"/>
                    <a:pt x="131" y="400"/>
                  </a:cubicBezTo>
                  <a:cubicBezTo>
                    <a:pt x="131" y="399"/>
                    <a:pt x="132" y="399"/>
                    <a:pt x="133" y="398"/>
                  </a:cubicBezTo>
                  <a:cubicBezTo>
                    <a:pt x="131" y="396"/>
                    <a:pt x="130" y="397"/>
                    <a:pt x="129" y="399"/>
                  </a:cubicBezTo>
                  <a:close/>
                  <a:moveTo>
                    <a:pt x="137" y="401"/>
                  </a:moveTo>
                  <a:cubicBezTo>
                    <a:pt x="138" y="399"/>
                    <a:pt x="137" y="397"/>
                    <a:pt x="135" y="397"/>
                  </a:cubicBezTo>
                  <a:cubicBezTo>
                    <a:pt x="136" y="398"/>
                    <a:pt x="135" y="401"/>
                    <a:pt x="137" y="401"/>
                  </a:cubicBezTo>
                  <a:close/>
                  <a:moveTo>
                    <a:pt x="209" y="404"/>
                  </a:moveTo>
                  <a:cubicBezTo>
                    <a:pt x="212" y="404"/>
                    <a:pt x="211" y="398"/>
                    <a:pt x="210" y="397"/>
                  </a:cubicBezTo>
                  <a:cubicBezTo>
                    <a:pt x="209" y="399"/>
                    <a:pt x="207" y="401"/>
                    <a:pt x="209" y="404"/>
                  </a:cubicBezTo>
                  <a:close/>
                  <a:moveTo>
                    <a:pt x="121" y="399"/>
                  </a:moveTo>
                  <a:cubicBezTo>
                    <a:pt x="122" y="403"/>
                    <a:pt x="119" y="403"/>
                    <a:pt x="117" y="406"/>
                  </a:cubicBezTo>
                  <a:cubicBezTo>
                    <a:pt x="118" y="406"/>
                    <a:pt x="118" y="406"/>
                    <a:pt x="118" y="406"/>
                  </a:cubicBezTo>
                  <a:cubicBezTo>
                    <a:pt x="121" y="405"/>
                    <a:pt x="125" y="400"/>
                    <a:pt x="124" y="398"/>
                  </a:cubicBezTo>
                  <a:cubicBezTo>
                    <a:pt x="124" y="399"/>
                    <a:pt x="123" y="399"/>
                    <a:pt x="121" y="399"/>
                  </a:cubicBezTo>
                  <a:close/>
                  <a:moveTo>
                    <a:pt x="197" y="400"/>
                  </a:moveTo>
                  <a:cubicBezTo>
                    <a:pt x="199" y="401"/>
                    <a:pt x="198" y="398"/>
                    <a:pt x="198" y="398"/>
                  </a:cubicBezTo>
                  <a:cubicBezTo>
                    <a:pt x="197" y="399"/>
                    <a:pt x="198" y="399"/>
                    <a:pt x="197" y="400"/>
                  </a:cubicBezTo>
                  <a:close/>
                  <a:moveTo>
                    <a:pt x="156" y="399"/>
                  </a:moveTo>
                  <a:cubicBezTo>
                    <a:pt x="156" y="401"/>
                    <a:pt x="155" y="401"/>
                    <a:pt x="155" y="402"/>
                  </a:cubicBezTo>
                  <a:cubicBezTo>
                    <a:pt x="156" y="404"/>
                    <a:pt x="157" y="406"/>
                    <a:pt x="159" y="407"/>
                  </a:cubicBezTo>
                  <a:cubicBezTo>
                    <a:pt x="160" y="405"/>
                    <a:pt x="159" y="400"/>
                    <a:pt x="157" y="399"/>
                  </a:cubicBezTo>
                  <a:cubicBezTo>
                    <a:pt x="157" y="399"/>
                    <a:pt x="157" y="399"/>
                    <a:pt x="156" y="399"/>
                  </a:cubicBezTo>
                  <a:close/>
                  <a:moveTo>
                    <a:pt x="191" y="404"/>
                  </a:moveTo>
                  <a:cubicBezTo>
                    <a:pt x="191" y="403"/>
                    <a:pt x="195" y="399"/>
                    <a:pt x="192" y="399"/>
                  </a:cubicBezTo>
                  <a:cubicBezTo>
                    <a:pt x="193" y="399"/>
                    <a:pt x="189" y="402"/>
                    <a:pt x="191" y="404"/>
                  </a:cubicBezTo>
                  <a:close/>
                  <a:moveTo>
                    <a:pt x="131" y="403"/>
                  </a:moveTo>
                  <a:cubicBezTo>
                    <a:pt x="132" y="403"/>
                    <a:pt x="133" y="403"/>
                    <a:pt x="133" y="404"/>
                  </a:cubicBezTo>
                  <a:cubicBezTo>
                    <a:pt x="133" y="404"/>
                    <a:pt x="133" y="405"/>
                    <a:pt x="134" y="405"/>
                  </a:cubicBezTo>
                  <a:cubicBezTo>
                    <a:pt x="136" y="403"/>
                    <a:pt x="134" y="403"/>
                    <a:pt x="134" y="400"/>
                  </a:cubicBezTo>
                  <a:cubicBezTo>
                    <a:pt x="133" y="400"/>
                    <a:pt x="133" y="400"/>
                    <a:pt x="132" y="400"/>
                  </a:cubicBezTo>
                  <a:cubicBezTo>
                    <a:pt x="132" y="401"/>
                    <a:pt x="132" y="402"/>
                    <a:pt x="131" y="403"/>
                  </a:cubicBezTo>
                  <a:close/>
                  <a:moveTo>
                    <a:pt x="111" y="405"/>
                  </a:moveTo>
                  <a:cubicBezTo>
                    <a:pt x="111" y="403"/>
                    <a:pt x="111" y="403"/>
                    <a:pt x="110" y="401"/>
                  </a:cubicBezTo>
                  <a:cubicBezTo>
                    <a:pt x="110" y="403"/>
                    <a:pt x="110" y="404"/>
                    <a:pt x="111" y="405"/>
                  </a:cubicBezTo>
                  <a:close/>
                  <a:moveTo>
                    <a:pt x="220" y="409"/>
                  </a:moveTo>
                  <a:cubicBezTo>
                    <a:pt x="220" y="408"/>
                    <a:pt x="220" y="408"/>
                    <a:pt x="221" y="408"/>
                  </a:cubicBezTo>
                  <a:cubicBezTo>
                    <a:pt x="220" y="405"/>
                    <a:pt x="222" y="404"/>
                    <a:pt x="220" y="402"/>
                  </a:cubicBezTo>
                  <a:cubicBezTo>
                    <a:pt x="219" y="404"/>
                    <a:pt x="219" y="408"/>
                    <a:pt x="220" y="409"/>
                  </a:cubicBezTo>
                  <a:close/>
                  <a:moveTo>
                    <a:pt x="125" y="405"/>
                  </a:moveTo>
                  <a:cubicBezTo>
                    <a:pt x="122" y="407"/>
                    <a:pt x="119" y="411"/>
                    <a:pt x="119" y="414"/>
                  </a:cubicBezTo>
                  <a:cubicBezTo>
                    <a:pt x="121" y="410"/>
                    <a:pt x="126" y="407"/>
                    <a:pt x="127" y="403"/>
                  </a:cubicBezTo>
                  <a:cubicBezTo>
                    <a:pt x="125" y="403"/>
                    <a:pt x="124" y="403"/>
                    <a:pt x="125" y="405"/>
                  </a:cubicBezTo>
                  <a:close/>
                  <a:moveTo>
                    <a:pt x="165" y="406"/>
                  </a:moveTo>
                  <a:cubicBezTo>
                    <a:pt x="167" y="406"/>
                    <a:pt x="166" y="403"/>
                    <a:pt x="168" y="403"/>
                  </a:cubicBezTo>
                  <a:cubicBezTo>
                    <a:pt x="166" y="402"/>
                    <a:pt x="165" y="405"/>
                    <a:pt x="165" y="406"/>
                  </a:cubicBezTo>
                  <a:close/>
                  <a:moveTo>
                    <a:pt x="190" y="406"/>
                  </a:moveTo>
                  <a:cubicBezTo>
                    <a:pt x="192" y="407"/>
                    <a:pt x="192" y="410"/>
                    <a:pt x="193" y="411"/>
                  </a:cubicBezTo>
                  <a:cubicBezTo>
                    <a:pt x="193" y="407"/>
                    <a:pt x="193" y="406"/>
                    <a:pt x="193" y="403"/>
                  </a:cubicBezTo>
                  <a:cubicBezTo>
                    <a:pt x="191" y="403"/>
                    <a:pt x="191" y="405"/>
                    <a:pt x="190" y="406"/>
                  </a:cubicBezTo>
                  <a:close/>
                  <a:moveTo>
                    <a:pt x="138" y="406"/>
                  </a:moveTo>
                  <a:cubicBezTo>
                    <a:pt x="140" y="407"/>
                    <a:pt x="141" y="409"/>
                    <a:pt x="142" y="411"/>
                  </a:cubicBezTo>
                  <a:cubicBezTo>
                    <a:pt x="145" y="408"/>
                    <a:pt x="141" y="406"/>
                    <a:pt x="141" y="404"/>
                  </a:cubicBezTo>
                  <a:cubicBezTo>
                    <a:pt x="139" y="404"/>
                    <a:pt x="138" y="405"/>
                    <a:pt x="138" y="406"/>
                  </a:cubicBezTo>
                  <a:close/>
                  <a:moveTo>
                    <a:pt x="150" y="408"/>
                  </a:moveTo>
                  <a:cubicBezTo>
                    <a:pt x="152" y="409"/>
                    <a:pt x="152" y="413"/>
                    <a:pt x="154" y="413"/>
                  </a:cubicBezTo>
                  <a:cubicBezTo>
                    <a:pt x="156" y="411"/>
                    <a:pt x="153" y="409"/>
                    <a:pt x="152" y="406"/>
                  </a:cubicBezTo>
                  <a:cubicBezTo>
                    <a:pt x="154" y="407"/>
                    <a:pt x="154" y="410"/>
                    <a:pt x="156" y="411"/>
                  </a:cubicBezTo>
                  <a:cubicBezTo>
                    <a:pt x="157" y="408"/>
                    <a:pt x="154" y="405"/>
                    <a:pt x="153" y="404"/>
                  </a:cubicBezTo>
                  <a:cubicBezTo>
                    <a:pt x="152" y="405"/>
                    <a:pt x="151" y="406"/>
                    <a:pt x="150" y="408"/>
                  </a:cubicBezTo>
                  <a:close/>
                  <a:moveTo>
                    <a:pt x="178" y="412"/>
                  </a:moveTo>
                  <a:cubicBezTo>
                    <a:pt x="178" y="408"/>
                    <a:pt x="178" y="407"/>
                    <a:pt x="176" y="406"/>
                  </a:cubicBezTo>
                  <a:cubicBezTo>
                    <a:pt x="175" y="408"/>
                    <a:pt x="175" y="411"/>
                    <a:pt x="178" y="412"/>
                  </a:cubicBezTo>
                  <a:close/>
                  <a:moveTo>
                    <a:pt x="202" y="407"/>
                  </a:moveTo>
                  <a:cubicBezTo>
                    <a:pt x="203" y="408"/>
                    <a:pt x="203" y="409"/>
                    <a:pt x="205" y="410"/>
                  </a:cubicBezTo>
                  <a:cubicBezTo>
                    <a:pt x="206" y="409"/>
                    <a:pt x="204" y="406"/>
                    <a:pt x="203" y="406"/>
                  </a:cubicBezTo>
                  <a:cubicBezTo>
                    <a:pt x="203" y="406"/>
                    <a:pt x="203" y="407"/>
                    <a:pt x="202" y="407"/>
                  </a:cubicBezTo>
                  <a:close/>
                  <a:moveTo>
                    <a:pt x="126" y="410"/>
                  </a:moveTo>
                  <a:cubicBezTo>
                    <a:pt x="125" y="409"/>
                    <a:pt x="125" y="410"/>
                    <a:pt x="124" y="410"/>
                  </a:cubicBezTo>
                  <a:cubicBezTo>
                    <a:pt x="124" y="411"/>
                    <a:pt x="124" y="411"/>
                    <a:pt x="124" y="412"/>
                  </a:cubicBezTo>
                  <a:cubicBezTo>
                    <a:pt x="128" y="412"/>
                    <a:pt x="130" y="411"/>
                    <a:pt x="129" y="407"/>
                  </a:cubicBezTo>
                  <a:cubicBezTo>
                    <a:pt x="128" y="406"/>
                    <a:pt x="124" y="409"/>
                    <a:pt x="126" y="410"/>
                  </a:cubicBezTo>
                  <a:close/>
                  <a:moveTo>
                    <a:pt x="136" y="411"/>
                  </a:moveTo>
                  <a:cubicBezTo>
                    <a:pt x="138" y="411"/>
                    <a:pt x="138" y="414"/>
                    <a:pt x="140" y="414"/>
                  </a:cubicBezTo>
                  <a:cubicBezTo>
                    <a:pt x="141" y="412"/>
                    <a:pt x="139" y="412"/>
                    <a:pt x="139" y="410"/>
                  </a:cubicBezTo>
                  <a:cubicBezTo>
                    <a:pt x="142" y="411"/>
                    <a:pt x="138" y="407"/>
                    <a:pt x="137" y="407"/>
                  </a:cubicBezTo>
                  <a:cubicBezTo>
                    <a:pt x="136" y="408"/>
                    <a:pt x="136" y="409"/>
                    <a:pt x="136" y="411"/>
                  </a:cubicBezTo>
                  <a:close/>
                  <a:moveTo>
                    <a:pt x="148" y="409"/>
                  </a:moveTo>
                  <a:cubicBezTo>
                    <a:pt x="148" y="413"/>
                    <a:pt x="152" y="414"/>
                    <a:pt x="151" y="417"/>
                  </a:cubicBezTo>
                  <a:cubicBezTo>
                    <a:pt x="155" y="415"/>
                    <a:pt x="151" y="410"/>
                    <a:pt x="149" y="408"/>
                  </a:cubicBezTo>
                  <a:cubicBezTo>
                    <a:pt x="149" y="409"/>
                    <a:pt x="149" y="409"/>
                    <a:pt x="148" y="409"/>
                  </a:cubicBezTo>
                  <a:close/>
                  <a:moveTo>
                    <a:pt x="112" y="412"/>
                  </a:moveTo>
                  <a:cubicBezTo>
                    <a:pt x="112" y="412"/>
                    <a:pt x="112" y="408"/>
                    <a:pt x="111" y="409"/>
                  </a:cubicBezTo>
                  <a:cubicBezTo>
                    <a:pt x="111" y="409"/>
                    <a:pt x="111" y="412"/>
                    <a:pt x="112" y="412"/>
                  </a:cubicBezTo>
                  <a:close/>
                  <a:moveTo>
                    <a:pt x="226" y="419"/>
                  </a:moveTo>
                  <a:cubicBezTo>
                    <a:pt x="226" y="416"/>
                    <a:pt x="227" y="413"/>
                    <a:pt x="226" y="409"/>
                  </a:cubicBezTo>
                  <a:cubicBezTo>
                    <a:pt x="225" y="412"/>
                    <a:pt x="225" y="416"/>
                    <a:pt x="226" y="419"/>
                  </a:cubicBezTo>
                  <a:close/>
                  <a:moveTo>
                    <a:pt x="165" y="416"/>
                  </a:moveTo>
                  <a:cubicBezTo>
                    <a:pt x="164" y="414"/>
                    <a:pt x="166" y="415"/>
                    <a:pt x="166" y="414"/>
                  </a:cubicBezTo>
                  <a:cubicBezTo>
                    <a:pt x="165" y="414"/>
                    <a:pt x="166" y="412"/>
                    <a:pt x="166" y="411"/>
                  </a:cubicBezTo>
                  <a:cubicBezTo>
                    <a:pt x="162" y="408"/>
                    <a:pt x="161" y="415"/>
                    <a:pt x="165" y="416"/>
                  </a:cubicBezTo>
                  <a:close/>
                  <a:moveTo>
                    <a:pt x="185" y="413"/>
                  </a:moveTo>
                  <a:cubicBezTo>
                    <a:pt x="187" y="414"/>
                    <a:pt x="186" y="415"/>
                    <a:pt x="187" y="416"/>
                  </a:cubicBezTo>
                  <a:cubicBezTo>
                    <a:pt x="187" y="414"/>
                    <a:pt x="187" y="411"/>
                    <a:pt x="186" y="411"/>
                  </a:cubicBezTo>
                  <a:cubicBezTo>
                    <a:pt x="185" y="412"/>
                    <a:pt x="185" y="413"/>
                    <a:pt x="185" y="413"/>
                  </a:cubicBezTo>
                  <a:close/>
                  <a:moveTo>
                    <a:pt x="25" y="456"/>
                  </a:moveTo>
                  <a:cubicBezTo>
                    <a:pt x="27" y="461"/>
                    <a:pt x="22" y="466"/>
                    <a:pt x="24" y="471"/>
                  </a:cubicBezTo>
                  <a:cubicBezTo>
                    <a:pt x="25" y="470"/>
                    <a:pt x="25" y="469"/>
                    <a:pt x="26" y="468"/>
                  </a:cubicBezTo>
                  <a:cubicBezTo>
                    <a:pt x="30" y="449"/>
                    <a:pt x="36" y="431"/>
                    <a:pt x="37" y="412"/>
                  </a:cubicBezTo>
                  <a:cubicBezTo>
                    <a:pt x="33" y="427"/>
                    <a:pt x="30" y="443"/>
                    <a:pt x="25" y="456"/>
                  </a:cubicBezTo>
                  <a:close/>
                  <a:moveTo>
                    <a:pt x="118" y="418"/>
                  </a:moveTo>
                  <a:cubicBezTo>
                    <a:pt x="119" y="420"/>
                    <a:pt x="118" y="421"/>
                    <a:pt x="119" y="423"/>
                  </a:cubicBezTo>
                  <a:cubicBezTo>
                    <a:pt x="122" y="420"/>
                    <a:pt x="125" y="416"/>
                    <a:pt x="124" y="412"/>
                  </a:cubicBezTo>
                  <a:cubicBezTo>
                    <a:pt x="120" y="412"/>
                    <a:pt x="121" y="417"/>
                    <a:pt x="118" y="418"/>
                  </a:cubicBezTo>
                  <a:close/>
                  <a:moveTo>
                    <a:pt x="229" y="419"/>
                  </a:moveTo>
                  <a:cubicBezTo>
                    <a:pt x="232" y="419"/>
                    <a:pt x="231" y="415"/>
                    <a:pt x="231" y="413"/>
                  </a:cubicBezTo>
                  <a:cubicBezTo>
                    <a:pt x="230" y="413"/>
                    <a:pt x="230" y="413"/>
                    <a:pt x="230" y="412"/>
                  </a:cubicBezTo>
                  <a:cubicBezTo>
                    <a:pt x="230" y="416"/>
                    <a:pt x="230" y="418"/>
                    <a:pt x="229" y="419"/>
                  </a:cubicBezTo>
                  <a:close/>
                  <a:moveTo>
                    <a:pt x="115" y="444"/>
                  </a:moveTo>
                  <a:cubicBezTo>
                    <a:pt x="115" y="431"/>
                    <a:pt x="115" y="424"/>
                    <a:pt x="111" y="413"/>
                  </a:cubicBezTo>
                  <a:cubicBezTo>
                    <a:pt x="113" y="425"/>
                    <a:pt x="113" y="433"/>
                    <a:pt x="115" y="444"/>
                  </a:cubicBezTo>
                  <a:close/>
                  <a:moveTo>
                    <a:pt x="219" y="429"/>
                  </a:moveTo>
                  <a:cubicBezTo>
                    <a:pt x="221" y="426"/>
                    <a:pt x="220" y="418"/>
                    <a:pt x="220" y="413"/>
                  </a:cubicBezTo>
                  <a:cubicBezTo>
                    <a:pt x="218" y="417"/>
                    <a:pt x="220" y="424"/>
                    <a:pt x="219" y="429"/>
                  </a:cubicBezTo>
                  <a:close/>
                  <a:moveTo>
                    <a:pt x="142" y="419"/>
                  </a:moveTo>
                  <a:cubicBezTo>
                    <a:pt x="142" y="422"/>
                    <a:pt x="145" y="421"/>
                    <a:pt x="144" y="424"/>
                  </a:cubicBezTo>
                  <a:cubicBezTo>
                    <a:pt x="145" y="424"/>
                    <a:pt x="145" y="424"/>
                    <a:pt x="146" y="425"/>
                  </a:cubicBezTo>
                  <a:cubicBezTo>
                    <a:pt x="147" y="423"/>
                    <a:pt x="144" y="421"/>
                    <a:pt x="144" y="419"/>
                  </a:cubicBezTo>
                  <a:cubicBezTo>
                    <a:pt x="146" y="420"/>
                    <a:pt x="145" y="418"/>
                    <a:pt x="145" y="418"/>
                  </a:cubicBezTo>
                  <a:cubicBezTo>
                    <a:pt x="147" y="418"/>
                    <a:pt x="147" y="421"/>
                    <a:pt x="148" y="421"/>
                  </a:cubicBezTo>
                  <a:cubicBezTo>
                    <a:pt x="150" y="419"/>
                    <a:pt x="148" y="415"/>
                    <a:pt x="146" y="413"/>
                  </a:cubicBezTo>
                  <a:cubicBezTo>
                    <a:pt x="145" y="415"/>
                    <a:pt x="145" y="416"/>
                    <a:pt x="145" y="417"/>
                  </a:cubicBezTo>
                  <a:cubicBezTo>
                    <a:pt x="144" y="417"/>
                    <a:pt x="144" y="416"/>
                    <a:pt x="143" y="417"/>
                  </a:cubicBezTo>
                  <a:cubicBezTo>
                    <a:pt x="144" y="417"/>
                    <a:pt x="145" y="419"/>
                    <a:pt x="144" y="419"/>
                  </a:cubicBezTo>
                  <a:cubicBezTo>
                    <a:pt x="144" y="417"/>
                    <a:pt x="142" y="418"/>
                    <a:pt x="142" y="419"/>
                  </a:cubicBezTo>
                  <a:close/>
                  <a:moveTo>
                    <a:pt x="174" y="417"/>
                  </a:moveTo>
                  <a:cubicBezTo>
                    <a:pt x="177" y="417"/>
                    <a:pt x="175" y="414"/>
                    <a:pt x="174" y="413"/>
                  </a:cubicBezTo>
                  <a:cubicBezTo>
                    <a:pt x="174" y="414"/>
                    <a:pt x="175" y="415"/>
                    <a:pt x="174" y="417"/>
                  </a:cubicBezTo>
                  <a:close/>
                  <a:moveTo>
                    <a:pt x="133" y="422"/>
                  </a:moveTo>
                  <a:cubicBezTo>
                    <a:pt x="133" y="420"/>
                    <a:pt x="135" y="421"/>
                    <a:pt x="135" y="419"/>
                  </a:cubicBezTo>
                  <a:cubicBezTo>
                    <a:pt x="134" y="417"/>
                    <a:pt x="133" y="415"/>
                    <a:pt x="132" y="414"/>
                  </a:cubicBezTo>
                  <a:cubicBezTo>
                    <a:pt x="129" y="417"/>
                    <a:pt x="131" y="420"/>
                    <a:pt x="133" y="422"/>
                  </a:cubicBezTo>
                  <a:close/>
                  <a:moveTo>
                    <a:pt x="197" y="416"/>
                  </a:moveTo>
                  <a:cubicBezTo>
                    <a:pt x="197" y="415"/>
                    <a:pt x="198" y="413"/>
                    <a:pt x="196" y="414"/>
                  </a:cubicBezTo>
                  <a:cubicBezTo>
                    <a:pt x="196" y="415"/>
                    <a:pt x="195" y="416"/>
                    <a:pt x="197" y="416"/>
                  </a:cubicBezTo>
                  <a:close/>
                  <a:moveTo>
                    <a:pt x="211" y="420"/>
                  </a:moveTo>
                  <a:cubicBezTo>
                    <a:pt x="212" y="417"/>
                    <a:pt x="210" y="415"/>
                    <a:pt x="209" y="414"/>
                  </a:cubicBezTo>
                  <a:cubicBezTo>
                    <a:pt x="208" y="417"/>
                    <a:pt x="208" y="419"/>
                    <a:pt x="211" y="420"/>
                  </a:cubicBezTo>
                  <a:close/>
                  <a:moveTo>
                    <a:pt x="200" y="423"/>
                  </a:moveTo>
                  <a:cubicBezTo>
                    <a:pt x="203" y="424"/>
                    <a:pt x="202" y="428"/>
                    <a:pt x="205" y="428"/>
                  </a:cubicBezTo>
                  <a:cubicBezTo>
                    <a:pt x="205" y="424"/>
                    <a:pt x="206" y="419"/>
                    <a:pt x="203" y="417"/>
                  </a:cubicBezTo>
                  <a:cubicBezTo>
                    <a:pt x="202" y="418"/>
                    <a:pt x="200" y="420"/>
                    <a:pt x="200" y="423"/>
                  </a:cubicBezTo>
                  <a:close/>
                  <a:moveTo>
                    <a:pt x="155" y="423"/>
                  </a:moveTo>
                  <a:cubicBezTo>
                    <a:pt x="156" y="423"/>
                    <a:pt x="155" y="425"/>
                    <a:pt x="157" y="425"/>
                  </a:cubicBezTo>
                  <a:cubicBezTo>
                    <a:pt x="159" y="423"/>
                    <a:pt x="156" y="421"/>
                    <a:pt x="157" y="420"/>
                  </a:cubicBezTo>
                  <a:cubicBezTo>
                    <a:pt x="158" y="420"/>
                    <a:pt x="158" y="422"/>
                    <a:pt x="159" y="422"/>
                  </a:cubicBezTo>
                  <a:cubicBezTo>
                    <a:pt x="159" y="420"/>
                    <a:pt x="160" y="418"/>
                    <a:pt x="158" y="418"/>
                  </a:cubicBezTo>
                  <a:cubicBezTo>
                    <a:pt x="157" y="419"/>
                    <a:pt x="155" y="420"/>
                    <a:pt x="155" y="423"/>
                  </a:cubicBezTo>
                  <a:close/>
                  <a:moveTo>
                    <a:pt x="190" y="419"/>
                  </a:moveTo>
                  <a:cubicBezTo>
                    <a:pt x="190" y="422"/>
                    <a:pt x="191" y="424"/>
                    <a:pt x="193" y="425"/>
                  </a:cubicBezTo>
                  <a:cubicBezTo>
                    <a:pt x="194" y="423"/>
                    <a:pt x="193" y="419"/>
                    <a:pt x="192" y="419"/>
                  </a:cubicBezTo>
                  <a:cubicBezTo>
                    <a:pt x="192" y="419"/>
                    <a:pt x="191" y="419"/>
                    <a:pt x="190" y="419"/>
                  </a:cubicBezTo>
                  <a:close/>
                  <a:moveTo>
                    <a:pt x="115" y="477"/>
                  </a:moveTo>
                  <a:cubicBezTo>
                    <a:pt x="114" y="475"/>
                    <a:pt x="113" y="468"/>
                    <a:pt x="114" y="465"/>
                  </a:cubicBezTo>
                  <a:cubicBezTo>
                    <a:pt x="111" y="452"/>
                    <a:pt x="113" y="435"/>
                    <a:pt x="109" y="420"/>
                  </a:cubicBezTo>
                  <a:cubicBezTo>
                    <a:pt x="109" y="443"/>
                    <a:pt x="111" y="463"/>
                    <a:pt x="114" y="481"/>
                  </a:cubicBezTo>
                  <a:cubicBezTo>
                    <a:pt x="115" y="479"/>
                    <a:pt x="113" y="477"/>
                    <a:pt x="115" y="477"/>
                  </a:cubicBezTo>
                  <a:close/>
                  <a:moveTo>
                    <a:pt x="119" y="429"/>
                  </a:moveTo>
                  <a:cubicBezTo>
                    <a:pt x="120" y="430"/>
                    <a:pt x="120" y="433"/>
                    <a:pt x="120" y="436"/>
                  </a:cubicBezTo>
                  <a:cubicBezTo>
                    <a:pt x="124" y="433"/>
                    <a:pt x="126" y="429"/>
                    <a:pt x="129" y="425"/>
                  </a:cubicBezTo>
                  <a:cubicBezTo>
                    <a:pt x="128" y="424"/>
                    <a:pt x="128" y="421"/>
                    <a:pt x="127" y="421"/>
                  </a:cubicBezTo>
                  <a:cubicBezTo>
                    <a:pt x="125" y="424"/>
                    <a:pt x="122" y="426"/>
                    <a:pt x="119" y="429"/>
                  </a:cubicBezTo>
                  <a:close/>
                  <a:moveTo>
                    <a:pt x="178" y="424"/>
                  </a:moveTo>
                  <a:cubicBezTo>
                    <a:pt x="178" y="423"/>
                    <a:pt x="178" y="422"/>
                    <a:pt x="177" y="421"/>
                  </a:cubicBezTo>
                  <a:cubicBezTo>
                    <a:pt x="177" y="423"/>
                    <a:pt x="176" y="424"/>
                    <a:pt x="178" y="424"/>
                  </a:cubicBezTo>
                  <a:close/>
                  <a:moveTo>
                    <a:pt x="149" y="425"/>
                  </a:moveTo>
                  <a:cubicBezTo>
                    <a:pt x="151" y="426"/>
                    <a:pt x="152" y="423"/>
                    <a:pt x="151" y="422"/>
                  </a:cubicBezTo>
                  <a:cubicBezTo>
                    <a:pt x="151" y="423"/>
                    <a:pt x="150" y="424"/>
                    <a:pt x="149" y="425"/>
                  </a:cubicBezTo>
                  <a:close/>
                  <a:moveTo>
                    <a:pt x="165" y="426"/>
                  </a:moveTo>
                  <a:cubicBezTo>
                    <a:pt x="165" y="425"/>
                    <a:pt x="165" y="424"/>
                    <a:pt x="165" y="422"/>
                  </a:cubicBezTo>
                  <a:cubicBezTo>
                    <a:pt x="164" y="422"/>
                    <a:pt x="164" y="422"/>
                    <a:pt x="163" y="422"/>
                  </a:cubicBezTo>
                  <a:cubicBezTo>
                    <a:pt x="162" y="424"/>
                    <a:pt x="164" y="425"/>
                    <a:pt x="165" y="426"/>
                  </a:cubicBezTo>
                  <a:close/>
                  <a:moveTo>
                    <a:pt x="228" y="455"/>
                  </a:moveTo>
                  <a:cubicBezTo>
                    <a:pt x="226" y="465"/>
                    <a:pt x="226" y="479"/>
                    <a:pt x="228" y="489"/>
                  </a:cubicBezTo>
                  <a:cubicBezTo>
                    <a:pt x="227" y="489"/>
                    <a:pt x="226" y="489"/>
                    <a:pt x="226" y="490"/>
                  </a:cubicBezTo>
                  <a:cubicBezTo>
                    <a:pt x="230" y="500"/>
                    <a:pt x="223" y="514"/>
                    <a:pt x="228" y="527"/>
                  </a:cubicBezTo>
                  <a:cubicBezTo>
                    <a:pt x="229" y="496"/>
                    <a:pt x="229" y="457"/>
                    <a:pt x="231" y="424"/>
                  </a:cubicBezTo>
                  <a:cubicBezTo>
                    <a:pt x="231" y="424"/>
                    <a:pt x="230" y="423"/>
                    <a:pt x="230" y="424"/>
                  </a:cubicBezTo>
                  <a:cubicBezTo>
                    <a:pt x="229" y="433"/>
                    <a:pt x="227" y="444"/>
                    <a:pt x="228" y="455"/>
                  </a:cubicBezTo>
                  <a:close/>
                  <a:moveTo>
                    <a:pt x="136" y="425"/>
                  </a:moveTo>
                  <a:cubicBezTo>
                    <a:pt x="135" y="429"/>
                    <a:pt x="137" y="430"/>
                    <a:pt x="139" y="432"/>
                  </a:cubicBezTo>
                  <a:cubicBezTo>
                    <a:pt x="140" y="431"/>
                    <a:pt x="141" y="430"/>
                    <a:pt x="141" y="429"/>
                  </a:cubicBezTo>
                  <a:cubicBezTo>
                    <a:pt x="139" y="428"/>
                    <a:pt x="140" y="424"/>
                    <a:pt x="137" y="424"/>
                  </a:cubicBezTo>
                  <a:cubicBezTo>
                    <a:pt x="137" y="425"/>
                    <a:pt x="137" y="426"/>
                    <a:pt x="136" y="425"/>
                  </a:cubicBezTo>
                  <a:close/>
                  <a:moveTo>
                    <a:pt x="154" y="430"/>
                  </a:moveTo>
                  <a:cubicBezTo>
                    <a:pt x="154" y="430"/>
                    <a:pt x="154" y="429"/>
                    <a:pt x="155" y="428"/>
                  </a:cubicBezTo>
                  <a:cubicBezTo>
                    <a:pt x="154" y="427"/>
                    <a:pt x="154" y="425"/>
                    <a:pt x="152" y="425"/>
                  </a:cubicBezTo>
                  <a:cubicBezTo>
                    <a:pt x="151" y="427"/>
                    <a:pt x="152" y="429"/>
                    <a:pt x="154" y="430"/>
                  </a:cubicBezTo>
                  <a:close/>
                  <a:moveTo>
                    <a:pt x="164" y="432"/>
                  </a:moveTo>
                  <a:cubicBezTo>
                    <a:pt x="165" y="430"/>
                    <a:pt x="164" y="427"/>
                    <a:pt x="162" y="425"/>
                  </a:cubicBezTo>
                  <a:cubicBezTo>
                    <a:pt x="161" y="427"/>
                    <a:pt x="163" y="430"/>
                    <a:pt x="164" y="432"/>
                  </a:cubicBezTo>
                  <a:close/>
                  <a:moveTo>
                    <a:pt x="175" y="434"/>
                  </a:moveTo>
                  <a:cubicBezTo>
                    <a:pt x="176" y="433"/>
                    <a:pt x="177" y="432"/>
                    <a:pt x="178" y="431"/>
                  </a:cubicBezTo>
                  <a:cubicBezTo>
                    <a:pt x="176" y="429"/>
                    <a:pt x="176" y="427"/>
                    <a:pt x="174" y="426"/>
                  </a:cubicBezTo>
                  <a:cubicBezTo>
                    <a:pt x="175" y="428"/>
                    <a:pt x="172" y="433"/>
                    <a:pt x="175" y="434"/>
                  </a:cubicBezTo>
                  <a:close/>
                  <a:moveTo>
                    <a:pt x="208" y="432"/>
                  </a:moveTo>
                  <a:cubicBezTo>
                    <a:pt x="210" y="432"/>
                    <a:pt x="210" y="428"/>
                    <a:pt x="209" y="427"/>
                  </a:cubicBezTo>
                  <a:cubicBezTo>
                    <a:pt x="209" y="430"/>
                    <a:pt x="209" y="430"/>
                    <a:pt x="208" y="432"/>
                  </a:cubicBezTo>
                  <a:close/>
                  <a:moveTo>
                    <a:pt x="184" y="435"/>
                  </a:moveTo>
                  <a:cubicBezTo>
                    <a:pt x="185" y="434"/>
                    <a:pt x="186" y="433"/>
                    <a:pt x="187" y="432"/>
                  </a:cubicBezTo>
                  <a:cubicBezTo>
                    <a:pt x="185" y="431"/>
                    <a:pt x="186" y="429"/>
                    <a:pt x="184" y="428"/>
                  </a:cubicBezTo>
                  <a:cubicBezTo>
                    <a:pt x="183" y="430"/>
                    <a:pt x="184" y="432"/>
                    <a:pt x="184" y="435"/>
                  </a:cubicBezTo>
                  <a:close/>
                  <a:moveTo>
                    <a:pt x="148" y="431"/>
                  </a:moveTo>
                  <a:cubicBezTo>
                    <a:pt x="150" y="431"/>
                    <a:pt x="149" y="433"/>
                    <a:pt x="151" y="433"/>
                  </a:cubicBezTo>
                  <a:cubicBezTo>
                    <a:pt x="151" y="431"/>
                    <a:pt x="149" y="429"/>
                    <a:pt x="148" y="431"/>
                  </a:cubicBezTo>
                  <a:close/>
                  <a:moveTo>
                    <a:pt x="194" y="437"/>
                  </a:moveTo>
                  <a:cubicBezTo>
                    <a:pt x="194" y="434"/>
                    <a:pt x="194" y="431"/>
                    <a:pt x="192" y="431"/>
                  </a:cubicBezTo>
                  <a:cubicBezTo>
                    <a:pt x="190" y="433"/>
                    <a:pt x="192" y="435"/>
                    <a:pt x="194" y="437"/>
                  </a:cubicBezTo>
                  <a:close/>
                  <a:moveTo>
                    <a:pt x="168" y="433"/>
                  </a:moveTo>
                  <a:cubicBezTo>
                    <a:pt x="169" y="434"/>
                    <a:pt x="169" y="435"/>
                    <a:pt x="170" y="435"/>
                  </a:cubicBezTo>
                  <a:cubicBezTo>
                    <a:pt x="170" y="433"/>
                    <a:pt x="171" y="431"/>
                    <a:pt x="169" y="431"/>
                  </a:cubicBezTo>
                  <a:cubicBezTo>
                    <a:pt x="170" y="433"/>
                    <a:pt x="169" y="433"/>
                    <a:pt x="168" y="433"/>
                  </a:cubicBezTo>
                  <a:close/>
                  <a:moveTo>
                    <a:pt x="200" y="434"/>
                  </a:moveTo>
                  <a:cubicBezTo>
                    <a:pt x="200" y="433"/>
                    <a:pt x="201" y="433"/>
                    <a:pt x="201" y="432"/>
                  </a:cubicBezTo>
                  <a:cubicBezTo>
                    <a:pt x="201" y="432"/>
                    <a:pt x="200" y="431"/>
                    <a:pt x="200" y="431"/>
                  </a:cubicBezTo>
                  <a:cubicBezTo>
                    <a:pt x="199" y="432"/>
                    <a:pt x="199" y="434"/>
                    <a:pt x="200" y="434"/>
                  </a:cubicBezTo>
                  <a:close/>
                  <a:moveTo>
                    <a:pt x="129" y="434"/>
                  </a:moveTo>
                  <a:cubicBezTo>
                    <a:pt x="130" y="436"/>
                    <a:pt x="132" y="437"/>
                    <a:pt x="133" y="438"/>
                  </a:cubicBezTo>
                  <a:cubicBezTo>
                    <a:pt x="134" y="439"/>
                    <a:pt x="134" y="438"/>
                    <a:pt x="134" y="438"/>
                  </a:cubicBezTo>
                  <a:cubicBezTo>
                    <a:pt x="134" y="434"/>
                    <a:pt x="133" y="435"/>
                    <a:pt x="132" y="432"/>
                  </a:cubicBezTo>
                  <a:cubicBezTo>
                    <a:pt x="130" y="432"/>
                    <a:pt x="130" y="433"/>
                    <a:pt x="129" y="434"/>
                  </a:cubicBezTo>
                  <a:close/>
                  <a:moveTo>
                    <a:pt x="141" y="436"/>
                  </a:moveTo>
                  <a:cubicBezTo>
                    <a:pt x="142" y="435"/>
                    <a:pt x="144" y="433"/>
                    <a:pt x="143" y="432"/>
                  </a:cubicBezTo>
                  <a:cubicBezTo>
                    <a:pt x="142" y="434"/>
                    <a:pt x="139" y="435"/>
                    <a:pt x="141" y="436"/>
                  </a:cubicBezTo>
                  <a:close/>
                  <a:moveTo>
                    <a:pt x="156" y="434"/>
                  </a:moveTo>
                  <a:cubicBezTo>
                    <a:pt x="157" y="436"/>
                    <a:pt x="157" y="438"/>
                    <a:pt x="159" y="438"/>
                  </a:cubicBezTo>
                  <a:cubicBezTo>
                    <a:pt x="160" y="435"/>
                    <a:pt x="158" y="431"/>
                    <a:pt x="156" y="434"/>
                  </a:cubicBezTo>
                  <a:close/>
                  <a:moveTo>
                    <a:pt x="208" y="436"/>
                  </a:moveTo>
                  <a:cubicBezTo>
                    <a:pt x="210" y="436"/>
                    <a:pt x="209" y="438"/>
                    <a:pt x="211" y="438"/>
                  </a:cubicBezTo>
                  <a:cubicBezTo>
                    <a:pt x="210" y="437"/>
                    <a:pt x="211" y="435"/>
                    <a:pt x="210" y="435"/>
                  </a:cubicBezTo>
                  <a:cubicBezTo>
                    <a:pt x="211" y="437"/>
                    <a:pt x="208" y="435"/>
                    <a:pt x="208" y="436"/>
                  </a:cubicBezTo>
                  <a:close/>
                  <a:moveTo>
                    <a:pt x="145" y="441"/>
                  </a:moveTo>
                  <a:cubicBezTo>
                    <a:pt x="145" y="440"/>
                    <a:pt x="146" y="440"/>
                    <a:pt x="147" y="439"/>
                  </a:cubicBezTo>
                  <a:cubicBezTo>
                    <a:pt x="146" y="438"/>
                    <a:pt x="146" y="435"/>
                    <a:pt x="144" y="435"/>
                  </a:cubicBezTo>
                  <a:cubicBezTo>
                    <a:pt x="142" y="437"/>
                    <a:pt x="143" y="440"/>
                    <a:pt x="145" y="441"/>
                  </a:cubicBezTo>
                  <a:close/>
                  <a:moveTo>
                    <a:pt x="167" y="438"/>
                  </a:moveTo>
                  <a:cubicBezTo>
                    <a:pt x="169" y="437"/>
                    <a:pt x="169" y="441"/>
                    <a:pt x="170" y="440"/>
                  </a:cubicBezTo>
                  <a:cubicBezTo>
                    <a:pt x="169" y="439"/>
                    <a:pt x="170" y="436"/>
                    <a:pt x="168" y="435"/>
                  </a:cubicBezTo>
                  <a:cubicBezTo>
                    <a:pt x="168" y="436"/>
                    <a:pt x="168" y="437"/>
                    <a:pt x="167" y="438"/>
                  </a:cubicBezTo>
                  <a:close/>
                  <a:moveTo>
                    <a:pt x="187" y="440"/>
                  </a:moveTo>
                  <a:cubicBezTo>
                    <a:pt x="187" y="438"/>
                    <a:pt x="188" y="437"/>
                    <a:pt x="189" y="435"/>
                  </a:cubicBezTo>
                  <a:cubicBezTo>
                    <a:pt x="187" y="436"/>
                    <a:pt x="185" y="440"/>
                    <a:pt x="187" y="440"/>
                  </a:cubicBezTo>
                  <a:close/>
                  <a:moveTo>
                    <a:pt x="201" y="439"/>
                  </a:moveTo>
                  <a:cubicBezTo>
                    <a:pt x="203" y="439"/>
                    <a:pt x="204" y="437"/>
                    <a:pt x="205" y="436"/>
                  </a:cubicBezTo>
                  <a:cubicBezTo>
                    <a:pt x="204" y="436"/>
                    <a:pt x="204" y="435"/>
                    <a:pt x="203" y="435"/>
                  </a:cubicBezTo>
                  <a:cubicBezTo>
                    <a:pt x="203" y="437"/>
                    <a:pt x="200" y="438"/>
                    <a:pt x="201" y="439"/>
                  </a:cubicBezTo>
                  <a:close/>
                  <a:moveTo>
                    <a:pt x="181" y="439"/>
                  </a:moveTo>
                  <a:cubicBezTo>
                    <a:pt x="181" y="438"/>
                    <a:pt x="182" y="436"/>
                    <a:pt x="180" y="436"/>
                  </a:cubicBezTo>
                  <a:cubicBezTo>
                    <a:pt x="179" y="437"/>
                    <a:pt x="180" y="439"/>
                    <a:pt x="181" y="439"/>
                  </a:cubicBezTo>
                  <a:close/>
                  <a:moveTo>
                    <a:pt x="129" y="443"/>
                  </a:moveTo>
                  <a:cubicBezTo>
                    <a:pt x="131" y="442"/>
                    <a:pt x="129" y="439"/>
                    <a:pt x="128" y="438"/>
                  </a:cubicBezTo>
                  <a:cubicBezTo>
                    <a:pt x="128" y="440"/>
                    <a:pt x="128" y="443"/>
                    <a:pt x="129" y="443"/>
                  </a:cubicBezTo>
                  <a:close/>
                  <a:moveTo>
                    <a:pt x="215" y="442"/>
                  </a:moveTo>
                  <a:cubicBezTo>
                    <a:pt x="215" y="440"/>
                    <a:pt x="216" y="439"/>
                    <a:pt x="215" y="438"/>
                  </a:cubicBezTo>
                  <a:cubicBezTo>
                    <a:pt x="215" y="439"/>
                    <a:pt x="214" y="441"/>
                    <a:pt x="215" y="442"/>
                  </a:cubicBezTo>
                  <a:close/>
                  <a:moveTo>
                    <a:pt x="122" y="444"/>
                  </a:moveTo>
                  <a:cubicBezTo>
                    <a:pt x="124" y="445"/>
                    <a:pt x="123" y="448"/>
                    <a:pt x="125" y="449"/>
                  </a:cubicBezTo>
                  <a:cubicBezTo>
                    <a:pt x="126" y="447"/>
                    <a:pt x="127" y="447"/>
                    <a:pt x="127" y="445"/>
                  </a:cubicBezTo>
                  <a:cubicBezTo>
                    <a:pt x="126" y="444"/>
                    <a:pt x="126" y="441"/>
                    <a:pt x="125" y="440"/>
                  </a:cubicBezTo>
                  <a:cubicBezTo>
                    <a:pt x="124" y="441"/>
                    <a:pt x="123" y="442"/>
                    <a:pt x="122" y="444"/>
                  </a:cubicBezTo>
                  <a:close/>
                  <a:moveTo>
                    <a:pt x="134" y="442"/>
                  </a:moveTo>
                  <a:cubicBezTo>
                    <a:pt x="136" y="444"/>
                    <a:pt x="138" y="441"/>
                    <a:pt x="136" y="440"/>
                  </a:cubicBezTo>
                  <a:cubicBezTo>
                    <a:pt x="136" y="441"/>
                    <a:pt x="135" y="442"/>
                    <a:pt x="134" y="442"/>
                  </a:cubicBezTo>
                  <a:close/>
                  <a:moveTo>
                    <a:pt x="142" y="445"/>
                  </a:moveTo>
                  <a:cubicBezTo>
                    <a:pt x="141" y="443"/>
                    <a:pt x="141" y="442"/>
                    <a:pt x="140" y="441"/>
                  </a:cubicBezTo>
                  <a:cubicBezTo>
                    <a:pt x="139" y="442"/>
                    <a:pt x="141" y="444"/>
                    <a:pt x="142" y="445"/>
                  </a:cubicBezTo>
                  <a:close/>
                  <a:moveTo>
                    <a:pt x="164" y="447"/>
                  </a:moveTo>
                  <a:cubicBezTo>
                    <a:pt x="164" y="445"/>
                    <a:pt x="164" y="441"/>
                    <a:pt x="162" y="441"/>
                  </a:cubicBezTo>
                  <a:cubicBezTo>
                    <a:pt x="162" y="443"/>
                    <a:pt x="162" y="446"/>
                    <a:pt x="164" y="447"/>
                  </a:cubicBezTo>
                  <a:close/>
                  <a:moveTo>
                    <a:pt x="191" y="445"/>
                  </a:moveTo>
                  <a:cubicBezTo>
                    <a:pt x="193" y="445"/>
                    <a:pt x="193" y="441"/>
                    <a:pt x="191" y="441"/>
                  </a:cubicBezTo>
                  <a:cubicBezTo>
                    <a:pt x="191" y="442"/>
                    <a:pt x="191" y="443"/>
                    <a:pt x="191" y="445"/>
                  </a:cubicBezTo>
                  <a:close/>
                  <a:moveTo>
                    <a:pt x="176" y="445"/>
                  </a:moveTo>
                  <a:cubicBezTo>
                    <a:pt x="177" y="444"/>
                    <a:pt x="177" y="442"/>
                    <a:pt x="175" y="441"/>
                  </a:cubicBezTo>
                  <a:cubicBezTo>
                    <a:pt x="175" y="444"/>
                    <a:pt x="175" y="444"/>
                    <a:pt x="176" y="445"/>
                  </a:cubicBezTo>
                  <a:close/>
                  <a:moveTo>
                    <a:pt x="205" y="443"/>
                  </a:moveTo>
                  <a:cubicBezTo>
                    <a:pt x="204" y="443"/>
                    <a:pt x="206" y="442"/>
                    <a:pt x="206" y="441"/>
                  </a:cubicBezTo>
                  <a:cubicBezTo>
                    <a:pt x="203" y="441"/>
                    <a:pt x="203" y="445"/>
                    <a:pt x="205" y="443"/>
                  </a:cubicBezTo>
                  <a:close/>
                  <a:moveTo>
                    <a:pt x="185" y="451"/>
                  </a:moveTo>
                  <a:cubicBezTo>
                    <a:pt x="189" y="450"/>
                    <a:pt x="187" y="444"/>
                    <a:pt x="184" y="443"/>
                  </a:cubicBezTo>
                  <a:cubicBezTo>
                    <a:pt x="184" y="445"/>
                    <a:pt x="184" y="448"/>
                    <a:pt x="185" y="451"/>
                  </a:cubicBezTo>
                  <a:close/>
                  <a:moveTo>
                    <a:pt x="139" y="448"/>
                  </a:moveTo>
                  <a:cubicBezTo>
                    <a:pt x="140" y="447"/>
                    <a:pt x="139" y="444"/>
                    <a:pt x="137" y="444"/>
                  </a:cubicBezTo>
                  <a:cubicBezTo>
                    <a:pt x="136" y="445"/>
                    <a:pt x="138" y="448"/>
                    <a:pt x="139" y="448"/>
                  </a:cubicBezTo>
                  <a:close/>
                  <a:moveTo>
                    <a:pt x="173" y="447"/>
                  </a:moveTo>
                  <a:cubicBezTo>
                    <a:pt x="174" y="446"/>
                    <a:pt x="173" y="448"/>
                    <a:pt x="174" y="448"/>
                  </a:cubicBezTo>
                  <a:cubicBezTo>
                    <a:pt x="174" y="447"/>
                    <a:pt x="175" y="448"/>
                    <a:pt x="175" y="446"/>
                  </a:cubicBezTo>
                  <a:cubicBezTo>
                    <a:pt x="175" y="446"/>
                    <a:pt x="175" y="446"/>
                    <a:pt x="175" y="445"/>
                  </a:cubicBezTo>
                  <a:cubicBezTo>
                    <a:pt x="174" y="445"/>
                    <a:pt x="174" y="445"/>
                    <a:pt x="173" y="444"/>
                  </a:cubicBezTo>
                  <a:cubicBezTo>
                    <a:pt x="173" y="445"/>
                    <a:pt x="173" y="446"/>
                    <a:pt x="173" y="447"/>
                  </a:cubicBezTo>
                  <a:close/>
                  <a:moveTo>
                    <a:pt x="147" y="446"/>
                  </a:moveTo>
                  <a:cubicBezTo>
                    <a:pt x="149" y="447"/>
                    <a:pt x="149" y="450"/>
                    <a:pt x="150" y="451"/>
                  </a:cubicBezTo>
                  <a:cubicBezTo>
                    <a:pt x="150" y="450"/>
                    <a:pt x="151" y="449"/>
                    <a:pt x="151" y="449"/>
                  </a:cubicBezTo>
                  <a:cubicBezTo>
                    <a:pt x="151" y="447"/>
                    <a:pt x="151" y="445"/>
                    <a:pt x="149" y="445"/>
                  </a:cubicBezTo>
                  <a:cubicBezTo>
                    <a:pt x="148" y="445"/>
                    <a:pt x="148" y="446"/>
                    <a:pt x="147" y="446"/>
                  </a:cubicBezTo>
                  <a:close/>
                  <a:moveTo>
                    <a:pt x="209" y="448"/>
                  </a:moveTo>
                  <a:cubicBezTo>
                    <a:pt x="210" y="448"/>
                    <a:pt x="211" y="445"/>
                    <a:pt x="209" y="445"/>
                  </a:cubicBezTo>
                  <a:cubicBezTo>
                    <a:pt x="209" y="445"/>
                    <a:pt x="208" y="448"/>
                    <a:pt x="209" y="448"/>
                  </a:cubicBezTo>
                  <a:close/>
                  <a:moveTo>
                    <a:pt x="200" y="448"/>
                  </a:moveTo>
                  <a:cubicBezTo>
                    <a:pt x="200" y="448"/>
                    <a:pt x="201" y="448"/>
                    <a:pt x="201" y="448"/>
                  </a:cubicBezTo>
                  <a:cubicBezTo>
                    <a:pt x="202" y="447"/>
                    <a:pt x="202" y="445"/>
                    <a:pt x="200" y="445"/>
                  </a:cubicBezTo>
                  <a:cubicBezTo>
                    <a:pt x="200" y="447"/>
                    <a:pt x="199" y="447"/>
                    <a:pt x="200" y="448"/>
                  </a:cubicBezTo>
                  <a:close/>
                  <a:moveTo>
                    <a:pt x="218" y="460"/>
                  </a:moveTo>
                  <a:cubicBezTo>
                    <a:pt x="219" y="457"/>
                    <a:pt x="220" y="448"/>
                    <a:pt x="218" y="445"/>
                  </a:cubicBezTo>
                  <a:cubicBezTo>
                    <a:pt x="218" y="451"/>
                    <a:pt x="217" y="455"/>
                    <a:pt x="218" y="460"/>
                  </a:cubicBezTo>
                  <a:close/>
                  <a:moveTo>
                    <a:pt x="115" y="454"/>
                  </a:moveTo>
                  <a:cubicBezTo>
                    <a:pt x="115" y="455"/>
                    <a:pt x="115" y="456"/>
                    <a:pt x="115" y="458"/>
                  </a:cubicBezTo>
                  <a:cubicBezTo>
                    <a:pt x="115" y="460"/>
                    <a:pt x="116" y="458"/>
                    <a:pt x="116" y="457"/>
                  </a:cubicBezTo>
                  <a:cubicBezTo>
                    <a:pt x="116" y="454"/>
                    <a:pt x="116" y="451"/>
                    <a:pt x="116" y="448"/>
                  </a:cubicBezTo>
                  <a:cubicBezTo>
                    <a:pt x="115" y="448"/>
                    <a:pt x="115" y="446"/>
                    <a:pt x="115" y="447"/>
                  </a:cubicBezTo>
                  <a:cubicBezTo>
                    <a:pt x="115" y="448"/>
                    <a:pt x="115" y="452"/>
                    <a:pt x="115" y="454"/>
                  </a:cubicBezTo>
                  <a:close/>
                  <a:moveTo>
                    <a:pt x="192" y="450"/>
                  </a:moveTo>
                  <a:cubicBezTo>
                    <a:pt x="193" y="450"/>
                    <a:pt x="195" y="447"/>
                    <a:pt x="193" y="447"/>
                  </a:cubicBezTo>
                  <a:cubicBezTo>
                    <a:pt x="193" y="448"/>
                    <a:pt x="192" y="448"/>
                    <a:pt x="192" y="450"/>
                  </a:cubicBezTo>
                  <a:close/>
                  <a:moveTo>
                    <a:pt x="133" y="455"/>
                  </a:moveTo>
                  <a:cubicBezTo>
                    <a:pt x="136" y="454"/>
                    <a:pt x="138" y="449"/>
                    <a:pt x="134" y="448"/>
                  </a:cubicBezTo>
                  <a:cubicBezTo>
                    <a:pt x="131" y="449"/>
                    <a:pt x="131" y="453"/>
                    <a:pt x="133" y="455"/>
                  </a:cubicBezTo>
                  <a:close/>
                  <a:moveTo>
                    <a:pt x="159" y="452"/>
                  </a:moveTo>
                  <a:cubicBezTo>
                    <a:pt x="159" y="451"/>
                    <a:pt x="159" y="451"/>
                    <a:pt x="159" y="450"/>
                  </a:cubicBezTo>
                  <a:cubicBezTo>
                    <a:pt x="157" y="450"/>
                    <a:pt x="158" y="448"/>
                    <a:pt x="157" y="448"/>
                  </a:cubicBezTo>
                  <a:cubicBezTo>
                    <a:pt x="156" y="450"/>
                    <a:pt x="158" y="452"/>
                    <a:pt x="159" y="452"/>
                  </a:cubicBezTo>
                  <a:close/>
                  <a:moveTo>
                    <a:pt x="147" y="454"/>
                  </a:moveTo>
                  <a:cubicBezTo>
                    <a:pt x="147" y="452"/>
                    <a:pt x="146" y="451"/>
                    <a:pt x="145" y="450"/>
                  </a:cubicBezTo>
                  <a:cubicBezTo>
                    <a:pt x="145" y="452"/>
                    <a:pt x="145" y="453"/>
                    <a:pt x="147" y="454"/>
                  </a:cubicBezTo>
                  <a:close/>
                  <a:moveTo>
                    <a:pt x="166" y="451"/>
                  </a:moveTo>
                  <a:cubicBezTo>
                    <a:pt x="168" y="452"/>
                    <a:pt x="166" y="454"/>
                    <a:pt x="167" y="455"/>
                  </a:cubicBezTo>
                  <a:cubicBezTo>
                    <a:pt x="167" y="455"/>
                    <a:pt x="167" y="455"/>
                    <a:pt x="167" y="456"/>
                  </a:cubicBezTo>
                  <a:cubicBezTo>
                    <a:pt x="170" y="455"/>
                    <a:pt x="171" y="451"/>
                    <a:pt x="168" y="450"/>
                  </a:cubicBezTo>
                  <a:cubicBezTo>
                    <a:pt x="168" y="451"/>
                    <a:pt x="166" y="451"/>
                    <a:pt x="166" y="451"/>
                  </a:cubicBezTo>
                  <a:close/>
                  <a:moveTo>
                    <a:pt x="174" y="453"/>
                  </a:moveTo>
                  <a:cubicBezTo>
                    <a:pt x="176" y="453"/>
                    <a:pt x="174" y="454"/>
                    <a:pt x="175" y="455"/>
                  </a:cubicBezTo>
                  <a:cubicBezTo>
                    <a:pt x="176" y="455"/>
                    <a:pt x="177" y="455"/>
                    <a:pt x="177" y="454"/>
                  </a:cubicBezTo>
                  <a:cubicBezTo>
                    <a:pt x="175" y="453"/>
                    <a:pt x="178" y="452"/>
                    <a:pt x="178" y="451"/>
                  </a:cubicBezTo>
                  <a:cubicBezTo>
                    <a:pt x="177" y="451"/>
                    <a:pt x="177" y="450"/>
                    <a:pt x="176" y="450"/>
                  </a:cubicBezTo>
                  <a:cubicBezTo>
                    <a:pt x="176" y="452"/>
                    <a:pt x="176" y="452"/>
                    <a:pt x="174" y="453"/>
                  </a:cubicBezTo>
                  <a:close/>
                  <a:moveTo>
                    <a:pt x="181" y="453"/>
                  </a:moveTo>
                  <a:cubicBezTo>
                    <a:pt x="181" y="451"/>
                    <a:pt x="182" y="451"/>
                    <a:pt x="180" y="450"/>
                  </a:cubicBezTo>
                  <a:cubicBezTo>
                    <a:pt x="180" y="451"/>
                    <a:pt x="180" y="453"/>
                    <a:pt x="181" y="453"/>
                  </a:cubicBezTo>
                  <a:close/>
                  <a:moveTo>
                    <a:pt x="142" y="451"/>
                  </a:moveTo>
                  <a:cubicBezTo>
                    <a:pt x="142" y="451"/>
                    <a:pt x="141" y="451"/>
                    <a:pt x="141" y="451"/>
                  </a:cubicBezTo>
                  <a:cubicBezTo>
                    <a:pt x="140" y="453"/>
                    <a:pt x="143" y="452"/>
                    <a:pt x="142" y="451"/>
                  </a:cubicBezTo>
                  <a:close/>
                  <a:moveTo>
                    <a:pt x="203" y="451"/>
                  </a:moveTo>
                  <a:cubicBezTo>
                    <a:pt x="203" y="452"/>
                    <a:pt x="203" y="453"/>
                    <a:pt x="205" y="452"/>
                  </a:cubicBezTo>
                  <a:cubicBezTo>
                    <a:pt x="205" y="451"/>
                    <a:pt x="204" y="450"/>
                    <a:pt x="203" y="451"/>
                  </a:cubicBezTo>
                  <a:cubicBezTo>
                    <a:pt x="203" y="451"/>
                    <a:pt x="203" y="451"/>
                    <a:pt x="203" y="451"/>
                  </a:cubicBezTo>
                  <a:close/>
                  <a:moveTo>
                    <a:pt x="156" y="459"/>
                  </a:moveTo>
                  <a:cubicBezTo>
                    <a:pt x="156" y="456"/>
                    <a:pt x="155" y="454"/>
                    <a:pt x="153" y="452"/>
                  </a:cubicBezTo>
                  <a:cubicBezTo>
                    <a:pt x="151" y="455"/>
                    <a:pt x="154" y="458"/>
                    <a:pt x="156" y="459"/>
                  </a:cubicBezTo>
                  <a:close/>
                  <a:moveTo>
                    <a:pt x="129" y="459"/>
                  </a:moveTo>
                  <a:cubicBezTo>
                    <a:pt x="133" y="459"/>
                    <a:pt x="132" y="453"/>
                    <a:pt x="128" y="453"/>
                  </a:cubicBezTo>
                  <a:cubicBezTo>
                    <a:pt x="126" y="455"/>
                    <a:pt x="129" y="458"/>
                    <a:pt x="129" y="459"/>
                  </a:cubicBezTo>
                  <a:close/>
                  <a:moveTo>
                    <a:pt x="145" y="457"/>
                  </a:moveTo>
                  <a:cubicBezTo>
                    <a:pt x="144" y="456"/>
                    <a:pt x="144" y="453"/>
                    <a:pt x="142" y="453"/>
                  </a:cubicBezTo>
                  <a:cubicBezTo>
                    <a:pt x="142" y="455"/>
                    <a:pt x="144" y="456"/>
                    <a:pt x="145" y="457"/>
                  </a:cubicBezTo>
                  <a:close/>
                  <a:moveTo>
                    <a:pt x="136" y="459"/>
                  </a:moveTo>
                  <a:cubicBezTo>
                    <a:pt x="136" y="457"/>
                    <a:pt x="140" y="457"/>
                    <a:pt x="138" y="454"/>
                  </a:cubicBezTo>
                  <a:cubicBezTo>
                    <a:pt x="137" y="456"/>
                    <a:pt x="134" y="458"/>
                    <a:pt x="136" y="459"/>
                  </a:cubicBezTo>
                  <a:close/>
                  <a:moveTo>
                    <a:pt x="191" y="460"/>
                  </a:moveTo>
                  <a:cubicBezTo>
                    <a:pt x="191" y="459"/>
                    <a:pt x="193" y="459"/>
                    <a:pt x="193" y="457"/>
                  </a:cubicBezTo>
                  <a:cubicBezTo>
                    <a:pt x="193" y="456"/>
                    <a:pt x="192" y="455"/>
                    <a:pt x="191" y="455"/>
                  </a:cubicBezTo>
                  <a:cubicBezTo>
                    <a:pt x="191" y="456"/>
                    <a:pt x="190" y="459"/>
                    <a:pt x="191" y="460"/>
                  </a:cubicBezTo>
                  <a:close/>
                  <a:moveTo>
                    <a:pt x="197" y="458"/>
                  </a:moveTo>
                  <a:cubicBezTo>
                    <a:pt x="197" y="458"/>
                    <a:pt x="198" y="459"/>
                    <a:pt x="198" y="459"/>
                  </a:cubicBezTo>
                  <a:cubicBezTo>
                    <a:pt x="199" y="457"/>
                    <a:pt x="201" y="457"/>
                    <a:pt x="200" y="455"/>
                  </a:cubicBezTo>
                  <a:cubicBezTo>
                    <a:pt x="200" y="455"/>
                    <a:pt x="200" y="455"/>
                    <a:pt x="199" y="455"/>
                  </a:cubicBezTo>
                  <a:cubicBezTo>
                    <a:pt x="199" y="457"/>
                    <a:pt x="196" y="456"/>
                    <a:pt x="197" y="458"/>
                  </a:cubicBezTo>
                  <a:close/>
                  <a:moveTo>
                    <a:pt x="174" y="465"/>
                  </a:moveTo>
                  <a:cubicBezTo>
                    <a:pt x="177" y="463"/>
                    <a:pt x="175" y="457"/>
                    <a:pt x="172" y="456"/>
                  </a:cubicBezTo>
                  <a:cubicBezTo>
                    <a:pt x="171" y="459"/>
                    <a:pt x="172" y="460"/>
                    <a:pt x="173" y="463"/>
                  </a:cubicBezTo>
                  <a:cubicBezTo>
                    <a:pt x="172" y="463"/>
                    <a:pt x="171" y="460"/>
                    <a:pt x="171" y="462"/>
                  </a:cubicBezTo>
                  <a:cubicBezTo>
                    <a:pt x="173" y="462"/>
                    <a:pt x="173" y="464"/>
                    <a:pt x="174" y="465"/>
                  </a:cubicBezTo>
                  <a:close/>
                  <a:moveTo>
                    <a:pt x="138" y="465"/>
                  </a:moveTo>
                  <a:cubicBezTo>
                    <a:pt x="139" y="463"/>
                    <a:pt x="141" y="462"/>
                    <a:pt x="142" y="460"/>
                  </a:cubicBezTo>
                  <a:cubicBezTo>
                    <a:pt x="141" y="459"/>
                    <a:pt x="141" y="458"/>
                    <a:pt x="140" y="457"/>
                  </a:cubicBezTo>
                  <a:cubicBezTo>
                    <a:pt x="137" y="459"/>
                    <a:pt x="135" y="463"/>
                    <a:pt x="138" y="465"/>
                  </a:cubicBezTo>
                  <a:close/>
                  <a:moveTo>
                    <a:pt x="152" y="464"/>
                  </a:moveTo>
                  <a:cubicBezTo>
                    <a:pt x="153" y="461"/>
                    <a:pt x="151" y="459"/>
                    <a:pt x="149" y="458"/>
                  </a:cubicBezTo>
                  <a:cubicBezTo>
                    <a:pt x="149" y="461"/>
                    <a:pt x="151" y="462"/>
                    <a:pt x="152" y="464"/>
                  </a:cubicBezTo>
                  <a:close/>
                  <a:moveTo>
                    <a:pt x="210" y="461"/>
                  </a:moveTo>
                  <a:cubicBezTo>
                    <a:pt x="209" y="460"/>
                    <a:pt x="209" y="459"/>
                    <a:pt x="208" y="458"/>
                  </a:cubicBezTo>
                  <a:cubicBezTo>
                    <a:pt x="207" y="460"/>
                    <a:pt x="209" y="461"/>
                    <a:pt x="210" y="461"/>
                  </a:cubicBezTo>
                  <a:close/>
                  <a:moveTo>
                    <a:pt x="125" y="465"/>
                  </a:moveTo>
                  <a:cubicBezTo>
                    <a:pt x="128" y="465"/>
                    <a:pt x="127" y="460"/>
                    <a:pt x="124" y="459"/>
                  </a:cubicBezTo>
                  <a:cubicBezTo>
                    <a:pt x="122" y="462"/>
                    <a:pt x="123" y="462"/>
                    <a:pt x="125" y="465"/>
                  </a:cubicBezTo>
                  <a:close/>
                  <a:moveTo>
                    <a:pt x="131" y="462"/>
                  </a:moveTo>
                  <a:cubicBezTo>
                    <a:pt x="131" y="463"/>
                    <a:pt x="131" y="464"/>
                    <a:pt x="132" y="464"/>
                  </a:cubicBezTo>
                  <a:cubicBezTo>
                    <a:pt x="133" y="464"/>
                    <a:pt x="135" y="461"/>
                    <a:pt x="133" y="461"/>
                  </a:cubicBezTo>
                  <a:cubicBezTo>
                    <a:pt x="133" y="461"/>
                    <a:pt x="133" y="463"/>
                    <a:pt x="131" y="462"/>
                  </a:cubicBezTo>
                  <a:close/>
                  <a:moveTo>
                    <a:pt x="192" y="464"/>
                  </a:moveTo>
                  <a:cubicBezTo>
                    <a:pt x="194" y="464"/>
                    <a:pt x="194" y="463"/>
                    <a:pt x="194" y="462"/>
                  </a:cubicBezTo>
                  <a:cubicBezTo>
                    <a:pt x="194" y="462"/>
                    <a:pt x="193" y="461"/>
                    <a:pt x="193" y="461"/>
                  </a:cubicBezTo>
                  <a:cubicBezTo>
                    <a:pt x="192" y="463"/>
                    <a:pt x="191" y="462"/>
                    <a:pt x="192" y="464"/>
                  </a:cubicBezTo>
                  <a:close/>
                  <a:moveTo>
                    <a:pt x="205" y="471"/>
                  </a:moveTo>
                  <a:cubicBezTo>
                    <a:pt x="203" y="469"/>
                    <a:pt x="206" y="462"/>
                    <a:pt x="204" y="461"/>
                  </a:cubicBezTo>
                  <a:cubicBezTo>
                    <a:pt x="205" y="465"/>
                    <a:pt x="203" y="471"/>
                    <a:pt x="205" y="471"/>
                  </a:cubicBezTo>
                  <a:close/>
                  <a:moveTo>
                    <a:pt x="168" y="467"/>
                  </a:moveTo>
                  <a:cubicBezTo>
                    <a:pt x="169" y="465"/>
                    <a:pt x="168" y="463"/>
                    <a:pt x="167" y="462"/>
                  </a:cubicBezTo>
                  <a:cubicBezTo>
                    <a:pt x="165" y="464"/>
                    <a:pt x="167" y="466"/>
                    <a:pt x="168" y="467"/>
                  </a:cubicBezTo>
                  <a:close/>
                  <a:moveTo>
                    <a:pt x="186" y="466"/>
                  </a:moveTo>
                  <a:cubicBezTo>
                    <a:pt x="187" y="465"/>
                    <a:pt x="186" y="463"/>
                    <a:pt x="185" y="462"/>
                  </a:cubicBezTo>
                  <a:cubicBezTo>
                    <a:pt x="185" y="464"/>
                    <a:pt x="185" y="465"/>
                    <a:pt x="186" y="466"/>
                  </a:cubicBezTo>
                  <a:close/>
                  <a:moveTo>
                    <a:pt x="135" y="469"/>
                  </a:moveTo>
                  <a:cubicBezTo>
                    <a:pt x="136" y="467"/>
                    <a:pt x="135" y="465"/>
                    <a:pt x="134" y="464"/>
                  </a:cubicBezTo>
                  <a:cubicBezTo>
                    <a:pt x="133" y="466"/>
                    <a:pt x="133" y="468"/>
                    <a:pt x="135" y="469"/>
                  </a:cubicBezTo>
                  <a:close/>
                  <a:moveTo>
                    <a:pt x="218" y="468"/>
                  </a:moveTo>
                  <a:cubicBezTo>
                    <a:pt x="218" y="466"/>
                    <a:pt x="219" y="465"/>
                    <a:pt x="218" y="464"/>
                  </a:cubicBezTo>
                  <a:cubicBezTo>
                    <a:pt x="217" y="465"/>
                    <a:pt x="217" y="468"/>
                    <a:pt x="218" y="468"/>
                  </a:cubicBezTo>
                  <a:close/>
                  <a:moveTo>
                    <a:pt x="140" y="471"/>
                  </a:moveTo>
                  <a:cubicBezTo>
                    <a:pt x="141" y="472"/>
                    <a:pt x="142" y="473"/>
                    <a:pt x="142" y="475"/>
                  </a:cubicBezTo>
                  <a:cubicBezTo>
                    <a:pt x="145" y="474"/>
                    <a:pt x="146" y="471"/>
                    <a:pt x="147" y="470"/>
                  </a:cubicBezTo>
                  <a:cubicBezTo>
                    <a:pt x="146" y="463"/>
                    <a:pt x="141" y="465"/>
                    <a:pt x="140" y="471"/>
                  </a:cubicBezTo>
                  <a:close/>
                  <a:moveTo>
                    <a:pt x="128" y="469"/>
                  </a:moveTo>
                  <a:cubicBezTo>
                    <a:pt x="129" y="469"/>
                    <a:pt x="129" y="468"/>
                    <a:pt x="129" y="466"/>
                  </a:cubicBezTo>
                  <a:cubicBezTo>
                    <a:pt x="128" y="466"/>
                    <a:pt x="128" y="468"/>
                    <a:pt x="128" y="469"/>
                  </a:cubicBezTo>
                  <a:close/>
                  <a:moveTo>
                    <a:pt x="200" y="476"/>
                  </a:moveTo>
                  <a:cubicBezTo>
                    <a:pt x="200" y="475"/>
                    <a:pt x="201" y="475"/>
                    <a:pt x="202" y="474"/>
                  </a:cubicBezTo>
                  <a:cubicBezTo>
                    <a:pt x="201" y="471"/>
                    <a:pt x="199" y="469"/>
                    <a:pt x="198" y="467"/>
                  </a:cubicBezTo>
                  <a:cubicBezTo>
                    <a:pt x="196" y="471"/>
                    <a:pt x="198" y="474"/>
                    <a:pt x="200" y="476"/>
                  </a:cubicBezTo>
                  <a:close/>
                  <a:moveTo>
                    <a:pt x="156" y="471"/>
                  </a:moveTo>
                  <a:cubicBezTo>
                    <a:pt x="158" y="470"/>
                    <a:pt x="157" y="468"/>
                    <a:pt x="156" y="467"/>
                  </a:cubicBezTo>
                  <a:cubicBezTo>
                    <a:pt x="155" y="468"/>
                    <a:pt x="154" y="470"/>
                    <a:pt x="156" y="471"/>
                  </a:cubicBezTo>
                  <a:close/>
                  <a:moveTo>
                    <a:pt x="180" y="473"/>
                  </a:moveTo>
                  <a:cubicBezTo>
                    <a:pt x="180" y="472"/>
                    <a:pt x="181" y="472"/>
                    <a:pt x="181" y="471"/>
                  </a:cubicBezTo>
                  <a:cubicBezTo>
                    <a:pt x="181" y="470"/>
                    <a:pt x="181" y="468"/>
                    <a:pt x="179" y="468"/>
                  </a:cubicBezTo>
                  <a:cubicBezTo>
                    <a:pt x="177" y="469"/>
                    <a:pt x="178" y="472"/>
                    <a:pt x="180" y="473"/>
                  </a:cubicBezTo>
                  <a:close/>
                  <a:moveTo>
                    <a:pt x="167" y="472"/>
                  </a:moveTo>
                  <a:cubicBezTo>
                    <a:pt x="166" y="471"/>
                    <a:pt x="166" y="469"/>
                    <a:pt x="165" y="469"/>
                  </a:cubicBezTo>
                  <a:cubicBezTo>
                    <a:pt x="165" y="470"/>
                    <a:pt x="166" y="471"/>
                    <a:pt x="167" y="472"/>
                  </a:cubicBezTo>
                  <a:close/>
                  <a:moveTo>
                    <a:pt x="128" y="471"/>
                  </a:moveTo>
                  <a:cubicBezTo>
                    <a:pt x="130" y="472"/>
                    <a:pt x="129" y="474"/>
                    <a:pt x="131" y="474"/>
                  </a:cubicBezTo>
                  <a:cubicBezTo>
                    <a:pt x="132" y="473"/>
                    <a:pt x="131" y="470"/>
                    <a:pt x="130" y="469"/>
                  </a:cubicBezTo>
                  <a:cubicBezTo>
                    <a:pt x="130" y="471"/>
                    <a:pt x="128" y="470"/>
                    <a:pt x="128" y="471"/>
                  </a:cubicBezTo>
                  <a:close/>
                  <a:moveTo>
                    <a:pt x="140" y="477"/>
                  </a:moveTo>
                  <a:cubicBezTo>
                    <a:pt x="140" y="475"/>
                    <a:pt x="139" y="474"/>
                    <a:pt x="138" y="473"/>
                  </a:cubicBezTo>
                  <a:cubicBezTo>
                    <a:pt x="138" y="474"/>
                    <a:pt x="139" y="476"/>
                    <a:pt x="140" y="477"/>
                  </a:cubicBezTo>
                  <a:close/>
                  <a:moveTo>
                    <a:pt x="190" y="477"/>
                  </a:moveTo>
                  <a:cubicBezTo>
                    <a:pt x="190" y="478"/>
                    <a:pt x="191" y="481"/>
                    <a:pt x="192" y="480"/>
                  </a:cubicBezTo>
                  <a:cubicBezTo>
                    <a:pt x="191" y="479"/>
                    <a:pt x="191" y="477"/>
                    <a:pt x="190" y="477"/>
                  </a:cubicBezTo>
                  <a:close/>
                  <a:moveTo>
                    <a:pt x="193" y="480"/>
                  </a:moveTo>
                  <a:cubicBezTo>
                    <a:pt x="195" y="477"/>
                    <a:pt x="192" y="471"/>
                    <a:pt x="190" y="476"/>
                  </a:cubicBezTo>
                  <a:cubicBezTo>
                    <a:pt x="191" y="477"/>
                    <a:pt x="192" y="479"/>
                    <a:pt x="193" y="480"/>
                  </a:cubicBezTo>
                  <a:close/>
                  <a:moveTo>
                    <a:pt x="146" y="481"/>
                  </a:moveTo>
                  <a:cubicBezTo>
                    <a:pt x="149" y="481"/>
                    <a:pt x="152" y="478"/>
                    <a:pt x="151" y="474"/>
                  </a:cubicBezTo>
                  <a:cubicBezTo>
                    <a:pt x="149" y="476"/>
                    <a:pt x="147" y="478"/>
                    <a:pt x="146" y="481"/>
                  </a:cubicBezTo>
                  <a:close/>
                  <a:moveTo>
                    <a:pt x="176" y="478"/>
                  </a:moveTo>
                  <a:cubicBezTo>
                    <a:pt x="176" y="476"/>
                    <a:pt x="174" y="477"/>
                    <a:pt x="174" y="474"/>
                  </a:cubicBezTo>
                  <a:cubicBezTo>
                    <a:pt x="174" y="474"/>
                    <a:pt x="173" y="474"/>
                    <a:pt x="173" y="474"/>
                  </a:cubicBezTo>
                  <a:cubicBezTo>
                    <a:pt x="172" y="476"/>
                    <a:pt x="174" y="479"/>
                    <a:pt x="176" y="478"/>
                  </a:cubicBezTo>
                  <a:close/>
                  <a:moveTo>
                    <a:pt x="137" y="483"/>
                  </a:moveTo>
                  <a:cubicBezTo>
                    <a:pt x="138" y="481"/>
                    <a:pt x="136" y="478"/>
                    <a:pt x="134" y="477"/>
                  </a:cubicBezTo>
                  <a:cubicBezTo>
                    <a:pt x="133" y="478"/>
                    <a:pt x="135" y="482"/>
                    <a:pt x="137" y="483"/>
                  </a:cubicBezTo>
                  <a:close/>
                  <a:moveTo>
                    <a:pt x="122" y="482"/>
                  </a:moveTo>
                  <a:cubicBezTo>
                    <a:pt x="124" y="483"/>
                    <a:pt x="124" y="481"/>
                    <a:pt x="125" y="481"/>
                  </a:cubicBezTo>
                  <a:cubicBezTo>
                    <a:pt x="125" y="479"/>
                    <a:pt x="125" y="477"/>
                    <a:pt x="123" y="477"/>
                  </a:cubicBezTo>
                  <a:cubicBezTo>
                    <a:pt x="122" y="479"/>
                    <a:pt x="122" y="480"/>
                    <a:pt x="122" y="482"/>
                  </a:cubicBezTo>
                  <a:close/>
                  <a:moveTo>
                    <a:pt x="217" y="483"/>
                  </a:moveTo>
                  <a:cubicBezTo>
                    <a:pt x="217" y="481"/>
                    <a:pt x="219" y="479"/>
                    <a:pt x="217" y="478"/>
                  </a:cubicBezTo>
                  <a:cubicBezTo>
                    <a:pt x="217" y="480"/>
                    <a:pt x="216" y="482"/>
                    <a:pt x="217" y="483"/>
                  </a:cubicBezTo>
                  <a:close/>
                  <a:moveTo>
                    <a:pt x="189" y="485"/>
                  </a:moveTo>
                  <a:cubicBezTo>
                    <a:pt x="190" y="483"/>
                    <a:pt x="188" y="481"/>
                    <a:pt x="186" y="479"/>
                  </a:cubicBezTo>
                  <a:cubicBezTo>
                    <a:pt x="184" y="482"/>
                    <a:pt x="186" y="484"/>
                    <a:pt x="189" y="485"/>
                  </a:cubicBezTo>
                  <a:close/>
                  <a:moveTo>
                    <a:pt x="147" y="492"/>
                  </a:moveTo>
                  <a:cubicBezTo>
                    <a:pt x="148" y="493"/>
                    <a:pt x="148" y="494"/>
                    <a:pt x="150" y="495"/>
                  </a:cubicBezTo>
                  <a:cubicBezTo>
                    <a:pt x="152" y="491"/>
                    <a:pt x="156" y="488"/>
                    <a:pt x="159" y="484"/>
                  </a:cubicBezTo>
                  <a:cubicBezTo>
                    <a:pt x="158" y="483"/>
                    <a:pt x="156" y="481"/>
                    <a:pt x="155" y="480"/>
                  </a:cubicBezTo>
                  <a:cubicBezTo>
                    <a:pt x="152" y="484"/>
                    <a:pt x="149" y="488"/>
                    <a:pt x="147" y="492"/>
                  </a:cubicBezTo>
                  <a:close/>
                  <a:moveTo>
                    <a:pt x="166" y="488"/>
                  </a:moveTo>
                  <a:cubicBezTo>
                    <a:pt x="168" y="489"/>
                    <a:pt x="167" y="486"/>
                    <a:pt x="167" y="485"/>
                  </a:cubicBezTo>
                  <a:cubicBezTo>
                    <a:pt x="165" y="485"/>
                    <a:pt x="166" y="487"/>
                    <a:pt x="166" y="488"/>
                  </a:cubicBezTo>
                  <a:close/>
                  <a:moveTo>
                    <a:pt x="124" y="497"/>
                  </a:moveTo>
                  <a:cubicBezTo>
                    <a:pt x="128" y="496"/>
                    <a:pt x="128" y="492"/>
                    <a:pt x="131" y="489"/>
                  </a:cubicBezTo>
                  <a:cubicBezTo>
                    <a:pt x="129" y="488"/>
                    <a:pt x="130" y="486"/>
                    <a:pt x="128" y="485"/>
                  </a:cubicBezTo>
                  <a:cubicBezTo>
                    <a:pt x="125" y="488"/>
                    <a:pt x="122" y="492"/>
                    <a:pt x="124" y="497"/>
                  </a:cubicBezTo>
                  <a:close/>
                  <a:moveTo>
                    <a:pt x="197" y="489"/>
                  </a:moveTo>
                  <a:cubicBezTo>
                    <a:pt x="199" y="489"/>
                    <a:pt x="201" y="487"/>
                    <a:pt x="200" y="486"/>
                  </a:cubicBezTo>
                  <a:cubicBezTo>
                    <a:pt x="199" y="485"/>
                    <a:pt x="197" y="486"/>
                    <a:pt x="197" y="489"/>
                  </a:cubicBezTo>
                  <a:close/>
                  <a:moveTo>
                    <a:pt x="182" y="490"/>
                  </a:moveTo>
                  <a:cubicBezTo>
                    <a:pt x="182" y="489"/>
                    <a:pt x="181" y="487"/>
                    <a:pt x="180" y="486"/>
                  </a:cubicBezTo>
                  <a:cubicBezTo>
                    <a:pt x="181" y="488"/>
                    <a:pt x="181" y="490"/>
                    <a:pt x="182" y="490"/>
                  </a:cubicBezTo>
                  <a:close/>
                  <a:moveTo>
                    <a:pt x="189" y="489"/>
                  </a:moveTo>
                  <a:cubicBezTo>
                    <a:pt x="191" y="489"/>
                    <a:pt x="192" y="489"/>
                    <a:pt x="192" y="487"/>
                  </a:cubicBezTo>
                  <a:cubicBezTo>
                    <a:pt x="191" y="487"/>
                    <a:pt x="190" y="487"/>
                    <a:pt x="189" y="487"/>
                  </a:cubicBezTo>
                  <a:cubicBezTo>
                    <a:pt x="189" y="487"/>
                    <a:pt x="189" y="488"/>
                    <a:pt x="189" y="489"/>
                  </a:cubicBezTo>
                  <a:close/>
                  <a:moveTo>
                    <a:pt x="21" y="491"/>
                  </a:moveTo>
                  <a:cubicBezTo>
                    <a:pt x="19" y="492"/>
                    <a:pt x="19" y="488"/>
                    <a:pt x="18" y="490"/>
                  </a:cubicBezTo>
                  <a:cubicBezTo>
                    <a:pt x="17" y="493"/>
                    <a:pt x="20" y="497"/>
                    <a:pt x="17" y="497"/>
                  </a:cubicBezTo>
                  <a:cubicBezTo>
                    <a:pt x="17" y="499"/>
                    <a:pt x="19" y="499"/>
                    <a:pt x="21" y="499"/>
                  </a:cubicBezTo>
                  <a:cubicBezTo>
                    <a:pt x="21" y="495"/>
                    <a:pt x="23" y="491"/>
                    <a:pt x="22" y="488"/>
                  </a:cubicBezTo>
                  <a:cubicBezTo>
                    <a:pt x="21" y="489"/>
                    <a:pt x="21" y="490"/>
                    <a:pt x="21" y="491"/>
                  </a:cubicBezTo>
                  <a:close/>
                  <a:moveTo>
                    <a:pt x="200" y="492"/>
                  </a:moveTo>
                  <a:cubicBezTo>
                    <a:pt x="201" y="492"/>
                    <a:pt x="202" y="490"/>
                    <a:pt x="203" y="489"/>
                  </a:cubicBezTo>
                  <a:cubicBezTo>
                    <a:pt x="202" y="489"/>
                    <a:pt x="202" y="488"/>
                    <a:pt x="200" y="488"/>
                  </a:cubicBezTo>
                  <a:cubicBezTo>
                    <a:pt x="200" y="490"/>
                    <a:pt x="199" y="490"/>
                    <a:pt x="200" y="492"/>
                  </a:cubicBezTo>
                  <a:close/>
                  <a:moveTo>
                    <a:pt x="183" y="494"/>
                  </a:moveTo>
                  <a:cubicBezTo>
                    <a:pt x="185" y="493"/>
                    <a:pt x="185" y="493"/>
                    <a:pt x="186" y="494"/>
                  </a:cubicBezTo>
                  <a:cubicBezTo>
                    <a:pt x="186" y="493"/>
                    <a:pt x="188" y="493"/>
                    <a:pt x="188" y="491"/>
                  </a:cubicBezTo>
                  <a:cubicBezTo>
                    <a:pt x="187" y="491"/>
                    <a:pt x="187" y="490"/>
                    <a:pt x="186" y="490"/>
                  </a:cubicBezTo>
                  <a:cubicBezTo>
                    <a:pt x="186" y="492"/>
                    <a:pt x="184" y="493"/>
                    <a:pt x="183" y="494"/>
                  </a:cubicBezTo>
                  <a:close/>
                  <a:moveTo>
                    <a:pt x="160" y="499"/>
                  </a:moveTo>
                  <a:cubicBezTo>
                    <a:pt x="161" y="498"/>
                    <a:pt x="163" y="493"/>
                    <a:pt x="160" y="492"/>
                  </a:cubicBezTo>
                  <a:cubicBezTo>
                    <a:pt x="160" y="496"/>
                    <a:pt x="159" y="498"/>
                    <a:pt x="160" y="499"/>
                  </a:cubicBezTo>
                  <a:close/>
                  <a:moveTo>
                    <a:pt x="201" y="496"/>
                  </a:moveTo>
                  <a:cubicBezTo>
                    <a:pt x="202" y="498"/>
                    <a:pt x="203" y="499"/>
                    <a:pt x="205" y="500"/>
                  </a:cubicBezTo>
                  <a:cubicBezTo>
                    <a:pt x="207" y="498"/>
                    <a:pt x="206" y="492"/>
                    <a:pt x="204" y="493"/>
                  </a:cubicBezTo>
                  <a:cubicBezTo>
                    <a:pt x="204" y="493"/>
                    <a:pt x="202" y="495"/>
                    <a:pt x="201" y="496"/>
                  </a:cubicBezTo>
                  <a:close/>
                  <a:moveTo>
                    <a:pt x="168" y="495"/>
                  </a:moveTo>
                  <a:cubicBezTo>
                    <a:pt x="170" y="495"/>
                    <a:pt x="170" y="494"/>
                    <a:pt x="170" y="493"/>
                  </a:cubicBezTo>
                  <a:cubicBezTo>
                    <a:pt x="170" y="493"/>
                    <a:pt x="169" y="493"/>
                    <a:pt x="168" y="493"/>
                  </a:cubicBezTo>
                  <a:cubicBezTo>
                    <a:pt x="168" y="493"/>
                    <a:pt x="168" y="494"/>
                    <a:pt x="168" y="495"/>
                  </a:cubicBezTo>
                  <a:close/>
                  <a:moveTo>
                    <a:pt x="172" y="497"/>
                  </a:moveTo>
                  <a:cubicBezTo>
                    <a:pt x="173" y="497"/>
                    <a:pt x="175" y="496"/>
                    <a:pt x="175" y="495"/>
                  </a:cubicBezTo>
                  <a:cubicBezTo>
                    <a:pt x="174" y="493"/>
                    <a:pt x="172" y="495"/>
                    <a:pt x="172" y="497"/>
                  </a:cubicBezTo>
                  <a:close/>
                  <a:moveTo>
                    <a:pt x="127" y="503"/>
                  </a:moveTo>
                  <a:cubicBezTo>
                    <a:pt x="127" y="504"/>
                    <a:pt x="128" y="506"/>
                    <a:pt x="129" y="506"/>
                  </a:cubicBezTo>
                  <a:cubicBezTo>
                    <a:pt x="131" y="504"/>
                    <a:pt x="132" y="500"/>
                    <a:pt x="135" y="499"/>
                  </a:cubicBezTo>
                  <a:cubicBezTo>
                    <a:pt x="135" y="497"/>
                    <a:pt x="135" y="496"/>
                    <a:pt x="134" y="495"/>
                  </a:cubicBezTo>
                  <a:cubicBezTo>
                    <a:pt x="132" y="497"/>
                    <a:pt x="129" y="500"/>
                    <a:pt x="127" y="503"/>
                  </a:cubicBezTo>
                  <a:close/>
                  <a:moveTo>
                    <a:pt x="187" y="499"/>
                  </a:moveTo>
                  <a:cubicBezTo>
                    <a:pt x="187" y="497"/>
                    <a:pt x="189" y="497"/>
                    <a:pt x="191" y="496"/>
                  </a:cubicBezTo>
                  <a:cubicBezTo>
                    <a:pt x="190" y="494"/>
                    <a:pt x="186" y="498"/>
                    <a:pt x="187" y="499"/>
                  </a:cubicBezTo>
                  <a:close/>
                  <a:moveTo>
                    <a:pt x="149" y="502"/>
                  </a:moveTo>
                  <a:cubicBezTo>
                    <a:pt x="151" y="501"/>
                    <a:pt x="152" y="499"/>
                    <a:pt x="154" y="497"/>
                  </a:cubicBezTo>
                  <a:cubicBezTo>
                    <a:pt x="151" y="498"/>
                    <a:pt x="151" y="500"/>
                    <a:pt x="149" y="502"/>
                  </a:cubicBezTo>
                  <a:close/>
                  <a:moveTo>
                    <a:pt x="171" y="503"/>
                  </a:moveTo>
                  <a:cubicBezTo>
                    <a:pt x="175" y="507"/>
                    <a:pt x="175" y="513"/>
                    <a:pt x="180" y="518"/>
                  </a:cubicBezTo>
                  <a:cubicBezTo>
                    <a:pt x="182" y="516"/>
                    <a:pt x="180" y="512"/>
                    <a:pt x="180" y="509"/>
                  </a:cubicBezTo>
                  <a:cubicBezTo>
                    <a:pt x="178" y="508"/>
                    <a:pt x="177" y="509"/>
                    <a:pt x="176" y="509"/>
                  </a:cubicBezTo>
                  <a:cubicBezTo>
                    <a:pt x="174" y="505"/>
                    <a:pt x="178" y="505"/>
                    <a:pt x="177" y="501"/>
                  </a:cubicBezTo>
                  <a:cubicBezTo>
                    <a:pt x="178" y="501"/>
                    <a:pt x="178" y="501"/>
                    <a:pt x="179" y="501"/>
                  </a:cubicBezTo>
                  <a:cubicBezTo>
                    <a:pt x="178" y="494"/>
                    <a:pt x="172" y="500"/>
                    <a:pt x="171" y="503"/>
                  </a:cubicBezTo>
                  <a:close/>
                  <a:moveTo>
                    <a:pt x="141" y="500"/>
                  </a:moveTo>
                  <a:cubicBezTo>
                    <a:pt x="143" y="500"/>
                    <a:pt x="143" y="501"/>
                    <a:pt x="145" y="501"/>
                  </a:cubicBezTo>
                  <a:cubicBezTo>
                    <a:pt x="145" y="498"/>
                    <a:pt x="142" y="497"/>
                    <a:pt x="141" y="500"/>
                  </a:cubicBezTo>
                  <a:close/>
                  <a:moveTo>
                    <a:pt x="191" y="502"/>
                  </a:moveTo>
                  <a:cubicBezTo>
                    <a:pt x="193" y="503"/>
                    <a:pt x="194" y="498"/>
                    <a:pt x="191" y="498"/>
                  </a:cubicBezTo>
                  <a:cubicBezTo>
                    <a:pt x="190" y="499"/>
                    <a:pt x="192" y="500"/>
                    <a:pt x="191" y="501"/>
                  </a:cubicBezTo>
                  <a:cubicBezTo>
                    <a:pt x="191" y="500"/>
                    <a:pt x="190" y="498"/>
                    <a:pt x="189" y="500"/>
                  </a:cubicBezTo>
                  <a:cubicBezTo>
                    <a:pt x="190" y="500"/>
                    <a:pt x="190" y="502"/>
                    <a:pt x="191" y="502"/>
                  </a:cubicBezTo>
                  <a:close/>
                  <a:moveTo>
                    <a:pt x="200" y="504"/>
                  </a:moveTo>
                  <a:cubicBezTo>
                    <a:pt x="200" y="503"/>
                    <a:pt x="201" y="503"/>
                    <a:pt x="201" y="503"/>
                  </a:cubicBezTo>
                  <a:cubicBezTo>
                    <a:pt x="201" y="501"/>
                    <a:pt x="200" y="500"/>
                    <a:pt x="199" y="499"/>
                  </a:cubicBezTo>
                  <a:cubicBezTo>
                    <a:pt x="198" y="501"/>
                    <a:pt x="198" y="503"/>
                    <a:pt x="200" y="504"/>
                  </a:cubicBezTo>
                  <a:close/>
                  <a:moveTo>
                    <a:pt x="217" y="505"/>
                  </a:moveTo>
                  <a:cubicBezTo>
                    <a:pt x="217" y="503"/>
                    <a:pt x="217" y="501"/>
                    <a:pt x="215" y="499"/>
                  </a:cubicBezTo>
                  <a:cubicBezTo>
                    <a:pt x="216" y="501"/>
                    <a:pt x="214" y="504"/>
                    <a:pt x="217" y="505"/>
                  </a:cubicBezTo>
                  <a:close/>
                  <a:moveTo>
                    <a:pt x="146" y="506"/>
                  </a:moveTo>
                  <a:cubicBezTo>
                    <a:pt x="147" y="507"/>
                    <a:pt x="149" y="503"/>
                    <a:pt x="148" y="503"/>
                  </a:cubicBezTo>
                  <a:cubicBezTo>
                    <a:pt x="148" y="504"/>
                    <a:pt x="147" y="505"/>
                    <a:pt x="146" y="506"/>
                  </a:cubicBezTo>
                  <a:close/>
                  <a:moveTo>
                    <a:pt x="209" y="507"/>
                  </a:moveTo>
                  <a:cubicBezTo>
                    <a:pt x="208" y="506"/>
                    <a:pt x="211" y="503"/>
                    <a:pt x="209" y="503"/>
                  </a:cubicBezTo>
                  <a:cubicBezTo>
                    <a:pt x="208" y="504"/>
                    <a:pt x="207" y="506"/>
                    <a:pt x="209" y="507"/>
                  </a:cubicBezTo>
                  <a:close/>
                  <a:moveTo>
                    <a:pt x="142" y="515"/>
                  </a:moveTo>
                  <a:cubicBezTo>
                    <a:pt x="142" y="518"/>
                    <a:pt x="141" y="520"/>
                    <a:pt x="141" y="522"/>
                  </a:cubicBezTo>
                  <a:cubicBezTo>
                    <a:pt x="146" y="516"/>
                    <a:pt x="150" y="510"/>
                    <a:pt x="153" y="503"/>
                  </a:cubicBezTo>
                  <a:cubicBezTo>
                    <a:pt x="148" y="506"/>
                    <a:pt x="147" y="512"/>
                    <a:pt x="142" y="515"/>
                  </a:cubicBezTo>
                  <a:close/>
                  <a:moveTo>
                    <a:pt x="130" y="513"/>
                  </a:moveTo>
                  <a:cubicBezTo>
                    <a:pt x="131" y="513"/>
                    <a:pt x="131" y="516"/>
                    <a:pt x="133" y="516"/>
                  </a:cubicBezTo>
                  <a:cubicBezTo>
                    <a:pt x="135" y="513"/>
                    <a:pt x="138" y="510"/>
                    <a:pt x="140" y="507"/>
                  </a:cubicBezTo>
                  <a:cubicBezTo>
                    <a:pt x="139" y="506"/>
                    <a:pt x="139" y="504"/>
                    <a:pt x="137" y="503"/>
                  </a:cubicBezTo>
                  <a:cubicBezTo>
                    <a:pt x="135" y="507"/>
                    <a:pt x="133" y="510"/>
                    <a:pt x="130" y="513"/>
                  </a:cubicBezTo>
                  <a:close/>
                  <a:moveTo>
                    <a:pt x="187" y="507"/>
                  </a:moveTo>
                  <a:cubicBezTo>
                    <a:pt x="189" y="507"/>
                    <a:pt x="187" y="505"/>
                    <a:pt x="186" y="504"/>
                  </a:cubicBezTo>
                  <a:cubicBezTo>
                    <a:pt x="186" y="506"/>
                    <a:pt x="187" y="505"/>
                    <a:pt x="187" y="507"/>
                  </a:cubicBezTo>
                  <a:close/>
                  <a:moveTo>
                    <a:pt x="221" y="513"/>
                  </a:moveTo>
                  <a:cubicBezTo>
                    <a:pt x="221" y="512"/>
                    <a:pt x="222" y="510"/>
                    <a:pt x="221" y="509"/>
                  </a:cubicBezTo>
                  <a:cubicBezTo>
                    <a:pt x="220" y="511"/>
                    <a:pt x="219" y="513"/>
                    <a:pt x="221" y="513"/>
                  </a:cubicBezTo>
                  <a:close/>
                  <a:moveTo>
                    <a:pt x="189" y="513"/>
                  </a:moveTo>
                  <a:cubicBezTo>
                    <a:pt x="192" y="514"/>
                    <a:pt x="190" y="511"/>
                    <a:pt x="189" y="510"/>
                  </a:cubicBezTo>
                  <a:cubicBezTo>
                    <a:pt x="189" y="511"/>
                    <a:pt x="189" y="512"/>
                    <a:pt x="189" y="513"/>
                  </a:cubicBezTo>
                  <a:close/>
                  <a:moveTo>
                    <a:pt x="118" y="523"/>
                  </a:moveTo>
                  <a:cubicBezTo>
                    <a:pt x="119" y="523"/>
                    <a:pt x="119" y="525"/>
                    <a:pt x="120" y="526"/>
                  </a:cubicBezTo>
                  <a:cubicBezTo>
                    <a:pt x="120" y="526"/>
                    <a:pt x="120" y="526"/>
                    <a:pt x="120" y="527"/>
                  </a:cubicBezTo>
                  <a:cubicBezTo>
                    <a:pt x="120" y="528"/>
                    <a:pt x="121" y="530"/>
                    <a:pt x="121" y="528"/>
                  </a:cubicBezTo>
                  <a:cubicBezTo>
                    <a:pt x="121" y="521"/>
                    <a:pt x="118" y="517"/>
                    <a:pt x="117" y="512"/>
                  </a:cubicBezTo>
                  <a:cubicBezTo>
                    <a:pt x="117" y="512"/>
                    <a:pt x="117" y="511"/>
                    <a:pt x="117" y="511"/>
                  </a:cubicBezTo>
                  <a:cubicBezTo>
                    <a:pt x="116" y="516"/>
                    <a:pt x="119" y="519"/>
                    <a:pt x="118" y="523"/>
                  </a:cubicBezTo>
                  <a:close/>
                  <a:moveTo>
                    <a:pt x="214" y="514"/>
                  </a:moveTo>
                  <a:cubicBezTo>
                    <a:pt x="215" y="514"/>
                    <a:pt x="215" y="515"/>
                    <a:pt x="216" y="515"/>
                  </a:cubicBezTo>
                  <a:cubicBezTo>
                    <a:pt x="216" y="513"/>
                    <a:pt x="218" y="512"/>
                    <a:pt x="216" y="511"/>
                  </a:cubicBezTo>
                  <a:cubicBezTo>
                    <a:pt x="216" y="512"/>
                    <a:pt x="214" y="512"/>
                    <a:pt x="214" y="514"/>
                  </a:cubicBezTo>
                  <a:close/>
                  <a:moveTo>
                    <a:pt x="208" y="515"/>
                  </a:moveTo>
                  <a:cubicBezTo>
                    <a:pt x="207" y="515"/>
                    <a:pt x="211" y="513"/>
                    <a:pt x="208" y="512"/>
                  </a:cubicBezTo>
                  <a:cubicBezTo>
                    <a:pt x="208" y="514"/>
                    <a:pt x="205" y="516"/>
                    <a:pt x="208" y="515"/>
                  </a:cubicBezTo>
                  <a:close/>
                  <a:moveTo>
                    <a:pt x="205" y="519"/>
                  </a:moveTo>
                  <a:cubicBezTo>
                    <a:pt x="204" y="516"/>
                    <a:pt x="203" y="514"/>
                    <a:pt x="201" y="513"/>
                  </a:cubicBezTo>
                  <a:cubicBezTo>
                    <a:pt x="202" y="515"/>
                    <a:pt x="202" y="518"/>
                    <a:pt x="205" y="519"/>
                  </a:cubicBezTo>
                  <a:close/>
                  <a:moveTo>
                    <a:pt x="126" y="518"/>
                  </a:moveTo>
                  <a:cubicBezTo>
                    <a:pt x="125" y="517"/>
                    <a:pt x="125" y="512"/>
                    <a:pt x="123" y="514"/>
                  </a:cubicBezTo>
                  <a:cubicBezTo>
                    <a:pt x="124" y="514"/>
                    <a:pt x="124" y="516"/>
                    <a:pt x="125" y="516"/>
                  </a:cubicBezTo>
                  <a:cubicBezTo>
                    <a:pt x="124" y="516"/>
                    <a:pt x="124" y="516"/>
                    <a:pt x="123" y="516"/>
                  </a:cubicBezTo>
                  <a:cubicBezTo>
                    <a:pt x="122" y="519"/>
                    <a:pt x="124" y="523"/>
                    <a:pt x="125" y="527"/>
                  </a:cubicBezTo>
                  <a:cubicBezTo>
                    <a:pt x="127" y="526"/>
                    <a:pt x="127" y="524"/>
                    <a:pt x="127" y="522"/>
                  </a:cubicBezTo>
                  <a:cubicBezTo>
                    <a:pt x="128" y="523"/>
                    <a:pt x="128" y="522"/>
                    <a:pt x="129" y="522"/>
                  </a:cubicBezTo>
                  <a:cubicBezTo>
                    <a:pt x="129" y="520"/>
                    <a:pt x="128" y="520"/>
                    <a:pt x="128" y="519"/>
                  </a:cubicBezTo>
                  <a:cubicBezTo>
                    <a:pt x="125" y="519"/>
                    <a:pt x="124" y="519"/>
                    <a:pt x="126" y="518"/>
                  </a:cubicBezTo>
                  <a:close/>
                  <a:moveTo>
                    <a:pt x="191" y="519"/>
                  </a:moveTo>
                  <a:cubicBezTo>
                    <a:pt x="191" y="517"/>
                    <a:pt x="193" y="517"/>
                    <a:pt x="192" y="515"/>
                  </a:cubicBezTo>
                  <a:cubicBezTo>
                    <a:pt x="190" y="515"/>
                    <a:pt x="189" y="518"/>
                    <a:pt x="191" y="519"/>
                  </a:cubicBezTo>
                  <a:close/>
                  <a:moveTo>
                    <a:pt x="22" y="522"/>
                  </a:moveTo>
                  <a:cubicBezTo>
                    <a:pt x="22" y="521"/>
                    <a:pt x="24" y="518"/>
                    <a:pt x="22" y="517"/>
                  </a:cubicBezTo>
                  <a:cubicBezTo>
                    <a:pt x="22" y="518"/>
                    <a:pt x="20" y="521"/>
                    <a:pt x="22" y="522"/>
                  </a:cubicBezTo>
                  <a:close/>
                  <a:moveTo>
                    <a:pt x="194" y="528"/>
                  </a:moveTo>
                  <a:cubicBezTo>
                    <a:pt x="195" y="526"/>
                    <a:pt x="196" y="526"/>
                    <a:pt x="196" y="524"/>
                  </a:cubicBezTo>
                  <a:cubicBezTo>
                    <a:pt x="194" y="523"/>
                    <a:pt x="196" y="520"/>
                    <a:pt x="194" y="520"/>
                  </a:cubicBezTo>
                  <a:cubicBezTo>
                    <a:pt x="192" y="522"/>
                    <a:pt x="190" y="527"/>
                    <a:pt x="194" y="528"/>
                  </a:cubicBezTo>
                  <a:close/>
                  <a:moveTo>
                    <a:pt x="207" y="526"/>
                  </a:moveTo>
                  <a:cubicBezTo>
                    <a:pt x="209" y="525"/>
                    <a:pt x="208" y="522"/>
                    <a:pt x="206" y="521"/>
                  </a:cubicBezTo>
                  <a:cubicBezTo>
                    <a:pt x="205" y="522"/>
                    <a:pt x="206" y="525"/>
                    <a:pt x="207" y="526"/>
                  </a:cubicBezTo>
                  <a:close/>
                  <a:moveTo>
                    <a:pt x="140" y="530"/>
                  </a:moveTo>
                  <a:cubicBezTo>
                    <a:pt x="141" y="542"/>
                    <a:pt x="137" y="554"/>
                    <a:pt x="140" y="568"/>
                  </a:cubicBezTo>
                  <a:cubicBezTo>
                    <a:pt x="139" y="569"/>
                    <a:pt x="137" y="571"/>
                    <a:pt x="138" y="572"/>
                  </a:cubicBezTo>
                  <a:cubicBezTo>
                    <a:pt x="138" y="571"/>
                    <a:pt x="139" y="571"/>
                    <a:pt x="141" y="571"/>
                  </a:cubicBezTo>
                  <a:cubicBezTo>
                    <a:pt x="141" y="553"/>
                    <a:pt x="144" y="539"/>
                    <a:pt x="147" y="523"/>
                  </a:cubicBezTo>
                  <a:cubicBezTo>
                    <a:pt x="146" y="523"/>
                    <a:pt x="146" y="522"/>
                    <a:pt x="145" y="523"/>
                  </a:cubicBezTo>
                  <a:cubicBezTo>
                    <a:pt x="143" y="525"/>
                    <a:pt x="142" y="528"/>
                    <a:pt x="140" y="530"/>
                  </a:cubicBezTo>
                  <a:close/>
                  <a:moveTo>
                    <a:pt x="137" y="525"/>
                  </a:moveTo>
                  <a:cubicBezTo>
                    <a:pt x="137" y="524"/>
                    <a:pt x="138" y="524"/>
                    <a:pt x="138" y="523"/>
                  </a:cubicBezTo>
                  <a:cubicBezTo>
                    <a:pt x="136" y="523"/>
                    <a:pt x="136" y="525"/>
                    <a:pt x="137" y="525"/>
                  </a:cubicBezTo>
                  <a:close/>
                  <a:moveTo>
                    <a:pt x="220" y="533"/>
                  </a:moveTo>
                  <a:cubicBezTo>
                    <a:pt x="221" y="531"/>
                    <a:pt x="222" y="528"/>
                    <a:pt x="220" y="526"/>
                  </a:cubicBezTo>
                  <a:cubicBezTo>
                    <a:pt x="220" y="528"/>
                    <a:pt x="219" y="530"/>
                    <a:pt x="220" y="533"/>
                  </a:cubicBezTo>
                  <a:close/>
                  <a:moveTo>
                    <a:pt x="131" y="529"/>
                  </a:moveTo>
                  <a:cubicBezTo>
                    <a:pt x="131" y="528"/>
                    <a:pt x="133" y="528"/>
                    <a:pt x="133" y="526"/>
                  </a:cubicBezTo>
                  <a:cubicBezTo>
                    <a:pt x="131" y="526"/>
                    <a:pt x="130" y="528"/>
                    <a:pt x="131" y="529"/>
                  </a:cubicBezTo>
                  <a:close/>
                  <a:moveTo>
                    <a:pt x="133" y="535"/>
                  </a:moveTo>
                  <a:cubicBezTo>
                    <a:pt x="135" y="533"/>
                    <a:pt x="135" y="530"/>
                    <a:pt x="133" y="528"/>
                  </a:cubicBezTo>
                  <a:cubicBezTo>
                    <a:pt x="133" y="530"/>
                    <a:pt x="130" y="534"/>
                    <a:pt x="133" y="535"/>
                  </a:cubicBezTo>
                  <a:close/>
                  <a:moveTo>
                    <a:pt x="128" y="533"/>
                  </a:moveTo>
                  <a:cubicBezTo>
                    <a:pt x="129" y="532"/>
                    <a:pt x="130" y="529"/>
                    <a:pt x="128" y="529"/>
                  </a:cubicBezTo>
                  <a:cubicBezTo>
                    <a:pt x="127" y="530"/>
                    <a:pt x="127" y="532"/>
                    <a:pt x="128" y="533"/>
                  </a:cubicBezTo>
                  <a:close/>
                  <a:moveTo>
                    <a:pt x="115" y="542"/>
                  </a:moveTo>
                  <a:cubicBezTo>
                    <a:pt x="120" y="539"/>
                    <a:pt x="119" y="534"/>
                    <a:pt x="116" y="530"/>
                  </a:cubicBezTo>
                  <a:cubicBezTo>
                    <a:pt x="116" y="534"/>
                    <a:pt x="115" y="538"/>
                    <a:pt x="115" y="542"/>
                  </a:cubicBezTo>
                  <a:close/>
                  <a:moveTo>
                    <a:pt x="203" y="532"/>
                  </a:moveTo>
                  <a:cubicBezTo>
                    <a:pt x="203" y="532"/>
                    <a:pt x="204" y="533"/>
                    <a:pt x="205" y="533"/>
                  </a:cubicBezTo>
                  <a:cubicBezTo>
                    <a:pt x="205" y="532"/>
                    <a:pt x="205" y="531"/>
                    <a:pt x="204" y="531"/>
                  </a:cubicBezTo>
                  <a:cubicBezTo>
                    <a:pt x="204" y="532"/>
                    <a:pt x="203" y="532"/>
                    <a:pt x="203" y="532"/>
                  </a:cubicBezTo>
                  <a:close/>
                  <a:moveTo>
                    <a:pt x="227" y="601"/>
                  </a:moveTo>
                  <a:cubicBezTo>
                    <a:pt x="227" y="601"/>
                    <a:pt x="227" y="601"/>
                    <a:pt x="226" y="601"/>
                  </a:cubicBezTo>
                  <a:cubicBezTo>
                    <a:pt x="227" y="600"/>
                    <a:pt x="229" y="600"/>
                    <a:pt x="229" y="599"/>
                  </a:cubicBezTo>
                  <a:cubicBezTo>
                    <a:pt x="230" y="580"/>
                    <a:pt x="230" y="552"/>
                    <a:pt x="228" y="531"/>
                  </a:cubicBezTo>
                  <a:cubicBezTo>
                    <a:pt x="223" y="534"/>
                    <a:pt x="226" y="544"/>
                    <a:pt x="227" y="549"/>
                  </a:cubicBezTo>
                  <a:cubicBezTo>
                    <a:pt x="227" y="550"/>
                    <a:pt x="227" y="550"/>
                    <a:pt x="225" y="550"/>
                  </a:cubicBezTo>
                  <a:cubicBezTo>
                    <a:pt x="224" y="555"/>
                    <a:pt x="225" y="560"/>
                    <a:pt x="228" y="563"/>
                  </a:cubicBezTo>
                  <a:cubicBezTo>
                    <a:pt x="226" y="565"/>
                    <a:pt x="225" y="563"/>
                    <a:pt x="224" y="563"/>
                  </a:cubicBezTo>
                  <a:cubicBezTo>
                    <a:pt x="225" y="565"/>
                    <a:pt x="224" y="567"/>
                    <a:pt x="224" y="569"/>
                  </a:cubicBezTo>
                  <a:cubicBezTo>
                    <a:pt x="225" y="568"/>
                    <a:pt x="227" y="568"/>
                    <a:pt x="228" y="570"/>
                  </a:cubicBezTo>
                  <a:cubicBezTo>
                    <a:pt x="227" y="572"/>
                    <a:pt x="226" y="574"/>
                    <a:pt x="224" y="575"/>
                  </a:cubicBezTo>
                  <a:cubicBezTo>
                    <a:pt x="221" y="582"/>
                    <a:pt x="229" y="590"/>
                    <a:pt x="226" y="596"/>
                  </a:cubicBezTo>
                  <a:cubicBezTo>
                    <a:pt x="225" y="597"/>
                    <a:pt x="223" y="595"/>
                    <a:pt x="223" y="596"/>
                  </a:cubicBezTo>
                  <a:cubicBezTo>
                    <a:pt x="224" y="598"/>
                    <a:pt x="221" y="604"/>
                    <a:pt x="225" y="604"/>
                  </a:cubicBezTo>
                  <a:cubicBezTo>
                    <a:pt x="226" y="603"/>
                    <a:pt x="227" y="602"/>
                    <a:pt x="229" y="601"/>
                  </a:cubicBezTo>
                  <a:cubicBezTo>
                    <a:pt x="228" y="601"/>
                    <a:pt x="228" y="601"/>
                    <a:pt x="228" y="601"/>
                  </a:cubicBezTo>
                  <a:cubicBezTo>
                    <a:pt x="227" y="601"/>
                    <a:pt x="227" y="601"/>
                    <a:pt x="227" y="601"/>
                  </a:cubicBezTo>
                  <a:close/>
                  <a:moveTo>
                    <a:pt x="197" y="538"/>
                  </a:moveTo>
                  <a:cubicBezTo>
                    <a:pt x="199" y="538"/>
                    <a:pt x="199" y="536"/>
                    <a:pt x="200" y="536"/>
                  </a:cubicBezTo>
                  <a:cubicBezTo>
                    <a:pt x="200" y="535"/>
                    <a:pt x="200" y="532"/>
                    <a:pt x="198" y="532"/>
                  </a:cubicBezTo>
                  <a:cubicBezTo>
                    <a:pt x="197" y="534"/>
                    <a:pt x="198" y="536"/>
                    <a:pt x="197" y="538"/>
                  </a:cubicBezTo>
                  <a:close/>
                  <a:moveTo>
                    <a:pt x="213" y="539"/>
                  </a:moveTo>
                  <a:cubicBezTo>
                    <a:pt x="215" y="539"/>
                    <a:pt x="215" y="538"/>
                    <a:pt x="216" y="537"/>
                  </a:cubicBezTo>
                  <a:cubicBezTo>
                    <a:pt x="215" y="535"/>
                    <a:pt x="215" y="533"/>
                    <a:pt x="213" y="533"/>
                  </a:cubicBezTo>
                  <a:cubicBezTo>
                    <a:pt x="213" y="536"/>
                    <a:pt x="213" y="536"/>
                    <a:pt x="213" y="539"/>
                  </a:cubicBezTo>
                  <a:close/>
                  <a:moveTo>
                    <a:pt x="125" y="538"/>
                  </a:moveTo>
                  <a:cubicBezTo>
                    <a:pt x="126" y="537"/>
                    <a:pt x="126" y="535"/>
                    <a:pt x="124" y="535"/>
                  </a:cubicBezTo>
                  <a:cubicBezTo>
                    <a:pt x="123" y="536"/>
                    <a:pt x="124" y="538"/>
                    <a:pt x="125" y="538"/>
                  </a:cubicBezTo>
                  <a:close/>
                  <a:moveTo>
                    <a:pt x="191" y="551"/>
                  </a:moveTo>
                  <a:cubicBezTo>
                    <a:pt x="193" y="549"/>
                    <a:pt x="190" y="547"/>
                    <a:pt x="190" y="545"/>
                  </a:cubicBezTo>
                  <a:cubicBezTo>
                    <a:pt x="192" y="543"/>
                    <a:pt x="192" y="537"/>
                    <a:pt x="189" y="535"/>
                  </a:cubicBezTo>
                  <a:cubicBezTo>
                    <a:pt x="187" y="540"/>
                    <a:pt x="190" y="546"/>
                    <a:pt x="191" y="551"/>
                  </a:cubicBezTo>
                  <a:close/>
                  <a:moveTo>
                    <a:pt x="206" y="538"/>
                  </a:moveTo>
                  <a:cubicBezTo>
                    <a:pt x="208" y="538"/>
                    <a:pt x="207" y="542"/>
                    <a:pt x="210" y="543"/>
                  </a:cubicBezTo>
                  <a:cubicBezTo>
                    <a:pt x="209" y="539"/>
                    <a:pt x="208" y="538"/>
                    <a:pt x="206" y="536"/>
                  </a:cubicBezTo>
                  <a:cubicBezTo>
                    <a:pt x="206" y="537"/>
                    <a:pt x="205" y="537"/>
                    <a:pt x="206" y="538"/>
                  </a:cubicBezTo>
                  <a:close/>
                  <a:moveTo>
                    <a:pt x="134" y="539"/>
                  </a:moveTo>
                  <a:cubicBezTo>
                    <a:pt x="135" y="540"/>
                    <a:pt x="134" y="543"/>
                    <a:pt x="136" y="543"/>
                  </a:cubicBezTo>
                  <a:cubicBezTo>
                    <a:pt x="135" y="540"/>
                    <a:pt x="137" y="537"/>
                    <a:pt x="135" y="537"/>
                  </a:cubicBezTo>
                  <a:cubicBezTo>
                    <a:pt x="136" y="538"/>
                    <a:pt x="134" y="538"/>
                    <a:pt x="134" y="539"/>
                  </a:cubicBezTo>
                  <a:close/>
                  <a:moveTo>
                    <a:pt x="126" y="544"/>
                  </a:moveTo>
                  <a:cubicBezTo>
                    <a:pt x="127" y="543"/>
                    <a:pt x="128" y="542"/>
                    <a:pt x="128" y="540"/>
                  </a:cubicBezTo>
                  <a:cubicBezTo>
                    <a:pt x="127" y="540"/>
                    <a:pt x="128" y="539"/>
                    <a:pt x="127" y="539"/>
                  </a:cubicBezTo>
                  <a:cubicBezTo>
                    <a:pt x="126" y="541"/>
                    <a:pt x="125" y="542"/>
                    <a:pt x="126" y="544"/>
                  </a:cubicBezTo>
                  <a:close/>
                  <a:moveTo>
                    <a:pt x="199" y="546"/>
                  </a:moveTo>
                  <a:cubicBezTo>
                    <a:pt x="199" y="547"/>
                    <a:pt x="200" y="549"/>
                    <a:pt x="201" y="550"/>
                  </a:cubicBezTo>
                  <a:cubicBezTo>
                    <a:pt x="202" y="548"/>
                    <a:pt x="203" y="547"/>
                    <a:pt x="205" y="547"/>
                  </a:cubicBezTo>
                  <a:cubicBezTo>
                    <a:pt x="204" y="544"/>
                    <a:pt x="204" y="542"/>
                    <a:pt x="202" y="541"/>
                  </a:cubicBezTo>
                  <a:cubicBezTo>
                    <a:pt x="201" y="543"/>
                    <a:pt x="199" y="544"/>
                    <a:pt x="199" y="546"/>
                  </a:cubicBezTo>
                  <a:close/>
                  <a:moveTo>
                    <a:pt x="118" y="547"/>
                  </a:moveTo>
                  <a:cubicBezTo>
                    <a:pt x="120" y="546"/>
                    <a:pt x="121" y="544"/>
                    <a:pt x="121" y="542"/>
                  </a:cubicBezTo>
                  <a:cubicBezTo>
                    <a:pt x="120" y="542"/>
                    <a:pt x="120" y="541"/>
                    <a:pt x="120" y="542"/>
                  </a:cubicBezTo>
                  <a:cubicBezTo>
                    <a:pt x="121" y="543"/>
                    <a:pt x="117" y="544"/>
                    <a:pt x="118" y="547"/>
                  </a:cubicBezTo>
                  <a:close/>
                  <a:moveTo>
                    <a:pt x="220" y="546"/>
                  </a:moveTo>
                  <a:cubicBezTo>
                    <a:pt x="221" y="546"/>
                    <a:pt x="220" y="542"/>
                    <a:pt x="219" y="543"/>
                  </a:cubicBezTo>
                  <a:cubicBezTo>
                    <a:pt x="220" y="545"/>
                    <a:pt x="218" y="545"/>
                    <a:pt x="220" y="546"/>
                  </a:cubicBezTo>
                  <a:close/>
                  <a:moveTo>
                    <a:pt x="129" y="549"/>
                  </a:moveTo>
                  <a:cubicBezTo>
                    <a:pt x="130" y="548"/>
                    <a:pt x="131" y="547"/>
                    <a:pt x="131" y="545"/>
                  </a:cubicBezTo>
                  <a:cubicBezTo>
                    <a:pt x="131" y="545"/>
                    <a:pt x="130" y="544"/>
                    <a:pt x="129" y="544"/>
                  </a:cubicBezTo>
                  <a:cubicBezTo>
                    <a:pt x="129" y="547"/>
                    <a:pt x="126" y="548"/>
                    <a:pt x="129" y="549"/>
                  </a:cubicBezTo>
                  <a:close/>
                  <a:moveTo>
                    <a:pt x="214" y="551"/>
                  </a:moveTo>
                  <a:cubicBezTo>
                    <a:pt x="214" y="550"/>
                    <a:pt x="214" y="548"/>
                    <a:pt x="213" y="549"/>
                  </a:cubicBezTo>
                  <a:cubicBezTo>
                    <a:pt x="212" y="550"/>
                    <a:pt x="213" y="551"/>
                    <a:pt x="214" y="551"/>
                  </a:cubicBezTo>
                  <a:close/>
                  <a:moveTo>
                    <a:pt x="120" y="551"/>
                  </a:moveTo>
                  <a:cubicBezTo>
                    <a:pt x="122" y="552"/>
                    <a:pt x="122" y="549"/>
                    <a:pt x="121" y="549"/>
                  </a:cubicBezTo>
                  <a:cubicBezTo>
                    <a:pt x="121" y="549"/>
                    <a:pt x="120" y="550"/>
                    <a:pt x="120" y="551"/>
                  </a:cubicBezTo>
                  <a:close/>
                  <a:moveTo>
                    <a:pt x="130" y="555"/>
                  </a:moveTo>
                  <a:cubicBezTo>
                    <a:pt x="130" y="556"/>
                    <a:pt x="131" y="556"/>
                    <a:pt x="131" y="557"/>
                  </a:cubicBezTo>
                  <a:cubicBezTo>
                    <a:pt x="133" y="557"/>
                    <a:pt x="133" y="558"/>
                    <a:pt x="134" y="559"/>
                  </a:cubicBezTo>
                  <a:cubicBezTo>
                    <a:pt x="135" y="556"/>
                    <a:pt x="136" y="551"/>
                    <a:pt x="134" y="549"/>
                  </a:cubicBezTo>
                  <a:cubicBezTo>
                    <a:pt x="133" y="552"/>
                    <a:pt x="131" y="553"/>
                    <a:pt x="130" y="555"/>
                  </a:cubicBezTo>
                  <a:close/>
                  <a:moveTo>
                    <a:pt x="204" y="556"/>
                  </a:moveTo>
                  <a:cubicBezTo>
                    <a:pt x="204" y="557"/>
                    <a:pt x="205" y="558"/>
                    <a:pt x="205" y="559"/>
                  </a:cubicBezTo>
                  <a:cubicBezTo>
                    <a:pt x="207" y="559"/>
                    <a:pt x="207" y="557"/>
                    <a:pt x="209" y="556"/>
                  </a:cubicBezTo>
                  <a:cubicBezTo>
                    <a:pt x="208" y="555"/>
                    <a:pt x="209" y="552"/>
                    <a:pt x="207" y="552"/>
                  </a:cubicBezTo>
                  <a:cubicBezTo>
                    <a:pt x="206" y="554"/>
                    <a:pt x="205" y="555"/>
                    <a:pt x="204" y="556"/>
                  </a:cubicBezTo>
                  <a:close/>
                  <a:moveTo>
                    <a:pt x="115" y="559"/>
                  </a:moveTo>
                  <a:cubicBezTo>
                    <a:pt x="118" y="559"/>
                    <a:pt x="117" y="555"/>
                    <a:pt x="117" y="554"/>
                  </a:cubicBezTo>
                  <a:cubicBezTo>
                    <a:pt x="117" y="554"/>
                    <a:pt x="116" y="554"/>
                    <a:pt x="115" y="554"/>
                  </a:cubicBezTo>
                  <a:cubicBezTo>
                    <a:pt x="115" y="556"/>
                    <a:pt x="114" y="557"/>
                    <a:pt x="115" y="559"/>
                  </a:cubicBezTo>
                  <a:close/>
                  <a:moveTo>
                    <a:pt x="192" y="559"/>
                  </a:moveTo>
                  <a:cubicBezTo>
                    <a:pt x="192" y="564"/>
                    <a:pt x="195" y="568"/>
                    <a:pt x="197" y="573"/>
                  </a:cubicBezTo>
                  <a:cubicBezTo>
                    <a:pt x="197" y="571"/>
                    <a:pt x="199" y="570"/>
                    <a:pt x="199" y="568"/>
                  </a:cubicBezTo>
                  <a:cubicBezTo>
                    <a:pt x="197" y="568"/>
                    <a:pt x="196" y="567"/>
                    <a:pt x="195" y="565"/>
                  </a:cubicBezTo>
                  <a:cubicBezTo>
                    <a:pt x="196" y="565"/>
                    <a:pt x="196" y="563"/>
                    <a:pt x="197" y="562"/>
                  </a:cubicBezTo>
                  <a:cubicBezTo>
                    <a:pt x="196" y="561"/>
                    <a:pt x="196" y="559"/>
                    <a:pt x="194" y="558"/>
                  </a:cubicBezTo>
                  <a:cubicBezTo>
                    <a:pt x="194" y="559"/>
                    <a:pt x="192" y="559"/>
                    <a:pt x="192" y="559"/>
                  </a:cubicBezTo>
                  <a:close/>
                  <a:moveTo>
                    <a:pt x="217" y="566"/>
                  </a:moveTo>
                  <a:cubicBezTo>
                    <a:pt x="217" y="565"/>
                    <a:pt x="218" y="565"/>
                    <a:pt x="218" y="564"/>
                  </a:cubicBezTo>
                  <a:cubicBezTo>
                    <a:pt x="215" y="564"/>
                    <a:pt x="215" y="557"/>
                    <a:pt x="213" y="558"/>
                  </a:cubicBezTo>
                  <a:cubicBezTo>
                    <a:pt x="215" y="561"/>
                    <a:pt x="215" y="564"/>
                    <a:pt x="217" y="566"/>
                  </a:cubicBezTo>
                  <a:close/>
                  <a:moveTo>
                    <a:pt x="116" y="565"/>
                  </a:moveTo>
                  <a:cubicBezTo>
                    <a:pt x="117" y="565"/>
                    <a:pt x="117" y="566"/>
                    <a:pt x="118" y="566"/>
                  </a:cubicBezTo>
                  <a:cubicBezTo>
                    <a:pt x="119" y="565"/>
                    <a:pt x="121" y="562"/>
                    <a:pt x="119" y="561"/>
                  </a:cubicBezTo>
                  <a:cubicBezTo>
                    <a:pt x="118" y="562"/>
                    <a:pt x="117" y="564"/>
                    <a:pt x="116" y="565"/>
                  </a:cubicBezTo>
                  <a:close/>
                  <a:moveTo>
                    <a:pt x="214" y="566"/>
                  </a:moveTo>
                  <a:cubicBezTo>
                    <a:pt x="213" y="564"/>
                    <a:pt x="212" y="562"/>
                    <a:pt x="211" y="561"/>
                  </a:cubicBezTo>
                  <a:cubicBezTo>
                    <a:pt x="209" y="561"/>
                    <a:pt x="208" y="563"/>
                    <a:pt x="207" y="564"/>
                  </a:cubicBezTo>
                  <a:cubicBezTo>
                    <a:pt x="209" y="567"/>
                    <a:pt x="210" y="571"/>
                    <a:pt x="213" y="573"/>
                  </a:cubicBezTo>
                  <a:cubicBezTo>
                    <a:pt x="214" y="570"/>
                    <a:pt x="217" y="566"/>
                    <a:pt x="215" y="565"/>
                  </a:cubicBezTo>
                  <a:cubicBezTo>
                    <a:pt x="215" y="566"/>
                    <a:pt x="215" y="566"/>
                    <a:pt x="214" y="566"/>
                  </a:cubicBezTo>
                  <a:close/>
                  <a:moveTo>
                    <a:pt x="111" y="566"/>
                  </a:moveTo>
                  <a:cubicBezTo>
                    <a:pt x="112" y="564"/>
                    <a:pt x="113" y="563"/>
                    <a:pt x="112" y="561"/>
                  </a:cubicBezTo>
                  <a:cubicBezTo>
                    <a:pt x="112" y="562"/>
                    <a:pt x="111" y="565"/>
                    <a:pt x="111" y="566"/>
                  </a:cubicBezTo>
                  <a:close/>
                  <a:moveTo>
                    <a:pt x="127" y="568"/>
                  </a:moveTo>
                  <a:cubicBezTo>
                    <a:pt x="129" y="567"/>
                    <a:pt x="130" y="564"/>
                    <a:pt x="128" y="563"/>
                  </a:cubicBezTo>
                  <a:cubicBezTo>
                    <a:pt x="128" y="565"/>
                    <a:pt x="126" y="566"/>
                    <a:pt x="127" y="568"/>
                  </a:cubicBezTo>
                  <a:close/>
                  <a:moveTo>
                    <a:pt x="203" y="572"/>
                  </a:moveTo>
                  <a:cubicBezTo>
                    <a:pt x="205" y="574"/>
                    <a:pt x="206" y="577"/>
                    <a:pt x="207" y="580"/>
                  </a:cubicBezTo>
                  <a:cubicBezTo>
                    <a:pt x="209" y="579"/>
                    <a:pt x="209" y="578"/>
                    <a:pt x="210" y="576"/>
                  </a:cubicBezTo>
                  <a:cubicBezTo>
                    <a:pt x="207" y="574"/>
                    <a:pt x="207" y="570"/>
                    <a:pt x="204" y="568"/>
                  </a:cubicBezTo>
                  <a:cubicBezTo>
                    <a:pt x="204" y="569"/>
                    <a:pt x="202" y="569"/>
                    <a:pt x="203" y="572"/>
                  </a:cubicBezTo>
                  <a:close/>
                  <a:moveTo>
                    <a:pt x="218" y="572"/>
                  </a:moveTo>
                  <a:cubicBezTo>
                    <a:pt x="219" y="572"/>
                    <a:pt x="219" y="573"/>
                    <a:pt x="220" y="573"/>
                  </a:cubicBezTo>
                  <a:cubicBezTo>
                    <a:pt x="221" y="573"/>
                    <a:pt x="221" y="569"/>
                    <a:pt x="220" y="569"/>
                  </a:cubicBezTo>
                  <a:cubicBezTo>
                    <a:pt x="219" y="569"/>
                    <a:pt x="218" y="570"/>
                    <a:pt x="218" y="572"/>
                  </a:cubicBezTo>
                  <a:close/>
                  <a:moveTo>
                    <a:pt x="130" y="574"/>
                  </a:moveTo>
                  <a:cubicBezTo>
                    <a:pt x="131" y="574"/>
                    <a:pt x="131" y="575"/>
                    <a:pt x="133" y="575"/>
                  </a:cubicBezTo>
                  <a:cubicBezTo>
                    <a:pt x="132" y="574"/>
                    <a:pt x="132" y="572"/>
                    <a:pt x="131" y="570"/>
                  </a:cubicBezTo>
                  <a:cubicBezTo>
                    <a:pt x="131" y="572"/>
                    <a:pt x="129" y="572"/>
                    <a:pt x="130" y="574"/>
                  </a:cubicBezTo>
                  <a:close/>
                  <a:moveTo>
                    <a:pt x="123" y="580"/>
                  </a:moveTo>
                  <a:cubicBezTo>
                    <a:pt x="125" y="577"/>
                    <a:pt x="126" y="574"/>
                    <a:pt x="124" y="571"/>
                  </a:cubicBezTo>
                  <a:cubicBezTo>
                    <a:pt x="122" y="573"/>
                    <a:pt x="119" y="578"/>
                    <a:pt x="123" y="580"/>
                  </a:cubicBezTo>
                  <a:close/>
                  <a:moveTo>
                    <a:pt x="219" y="574"/>
                  </a:moveTo>
                  <a:cubicBezTo>
                    <a:pt x="218" y="573"/>
                    <a:pt x="218" y="572"/>
                    <a:pt x="217" y="572"/>
                  </a:cubicBezTo>
                  <a:cubicBezTo>
                    <a:pt x="216" y="573"/>
                    <a:pt x="215" y="575"/>
                    <a:pt x="214" y="576"/>
                  </a:cubicBezTo>
                  <a:cubicBezTo>
                    <a:pt x="215" y="576"/>
                    <a:pt x="214" y="578"/>
                    <a:pt x="216" y="577"/>
                  </a:cubicBezTo>
                  <a:cubicBezTo>
                    <a:pt x="218" y="576"/>
                    <a:pt x="217" y="573"/>
                    <a:pt x="219" y="574"/>
                  </a:cubicBezTo>
                  <a:close/>
                  <a:moveTo>
                    <a:pt x="201" y="583"/>
                  </a:moveTo>
                  <a:cubicBezTo>
                    <a:pt x="201" y="579"/>
                    <a:pt x="201" y="577"/>
                    <a:pt x="200" y="575"/>
                  </a:cubicBezTo>
                  <a:cubicBezTo>
                    <a:pt x="198" y="577"/>
                    <a:pt x="199" y="581"/>
                    <a:pt x="201" y="583"/>
                  </a:cubicBezTo>
                  <a:close/>
                  <a:moveTo>
                    <a:pt x="109" y="579"/>
                  </a:moveTo>
                  <a:cubicBezTo>
                    <a:pt x="110" y="579"/>
                    <a:pt x="110" y="579"/>
                    <a:pt x="111" y="579"/>
                  </a:cubicBezTo>
                  <a:cubicBezTo>
                    <a:pt x="111" y="579"/>
                    <a:pt x="111" y="578"/>
                    <a:pt x="111" y="578"/>
                  </a:cubicBezTo>
                  <a:cubicBezTo>
                    <a:pt x="110" y="577"/>
                    <a:pt x="109" y="578"/>
                    <a:pt x="109" y="579"/>
                  </a:cubicBezTo>
                  <a:close/>
                  <a:moveTo>
                    <a:pt x="136" y="582"/>
                  </a:moveTo>
                  <a:cubicBezTo>
                    <a:pt x="137" y="588"/>
                    <a:pt x="134" y="594"/>
                    <a:pt x="137" y="601"/>
                  </a:cubicBezTo>
                  <a:cubicBezTo>
                    <a:pt x="136" y="602"/>
                    <a:pt x="136" y="605"/>
                    <a:pt x="134" y="607"/>
                  </a:cubicBezTo>
                  <a:cubicBezTo>
                    <a:pt x="136" y="618"/>
                    <a:pt x="131" y="628"/>
                    <a:pt x="134" y="635"/>
                  </a:cubicBezTo>
                  <a:cubicBezTo>
                    <a:pt x="134" y="637"/>
                    <a:pt x="133" y="639"/>
                    <a:pt x="133" y="641"/>
                  </a:cubicBezTo>
                  <a:cubicBezTo>
                    <a:pt x="132" y="647"/>
                    <a:pt x="131" y="660"/>
                    <a:pt x="134" y="663"/>
                  </a:cubicBezTo>
                  <a:cubicBezTo>
                    <a:pt x="136" y="633"/>
                    <a:pt x="138" y="606"/>
                    <a:pt x="139" y="577"/>
                  </a:cubicBezTo>
                  <a:cubicBezTo>
                    <a:pt x="137" y="579"/>
                    <a:pt x="137" y="581"/>
                    <a:pt x="136" y="582"/>
                  </a:cubicBezTo>
                  <a:close/>
                  <a:moveTo>
                    <a:pt x="210" y="581"/>
                  </a:moveTo>
                  <a:cubicBezTo>
                    <a:pt x="211" y="583"/>
                    <a:pt x="209" y="582"/>
                    <a:pt x="209" y="584"/>
                  </a:cubicBezTo>
                  <a:cubicBezTo>
                    <a:pt x="211" y="585"/>
                    <a:pt x="214" y="581"/>
                    <a:pt x="212" y="580"/>
                  </a:cubicBezTo>
                  <a:cubicBezTo>
                    <a:pt x="212" y="581"/>
                    <a:pt x="210" y="580"/>
                    <a:pt x="210" y="581"/>
                  </a:cubicBezTo>
                  <a:close/>
                  <a:moveTo>
                    <a:pt x="117" y="595"/>
                  </a:moveTo>
                  <a:cubicBezTo>
                    <a:pt x="120" y="590"/>
                    <a:pt x="122" y="585"/>
                    <a:pt x="118" y="580"/>
                  </a:cubicBezTo>
                  <a:cubicBezTo>
                    <a:pt x="114" y="584"/>
                    <a:pt x="114" y="591"/>
                    <a:pt x="117" y="595"/>
                  </a:cubicBezTo>
                  <a:close/>
                  <a:moveTo>
                    <a:pt x="127" y="588"/>
                  </a:moveTo>
                  <a:cubicBezTo>
                    <a:pt x="127" y="586"/>
                    <a:pt x="129" y="585"/>
                    <a:pt x="129" y="583"/>
                  </a:cubicBezTo>
                  <a:cubicBezTo>
                    <a:pt x="128" y="583"/>
                    <a:pt x="128" y="582"/>
                    <a:pt x="128" y="581"/>
                  </a:cubicBezTo>
                  <a:cubicBezTo>
                    <a:pt x="126" y="582"/>
                    <a:pt x="124" y="587"/>
                    <a:pt x="127" y="588"/>
                  </a:cubicBezTo>
                  <a:close/>
                  <a:moveTo>
                    <a:pt x="219" y="584"/>
                  </a:moveTo>
                  <a:cubicBezTo>
                    <a:pt x="219" y="584"/>
                    <a:pt x="220" y="584"/>
                    <a:pt x="220" y="584"/>
                  </a:cubicBezTo>
                  <a:cubicBezTo>
                    <a:pt x="219" y="584"/>
                    <a:pt x="222" y="582"/>
                    <a:pt x="219" y="582"/>
                  </a:cubicBezTo>
                  <a:cubicBezTo>
                    <a:pt x="220" y="584"/>
                    <a:pt x="218" y="583"/>
                    <a:pt x="219" y="584"/>
                  </a:cubicBezTo>
                  <a:close/>
                  <a:moveTo>
                    <a:pt x="197" y="593"/>
                  </a:moveTo>
                  <a:cubicBezTo>
                    <a:pt x="198" y="591"/>
                    <a:pt x="199" y="591"/>
                    <a:pt x="200" y="590"/>
                  </a:cubicBezTo>
                  <a:cubicBezTo>
                    <a:pt x="199" y="588"/>
                    <a:pt x="198" y="584"/>
                    <a:pt x="196" y="583"/>
                  </a:cubicBezTo>
                  <a:cubicBezTo>
                    <a:pt x="197" y="588"/>
                    <a:pt x="192" y="591"/>
                    <a:pt x="197" y="593"/>
                  </a:cubicBezTo>
                  <a:close/>
                  <a:moveTo>
                    <a:pt x="211" y="588"/>
                  </a:moveTo>
                  <a:cubicBezTo>
                    <a:pt x="211" y="586"/>
                    <a:pt x="214" y="585"/>
                    <a:pt x="213" y="584"/>
                  </a:cubicBezTo>
                  <a:cubicBezTo>
                    <a:pt x="212" y="585"/>
                    <a:pt x="208" y="586"/>
                    <a:pt x="211" y="588"/>
                  </a:cubicBezTo>
                  <a:close/>
                  <a:moveTo>
                    <a:pt x="107" y="627"/>
                  </a:moveTo>
                  <a:cubicBezTo>
                    <a:pt x="109" y="623"/>
                    <a:pt x="111" y="620"/>
                    <a:pt x="112" y="615"/>
                  </a:cubicBezTo>
                  <a:cubicBezTo>
                    <a:pt x="109" y="613"/>
                    <a:pt x="109" y="609"/>
                    <a:pt x="108" y="605"/>
                  </a:cubicBezTo>
                  <a:cubicBezTo>
                    <a:pt x="110" y="604"/>
                    <a:pt x="111" y="605"/>
                    <a:pt x="112" y="604"/>
                  </a:cubicBezTo>
                  <a:cubicBezTo>
                    <a:pt x="110" y="600"/>
                    <a:pt x="113" y="594"/>
                    <a:pt x="111" y="589"/>
                  </a:cubicBezTo>
                  <a:cubicBezTo>
                    <a:pt x="110" y="590"/>
                    <a:pt x="109" y="588"/>
                    <a:pt x="108" y="589"/>
                  </a:cubicBezTo>
                  <a:cubicBezTo>
                    <a:pt x="108" y="599"/>
                    <a:pt x="107" y="616"/>
                    <a:pt x="107" y="627"/>
                  </a:cubicBezTo>
                  <a:close/>
                  <a:moveTo>
                    <a:pt x="206" y="595"/>
                  </a:moveTo>
                  <a:cubicBezTo>
                    <a:pt x="207" y="594"/>
                    <a:pt x="209" y="592"/>
                    <a:pt x="207" y="589"/>
                  </a:cubicBezTo>
                  <a:cubicBezTo>
                    <a:pt x="204" y="589"/>
                    <a:pt x="204" y="594"/>
                    <a:pt x="206" y="595"/>
                  </a:cubicBezTo>
                  <a:close/>
                  <a:moveTo>
                    <a:pt x="215" y="589"/>
                  </a:moveTo>
                  <a:cubicBezTo>
                    <a:pt x="211" y="590"/>
                    <a:pt x="212" y="595"/>
                    <a:pt x="215" y="596"/>
                  </a:cubicBezTo>
                  <a:cubicBezTo>
                    <a:pt x="216" y="595"/>
                    <a:pt x="218" y="594"/>
                    <a:pt x="217" y="593"/>
                  </a:cubicBezTo>
                  <a:cubicBezTo>
                    <a:pt x="216" y="594"/>
                    <a:pt x="216" y="590"/>
                    <a:pt x="215" y="589"/>
                  </a:cubicBezTo>
                  <a:close/>
                  <a:moveTo>
                    <a:pt x="131" y="596"/>
                  </a:moveTo>
                  <a:cubicBezTo>
                    <a:pt x="131" y="594"/>
                    <a:pt x="131" y="592"/>
                    <a:pt x="130" y="591"/>
                  </a:cubicBezTo>
                  <a:cubicBezTo>
                    <a:pt x="128" y="593"/>
                    <a:pt x="129" y="596"/>
                    <a:pt x="131" y="596"/>
                  </a:cubicBezTo>
                  <a:close/>
                  <a:moveTo>
                    <a:pt x="120" y="600"/>
                  </a:moveTo>
                  <a:cubicBezTo>
                    <a:pt x="120" y="597"/>
                    <a:pt x="124" y="594"/>
                    <a:pt x="122" y="592"/>
                  </a:cubicBezTo>
                  <a:cubicBezTo>
                    <a:pt x="121" y="595"/>
                    <a:pt x="118" y="597"/>
                    <a:pt x="120" y="600"/>
                  </a:cubicBezTo>
                  <a:close/>
                  <a:moveTo>
                    <a:pt x="202" y="594"/>
                  </a:moveTo>
                  <a:cubicBezTo>
                    <a:pt x="201" y="595"/>
                    <a:pt x="198" y="595"/>
                    <a:pt x="197" y="596"/>
                  </a:cubicBezTo>
                  <a:cubicBezTo>
                    <a:pt x="197" y="599"/>
                    <a:pt x="199" y="600"/>
                    <a:pt x="200" y="603"/>
                  </a:cubicBezTo>
                  <a:cubicBezTo>
                    <a:pt x="202" y="602"/>
                    <a:pt x="204" y="597"/>
                    <a:pt x="203" y="595"/>
                  </a:cubicBezTo>
                  <a:cubicBezTo>
                    <a:pt x="203" y="596"/>
                    <a:pt x="203" y="594"/>
                    <a:pt x="202" y="594"/>
                  </a:cubicBezTo>
                  <a:close/>
                  <a:moveTo>
                    <a:pt x="208" y="598"/>
                  </a:moveTo>
                  <a:cubicBezTo>
                    <a:pt x="209" y="599"/>
                    <a:pt x="209" y="602"/>
                    <a:pt x="212" y="601"/>
                  </a:cubicBezTo>
                  <a:cubicBezTo>
                    <a:pt x="211" y="598"/>
                    <a:pt x="210" y="596"/>
                    <a:pt x="209" y="595"/>
                  </a:cubicBezTo>
                  <a:cubicBezTo>
                    <a:pt x="210" y="597"/>
                    <a:pt x="208" y="597"/>
                    <a:pt x="208" y="598"/>
                  </a:cubicBezTo>
                  <a:close/>
                  <a:moveTo>
                    <a:pt x="128" y="603"/>
                  </a:moveTo>
                  <a:cubicBezTo>
                    <a:pt x="130" y="604"/>
                    <a:pt x="129" y="602"/>
                    <a:pt x="130" y="602"/>
                  </a:cubicBezTo>
                  <a:cubicBezTo>
                    <a:pt x="130" y="601"/>
                    <a:pt x="128" y="599"/>
                    <a:pt x="127" y="600"/>
                  </a:cubicBezTo>
                  <a:cubicBezTo>
                    <a:pt x="128" y="600"/>
                    <a:pt x="128" y="602"/>
                    <a:pt x="128" y="603"/>
                  </a:cubicBezTo>
                  <a:close/>
                  <a:moveTo>
                    <a:pt x="217" y="601"/>
                  </a:moveTo>
                  <a:cubicBezTo>
                    <a:pt x="218" y="601"/>
                    <a:pt x="218" y="603"/>
                    <a:pt x="219" y="603"/>
                  </a:cubicBezTo>
                  <a:cubicBezTo>
                    <a:pt x="220" y="601"/>
                    <a:pt x="219" y="600"/>
                    <a:pt x="218" y="600"/>
                  </a:cubicBezTo>
                  <a:cubicBezTo>
                    <a:pt x="218" y="600"/>
                    <a:pt x="217" y="600"/>
                    <a:pt x="217" y="601"/>
                  </a:cubicBezTo>
                  <a:close/>
                  <a:moveTo>
                    <a:pt x="121" y="607"/>
                  </a:moveTo>
                  <a:cubicBezTo>
                    <a:pt x="122" y="608"/>
                    <a:pt x="123" y="610"/>
                    <a:pt x="124" y="611"/>
                  </a:cubicBezTo>
                  <a:cubicBezTo>
                    <a:pt x="125" y="609"/>
                    <a:pt x="127" y="607"/>
                    <a:pt x="128" y="605"/>
                  </a:cubicBezTo>
                  <a:cubicBezTo>
                    <a:pt x="126" y="604"/>
                    <a:pt x="126" y="603"/>
                    <a:pt x="126" y="601"/>
                  </a:cubicBezTo>
                  <a:cubicBezTo>
                    <a:pt x="125" y="601"/>
                    <a:pt x="125" y="601"/>
                    <a:pt x="124" y="601"/>
                  </a:cubicBezTo>
                  <a:cubicBezTo>
                    <a:pt x="124" y="603"/>
                    <a:pt x="122" y="604"/>
                    <a:pt x="121" y="607"/>
                  </a:cubicBezTo>
                  <a:close/>
                  <a:moveTo>
                    <a:pt x="202" y="608"/>
                  </a:moveTo>
                  <a:cubicBezTo>
                    <a:pt x="204" y="607"/>
                    <a:pt x="205" y="606"/>
                    <a:pt x="206" y="605"/>
                  </a:cubicBezTo>
                  <a:cubicBezTo>
                    <a:pt x="207" y="603"/>
                    <a:pt x="206" y="602"/>
                    <a:pt x="205" y="601"/>
                  </a:cubicBezTo>
                  <a:cubicBezTo>
                    <a:pt x="204" y="603"/>
                    <a:pt x="201" y="606"/>
                    <a:pt x="202" y="608"/>
                  </a:cubicBezTo>
                  <a:close/>
                  <a:moveTo>
                    <a:pt x="196" y="609"/>
                  </a:moveTo>
                  <a:cubicBezTo>
                    <a:pt x="198" y="609"/>
                    <a:pt x="198" y="608"/>
                    <a:pt x="198" y="607"/>
                  </a:cubicBezTo>
                  <a:cubicBezTo>
                    <a:pt x="198" y="606"/>
                    <a:pt x="197" y="606"/>
                    <a:pt x="197" y="605"/>
                  </a:cubicBezTo>
                  <a:cubicBezTo>
                    <a:pt x="197" y="605"/>
                    <a:pt x="197" y="604"/>
                    <a:pt x="197" y="604"/>
                  </a:cubicBezTo>
                  <a:cubicBezTo>
                    <a:pt x="196" y="605"/>
                    <a:pt x="196" y="608"/>
                    <a:pt x="196" y="609"/>
                  </a:cubicBezTo>
                  <a:close/>
                  <a:moveTo>
                    <a:pt x="212" y="608"/>
                  </a:moveTo>
                  <a:cubicBezTo>
                    <a:pt x="214" y="609"/>
                    <a:pt x="216" y="615"/>
                    <a:pt x="217" y="610"/>
                  </a:cubicBezTo>
                  <a:cubicBezTo>
                    <a:pt x="216" y="608"/>
                    <a:pt x="215" y="606"/>
                    <a:pt x="214" y="605"/>
                  </a:cubicBezTo>
                  <a:cubicBezTo>
                    <a:pt x="214" y="606"/>
                    <a:pt x="213" y="607"/>
                    <a:pt x="212" y="608"/>
                  </a:cubicBezTo>
                  <a:close/>
                  <a:moveTo>
                    <a:pt x="226" y="608"/>
                  </a:moveTo>
                  <a:cubicBezTo>
                    <a:pt x="226" y="610"/>
                    <a:pt x="226" y="611"/>
                    <a:pt x="227" y="611"/>
                  </a:cubicBezTo>
                  <a:cubicBezTo>
                    <a:pt x="227" y="610"/>
                    <a:pt x="228" y="610"/>
                    <a:pt x="229" y="609"/>
                  </a:cubicBezTo>
                  <a:cubicBezTo>
                    <a:pt x="229" y="608"/>
                    <a:pt x="230" y="606"/>
                    <a:pt x="229" y="606"/>
                  </a:cubicBezTo>
                  <a:cubicBezTo>
                    <a:pt x="228" y="606"/>
                    <a:pt x="227" y="608"/>
                    <a:pt x="226" y="608"/>
                  </a:cubicBezTo>
                  <a:close/>
                  <a:moveTo>
                    <a:pt x="204" y="611"/>
                  </a:moveTo>
                  <a:cubicBezTo>
                    <a:pt x="206" y="612"/>
                    <a:pt x="207" y="609"/>
                    <a:pt x="208" y="608"/>
                  </a:cubicBezTo>
                  <a:cubicBezTo>
                    <a:pt x="206" y="608"/>
                    <a:pt x="205" y="610"/>
                    <a:pt x="204" y="611"/>
                  </a:cubicBezTo>
                  <a:close/>
                  <a:moveTo>
                    <a:pt x="126" y="614"/>
                  </a:moveTo>
                  <a:cubicBezTo>
                    <a:pt x="127" y="613"/>
                    <a:pt x="129" y="611"/>
                    <a:pt x="128" y="609"/>
                  </a:cubicBezTo>
                  <a:cubicBezTo>
                    <a:pt x="127" y="611"/>
                    <a:pt x="125" y="612"/>
                    <a:pt x="126" y="614"/>
                  </a:cubicBezTo>
                  <a:close/>
                  <a:moveTo>
                    <a:pt x="116" y="617"/>
                  </a:moveTo>
                  <a:cubicBezTo>
                    <a:pt x="117" y="617"/>
                    <a:pt x="117" y="620"/>
                    <a:pt x="119" y="620"/>
                  </a:cubicBezTo>
                  <a:cubicBezTo>
                    <a:pt x="121" y="616"/>
                    <a:pt x="123" y="614"/>
                    <a:pt x="119" y="610"/>
                  </a:cubicBezTo>
                  <a:cubicBezTo>
                    <a:pt x="118" y="613"/>
                    <a:pt x="117" y="615"/>
                    <a:pt x="116" y="617"/>
                  </a:cubicBezTo>
                  <a:close/>
                  <a:moveTo>
                    <a:pt x="206" y="615"/>
                  </a:moveTo>
                  <a:cubicBezTo>
                    <a:pt x="207" y="617"/>
                    <a:pt x="207" y="619"/>
                    <a:pt x="209" y="620"/>
                  </a:cubicBezTo>
                  <a:cubicBezTo>
                    <a:pt x="209" y="617"/>
                    <a:pt x="211" y="617"/>
                    <a:pt x="212" y="615"/>
                  </a:cubicBezTo>
                  <a:cubicBezTo>
                    <a:pt x="211" y="614"/>
                    <a:pt x="210" y="612"/>
                    <a:pt x="209" y="610"/>
                  </a:cubicBezTo>
                  <a:cubicBezTo>
                    <a:pt x="209" y="613"/>
                    <a:pt x="207" y="613"/>
                    <a:pt x="206" y="615"/>
                  </a:cubicBezTo>
                  <a:close/>
                  <a:moveTo>
                    <a:pt x="199" y="614"/>
                  </a:moveTo>
                  <a:cubicBezTo>
                    <a:pt x="199" y="614"/>
                    <a:pt x="200" y="615"/>
                    <a:pt x="200" y="617"/>
                  </a:cubicBezTo>
                  <a:cubicBezTo>
                    <a:pt x="201" y="617"/>
                    <a:pt x="201" y="616"/>
                    <a:pt x="202" y="614"/>
                  </a:cubicBezTo>
                  <a:cubicBezTo>
                    <a:pt x="201" y="613"/>
                    <a:pt x="199" y="612"/>
                    <a:pt x="199" y="614"/>
                  </a:cubicBezTo>
                  <a:close/>
                  <a:moveTo>
                    <a:pt x="227" y="619"/>
                  </a:moveTo>
                  <a:cubicBezTo>
                    <a:pt x="226" y="620"/>
                    <a:pt x="225" y="618"/>
                    <a:pt x="225" y="620"/>
                  </a:cubicBezTo>
                  <a:cubicBezTo>
                    <a:pt x="227" y="620"/>
                    <a:pt x="227" y="623"/>
                    <a:pt x="229" y="624"/>
                  </a:cubicBezTo>
                  <a:cubicBezTo>
                    <a:pt x="228" y="622"/>
                    <a:pt x="229" y="618"/>
                    <a:pt x="228" y="616"/>
                  </a:cubicBezTo>
                  <a:cubicBezTo>
                    <a:pt x="228" y="617"/>
                    <a:pt x="226" y="617"/>
                    <a:pt x="227" y="619"/>
                  </a:cubicBezTo>
                  <a:close/>
                  <a:moveTo>
                    <a:pt x="211" y="620"/>
                  </a:moveTo>
                  <a:cubicBezTo>
                    <a:pt x="211" y="620"/>
                    <a:pt x="212" y="620"/>
                    <a:pt x="213" y="620"/>
                  </a:cubicBezTo>
                  <a:cubicBezTo>
                    <a:pt x="213" y="619"/>
                    <a:pt x="213" y="618"/>
                    <a:pt x="213" y="618"/>
                  </a:cubicBezTo>
                  <a:cubicBezTo>
                    <a:pt x="211" y="618"/>
                    <a:pt x="211" y="618"/>
                    <a:pt x="211" y="620"/>
                  </a:cubicBezTo>
                  <a:close/>
                  <a:moveTo>
                    <a:pt x="202" y="625"/>
                  </a:moveTo>
                  <a:cubicBezTo>
                    <a:pt x="204" y="625"/>
                    <a:pt x="204" y="623"/>
                    <a:pt x="205" y="623"/>
                  </a:cubicBezTo>
                  <a:cubicBezTo>
                    <a:pt x="204" y="621"/>
                    <a:pt x="205" y="619"/>
                    <a:pt x="203" y="619"/>
                  </a:cubicBezTo>
                  <a:cubicBezTo>
                    <a:pt x="201" y="620"/>
                    <a:pt x="201" y="623"/>
                    <a:pt x="202" y="625"/>
                  </a:cubicBezTo>
                  <a:close/>
                  <a:moveTo>
                    <a:pt x="120" y="621"/>
                  </a:moveTo>
                  <a:cubicBezTo>
                    <a:pt x="120" y="622"/>
                    <a:pt x="120" y="623"/>
                    <a:pt x="120" y="624"/>
                  </a:cubicBezTo>
                  <a:cubicBezTo>
                    <a:pt x="122" y="625"/>
                    <a:pt x="122" y="622"/>
                    <a:pt x="122" y="621"/>
                  </a:cubicBezTo>
                  <a:cubicBezTo>
                    <a:pt x="122" y="620"/>
                    <a:pt x="121" y="621"/>
                    <a:pt x="120" y="621"/>
                  </a:cubicBezTo>
                  <a:close/>
                  <a:moveTo>
                    <a:pt x="113" y="622"/>
                  </a:moveTo>
                  <a:cubicBezTo>
                    <a:pt x="114" y="622"/>
                    <a:pt x="113" y="626"/>
                    <a:pt x="114" y="626"/>
                  </a:cubicBezTo>
                  <a:cubicBezTo>
                    <a:pt x="116" y="625"/>
                    <a:pt x="115" y="620"/>
                    <a:pt x="114" y="621"/>
                  </a:cubicBezTo>
                  <a:cubicBezTo>
                    <a:pt x="114" y="622"/>
                    <a:pt x="113" y="622"/>
                    <a:pt x="113" y="622"/>
                  </a:cubicBezTo>
                  <a:close/>
                  <a:moveTo>
                    <a:pt x="211" y="626"/>
                  </a:moveTo>
                  <a:cubicBezTo>
                    <a:pt x="212" y="627"/>
                    <a:pt x="215" y="623"/>
                    <a:pt x="214" y="622"/>
                  </a:cubicBezTo>
                  <a:cubicBezTo>
                    <a:pt x="213" y="624"/>
                    <a:pt x="211" y="624"/>
                    <a:pt x="211" y="626"/>
                  </a:cubicBezTo>
                  <a:close/>
                  <a:moveTo>
                    <a:pt x="222" y="624"/>
                  </a:moveTo>
                  <a:cubicBezTo>
                    <a:pt x="224" y="627"/>
                    <a:pt x="225" y="631"/>
                    <a:pt x="228" y="632"/>
                  </a:cubicBezTo>
                  <a:cubicBezTo>
                    <a:pt x="228" y="630"/>
                    <a:pt x="228" y="631"/>
                    <a:pt x="229" y="630"/>
                  </a:cubicBezTo>
                  <a:cubicBezTo>
                    <a:pt x="225" y="629"/>
                    <a:pt x="226" y="624"/>
                    <a:pt x="223" y="622"/>
                  </a:cubicBezTo>
                  <a:cubicBezTo>
                    <a:pt x="223" y="623"/>
                    <a:pt x="222" y="623"/>
                    <a:pt x="222" y="624"/>
                  </a:cubicBezTo>
                  <a:close/>
                  <a:moveTo>
                    <a:pt x="127" y="626"/>
                  </a:moveTo>
                  <a:cubicBezTo>
                    <a:pt x="127" y="625"/>
                    <a:pt x="129" y="623"/>
                    <a:pt x="128" y="623"/>
                  </a:cubicBezTo>
                  <a:cubicBezTo>
                    <a:pt x="127" y="624"/>
                    <a:pt x="125" y="625"/>
                    <a:pt x="127" y="626"/>
                  </a:cubicBezTo>
                  <a:close/>
                  <a:moveTo>
                    <a:pt x="203" y="627"/>
                  </a:moveTo>
                  <a:cubicBezTo>
                    <a:pt x="205" y="627"/>
                    <a:pt x="203" y="629"/>
                    <a:pt x="205" y="629"/>
                  </a:cubicBezTo>
                  <a:cubicBezTo>
                    <a:pt x="205" y="627"/>
                    <a:pt x="208" y="625"/>
                    <a:pt x="206" y="624"/>
                  </a:cubicBezTo>
                  <a:cubicBezTo>
                    <a:pt x="206" y="626"/>
                    <a:pt x="203" y="625"/>
                    <a:pt x="203" y="627"/>
                  </a:cubicBezTo>
                  <a:close/>
                  <a:moveTo>
                    <a:pt x="198" y="627"/>
                  </a:moveTo>
                  <a:cubicBezTo>
                    <a:pt x="199" y="627"/>
                    <a:pt x="200" y="626"/>
                    <a:pt x="200" y="625"/>
                  </a:cubicBezTo>
                  <a:cubicBezTo>
                    <a:pt x="198" y="625"/>
                    <a:pt x="198" y="626"/>
                    <a:pt x="198" y="627"/>
                  </a:cubicBezTo>
                  <a:close/>
                  <a:moveTo>
                    <a:pt x="213" y="630"/>
                  </a:moveTo>
                  <a:cubicBezTo>
                    <a:pt x="214" y="628"/>
                    <a:pt x="215" y="628"/>
                    <a:pt x="216" y="626"/>
                  </a:cubicBezTo>
                  <a:cubicBezTo>
                    <a:pt x="214" y="626"/>
                    <a:pt x="211" y="629"/>
                    <a:pt x="213" y="630"/>
                  </a:cubicBezTo>
                  <a:close/>
                  <a:moveTo>
                    <a:pt x="115" y="634"/>
                  </a:moveTo>
                  <a:cubicBezTo>
                    <a:pt x="116" y="632"/>
                    <a:pt x="120" y="629"/>
                    <a:pt x="116" y="627"/>
                  </a:cubicBezTo>
                  <a:cubicBezTo>
                    <a:pt x="115" y="629"/>
                    <a:pt x="112" y="633"/>
                    <a:pt x="115" y="634"/>
                  </a:cubicBezTo>
                  <a:close/>
                  <a:moveTo>
                    <a:pt x="109" y="633"/>
                  </a:moveTo>
                  <a:cubicBezTo>
                    <a:pt x="109" y="631"/>
                    <a:pt x="112" y="630"/>
                    <a:pt x="110" y="628"/>
                  </a:cubicBezTo>
                  <a:cubicBezTo>
                    <a:pt x="110" y="630"/>
                    <a:pt x="108" y="631"/>
                    <a:pt x="109" y="633"/>
                  </a:cubicBezTo>
                  <a:close/>
                  <a:moveTo>
                    <a:pt x="125" y="629"/>
                  </a:moveTo>
                  <a:cubicBezTo>
                    <a:pt x="125" y="629"/>
                    <a:pt x="125" y="628"/>
                    <a:pt x="124" y="628"/>
                  </a:cubicBezTo>
                  <a:cubicBezTo>
                    <a:pt x="124" y="629"/>
                    <a:pt x="123" y="631"/>
                    <a:pt x="125" y="631"/>
                  </a:cubicBezTo>
                  <a:cubicBezTo>
                    <a:pt x="125" y="631"/>
                    <a:pt x="126" y="628"/>
                    <a:pt x="125" y="629"/>
                  </a:cubicBezTo>
                  <a:cubicBezTo>
                    <a:pt x="125" y="629"/>
                    <a:pt x="125" y="629"/>
                    <a:pt x="125" y="629"/>
                  </a:cubicBezTo>
                  <a:close/>
                  <a:moveTo>
                    <a:pt x="128" y="632"/>
                  </a:moveTo>
                  <a:cubicBezTo>
                    <a:pt x="129" y="632"/>
                    <a:pt x="129" y="632"/>
                    <a:pt x="130" y="633"/>
                  </a:cubicBezTo>
                  <a:cubicBezTo>
                    <a:pt x="130" y="631"/>
                    <a:pt x="130" y="630"/>
                    <a:pt x="129" y="629"/>
                  </a:cubicBezTo>
                  <a:cubicBezTo>
                    <a:pt x="129" y="630"/>
                    <a:pt x="128" y="630"/>
                    <a:pt x="128" y="632"/>
                  </a:cubicBezTo>
                  <a:close/>
                  <a:moveTo>
                    <a:pt x="199" y="637"/>
                  </a:moveTo>
                  <a:cubicBezTo>
                    <a:pt x="200" y="635"/>
                    <a:pt x="201" y="634"/>
                    <a:pt x="202" y="632"/>
                  </a:cubicBezTo>
                  <a:cubicBezTo>
                    <a:pt x="201" y="631"/>
                    <a:pt x="201" y="630"/>
                    <a:pt x="200" y="629"/>
                  </a:cubicBezTo>
                  <a:cubicBezTo>
                    <a:pt x="198" y="630"/>
                    <a:pt x="197" y="635"/>
                    <a:pt x="199" y="637"/>
                  </a:cubicBezTo>
                  <a:close/>
                  <a:moveTo>
                    <a:pt x="214" y="634"/>
                  </a:moveTo>
                  <a:cubicBezTo>
                    <a:pt x="216" y="634"/>
                    <a:pt x="216" y="637"/>
                    <a:pt x="218" y="637"/>
                  </a:cubicBezTo>
                  <a:cubicBezTo>
                    <a:pt x="218" y="634"/>
                    <a:pt x="218" y="631"/>
                    <a:pt x="218" y="630"/>
                  </a:cubicBezTo>
                  <a:cubicBezTo>
                    <a:pt x="216" y="630"/>
                    <a:pt x="216" y="632"/>
                    <a:pt x="214" y="634"/>
                  </a:cubicBezTo>
                  <a:close/>
                  <a:moveTo>
                    <a:pt x="207" y="636"/>
                  </a:moveTo>
                  <a:cubicBezTo>
                    <a:pt x="210" y="637"/>
                    <a:pt x="211" y="633"/>
                    <a:pt x="209" y="632"/>
                  </a:cubicBezTo>
                  <a:cubicBezTo>
                    <a:pt x="209" y="634"/>
                    <a:pt x="207" y="634"/>
                    <a:pt x="207" y="636"/>
                  </a:cubicBezTo>
                  <a:close/>
                  <a:moveTo>
                    <a:pt x="106" y="670"/>
                  </a:moveTo>
                  <a:cubicBezTo>
                    <a:pt x="106" y="670"/>
                    <a:pt x="107" y="670"/>
                    <a:pt x="107" y="671"/>
                  </a:cubicBezTo>
                  <a:cubicBezTo>
                    <a:pt x="105" y="673"/>
                    <a:pt x="108" y="678"/>
                    <a:pt x="106" y="679"/>
                  </a:cubicBezTo>
                  <a:cubicBezTo>
                    <a:pt x="107" y="682"/>
                    <a:pt x="105" y="693"/>
                    <a:pt x="107" y="696"/>
                  </a:cubicBezTo>
                  <a:cubicBezTo>
                    <a:pt x="108" y="694"/>
                    <a:pt x="109" y="691"/>
                    <a:pt x="111" y="689"/>
                  </a:cubicBezTo>
                  <a:cubicBezTo>
                    <a:pt x="111" y="687"/>
                    <a:pt x="108" y="688"/>
                    <a:pt x="109" y="686"/>
                  </a:cubicBezTo>
                  <a:cubicBezTo>
                    <a:pt x="112" y="678"/>
                    <a:pt x="111" y="669"/>
                    <a:pt x="108" y="663"/>
                  </a:cubicBezTo>
                  <a:cubicBezTo>
                    <a:pt x="113" y="655"/>
                    <a:pt x="110" y="646"/>
                    <a:pt x="111" y="636"/>
                  </a:cubicBezTo>
                  <a:cubicBezTo>
                    <a:pt x="111" y="635"/>
                    <a:pt x="110" y="635"/>
                    <a:pt x="110" y="635"/>
                  </a:cubicBezTo>
                  <a:cubicBezTo>
                    <a:pt x="102" y="646"/>
                    <a:pt x="109" y="659"/>
                    <a:pt x="106" y="670"/>
                  </a:cubicBezTo>
                  <a:close/>
                  <a:moveTo>
                    <a:pt x="225" y="650"/>
                  </a:moveTo>
                  <a:cubicBezTo>
                    <a:pt x="224" y="649"/>
                    <a:pt x="223" y="650"/>
                    <a:pt x="222" y="650"/>
                  </a:cubicBezTo>
                  <a:cubicBezTo>
                    <a:pt x="222" y="654"/>
                    <a:pt x="224" y="656"/>
                    <a:pt x="226" y="658"/>
                  </a:cubicBezTo>
                  <a:cubicBezTo>
                    <a:pt x="225" y="659"/>
                    <a:pt x="227" y="665"/>
                    <a:pt x="224" y="666"/>
                  </a:cubicBezTo>
                  <a:cubicBezTo>
                    <a:pt x="223" y="665"/>
                    <a:pt x="221" y="664"/>
                    <a:pt x="220" y="665"/>
                  </a:cubicBezTo>
                  <a:cubicBezTo>
                    <a:pt x="219" y="668"/>
                    <a:pt x="222" y="671"/>
                    <a:pt x="223" y="673"/>
                  </a:cubicBezTo>
                  <a:cubicBezTo>
                    <a:pt x="231" y="667"/>
                    <a:pt x="227" y="649"/>
                    <a:pt x="228" y="639"/>
                  </a:cubicBezTo>
                  <a:cubicBezTo>
                    <a:pt x="227" y="638"/>
                    <a:pt x="226" y="636"/>
                    <a:pt x="225" y="635"/>
                  </a:cubicBezTo>
                  <a:cubicBezTo>
                    <a:pt x="221" y="639"/>
                    <a:pt x="229" y="645"/>
                    <a:pt x="225" y="650"/>
                  </a:cubicBezTo>
                  <a:close/>
                  <a:moveTo>
                    <a:pt x="119" y="642"/>
                  </a:moveTo>
                  <a:cubicBezTo>
                    <a:pt x="119" y="640"/>
                    <a:pt x="122" y="639"/>
                    <a:pt x="121" y="636"/>
                  </a:cubicBezTo>
                  <a:cubicBezTo>
                    <a:pt x="121" y="636"/>
                    <a:pt x="121" y="636"/>
                    <a:pt x="120" y="636"/>
                  </a:cubicBezTo>
                  <a:cubicBezTo>
                    <a:pt x="120" y="638"/>
                    <a:pt x="116" y="641"/>
                    <a:pt x="119" y="642"/>
                  </a:cubicBezTo>
                  <a:close/>
                  <a:moveTo>
                    <a:pt x="210" y="639"/>
                  </a:moveTo>
                  <a:cubicBezTo>
                    <a:pt x="210" y="643"/>
                    <a:pt x="212" y="644"/>
                    <a:pt x="214" y="641"/>
                  </a:cubicBezTo>
                  <a:cubicBezTo>
                    <a:pt x="214" y="639"/>
                    <a:pt x="213" y="638"/>
                    <a:pt x="212" y="637"/>
                  </a:cubicBezTo>
                  <a:cubicBezTo>
                    <a:pt x="211" y="638"/>
                    <a:pt x="211" y="639"/>
                    <a:pt x="210" y="639"/>
                  </a:cubicBezTo>
                  <a:close/>
                  <a:moveTo>
                    <a:pt x="200" y="640"/>
                  </a:moveTo>
                  <a:cubicBezTo>
                    <a:pt x="200" y="642"/>
                    <a:pt x="202" y="643"/>
                    <a:pt x="203" y="644"/>
                  </a:cubicBezTo>
                  <a:cubicBezTo>
                    <a:pt x="204" y="642"/>
                    <a:pt x="206" y="641"/>
                    <a:pt x="205" y="638"/>
                  </a:cubicBezTo>
                  <a:cubicBezTo>
                    <a:pt x="203" y="638"/>
                    <a:pt x="202" y="639"/>
                    <a:pt x="200" y="640"/>
                  </a:cubicBezTo>
                  <a:close/>
                  <a:moveTo>
                    <a:pt x="222" y="642"/>
                  </a:moveTo>
                  <a:cubicBezTo>
                    <a:pt x="221" y="642"/>
                    <a:pt x="223" y="641"/>
                    <a:pt x="222" y="640"/>
                  </a:cubicBezTo>
                  <a:cubicBezTo>
                    <a:pt x="222" y="641"/>
                    <a:pt x="221" y="640"/>
                    <a:pt x="221" y="640"/>
                  </a:cubicBezTo>
                  <a:cubicBezTo>
                    <a:pt x="220" y="641"/>
                    <a:pt x="221" y="644"/>
                    <a:pt x="222" y="642"/>
                  </a:cubicBezTo>
                  <a:close/>
                  <a:moveTo>
                    <a:pt x="127" y="645"/>
                  </a:moveTo>
                  <a:cubicBezTo>
                    <a:pt x="127" y="643"/>
                    <a:pt x="129" y="643"/>
                    <a:pt x="128" y="640"/>
                  </a:cubicBezTo>
                  <a:cubicBezTo>
                    <a:pt x="126" y="641"/>
                    <a:pt x="125" y="644"/>
                    <a:pt x="127" y="645"/>
                  </a:cubicBezTo>
                  <a:close/>
                  <a:moveTo>
                    <a:pt x="121" y="647"/>
                  </a:moveTo>
                  <a:cubicBezTo>
                    <a:pt x="121" y="645"/>
                    <a:pt x="124" y="644"/>
                    <a:pt x="123" y="642"/>
                  </a:cubicBezTo>
                  <a:cubicBezTo>
                    <a:pt x="123" y="644"/>
                    <a:pt x="120" y="645"/>
                    <a:pt x="121" y="647"/>
                  </a:cubicBezTo>
                  <a:close/>
                  <a:moveTo>
                    <a:pt x="205" y="649"/>
                  </a:moveTo>
                  <a:cubicBezTo>
                    <a:pt x="206" y="648"/>
                    <a:pt x="208" y="647"/>
                    <a:pt x="208" y="645"/>
                  </a:cubicBezTo>
                  <a:cubicBezTo>
                    <a:pt x="208" y="644"/>
                    <a:pt x="208" y="644"/>
                    <a:pt x="207" y="644"/>
                  </a:cubicBezTo>
                  <a:cubicBezTo>
                    <a:pt x="206" y="646"/>
                    <a:pt x="203" y="647"/>
                    <a:pt x="205" y="649"/>
                  </a:cubicBezTo>
                  <a:close/>
                  <a:moveTo>
                    <a:pt x="216" y="651"/>
                  </a:moveTo>
                  <a:cubicBezTo>
                    <a:pt x="217" y="650"/>
                    <a:pt x="217" y="648"/>
                    <a:pt x="217" y="645"/>
                  </a:cubicBezTo>
                  <a:cubicBezTo>
                    <a:pt x="217" y="645"/>
                    <a:pt x="216" y="645"/>
                    <a:pt x="216" y="645"/>
                  </a:cubicBezTo>
                  <a:cubicBezTo>
                    <a:pt x="214" y="646"/>
                    <a:pt x="213" y="650"/>
                    <a:pt x="216" y="651"/>
                  </a:cubicBezTo>
                  <a:close/>
                  <a:moveTo>
                    <a:pt x="114" y="651"/>
                  </a:moveTo>
                  <a:cubicBezTo>
                    <a:pt x="114" y="651"/>
                    <a:pt x="115" y="650"/>
                    <a:pt x="115" y="650"/>
                  </a:cubicBezTo>
                  <a:cubicBezTo>
                    <a:pt x="116" y="648"/>
                    <a:pt x="115" y="645"/>
                    <a:pt x="114" y="646"/>
                  </a:cubicBezTo>
                  <a:cubicBezTo>
                    <a:pt x="114" y="646"/>
                    <a:pt x="113" y="648"/>
                    <a:pt x="114" y="651"/>
                  </a:cubicBezTo>
                  <a:close/>
                  <a:moveTo>
                    <a:pt x="124" y="652"/>
                  </a:moveTo>
                  <a:cubicBezTo>
                    <a:pt x="125" y="650"/>
                    <a:pt x="126" y="647"/>
                    <a:pt x="125" y="646"/>
                  </a:cubicBezTo>
                  <a:cubicBezTo>
                    <a:pt x="124" y="648"/>
                    <a:pt x="121" y="651"/>
                    <a:pt x="124" y="652"/>
                  </a:cubicBezTo>
                  <a:close/>
                  <a:moveTo>
                    <a:pt x="209" y="658"/>
                  </a:moveTo>
                  <a:cubicBezTo>
                    <a:pt x="211" y="657"/>
                    <a:pt x="214" y="653"/>
                    <a:pt x="210" y="652"/>
                  </a:cubicBezTo>
                  <a:cubicBezTo>
                    <a:pt x="209" y="653"/>
                    <a:pt x="206" y="656"/>
                    <a:pt x="209" y="658"/>
                  </a:cubicBezTo>
                  <a:close/>
                  <a:moveTo>
                    <a:pt x="126" y="657"/>
                  </a:moveTo>
                  <a:cubicBezTo>
                    <a:pt x="127" y="657"/>
                    <a:pt x="127" y="659"/>
                    <a:pt x="128" y="660"/>
                  </a:cubicBezTo>
                  <a:cubicBezTo>
                    <a:pt x="129" y="657"/>
                    <a:pt x="129" y="654"/>
                    <a:pt x="126" y="654"/>
                  </a:cubicBezTo>
                  <a:cubicBezTo>
                    <a:pt x="126" y="655"/>
                    <a:pt x="125" y="656"/>
                    <a:pt x="126" y="657"/>
                  </a:cubicBezTo>
                  <a:close/>
                  <a:moveTo>
                    <a:pt x="201" y="659"/>
                  </a:moveTo>
                  <a:cubicBezTo>
                    <a:pt x="201" y="657"/>
                    <a:pt x="204" y="656"/>
                    <a:pt x="203" y="655"/>
                  </a:cubicBezTo>
                  <a:cubicBezTo>
                    <a:pt x="202" y="656"/>
                    <a:pt x="202" y="656"/>
                    <a:pt x="201" y="656"/>
                  </a:cubicBezTo>
                  <a:cubicBezTo>
                    <a:pt x="202" y="657"/>
                    <a:pt x="201" y="658"/>
                    <a:pt x="201" y="659"/>
                  </a:cubicBezTo>
                  <a:close/>
                  <a:moveTo>
                    <a:pt x="221" y="658"/>
                  </a:moveTo>
                  <a:cubicBezTo>
                    <a:pt x="221" y="657"/>
                    <a:pt x="221" y="655"/>
                    <a:pt x="220" y="655"/>
                  </a:cubicBezTo>
                  <a:cubicBezTo>
                    <a:pt x="221" y="656"/>
                    <a:pt x="220" y="659"/>
                    <a:pt x="221" y="658"/>
                  </a:cubicBezTo>
                  <a:close/>
                  <a:moveTo>
                    <a:pt x="120" y="661"/>
                  </a:moveTo>
                  <a:cubicBezTo>
                    <a:pt x="120" y="659"/>
                    <a:pt x="121" y="659"/>
                    <a:pt x="121" y="657"/>
                  </a:cubicBezTo>
                  <a:cubicBezTo>
                    <a:pt x="120" y="657"/>
                    <a:pt x="120" y="658"/>
                    <a:pt x="119" y="658"/>
                  </a:cubicBezTo>
                  <a:cubicBezTo>
                    <a:pt x="119" y="657"/>
                    <a:pt x="119" y="657"/>
                    <a:pt x="118" y="657"/>
                  </a:cubicBezTo>
                  <a:cubicBezTo>
                    <a:pt x="117" y="658"/>
                    <a:pt x="118" y="660"/>
                    <a:pt x="120" y="661"/>
                  </a:cubicBezTo>
                  <a:close/>
                  <a:moveTo>
                    <a:pt x="203" y="664"/>
                  </a:moveTo>
                  <a:cubicBezTo>
                    <a:pt x="205" y="663"/>
                    <a:pt x="206" y="662"/>
                    <a:pt x="206" y="660"/>
                  </a:cubicBezTo>
                  <a:cubicBezTo>
                    <a:pt x="204" y="659"/>
                    <a:pt x="203" y="661"/>
                    <a:pt x="203" y="664"/>
                  </a:cubicBezTo>
                  <a:close/>
                  <a:moveTo>
                    <a:pt x="211" y="663"/>
                  </a:moveTo>
                  <a:cubicBezTo>
                    <a:pt x="212" y="664"/>
                    <a:pt x="212" y="666"/>
                    <a:pt x="214" y="666"/>
                  </a:cubicBezTo>
                  <a:cubicBezTo>
                    <a:pt x="214" y="664"/>
                    <a:pt x="216" y="665"/>
                    <a:pt x="216" y="663"/>
                  </a:cubicBezTo>
                  <a:cubicBezTo>
                    <a:pt x="215" y="662"/>
                    <a:pt x="215" y="661"/>
                    <a:pt x="214" y="660"/>
                  </a:cubicBezTo>
                  <a:cubicBezTo>
                    <a:pt x="213" y="661"/>
                    <a:pt x="212" y="662"/>
                    <a:pt x="211" y="663"/>
                  </a:cubicBezTo>
                  <a:close/>
                  <a:moveTo>
                    <a:pt x="114" y="673"/>
                  </a:moveTo>
                  <a:cubicBezTo>
                    <a:pt x="116" y="671"/>
                    <a:pt x="118" y="665"/>
                    <a:pt x="115" y="663"/>
                  </a:cubicBezTo>
                  <a:cubicBezTo>
                    <a:pt x="112" y="666"/>
                    <a:pt x="114" y="669"/>
                    <a:pt x="114" y="673"/>
                  </a:cubicBezTo>
                  <a:close/>
                  <a:moveTo>
                    <a:pt x="126" y="668"/>
                  </a:moveTo>
                  <a:cubicBezTo>
                    <a:pt x="127" y="669"/>
                    <a:pt x="126" y="671"/>
                    <a:pt x="128" y="672"/>
                  </a:cubicBezTo>
                  <a:cubicBezTo>
                    <a:pt x="128" y="669"/>
                    <a:pt x="129" y="667"/>
                    <a:pt x="127" y="665"/>
                  </a:cubicBezTo>
                  <a:cubicBezTo>
                    <a:pt x="127" y="667"/>
                    <a:pt x="126" y="667"/>
                    <a:pt x="126" y="668"/>
                  </a:cubicBezTo>
                  <a:close/>
                  <a:moveTo>
                    <a:pt x="206" y="670"/>
                  </a:moveTo>
                  <a:cubicBezTo>
                    <a:pt x="209" y="673"/>
                    <a:pt x="212" y="667"/>
                    <a:pt x="208" y="667"/>
                  </a:cubicBezTo>
                  <a:cubicBezTo>
                    <a:pt x="208" y="668"/>
                    <a:pt x="207" y="669"/>
                    <a:pt x="206" y="670"/>
                  </a:cubicBezTo>
                  <a:close/>
                  <a:moveTo>
                    <a:pt x="132" y="687"/>
                  </a:moveTo>
                  <a:cubicBezTo>
                    <a:pt x="133" y="681"/>
                    <a:pt x="133" y="674"/>
                    <a:pt x="134" y="668"/>
                  </a:cubicBezTo>
                  <a:cubicBezTo>
                    <a:pt x="133" y="668"/>
                    <a:pt x="132" y="668"/>
                    <a:pt x="132" y="668"/>
                  </a:cubicBezTo>
                  <a:cubicBezTo>
                    <a:pt x="132" y="675"/>
                    <a:pt x="130" y="682"/>
                    <a:pt x="132" y="687"/>
                  </a:cubicBezTo>
                  <a:close/>
                  <a:moveTo>
                    <a:pt x="200" y="673"/>
                  </a:moveTo>
                  <a:cubicBezTo>
                    <a:pt x="201" y="671"/>
                    <a:pt x="202" y="671"/>
                    <a:pt x="202" y="669"/>
                  </a:cubicBezTo>
                  <a:cubicBezTo>
                    <a:pt x="201" y="669"/>
                    <a:pt x="198" y="672"/>
                    <a:pt x="200" y="673"/>
                  </a:cubicBezTo>
                  <a:close/>
                  <a:moveTo>
                    <a:pt x="211" y="677"/>
                  </a:moveTo>
                  <a:cubicBezTo>
                    <a:pt x="212" y="678"/>
                    <a:pt x="213" y="679"/>
                    <a:pt x="213" y="681"/>
                  </a:cubicBezTo>
                  <a:cubicBezTo>
                    <a:pt x="214" y="681"/>
                    <a:pt x="215" y="681"/>
                    <a:pt x="216" y="681"/>
                  </a:cubicBezTo>
                  <a:cubicBezTo>
                    <a:pt x="215" y="678"/>
                    <a:pt x="215" y="675"/>
                    <a:pt x="212" y="674"/>
                  </a:cubicBezTo>
                  <a:cubicBezTo>
                    <a:pt x="212" y="676"/>
                    <a:pt x="211" y="675"/>
                    <a:pt x="211" y="677"/>
                  </a:cubicBezTo>
                  <a:close/>
                  <a:moveTo>
                    <a:pt x="226" y="684"/>
                  </a:moveTo>
                  <a:cubicBezTo>
                    <a:pt x="226" y="681"/>
                    <a:pt x="227" y="677"/>
                    <a:pt x="226" y="676"/>
                  </a:cubicBezTo>
                  <a:cubicBezTo>
                    <a:pt x="224" y="677"/>
                    <a:pt x="224" y="684"/>
                    <a:pt x="226" y="684"/>
                  </a:cubicBezTo>
                  <a:close/>
                  <a:moveTo>
                    <a:pt x="119" y="684"/>
                  </a:moveTo>
                  <a:cubicBezTo>
                    <a:pt x="120" y="682"/>
                    <a:pt x="122" y="680"/>
                    <a:pt x="121" y="678"/>
                  </a:cubicBezTo>
                  <a:cubicBezTo>
                    <a:pt x="121" y="680"/>
                    <a:pt x="117" y="681"/>
                    <a:pt x="119" y="684"/>
                  </a:cubicBezTo>
                  <a:close/>
                  <a:moveTo>
                    <a:pt x="202" y="681"/>
                  </a:moveTo>
                  <a:cubicBezTo>
                    <a:pt x="204" y="681"/>
                    <a:pt x="204" y="679"/>
                    <a:pt x="205" y="678"/>
                  </a:cubicBezTo>
                  <a:cubicBezTo>
                    <a:pt x="203" y="678"/>
                    <a:pt x="203" y="680"/>
                    <a:pt x="202" y="681"/>
                  </a:cubicBezTo>
                  <a:close/>
                  <a:moveTo>
                    <a:pt x="206" y="689"/>
                  </a:moveTo>
                  <a:cubicBezTo>
                    <a:pt x="208" y="688"/>
                    <a:pt x="209" y="687"/>
                    <a:pt x="211" y="686"/>
                  </a:cubicBezTo>
                  <a:cubicBezTo>
                    <a:pt x="210" y="684"/>
                    <a:pt x="209" y="682"/>
                    <a:pt x="207" y="681"/>
                  </a:cubicBezTo>
                  <a:cubicBezTo>
                    <a:pt x="204" y="683"/>
                    <a:pt x="204" y="685"/>
                    <a:pt x="206" y="689"/>
                  </a:cubicBezTo>
                  <a:close/>
                  <a:moveTo>
                    <a:pt x="121" y="688"/>
                  </a:moveTo>
                  <a:cubicBezTo>
                    <a:pt x="122" y="687"/>
                    <a:pt x="123" y="685"/>
                    <a:pt x="124" y="683"/>
                  </a:cubicBezTo>
                  <a:cubicBezTo>
                    <a:pt x="123" y="683"/>
                    <a:pt x="123" y="683"/>
                    <a:pt x="122" y="682"/>
                  </a:cubicBezTo>
                  <a:cubicBezTo>
                    <a:pt x="122" y="685"/>
                    <a:pt x="118" y="687"/>
                    <a:pt x="121" y="688"/>
                  </a:cubicBezTo>
                  <a:close/>
                  <a:moveTo>
                    <a:pt x="128" y="688"/>
                  </a:moveTo>
                  <a:cubicBezTo>
                    <a:pt x="128" y="687"/>
                    <a:pt x="129" y="685"/>
                    <a:pt x="128" y="685"/>
                  </a:cubicBezTo>
                  <a:cubicBezTo>
                    <a:pt x="127" y="686"/>
                    <a:pt x="126" y="688"/>
                    <a:pt x="128" y="688"/>
                  </a:cubicBezTo>
                  <a:close/>
                  <a:moveTo>
                    <a:pt x="207" y="690"/>
                  </a:moveTo>
                  <a:cubicBezTo>
                    <a:pt x="207" y="691"/>
                    <a:pt x="207" y="692"/>
                    <a:pt x="208" y="692"/>
                  </a:cubicBezTo>
                  <a:cubicBezTo>
                    <a:pt x="209" y="691"/>
                    <a:pt x="211" y="689"/>
                    <a:pt x="210" y="687"/>
                  </a:cubicBezTo>
                  <a:cubicBezTo>
                    <a:pt x="210" y="689"/>
                    <a:pt x="208" y="689"/>
                    <a:pt x="207" y="690"/>
                  </a:cubicBezTo>
                  <a:close/>
                  <a:moveTo>
                    <a:pt x="203" y="691"/>
                  </a:moveTo>
                  <a:cubicBezTo>
                    <a:pt x="203" y="690"/>
                    <a:pt x="203" y="689"/>
                    <a:pt x="202" y="688"/>
                  </a:cubicBezTo>
                  <a:cubicBezTo>
                    <a:pt x="201" y="689"/>
                    <a:pt x="201" y="691"/>
                    <a:pt x="203" y="691"/>
                  </a:cubicBezTo>
                  <a:close/>
                  <a:moveTo>
                    <a:pt x="114" y="692"/>
                  </a:moveTo>
                  <a:cubicBezTo>
                    <a:pt x="115" y="692"/>
                    <a:pt x="116" y="688"/>
                    <a:pt x="115" y="688"/>
                  </a:cubicBezTo>
                  <a:cubicBezTo>
                    <a:pt x="114" y="689"/>
                    <a:pt x="114" y="690"/>
                    <a:pt x="114" y="692"/>
                  </a:cubicBezTo>
                  <a:close/>
                  <a:moveTo>
                    <a:pt x="124" y="693"/>
                  </a:moveTo>
                  <a:cubicBezTo>
                    <a:pt x="126" y="694"/>
                    <a:pt x="126" y="692"/>
                    <a:pt x="128" y="692"/>
                  </a:cubicBezTo>
                  <a:cubicBezTo>
                    <a:pt x="127" y="691"/>
                    <a:pt x="126" y="690"/>
                    <a:pt x="125" y="689"/>
                  </a:cubicBezTo>
                  <a:cubicBezTo>
                    <a:pt x="125" y="691"/>
                    <a:pt x="122" y="692"/>
                    <a:pt x="124" y="693"/>
                  </a:cubicBezTo>
                  <a:close/>
                  <a:moveTo>
                    <a:pt x="205" y="696"/>
                  </a:moveTo>
                  <a:cubicBezTo>
                    <a:pt x="206" y="696"/>
                    <a:pt x="205" y="693"/>
                    <a:pt x="204" y="693"/>
                  </a:cubicBezTo>
                  <a:cubicBezTo>
                    <a:pt x="204" y="694"/>
                    <a:pt x="204" y="696"/>
                    <a:pt x="205" y="696"/>
                  </a:cubicBezTo>
                  <a:close/>
                  <a:moveTo>
                    <a:pt x="223" y="697"/>
                  </a:moveTo>
                  <a:cubicBezTo>
                    <a:pt x="224" y="698"/>
                    <a:pt x="225" y="700"/>
                    <a:pt x="226" y="698"/>
                  </a:cubicBezTo>
                  <a:cubicBezTo>
                    <a:pt x="226" y="696"/>
                    <a:pt x="225" y="695"/>
                    <a:pt x="224" y="693"/>
                  </a:cubicBezTo>
                  <a:cubicBezTo>
                    <a:pt x="223" y="694"/>
                    <a:pt x="222" y="695"/>
                    <a:pt x="223" y="697"/>
                  </a:cubicBezTo>
                  <a:close/>
                  <a:moveTo>
                    <a:pt x="116" y="696"/>
                  </a:moveTo>
                  <a:cubicBezTo>
                    <a:pt x="118" y="697"/>
                    <a:pt x="118" y="694"/>
                    <a:pt x="116" y="694"/>
                  </a:cubicBezTo>
                  <a:cubicBezTo>
                    <a:pt x="116" y="695"/>
                    <a:pt x="116" y="696"/>
                    <a:pt x="116" y="696"/>
                  </a:cubicBezTo>
                  <a:close/>
                  <a:moveTo>
                    <a:pt x="210" y="699"/>
                  </a:moveTo>
                  <a:cubicBezTo>
                    <a:pt x="212" y="699"/>
                    <a:pt x="211" y="702"/>
                    <a:pt x="213" y="701"/>
                  </a:cubicBezTo>
                  <a:cubicBezTo>
                    <a:pt x="214" y="700"/>
                    <a:pt x="215" y="700"/>
                    <a:pt x="216" y="698"/>
                  </a:cubicBezTo>
                  <a:cubicBezTo>
                    <a:pt x="215" y="697"/>
                    <a:pt x="215" y="695"/>
                    <a:pt x="213" y="695"/>
                  </a:cubicBezTo>
                  <a:cubicBezTo>
                    <a:pt x="212" y="697"/>
                    <a:pt x="210" y="697"/>
                    <a:pt x="210" y="699"/>
                  </a:cubicBezTo>
                  <a:close/>
                  <a:moveTo>
                    <a:pt x="201" y="700"/>
                  </a:moveTo>
                  <a:cubicBezTo>
                    <a:pt x="202" y="701"/>
                    <a:pt x="202" y="699"/>
                    <a:pt x="203" y="699"/>
                  </a:cubicBezTo>
                  <a:cubicBezTo>
                    <a:pt x="203" y="698"/>
                    <a:pt x="202" y="698"/>
                    <a:pt x="202" y="696"/>
                  </a:cubicBezTo>
                  <a:cubicBezTo>
                    <a:pt x="201" y="696"/>
                    <a:pt x="201" y="696"/>
                    <a:pt x="200" y="696"/>
                  </a:cubicBezTo>
                  <a:cubicBezTo>
                    <a:pt x="201" y="698"/>
                    <a:pt x="201" y="699"/>
                    <a:pt x="201" y="700"/>
                  </a:cubicBezTo>
                  <a:close/>
                  <a:moveTo>
                    <a:pt x="118" y="702"/>
                  </a:moveTo>
                  <a:cubicBezTo>
                    <a:pt x="121" y="702"/>
                    <a:pt x="121" y="699"/>
                    <a:pt x="119" y="699"/>
                  </a:cubicBezTo>
                  <a:cubicBezTo>
                    <a:pt x="118" y="700"/>
                    <a:pt x="118" y="701"/>
                    <a:pt x="118" y="702"/>
                  </a:cubicBezTo>
                  <a:close/>
                  <a:moveTo>
                    <a:pt x="124" y="702"/>
                  </a:moveTo>
                  <a:cubicBezTo>
                    <a:pt x="124" y="701"/>
                    <a:pt x="125" y="700"/>
                    <a:pt x="123" y="699"/>
                  </a:cubicBezTo>
                  <a:cubicBezTo>
                    <a:pt x="122" y="700"/>
                    <a:pt x="122" y="702"/>
                    <a:pt x="124" y="702"/>
                  </a:cubicBezTo>
                  <a:close/>
                  <a:moveTo>
                    <a:pt x="220" y="703"/>
                  </a:moveTo>
                  <a:cubicBezTo>
                    <a:pt x="223" y="703"/>
                    <a:pt x="221" y="700"/>
                    <a:pt x="219" y="700"/>
                  </a:cubicBezTo>
                  <a:cubicBezTo>
                    <a:pt x="219" y="701"/>
                    <a:pt x="221" y="701"/>
                    <a:pt x="220" y="703"/>
                  </a:cubicBezTo>
                  <a:close/>
                  <a:moveTo>
                    <a:pt x="214" y="705"/>
                  </a:moveTo>
                  <a:cubicBezTo>
                    <a:pt x="215" y="706"/>
                    <a:pt x="216" y="706"/>
                    <a:pt x="216" y="707"/>
                  </a:cubicBezTo>
                  <a:cubicBezTo>
                    <a:pt x="218" y="707"/>
                    <a:pt x="219" y="706"/>
                    <a:pt x="219" y="704"/>
                  </a:cubicBezTo>
                  <a:cubicBezTo>
                    <a:pt x="217" y="702"/>
                    <a:pt x="216" y="702"/>
                    <a:pt x="214" y="705"/>
                  </a:cubicBezTo>
                  <a:close/>
                  <a:moveTo>
                    <a:pt x="105" y="731"/>
                  </a:moveTo>
                  <a:cubicBezTo>
                    <a:pt x="107" y="731"/>
                    <a:pt x="108" y="732"/>
                    <a:pt x="108" y="733"/>
                  </a:cubicBezTo>
                  <a:cubicBezTo>
                    <a:pt x="109" y="728"/>
                    <a:pt x="113" y="725"/>
                    <a:pt x="112" y="719"/>
                  </a:cubicBezTo>
                  <a:cubicBezTo>
                    <a:pt x="111" y="718"/>
                    <a:pt x="110" y="721"/>
                    <a:pt x="108" y="720"/>
                  </a:cubicBezTo>
                  <a:cubicBezTo>
                    <a:pt x="104" y="715"/>
                    <a:pt x="111" y="709"/>
                    <a:pt x="111" y="703"/>
                  </a:cubicBezTo>
                  <a:cubicBezTo>
                    <a:pt x="111" y="703"/>
                    <a:pt x="111" y="703"/>
                    <a:pt x="110" y="703"/>
                  </a:cubicBezTo>
                  <a:cubicBezTo>
                    <a:pt x="104" y="708"/>
                    <a:pt x="106" y="721"/>
                    <a:pt x="105" y="731"/>
                  </a:cubicBezTo>
                  <a:close/>
                  <a:moveTo>
                    <a:pt x="201" y="706"/>
                  </a:moveTo>
                  <a:cubicBezTo>
                    <a:pt x="202" y="709"/>
                    <a:pt x="201" y="709"/>
                    <a:pt x="202" y="712"/>
                  </a:cubicBezTo>
                  <a:cubicBezTo>
                    <a:pt x="205" y="713"/>
                    <a:pt x="206" y="709"/>
                    <a:pt x="207" y="708"/>
                  </a:cubicBezTo>
                  <a:cubicBezTo>
                    <a:pt x="207" y="706"/>
                    <a:pt x="206" y="704"/>
                    <a:pt x="205" y="703"/>
                  </a:cubicBezTo>
                  <a:cubicBezTo>
                    <a:pt x="204" y="704"/>
                    <a:pt x="202" y="704"/>
                    <a:pt x="201" y="706"/>
                  </a:cubicBezTo>
                  <a:close/>
                  <a:moveTo>
                    <a:pt x="128" y="711"/>
                  </a:moveTo>
                  <a:cubicBezTo>
                    <a:pt x="128" y="709"/>
                    <a:pt x="128" y="707"/>
                    <a:pt x="128" y="705"/>
                  </a:cubicBezTo>
                  <a:cubicBezTo>
                    <a:pt x="127" y="705"/>
                    <a:pt x="127" y="705"/>
                    <a:pt x="126" y="705"/>
                  </a:cubicBezTo>
                  <a:cubicBezTo>
                    <a:pt x="125" y="707"/>
                    <a:pt x="126" y="710"/>
                    <a:pt x="128" y="711"/>
                  </a:cubicBezTo>
                  <a:close/>
                  <a:moveTo>
                    <a:pt x="222" y="708"/>
                  </a:moveTo>
                  <a:cubicBezTo>
                    <a:pt x="223" y="709"/>
                    <a:pt x="224" y="710"/>
                    <a:pt x="224" y="711"/>
                  </a:cubicBezTo>
                  <a:cubicBezTo>
                    <a:pt x="226" y="711"/>
                    <a:pt x="228" y="712"/>
                    <a:pt x="228" y="711"/>
                  </a:cubicBezTo>
                  <a:cubicBezTo>
                    <a:pt x="229" y="706"/>
                    <a:pt x="223" y="703"/>
                    <a:pt x="222" y="708"/>
                  </a:cubicBezTo>
                  <a:close/>
                  <a:moveTo>
                    <a:pt x="213" y="711"/>
                  </a:moveTo>
                  <a:cubicBezTo>
                    <a:pt x="213" y="709"/>
                    <a:pt x="212" y="707"/>
                    <a:pt x="211" y="708"/>
                  </a:cubicBezTo>
                  <a:cubicBezTo>
                    <a:pt x="213" y="708"/>
                    <a:pt x="212" y="711"/>
                    <a:pt x="213" y="711"/>
                  </a:cubicBezTo>
                  <a:close/>
                  <a:moveTo>
                    <a:pt x="207" y="715"/>
                  </a:moveTo>
                  <a:cubicBezTo>
                    <a:pt x="208" y="715"/>
                    <a:pt x="208" y="716"/>
                    <a:pt x="208" y="716"/>
                  </a:cubicBezTo>
                  <a:cubicBezTo>
                    <a:pt x="209" y="715"/>
                    <a:pt x="210" y="715"/>
                    <a:pt x="210" y="714"/>
                  </a:cubicBezTo>
                  <a:cubicBezTo>
                    <a:pt x="210" y="713"/>
                    <a:pt x="210" y="712"/>
                    <a:pt x="209" y="712"/>
                  </a:cubicBezTo>
                  <a:cubicBezTo>
                    <a:pt x="208" y="713"/>
                    <a:pt x="207" y="713"/>
                    <a:pt x="207" y="715"/>
                  </a:cubicBezTo>
                  <a:close/>
                  <a:moveTo>
                    <a:pt x="215" y="715"/>
                  </a:moveTo>
                  <a:cubicBezTo>
                    <a:pt x="215" y="717"/>
                    <a:pt x="216" y="717"/>
                    <a:pt x="216" y="718"/>
                  </a:cubicBezTo>
                  <a:cubicBezTo>
                    <a:pt x="218" y="718"/>
                    <a:pt x="219" y="717"/>
                    <a:pt x="219" y="715"/>
                  </a:cubicBezTo>
                  <a:cubicBezTo>
                    <a:pt x="217" y="715"/>
                    <a:pt x="218" y="713"/>
                    <a:pt x="216" y="714"/>
                  </a:cubicBezTo>
                  <a:cubicBezTo>
                    <a:pt x="216" y="714"/>
                    <a:pt x="216" y="716"/>
                    <a:pt x="215" y="715"/>
                  </a:cubicBezTo>
                  <a:close/>
                  <a:moveTo>
                    <a:pt x="123" y="719"/>
                  </a:moveTo>
                  <a:cubicBezTo>
                    <a:pt x="124" y="718"/>
                    <a:pt x="122" y="716"/>
                    <a:pt x="121" y="715"/>
                  </a:cubicBezTo>
                  <a:cubicBezTo>
                    <a:pt x="120" y="717"/>
                    <a:pt x="121" y="719"/>
                    <a:pt x="123" y="719"/>
                  </a:cubicBezTo>
                  <a:close/>
                  <a:moveTo>
                    <a:pt x="218" y="720"/>
                  </a:moveTo>
                  <a:cubicBezTo>
                    <a:pt x="218" y="721"/>
                    <a:pt x="218" y="723"/>
                    <a:pt x="219" y="723"/>
                  </a:cubicBezTo>
                  <a:cubicBezTo>
                    <a:pt x="220" y="721"/>
                    <a:pt x="220" y="720"/>
                    <a:pt x="222" y="720"/>
                  </a:cubicBezTo>
                  <a:cubicBezTo>
                    <a:pt x="222" y="719"/>
                    <a:pt x="221" y="718"/>
                    <a:pt x="220" y="718"/>
                  </a:cubicBezTo>
                  <a:cubicBezTo>
                    <a:pt x="219" y="718"/>
                    <a:pt x="219" y="720"/>
                    <a:pt x="218" y="720"/>
                  </a:cubicBezTo>
                  <a:close/>
                  <a:moveTo>
                    <a:pt x="213" y="718"/>
                  </a:moveTo>
                  <a:cubicBezTo>
                    <a:pt x="208" y="722"/>
                    <a:pt x="217" y="723"/>
                    <a:pt x="213" y="718"/>
                  </a:cubicBezTo>
                  <a:close/>
                  <a:moveTo>
                    <a:pt x="223" y="723"/>
                  </a:moveTo>
                  <a:cubicBezTo>
                    <a:pt x="224" y="726"/>
                    <a:pt x="226" y="728"/>
                    <a:pt x="228" y="731"/>
                  </a:cubicBezTo>
                  <a:cubicBezTo>
                    <a:pt x="228" y="726"/>
                    <a:pt x="229" y="722"/>
                    <a:pt x="226" y="719"/>
                  </a:cubicBezTo>
                  <a:cubicBezTo>
                    <a:pt x="226" y="721"/>
                    <a:pt x="224" y="722"/>
                    <a:pt x="223" y="723"/>
                  </a:cubicBezTo>
                  <a:close/>
                  <a:moveTo>
                    <a:pt x="121" y="723"/>
                  </a:moveTo>
                  <a:cubicBezTo>
                    <a:pt x="121" y="722"/>
                    <a:pt x="122" y="721"/>
                    <a:pt x="121" y="721"/>
                  </a:cubicBezTo>
                  <a:cubicBezTo>
                    <a:pt x="121" y="721"/>
                    <a:pt x="121" y="721"/>
                    <a:pt x="120" y="721"/>
                  </a:cubicBezTo>
                  <a:cubicBezTo>
                    <a:pt x="120" y="721"/>
                    <a:pt x="119" y="720"/>
                    <a:pt x="119" y="721"/>
                  </a:cubicBezTo>
                  <a:cubicBezTo>
                    <a:pt x="120" y="721"/>
                    <a:pt x="119" y="723"/>
                    <a:pt x="121" y="723"/>
                  </a:cubicBezTo>
                  <a:close/>
                  <a:moveTo>
                    <a:pt x="213" y="724"/>
                  </a:moveTo>
                  <a:cubicBezTo>
                    <a:pt x="214" y="726"/>
                    <a:pt x="214" y="727"/>
                    <a:pt x="216" y="727"/>
                  </a:cubicBezTo>
                  <a:cubicBezTo>
                    <a:pt x="217" y="726"/>
                    <a:pt x="215" y="725"/>
                    <a:pt x="216" y="724"/>
                  </a:cubicBezTo>
                  <a:cubicBezTo>
                    <a:pt x="215" y="723"/>
                    <a:pt x="214" y="724"/>
                    <a:pt x="213" y="724"/>
                  </a:cubicBezTo>
                  <a:close/>
                  <a:moveTo>
                    <a:pt x="205" y="730"/>
                  </a:moveTo>
                  <a:cubicBezTo>
                    <a:pt x="207" y="730"/>
                    <a:pt x="208" y="728"/>
                    <a:pt x="209" y="726"/>
                  </a:cubicBezTo>
                  <a:cubicBezTo>
                    <a:pt x="208" y="726"/>
                    <a:pt x="208" y="725"/>
                    <a:pt x="208" y="725"/>
                  </a:cubicBezTo>
                  <a:cubicBezTo>
                    <a:pt x="206" y="725"/>
                    <a:pt x="205" y="727"/>
                    <a:pt x="205" y="730"/>
                  </a:cubicBezTo>
                  <a:close/>
                  <a:moveTo>
                    <a:pt x="221" y="726"/>
                  </a:moveTo>
                  <a:cubicBezTo>
                    <a:pt x="222" y="728"/>
                    <a:pt x="223" y="730"/>
                    <a:pt x="225" y="731"/>
                  </a:cubicBezTo>
                  <a:cubicBezTo>
                    <a:pt x="224" y="729"/>
                    <a:pt x="224" y="727"/>
                    <a:pt x="222" y="725"/>
                  </a:cubicBezTo>
                  <a:cubicBezTo>
                    <a:pt x="222" y="726"/>
                    <a:pt x="221" y="726"/>
                    <a:pt x="221" y="726"/>
                  </a:cubicBezTo>
                  <a:close/>
                  <a:moveTo>
                    <a:pt x="127" y="730"/>
                  </a:moveTo>
                  <a:cubicBezTo>
                    <a:pt x="127" y="728"/>
                    <a:pt x="128" y="726"/>
                    <a:pt x="126" y="726"/>
                  </a:cubicBezTo>
                  <a:cubicBezTo>
                    <a:pt x="126" y="728"/>
                    <a:pt x="125" y="730"/>
                    <a:pt x="127" y="730"/>
                  </a:cubicBezTo>
                  <a:close/>
                  <a:moveTo>
                    <a:pt x="217" y="731"/>
                  </a:moveTo>
                  <a:cubicBezTo>
                    <a:pt x="217" y="733"/>
                    <a:pt x="219" y="734"/>
                    <a:pt x="220" y="736"/>
                  </a:cubicBezTo>
                  <a:cubicBezTo>
                    <a:pt x="220" y="735"/>
                    <a:pt x="222" y="735"/>
                    <a:pt x="222" y="734"/>
                  </a:cubicBezTo>
                  <a:cubicBezTo>
                    <a:pt x="220" y="733"/>
                    <a:pt x="220" y="730"/>
                    <a:pt x="218" y="729"/>
                  </a:cubicBezTo>
                  <a:cubicBezTo>
                    <a:pt x="218" y="730"/>
                    <a:pt x="217" y="730"/>
                    <a:pt x="217" y="731"/>
                  </a:cubicBezTo>
                  <a:close/>
                  <a:moveTo>
                    <a:pt x="212" y="742"/>
                  </a:moveTo>
                  <a:cubicBezTo>
                    <a:pt x="214" y="742"/>
                    <a:pt x="214" y="740"/>
                    <a:pt x="215" y="740"/>
                  </a:cubicBezTo>
                  <a:cubicBezTo>
                    <a:pt x="213" y="732"/>
                    <a:pt x="209" y="737"/>
                    <a:pt x="212" y="742"/>
                  </a:cubicBezTo>
                  <a:close/>
                  <a:moveTo>
                    <a:pt x="112" y="743"/>
                  </a:moveTo>
                  <a:cubicBezTo>
                    <a:pt x="113" y="741"/>
                    <a:pt x="114" y="739"/>
                    <a:pt x="113" y="737"/>
                  </a:cubicBezTo>
                  <a:cubicBezTo>
                    <a:pt x="112" y="739"/>
                    <a:pt x="109" y="737"/>
                    <a:pt x="109" y="736"/>
                  </a:cubicBezTo>
                  <a:cubicBezTo>
                    <a:pt x="109" y="739"/>
                    <a:pt x="109" y="742"/>
                    <a:pt x="112" y="743"/>
                  </a:cubicBezTo>
                  <a:close/>
                  <a:moveTo>
                    <a:pt x="127" y="750"/>
                  </a:moveTo>
                  <a:cubicBezTo>
                    <a:pt x="125" y="746"/>
                    <a:pt x="123" y="741"/>
                    <a:pt x="120" y="736"/>
                  </a:cubicBezTo>
                  <a:cubicBezTo>
                    <a:pt x="120" y="741"/>
                    <a:pt x="124" y="746"/>
                    <a:pt x="127" y="750"/>
                  </a:cubicBezTo>
                  <a:close/>
                  <a:moveTo>
                    <a:pt x="103" y="758"/>
                  </a:moveTo>
                  <a:cubicBezTo>
                    <a:pt x="97" y="758"/>
                    <a:pt x="94" y="764"/>
                    <a:pt x="94" y="768"/>
                  </a:cubicBezTo>
                  <a:cubicBezTo>
                    <a:pt x="101" y="764"/>
                    <a:pt x="105" y="758"/>
                    <a:pt x="111" y="752"/>
                  </a:cubicBezTo>
                  <a:cubicBezTo>
                    <a:pt x="109" y="747"/>
                    <a:pt x="108" y="742"/>
                    <a:pt x="105" y="738"/>
                  </a:cubicBezTo>
                  <a:cubicBezTo>
                    <a:pt x="105" y="745"/>
                    <a:pt x="105" y="751"/>
                    <a:pt x="103" y="758"/>
                  </a:cubicBezTo>
                  <a:close/>
                  <a:moveTo>
                    <a:pt x="226" y="740"/>
                  </a:moveTo>
                  <a:cubicBezTo>
                    <a:pt x="227" y="742"/>
                    <a:pt x="229" y="744"/>
                    <a:pt x="230" y="746"/>
                  </a:cubicBezTo>
                  <a:cubicBezTo>
                    <a:pt x="230" y="743"/>
                    <a:pt x="231" y="741"/>
                    <a:pt x="229" y="739"/>
                  </a:cubicBezTo>
                  <a:cubicBezTo>
                    <a:pt x="229" y="740"/>
                    <a:pt x="227" y="740"/>
                    <a:pt x="226" y="740"/>
                  </a:cubicBezTo>
                  <a:close/>
                  <a:moveTo>
                    <a:pt x="227" y="747"/>
                  </a:moveTo>
                  <a:cubicBezTo>
                    <a:pt x="228" y="748"/>
                    <a:pt x="229" y="747"/>
                    <a:pt x="230" y="748"/>
                  </a:cubicBezTo>
                  <a:cubicBezTo>
                    <a:pt x="231" y="746"/>
                    <a:pt x="229" y="747"/>
                    <a:pt x="229" y="746"/>
                  </a:cubicBezTo>
                  <a:cubicBezTo>
                    <a:pt x="228" y="746"/>
                    <a:pt x="227" y="746"/>
                    <a:pt x="227" y="747"/>
                  </a:cubicBezTo>
                  <a:close/>
                  <a:moveTo>
                    <a:pt x="223" y="740"/>
                  </a:moveTo>
                  <a:cubicBezTo>
                    <a:pt x="221" y="743"/>
                    <a:pt x="225" y="745"/>
                    <a:pt x="227" y="746"/>
                  </a:cubicBezTo>
                  <a:cubicBezTo>
                    <a:pt x="226" y="744"/>
                    <a:pt x="225" y="742"/>
                    <a:pt x="223" y="740"/>
                  </a:cubicBezTo>
                  <a:close/>
                  <a:moveTo>
                    <a:pt x="116" y="754"/>
                  </a:moveTo>
                  <a:cubicBezTo>
                    <a:pt x="119" y="755"/>
                    <a:pt x="122" y="758"/>
                    <a:pt x="125" y="757"/>
                  </a:cubicBezTo>
                  <a:cubicBezTo>
                    <a:pt x="124" y="753"/>
                    <a:pt x="121" y="745"/>
                    <a:pt x="117" y="741"/>
                  </a:cubicBezTo>
                  <a:cubicBezTo>
                    <a:pt x="115" y="745"/>
                    <a:pt x="116" y="749"/>
                    <a:pt x="116" y="754"/>
                  </a:cubicBezTo>
                  <a:close/>
                  <a:moveTo>
                    <a:pt x="204" y="748"/>
                  </a:moveTo>
                  <a:cubicBezTo>
                    <a:pt x="205" y="747"/>
                    <a:pt x="207" y="747"/>
                    <a:pt x="208" y="745"/>
                  </a:cubicBezTo>
                  <a:cubicBezTo>
                    <a:pt x="208" y="740"/>
                    <a:pt x="202" y="745"/>
                    <a:pt x="204" y="748"/>
                  </a:cubicBezTo>
                  <a:close/>
                  <a:moveTo>
                    <a:pt x="218" y="752"/>
                  </a:moveTo>
                  <a:cubicBezTo>
                    <a:pt x="218" y="753"/>
                    <a:pt x="219" y="754"/>
                    <a:pt x="221" y="754"/>
                  </a:cubicBezTo>
                  <a:cubicBezTo>
                    <a:pt x="221" y="753"/>
                    <a:pt x="220" y="751"/>
                    <a:pt x="219" y="751"/>
                  </a:cubicBezTo>
                  <a:cubicBezTo>
                    <a:pt x="219" y="752"/>
                    <a:pt x="219" y="752"/>
                    <a:pt x="218" y="752"/>
                  </a:cubicBezTo>
                  <a:close/>
                  <a:moveTo>
                    <a:pt x="206" y="754"/>
                  </a:moveTo>
                  <a:cubicBezTo>
                    <a:pt x="207" y="754"/>
                    <a:pt x="207" y="753"/>
                    <a:pt x="207" y="751"/>
                  </a:cubicBezTo>
                  <a:cubicBezTo>
                    <a:pt x="206" y="752"/>
                    <a:pt x="205" y="753"/>
                    <a:pt x="206" y="754"/>
                  </a:cubicBezTo>
                  <a:close/>
                  <a:moveTo>
                    <a:pt x="226" y="758"/>
                  </a:moveTo>
                  <a:cubicBezTo>
                    <a:pt x="227" y="758"/>
                    <a:pt x="228" y="758"/>
                    <a:pt x="228" y="757"/>
                  </a:cubicBezTo>
                  <a:cubicBezTo>
                    <a:pt x="226" y="756"/>
                    <a:pt x="225" y="752"/>
                    <a:pt x="223" y="752"/>
                  </a:cubicBezTo>
                  <a:cubicBezTo>
                    <a:pt x="225" y="754"/>
                    <a:pt x="225" y="756"/>
                    <a:pt x="226" y="758"/>
                  </a:cubicBezTo>
                  <a:close/>
                  <a:moveTo>
                    <a:pt x="205" y="759"/>
                  </a:moveTo>
                  <a:cubicBezTo>
                    <a:pt x="205" y="758"/>
                    <a:pt x="202" y="755"/>
                    <a:pt x="201" y="755"/>
                  </a:cubicBezTo>
                  <a:cubicBezTo>
                    <a:pt x="199" y="755"/>
                    <a:pt x="197" y="760"/>
                    <a:pt x="197" y="763"/>
                  </a:cubicBezTo>
                  <a:cubicBezTo>
                    <a:pt x="200" y="765"/>
                    <a:pt x="205" y="761"/>
                    <a:pt x="205" y="759"/>
                  </a:cubicBezTo>
                  <a:close/>
                  <a:moveTo>
                    <a:pt x="211" y="760"/>
                  </a:moveTo>
                  <a:cubicBezTo>
                    <a:pt x="213" y="760"/>
                    <a:pt x="214" y="759"/>
                    <a:pt x="214" y="757"/>
                  </a:cubicBezTo>
                  <a:cubicBezTo>
                    <a:pt x="212" y="757"/>
                    <a:pt x="212" y="759"/>
                    <a:pt x="211" y="760"/>
                  </a:cubicBezTo>
                  <a:close/>
                  <a:moveTo>
                    <a:pt x="130" y="762"/>
                  </a:moveTo>
                  <a:cubicBezTo>
                    <a:pt x="128" y="762"/>
                    <a:pt x="128" y="758"/>
                    <a:pt x="127" y="759"/>
                  </a:cubicBezTo>
                  <a:cubicBezTo>
                    <a:pt x="128" y="760"/>
                    <a:pt x="128" y="763"/>
                    <a:pt x="130" y="762"/>
                  </a:cubicBezTo>
                  <a:close/>
                  <a:moveTo>
                    <a:pt x="108" y="767"/>
                  </a:moveTo>
                  <a:cubicBezTo>
                    <a:pt x="111" y="768"/>
                    <a:pt x="110" y="762"/>
                    <a:pt x="114" y="764"/>
                  </a:cubicBezTo>
                  <a:cubicBezTo>
                    <a:pt x="113" y="762"/>
                    <a:pt x="114" y="762"/>
                    <a:pt x="114" y="761"/>
                  </a:cubicBezTo>
                  <a:cubicBezTo>
                    <a:pt x="110" y="761"/>
                    <a:pt x="106" y="762"/>
                    <a:pt x="108" y="767"/>
                  </a:cubicBezTo>
                  <a:close/>
                  <a:moveTo>
                    <a:pt x="228" y="762"/>
                  </a:moveTo>
                  <a:cubicBezTo>
                    <a:pt x="229" y="762"/>
                    <a:pt x="230" y="763"/>
                    <a:pt x="231" y="762"/>
                  </a:cubicBezTo>
                  <a:cubicBezTo>
                    <a:pt x="231" y="761"/>
                    <a:pt x="230" y="761"/>
                    <a:pt x="230" y="760"/>
                  </a:cubicBezTo>
                  <a:cubicBezTo>
                    <a:pt x="229" y="761"/>
                    <a:pt x="228" y="761"/>
                    <a:pt x="228" y="762"/>
                  </a:cubicBezTo>
                  <a:close/>
                  <a:moveTo>
                    <a:pt x="239" y="764"/>
                  </a:moveTo>
                  <a:cubicBezTo>
                    <a:pt x="238" y="763"/>
                    <a:pt x="239" y="762"/>
                    <a:pt x="239" y="761"/>
                  </a:cubicBezTo>
                  <a:cubicBezTo>
                    <a:pt x="238" y="761"/>
                    <a:pt x="235" y="760"/>
                    <a:pt x="235" y="761"/>
                  </a:cubicBezTo>
                  <a:cubicBezTo>
                    <a:pt x="235" y="763"/>
                    <a:pt x="236" y="764"/>
                    <a:pt x="239" y="764"/>
                  </a:cubicBezTo>
                  <a:close/>
                  <a:moveTo>
                    <a:pt x="125" y="766"/>
                  </a:moveTo>
                  <a:cubicBezTo>
                    <a:pt x="126" y="764"/>
                    <a:pt x="124" y="763"/>
                    <a:pt x="123" y="762"/>
                  </a:cubicBezTo>
                  <a:cubicBezTo>
                    <a:pt x="121" y="763"/>
                    <a:pt x="123" y="766"/>
                    <a:pt x="125" y="766"/>
                  </a:cubicBezTo>
                  <a:close/>
                  <a:moveTo>
                    <a:pt x="116" y="768"/>
                  </a:moveTo>
                  <a:cubicBezTo>
                    <a:pt x="117" y="769"/>
                    <a:pt x="118" y="769"/>
                    <a:pt x="118" y="770"/>
                  </a:cubicBezTo>
                  <a:cubicBezTo>
                    <a:pt x="120" y="770"/>
                    <a:pt x="119" y="768"/>
                    <a:pt x="121" y="769"/>
                  </a:cubicBezTo>
                  <a:cubicBezTo>
                    <a:pt x="121" y="767"/>
                    <a:pt x="120" y="766"/>
                    <a:pt x="120" y="764"/>
                  </a:cubicBezTo>
                  <a:cubicBezTo>
                    <a:pt x="117" y="765"/>
                    <a:pt x="117" y="766"/>
                    <a:pt x="116" y="768"/>
                  </a:cubicBezTo>
                  <a:close/>
                  <a:moveTo>
                    <a:pt x="220" y="771"/>
                  </a:moveTo>
                  <a:cubicBezTo>
                    <a:pt x="222" y="770"/>
                    <a:pt x="223" y="768"/>
                    <a:pt x="222" y="766"/>
                  </a:cubicBezTo>
                  <a:cubicBezTo>
                    <a:pt x="221" y="767"/>
                    <a:pt x="219" y="769"/>
                    <a:pt x="220" y="771"/>
                  </a:cubicBezTo>
                  <a:close/>
                  <a:moveTo>
                    <a:pt x="101" y="774"/>
                  </a:moveTo>
                  <a:cubicBezTo>
                    <a:pt x="104" y="773"/>
                    <a:pt x="107" y="771"/>
                    <a:pt x="105" y="767"/>
                  </a:cubicBezTo>
                  <a:cubicBezTo>
                    <a:pt x="102" y="768"/>
                    <a:pt x="98" y="771"/>
                    <a:pt x="101" y="774"/>
                  </a:cubicBezTo>
                  <a:close/>
                  <a:moveTo>
                    <a:pt x="232" y="772"/>
                  </a:moveTo>
                  <a:cubicBezTo>
                    <a:pt x="234" y="770"/>
                    <a:pt x="232" y="768"/>
                    <a:pt x="229" y="768"/>
                  </a:cubicBezTo>
                  <a:cubicBezTo>
                    <a:pt x="228" y="770"/>
                    <a:pt x="230" y="772"/>
                    <a:pt x="232" y="772"/>
                  </a:cubicBezTo>
                  <a:close/>
                  <a:moveTo>
                    <a:pt x="200" y="778"/>
                  </a:moveTo>
                  <a:cubicBezTo>
                    <a:pt x="206" y="779"/>
                    <a:pt x="209" y="772"/>
                    <a:pt x="212" y="769"/>
                  </a:cubicBezTo>
                  <a:cubicBezTo>
                    <a:pt x="208" y="770"/>
                    <a:pt x="203" y="775"/>
                    <a:pt x="200" y="778"/>
                  </a:cubicBezTo>
                  <a:close/>
                  <a:moveTo>
                    <a:pt x="110" y="771"/>
                  </a:moveTo>
                  <a:cubicBezTo>
                    <a:pt x="111" y="772"/>
                    <a:pt x="112" y="773"/>
                    <a:pt x="113" y="775"/>
                  </a:cubicBezTo>
                  <a:cubicBezTo>
                    <a:pt x="115" y="772"/>
                    <a:pt x="112" y="768"/>
                    <a:pt x="110" y="771"/>
                  </a:cubicBezTo>
                  <a:close/>
                  <a:moveTo>
                    <a:pt x="190" y="778"/>
                  </a:moveTo>
                  <a:cubicBezTo>
                    <a:pt x="194" y="777"/>
                    <a:pt x="197" y="774"/>
                    <a:pt x="198" y="771"/>
                  </a:cubicBezTo>
                  <a:cubicBezTo>
                    <a:pt x="196" y="774"/>
                    <a:pt x="193" y="775"/>
                    <a:pt x="190" y="778"/>
                  </a:cubicBezTo>
                  <a:close/>
                  <a:moveTo>
                    <a:pt x="239" y="771"/>
                  </a:moveTo>
                  <a:cubicBezTo>
                    <a:pt x="238" y="773"/>
                    <a:pt x="235" y="772"/>
                    <a:pt x="234" y="776"/>
                  </a:cubicBezTo>
                  <a:cubicBezTo>
                    <a:pt x="235" y="778"/>
                    <a:pt x="238" y="779"/>
                    <a:pt x="240" y="781"/>
                  </a:cubicBezTo>
                  <a:cubicBezTo>
                    <a:pt x="240" y="781"/>
                    <a:pt x="240" y="783"/>
                    <a:pt x="240" y="784"/>
                  </a:cubicBezTo>
                  <a:cubicBezTo>
                    <a:pt x="242" y="786"/>
                    <a:pt x="243" y="784"/>
                    <a:pt x="243" y="786"/>
                  </a:cubicBezTo>
                  <a:cubicBezTo>
                    <a:pt x="243" y="791"/>
                    <a:pt x="236" y="791"/>
                    <a:pt x="236" y="798"/>
                  </a:cubicBezTo>
                  <a:cubicBezTo>
                    <a:pt x="243" y="799"/>
                    <a:pt x="251" y="795"/>
                    <a:pt x="249" y="787"/>
                  </a:cubicBezTo>
                  <a:cubicBezTo>
                    <a:pt x="248" y="788"/>
                    <a:pt x="247" y="789"/>
                    <a:pt x="246" y="790"/>
                  </a:cubicBezTo>
                  <a:cubicBezTo>
                    <a:pt x="246" y="789"/>
                    <a:pt x="244" y="789"/>
                    <a:pt x="244" y="788"/>
                  </a:cubicBezTo>
                  <a:cubicBezTo>
                    <a:pt x="243" y="783"/>
                    <a:pt x="242" y="775"/>
                    <a:pt x="239" y="771"/>
                  </a:cubicBezTo>
                  <a:close/>
                  <a:moveTo>
                    <a:pt x="134" y="782"/>
                  </a:moveTo>
                  <a:cubicBezTo>
                    <a:pt x="127" y="783"/>
                    <a:pt x="126" y="768"/>
                    <a:pt x="121" y="774"/>
                  </a:cubicBezTo>
                  <a:cubicBezTo>
                    <a:pt x="125" y="777"/>
                    <a:pt x="125" y="781"/>
                    <a:pt x="129" y="784"/>
                  </a:cubicBezTo>
                  <a:cubicBezTo>
                    <a:pt x="130" y="784"/>
                    <a:pt x="130" y="783"/>
                    <a:pt x="132" y="783"/>
                  </a:cubicBezTo>
                  <a:cubicBezTo>
                    <a:pt x="133" y="783"/>
                    <a:pt x="134" y="784"/>
                    <a:pt x="134" y="785"/>
                  </a:cubicBezTo>
                  <a:cubicBezTo>
                    <a:pt x="134" y="786"/>
                    <a:pt x="132" y="786"/>
                    <a:pt x="133" y="787"/>
                  </a:cubicBezTo>
                  <a:cubicBezTo>
                    <a:pt x="134" y="788"/>
                    <a:pt x="136" y="791"/>
                    <a:pt x="138" y="790"/>
                  </a:cubicBezTo>
                  <a:cubicBezTo>
                    <a:pt x="138" y="785"/>
                    <a:pt x="136" y="785"/>
                    <a:pt x="134" y="782"/>
                  </a:cubicBezTo>
                  <a:close/>
                  <a:moveTo>
                    <a:pt x="218" y="779"/>
                  </a:moveTo>
                  <a:cubicBezTo>
                    <a:pt x="221" y="778"/>
                    <a:pt x="225" y="776"/>
                    <a:pt x="226" y="773"/>
                  </a:cubicBezTo>
                  <a:cubicBezTo>
                    <a:pt x="223" y="771"/>
                    <a:pt x="220" y="777"/>
                    <a:pt x="218" y="779"/>
                  </a:cubicBezTo>
                  <a:close/>
                  <a:moveTo>
                    <a:pt x="102" y="777"/>
                  </a:moveTo>
                  <a:cubicBezTo>
                    <a:pt x="103" y="779"/>
                    <a:pt x="104" y="780"/>
                    <a:pt x="105" y="782"/>
                  </a:cubicBezTo>
                  <a:cubicBezTo>
                    <a:pt x="107" y="781"/>
                    <a:pt x="108" y="779"/>
                    <a:pt x="110" y="778"/>
                  </a:cubicBezTo>
                  <a:cubicBezTo>
                    <a:pt x="110" y="771"/>
                    <a:pt x="105" y="774"/>
                    <a:pt x="102" y="777"/>
                  </a:cubicBezTo>
                  <a:close/>
                  <a:moveTo>
                    <a:pt x="206" y="783"/>
                  </a:moveTo>
                  <a:cubicBezTo>
                    <a:pt x="210" y="781"/>
                    <a:pt x="213" y="777"/>
                    <a:pt x="217" y="773"/>
                  </a:cubicBezTo>
                  <a:cubicBezTo>
                    <a:pt x="211" y="773"/>
                    <a:pt x="208" y="778"/>
                    <a:pt x="206" y="783"/>
                  </a:cubicBezTo>
                  <a:close/>
                  <a:moveTo>
                    <a:pt x="247" y="780"/>
                  </a:moveTo>
                  <a:cubicBezTo>
                    <a:pt x="247" y="781"/>
                    <a:pt x="247" y="786"/>
                    <a:pt x="250" y="786"/>
                  </a:cubicBezTo>
                  <a:cubicBezTo>
                    <a:pt x="250" y="780"/>
                    <a:pt x="247" y="778"/>
                    <a:pt x="247" y="774"/>
                  </a:cubicBezTo>
                  <a:cubicBezTo>
                    <a:pt x="247" y="774"/>
                    <a:pt x="246" y="774"/>
                    <a:pt x="245" y="774"/>
                  </a:cubicBezTo>
                  <a:cubicBezTo>
                    <a:pt x="246" y="777"/>
                    <a:pt x="246" y="778"/>
                    <a:pt x="247" y="780"/>
                  </a:cubicBezTo>
                  <a:close/>
                  <a:moveTo>
                    <a:pt x="95" y="779"/>
                  </a:moveTo>
                  <a:cubicBezTo>
                    <a:pt x="96" y="778"/>
                    <a:pt x="97" y="778"/>
                    <a:pt x="97" y="776"/>
                  </a:cubicBezTo>
                  <a:cubicBezTo>
                    <a:pt x="97" y="775"/>
                    <a:pt x="97" y="775"/>
                    <a:pt x="96" y="775"/>
                  </a:cubicBezTo>
                  <a:cubicBezTo>
                    <a:pt x="96" y="776"/>
                    <a:pt x="93" y="777"/>
                    <a:pt x="95" y="779"/>
                  </a:cubicBezTo>
                  <a:close/>
                  <a:moveTo>
                    <a:pt x="226" y="775"/>
                  </a:moveTo>
                  <a:cubicBezTo>
                    <a:pt x="226" y="779"/>
                    <a:pt x="221" y="778"/>
                    <a:pt x="220" y="782"/>
                  </a:cubicBezTo>
                  <a:cubicBezTo>
                    <a:pt x="223" y="780"/>
                    <a:pt x="227" y="778"/>
                    <a:pt x="228" y="775"/>
                  </a:cubicBezTo>
                  <a:cubicBezTo>
                    <a:pt x="228" y="776"/>
                    <a:pt x="227" y="775"/>
                    <a:pt x="226" y="775"/>
                  </a:cubicBezTo>
                  <a:close/>
                  <a:moveTo>
                    <a:pt x="192" y="782"/>
                  </a:moveTo>
                  <a:cubicBezTo>
                    <a:pt x="193" y="781"/>
                    <a:pt x="197" y="778"/>
                    <a:pt x="195" y="777"/>
                  </a:cubicBezTo>
                  <a:cubicBezTo>
                    <a:pt x="194" y="779"/>
                    <a:pt x="192" y="778"/>
                    <a:pt x="192" y="782"/>
                  </a:cubicBezTo>
                  <a:close/>
                  <a:moveTo>
                    <a:pt x="117" y="780"/>
                  </a:moveTo>
                  <a:cubicBezTo>
                    <a:pt x="117" y="779"/>
                    <a:pt x="119" y="779"/>
                    <a:pt x="118" y="777"/>
                  </a:cubicBezTo>
                  <a:cubicBezTo>
                    <a:pt x="117" y="777"/>
                    <a:pt x="117" y="777"/>
                    <a:pt x="116" y="777"/>
                  </a:cubicBezTo>
                  <a:cubicBezTo>
                    <a:pt x="117" y="778"/>
                    <a:pt x="116" y="780"/>
                    <a:pt x="117" y="780"/>
                  </a:cubicBezTo>
                  <a:close/>
                  <a:moveTo>
                    <a:pt x="223" y="786"/>
                  </a:moveTo>
                  <a:cubicBezTo>
                    <a:pt x="228" y="789"/>
                    <a:pt x="230" y="783"/>
                    <a:pt x="234" y="782"/>
                  </a:cubicBezTo>
                  <a:cubicBezTo>
                    <a:pt x="233" y="774"/>
                    <a:pt x="225" y="782"/>
                    <a:pt x="223" y="786"/>
                  </a:cubicBezTo>
                  <a:close/>
                  <a:moveTo>
                    <a:pt x="190" y="779"/>
                  </a:moveTo>
                  <a:cubicBezTo>
                    <a:pt x="187" y="780"/>
                    <a:pt x="186" y="782"/>
                    <a:pt x="184" y="784"/>
                  </a:cubicBezTo>
                  <a:cubicBezTo>
                    <a:pt x="187" y="783"/>
                    <a:pt x="188" y="781"/>
                    <a:pt x="190" y="779"/>
                  </a:cubicBezTo>
                  <a:close/>
                  <a:moveTo>
                    <a:pt x="96" y="783"/>
                  </a:moveTo>
                  <a:cubicBezTo>
                    <a:pt x="98" y="784"/>
                    <a:pt x="98" y="786"/>
                    <a:pt x="100" y="787"/>
                  </a:cubicBezTo>
                  <a:cubicBezTo>
                    <a:pt x="104" y="785"/>
                    <a:pt x="99" y="780"/>
                    <a:pt x="99" y="780"/>
                  </a:cubicBezTo>
                  <a:cubicBezTo>
                    <a:pt x="98" y="781"/>
                    <a:pt x="97" y="782"/>
                    <a:pt x="96" y="783"/>
                  </a:cubicBezTo>
                  <a:close/>
                  <a:moveTo>
                    <a:pt x="195" y="786"/>
                  </a:moveTo>
                  <a:cubicBezTo>
                    <a:pt x="197" y="785"/>
                    <a:pt x="199" y="783"/>
                    <a:pt x="200" y="781"/>
                  </a:cubicBezTo>
                  <a:cubicBezTo>
                    <a:pt x="198" y="779"/>
                    <a:pt x="194" y="783"/>
                    <a:pt x="195" y="786"/>
                  </a:cubicBezTo>
                  <a:close/>
                  <a:moveTo>
                    <a:pt x="108" y="786"/>
                  </a:moveTo>
                  <a:cubicBezTo>
                    <a:pt x="110" y="786"/>
                    <a:pt x="114" y="783"/>
                    <a:pt x="112" y="781"/>
                  </a:cubicBezTo>
                  <a:cubicBezTo>
                    <a:pt x="111" y="783"/>
                    <a:pt x="108" y="783"/>
                    <a:pt x="108" y="786"/>
                  </a:cubicBezTo>
                  <a:close/>
                  <a:moveTo>
                    <a:pt x="123" y="789"/>
                  </a:moveTo>
                  <a:cubicBezTo>
                    <a:pt x="124" y="787"/>
                    <a:pt x="122" y="784"/>
                    <a:pt x="120" y="784"/>
                  </a:cubicBezTo>
                  <a:cubicBezTo>
                    <a:pt x="119" y="786"/>
                    <a:pt x="121" y="789"/>
                    <a:pt x="123" y="789"/>
                  </a:cubicBezTo>
                  <a:close/>
                  <a:moveTo>
                    <a:pt x="212" y="790"/>
                  </a:moveTo>
                  <a:cubicBezTo>
                    <a:pt x="214" y="789"/>
                    <a:pt x="218" y="786"/>
                    <a:pt x="216" y="784"/>
                  </a:cubicBezTo>
                  <a:cubicBezTo>
                    <a:pt x="215" y="787"/>
                    <a:pt x="211" y="788"/>
                    <a:pt x="212" y="790"/>
                  </a:cubicBezTo>
                  <a:close/>
                  <a:moveTo>
                    <a:pt x="234" y="787"/>
                  </a:moveTo>
                  <a:cubicBezTo>
                    <a:pt x="236" y="786"/>
                    <a:pt x="237" y="785"/>
                    <a:pt x="238" y="784"/>
                  </a:cubicBezTo>
                  <a:cubicBezTo>
                    <a:pt x="236" y="785"/>
                    <a:pt x="235" y="786"/>
                    <a:pt x="234" y="787"/>
                  </a:cubicBezTo>
                  <a:close/>
                  <a:moveTo>
                    <a:pt x="198" y="790"/>
                  </a:moveTo>
                  <a:cubicBezTo>
                    <a:pt x="199" y="789"/>
                    <a:pt x="201" y="788"/>
                    <a:pt x="202" y="786"/>
                  </a:cubicBezTo>
                  <a:cubicBezTo>
                    <a:pt x="200" y="786"/>
                    <a:pt x="199" y="788"/>
                    <a:pt x="198" y="790"/>
                  </a:cubicBezTo>
                  <a:close/>
                  <a:moveTo>
                    <a:pt x="89" y="790"/>
                  </a:moveTo>
                  <a:cubicBezTo>
                    <a:pt x="92" y="790"/>
                    <a:pt x="90" y="793"/>
                    <a:pt x="93" y="793"/>
                  </a:cubicBezTo>
                  <a:cubicBezTo>
                    <a:pt x="93" y="792"/>
                    <a:pt x="93" y="791"/>
                    <a:pt x="94" y="791"/>
                  </a:cubicBezTo>
                  <a:cubicBezTo>
                    <a:pt x="94" y="787"/>
                    <a:pt x="91" y="784"/>
                    <a:pt x="89" y="790"/>
                  </a:cubicBezTo>
                  <a:close/>
                  <a:moveTo>
                    <a:pt x="187" y="793"/>
                  </a:moveTo>
                  <a:cubicBezTo>
                    <a:pt x="189" y="792"/>
                    <a:pt x="192" y="791"/>
                    <a:pt x="192" y="788"/>
                  </a:cubicBezTo>
                  <a:cubicBezTo>
                    <a:pt x="190" y="789"/>
                    <a:pt x="188" y="791"/>
                    <a:pt x="187" y="793"/>
                  </a:cubicBezTo>
                  <a:close/>
                  <a:moveTo>
                    <a:pt x="115" y="795"/>
                  </a:moveTo>
                  <a:cubicBezTo>
                    <a:pt x="116" y="794"/>
                    <a:pt x="118" y="794"/>
                    <a:pt x="118" y="792"/>
                  </a:cubicBezTo>
                  <a:cubicBezTo>
                    <a:pt x="116" y="791"/>
                    <a:pt x="118" y="789"/>
                    <a:pt x="116" y="789"/>
                  </a:cubicBezTo>
                  <a:cubicBezTo>
                    <a:pt x="115" y="791"/>
                    <a:pt x="114" y="793"/>
                    <a:pt x="115" y="795"/>
                  </a:cubicBezTo>
                  <a:close/>
                  <a:moveTo>
                    <a:pt x="234" y="791"/>
                  </a:moveTo>
                  <a:cubicBezTo>
                    <a:pt x="236" y="792"/>
                    <a:pt x="237" y="789"/>
                    <a:pt x="236" y="789"/>
                  </a:cubicBezTo>
                  <a:cubicBezTo>
                    <a:pt x="236" y="790"/>
                    <a:pt x="234" y="790"/>
                    <a:pt x="234" y="791"/>
                  </a:cubicBezTo>
                  <a:close/>
                  <a:moveTo>
                    <a:pt x="200" y="793"/>
                  </a:moveTo>
                  <a:cubicBezTo>
                    <a:pt x="201" y="792"/>
                    <a:pt x="202" y="792"/>
                    <a:pt x="202" y="791"/>
                  </a:cubicBezTo>
                  <a:cubicBezTo>
                    <a:pt x="201" y="791"/>
                    <a:pt x="199" y="793"/>
                    <a:pt x="200" y="793"/>
                  </a:cubicBezTo>
                  <a:close/>
                  <a:moveTo>
                    <a:pt x="215" y="793"/>
                  </a:moveTo>
                  <a:cubicBezTo>
                    <a:pt x="215" y="795"/>
                    <a:pt x="216" y="794"/>
                    <a:pt x="216" y="795"/>
                  </a:cubicBezTo>
                  <a:cubicBezTo>
                    <a:pt x="218" y="794"/>
                    <a:pt x="221" y="792"/>
                    <a:pt x="221" y="791"/>
                  </a:cubicBezTo>
                  <a:cubicBezTo>
                    <a:pt x="219" y="792"/>
                    <a:pt x="217" y="793"/>
                    <a:pt x="215" y="793"/>
                  </a:cubicBezTo>
                  <a:close/>
                  <a:moveTo>
                    <a:pt x="129" y="796"/>
                  </a:moveTo>
                  <a:cubicBezTo>
                    <a:pt x="127" y="796"/>
                    <a:pt x="127" y="793"/>
                    <a:pt x="125" y="792"/>
                  </a:cubicBezTo>
                  <a:cubicBezTo>
                    <a:pt x="126" y="794"/>
                    <a:pt x="127" y="797"/>
                    <a:pt x="129" y="796"/>
                  </a:cubicBezTo>
                  <a:close/>
                  <a:moveTo>
                    <a:pt x="89" y="796"/>
                  </a:moveTo>
                  <a:cubicBezTo>
                    <a:pt x="89" y="794"/>
                    <a:pt x="88" y="794"/>
                    <a:pt x="86" y="793"/>
                  </a:cubicBezTo>
                  <a:cubicBezTo>
                    <a:pt x="85" y="795"/>
                    <a:pt x="86" y="796"/>
                    <a:pt x="89" y="796"/>
                  </a:cubicBezTo>
                  <a:close/>
                  <a:moveTo>
                    <a:pt x="207" y="796"/>
                  </a:moveTo>
                  <a:cubicBezTo>
                    <a:pt x="208" y="796"/>
                    <a:pt x="207" y="798"/>
                    <a:pt x="208" y="797"/>
                  </a:cubicBezTo>
                  <a:cubicBezTo>
                    <a:pt x="209" y="796"/>
                    <a:pt x="212" y="794"/>
                    <a:pt x="210" y="793"/>
                  </a:cubicBezTo>
                  <a:cubicBezTo>
                    <a:pt x="209" y="795"/>
                    <a:pt x="208" y="795"/>
                    <a:pt x="207" y="796"/>
                  </a:cubicBezTo>
                  <a:close/>
                  <a:moveTo>
                    <a:pt x="108" y="798"/>
                  </a:moveTo>
                  <a:cubicBezTo>
                    <a:pt x="110" y="798"/>
                    <a:pt x="112" y="798"/>
                    <a:pt x="112" y="796"/>
                  </a:cubicBezTo>
                  <a:cubicBezTo>
                    <a:pt x="110" y="792"/>
                    <a:pt x="106" y="795"/>
                    <a:pt x="108" y="798"/>
                  </a:cubicBezTo>
                  <a:close/>
                  <a:moveTo>
                    <a:pt x="121" y="796"/>
                  </a:moveTo>
                  <a:cubicBezTo>
                    <a:pt x="122" y="797"/>
                    <a:pt x="124" y="801"/>
                    <a:pt x="124" y="803"/>
                  </a:cubicBezTo>
                  <a:cubicBezTo>
                    <a:pt x="126" y="803"/>
                    <a:pt x="128" y="803"/>
                    <a:pt x="129" y="802"/>
                  </a:cubicBezTo>
                  <a:cubicBezTo>
                    <a:pt x="126" y="801"/>
                    <a:pt x="125" y="795"/>
                    <a:pt x="121" y="796"/>
                  </a:cubicBezTo>
                  <a:close/>
                  <a:moveTo>
                    <a:pt x="98" y="800"/>
                  </a:moveTo>
                  <a:cubicBezTo>
                    <a:pt x="100" y="800"/>
                    <a:pt x="101" y="798"/>
                    <a:pt x="101" y="797"/>
                  </a:cubicBezTo>
                  <a:cubicBezTo>
                    <a:pt x="98" y="796"/>
                    <a:pt x="99" y="799"/>
                    <a:pt x="98" y="800"/>
                  </a:cubicBezTo>
                  <a:close/>
                  <a:moveTo>
                    <a:pt x="226" y="797"/>
                  </a:moveTo>
                  <a:cubicBezTo>
                    <a:pt x="227" y="798"/>
                    <a:pt x="228" y="799"/>
                    <a:pt x="229" y="798"/>
                  </a:cubicBezTo>
                  <a:cubicBezTo>
                    <a:pt x="229" y="796"/>
                    <a:pt x="226" y="796"/>
                    <a:pt x="226" y="797"/>
                  </a:cubicBezTo>
                  <a:close/>
                  <a:moveTo>
                    <a:pt x="120" y="800"/>
                  </a:moveTo>
                  <a:cubicBezTo>
                    <a:pt x="120" y="799"/>
                    <a:pt x="120" y="798"/>
                    <a:pt x="119" y="798"/>
                  </a:cubicBezTo>
                  <a:cubicBezTo>
                    <a:pt x="118" y="799"/>
                    <a:pt x="119" y="800"/>
                    <a:pt x="120" y="800"/>
                  </a:cubicBezTo>
                  <a:close/>
                  <a:moveTo>
                    <a:pt x="115" y="804"/>
                  </a:moveTo>
                  <a:cubicBezTo>
                    <a:pt x="116" y="804"/>
                    <a:pt x="117" y="804"/>
                    <a:pt x="118" y="803"/>
                  </a:cubicBezTo>
                  <a:cubicBezTo>
                    <a:pt x="117" y="803"/>
                    <a:pt x="117" y="802"/>
                    <a:pt x="115" y="802"/>
                  </a:cubicBezTo>
                  <a:cubicBezTo>
                    <a:pt x="115" y="803"/>
                    <a:pt x="114" y="802"/>
                    <a:pt x="115" y="8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5" name="Freeform 7"/>
            <p:cNvSpPr>
              <a:spLocks noEditPoints="1"/>
            </p:cNvSpPr>
            <p:nvPr/>
          </p:nvSpPr>
          <p:spPr bwMode="auto">
            <a:xfrm>
              <a:off x="3454" y="1736"/>
              <a:ext cx="304" cy="412"/>
            </a:xfrm>
            <a:custGeom>
              <a:avLst/>
              <a:gdLst>
                <a:gd name="T0" fmla="*/ 84 w 128"/>
                <a:gd name="T1" fmla="*/ 167 h 174"/>
                <a:gd name="T2" fmla="*/ 37 w 128"/>
                <a:gd name="T3" fmla="*/ 9 h 174"/>
                <a:gd name="T4" fmla="*/ 49 w 128"/>
                <a:gd name="T5" fmla="*/ 13 h 174"/>
                <a:gd name="T6" fmla="*/ 48 w 128"/>
                <a:gd name="T7" fmla="*/ 16 h 174"/>
                <a:gd name="T8" fmla="*/ 65 w 128"/>
                <a:gd name="T9" fmla="*/ 22 h 174"/>
                <a:gd name="T10" fmla="*/ 86 w 128"/>
                <a:gd name="T11" fmla="*/ 30 h 174"/>
                <a:gd name="T12" fmla="*/ 60 w 128"/>
                <a:gd name="T13" fmla="*/ 29 h 174"/>
                <a:gd name="T14" fmla="*/ 109 w 128"/>
                <a:gd name="T15" fmla="*/ 44 h 174"/>
                <a:gd name="T16" fmla="*/ 61 w 128"/>
                <a:gd name="T17" fmla="*/ 37 h 174"/>
                <a:gd name="T18" fmla="*/ 77 w 128"/>
                <a:gd name="T19" fmla="*/ 38 h 174"/>
                <a:gd name="T20" fmla="*/ 46 w 128"/>
                <a:gd name="T21" fmla="*/ 48 h 174"/>
                <a:gd name="T22" fmla="*/ 81 w 128"/>
                <a:gd name="T23" fmla="*/ 44 h 174"/>
                <a:gd name="T24" fmla="*/ 75 w 128"/>
                <a:gd name="T25" fmla="*/ 43 h 174"/>
                <a:gd name="T26" fmla="*/ 59 w 128"/>
                <a:gd name="T27" fmla="*/ 45 h 174"/>
                <a:gd name="T28" fmla="*/ 98 w 128"/>
                <a:gd name="T29" fmla="*/ 50 h 174"/>
                <a:gd name="T30" fmla="*/ 17 w 128"/>
                <a:gd name="T31" fmla="*/ 55 h 174"/>
                <a:gd name="T32" fmla="*/ 63 w 128"/>
                <a:gd name="T33" fmla="*/ 54 h 174"/>
                <a:gd name="T34" fmla="*/ 52 w 128"/>
                <a:gd name="T35" fmla="*/ 60 h 174"/>
                <a:gd name="T36" fmla="*/ 45 w 128"/>
                <a:gd name="T37" fmla="*/ 55 h 174"/>
                <a:gd name="T38" fmla="*/ 91 w 128"/>
                <a:gd name="T39" fmla="*/ 58 h 174"/>
                <a:gd name="T40" fmla="*/ 71 w 128"/>
                <a:gd name="T41" fmla="*/ 62 h 174"/>
                <a:gd name="T42" fmla="*/ 102 w 128"/>
                <a:gd name="T43" fmla="*/ 68 h 174"/>
                <a:gd name="T44" fmla="*/ 60 w 128"/>
                <a:gd name="T45" fmla="*/ 64 h 174"/>
                <a:gd name="T46" fmla="*/ 71 w 128"/>
                <a:gd name="T47" fmla="*/ 71 h 174"/>
                <a:gd name="T48" fmla="*/ 96 w 128"/>
                <a:gd name="T49" fmla="*/ 73 h 174"/>
                <a:gd name="T50" fmla="*/ 41 w 128"/>
                <a:gd name="T51" fmla="*/ 74 h 174"/>
                <a:gd name="T52" fmla="*/ 105 w 128"/>
                <a:gd name="T53" fmla="*/ 73 h 174"/>
                <a:gd name="T54" fmla="*/ 90 w 128"/>
                <a:gd name="T55" fmla="*/ 78 h 174"/>
                <a:gd name="T56" fmla="*/ 4 w 128"/>
                <a:gd name="T57" fmla="*/ 93 h 174"/>
                <a:gd name="T58" fmla="*/ 10 w 128"/>
                <a:gd name="T59" fmla="*/ 79 h 174"/>
                <a:gd name="T60" fmla="*/ 22 w 128"/>
                <a:gd name="T61" fmla="*/ 90 h 174"/>
                <a:gd name="T62" fmla="*/ 34 w 128"/>
                <a:gd name="T63" fmla="*/ 84 h 174"/>
                <a:gd name="T64" fmla="*/ 63 w 128"/>
                <a:gd name="T65" fmla="*/ 97 h 174"/>
                <a:gd name="T66" fmla="*/ 40 w 128"/>
                <a:gd name="T67" fmla="*/ 93 h 174"/>
                <a:gd name="T68" fmla="*/ 58 w 128"/>
                <a:gd name="T69" fmla="*/ 89 h 174"/>
                <a:gd name="T70" fmla="*/ 120 w 128"/>
                <a:gd name="T71" fmla="*/ 97 h 174"/>
                <a:gd name="T72" fmla="*/ 69 w 128"/>
                <a:gd name="T73" fmla="*/ 96 h 174"/>
                <a:gd name="T74" fmla="*/ 92 w 128"/>
                <a:gd name="T75" fmla="*/ 103 h 174"/>
                <a:gd name="T76" fmla="*/ 22 w 128"/>
                <a:gd name="T77" fmla="*/ 98 h 174"/>
                <a:gd name="T78" fmla="*/ 40 w 128"/>
                <a:gd name="T79" fmla="*/ 99 h 174"/>
                <a:gd name="T80" fmla="*/ 59 w 128"/>
                <a:gd name="T81" fmla="*/ 106 h 174"/>
                <a:gd name="T82" fmla="*/ 70 w 128"/>
                <a:gd name="T83" fmla="*/ 113 h 174"/>
                <a:gd name="T84" fmla="*/ 86 w 128"/>
                <a:gd name="T85" fmla="*/ 105 h 174"/>
                <a:gd name="T86" fmla="*/ 18 w 128"/>
                <a:gd name="T87" fmla="*/ 108 h 174"/>
                <a:gd name="T88" fmla="*/ 64 w 128"/>
                <a:gd name="T89" fmla="*/ 117 h 174"/>
                <a:gd name="T90" fmla="*/ 59 w 128"/>
                <a:gd name="T91" fmla="*/ 113 h 174"/>
                <a:gd name="T92" fmla="*/ 80 w 128"/>
                <a:gd name="T93" fmla="*/ 114 h 174"/>
                <a:gd name="T94" fmla="*/ 68 w 128"/>
                <a:gd name="T95" fmla="*/ 125 h 174"/>
                <a:gd name="T96" fmla="*/ 56 w 128"/>
                <a:gd name="T97" fmla="*/ 118 h 174"/>
                <a:gd name="T98" fmla="*/ 47 w 128"/>
                <a:gd name="T99" fmla="*/ 126 h 174"/>
                <a:gd name="T100" fmla="*/ 82 w 128"/>
                <a:gd name="T101" fmla="*/ 131 h 174"/>
                <a:gd name="T102" fmla="*/ 62 w 128"/>
                <a:gd name="T103" fmla="*/ 126 h 174"/>
                <a:gd name="T104" fmla="*/ 28 w 128"/>
                <a:gd name="T105" fmla="*/ 135 h 174"/>
                <a:gd name="T106" fmla="*/ 98 w 128"/>
                <a:gd name="T107" fmla="*/ 140 h 174"/>
                <a:gd name="T108" fmla="*/ 66 w 128"/>
                <a:gd name="T109" fmla="*/ 141 h 174"/>
                <a:gd name="T110" fmla="*/ 87 w 128"/>
                <a:gd name="T111" fmla="*/ 148 h 174"/>
                <a:gd name="T112" fmla="*/ 36 w 128"/>
                <a:gd name="T113" fmla="*/ 142 h 174"/>
                <a:gd name="T114" fmla="*/ 61 w 128"/>
                <a:gd name="T115" fmla="*/ 151 h 174"/>
                <a:gd name="T116" fmla="*/ 49 w 128"/>
                <a:gd name="T117" fmla="*/ 160 h 174"/>
                <a:gd name="T118" fmla="*/ 76 w 128"/>
                <a:gd name="T119" fmla="*/ 162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74">
                  <a:moveTo>
                    <a:pt x="78" y="6"/>
                  </a:moveTo>
                  <a:cubicBezTo>
                    <a:pt x="79" y="8"/>
                    <a:pt x="76" y="6"/>
                    <a:pt x="76" y="8"/>
                  </a:cubicBezTo>
                  <a:cubicBezTo>
                    <a:pt x="78" y="10"/>
                    <a:pt x="81" y="7"/>
                    <a:pt x="82" y="7"/>
                  </a:cubicBezTo>
                  <a:cubicBezTo>
                    <a:pt x="83" y="7"/>
                    <a:pt x="83" y="9"/>
                    <a:pt x="84" y="9"/>
                  </a:cubicBezTo>
                  <a:cubicBezTo>
                    <a:pt x="94" y="11"/>
                    <a:pt x="104" y="14"/>
                    <a:pt x="107" y="23"/>
                  </a:cubicBezTo>
                  <a:cubicBezTo>
                    <a:pt x="116" y="30"/>
                    <a:pt x="121" y="43"/>
                    <a:pt x="124" y="57"/>
                  </a:cubicBezTo>
                  <a:cubicBezTo>
                    <a:pt x="126" y="61"/>
                    <a:pt x="125" y="67"/>
                    <a:pt x="126" y="72"/>
                  </a:cubicBezTo>
                  <a:cubicBezTo>
                    <a:pt x="127" y="78"/>
                    <a:pt x="127" y="80"/>
                    <a:pt x="127" y="87"/>
                  </a:cubicBezTo>
                  <a:cubicBezTo>
                    <a:pt x="126" y="91"/>
                    <a:pt x="128" y="96"/>
                    <a:pt x="127" y="100"/>
                  </a:cubicBezTo>
                  <a:cubicBezTo>
                    <a:pt x="127" y="105"/>
                    <a:pt x="125" y="109"/>
                    <a:pt x="124" y="114"/>
                  </a:cubicBezTo>
                  <a:cubicBezTo>
                    <a:pt x="123" y="125"/>
                    <a:pt x="115" y="138"/>
                    <a:pt x="109" y="147"/>
                  </a:cubicBezTo>
                  <a:cubicBezTo>
                    <a:pt x="102" y="156"/>
                    <a:pt x="92" y="161"/>
                    <a:pt x="84" y="167"/>
                  </a:cubicBezTo>
                  <a:cubicBezTo>
                    <a:pt x="82" y="169"/>
                    <a:pt x="83" y="173"/>
                    <a:pt x="81" y="174"/>
                  </a:cubicBezTo>
                  <a:cubicBezTo>
                    <a:pt x="78" y="173"/>
                    <a:pt x="81" y="170"/>
                    <a:pt x="80" y="168"/>
                  </a:cubicBezTo>
                  <a:cubicBezTo>
                    <a:pt x="68" y="169"/>
                    <a:pt x="55" y="171"/>
                    <a:pt x="46" y="165"/>
                  </a:cubicBezTo>
                  <a:cubicBezTo>
                    <a:pt x="44" y="165"/>
                    <a:pt x="48" y="167"/>
                    <a:pt x="46" y="167"/>
                  </a:cubicBezTo>
                  <a:cubicBezTo>
                    <a:pt x="42" y="167"/>
                    <a:pt x="41" y="165"/>
                    <a:pt x="41" y="163"/>
                  </a:cubicBezTo>
                  <a:cubicBezTo>
                    <a:pt x="36" y="160"/>
                    <a:pt x="32" y="158"/>
                    <a:pt x="28" y="155"/>
                  </a:cubicBezTo>
                  <a:cubicBezTo>
                    <a:pt x="18" y="147"/>
                    <a:pt x="13" y="136"/>
                    <a:pt x="7" y="121"/>
                  </a:cubicBezTo>
                  <a:cubicBezTo>
                    <a:pt x="6" y="119"/>
                    <a:pt x="6" y="113"/>
                    <a:pt x="5" y="109"/>
                  </a:cubicBezTo>
                  <a:cubicBezTo>
                    <a:pt x="4" y="106"/>
                    <a:pt x="1" y="102"/>
                    <a:pt x="1" y="98"/>
                  </a:cubicBezTo>
                  <a:cubicBezTo>
                    <a:pt x="0" y="96"/>
                    <a:pt x="1" y="93"/>
                    <a:pt x="1" y="90"/>
                  </a:cubicBezTo>
                  <a:cubicBezTo>
                    <a:pt x="2" y="69"/>
                    <a:pt x="7" y="51"/>
                    <a:pt x="14" y="34"/>
                  </a:cubicBezTo>
                  <a:cubicBezTo>
                    <a:pt x="21" y="25"/>
                    <a:pt x="28" y="16"/>
                    <a:pt x="37" y="9"/>
                  </a:cubicBezTo>
                  <a:cubicBezTo>
                    <a:pt x="47" y="4"/>
                    <a:pt x="66" y="0"/>
                    <a:pt x="78" y="6"/>
                  </a:cubicBezTo>
                  <a:close/>
                  <a:moveTo>
                    <a:pt x="70" y="9"/>
                  </a:moveTo>
                  <a:cubicBezTo>
                    <a:pt x="72" y="9"/>
                    <a:pt x="75" y="11"/>
                    <a:pt x="76" y="9"/>
                  </a:cubicBezTo>
                  <a:cubicBezTo>
                    <a:pt x="75" y="9"/>
                    <a:pt x="70" y="8"/>
                    <a:pt x="70" y="9"/>
                  </a:cubicBezTo>
                  <a:close/>
                  <a:moveTo>
                    <a:pt x="53" y="21"/>
                  </a:moveTo>
                  <a:cubicBezTo>
                    <a:pt x="55" y="20"/>
                    <a:pt x="56" y="18"/>
                    <a:pt x="58" y="17"/>
                  </a:cubicBezTo>
                  <a:cubicBezTo>
                    <a:pt x="58" y="16"/>
                    <a:pt x="58" y="15"/>
                    <a:pt x="58" y="14"/>
                  </a:cubicBezTo>
                  <a:cubicBezTo>
                    <a:pt x="59" y="14"/>
                    <a:pt x="60" y="13"/>
                    <a:pt x="60" y="13"/>
                  </a:cubicBezTo>
                  <a:cubicBezTo>
                    <a:pt x="61" y="13"/>
                    <a:pt x="61" y="14"/>
                    <a:pt x="61" y="14"/>
                  </a:cubicBezTo>
                  <a:cubicBezTo>
                    <a:pt x="63" y="14"/>
                    <a:pt x="64" y="13"/>
                    <a:pt x="65" y="12"/>
                  </a:cubicBezTo>
                  <a:cubicBezTo>
                    <a:pt x="57" y="9"/>
                    <a:pt x="54" y="17"/>
                    <a:pt x="53" y="21"/>
                  </a:cubicBezTo>
                  <a:close/>
                  <a:moveTo>
                    <a:pt x="49" y="13"/>
                  </a:moveTo>
                  <a:cubicBezTo>
                    <a:pt x="51" y="13"/>
                    <a:pt x="53" y="13"/>
                    <a:pt x="53" y="12"/>
                  </a:cubicBezTo>
                  <a:cubicBezTo>
                    <a:pt x="52" y="12"/>
                    <a:pt x="50" y="11"/>
                    <a:pt x="49" y="13"/>
                  </a:cubicBezTo>
                  <a:close/>
                  <a:moveTo>
                    <a:pt x="66" y="17"/>
                  </a:moveTo>
                  <a:cubicBezTo>
                    <a:pt x="68" y="16"/>
                    <a:pt x="71" y="18"/>
                    <a:pt x="72" y="14"/>
                  </a:cubicBezTo>
                  <a:cubicBezTo>
                    <a:pt x="69" y="15"/>
                    <a:pt x="70" y="13"/>
                    <a:pt x="68" y="13"/>
                  </a:cubicBezTo>
                  <a:cubicBezTo>
                    <a:pt x="68" y="15"/>
                    <a:pt x="66" y="16"/>
                    <a:pt x="66" y="17"/>
                  </a:cubicBezTo>
                  <a:close/>
                  <a:moveTo>
                    <a:pt x="91" y="21"/>
                  </a:moveTo>
                  <a:cubicBezTo>
                    <a:pt x="102" y="20"/>
                    <a:pt x="106" y="33"/>
                    <a:pt x="112" y="36"/>
                  </a:cubicBezTo>
                  <a:cubicBezTo>
                    <a:pt x="106" y="25"/>
                    <a:pt x="96" y="12"/>
                    <a:pt x="79" y="14"/>
                  </a:cubicBezTo>
                  <a:cubicBezTo>
                    <a:pt x="84" y="15"/>
                    <a:pt x="87" y="19"/>
                    <a:pt x="91" y="21"/>
                  </a:cubicBezTo>
                  <a:close/>
                  <a:moveTo>
                    <a:pt x="45" y="22"/>
                  </a:moveTo>
                  <a:cubicBezTo>
                    <a:pt x="45" y="19"/>
                    <a:pt x="47" y="18"/>
                    <a:pt x="48" y="16"/>
                  </a:cubicBezTo>
                  <a:cubicBezTo>
                    <a:pt x="45" y="16"/>
                    <a:pt x="43" y="19"/>
                    <a:pt x="45" y="22"/>
                  </a:cubicBezTo>
                  <a:close/>
                  <a:moveTo>
                    <a:pt x="72" y="26"/>
                  </a:moveTo>
                  <a:cubicBezTo>
                    <a:pt x="75" y="24"/>
                    <a:pt x="78" y="22"/>
                    <a:pt x="80" y="19"/>
                  </a:cubicBezTo>
                  <a:cubicBezTo>
                    <a:pt x="78" y="19"/>
                    <a:pt x="78" y="17"/>
                    <a:pt x="75" y="17"/>
                  </a:cubicBezTo>
                  <a:cubicBezTo>
                    <a:pt x="74" y="20"/>
                    <a:pt x="71" y="22"/>
                    <a:pt x="72" y="26"/>
                  </a:cubicBezTo>
                  <a:close/>
                  <a:moveTo>
                    <a:pt x="39" y="19"/>
                  </a:moveTo>
                  <a:cubicBezTo>
                    <a:pt x="39" y="18"/>
                    <a:pt x="38" y="17"/>
                    <a:pt x="38" y="18"/>
                  </a:cubicBezTo>
                  <a:cubicBezTo>
                    <a:pt x="33" y="21"/>
                    <a:pt x="26" y="25"/>
                    <a:pt x="26" y="32"/>
                  </a:cubicBezTo>
                  <a:cubicBezTo>
                    <a:pt x="32" y="29"/>
                    <a:pt x="33" y="22"/>
                    <a:pt x="39" y="19"/>
                  </a:cubicBezTo>
                  <a:close/>
                  <a:moveTo>
                    <a:pt x="65" y="22"/>
                  </a:moveTo>
                  <a:cubicBezTo>
                    <a:pt x="66" y="21"/>
                    <a:pt x="67" y="18"/>
                    <a:pt x="65" y="18"/>
                  </a:cubicBezTo>
                  <a:cubicBezTo>
                    <a:pt x="65" y="19"/>
                    <a:pt x="63" y="21"/>
                    <a:pt x="65" y="22"/>
                  </a:cubicBezTo>
                  <a:close/>
                  <a:moveTo>
                    <a:pt x="46" y="27"/>
                  </a:moveTo>
                  <a:cubicBezTo>
                    <a:pt x="48" y="25"/>
                    <a:pt x="50" y="21"/>
                    <a:pt x="50" y="18"/>
                  </a:cubicBezTo>
                  <a:cubicBezTo>
                    <a:pt x="48" y="21"/>
                    <a:pt x="45" y="22"/>
                    <a:pt x="46" y="27"/>
                  </a:cubicBezTo>
                  <a:close/>
                  <a:moveTo>
                    <a:pt x="49" y="26"/>
                  </a:moveTo>
                  <a:cubicBezTo>
                    <a:pt x="49" y="27"/>
                    <a:pt x="50" y="27"/>
                    <a:pt x="50" y="27"/>
                  </a:cubicBezTo>
                  <a:cubicBezTo>
                    <a:pt x="47" y="30"/>
                    <a:pt x="48" y="35"/>
                    <a:pt x="51" y="38"/>
                  </a:cubicBezTo>
                  <a:cubicBezTo>
                    <a:pt x="54" y="32"/>
                    <a:pt x="57" y="26"/>
                    <a:pt x="60" y="20"/>
                  </a:cubicBezTo>
                  <a:cubicBezTo>
                    <a:pt x="59" y="20"/>
                    <a:pt x="60" y="19"/>
                    <a:pt x="59" y="19"/>
                  </a:cubicBezTo>
                  <a:cubicBezTo>
                    <a:pt x="56" y="21"/>
                    <a:pt x="54" y="27"/>
                    <a:pt x="49" y="26"/>
                  </a:cubicBezTo>
                  <a:close/>
                  <a:moveTo>
                    <a:pt x="84" y="22"/>
                  </a:moveTo>
                  <a:cubicBezTo>
                    <a:pt x="81" y="25"/>
                    <a:pt x="81" y="29"/>
                    <a:pt x="83" y="32"/>
                  </a:cubicBezTo>
                  <a:cubicBezTo>
                    <a:pt x="85" y="32"/>
                    <a:pt x="85" y="30"/>
                    <a:pt x="86" y="30"/>
                  </a:cubicBezTo>
                  <a:cubicBezTo>
                    <a:pt x="87" y="31"/>
                    <a:pt x="88" y="31"/>
                    <a:pt x="88" y="32"/>
                  </a:cubicBezTo>
                  <a:cubicBezTo>
                    <a:pt x="87" y="34"/>
                    <a:pt x="86" y="34"/>
                    <a:pt x="85" y="36"/>
                  </a:cubicBezTo>
                  <a:cubicBezTo>
                    <a:pt x="86" y="40"/>
                    <a:pt x="90" y="44"/>
                    <a:pt x="90" y="47"/>
                  </a:cubicBezTo>
                  <a:cubicBezTo>
                    <a:pt x="92" y="46"/>
                    <a:pt x="93" y="44"/>
                    <a:pt x="94" y="42"/>
                  </a:cubicBezTo>
                  <a:cubicBezTo>
                    <a:pt x="93" y="37"/>
                    <a:pt x="90" y="33"/>
                    <a:pt x="90" y="27"/>
                  </a:cubicBezTo>
                  <a:cubicBezTo>
                    <a:pt x="88" y="25"/>
                    <a:pt x="87" y="23"/>
                    <a:pt x="84" y="22"/>
                  </a:cubicBezTo>
                  <a:close/>
                  <a:moveTo>
                    <a:pt x="40" y="28"/>
                  </a:moveTo>
                  <a:cubicBezTo>
                    <a:pt x="40" y="27"/>
                    <a:pt x="43" y="26"/>
                    <a:pt x="41" y="25"/>
                  </a:cubicBezTo>
                  <a:cubicBezTo>
                    <a:pt x="41" y="26"/>
                    <a:pt x="39" y="27"/>
                    <a:pt x="40" y="28"/>
                  </a:cubicBezTo>
                  <a:close/>
                  <a:moveTo>
                    <a:pt x="60" y="29"/>
                  </a:moveTo>
                  <a:cubicBezTo>
                    <a:pt x="60" y="27"/>
                    <a:pt x="61" y="27"/>
                    <a:pt x="62" y="25"/>
                  </a:cubicBezTo>
                  <a:cubicBezTo>
                    <a:pt x="60" y="25"/>
                    <a:pt x="59" y="28"/>
                    <a:pt x="60" y="29"/>
                  </a:cubicBezTo>
                  <a:close/>
                  <a:moveTo>
                    <a:pt x="33" y="33"/>
                  </a:moveTo>
                  <a:cubicBezTo>
                    <a:pt x="35" y="32"/>
                    <a:pt x="35" y="28"/>
                    <a:pt x="37" y="26"/>
                  </a:cubicBezTo>
                  <a:cubicBezTo>
                    <a:pt x="35" y="28"/>
                    <a:pt x="32" y="30"/>
                    <a:pt x="33" y="33"/>
                  </a:cubicBezTo>
                  <a:close/>
                  <a:moveTo>
                    <a:pt x="73" y="30"/>
                  </a:moveTo>
                  <a:cubicBezTo>
                    <a:pt x="74" y="30"/>
                    <a:pt x="74" y="31"/>
                    <a:pt x="74" y="31"/>
                  </a:cubicBezTo>
                  <a:cubicBezTo>
                    <a:pt x="76" y="31"/>
                    <a:pt x="78" y="28"/>
                    <a:pt x="77" y="26"/>
                  </a:cubicBezTo>
                  <a:cubicBezTo>
                    <a:pt x="76" y="28"/>
                    <a:pt x="74" y="28"/>
                    <a:pt x="73" y="30"/>
                  </a:cubicBezTo>
                  <a:close/>
                  <a:moveTo>
                    <a:pt x="101" y="35"/>
                  </a:moveTo>
                  <a:cubicBezTo>
                    <a:pt x="102" y="36"/>
                    <a:pt x="103" y="34"/>
                    <a:pt x="103" y="35"/>
                  </a:cubicBezTo>
                  <a:cubicBezTo>
                    <a:pt x="102" y="36"/>
                    <a:pt x="104" y="36"/>
                    <a:pt x="104" y="38"/>
                  </a:cubicBezTo>
                  <a:cubicBezTo>
                    <a:pt x="104" y="36"/>
                    <a:pt x="105" y="37"/>
                    <a:pt x="105" y="38"/>
                  </a:cubicBezTo>
                  <a:cubicBezTo>
                    <a:pt x="104" y="40"/>
                    <a:pt x="107" y="43"/>
                    <a:pt x="109" y="44"/>
                  </a:cubicBezTo>
                  <a:cubicBezTo>
                    <a:pt x="107" y="47"/>
                    <a:pt x="112" y="48"/>
                    <a:pt x="111" y="52"/>
                  </a:cubicBezTo>
                  <a:cubicBezTo>
                    <a:pt x="112" y="49"/>
                    <a:pt x="113" y="52"/>
                    <a:pt x="112" y="53"/>
                  </a:cubicBezTo>
                  <a:cubicBezTo>
                    <a:pt x="114" y="54"/>
                    <a:pt x="117" y="58"/>
                    <a:pt x="115" y="59"/>
                  </a:cubicBezTo>
                  <a:cubicBezTo>
                    <a:pt x="118" y="63"/>
                    <a:pt x="120" y="69"/>
                    <a:pt x="122" y="73"/>
                  </a:cubicBezTo>
                  <a:cubicBezTo>
                    <a:pt x="122" y="51"/>
                    <a:pt x="110" y="38"/>
                    <a:pt x="97" y="27"/>
                  </a:cubicBezTo>
                  <a:cubicBezTo>
                    <a:pt x="98" y="30"/>
                    <a:pt x="103" y="32"/>
                    <a:pt x="101" y="35"/>
                  </a:cubicBezTo>
                  <a:close/>
                  <a:moveTo>
                    <a:pt x="59" y="32"/>
                  </a:moveTo>
                  <a:cubicBezTo>
                    <a:pt x="58" y="32"/>
                    <a:pt x="58" y="30"/>
                    <a:pt x="57" y="31"/>
                  </a:cubicBezTo>
                  <a:cubicBezTo>
                    <a:pt x="56" y="33"/>
                    <a:pt x="54" y="35"/>
                    <a:pt x="55" y="38"/>
                  </a:cubicBezTo>
                  <a:cubicBezTo>
                    <a:pt x="50" y="39"/>
                    <a:pt x="53" y="46"/>
                    <a:pt x="56" y="47"/>
                  </a:cubicBezTo>
                  <a:cubicBezTo>
                    <a:pt x="59" y="44"/>
                    <a:pt x="58" y="41"/>
                    <a:pt x="58" y="37"/>
                  </a:cubicBezTo>
                  <a:cubicBezTo>
                    <a:pt x="59" y="37"/>
                    <a:pt x="60" y="37"/>
                    <a:pt x="61" y="37"/>
                  </a:cubicBezTo>
                  <a:cubicBezTo>
                    <a:pt x="63" y="35"/>
                    <a:pt x="63" y="33"/>
                    <a:pt x="65" y="30"/>
                  </a:cubicBezTo>
                  <a:cubicBezTo>
                    <a:pt x="63" y="26"/>
                    <a:pt x="61" y="31"/>
                    <a:pt x="59" y="32"/>
                  </a:cubicBezTo>
                  <a:close/>
                  <a:moveTo>
                    <a:pt x="38" y="32"/>
                  </a:moveTo>
                  <a:cubicBezTo>
                    <a:pt x="38" y="31"/>
                    <a:pt x="40" y="30"/>
                    <a:pt x="39" y="29"/>
                  </a:cubicBezTo>
                  <a:cubicBezTo>
                    <a:pt x="39" y="30"/>
                    <a:pt x="36" y="31"/>
                    <a:pt x="38" y="32"/>
                  </a:cubicBezTo>
                  <a:close/>
                  <a:moveTo>
                    <a:pt x="39" y="38"/>
                  </a:moveTo>
                  <a:cubicBezTo>
                    <a:pt x="41" y="36"/>
                    <a:pt x="43" y="33"/>
                    <a:pt x="44" y="30"/>
                  </a:cubicBezTo>
                  <a:cubicBezTo>
                    <a:pt x="43" y="30"/>
                    <a:pt x="44" y="28"/>
                    <a:pt x="42" y="29"/>
                  </a:cubicBezTo>
                  <a:cubicBezTo>
                    <a:pt x="41" y="31"/>
                    <a:pt x="38" y="34"/>
                    <a:pt x="39" y="38"/>
                  </a:cubicBezTo>
                  <a:close/>
                  <a:moveTo>
                    <a:pt x="77" y="38"/>
                  </a:moveTo>
                  <a:cubicBezTo>
                    <a:pt x="81" y="38"/>
                    <a:pt x="81" y="33"/>
                    <a:pt x="78" y="31"/>
                  </a:cubicBezTo>
                  <a:cubicBezTo>
                    <a:pt x="75" y="33"/>
                    <a:pt x="77" y="35"/>
                    <a:pt x="77" y="38"/>
                  </a:cubicBezTo>
                  <a:close/>
                  <a:moveTo>
                    <a:pt x="72" y="37"/>
                  </a:moveTo>
                  <a:cubicBezTo>
                    <a:pt x="73" y="36"/>
                    <a:pt x="72" y="32"/>
                    <a:pt x="70" y="32"/>
                  </a:cubicBezTo>
                  <a:cubicBezTo>
                    <a:pt x="69" y="34"/>
                    <a:pt x="70" y="35"/>
                    <a:pt x="72" y="37"/>
                  </a:cubicBezTo>
                  <a:close/>
                  <a:moveTo>
                    <a:pt x="66" y="34"/>
                  </a:moveTo>
                  <a:cubicBezTo>
                    <a:pt x="65" y="36"/>
                    <a:pt x="64" y="38"/>
                    <a:pt x="62" y="40"/>
                  </a:cubicBezTo>
                  <a:cubicBezTo>
                    <a:pt x="64" y="42"/>
                    <a:pt x="65" y="43"/>
                    <a:pt x="65" y="46"/>
                  </a:cubicBezTo>
                  <a:cubicBezTo>
                    <a:pt x="68" y="45"/>
                    <a:pt x="67" y="42"/>
                    <a:pt x="69" y="41"/>
                  </a:cubicBezTo>
                  <a:cubicBezTo>
                    <a:pt x="70" y="39"/>
                    <a:pt x="68" y="39"/>
                    <a:pt x="68" y="36"/>
                  </a:cubicBezTo>
                  <a:cubicBezTo>
                    <a:pt x="64" y="37"/>
                    <a:pt x="69" y="35"/>
                    <a:pt x="66" y="34"/>
                  </a:cubicBezTo>
                  <a:close/>
                  <a:moveTo>
                    <a:pt x="46" y="48"/>
                  </a:moveTo>
                  <a:cubicBezTo>
                    <a:pt x="48" y="44"/>
                    <a:pt x="49" y="37"/>
                    <a:pt x="45" y="34"/>
                  </a:cubicBezTo>
                  <a:cubicBezTo>
                    <a:pt x="41" y="38"/>
                    <a:pt x="41" y="46"/>
                    <a:pt x="46" y="48"/>
                  </a:cubicBezTo>
                  <a:close/>
                  <a:moveTo>
                    <a:pt x="28" y="40"/>
                  </a:moveTo>
                  <a:cubicBezTo>
                    <a:pt x="30" y="40"/>
                    <a:pt x="31" y="38"/>
                    <a:pt x="31" y="36"/>
                  </a:cubicBezTo>
                  <a:cubicBezTo>
                    <a:pt x="30" y="36"/>
                    <a:pt x="30" y="36"/>
                    <a:pt x="29" y="36"/>
                  </a:cubicBezTo>
                  <a:cubicBezTo>
                    <a:pt x="28" y="37"/>
                    <a:pt x="28" y="38"/>
                    <a:pt x="28" y="40"/>
                  </a:cubicBezTo>
                  <a:close/>
                  <a:moveTo>
                    <a:pt x="13" y="52"/>
                  </a:moveTo>
                  <a:cubicBezTo>
                    <a:pt x="15" y="46"/>
                    <a:pt x="19" y="42"/>
                    <a:pt x="20" y="37"/>
                  </a:cubicBezTo>
                  <a:cubicBezTo>
                    <a:pt x="18" y="41"/>
                    <a:pt x="14" y="47"/>
                    <a:pt x="13" y="52"/>
                  </a:cubicBezTo>
                  <a:close/>
                  <a:moveTo>
                    <a:pt x="72" y="39"/>
                  </a:moveTo>
                  <a:cubicBezTo>
                    <a:pt x="73" y="40"/>
                    <a:pt x="73" y="41"/>
                    <a:pt x="74" y="42"/>
                  </a:cubicBezTo>
                  <a:cubicBezTo>
                    <a:pt x="75" y="41"/>
                    <a:pt x="75" y="37"/>
                    <a:pt x="73" y="38"/>
                  </a:cubicBezTo>
                  <a:cubicBezTo>
                    <a:pt x="73" y="38"/>
                    <a:pt x="73" y="38"/>
                    <a:pt x="72" y="39"/>
                  </a:cubicBezTo>
                  <a:close/>
                  <a:moveTo>
                    <a:pt x="81" y="44"/>
                  </a:moveTo>
                  <a:cubicBezTo>
                    <a:pt x="82" y="43"/>
                    <a:pt x="84" y="43"/>
                    <a:pt x="84" y="40"/>
                  </a:cubicBezTo>
                  <a:cubicBezTo>
                    <a:pt x="83" y="40"/>
                    <a:pt x="83" y="40"/>
                    <a:pt x="82" y="40"/>
                  </a:cubicBezTo>
                  <a:cubicBezTo>
                    <a:pt x="82" y="41"/>
                    <a:pt x="80" y="43"/>
                    <a:pt x="81" y="44"/>
                  </a:cubicBezTo>
                  <a:close/>
                  <a:moveTo>
                    <a:pt x="33" y="50"/>
                  </a:moveTo>
                  <a:cubicBezTo>
                    <a:pt x="34" y="48"/>
                    <a:pt x="38" y="44"/>
                    <a:pt x="35" y="41"/>
                  </a:cubicBezTo>
                  <a:cubicBezTo>
                    <a:pt x="34" y="44"/>
                    <a:pt x="30" y="48"/>
                    <a:pt x="33" y="50"/>
                  </a:cubicBezTo>
                  <a:close/>
                  <a:moveTo>
                    <a:pt x="105" y="56"/>
                  </a:moveTo>
                  <a:cubicBezTo>
                    <a:pt x="107" y="56"/>
                    <a:pt x="107" y="54"/>
                    <a:pt x="109" y="54"/>
                  </a:cubicBezTo>
                  <a:cubicBezTo>
                    <a:pt x="106" y="50"/>
                    <a:pt x="105" y="44"/>
                    <a:pt x="100" y="41"/>
                  </a:cubicBezTo>
                  <a:cubicBezTo>
                    <a:pt x="101" y="48"/>
                    <a:pt x="103" y="51"/>
                    <a:pt x="105" y="56"/>
                  </a:cubicBezTo>
                  <a:close/>
                  <a:moveTo>
                    <a:pt x="75" y="45"/>
                  </a:moveTo>
                  <a:cubicBezTo>
                    <a:pt x="77" y="46"/>
                    <a:pt x="77" y="42"/>
                    <a:pt x="75" y="43"/>
                  </a:cubicBezTo>
                  <a:cubicBezTo>
                    <a:pt x="74" y="44"/>
                    <a:pt x="75" y="44"/>
                    <a:pt x="75" y="45"/>
                  </a:cubicBezTo>
                  <a:close/>
                  <a:moveTo>
                    <a:pt x="68" y="50"/>
                  </a:moveTo>
                  <a:cubicBezTo>
                    <a:pt x="69" y="47"/>
                    <a:pt x="71" y="47"/>
                    <a:pt x="72" y="44"/>
                  </a:cubicBezTo>
                  <a:cubicBezTo>
                    <a:pt x="69" y="44"/>
                    <a:pt x="66" y="48"/>
                    <a:pt x="68" y="50"/>
                  </a:cubicBezTo>
                  <a:close/>
                  <a:moveTo>
                    <a:pt x="49" y="56"/>
                  </a:moveTo>
                  <a:cubicBezTo>
                    <a:pt x="51" y="55"/>
                    <a:pt x="52" y="53"/>
                    <a:pt x="53" y="51"/>
                  </a:cubicBezTo>
                  <a:cubicBezTo>
                    <a:pt x="52" y="49"/>
                    <a:pt x="52" y="46"/>
                    <a:pt x="49" y="45"/>
                  </a:cubicBezTo>
                  <a:cubicBezTo>
                    <a:pt x="48" y="49"/>
                    <a:pt x="46" y="52"/>
                    <a:pt x="49" y="56"/>
                  </a:cubicBezTo>
                  <a:close/>
                  <a:moveTo>
                    <a:pt x="57" y="51"/>
                  </a:moveTo>
                  <a:cubicBezTo>
                    <a:pt x="58" y="52"/>
                    <a:pt x="58" y="55"/>
                    <a:pt x="60" y="56"/>
                  </a:cubicBezTo>
                  <a:cubicBezTo>
                    <a:pt x="61" y="54"/>
                    <a:pt x="63" y="52"/>
                    <a:pt x="64" y="50"/>
                  </a:cubicBezTo>
                  <a:cubicBezTo>
                    <a:pt x="62" y="49"/>
                    <a:pt x="62" y="45"/>
                    <a:pt x="59" y="45"/>
                  </a:cubicBezTo>
                  <a:cubicBezTo>
                    <a:pt x="59" y="47"/>
                    <a:pt x="58" y="49"/>
                    <a:pt x="57" y="51"/>
                  </a:cubicBezTo>
                  <a:close/>
                  <a:moveTo>
                    <a:pt x="85" y="53"/>
                  </a:moveTo>
                  <a:cubicBezTo>
                    <a:pt x="88" y="51"/>
                    <a:pt x="88" y="48"/>
                    <a:pt x="85" y="46"/>
                  </a:cubicBezTo>
                  <a:cubicBezTo>
                    <a:pt x="83" y="48"/>
                    <a:pt x="84" y="51"/>
                    <a:pt x="85" y="53"/>
                  </a:cubicBezTo>
                  <a:close/>
                  <a:moveTo>
                    <a:pt x="72" y="54"/>
                  </a:moveTo>
                  <a:cubicBezTo>
                    <a:pt x="73" y="52"/>
                    <a:pt x="76" y="48"/>
                    <a:pt x="72" y="47"/>
                  </a:cubicBezTo>
                  <a:cubicBezTo>
                    <a:pt x="69" y="49"/>
                    <a:pt x="68" y="53"/>
                    <a:pt x="72" y="54"/>
                  </a:cubicBezTo>
                  <a:close/>
                  <a:moveTo>
                    <a:pt x="42" y="54"/>
                  </a:moveTo>
                  <a:cubicBezTo>
                    <a:pt x="44" y="52"/>
                    <a:pt x="42" y="49"/>
                    <a:pt x="40" y="48"/>
                  </a:cubicBezTo>
                  <a:cubicBezTo>
                    <a:pt x="41" y="51"/>
                    <a:pt x="41" y="52"/>
                    <a:pt x="42" y="54"/>
                  </a:cubicBezTo>
                  <a:close/>
                  <a:moveTo>
                    <a:pt x="94" y="53"/>
                  </a:moveTo>
                  <a:cubicBezTo>
                    <a:pt x="96" y="53"/>
                    <a:pt x="97" y="51"/>
                    <a:pt x="98" y="50"/>
                  </a:cubicBezTo>
                  <a:cubicBezTo>
                    <a:pt x="97" y="50"/>
                    <a:pt x="98" y="47"/>
                    <a:pt x="96" y="48"/>
                  </a:cubicBezTo>
                  <a:cubicBezTo>
                    <a:pt x="96" y="50"/>
                    <a:pt x="93" y="52"/>
                    <a:pt x="94" y="53"/>
                  </a:cubicBezTo>
                  <a:close/>
                  <a:moveTo>
                    <a:pt x="39" y="61"/>
                  </a:moveTo>
                  <a:cubicBezTo>
                    <a:pt x="39" y="59"/>
                    <a:pt x="41" y="58"/>
                    <a:pt x="41" y="55"/>
                  </a:cubicBezTo>
                  <a:cubicBezTo>
                    <a:pt x="39" y="54"/>
                    <a:pt x="39" y="50"/>
                    <a:pt x="37" y="48"/>
                  </a:cubicBezTo>
                  <a:cubicBezTo>
                    <a:pt x="33" y="52"/>
                    <a:pt x="35" y="59"/>
                    <a:pt x="39" y="61"/>
                  </a:cubicBezTo>
                  <a:close/>
                  <a:moveTo>
                    <a:pt x="86" y="54"/>
                  </a:moveTo>
                  <a:cubicBezTo>
                    <a:pt x="86" y="55"/>
                    <a:pt x="86" y="57"/>
                    <a:pt x="87" y="57"/>
                  </a:cubicBezTo>
                  <a:cubicBezTo>
                    <a:pt x="88" y="56"/>
                    <a:pt x="89" y="54"/>
                    <a:pt x="90" y="53"/>
                  </a:cubicBezTo>
                  <a:cubicBezTo>
                    <a:pt x="89" y="53"/>
                    <a:pt x="89" y="51"/>
                    <a:pt x="88" y="51"/>
                  </a:cubicBezTo>
                  <a:cubicBezTo>
                    <a:pt x="88" y="52"/>
                    <a:pt x="87" y="53"/>
                    <a:pt x="86" y="54"/>
                  </a:cubicBezTo>
                  <a:close/>
                  <a:moveTo>
                    <a:pt x="17" y="55"/>
                  </a:moveTo>
                  <a:cubicBezTo>
                    <a:pt x="17" y="54"/>
                    <a:pt x="18" y="53"/>
                    <a:pt x="17" y="52"/>
                  </a:cubicBezTo>
                  <a:cubicBezTo>
                    <a:pt x="17" y="53"/>
                    <a:pt x="16" y="55"/>
                    <a:pt x="17" y="55"/>
                  </a:cubicBezTo>
                  <a:close/>
                  <a:moveTo>
                    <a:pt x="24" y="55"/>
                  </a:moveTo>
                  <a:cubicBezTo>
                    <a:pt x="24" y="54"/>
                    <a:pt x="26" y="54"/>
                    <a:pt x="26" y="53"/>
                  </a:cubicBezTo>
                  <a:cubicBezTo>
                    <a:pt x="26" y="53"/>
                    <a:pt x="25" y="53"/>
                    <a:pt x="25" y="53"/>
                  </a:cubicBezTo>
                  <a:cubicBezTo>
                    <a:pt x="25" y="54"/>
                    <a:pt x="23" y="54"/>
                    <a:pt x="24" y="55"/>
                  </a:cubicBezTo>
                  <a:close/>
                  <a:moveTo>
                    <a:pt x="63" y="54"/>
                  </a:moveTo>
                  <a:cubicBezTo>
                    <a:pt x="65" y="56"/>
                    <a:pt x="61" y="60"/>
                    <a:pt x="62" y="63"/>
                  </a:cubicBezTo>
                  <a:cubicBezTo>
                    <a:pt x="64" y="62"/>
                    <a:pt x="63" y="65"/>
                    <a:pt x="65" y="65"/>
                  </a:cubicBezTo>
                  <a:cubicBezTo>
                    <a:pt x="66" y="63"/>
                    <a:pt x="68" y="61"/>
                    <a:pt x="69" y="59"/>
                  </a:cubicBezTo>
                  <a:cubicBezTo>
                    <a:pt x="68" y="56"/>
                    <a:pt x="67" y="54"/>
                    <a:pt x="65" y="53"/>
                  </a:cubicBezTo>
                  <a:cubicBezTo>
                    <a:pt x="65" y="53"/>
                    <a:pt x="63" y="53"/>
                    <a:pt x="63" y="54"/>
                  </a:cubicBezTo>
                  <a:close/>
                  <a:moveTo>
                    <a:pt x="82" y="56"/>
                  </a:moveTo>
                  <a:cubicBezTo>
                    <a:pt x="82" y="55"/>
                    <a:pt x="82" y="54"/>
                    <a:pt x="81" y="53"/>
                  </a:cubicBezTo>
                  <a:cubicBezTo>
                    <a:pt x="80" y="54"/>
                    <a:pt x="81" y="56"/>
                    <a:pt x="82" y="56"/>
                  </a:cubicBezTo>
                  <a:close/>
                  <a:moveTo>
                    <a:pt x="26" y="63"/>
                  </a:moveTo>
                  <a:cubicBezTo>
                    <a:pt x="27" y="60"/>
                    <a:pt x="31" y="58"/>
                    <a:pt x="29" y="54"/>
                  </a:cubicBezTo>
                  <a:cubicBezTo>
                    <a:pt x="29" y="54"/>
                    <a:pt x="29" y="53"/>
                    <a:pt x="28" y="53"/>
                  </a:cubicBezTo>
                  <a:cubicBezTo>
                    <a:pt x="27" y="57"/>
                    <a:pt x="22" y="61"/>
                    <a:pt x="26" y="63"/>
                  </a:cubicBezTo>
                  <a:close/>
                  <a:moveTo>
                    <a:pt x="74" y="59"/>
                  </a:moveTo>
                  <a:cubicBezTo>
                    <a:pt x="75" y="57"/>
                    <a:pt x="77" y="56"/>
                    <a:pt x="77" y="54"/>
                  </a:cubicBezTo>
                  <a:cubicBezTo>
                    <a:pt x="76" y="54"/>
                    <a:pt x="76" y="53"/>
                    <a:pt x="75" y="53"/>
                  </a:cubicBezTo>
                  <a:cubicBezTo>
                    <a:pt x="75" y="55"/>
                    <a:pt x="71" y="58"/>
                    <a:pt x="74" y="59"/>
                  </a:cubicBezTo>
                  <a:close/>
                  <a:moveTo>
                    <a:pt x="52" y="60"/>
                  </a:moveTo>
                  <a:cubicBezTo>
                    <a:pt x="53" y="61"/>
                    <a:pt x="54" y="64"/>
                    <a:pt x="55" y="65"/>
                  </a:cubicBezTo>
                  <a:cubicBezTo>
                    <a:pt x="56" y="64"/>
                    <a:pt x="58" y="62"/>
                    <a:pt x="58" y="60"/>
                  </a:cubicBezTo>
                  <a:cubicBezTo>
                    <a:pt x="57" y="58"/>
                    <a:pt x="56" y="55"/>
                    <a:pt x="54" y="54"/>
                  </a:cubicBezTo>
                  <a:cubicBezTo>
                    <a:pt x="53" y="56"/>
                    <a:pt x="52" y="58"/>
                    <a:pt x="52" y="60"/>
                  </a:cubicBezTo>
                  <a:close/>
                  <a:moveTo>
                    <a:pt x="101" y="59"/>
                  </a:moveTo>
                  <a:cubicBezTo>
                    <a:pt x="100" y="58"/>
                    <a:pt x="100" y="55"/>
                    <a:pt x="99" y="54"/>
                  </a:cubicBezTo>
                  <a:cubicBezTo>
                    <a:pt x="94" y="56"/>
                    <a:pt x="99" y="66"/>
                    <a:pt x="101" y="59"/>
                  </a:cubicBezTo>
                  <a:close/>
                  <a:moveTo>
                    <a:pt x="13" y="70"/>
                  </a:moveTo>
                  <a:cubicBezTo>
                    <a:pt x="13" y="67"/>
                    <a:pt x="13" y="58"/>
                    <a:pt x="12" y="54"/>
                  </a:cubicBezTo>
                  <a:cubicBezTo>
                    <a:pt x="11" y="60"/>
                    <a:pt x="8" y="66"/>
                    <a:pt x="13" y="70"/>
                  </a:cubicBezTo>
                  <a:close/>
                  <a:moveTo>
                    <a:pt x="46" y="63"/>
                  </a:moveTo>
                  <a:cubicBezTo>
                    <a:pt x="50" y="61"/>
                    <a:pt x="47" y="57"/>
                    <a:pt x="45" y="55"/>
                  </a:cubicBezTo>
                  <a:cubicBezTo>
                    <a:pt x="43" y="59"/>
                    <a:pt x="38" y="65"/>
                    <a:pt x="43" y="69"/>
                  </a:cubicBezTo>
                  <a:cubicBezTo>
                    <a:pt x="47" y="66"/>
                    <a:pt x="42" y="62"/>
                    <a:pt x="45" y="59"/>
                  </a:cubicBezTo>
                  <a:cubicBezTo>
                    <a:pt x="45" y="62"/>
                    <a:pt x="46" y="63"/>
                    <a:pt x="46" y="63"/>
                  </a:cubicBezTo>
                  <a:close/>
                  <a:moveTo>
                    <a:pt x="77" y="64"/>
                  </a:moveTo>
                  <a:cubicBezTo>
                    <a:pt x="78" y="62"/>
                    <a:pt x="79" y="61"/>
                    <a:pt x="79" y="59"/>
                  </a:cubicBezTo>
                  <a:cubicBezTo>
                    <a:pt x="79" y="59"/>
                    <a:pt x="79" y="58"/>
                    <a:pt x="78" y="58"/>
                  </a:cubicBezTo>
                  <a:cubicBezTo>
                    <a:pt x="78" y="60"/>
                    <a:pt x="75" y="62"/>
                    <a:pt x="77" y="64"/>
                  </a:cubicBezTo>
                  <a:close/>
                  <a:moveTo>
                    <a:pt x="85" y="62"/>
                  </a:moveTo>
                  <a:cubicBezTo>
                    <a:pt x="85" y="60"/>
                    <a:pt x="84" y="59"/>
                    <a:pt x="84" y="58"/>
                  </a:cubicBezTo>
                  <a:cubicBezTo>
                    <a:pt x="84" y="60"/>
                    <a:pt x="83" y="62"/>
                    <a:pt x="85" y="62"/>
                  </a:cubicBezTo>
                  <a:close/>
                  <a:moveTo>
                    <a:pt x="90" y="62"/>
                  </a:moveTo>
                  <a:cubicBezTo>
                    <a:pt x="90" y="61"/>
                    <a:pt x="94" y="59"/>
                    <a:pt x="91" y="58"/>
                  </a:cubicBezTo>
                  <a:cubicBezTo>
                    <a:pt x="91" y="60"/>
                    <a:pt x="88" y="61"/>
                    <a:pt x="90" y="62"/>
                  </a:cubicBezTo>
                  <a:close/>
                  <a:moveTo>
                    <a:pt x="27" y="66"/>
                  </a:moveTo>
                  <a:cubicBezTo>
                    <a:pt x="29" y="68"/>
                    <a:pt x="30" y="71"/>
                    <a:pt x="31" y="73"/>
                  </a:cubicBezTo>
                  <a:cubicBezTo>
                    <a:pt x="34" y="72"/>
                    <a:pt x="34" y="68"/>
                    <a:pt x="36" y="66"/>
                  </a:cubicBezTo>
                  <a:cubicBezTo>
                    <a:pt x="33" y="64"/>
                    <a:pt x="33" y="61"/>
                    <a:pt x="31" y="59"/>
                  </a:cubicBezTo>
                  <a:cubicBezTo>
                    <a:pt x="32" y="62"/>
                    <a:pt x="27" y="63"/>
                    <a:pt x="27" y="66"/>
                  </a:cubicBezTo>
                  <a:close/>
                  <a:moveTo>
                    <a:pt x="109" y="66"/>
                  </a:moveTo>
                  <a:cubicBezTo>
                    <a:pt x="110" y="65"/>
                    <a:pt x="111" y="64"/>
                    <a:pt x="112" y="64"/>
                  </a:cubicBezTo>
                  <a:cubicBezTo>
                    <a:pt x="112" y="62"/>
                    <a:pt x="111" y="60"/>
                    <a:pt x="110" y="59"/>
                  </a:cubicBezTo>
                  <a:cubicBezTo>
                    <a:pt x="109" y="61"/>
                    <a:pt x="106" y="64"/>
                    <a:pt x="109" y="66"/>
                  </a:cubicBezTo>
                  <a:close/>
                  <a:moveTo>
                    <a:pt x="68" y="70"/>
                  </a:moveTo>
                  <a:cubicBezTo>
                    <a:pt x="70" y="68"/>
                    <a:pt x="73" y="64"/>
                    <a:pt x="71" y="62"/>
                  </a:cubicBezTo>
                  <a:cubicBezTo>
                    <a:pt x="70" y="64"/>
                    <a:pt x="67" y="67"/>
                    <a:pt x="68" y="70"/>
                  </a:cubicBezTo>
                  <a:close/>
                  <a:moveTo>
                    <a:pt x="78" y="66"/>
                  </a:moveTo>
                  <a:cubicBezTo>
                    <a:pt x="78" y="67"/>
                    <a:pt x="79" y="68"/>
                    <a:pt x="80" y="69"/>
                  </a:cubicBezTo>
                  <a:cubicBezTo>
                    <a:pt x="81" y="67"/>
                    <a:pt x="82" y="66"/>
                    <a:pt x="83" y="64"/>
                  </a:cubicBezTo>
                  <a:cubicBezTo>
                    <a:pt x="81" y="64"/>
                    <a:pt x="82" y="61"/>
                    <a:pt x="80" y="62"/>
                  </a:cubicBezTo>
                  <a:cubicBezTo>
                    <a:pt x="79" y="64"/>
                    <a:pt x="78" y="64"/>
                    <a:pt x="78" y="66"/>
                  </a:cubicBezTo>
                  <a:close/>
                  <a:moveTo>
                    <a:pt x="92" y="68"/>
                  </a:moveTo>
                  <a:cubicBezTo>
                    <a:pt x="94" y="67"/>
                    <a:pt x="93" y="66"/>
                    <a:pt x="96" y="65"/>
                  </a:cubicBezTo>
                  <a:cubicBezTo>
                    <a:pt x="95" y="64"/>
                    <a:pt x="95" y="62"/>
                    <a:pt x="94" y="62"/>
                  </a:cubicBezTo>
                  <a:cubicBezTo>
                    <a:pt x="94" y="65"/>
                    <a:pt x="92" y="64"/>
                    <a:pt x="92" y="68"/>
                  </a:cubicBezTo>
                  <a:close/>
                  <a:moveTo>
                    <a:pt x="99" y="65"/>
                  </a:moveTo>
                  <a:cubicBezTo>
                    <a:pt x="100" y="66"/>
                    <a:pt x="101" y="67"/>
                    <a:pt x="102" y="68"/>
                  </a:cubicBezTo>
                  <a:cubicBezTo>
                    <a:pt x="105" y="66"/>
                    <a:pt x="101" y="59"/>
                    <a:pt x="99" y="65"/>
                  </a:cubicBezTo>
                  <a:close/>
                  <a:moveTo>
                    <a:pt x="48" y="67"/>
                  </a:moveTo>
                  <a:cubicBezTo>
                    <a:pt x="48" y="69"/>
                    <a:pt x="50" y="70"/>
                    <a:pt x="49" y="71"/>
                  </a:cubicBezTo>
                  <a:cubicBezTo>
                    <a:pt x="48" y="71"/>
                    <a:pt x="48" y="70"/>
                    <a:pt x="46" y="69"/>
                  </a:cubicBezTo>
                  <a:cubicBezTo>
                    <a:pt x="45" y="73"/>
                    <a:pt x="46" y="77"/>
                    <a:pt x="49" y="78"/>
                  </a:cubicBezTo>
                  <a:cubicBezTo>
                    <a:pt x="50" y="75"/>
                    <a:pt x="52" y="72"/>
                    <a:pt x="53" y="69"/>
                  </a:cubicBezTo>
                  <a:cubicBezTo>
                    <a:pt x="51" y="68"/>
                    <a:pt x="52" y="64"/>
                    <a:pt x="49" y="64"/>
                  </a:cubicBezTo>
                  <a:cubicBezTo>
                    <a:pt x="49" y="65"/>
                    <a:pt x="48" y="65"/>
                    <a:pt x="48" y="67"/>
                  </a:cubicBezTo>
                  <a:close/>
                  <a:moveTo>
                    <a:pt x="57" y="68"/>
                  </a:moveTo>
                  <a:cubicBezTo>
                    <a:pt x="59" y="70"/>
                    <a:pt x="58" y="73"/>
                    <a:pt x="61" y="73"/>
                  </a:cubicBezTo>
                  <a:cubicBezTo>
                    <a:pt x="60" y="70"/>
                    <a:pt x="63" y="71"/>
                    <a:pt x="63" y="69"/>
                  </a:cubicBezTo>
                  <a:cubicBezTo>
                    <a:pt x="62" y="67"/>
                    <a:pt x="62" y="65"/>
                    <a:pt x="60" y="64"/>
                  </a:cubicBezTo>
                  <a:cubicBezTo>
                    <a:pt x="59" y="65"/>
                    <a:pt x="59" y="67"/>
                    <a:pt x="57" y="68"/>
                  </a:cubicBezTo>
                  <a:close/>
                  <a:moveTo>
                    <a:pt x="22" y="69"/>
                  </a:moveTo>
                  <a:cubicBezTo>
                    <a:pt x="23" y="69"/>
                    <a:pt x="23" y="66"/>
                    <a:pt x="22" y="66"/>
                  </a:cubicBezTo>
                  <a:cubicBezTo>
                    <a:pt x="21" y="67"/>
                    <a:pt x="21" y="69"/>
                    <a:pt x="22" y="69"/>
                  </a:cubicBezTo>
                  <a:close/>
                  <a:moveTo>
                    <a:pt x="71" y="71"/>
                  </a:moveTo>
                  <a:cubicBezTo>
                    <a:pt x="72" y="72"/>
                    <a:pt x="73" y="70"/>
                    <a:pt x="73" y="72"/>
                  </a:cubicBezTo>
                  <a:cubicBezTo>
                    <a:pt x="73" y="72"/>
                    <a:pt x="70" y="72"/>
                    <a:pt x="70" y="73"/>
                  </a:cubicBezTo>
                  <a:cubicBezTo>
                    <a:pt x="70" y="75"/>
                    <a:pt x="72" y="76"/>
                    <a:pt x="72" y="78"/>
                  </a:cubicBezTo>
                  <a:cubicBezTo>
                    <a:pt x="75" y="76"/>
                    <a:pt x="76" y="74"/>
                    <a:pt x="77" y="72"/>
                  </a:cubicBezTo>
                  <a:cubicBezTo>
                    <a:pt x="77" y="70"/>
                    <a:pt x="75" y="69"/>
                    <a:pt x="74" y="69"/>
                  </a:cubicBezTo>
                  <a:cubicBezTo>
                    <a:pt x="74" y="68"/>
                    <a:pt x="75" y="66"/>
                    <a:pt x="74" y="66"/>
                  </a:cubicBezTo>
                  <a:cubicBezTo>
                    <a:pt x="73" y="68"/>
                    <a:pt x="72" y="70"/>
                    <a:pt x="71" y="71"/>
                  </a:cubicBezTo>
                  <a:close/>
                  <a:moveTo>
                    <a:pt x="99" y="74"/>
                  </a:moveTo>
                  <a:cubicBezTo>
                    <a:pt x="99" y="70"/>
                    <a:pt x="98" y="68"/>
                    <a:pt x="96" y="67"/>
                  </a:cubicBezTo>
                  <a:cubicBezTo>
                    <a:pt x="96" y="70"/>
                    <a:pt x="97" y="73"/>
                    <a:pt x="99" y="74"/>
                  </a:cubicBezTo>
                  <a:close/>
                  <a:moveTo>
                    <a:pt x="110" y="70"/>
                  </a:moveTo>
                  <a:cubicBezTo>
                    <a:pt x="111" y="70"/>
                    <a:pt x="111" y="69"/>
                    <a:pt x="111" y="67"/>
                  </a:cubicBezTo>
                  <a:cubicBezTo>
                    <a:pt x="110" y="67"/>
                    <a:pt x="109" y="68"/>
                    <a:pt x="110" y="70"/>
                  </a:cubicBezTo>
                  <a:close/>
                  <a:moveTo>
                    <a:pt x="85" y="75"/>
                  </a:moveTo>
                  <a:cubicBezTo>
                    <a:pt x="86" y="73"/>
                    <a:pt x="87" y="71"/>
                    <a:pt x="84" y="69"/>
                  </a:cubicBezTo>
                  <a:cubicBezTo>
                    <a:pt x="83" y="71"/>
                    <a:pt x="81" y="74"/>
                    <a:pt x="85" y="75"/>
                  </a:cubicBezTo>
                  <a:close/>
                  <a:moveTo>
                    <a:pt x="96" y="73"/>
                  </a:moveTo>
                  <a:cubicBezTo>
                    <a:pt x="95" y="71"/>
                    <a:pt x="95" y="70"/>
                    <a:pt x="94" y="70"/>
                  </a:cubicBezTo>
                  <a:cubicBezTo>
                    <a:pt x="94" y="71"/>
                    <a:pt x="95" y="72"/>
                    <a:pt x="96" y="73"/>
                  </a:cubicBezTo>
                  <a:close/>
                  <a:moveTo>
                    <a:pt x="38" y="81"/>
                  </a:moveTo>
                  <a:cubicBezTo>
                    <a:pt x="38" y="79"/>
                    <a:pt x="40" y="78"/>
                    <a:pt x="40" y="76"/>
                  </a:cubicBezTo>
                  <a:cubicBezTo>
                    <a:pt x="39" y="74"/>
                    <a:pt x="38" y="72"/>
                    <a:pt x="38" y="70"/>
                  </a:cubicBezTo>
                  <a:cubicBezTo>
                    <a:pt x="37" y="70"/>
                    <a:pt x="37" y="70"/>
                    <a:pt x="36" y="70"/>
                  </a:cubicBezTo>
                  <a:cubicBezTo>
                    <a:pt x="35" y="73"/>
                    <a:pt x="32" y="79"/>
                    <a:pt x="38" y="81"/>
                  </a:cubicBezTo>
                  <a:close/>
                  <a:moveTo>
                    <a:pt x="25" y="73"/>
                  </a:moveTo>
                  <a:cubicBezTo>
                    <a:pt x="25" y="73"/>
                    <a:pt x="25" y="71"/>
                    <a:pt x="24" y="71"/>
                  </a:cubicBezTo>
                  <a:cubicBezTo>
                    <a:pt x="24" y="72"/>
                    <a:pt x="23" y="73"/>
                    <a:pt x="25" y="73"/>
                  </a:cubicBezTo>
                  <a:close/>
                  <a:moveTo>
                    <a:pt x="115" y="78"/>
                  </a:moveTo>
                  <a:cubicBezTo>
                    <a:pt x="115" y="77"/>
                    <a:pt x="115" y="72"/>
                    <a:pt x="114" y="71"/>
                  </a:cubicBezTo>
                  <a:cubicBezTo>
                    <a:pt x="112" y="73"/>
                    <a:pt x="111" y="78"/>
                    <a:pt x="115" y="78"/>
                  </a:cubicBezTo>
                  <a:close/>
                  <a:moveTo>
                    <a:pt x="41" y="74"/>
                  </a:moveTo>
                  <a:cubicBezTo>
                    <a:pt x="41" y="73"/>
                    <a:pt x="41" y="71"/>
                    <a:pt x="39" y="71"/>
                  </a:cubicBezTo>
                  <a:cubicBezTo>
                    <a:pt x="40" y="72"/>
                    <a:pt x="39" y="74"/>
                    <a:pt x="41" y="74"/>
                  </a:cubicBezTo>
                  <a:close/>
                  <a:moveTo>
                    <a:pt x="52" y="78"/>
                  </a:moveTo>
                  <a:cubicBezTo>
                    <a:pt x="54" y="79"/>
                    <a:pt x="54" y="81"/>
                    <a:pt x="56" y="82"/>
                  </a:cubicBezTo>
                  <a:cubicBezTo>
                    <a:pt x="57" y="81"/>
                    <a:pt x="58" y="79"/>
                    <a:pt x="59" y="77"/>
                  </a:cubicBezTo>
                  <a:cubicBezTo>
                    <a:pt x="57" y="76"/>
                    <a:pt x="57" y="74"/>
                    <a:pt x="55" y="72"/>
                  </a:cubicBezTo>
                  <a:cubicBezTo>
                    <a:pt x="54" y="74"/>
                    <a:pt x="54" y="76"/>
                    <a:pt x="52" y="78"/>
                  </a:cubicBezTo>
                  <a:close/>
                  <a:moveTo>
                    <a:pt x="64" y="79"/>
                  </a:moveTo>
                  <a:cubicBezTo>
                    <a:pt x="65" y="77"/>
                    <a:pt x="68" y="75"/>
                    <a:pt x="65" y="72"/>
                  </a:cubicBezTo>
                  <a:cubicBezTo>
                    <a:pt x="65" y="74"/>
                    <a:pt x="61" y="77"/>
                    <a:pt x="64" y="79"/>
                  </a:cubicBezTo>
                  <a:close/>
                  <a:moveTo>
                    <a:pt x="107" y="77"/>
                  </a:moveTo>
                  <a:cubicBezTo>
                    <a:pt x="107" y="75"/>
                    <a:pt x="106" y="73"/>
                    <a:pt x="105" y="73"/>
                  </a:cubicBezTo>
                  <a:cubicBezTo>
                    <a:pt x="104" y="74"/>
                    <a:pt x="106" y="76"/>
                    <a:pt x="107" y="77"/>
                  </a:cubicBezTo>
                  <a:close/>
                  <a:moveTo>
                    <a:pt x="28" y="80"/>
                  </a:moveTo>
                  <a:cubicBezTo>
                    <a:pt x="30" y="77"/>
                    <a:pt x="27" y="75"/>
                    <a:pt x="26" y="73"/>
                  </a:cubicBezTo>
                  <a:cubicBezTo>
                    <a:pt x="24" y="76"/>
                    <a:pt x="26" y="79"/>
                    <a:pt x="28" y="80"/>
                  </a:cubicBezTo>
                  <a:close/>
                  <a:moveTo>
                    <a:pt x="77" y="83"/>
                  </a:moveTo>
                  <a:cubicBezTo>
                    <a:pt x="77" y="84"/>
                    <a:pt x="77" y="86"/>
                    <a:pt x="79" y="86"/>
                  </a:cubicBezTo>
                  <a:cubicBezTo>
                    <a:pt x="81" y="84"/>
                    <a:pt x="81" y="82"/>
                    <a:pt x="82" y="79"/>
                  </a:cubicBezTo>
                  <a:cubicBezTo>
                    <a:pt x="81" y="79"/>
                    <a:pt x="81" y="77"/>
                    <a:pt x="80" y="77"/>
                  </a:cubicBezTo>
                  <a:cubicBezTo>
                    <a:pt x="79" y="79"/>
                    <a:pt x="78" y="81"/>
                    <a:pt x="77" y="83"/>
                  </a:cubicBezTo>
                  <a:close/>
                  <a:moveTo>
                    <a:pt x="90" y="88"/>
                  </a:moveTo>
                  <a:cubicBezTo>
                    <a:pt x="92" y="88"/>
                    <a:pt x="92" y="86"/>
                    <a:pt x="93" y="85"/>
                  </a:cubicBezTo>
                  <a:cubicBezTo>
                    <a:pt x="92" y="82"/>
                    <a:pt x="90" y="81"/>
                    <a:pt x="90" y="78"/>
                  </a:cubicBezTo>
                  <a:cubicBezTo>
                    <a:pt x="82" y="76"/>
                    <a:pt x="91" y="85"/>
                    <a:pt x="90" y="88"/>
                  </a:cubicBezTo>
                  <a:close/>
                  <a:moveTo>
                    <a:pt x="103" y="85"/>
                  </a:moveTo>
                  <a:cubicBezTo>
                    <a:pt x="104" y="82"/>
                    <a:pt x="104" y="78"/>
                    <a:pt x="101" y="77"/>
                  </a:cubicBezTo>
                  <a:cubicBezTo>
                    <a:pt x="99" y="80"/>
                    <a:pt x="101" y="83"/>
                    <a:pt x="103" y="85"/>
                  </a:cubicBezTo>
                  <a:close/>
                  <a:moveTo>
                    <a:pt x="20" y="81"/>
                  </a:moveTo>
                  <a:cubicBezTo>
                    <a:pt x="22" y="81"/>
                    <a:pt x="22" y="80"/>
                    <a:pt x="22" y="79"/>
                  </a:cubicBezTo>
                  <a:cubicBezTo>
                    <a:pt x="22" y="78"/>
                    <a:pt x="22" y="78"/>
                    <a:pt x="21" y="78"/>
                  </a:cubicBezTo>
                  <a:cubicBezTo>
                    <a:pt x="21" y="79"/>
                    <a:pt x="20" y="79"/>
                    <a:pt x="20" y="81"/>
                  </a:cubicBezTo>
                  <a:close/>
                  <a:moveTo>
                    <a:pt x="46" y="83"/>
                  </a:moveTo>
                  <a:cubicBezTo>
                    <a:pt x="46" y="81"/>
                    <a:pt x="44" y="79"/>
                    <a:pt x="43" y="78"/>
                  </a:cubicBezTo>
                  <a:cubicBezTo>
                    <a:pt x="43" y="79"/>
                    <a:pt x="45" y="81"/>
                    <a:pt x="46" y="83"/>
                  </a:cubicBezTo>
                  <a:close/>
                  <a:moveTo>
                    <a:pt x="4" y="93"/>
                  </a:moveTo>
                  <a:cubicBezTo>
                    <a:pt x="4" y="99"/>
                    <a:pt x="7" y="102"/>
                    <a:pt x="8" y="105"/>
                  </a:cubicBezTo>
                  <a:cubicBezTo>
                    <a:pt x="9" y="109"/>
                    <a:pt x="8" y="113"/>
                    <a:pt x="10" y="116"/>
                  </a:cubicBezTo>
                  <a:cubicBezTo>
                    <a:pt x="12" y="112"/>
                    <a:pt x="10" y="109"/>
                    <a:pt x="10" y="104"/>
                  </a:cubicBezTo>
                  <a:cubicBezTo>
                    <a:pt x="9" y="103"/>
                    <a:pt x="9" y="105"/>
                    <a:pt x="7" y="104"/>
                  </a:cubicBezTo>
                  <a:cubicBezTo>
                    <a:pt x="6" y="95"/>
                    <a:pt x="8" y="87"/>
                    <a:pt x="6" y="78"/>
                  </a:cubicBezTo>
                  <a:cubicBezTo>
                    <a:pt x="5" y="84"/>
                    <a:pt x="4" y="89"/>
                    <a:pt x="4" y="93"/>
                  </a:cubicBezTo>
                  <a:close/>
                  <a:moveTo>
                    <a:pt x="10" y="79"/>
                  </a:moveTo>
                  <a:cubicBezTo>
                    <a:pt x="10" y="84"/>
                    <a:pt x="10" y="87"/>
                    <a:pt x="13" y="90"/>
                  </a:cubicBezTo>
                  <a:cubicBezTo>
                    <a:pt x="15" y="88"/>
                    <a:pt x="14" y="86"/>
                    <a:pt x="15" y="84"/>
                  </a:cubicBezTo>
                  <a:cubicBezTo>
                    <a:pt x="13" y="84"/>
                    <a:pt x="14" y="82"/>
                    <a:pt x="13" y="82"/>
                  </a:cubicBezTo>
                  <a:cubicBezTo>
                    <a:pt x="12" y="80"/>
                    <a:pt x="14" y="80"/>
                    <a:pt x="12" y="78"/>
                  </a:cubicBezTo>
                  <a:cubicBezTo>
                    <a:pt x="12" y="81"/>
                    <a:pt x="12" y="78"/>
                    <a:pt x="10" y="79"/>
                  </a:cubicBezTo>
                  <a:close/>
                  <a:moveTo>
                    <a:pt x="65" y="82"/>
                  </a:moveTo>
                  <a:cubicBezTo>
                    <a:pt x="67" y="83"/>
                    <a:pt x="67" y="85"/>
                    <a:pt x="69" y="86"/>
                  </a:cubicBezTo>
                  <a:cubicBezTo>
                    <a:pt x="70" y="84"/>
                    <a:pt x="70" y="83"/>
                    <a:pt x="71" y="82"/>
                  </a:cubicBezTo>
                  <a:cubicBezTo>
                    <a:pt x="70" y="80"/>
                    <a:pt x="69" y="79"/>
                    <a:pt x="68" y="78"/>
                  </a:cubicBezTo>
                  <a:cubicBezTo>
                    <a:pt x="67" y="79"/>
                    <a:pt x="67" y="81"/>
                    <a:pt x="65" y="82"/>
                  </a:cubicBezTo>
                  <a:close/>
                  <a:moveTo>
                    <a:pt x="50" y="83"/>
                  </a:moveTo>
                  <a:cubicBezTo>
                    <a:pt x="52" y="83"/>
                    <a:pt x="52" y="85"/>
                    <a:pt x="53" y="86"/>
                  </a:cubicBezTo>
                  <a:cubicBezTo>
                    <a:pt x="55" y="84"/>
                    <a:pt x="54" y="80"/>
                    <a:pt x="52" y="79"/>
                  </a:cubicBezTo>
                  <a:cubicBezTo>
                    <a:pt x="51" y="80"/>
                    <a:pt x="50" y="81"/>
                    <a:pt x="50" y="83"/>
                  </a:cubicBezTo>
                  <a:close/>
                  <a:moveTo>
                    <a:pt x="22" y="90"/>
                  </a:moveTo>
                  <a:cubicBezTo>
                    <a:pt x="26" y="88"/>
                    <a:pt x="25" y="83"/>
                    <a:pt x="23" y="80"/>
                  </a:cubicBezTo>
                  <a:cubicBezTo>
                    <a:pt x="20" y="82"/>
                    <a:pt x="20" y="87"/>
                    <a:pt x="22" y="90"/>
                  </a:cubicBezTo>
                  <a:close/>
                  <a:moveTo>
                    <a:pt x="43" y="88"/>
                  </a:moveTo>
                  <a:cubicBezTo>
                    <a:pt x="45" y="85"/>
                    <a:pt x="44" y="82"/>
                    <a:pt x="42" y="80"/>
                  </a:cubicBezTo>
                  <a:cubicBezTo>
                    <a:pt x="39" y="82"/>
                    <a:pt x="39" y="87"/>
                    <a:pt x="43" y="88"/>
                  </a:cubicBezTo>
                  <a:close/>
                  <a:moveTo>
                    <a:pt x="58" y="88"/>
                  </a:moveTo>
                  <a:cubicBezTo>
                    <a:pt x="60" y="87"/>
                    <a:pt x="61" y="85"/>
                    <a:pt x="62" y="82"/>
                  </a:cubicBezTo>
                  <a:cubicBezTo>
                    <a:pt x="61" y="82"/>
                    <a:pt x="61" y="81"/>
                    <a:pt x="60" y="81"/>
                  </a:cubicBezTo>
                  <a:cubicBezTo>
                    <a:pt x="60" y="84"/>
                    <a:pt x="57" y="85"/>
                    <a:pt x="58" y="88"/>
                  </a:cubicBezTo>
                  <a:close/>
                  <a:moveTo>
                    <a:pt x="33" y="86"/>
                  </a:moveTo>
                  <a:cubicBezTo>
                    <a:pt x="32" y="85"/>
                    <a:pt x="32" y="83"/>
                    <a:pt x="31" y="82"/>
                  </a:cubicBezTo>
                  <a:cubicBezTo>
                    <a:pt x="29" y="85"/>
                    <a:pt x="32" y="87"/>
                    <a:pt x="33" y="88"/>
                  </a:cubicBezTo>
                  <a:cubicBezTo>
                    <a:pt x="34" y="88"/>
                    <a:pt x="35" y="86"/>
                    <a:pt x="35" y="85"/>
                  </a:cubicBezTo>
                  <a:cubicBezTo>
                    <a:pt x="35" y="85"/>
                    <a:pt x="34" y="83"/>
                    <a:pt x="34" y="84"/>
                  </a:cubicBezTo>
                  <a:cubicBezTo>
                    <a:pt x="35" y="84"/>
                    <a:pt x="35" y="87"/>
                    <a:pt x="33" y="86"/>
                  </a:cubicBezTo>
                  <a:close/>
                  <a:moveTo>
                    <a:pt x="85" y="97"/>
                  </a:moveTo>
                  <a:cubicBezTo>
                    <a:pt x="87" y="96"/>
                    <a:pt x="87" y="93"/>
                    <a:pt x="89" y="92"/>
                  </a:cubicBezTo>
                  <a:cubicBezTo>
                    <a:pt x="87" y="89"/>
                    <a:pt x="86" y="86"/>
                    <a:pt x="84" y="84"/>
                  </a:cubicBezTo>
                  <a:cubicBezTo>
                    <a:pt x="80" y="88"/>
                    <a:pt x="81" y="95"/>
                    <a:pt x="85" y="97"/>
                  </a:cubicBezTo>
                  <a:close/>
                  <a:moveTo>
                    <a:pt x="50" y="92"/>
                  </a:moveTo>
                  <a:cubicBezTo>
                    <a:pt x="53" y="91"/>
                    <a:pt x="49" y="87"/>
                    <a:pt x="48" y="86"/>
                  </a:cubicBezTo>
                  <a:cubicBezTo>
                    <a:pt x="46" y="88"/>
                    <a:pt x="50" y="89"/>
                    <a:pt x="50" y="92"/>
                  </a:cubicBezTo>
                  <a:close/>
                  <a:moveTo>
                    <a:pt x="63" y="97"/>
                  </a:moveTo>
                  <a:cubicBezTo>
                    <a:pt x="64" y="95"/>
                    <a:pt x="65" y="92"/>
                    <a:pt x="66" y="90"/>
                  </a:cubicBezTo>
                  <a:cubicBezTo>
                    <a:pt x="65" y="89"/>
                    <a:pt x="65" y="86"/>
                    <a:pt x="63" y="86"/>
                  </a:cubicBezTo>
                  <a:cubicBezTo>
                    <a:pt x="62" y="89"/>
                    <a:pt x="59" y="94"/>
                    <a:pt x="63" y="97"/>
                  </a:cubicBezTo>
                  <a:close/>
                  <a:moveTo>
                    <a:pt x="72" y="92"/>
                  </a:moveTo>
                  <a:cubicBezTo>
                    <a:pt x="73" y="93"/>
                    <a:pt x="73" y="95"/>
                    <a:pt x="74" y="96"/>
                  </a:cubicBezTo>
                  <a:cubicBezTo>
                    <a:pt x="76" y="93"/>
                    <a:pt x="77" y="89"/>
                    <a:pt x="74" y="86"/>
                  </a:cubicBezTo>
                  <a:cubicBezTo>
                    <a:pt x="74" y="89"/>
                    <a:pt x="72" y="90"/>
                    <a:pt x="72" y="92"/>
                  </a:cubicBezTo>
                  <a:close/>
                  <a:moveTo>
                    <a:pt x="109" y="94"/>
                  </a:moveTo>
                  <a:cubicBezTo>
                    <a:pt x="111" y="91"/>
                    <a:pt x="109" y="89"/>
                    <a:pt x="107" y="88"/>
                  </a:cubicBezTo>
                  <a:cubicBezTo>
                    <a:pt x="105" y="90"/>
                    <a:pt x="108" y="93"/>
                    <a:pt x="109" y="94"/>
                  </a:cubicBezTo>
                  <a:close/>
                  <a:moveTo>
                    <a:pt x="38" y="91"/>
                  </a:moveTo>
                  <a:cubicBezTo>
                    <a:pt x="37" y="92"/>
                    <a:pt x="36" y="91"/>
                    <a:pt x="35" y="92"/>
                  </a:cubicBezTo>
                  <a:cubicBezTo>
                    <a:pt x="35" y="94"/>
                    <a:pt x="37" y="95"/>
                    <a:pt x="38" y="97"/>
                  </a:cubicBezTo>
                  <a:cubicBezTo>
                    <a:pt x="40" y="96"/>
                    <a:pt x="37" y="93"/>
                    <a:pt x="38" y="93"/>
                  </a:cubicBezTo>
                  <a:cubicBezTo>
                    <a:pt x="39" y="93"/>
                    <a:pt x="39" y="93"/>
                    <a:pt x="40" y="93"/>
                  </a:cubicBezTo>
                  <a:cubicBezTo>
                    <a:pt x="40" y="91"/>
                    <a:pt x="39" y="89"/>
                    <a:pt x="37" y="88"/>
                  </a:cubicBezTo>
                  <a:cubicBezTo>
                    <a:pt x="36" y="89"/>
                    <a:pt x="38" y="89"/>
                    <a:pt x="38" y="91"/>
                  </a:cubicBezTo>
                  <a:close/>
                  <a:moveTo>
                    <a:pt x="93" y="92"/>
                  </a:moveTo>
                  <a:cubicBezTo>
                    <a:pt x="94" y="93"/>
                    <a:pt x="94" y="96"/>
                    <a:pt x="96" y="97"/>
                  </a:cubicBezTo>
                  <a:cubicBezTo>
                    <a:pt x="96" y="95"/>
                    <a:pt x="97" y="96"/>
                    <a:pt x="97" y="94"/>
                  </a:cubicBezTo>
                  <a:cubicBezTo>
                    <a:pt x="96" y="92"/>
                    <a:pt x="96" y="89"/>
                    <a:pt x="95" y="88"/>
                  </a:cubicBezTo>
                  <a:cubicBezTo>
                    <a:pt x="95" y="90"/>
                    <a:pt x="93" y="90"/>
                    <a:pt x="93" y="92"/>
                  </a:cubicBezTo>
                  <a:close/>
                  <a:moveTo>
                    <a:pt x="27" y="99"/>
                  </a:moveTo>
                  <a:cubicBezTo>
                    <a:pt x="30" y="96"/>
                    <a:pt x="30" y="91"/>
                    <a:pt x="26" y="89"/>
                  </a:cubicBezTo>
                  <a:cubicBezTo>
                    <a:pt x="23" y="92"/>
                    <a:pt x="24" y="97"/>
                    <a:pt x="27" y="99"/>
                  </a:cubicBezTo>
                  <a:close/>
                  <a:moveTo>
                    <a:pt x="57" y="93"/>
                  </a:moveTo>
                  <a:cubicBezTo>
                    <a:pt x="57" y="92"/>
                    <a:pt x="58" y="91"/>
                    <a:pt x="58" y="89"/>
                  </a:cubicBezTo>
                  <a:cubicBezTo>
                    <a:pt x="57" y="89"/>
                    <a:pt x="57" y="89"/>
                    <a:pt x="56" y="89"/>
                  </a:cubicBezTo>
                  <a:cubicBezTo>
                    <a:pt x="55" y="90"/>
                    <a:pt x="56" y="92"/>
                    <a:pt x="57" y="93"/>
                  </a:cubicBezTo>
                  <a:close/>
                  <a:moveTo>
                    <a:pt x="45" y="92"/>
                  </a:moveTo>
                  <a:cubicBezTo>
                    <a:pt x="46" y="94"/>
                    <a:pt x="46" y="96"/>
                    <a:pt x="47" y="97"/>
                  </a:cubicBezTo>
                  <a:cubicBezTo>
                    <a:pt x="52" y="95"/>
                    <a:pt x="46" y="85"/>
                    <a:pt x="45" y="92"/>
                  </a:cubicBezTo>
                  <a:close/>
                  <a:moveTo>
                    <a:pt x="15" y="94"/>
                  </a:moveTo>
                  <a:cubicBezTo>
                    <a:pt x="16" y="95"/>
                    <a:pt x="17" y="99"/>
                    <a:pt x="19" y="98"/>
                  </a:cubicBezTo>
                  <a:cubicBezTo>
                    <a:pt x="18" y="97"/>
                    <a:pt x="18" y="92"/>
                    <a:pt x="17" y="90"/>
                  </a:cubicBezTo>
                  <a:cubicBezTo>
                    <a:pt x="17" y="92"/>
                    <a:pt x="15" y="92"/>
                    <a:pt x="15" y="94"/>
                  </a:cubicBezTo>
                  <a:close/>
                  <a:moveTo>
                    <a:pt x="120" y="97"/>
                  </a:moveTo>
                  <a:cubicBezTo>
                    <a:pt x="119" y="95"/>
                    <a:pt x="121" y="94"/>
                    <a:pt x="119" y="92"/>
                  </a:cubicBezTo>
                  <a:cubicBezTo>
                    <a:pt x="120" y="94"/>
                    <a:pt x="118" y="97"/>
                    <a:pt x="120" y="97"/>
                  </a:cubicBezTo>
                  <a:close/>
                  <a:moveTo>
                    <a:pt x="54" y="98"/>
                  </a:moveTo>
                  <a:cubicBezTo>
                    <a:pt x="55" y="96"/>
                    <a:pt x="55" y="94"/>
                    <a:pt x="53" y="94"/>
                  </a:cubicBezTo>
                  <a:cubicBezTo>
                    <a:pt x="52" y="95"/>
                    <a:pt x="52" y="98"/>
                    <a:pt x="54" y="98"/>
                  </a:cubicBezTo>
                  <a:close/>
                  <a:moveTo>
                    <a:pt x="76" y="101"/>
                  </a:moveTo>
                  <a:cubicBezTo>
                    <a:pt x="78" y="102"/>
                    <a:pt x="79" y="105"/>
                    <a:pt x="81" y="106"/>
                  </a:cubicBezTo>
                  <a:cubicBezTo>
                    <a:pt x="81" y="104"/>
                    <a:pt x="83" y="102"/>
                    <a:pt x="84" y="100"/>
                  </a:cubicBezTo>
                  <a:cubicBezTo>
                    <a:pt x="82" y="99"/>
                    <a:pt x="81" y="96"/>
                    <a:pt x="79" y="94"/>
                  </a:cubicBezTo>
                  <a:cubicBezTo>
                    <a:pt x="78" y="96"/>
                    <a:pt x="77" y="99"/>
                    <a:pt x="76" y="101"/>
                  </a:cubicBezTo>
                  <a:close/>
                  <a:moveTo>
                    <a:pt x="61" y="99"/>
                  </a:moveTo>
                  <a:cubicBezTo>
                    <a:pt x="62" y="98"/>
                    <a:pt x="61" y="95"/>
                    <a:pt x="59" y="95"/>
                  </a:cubicBezTo>
                  <a:cubicBezTo>
                    <a:pt x="59" y="97"/>
                    <a:pt x="61" y="98"/>
                    <a:pt x="61" y="99"/>
                  </a:cubicBezTo>
                  <a:close/>
                  <a:moveTo>
                    <a:pt x="69" y="96"/>
                  </a:moveTo>
                  <a:cubicBezTo>
                    <a:pt x="68" y="96"/>
                    <a:pt x="67" y="100"/>
                    <a:pt x="65" y="103"/>
                  </a:cubicBezTo>
                  <a:cubicBezTo>
                    <a:pt x="66" y="104"/>
                    <a:pt x="68" y="106"/>
                    <a:pt x="68" y="107"/>
                  </a:cubicBezTo>
                  <a:cubicBezTo>
                    <a:pt x="69" y="105"/>
                    <a:pt x="71" y="103"/>
                    <a:pt x="72" y="100"/>
                  </a:cubicBezTo>
                  <a:cubicBezTo>
                    <a:pt x="71" y="97"/>
                    <a:pt x="70" y="95"/>
                    <a:pt x="69" y="96"/>
                  </a:cubicBezTo>
                  <a:close/>
                  <a:moveTo>
                    <a:pt x="42" y="98"/>
                  </a:moveTo>
                  <a:cubicBezTo>
                    <a:pt x="43" y="99"/>
                    <a:pt x="43" y="101"/>
                    <a:pt x="45" y="102"/>
                  </a:cubicBezTo>
                  <a:cubicBezTo>
                    <a:pt x="45" y="101"/>
                    <a:pt x="45" y="101"/>
                    <a:pt x="46" y="101"/>
                  </a:cubicBezTo>
                  <a:cubicBezTo>
                    <a:pt x="45" y="99"/>
                    <a:pt x="44" y="95"/>
                    <a:pt x="42" y="96"/>
                  </a:cubicBezTo>
                  <a:cubicBezTo>
                    <a:pt x="43" y="96"/>
                    <a:pt x="42" y="97"/>
                    <a:pt x="42" y="98"/>
                  </a:cubicBezTo>
                  <a:close/>
                  <a:moveTo>
                    <a:pt x="91" y="105"/>
                  </a:moveTo>
                  <a:cubicBezTo>
                    <a:pt x="91" y="103"/>
                    <a:pt x="88" y="102"/>
                    <a:pt x="90" y="99"/>
                  </a:cubicBezTo>
                  <a:cubicBezTo>
                    <a:pt x="90" y="101"/>
                    <a:pt x="91" y="102"/>
                    <a:pt x="92" y="103"/>
                  </a:cubicBezTo>
                  <a:cubicBezTo>
                    <a:pt x="92" y="102"/>
                    <a:pt x="93" y="102"/>
                    <a:pt x="93" y="100"/>
                  </a:cubicBezTo>
                  <a:cubicBezTo>
                    <a:pt x="92" y="99"/>
                    <a:pt x="92" y="98"/>
                    <a:pt x="92" y="97"/>
                  </a:cubicBezTo>
                  <a:cubicBezTo>
                    <a:pt x="88" y="98"/>
                    <a:pt x="87" y="103"/>
                    <a:pt x="91" y="105"/>
                  </a:cubicBezTo>
                  <a:close/>
                  <a:moveTo>
                    <a:pt x="15" y="106"/>
                  </a:moveTo>
                  <a:cubicBezTo>
                    <a:pt x="18" y="103"/>
                    <a:pt x="15" y="99"/>
                    <a:pt x="13" y="97"/>
                  </a:cubicBezTo>
                  <a:cubicBezTo>
                    <a:pt x="12" y="99"/>
                    <a:pt x="13" y="105"/>
                    <a:pt x="15" y="106"/>
                  </a:cubicBezTo>
                  <a:close/>
                  <a:moveTo>
                    <a:pt x="49" y="100"/>
                  </a:moveTo>
                  <a:cubicBezTo>
                    <a:pt x="51" y="101"/>
                    <a:pt x="50" y="102"/>
                    <a:pt x="52" y="103"/>
                  </a:cubicBezTo>
                  <a:cubicBezTo>
                    <a:pt x="53" y="102"/>
                    <a:pt x="53" y="98"/>
                    <a:pt x="51" y="98"/>
                  </a:cubicBezTo>
                  <a:cubicBezTo>
                    <a:pt x="50" y="98"/>
                    <a:pt x="50" y="99"/>
                    <a:pt x="49" y="100"/>
                  </a:cubicBezTo>
                  <a:close/>
                  <a:moveTo>
                    <a:pt x="24" y="105"/>
                  </a:moveTo>
                  <a:cubicBezTo>
                    <a:pt x="26" y="103"/>
                    <a:pt x="24" y="99"/>
                    <a:pt x="22" y="98"/>
                  </a:cubicBezTo>
                  <a:cubicBezTo>
                    <a:pt x="23" y="100"/>
                    <a:pt x="23" y="104"/>
                    <a:pt x="24" y="105"/>
                  </a:cubicBezTo>
                  <a:close/>
                  <a:moveTo>
                    <a:pt x="36" y="101"/>
                  </a:moveTo>
                  <a:cubicBezTo>
                    <a:pt x="36" y="100"/>
                    <a:pt x="35" y="100"/>
                    <a:pt x="35" y="98"/>
                  </a:cubicBezTo>
                  <a:cubicBezTo>
                    <a:pt x="35" y="98"/>
                    <a:pt x="34" y="98"/>
                    <a:pt x="34" y="98"/>
                  </a:cubicBezTo>
                  <a:cubicBezTo>
                    <a:pt x="34" y="100"/>
                    <a:pt x="35" y="101"/>
                    <a:pt x="36" y="101"/>
                  </a:cubicBezTo>
                  <a:close/>
                  <a:moveTo>
                    <a:pt x="112" y="105"/>
                  </a:moveTo>
                  <a:cubicBezTo>
                    <a:pt x="116" y="109"/>
                    <a:pt x="106" y="115"/>
                    <a:pt x="111" y="119"/>
                  </a:cubicBezTo>
                  <a:cubicBezTo>
                    <a:pt x="113" y="113"/>
                    <a:pt x="115" y="105"/>
                    <a:pt x="115" y="98"/>
                  </a:cubicBezTo>
                  <a:cubicBezTo>
                    <a:pt x="113" y="100"/>
                    <a:pt x="113" y="103"/>
                    <a:pt x="112" y="105"/>
                  </a:cubicBezTo>
                  <a:close/>
                  <a:moveTo>
                    <a:pt x="40" y="103"/>
                  </a:moveTo>
                  <a:cubicBezTo>
                    <a:pt x="42" y="102"/>
                    <a:pt x="41" y="104"/>
                    <a:pt x="43" y="104"/>
                  </a:cubicBezTo>
                  <a:cubicBezTo>
                    <a:pt x="42" y="102"/>
                    <a:pt x="43" y="100"/>
                    <a:pt x="40" y="99"/>
                  </a:cubicBezTo>
                  <a:cubicBezTo>
                    <a:pt x="40" y="101"/>
                    <a:pt x="41" y="102"/>
                    <a:pt x="40" y="103"/>
                  </a:cubicBezTo>
                  <a:close/>
                  <a:moveTo>
                    <a:pt x="117" y="112"/>
                  </a:moveTo>
                  <a:cubicBezTo>
                    <a:pt x="118" y="108"/>
                    <a:pt x="120" y="104"/>
                    <a:pt x="119" y="99"/>
                  </a:cubicBezTo>
                  <a:cubicBezTo>
                    <a:pt x="118" y="103"/>
                    <a:pt x="117" y="109"/>
                    <a:pt x="117" y="112"/>
                  </a:cubicBezTo>
                  <a:close/>
                  <a:moveTo>
                    <a:pt x="30" y="104"/>
                  </a:moveTo>
                  <a:cubicBezTo>
                    <a:pt x="31" y="105"/>
                    <a:pt x="30" y="107"/>
                    <a:pt x="32" y="107"/>
                  </a:cubicBezTo>
                  <a:cubicBezTo>
                    <a:pt x="35" y="106"/>
                    <a:pt x="34" y="101"/>
                    <a:pt x="32" y="100"/>
                  </a:cubicBezTo>
                  <a:cubicBezTo>
                    <a:pt x="31" y="101"/>
                    <a:pt x="30" y="102"/>
                    <a:pt x="30" y="104"/>
                  </a:cubicBezTo>
                  <a:close/>
                  <a:moveTo>
                    <a:pt x="59" y="106"/>
                  </a:moveTo>
                  <a:cubicBezTo>
                    <a:pt x="58" y="105"/>
                    <a:pt x="60" y="105"/>
                    <a:pt x="59" y="104"/>
                  </a:cubicBezTo>
                  <a:cubicBezTo>
                    <a:pt x="58" y="103"/>
                    <a:pt x="59" y="100"/>
                    <a:pt x="56" y="100"/>
                  </a:cubicBezTo>
                  <a:cubicBezTo>
                    <a:pt x="55" y="102"/>
                    <a:pt x="57" y="105"/>
                    <a:pt x="59" y="106"/>
                  </a:cubicBezTo>
                  <a:close/>
                  <a:moveTo>
                    <a:pt x="101" y="106"/>
                  </a:moveTo>
                  <a:cubicBezTo>
                    <a:pt x="101" y="105"/>
                    <a:pt x="102" y="104"/>
                    <a:pt x="102" y="104"/>
                  </a:cubicBezTo>
                  <a:cubicBezTo>
                    <a:pt x="100" y="104"/>
                    <a:pt x="101" y="100"/>
                    <a:pt x="99" y="100"/>
                  </a:cubicBezTo>
                  <a:cubicBezTo>
                    <a:pt x="97" y="102"/>
                    <a:pt x="99" y="105"/>
                    <a:pt x="101" y="106"/>
                  </a:cubicBezTo>
                  <a:close/>
                  <a:moveTo>
                    <a:pt x="49" y="108"/>
                  </a:moveTo>
                  <a:cubicBezTo>
                    <a:pt x="50" y="107"/>
                    <a:pt x="49" y="104"/>
                    <a:pt x="47" y="104"/>
                  </a:cubicBezTo>
                  <a:cubicBezTo>
                    <a:pt x="46" y="105"/>
                    <a:pt x="47" y="108"/>
                    <a:pt x="49" y="108"/>
                  </a:cubicBezTo>
                  <a:close/>
                  <a:moveTo>
                    <a:pt x="70" y="113"/>
                  </a:moveTo>
                  <a:cubicBezTo>
                    <a:pt x="71" y="115"/>
                    <a:pt x="72" y="117"/>
                    <a:pt x="74" y="118"/>
                  </a:cubicBezTo>
                  <a:cubicBezTo>
                    <a:pt x="75" y="116"/>
                    <a:pt x="77" y="113"/>
                    <a:pt x="79" y="110"/>
                  </a:cubicBezTo>
                  <a:cubicBezTo>
                    <a:pt x="77" y="108"/>
                    <a:pt x="76" y="106"/>
                    <a:pt x="74" y="104"/>
                  </a:cubicBezTo>
                  <a:cubicBezTo>
                    <a:pt x="73" y="107"/>
                    <a:pt x="71" y="109"/>
                    <a:pt x="70" y="113"/>
                  </a:cubicBezTo>
                  <a:close/>
                  <a:moveTo>
                    <a:pt x="39" y="110"/>
                  </a:moveTo>
                  <a:cubicBezTo>
                    <a:pt x="37" y="109"/>
                    <a:pt x="37" y="110"/>
                    <a:pt x="36" y="109"/>
                  </a:cubicBezTo>
                  <a:cubicBezTo>
                    <a:pt x="34" y="111"/>
                    <a:pt x="35" y="113"/>
                    <a:pt x="36" y="115"/>
                  </a:cubicBezTo>
                  <a:cubicBezTo>
                    <a:pt x="39" y="113"/>
                    <a:pt x="43" y="107"/>
                    <a:pt x="38" y="105"/>
                  </a:cubicBezTo>
                  <a:cubicBezTo>
                    <a:pt x="37" y="107"/>
                    <a:pt x="40" y="108"/>
                    <a:pt x="39" y="110"/>
                  </a:cubicBezTo>
                  <a:close/>
                  <a:moveTo>
                    <a:pt x="56" y="109"/>
                  </a:moveTo>
                  <a:cubicBezTo>
                    <a:pt x="58" y="108"/>
                    <a:pt x="56" y="104"/>
                    <a:pt x="54" y="105"/>
                  </a:cubicBezTo>
                  <a:cubicBezTo>
                    <a:pt x="53" y="106"/>
                    <a:pt x="55" y="108"/>
                    <a:pt x="56" y="109"/>
                  </a:cubicBezTo>
                  <a:close/>
                  <a:moveTo>
                    <a:pt x="83" y="111"/>
                  </a:moveTo>
                  <a:cubicBezTo>
                    <a:pt x="84" y="112"/>
                    <a:pt x="85" y="113"/>
                    <a:pt x="85" y="114"/>
                  </a:cubicBezTo>
                  <a:cubicBezTo>
                    <a:pt x="87" y="112"/>
                    <a:pt x="88" y="110"/>
                    <a:pt x="89" y="109"/>
                  </a:cubicBezTo>
                  <a:cubicBezTo>
                    <a:pt x="88" y="107"/>
                    <a:pt x="87" y="106"/>
                    <a:pt x="86" y="105"/>
                  </a:cubicBezTo>
                  <a:cubicBezTo>
                    <a:pt x="85" y="107"/>
                    <a:pt x="83" y="108"/>
                    <a:pt x="83" y="111"/>
                  </a:cubicBezTo>
                  <a:close/>
                  <a:moveTo>
                    <a:pt x="96" y="113"/>
                  </a:moveTo>
                  <a:cubicBezTo>
                    <a:pt x="100" y="112"/>
                    <a:pt x="98" y="107"/>
                    <a:pt x="95" y="106"/>
                  </a:cubicBezTo>
                  <a:cubicBezTo>
                    <a:pt x="93" y="108"/>
                    <a:pt x="95" y="110"/>
                    <a:pt x="96" y="113"/>
                  </a:cubicBezTo>
                  <a:close/>
                  <a:moveTo>
                    <a:pt x="105" y="108"/>
                  </a:moveTo>
                  <a:cubicBezTo>
                    <a:pt x="106" y="107"/>
                    <a:pt x="106" y="109"/>
                    <a:pt x="107" y="109"/>
                  </a:cubicBezTo>
                  <a:cubicBezTo>
                    <a:pt x="107" y="108"/>
                    <a:pt x="107" y="108"/>
                    <a:pt x="107" y="107"/>
                  </a:cubicBezTo>
                  <a:cubicBezTo>
                    <a:pt x="107" y="107"/>
                    <a:pt x="107" y="107"/>
                    <a:pt x="106" y="106"/>
                  </a:cubicBezTo>
                  <a:cubicBezTo>
                    <a:pt x="106" y="107"/>
                    <a:pt x="105" y="107"/>
                    <a:pt x="105" y="108"/>
                  </a:cubicBezTo>
                  <a:close/>
                  <a:moveTo>
                    <a:pt x="22" y="118"/>
                  </a:moveTo>
                  <a:cubicBezTo>
                    <a:pt x="21" y="118"/>
                    <a:pt x="18" y="114"/>
                    <a:pt x="21" y="112"/>
                  </a:cubicBezTo>
                  <a:cubicBezTo>
                    <a:pt x="21" y="110"/>
                    <a:pt x="20" y="108"/>
                    <a:pt x="18" y="108"/>
                  </a:cubicBezTo>
                  <a:cubicBezTo>
                    <a:pt x="13" y="112"/>
                    <a:pt x="19" y="120"/>
                    <a:pt x="22" y="118"/>
                  </a:cubicBezTo>
                  <a:close/>
                  <a:moveTo>
                    <a:pt x="28" y="116"/>
                  </a:moveTo>
                  <a:cubicBezTo>
                    <a:pt x="28" y="114"/>
                    <a:pt x="30" y="113"/>
                    <a:pt x="30" y="111"/>
                  </a:cubicBezTo>
                  <a:cubicBezTo>
                    <a:pt x="29" y="111"/>
                    <a:pt x="30" y="108"/>
                    <a:pt x="28" y="108"/>
                  </a:cubicBezTo>
                  <a:cubicBezTo>
                    <a:pt x="26" y="110"/>
                    <a:pt x="25" y="114"/>
                    <a:pt x="28" y="116"/>
                  </a:cubicBezTo>
                  <a:close/>
                  <a:moveTo>
                    <a:pt x="45" y="110"/>
                  </a:moveTo>
                  <a:cubicBezTo>
                    <a:pt x="47" y="110"/>
                    <a:pt x="46" y="111"/>
                    <a:pt x="47" y="111"/>
                  </a:cubicBezTo>
                  <a:cubicBezTo>
                    <a:pt x="47" y="111"/>
                    <a:pt x="47" y="111"/>
                    <a:pt x="47" y="111"/>
                  </a:cubicBezTo>
                  <a:cubicBezTo>
                    <a:pt x="47" y="109"/>
                    <a:pt x="46" y="109"/>
                    <a:pt x="45" y="108"/>
                  </a:cubicBezTo>
                  <a:cubicBezTo>
                    <a:pt x="45" y="109"/>
                    <a:pt x="46" y="109"/>
                    <a:pt x="45" y="110"/>
                  </a:cubicBezTo>
                  <a:close/>
                  <a:moveTo>
                    <a:pt x="61" y="111"/>
                  </a:moveTo>
                  <a:cubicBezTo>
                    <a:pt x="62" y="112"/>
                    <a:pt x="62" y="115"/>
                    <a:pt x="64" y="117"/>
                  </a:cubicBezTo>
                  <a:cubicBezTo>
                    <a:pt x="64" y="115"/>
                    <a:pt x="65" y="114"/>
                    <a:pt x="65" y="113"/>
                  </a:cubicBezTo>
                  <a:cubicBezTo>
                    <a:pt x="64" y="112"/>
                    <a:pt x="64" y="109"/>
                    <a:pt x="62" y="108"/>
                  </a:cubicBezTo>
                  <a:cubicBezTo>
                    <a:pt x="62" y="109"/>
                    <a:pt x="61" y="109"/>
                    <a:pt x="61" y="111"/>
                  </a:cubicBezTo>
                  <a:close/>
                  <a:moveTo>
                    <a:pt x="53" y="116"/>
                  </a:moveTo>
                  <a:cubicBezTo>
                    <a:pt x="55" y="114"/>
                    <a:pt x="53" y="111"/>
                    <a:pt x="52" y="110"/>
                  </a:cubicBezTo>
                  <a:cubicBezTo>
                    <a:pt x="49" y="111"/>
                    <a:pt x="51" y="114"/>
                    <a:pt x="53" y="116"/>
                  </a:cubicBezTo>
                  <a:close/>
                  <a:moveTo>
                    <a:pt x="43" y="118"/>
                  </a:moveTo>
                  <a:cubicBezTo>
                    <a:pt x="43" y="117"/>
                    <a:pt x="45" y="117"/>
                    <a:pt x="45" y="115"/>
                  </a:cubicBezTo>
                  <a:cubicBezTo>
                    <a:pt x="44" y="114"/>
                    <a:pt x="44" y="113"/>
                    <a:pt x="43" y="113"/>
                  </a:cubicBezTo>
                  <a:cubicBezTo>
                    <a:pt x="41" y="114"/>
                    <a:pt x="42" y="116"/>
                    <a:pt x="43" y="118"/>
                  </a:cubicBezTo>
                  <a:close/>
                  <a:moveTo>
                    <a:pt x="62" y="118"/>
                  </a:moveTo>
                  <a:cubicBezTo>
                    <a:pt x="63" y="118"/>
                    <a:pt x="60" y="114"/>
                    <a:pt x="59" y="113"/>
                  </a:cubicBezTo>
                  <a:cubicBezTo>
                    <a:pt x="59" y="114"/>
                    <a:pt x="59" y="115"/>
                    <a:pt x="59" y="116"/>
                  </a:cubicBezTo>
                  <a:cubicBezTo>
                    <a:pt x="61" y="115"/>
                    <a:pt x="61" y="117"/>
                    <a:pt x="62" y="118"/>
                  </a:cubicBezTo>
                  <a:close/>
                  <a:moveTo>
                    <a:pt x="90" y="116"/>
                  </a:moveTo>
                  <a:cubicBezTo>
                    <a:pt x="88" y="118"/>
                    <a:pt x="89" y="121"/>
                    <a:pt x="91" y="123"/>
                  </a:cubicBezTo>
                  <a:cubicBezTo>
                    <a:pt x="92" y="121"/>
                    <a:pt x="90" y="120"/>
                    <a:pt x="91" y="118"/>
                  </a:cubicBezTo>
                  <a:cubicBezTo>
                    <a:pt x="91" y="119"/>
                    <a:pt x="92" y="119"/>
                    <a:pt x="92" y="120"/>
                  </a:cubicBezTo>
                  <a:cubicBezTo>
                    <a:pt x="95" y="119"/>
                    <a:pt x="94" y="116"/>
                    <a:pt x="92" y="113"/>
                  </a:cubicBezTo>
                  <a:cubicBezTo>
                    <a:pt x="89" y="113"/>
                    <a:pt x="92" y="116"/>
                    <a:pt x="91" y="117"/>
                  </a:cubicBezTo>
                  <a:cubicBezTo>
                    <a:pt x="91" y="116"/>
                    <a:pt x="91" y="116"/>
                    <a:pt x="90" y="116"/>
                  </a:cubicBezTo>
                  <a:close/>
                  <a:moveTo>
                    <a:pt x="78" y="125"/>
                  </a:moveTo>
                  <a:cubicBezTo>
                    <a:pt x="81" y="124"/>
                    <a:pt x="81" y="120"/>
                    <a:pt x="83" y="118"/>
                  </a:cubicBezTo>
                  <a:cubicBezTo>
                    <a:pt x="82" y="117"/>
                    <a:pt x="82" y="114"/>
                    <a:pt x="80" y="114"/>
                  </a:cubicBezTo>
                  <a:cubicBezTo>
                    <a:pt x="79" y="118"/>
                    <a:pt x="75" y="121"/>
                    <a:pt x="78" y="125"/>
                  </a:cubicBezTo>
                  <a:close/>
                  <a:moveTo>
                    <a:pt x="52" y="118"/>
                  </a:moveTo>
                  <a:cubicBezTo>
                    <a:pt x="51" y="117"/>
                    <a:pt x="50" y="114"/>
                    <a:pt x="48" y="115"/>
                  </a:cubicBezTo>
                  <a:cubicBezTo>
                    <a:pt x="50" y="115"/>
                    <a:pt x="49" y="118"/>
                    <a:pt x="52" y="118"/>
                  </a:cubicBezTo>
                  <a:close/>
                  <a:moveTo>
                    <a:pt x="99" y="118"/>
                  </a:moveTo>
                  <a:cubicBezTo>
                    <a:pt x="101" y="118"/>
                    <a:pt x="100" y="120"/>
                    <a:pt x="102" y="119"/>
                  </a:cubicBezTo>
                  <a:cubicBezTo>
                    <a:pt x="103" y="118"/>
                    <a:pt x="103" y="115"/>
                    <a:pt x="101" y="114"/>
                  </a:cubicBezTo>
                  <a:cubicBezTo>
                    <a:pt x="100" y="116"/>
                    <a:pt x="99" y="116"/>
                    <a:pt x="99" y="118"/>
                  </a:cubicBezTo>
                  <a:close/>
                  <a:moveTo>
                    <a:pt x="68" y="126"/>
                  </a:moveTo>
                  <a:cubicBezTo>
                    <a:pt x="70" y="126"/>
                    <a:pt x="71" y="124"/>
                    <a:pt x="72" y="123"/>
                  </a:cubicBezTo>
                  <a:cubicBezTo>
                    <a:pt x="70" y="121"/>
                    <a:pt x="69" y="118"/>
                    <a:pt x="67" y="117"/>
                  </a:cubicBezTo>
                  <a:cubicBezTo>
                    <a:pt x="63" y="120"/>
                    <a:pt x="70" y="124"/>
                    <a:pt x="68" y="125"/>
                  </a:cubicBezTo>
                  <a:cubicBezTo>
                    <a:pt x="69" y="125"/>
                    <a:pt x="68" y="126"/>
                    <a:pt x="68" y="126"/>
                  </a:cubicBezTo>
                  <a:close/>
                  <a:moveTo>
                    <a:pt x="118" y="120"/>
                  </a:moveTo>
                  <a:cubicBezTo>
                    <a:pt x="119" y="120"/>
                    <a:pt x="120" y="117"/>
                    <a:pt x="119" y="117"/>
                  </a:cubicBezTo>
                  <a:cubicBezTo>
                    <a:pt x="119" y="118"/>
                    <a:pt x="118" y="119"/>
                    <a:pt x="118" y="120"/>
                  </a:cubicBezTo>
                  <a:close/>
                  <a:moveTo>
                    <a:pt x="30" y="122"/>
                  </a:moveTo>
                  <a:cubicBezTo>
                    <a:pt x="31" y="122"/>
                    <a:pt x="32" y="123"/>
                    <a:pt x="33" y="123"/>
                  </a:cubicBezTo>
                  <a:cubicBezTo>
                    <a:pt x="33" y="121"/>
                    <a:pt x="34" y="121"/>
                    <a:pt x="34" y="119"/>
                  </a:cubicBezTo>
                  <a:cubicBezTo>
                    <a:pt x="33" y="118"/>
                    <a:pt x="34" y="117"/>
                    <a:pt x="32" y="117"/>
                  </a:cubicBezTo>
                  <a:cubicBezTo>
                    <a:pt x="31" y="119"/>
                    <a:pt x="31" y="120"/>
                    <a:pt x="30" y="122"/>
                  </a:cubicBezTo>
                  <a:close/>
                  <a:moveTo>
                    <a:pt x="59" y="125"/>
                  </a:moveTo>
                  <a:cubicBezTo>
                    <a:pt x="62" y="123"/>
                    <a:pt x="59" y="119"/>
                    <a:pt x="57" y="117"/>
                  </a:cubicBezTo>
                  <a:cubicBezTo>
                    <a:pt x="56" y="117"/>
                    <a:pt x="56" y="117"/>
                    <a:pt x="56" y="118"/>
                  </a:cubicBezTo>
                  <a:cubicBezTo>
                    <a:pt x="55" y="120"/>
                    <a:pt x="55" y="124"/>
                    <a:pt x="59" y="125"/>
                  </a:cubicBezTo>
                  <a:close/>
                  <a:moveTo>
                    <a:pt x="12" y="120"/>
                  </a:moveTo>
                  <a:cubicBezTo>
                    <a:pt x="12" y="119"/>
                    <a:pt x="13" y="118"/>
                    <a:pt x="13" y="118"/>
                  </a:cubicBezTo>
                  <a:cubicBezTo>
                    <a:pt x="11" y="118"/>
                    <a:pt x="11" y="118"/>
                    <a:pt x="10" y="118"/>
                  </a:cubicBezTo>
                  <a:cubicBezTo>
                    <a:pt x="11" y="119"/>
                    <a:pt x="11" y="120"/>
                    <a:pt x="12" y="120"/>
                  </a:cubicBezTo>
                  <a:close/>
                  <a:moveTo>
                    <a:pt x="39" y="121"/>
                  </a:moveTo>
                  <a:cubicBezTo>
                    <a:pt x="40" y="121"/>
                    <a:pt x="40" y="122"/>
                    <a:pt x="41" y="123"/>
                  </a:cubicBezTo>
                  <a:cubicBezTo>
                    <a:pt x="42" y="121"/>
                    <a:pt x="42" y="119"/>
                    <a:pt x="40" y="118"/>
                  </a:cubicBezTo>
                  <a:cubicBezTo>
                    <a:pt x="41" y="119"/>
                    <a:pt x="39" y="119"/>
                    <a:pt x="39" y="121"/>
                  </a:cubicBezTo>
                  <a:close/>
                  <a:moveTo>
                    <a:pt x="47" y="126"/>
                  </a:moveTo>
                  <a:cubicBezTo>
                    <a:pt x="48" y="124"/>
                    <a:pt x="50" y="121"/>
                    <a:pt x="47" y="120"/>
                  </a:cubicBezTo>
                  <a:cubicBezTo>
                    <a:pt x="46" y="121"/>
                    <a:pt x="45" y="125"/>
                    <a:pt x="47" y="126"/>
                  </a:cubicBezTo>
                  <a:close/>
                  <a:moveTo>
                    <a:pt x="23" y="125"/>
                  </a:moveTo>
                  <a:cubicBezTo>
                    <a:pt x="23" y="124"/>
                    <a:pt x="24" y="124"/>
                    <a:pt x="24" y="123"/>
                  </a:cubicBezTo>
                  <a:cubicBezTo>
                    <a:pt x="23" y="123"/>
                    <a:pt x="22" y="122"/>
                    <a:pt x="21" y="121"/>
                  </a:cubicBezTo>
                  <a:cubicBezTo>
                    <a:pt x="21" y="123"/>
                    <a:pt x="21" y="125"/>
                    <a:pt x="23" y="125"/>
                  </a:cubicBezTo>
                  <a:close/>
                  <a:moveTo>
                    <a:pt x="96" y="127"/>
                  </a:moveTo>
                  <a:cubicBezTo>
                    <a:pt x="97" y="127"/>
                    <a:pt x="98" y="126"/>
                    <a:pt x="98" y="124"/>
                  </a:cubicBezTo>
                  <a:cubicBezTo>
                    <a:pt x="98" y="123"/>
                    <a:pt x="98" y="122"/>
                    <a:pt x="96" y="122"/>
                  </a:cubicBezTo>
                  <a:cubicBezTo>
                    <a:pt x="94" y="124"/>
                    <a:pt x="95" y="125"/>
                    <a:pt x="96" y="127"/>
                  </a:cubicBezTo>
                  <a:close/>
                  <a:moveTo>
                    <a:pt x="82" y="131"/>
                  </a:moveTo>
                  <a:cubicBezTo>
                    <a:pt x="84" y="131"/>
                    <a:pt x="83" y="133"/>
                    <a:pt x="85" y="133"/>
                  </a:cubicBezTo>
                  <a:cubicBezTo>
                    <a:pt x="86" y="130"/>
                    <a:pt x="91" y="126"/>
                    <a:pt x="86" y="123"/>
                  </a:cubicBezTo>
                  <a:cubicBezTo>
                    <a:pt x="85" y="126"/>
                    <a:pt x="84" y="129"/>
                    <a:pt x="82" y="131"/>
                  </a:cubicBezTo>
                  <a:close/>
                  <a:moveTo>
                    <a:pt x="105" y="126"/>
                  </a:moveTo>
                  <a:cubicBezTo>
                    <a:pt x="106" y="127"/>
                    <a:pt x="105" y="129"/>
                    <a:pt x="107" y="129"/>
                  </a:cubicBezTo>
                  <a:cubicBezTo>
                    <a:pt x="108" y="127"/>
                    <a:pt x="108" y="124"/>
                    <a:pt x="106" y="123"/>
                  </a:cubicBezTo>
                  <a:cubicBezTo>
                    <a:pt x="106" y="125"/>
                    <a:pt x="105" y="125"/>
                    <a:pt x="105" y="126"/>
                  </a:cubicBezTo>
                  <a:close/>
                  <a:moveTo>
                    <a:pt x="37" y="130"/>
                  </a:moveTo>
                  <a:cubicBezTo>
                    <a:pt x="38" y="129"/>
                    <a:pt x="36" y="128"/>
                    <a:pt x="37" y="127"/>
                  </a:cubicBezTo>
                  <a:cubicBezTo>
                    <a:pt x="38" y="128"/>
                    <a:pt x="39" y="127"/>
                    <a:pt x="39" y="126"/>
                  </a:cubicBezTo>
                  <a:cubicBezTo>
                    <a:pt x="38" y="126"/>
                    <a:pt x="38" y="125"/>
                    <a:pt x="37" y="124"/>
                  </a:cubicBezTo>
                  <a:cubicBezTo>
                    <a:pt x="37" y="126"/>
                    <a:pt x="33" y="129"/>
                    <a:pt x="37" y="130"/>
                  </a:cubicBezTo>
                  <a:close/>
                  <a:moveTo>
                    <a:pt x="64" y="136"/>
                  </a:moveTo>
                  <a:cubicBezTo>
                    <a:pt x="65" y="134"/>
                    <a:pt x="66" y="133"/>
                    <a:pt x="66" y="131"/>
                  </a:cubicBezTo>
                  <a:cubicBezTo>
                    <a:pt x="65" y="129"/>
                    <a:pt x="65" y="126"/>
                    <a:pt x="62" y="126"/>
                  </a:cubicBezTo>
                  <a:cubicBezTo>
                    <a:pt x="59" y="130"/>
                    <a:pt x="62" y="133"/>
                    <a:pt x="64" y="136"/>
                  </a:cubicBezTo>
                  <a:close/>
                  <a:moveTo>
                    <a:pt x="74" y="134"/>
                  </a:moveTo>
                  <a:cubicBezTo>
                    <a:pt x="76" y="132"/>
                    <a:pt x="77" y="128"/>
                    <a:pt x="74" y="126"/>
                  </a:cubicBezTo>
                  <a:cubicBezTo>
                    <a:pt x="72" y="129"/>
                    <a:pt x="70" y="133"/>
                    <a:pt x="74" y="134"/>
                  </a:cubicBezTo>
                  <a:close/>
                  <a:moveTo>
                    <a:pt x="45" y="130"/>
                  </a:moveTo>
                  <a:cubicBezTo>
                    <a:pt x="46" y="129"/>
                    <a:pt x="45" y="127"/>
                    <a:pt x="44" y="127"/>
                  </a:cubicBezTo>
                  <a:cubicBezTo>
                    <a:pt x="43" y="128"/>
                    <a:pt x="44" y="129"/>
                    <a:pt x="45" y="130"/>
                  </a:cubicBezTo>
                  <a:close/>
                  <a:moveTo>
                    <a:pt x="49" y="131"/>
                  </a:moveTo>
                  <a:cubicBezTo>
                    <a:pt x="50" y="134"/>
                    <a:pt x="52" y="135"/>
                    <a:pt x="52" y="137"/>
                  </a:cubicBezTo>
                  <a:cubicBezTo>
                    <a:pt x="56" y="135"/>
                    <a:pt x="55" y="128"/>
                    <a:pt x="51" y="127"/>
                  </a:cubicBezTo>
                  <a:cubicBezTo>
                    <a:pt x="51" y="129"/>
                    <a:pt x="49" y="129"/>
                    <a:pt x="49" y="131"/>
                  </a:cubicBezTo>
                  <a:close/>
                  <a:moveTo>
                    <a:pt x="28" y="135"/>
                  </a:moveTo>
                  <a:cubicBezTo>
                    <a:pt x="29" y="135"/>
                    <a:pt x="30" y="135"/>
                    <a:pt x="30" y="135"/>
                  </a:cubicBezTo>
                  <a:cubicBezTo>
                    <a:pt x="27" y="134"/>
                    <a:pt x="29" y="131"/>
                    <a:pt x="27" y="129"/>
                  </a:cubicBezTo>
                  <a:cubicBezTo>
                    <a:pt x="26" y="129"/>
                    <a:pt x="26" y="129"/>
                    <a:pt x="25" y="129"/>
                  </a:cubicBezTo>
                  <a:cubicBezTo>
                    <a:pt x="25" y="132"/>
                    <a:pt x="27" y="132"/>
                    <a:pt x="28" y="135"/>
                  </a:cubicBezTo>
                  <a:close/>
                  <a:moveTo>
                    <a:pt x="88" y="139"/>
                  </a:moveTo>
                  <a:cubicBezTo>
                    <a:pt x="89" y="136"/>
                    <a:pt x="94" y="133"/>
                    <a:pt x="91" y="130"/>
                  </a:cubicBezTo>
                  <a:cubicBezTo>
                    <a:pt x="90" y="133"/>
                    <a:pt x="85" y="136"/>
                    <a:pt x="88" y="139"/>
                  </a:cubicBezTo>
                  <a:close/>
                  <a:moveTo>
                    <a:pt x="28" y="149"/>
                  </a:moveTo>
                  <a:cubicBezTo>
                    <a:pt x="29" y="146"/>
                    <a:pt x="26" y="144"/>
                    <a:pt x="25" y="142"/>
                  </a:cubicBezTo>
                  <a:cubicBezTo>
                    <a:pt x="22" y="138"/>
                    <a:pt x="21" y="132"/>
                    <a:pt x="16" y="131"/>
                  </a:cubicBezTo>
                  <a:cubicBezTo>
                    <a:pt x="18" y="139"/>
                    <a:pt x="23" y="144"/>
                    <a:pt x="28" y="149"/>
                  </a:cubicBezTo>
                  <a:close/>
                  <a:moveTo>
                    <a:pt x="98" y="140"/>
                  </a:moveTo>
                  <a:cubicBezTo>
                    <a:pt x="99" y="137"/>
                    <a:pt x="103" y="136"/>
                    <a:pt x="104" y="132"/>
                  </a:cubicBezTo>
                  <a:cubicBezTo>
                    <a:pt x="102" y="133"/>
                    <a:pt x="103" y="131"/>
                    <a:pt x="102" y="131"/>
                  </a:cubicBezTo>
                  <a:cubicBezTo>
                    <a:pt x="101" y="134"/>
                    <a:pt x="98" y="137"/>
                    <a:pt x="98" y="140"/>
                  </a:cubicBezTo>
                  <a:close/>
                  <a:moveTo>
                    <a:pt x="48" y="136"/>
                  </a:moveTo>
                  <a:cubicBezTo>
                    <a:pt x="50" y="135"/>
                    <a:pt x="48" y="138"/>
                    <a:pt x="50" y="138"/>
                  </a:cubicBezTo>
                  <a:cubicBezTo>
                    <a:pt x="50" y="136"/>
                    <a:pt x="48" y="134"/>
                    <a:pt x="48" y="135"/>
                  </a:cubicBezTo>
                  <a:cubicBezTo>
                    <a:pt x="48" y="135"/>
                    <a:pt x="48" y="135"/>
                    <a:pt x="48" y="136"/>
                  </a:cubicBezTo>
                  <a:close/>
                  <a:moveTo>
                    <a:pt x="66" y="141"/>
                  </a:moveTo>
                  <a:cubicBezTo>
                    <a:pt x="68" y="142"/>
                    <a:pt x="68" y="143"/>
                    <a:pt x="69" y="144"/>
                  </a:cubicBezTo>
                  <a:cubicBezTo>
                    <a:pt x="70" y="143"/>
                    <a:pt x="71" y="141"/>
                    <a:pt x="72" y="139"/>
                  </a:cubicBezTo>
                  <a:cubicBezTo>
                    <a:pt x="71" y="138"/>
                    <a:pt x="70" y="136"/>
                    <a:pt x="69" y="135"/>
                  </a:cubicBezTo>
                  <a:cubicBezTo>
                    <a:pt x="68" y="137"/>
                    <a:pt x="67" y="139"/>
                    <a:pt x="66" y="141"/>
                  </a:cubicBezTo>
                  <a:close/>
                  <a:moveTo>
                    <a:pt x="58" y="146"/>
                  </a:moveTo>
                  <a:cubicBezTo>
                    <a:pt x="59" y="145"/>
                    <a:pt x="60" y="142"/>
                    <a:pt x="61" y="141"/>
                  </a:cubicBezTo>
                  <a:cubicBezTo>
                    <a:pt x="60" y="139"/>
                    <a:pt x="59" y="138"/>
                    <a:pt x="58" y="136"/>
                  </a:cubicBezTo>
                  <a:cubicBezTo>
                    <a:pt x="55" y="139"/>
                    <a:pt x="54" y="144"/>
                    <a:pt x="58" y="146"/>
                  </a:cubicBezTo>
                  <a:close/>
                  <a:moveTo>
                    <a:pt x="79" y="141"/>
                  </a:moveTo>
                  <a:cubicBezTo>
                    <a:pt x="79" y="140"/>
                    <a:pt x="81" y="139"/>
                    <a:pt x="81" y="137"/>
                  </a:cubicBezTo>
                  <a:cubicBezTo>
                    <a:pt x="80" y="137"/>
                    <a:pt x="80" y="136"/>
                    <a:pt x="79" y="136"/>
                  </a:cubicBezTo>
                  <a:cubicBezTo>
                    <a:pt x="80" y="138"/>
                    <a:pt x="77" y="140"/>
                    <a:pt x="79" y="141"/>
                  </a:cubicBezTo>
                  <a:close/>
                  <a:moveTo>
                    <a:pt x="87" y="148"/>
                  </a:moveTo>
                  <a:cubicBezTo>
                    <a:pt x="88" y="148"/>
                    <a:pt x="88" y="146"/>
                    <a:pt x="89" y="147"/>
                  </a:cubicBezTo>
                  <a:cubicBezTo>
                    <a:pt x="90" y="143"/>
                    <a:pt x="95" y="139"/>
                    <a:pt x="94" y="136"/>
                  </a:cubicBezTo>
                  <a:cubicBezTo>
                    <a:pt x="92" y="140"/>
                    <a:pt x="89" y="143"/>
                    <a:pt x="87" y="148"/>
                  </a:cubicBezTo>
                  <a:close/>
                  <a:moveTo>
                    <a:pt x="91" y="152"/>
                  </a:moveTo>
                  <a:cubicBezTo>
                    <a:pt x="93" y="151"/>
                    <a:pt x="95" y="150"/>
                    <a:pt x="96" y="152"/>
                  </a:cubicBezTo>
                  <a:cubicBezTo>
                    <a:pt x="100" y="147"/>
                    <a:pt x="103" y="142"/>
                    <a:pt x="107" y="137"/>
                  </a:cubicBezTo>
                  <a:cubicBezTo>
                    <a:pt x="107" y="136"/>
                    <a:pt x="107" y="136"/>
                    <a:pt x="106" y="136"/>
                  </a:cubicBezTo>
                  <a:cubicBezTo>
                    <a:pt x="102" y="143"/>
                    <a:pt x="95" y="146"/>
                    <a:pt x="91" y="152"/>
                  </a:cubicBezTo>
                  <a:close/>
                  <a:moveTo>
                    <a:pt x="48" y="145"/>
                  </a:moveTo>
                  <a:cubicBezTo>
                    <a:pt x="49" y="142"/>
                    <a:pt x="47" y="140"/>
                    <a:pt x="46" y="138"/>
                  </a:cubicBezTo>
                  <a:cubicBezTo>
                    <a:pt x="44" y="141"/>
                    <a:pt x="47" y="143"/>
                    <a:pt x="48" y="145"/>
                  </a:cubicBezTo>
                  <a:close/>
                  <a:moveTo>
                    <a:pt x="36" y="144"/>
                  </a:moveTo>
                  <a:cubicBezTo>
                    <a:pt x="36" y="144"/>
                    <a:pt x="37" y="144"/>
                    <a:pt x="37" y="144"/>
                  </a:cubicBezTo>
                  <a:cubicBezTo>
                    <a:pt x="37" y="143"/>
                    <a:pt x="38" y="143"/>
                    <a:pt x="38" y="142"/>
                  </a:cubicBezTo>
                  <a:cubicBezTo>
                    <a:pt x="37" y="142"/>
                    <a:pt x="37" y="142"/>
                    <a:pt x="36" y="142"/>
                  </a:cubicBezTo>
                  <a:cubicBezTo>
                    <a:pt x="36" y="143"/>
                    <a:pt x="36" y="143"/>
                    <a:pt x="36" y="144"/>
                  </a:cubicBezTo>
                  <a:close/>
                  <a:moveTo>
                    <a:pt x="82" y="147"/>
                  </a:moveTo>
                  <a:cubicBezTo>
                    <a:pt x="83" y="146"/>
                    <a:pt x="86" y="143"/>
                    <a:pt x="84" y="143"/>
                  </a:cubicBezTo>
                  <a:cubicBezTo>
                    <a:pt x="84" y="144"/>
                    <a:pt x="82" y="145"/>
                    <a:pt x="82" y="147"/>
                  </a:cubicBezTo>
                  <a:close/>
                  <a:moveTo>
                    <a:pt x="72" y="150"/>
                  </a:moveTo>
                  <a:cubicBezTo>
                    <a:pt x="74" y="150"/>
                    <a:pt x="75" y="147"/>
                    <a:pt x="76" y="146"/>
                  </a:cubicBezTo>
                  <a:cubicBezTo>
                    <a:pt x="75" y="146"/>
                    <a:pt x="76" y="145"/>
                    <a:pt x="75" y="144"/>
                  </a:cubicBezTo>
                  <a:cubicBezTo>
                    <a:pt x="74" y="147"/>
                    <a:pt x="73" y="148"/>
                    <a:pt x="72" y="150"/>
                  </a:cubicBezTo>
                  <a:close/>
                  <a:moveTo>
                    <a:pt x="61" y="151"/>
                  </a:moveTo>
                  <a:cubicBezTo>
                    <a:pt x="63" y="151"/>
                    <a:pt x="64" y="153"/>
                    <a:pt x="66" y="152"/>
                  </a:cubicBezTo>
                  <a:cubicBezTo>
                    <a:pt x="67" y="149"/>
                    <a:pt x="65" y="147"/>
                    <a:pt x="64" y="146"/>
                  </a:cubicBezTo>
                  <a:cubicBezTo>
                    <a:pt x="63" y="148"/>
                    <a:pt x="61" y="149"/>
                    <a:pt x="61" y="151"/>
                  </a:cubicBezTo>
                  <a:close/>
                  <a:moveTo>
                    <a:pt x="39" y="147"/>
                  </a:moveTo>
                  <a:cubicBezTo>
                    <a:pt x="39" y="149"/>
                    <a:pt x="41" y="150"/>
                    <a:pt x="42" y="151"/>
                  </a:cubicBezTo>
                  <a:cubicBezTo>
                    <a:pt x="42" y="150"/>
                    <a:pt x="42" y="147"/>
                    <a:pt x="40" y="146"/>
                  </a:cubicBezTo>
                  <a:cubicBezTo>
                    <a:pt x="40" y="147"/>
                    <a:pt x="39" y="147"/>
                    <a:pt x="39" y="147"/>
                  </a:cubicBezTo>
                  <a:close/>
                  <a:moveTo>
                    <a:pt x="46" y="152"/>
                  </a:moveTo>
                  <a:cubicBezTo>
                    <a:pt x="45" y="152"/>
                    <a:pt x="46" y="150"/>
                    <a:pt x="46" y="150"/>
                  </a:cubicBezTo>
                  <a:cubicBezTo>
                    <a:pt x="45" y="149"/>
                    <a:pt x="44" y="148"/>
                    <a:pt x="43" y="149"/>
                  </a:cubicBezTo>
                  <a:cubicBezTo>
                    <a:pt x="44" y="150"/>
                    <a:pt x="45" y="153"/>
                    <a:pt x="46" y="152"/>
                  </a:cubicBezTo>
                  <a:close/>
                  <a:moveTo>
                    <a:pt x="50" y="157"/>
                  </a:moveTo>
                  <a:cubicBezTo>
                    <a:pt x="48" y="156"/>
                    <a:pt x="48" y="154"/>
                    <a:pt x="46" y="154"/>
                  </a:cubicBezTo>
                  <a:cubicBezTo>
                    <a:pt x="46" y="156"/>
                    <a:pt x="45" y="156"/>
                    <a:pt x="46" y="157"/>
                  </a:cubicBezTo>
                  <a:cubicBezTo>
                    <a:pt x="47" y="158"/>
                    <a:pt x="49" y="158"/>
                    <a:pt x="49" y="160"/>
                  </a:cubicBezTo>
                  <a:cubicBezTo>
                    <a:pt x="50" y="160"/>
                    <a:pt x="51" y="158"/>
                    <a:pt x="50" y="158"/>
                  </a:cubicBezTo>
                  <a:cubicBezTo>
                    <a:pt x="49" y="159"/>
                    <a:pt x="50" y="157"/>
                    <a:pt x="50" y="157"/>
                  </a:cubicBezTo>
                  <a:close/>
                  <a:moveTo>
                    <a:pt x="77" y="158"/>
                  </a:moveTo>
                  <a:cubicBezTo>
                    <a:pt x="79" y="158"/>
                    <a:pt x="80" y="158"/>
                    <a:pt x="81" y="157"/>
                  </a:cubicBezTo>
                  <a:cubicBezTo>
                    <a:pt x="79" y="157"/>
                    <a:pt x="78" y="157"/>
                    <a:pt x="77" y="158"/>
                  </a:cubicBezTo>
                  <a:close/>
                  <a:moveTo>
                    <a:pt x="51" y="160"/>
                  </a:moveTo>
                  <a:cubicBezTo>
                    <a:pt x="53" y="164"/>
                    <a:pt x="58" y="165"/>
                    <a:pt x="63" y="164"/>
                  </a:cubicBezTo>
                  <a:cubicBezTo>
                    <a:pt x="60" y="162"/>
                    <a:pt x="58" y="160"/>
                    <a:pt x="55" y="158"/>
                  </a:cubicBezTo>
                  <a:cubicBezTo>
                    <a:pt x="55" y="160"/>
                    <a:pt x="55" y="160"/>
                    <a:pt x="54" y="161"/>
                  </a:cubicBezTo>
                  <a:cubicBezTo>
                    <a:pt x="53" y="162"/>
                    <a:pt x="51" y="159"/>
                    <a:pt x="51" y="160"/>
                  </a:cubicBezTo>
                  <a:close/>
                  <a:moveTo>
                    <a:pt x="67" y="164"/>
                  </a:moveTo>
                  <a:cubicBezTo>
                    <a:pt x="71" y="164"/>
                    <a:pt x="74" y="164"/>
                    <a:pt x="76" y="162"/>
                  </a:cubicBezTo>
                  <a:cubicBezTo>
                    <a:pt x="73" y="162"/>
                    <a:pt x="71" y="162"/>
                    <a:pt x="68" y="162"/>
                  </a:cubicBezTo>
                  <a:cubicBezTo>
                    <a:pt x="68" y="163"/>
                    <a:pt x="68" y="163"/>
                    <a:pt x="6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6" name="Freeform 8"/>
            <p:cNvSpPr/>
            <p:nvPr/>
          </p:nvSpPr>
          <p:spPr bwMode="auto">
            <a:xfrm>
              <a:off x="4126" y="741"/>
              <a:ext cx="88" cy="109"/>
            </a:xfrm>
            <a:custGeom>
              <a:avLst/>
              <a:gdLst>
                <a:gd name="T0" fmla="*/ 37 w 37"/>
                <a:gd name="T1" fmla="*/ 5 h 46"/>
                <a:gd name="T2" fmla="*/ 25 w 37"/>
                <a:gd name="T3" fmla="*/ 11 h 46"/>
                <a:gd name="T4" fmla="*/ 11 w 37"/>
                <a:gd name="T5" fmla="*/ 30 h 46"/>
                <a:gd name="T6" fmla="*/ 0 w 37"/>
                <a:gd name="T7" fmla="*/ 39 h 46"/>
                <a:gd name="T8" fmla="*/ 28 w 37"/>
                <a:gd name="T9" fmla="*/ 0 h 46"/>
                <a:gd name="T10" fmla="*/ 37 w 37"/>
                <a:gd name="T11" fmla="*/ 5 h 46"/>
              </a:gdLst>
              <a:ahLst/>
              <a:cxnLst>
                <a:cxn ang="0">
                  <a:pos x="T0" y="T1"/>
                </a:cxn>
                <a:cxn ang="0">
                  <a:pos x="T2" y="T3"/>
                </a:cxn>
                <a:cxn ang="0">
                  <a:pos x="T4" y="T5"/>
                </a:cxn>
                <a:cxn ang="0">
                  <a:pos x="T6" y="T7"/>
                </a:cxn>
                <a:cxn ang="0">
                  <a:pos x="T8" y="T9"/>
                </a:cxn>
                <a:cxn ang="0">
                  <a:pos x="T10" y="T11"/>
                </a:cxn>
              </a:cxnLst>
              <a:rect l="0" t="0" r="r" b="b"/>
              <a:pathLst>
                <a:path w="37" h="46">
                  <a:moveTo>
                    <a:pt x="37" y="5"/>
                  </a:moveTo>
                  <a:cubicBezTo>
                    <a:pt x="35" y="12"/>
                    <a:pt x="29" y="9"/>
                    <a:pt x="25" y="11"/>
                  </a:cubicBezTo>
                  <a:cubicBezTo>
                    <a:pt x="22" y="18"/>
                    <a:pt x="15" y="24"/>
                    <a:pt x="11" y="30"/>
                  </a:cubicBezTo>
                  <a:cubicBezTo>
                    <a:pt x="8" y="35"/>
                    <a:pt x="7" y="46"/>
                    <a:pt x="0" y="39"/>
                  </a:cubicBezTo>
                  <a:cubicBezTo>
                    <a:pt x="5" y="24"/>
                    <a:pt x="19" y="13"/>
                    <a:pt x="28" y="0"/>
                  </a:cubicBezTo>
                  <a:cubicBezTo>
                    <a:pt x="33" y="2"/>
                    <a:pt x="33" y="2"/>
                    <a:pt x="3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7" name="Freeform 9"/>
            <p:cNvSpPr/>
            <p:nvPr/>
          </p:nvSpPr>
          <p:spPr bwMode="auto">
            <a:xfrm>
              <a:off x="3988" y="666"/>
              <a:ext cx="34" cy="104"/>
            </a:xfrm>
            <a:custGeom>
              <a:avLst/>
              <a:gdLst>
                <a:gd name="T0" fmla="*/ 6 w 14"/>
                <a:gd name="T1" fmla="*/ 0 h 44"/>
                <a:gd name="T2" fmla="*/ 11 w 14"/>
                <a:gd name="T3" fmla="*/ 3 h 44"/>
                <a:gd name="T4" fmla="*/ 14 w 14"/>
                <a:gd name="T5" fmla="*/ 39 h 44"/>
                <a:gd name="T6" fmla="*/ 8 w 14"/>
                <a:gd name="T7" fmla="*/ 44 h 44"/>
                <a:gd name="T8" fmla="*/ 5 w 14"/>
                <a:gd name="T9" fmla="*/ 26 h 44"/>
                <a:gd name="T10" fmla="*/ 6 w 14"/>
                <a:gd name="T11" fmla="*/ 0 h 44"/>
              </a:gdLst>
              <a:ahLst/>
              <a:cxnLst>
                <a:cxn ang="0">
                  <a:pos x="T0" y="T1"/>
                </a:cxn>
                <a:cxn ang="0">
                  <a:pos x="T2" y="T3"/>
                </a:cxn>
                <a:cxn ang="0">
                  <a:pos x="T4" y="T5"/>
                </a:cxn>
                <a:cxn ang="0">
                  <a:pos x="T6" y="T7"/>
                </a:cxn>
                <a:cxn ang="0">
                  <a:pos x="T8" y="T9"/>
                </a:cxn>
                <a:cxn ang="0">
                  <a:pos x="T10" y="T11"/>
                </a:cxn>
              </a:cxnLst>
              <a:rect l="0" t="0" r="r" b="b"/>
              <a:pathLst>
                <a:path w="14" h="44">
                  <a:moveTo>
                    <a:pt x="6" y="0"/>
                  </a:moveTo>
                  <a:cubicBezTo>
                    <a:pt x="8" y="1"/>
                    <a:pt x="9" y="2"/>
                    <a:pt x="11" y="3"/>
                  </a:cubicBezTo>
                  <a:cubicBezTo>
                    <a:pt x="13" y="12"/>
                    <a:pt x="9" y="28"/>
                    <a:pt x="14" y="39"/>
                  </a:cubicBezTo>
                  <a:cubicBezTo>
                    <a:pt x="12" y="41"/>
                    <a:pt x="11" y="44"/>
                    <a:pt x="8" y="44"/>
                  </a:cubicBezTo>
                  <a:cubicBezTo>
                    <a:pt x="3" y="41"/>
                    <a:pt x="5" y="33"/>
                    <a:pt x="5" y="26"/>
                  </a:cubicBezTo>
                  <a:cubicBezTo>
                    <a:pt x="5" y="16"/>
                    <a:pt x="0" y="8"/>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8" name="Freeform 10"/>
            <p:cNvSpPr/>
            <p:nvPr/>
          </p:nvSpPr>
          <p:spPr bwMode="auto">
            <a:xfrm>
              <a:off x="4214" y="893"/>
              <a:ext cx="109" cy="54"/>
            </a:xfrm>
            <a:custGeom>
              <a:avLst/>
              <a:gdLst>
                <a:gd name="T0" fmla="*/ 46 w 46"/>
                <a:gd name="T1" fmla="*/ 2 h 23"/>
                <a:gd name="T2" fmla="*/ 44 w 46"/>
                <a:gd name="T3" fmla="*/ 9 h 23"/>
                <a:gd name="T4" fmla="*/ 38 w 46"/>
                <a:gd name="T5" fmla="*/ 10 h 23"/>
                <a:gd name="T6" fmla="*/ 14 w 46"/>
                <a:gd name="T7" fmla="*/ 16 h 23"/>
                <a:gd name="T8" fmla="*/ 0 w 46"/>
                <a:gd name="T9" fmla="*/ 20 h 23"/>
                <a:gd name="T10" fmla="*/ 0 w 46"/>
                <a:gd name="T11" fmla="*/ 16 h 23"/>
                <a:gd name="T12" fmla="*/ 42 w 46"/>
                <a:gd name="T13" fmla="*/ 0 h 23"/>
                <a:gd name="T14" fmla="*/ 46 w 46"/>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23">
                  <a:moveTo>
                    <a:pt x="46" y="2"/>
                  </a:moveTo>
                  <a:cubicBezTo>
                    <a:pt x="45" y="4"/>
                    <a:pt x="46" y="6"/>
                    <a:pt x="44" y="9"/>
                  </a:cubicBezTo>
                  <a:cubicBezTo>
                    <a:pt x="43" y="10"/>
                    <a:pt x="40" y="10"/>
                    <a:pt x="38" y="10"/>
                  </a:cubicBezTo>
                  <a:cubicBezTo>
                    <a:pt x="31" y="13"/>
                    <a:pt x="22" y="15"/>
                    <a:pt x="14" y="16"/>
                  </a:cubicBezTo>
                  <a:cubicBezTo>
                    <a:pt x="10" y="21"/>
                    <a:pt x="6" y="23"/>
                    <a:pt x="0" y="20"/>
                  </a:cubicBezTo>
                  <a:cubicBezTo>
                    <a:pt x="1" y="18"/>
                    <a:pt x="1" y="17"/>
                    <a:pt x="0" y="16"/>
                  </a:cubicBezTo>
                  <a:cubicBezTo>
                    <a:pt x="12" y="5"/>
                    <a:pt x="29" y="8"/>
                    <a:pt x="42" y="0"/>
                  </a:cubicBezTo>
                  <a:cubicBezTo>
                    <a:pt x="43" y="1"/>
                    <a:pt x="44" y="1"/>
                    <a:pt x="4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29" name="Freeform 11"/>
            <p:cNvSpPr/>
            <p:nvPr/>
          </p:nvSpPr>
          <p:spPr bwMode="auto">
            <a:xfrm>
              <a:off x="3772" y="730"/>
              <a:ext cx="76" cy="92"/>
            </a:xfrm>
            <a:custGeom>
              <a:avLst/>
              <a:gdLst>
                <a:gd name="T0" fmla="*/ 8 w 32"/>
                <a:gd name="T1" fmla="*/ 13 h 39"/>
                <a:gd name="T2" fmla="*/ 7 w 32"/>
                <a:gd name="T3" fmla="*/ 0 h 39"/>
                <a:gd name="T4" fmla="*/ 32 w 32"/>
                <a:gd name="T5" fmla="*/ 33 h 39"/>
                <a:gd name="T6" fmla="*/ 28 w 32"/>
                <a:gd name="T7" fmla="*/ 39 h 39"/>
                <a:gd name="T8" fmla="*/ 11 w 32"/>
                <a:gd name="T9" fmla="*/ 17 h 39"/>
                <a:gd name="T10" fmla="*/ 7 w 32"/>
                <a:gd name="T11" fmla="*/ 21 h 39"/>
                <a:gd name="T12" fmla="*/ 5 w 32"/>
                <a:gd name="T13" fmla="*/ 14 h 39"/>
                <a:gd name="T14" fmla="*/ 8 w 32"/>
                <a:gd name="T15" fmla="*/ 13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9">
                  <a:moveTo>
                    <a:pt x="8" y="13"/>
                  </a:moveTo>
                  <a:cubicBezTo>
                    <a:pt x="4" y="12"/>
                    <a:pt x="0" y="1"/>
                    <a:pt x="7" y="0"/>
                  </a:cubicBezTo>
                  <a:cubicBezTo>
                    <a:pt x="18" y="10"/>
                    <a:pt x="23" y="22"/>
                    <a:pt x="32" y="33"/>
                  </a:cubicBezTo>
                  <a:cubicBezTo>
                    <a:pt x="30" y="36"/>
                    <a:pt x="31" y="37"/>
                    <a:pt x="28" y="39"/>
                  </a:cubicBezTo>
                  <a:cubicBezTo>
                    <a:pt x="17" y="36"/>
                    <a:pt x="20" y="23"/>
                    <a:pt x="11" y="17"/>
                  </a:cubicBezTo>
                  <a:cubicBezTo>
                    <a:pt x="9" y="18"/>
                    <a:pt x="10" y="20"/>
                    <a:pt x="7" y="21"/>
                  </a:cubicBezTo>
                  <a:cubicBezTo>
                    <a:pt x="5" y="18"/>
                    <a:pt x="10" y="16"/>
                    <a:pt x="5" y="14"/>
                  </a:cubicBezTo>
                  <a:cubicBezTo>
                    <a:pt x="6" y="13"/>
                    <a:pt x="7" y="13"/>
                    <a:pt x="8"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0" name="Freeform 12"/>
            <p:cNvSpPr/>
            <p:nvPr/>
          </p:nvSpPr>
          <p:spPr bwMode="auto">
            <a:xfrm>
              <a:off x="4233" y="1061"/>
              <a:ext cx="105" cy="45"/>
            </a:xfrm>
            <a:custGeom>
              <a:avLst/>
              <a:gdLst>
                <a:gd name="T0" fmla="*/ 43 w 44"/>
                <a:gd name="T1" fmla="*/ 9 h 19"/>
                <a:gd name="T2" fmla="*/ 38 w 44"/>
                <a:gd name="T3" fmla="*/ 19 h 19"/>
                <a:gd name="T4" fmla="*/ 1 w 44"/>
                <a:gd name="T5" fmla="*/ 9 h 19"/>
                <a:gd name="T6" fmla="*/ 2 w 44"/>
                <a:gd name="T7" fmla="*/ 4 h 19"/>
                <a:gd name="T8" fmla="*/ 43 w 44"/>
                <a:gd name="T9" fmla="*/ 9 h 19"/>
              </a:gdLst>
              <a:ahLst/>
              <a:cxnLst>
                <a:cxn ang="0">
                  <a:pos x="T0" y="T1"/>
                </a:cxn>
                <a:cxn ang="0">
                  <a:pos x="T2" y="T3"/>
                </a:cxn>
                <a:cxn ang="0">
                  <a:pos x="T4" y="T5"/>
                </a:cxn>
                <a:cxn ang="0">
                  <a:pos x="T6" y="T7"/>
                </a:cxn>
                <a:cxn ang="0">
                  <a:pos x="T8" y="T9"/>
                </a:cxn>
              </a:cxnLst>
              <a:rect l="0" t="0" r="r" b="b"/>
              <a:pathLst>
                <a:path w="44" h="19">
                  <a:moveTo>
                    <a:pt x="43" y="9"/>
                  </a:moveTo>
                  <a:cubicBezTo>
                    <a:pt x="44" y="15"/>
                    <a:pt x="42" y="15"/>
                    <a:pt x="38" y="19"/>
                  </a:cubicBezTo>
                  <a:cubicBezTo>
                    <a:pt x="31" y="5"/>
                    <a:pt x="11" y="14"/>
                    <a:pt x="1" y="9"/>
                  </a:cubicBezTo>
                  <a:cubicBezTo>
                    <a:pt x="0" y="6"/>
                    <a:pt x="3" y="6"/>
                    <a:pt x="2" y="4"/>
                  </a:cubicBezTo>
                  <a:cubicBezTo>
                    <a:pt x="16" y="0"/>
                    <a:pt x="30" y="2"/>
                    <a:pt x="4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1" name="Freeform 13"/>
            <p:cNvSpPr/>
            <p:nvPr/>
          </p:nvSpPr>
          <p:spPr bwMode="auto">
            <a:xfrm>
              <a:off x="4160" y="1227"/>
              <a:ext cx="71" cy="109"/>
            </a:xfrm>
            <a:custGeom>
              <a:avLst/>
              <a:gdLst>
                <a:gd name="T0" fmla="*/ 26 w 30"/>
                <a:gd name="T1" fmla="*/ 46 h 46"/>
                <a:gd name="T2" fmla="*/ 9 w 30"/>
                <a:gd name="T3" fmla="*/ 21 h 46"/>
                <a:gd name="T4" fmla="*/ 0 w 30"/>
                <a:gd name="T5" fmla="*/ 9 h 46"/>
                <a:gd name="T6" fmla="*/ 27 w 30"/>
                <a:gd name="T7" fmla="*/ 32 h 46"/>
                <a:gd name="T8" fmla="*/ 26 w 30"/>
                <a:gd name="T9" fmla="*/ 46 h 46"/>
              </a:gdLst>
              <a:ahLst/>
              <a:cxnLst>
                <a:cxn ang="0">
                  <a:pos x="T0" y="T1"/>
                </a:cxn>
                <a:cxn ang="0">
                  <a:pos x="T2" y="T3"/>
                </a:cxn>
                <a:cxn ang="0">
                  <a:pos x="T4" y="T5"/>
                </a:cxn>
                <a:cxn ang="0">
                  <a:pos x="T6" y="T7"/>
                </a:cxn>
                <a:cxn ang="0">
                  <a:pos x="T8" y="T9"/>
                </a:cxn>
              </a:cxnLst>
              <a:rect l="0" t="0" r="r" b="b"/>
              <a:pathLst>
                <a:path w="30" h="46">
                  <a:moveTo>
                    <a:pt x="26" y="46"/>
                  </a:moveTo>
                  <a:cubicBezTo>
                    <a:pt x="15" y="42"/>
                    <a:pt x="15" y="28"/>
                    <a:pt x="9" y="21"/>
                  </a:cubicBezTo>
                  <a:cubicBezTo>
                    <a:pt x="4" y="18"/>
                    <a:pt x="1" y="14"/>
                    <a:pt x="0" y="9"/>
                  </a:cubicBezTo>
                  <a:cubicBezTo>
                    <a:pt x="14" y="0"/>
                    <a:pt x="16" y="26"/>
                    <a:pt x="27" y="32"/>
                  </a:cubicBezTo>
                  <a:cubicBezTo>
                    <a:pt x="27" y="37"/>
                    <a:pt x="30" y="44"/>
                    <a:pt x="26"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2" name="Freeform 14"/>
            <p:cNvSpPr/>
            <p:nvPr/>
          </p:nvSpPr>
          <p:spPr bwMode="auto">
            <a:xfrm>
              <a:off x="3646" y="1097"/>
              <a:ext cx="83" cy="49"/>
            </a:xfrm>
            <a:custGeom>
              <a:avLst/>
              <a:gdLst>
                <a:gd name="T0" fmla="*/ 35 w 35"/>
                <a:gd name="T1" fmla="*/ 4 h 21"/>
                <a:gd name="T2" fmla="*/ 28 w 35"/>
                <a:gd name="T3" fmla="*/ 12 h 21"/>
                <a:gd name="T4" fmla="*/ 0 w 35"/>
                <a:gd name="T5" fmla="*/ 21 h 21"/>
                <a:gd name="T6" fmla="*/ 29 w 35"/>
                <a:gd name="T7" fmla="*/ 0 h 21"/>
                <a:gd name="T8" fmla="*/ 35 w 35"/>
                <a:gd name="T9" fmla="*/ 4 h 21"/>
              </a:gdLst>
              <a:ahLst/>
              <a:cxnLst>
                <a:cxn ang="0">
                  <a:pos x="T0" y="T1"/>
                </a:cxn>
                <a:cxn ang="0">
                  <a:pos x="T2" y="T3"/>
                </a:cxn>
                <a:cxn ang="0">
                  <a:pos x="T4" y="T5"/>
                </a:cxn>
                <a:cxn ang="0">
                  <a:pos x="T6" y="T7"/>
                </a:cxn>
                <a:cxn ang="0">
                  <a:pos x="T8" y="T9"/>
                </a:cxn>
              </a:cxnLst>
              <a:rect l="0" t="0" r="r" b="b"/>
              <a:pathLst>
                <a:path w="35" h="21">
                  <a:moveTo>
                    <a:pt x="35" y="4"/>
                  </a:moveTo>
                  <a:cubicBezTo>
                    <a:pt x="33" y="6"/>
                    <a:pt x="31" y="10"/>
                    <a:pt x="28" y="12"/>
                  </a:cubicBezTo>
                  <a:cubicBezTo>
                    <a:pt x="16" y="8"/>
                    <a:pt x="10" y="21"/>
                    <a:pt x="0" y="21"/>
                  </a:cubicBezTo>
                  <a:cubicBezTo>
                    <a:pt x="1" y="7"/>
                    <a:pt x="20" y="7"/>
                    <a:pt x="29" y="0"/>
                  </a:cubicBezTo>
                  <a:cubicBezTo>
                    <a:pt x="31" y="1"/>
                    <a:pt x="34" y="2"/>
                    <a:pt x="3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3" name="Freeform 15"/>
            <p:cNvSpPr>
              <a:spLocks noEditPoints="1"/>
            </p:cNvSpPr>
            <p:nvPr/>
          </p:nvSpPr>
          <p:spPr bwMode="auto">
            <a:xfrm>
              <a:off x="3770" y="865"/>
              <a:ext cx="447" cy="715"/>
            </a:xfrm>
            <a:custGeom>
              <a:avLst/>
              <a:gdLst>
                <a:gd name="T0" fmla="*/ 106 w 188"/>
                <a:gd name="T1" fmla="*/ 218 h 302"/>
                <a:gd name="T2" fmla="*/ 83 w 188"/>
                <a:gd name="T3" fmla="*/ 281 h 302"/>
                <a:gd name="T4" fmla="*/ 71 w 188"/>
                <a:gd name="T5" fmla="*/ 292 h 302"/>
                <a:gd name="T6" fmla="*/ 63 w 188"/>
                <a:gd name="T7" fmla="*/ 296 h 302"/>
                <a:gd name="T8" fmla="*/ 14 w 188"/>
                <a:gd name="T9" fmla="*/ 286 h 302"/>
                <a:gd name="T10" fmla="*/ 15 w 188"/>
                <a:gd name="T11" fmla="*/ 198 h 302"/>
                <a:gd name="T12" fmla="*/ 24 w 188"/>
                <a:gd name="T13" fmla="*/ 119 h 302"/>
                <a:gd name="T14" fmla="*/ 20 w 188"/>
                <a:gd name="T15" fmla="*/ 49 h 302"/>
                <a:gd name="T16" fmla="*/ 83 w 188"/>
                <a:gd name="T17" fmla="*/ 3 h 302"/>
                <a:gd name="T18" fmla="*/ 139 w 188"/>
                <a:gd name="T19" fmla="*/ 12 h 302"/>
                <a:gd name="T20" fmla="*/ 125 w 188"/>
                <a:gd name="T21" fmla="*/ 162 h 302"/>
                <a:gd name="T22" fmla="*/ 111 w 188"/>
                <a:gd name="T23" fmla="*/ 164 h 302"/>
                <a:gd name="T24" fmla="*/ 172 w 188"/>
                <a:gd name="T25" fmla="*/ 84 h 302"/>
                <a:gd name="T26" fmla="*/ 173 w 188"/>
                <a:gd name="T27" fmla="*/ 62 h 302"/>
                <a:gd name="T28" fmla="*/ 169 w 188"/>
                <a:gd name="T29" fmla="*/ 52 h 302"/>
                <a:gd name="T30" fmla="*/ 102 w 188"/>
                <a:gd name="T31" fmla="*/ 9 h 302"/>
                <a:gd name="T32" fmla="*/ 92 w 188"/>
                <a:gd name="T33" fmla="*/ 8 h 302"/>
                <a:gd name="T34" fmla="*/ 34 w 188"/>
                <a:gd name="T35" fmla="*/ 38 h 302"/>
                <a:gd name="T36" fmla="*/ 23 w 188"/>
                <a:gd name="T37" fmla="*/ 65 h 302"/>
                <a:gd name="T38" fmla="*/ 29 w 188"/>
                <a:gd name="T39" fmla="*/ 105 h 302"/>
                <a:gd name="T40" fmla="*/ 38 w 188"/>
                <a:gd name="T41" fmla="*/ 172 h 302"/>
                <a:gd name="T42" fmla="*/ 53 w 188"/>
                <a:gd name="T43" fmla="*/ 202 h 302"/>
                <a:gd name="T44" fmla="*/ 59 w 188"/>
                <a:gd name="T45" fmla="*/ 79 h 302"/>
                <a:gd name="T46" fmla="*/ 79 w 188"/>
                <a:gd name="T47" fmla="*/ 88 h 302"/>
                <a:gd name="T48" fmla="*/ 102 w 188"/>
                <a:gd name="T49" fmla="*/ 95 h 302"/>
                <a:gd name="T50" fmla="*/ 73 w 188"/>
                <a:gd name="T51" fmla="*/ 208 h 302"/>
                <a:gd name="T52" fmla="*/ 98 w 188"/>
                <a:gd name="T53" fmla="*/ 105 h 302"/>
                <a:gd name="T54" fmla="*/ 69 w 188"/>
                <a:gd name="T55" fmla="*/ 129 h 302"/>
                <a:gd name="T56" fmla="*/ 61 w 188"/>
                <a:gd name="T57" fmla="*/ 191 h 302"/>
                <a:gd name="T58" fmla="*/ 74 w 188"/>
                <a:gd name="T59" fmla="*/ 185 h 302"/>
                <a:gd name="T60" fmla="*/ 105 w 188"/>
                <a:gd name="T61" fmla="*/ 106 h 302"/>
                <a:gd name="T62" fmla="*/ 79 w 188"/>
                <a:gd name="T63" fmla="*/ 227 h 302"/>
                <a:gd name="T64" fmla="*/ 41 w 188"/>
                <a:gd name="T65" fmla="*/ 258 h 302"/>
                <a:gd name="T66" fmla="*/ 39 w 188"/>
                <a:gd name="T67" fmla="*/ 273 h 302"/>
                <a:gd name="T68" fmla="*/ 82 w 188"/>
                <a:gd name="T69" fmla="*/ 230 h 302"/>
                <a:gd name="T70" fmla="*/ 88 w 188"/>
                <a:gd name="T71" fmla="*/ 223 h 302"/>
                <a:gd name="T72" fmla="*/ 29 w 188"/>
                <a:gd name="T73" fmla="*/ 203 h 302"/>
                <a:gd name="T74" fmla="*/ 32 w 188"/>
                <a:gd name="T75" fmla="*/ 216 h 302"/>
                <a:gd name="T76" fmla="*/ 47 w 188"/>
                <a:gd name="T77" fmla="*/ 213 h 302"/>
                <a:gd name="T78" fmla="*/ 37 w 188"/>
                <a:gd name="T79" fmla="*/ 206 h 302"/>
                <a:gd name="T80" fmla="*/ 56 w 188"/>
                <a:gd name="T81" fmla="*/ 218 h 302"/>
                <a:gd name="T82" fmla="*/ 13 w 188"/>
                <a:gd name="T83" fmla="*/ 262 h 302"/>
                <a:gd name="T84" fmla="*/ 56 w 188"/>
                <a:gd name="T85" fmla="*/ 218 h 302"/>
                <a:gd name="T86" fmla="*/ 68 w 188"/>
                <a:gd name="T87" fmla="*/ 226 h 302"/>
                <a:gd name="T88" fmla="*/ 41 w 188"/>
                <a:gd name="T89" fmla="*/ 276 h 302"/>
                <a:gd name="T90" fmla="*/ 49 w 188"/>
                <a:gd name="T91" fmla="*/ 277 h 302"/>
                <a:gd name="T92" fmla="*/ 41 w 188"/>
                <a:gd name="T93" fmla="*/ 276 h 302"/>
                <a:gd name="T94" fmla="*/ 72 w 188"/>
                <a:gd name="T95" fmla="*/ 265 h 302"/>
                <a:gd name="T96" fmla="*/ 53 w 188"/>
                <a:gd name="T97" fmla="*/ 29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8" h="302">
                  <a:moveTo>
                    <a:pt x="97" y="205"/>
                  </a:moveTo>
                  <a:cubicBezTo>
                    <a:pt x="99" y="211"/>
                    <a:pt x="100" y="214"/>
                    <a:pt x="106" y="218"/>
                  </a:cubicBezTo>
                  <a:cubicBezTo>
                    <a:pt x="100" y="231"/>
                    <a:pt x="97" y="245"/>
                    <a:pt x="90" y="260"/>
                  </a:cubicBezTo>
                  <a:cubicBezTo>
                    <a:pt x="87" y="267"/>
                    <a:pt x="86" y="277"/>
                    <a:pt x="83" y="281"/>
                  </a:cubicBezTo>
                  <a:cubicBezTo>
                    <a:pt x="82" y="283"/>
                    <a:pt x="78" y="284"/>
                    <a:pt x="74" y="287"/>
                  </a:cubicBezTo>
                  <a:cubicBezTo>
                    <a:pt x="73" y="288"/>
                    <a:pt x="72" y="291"/>
                    <a:pt x="71" y="292"/>
                  </a:cubicBezTo>
                  <a:cubicBezTo>
                    <a:pt x="70" y="293"/>
                    <a:pt x="68" y="291"/>
                    <a:pt x="66" y="292"/>
                  </a:cubicBezTo>
                  <a:cubicBezTo>
                    <a:pt x="64" y="293"/>
                    <a:pt x="64" y="295"/>
                    <a:pt x="63" y="296"/>
                  </a:cubicBezTo>
                  <a:cubicBezTo>
                    <a:pt x="50" y="302"/>
                    <a:pt x="41" y="294"/>
                    <a:pt x="26" y="293"/>
                  </a:cubicBezTo>
                  <a:cubicBezTo>
                    <a:pt x="22" y="291"/>
                    <a:pt x="19" y="286"/>
                    <a:pt x="14" y="286"/>
                  </a:cubicBezTo>
                  <a:cubicBezTo>
                    <a:pt x="8" y="274"/>
                    <a:pt x="4" y="265"/>
                    <a:pt x="0" y="252"/>
                  </a:cubicBezTo>
                  <a:cubicBezTo>
                    <a:pt x="3" y="234"/>
                    <a:pt x="16" y="213"/>
                    <a:pt x="15" y="198"/>
                  </a:cubicBezTo>
                  <a:cubicBezTo>
                    <a:pt x="19" y="197"/>
                    <a:pt x="22" y="192"/>
                    <a:pt x="25" y="190"/>
                  </a:cubicBezTo>
                  <a:cubicBezTo>
                    <a:pt x="30" y="164"/>
                    <a:pt x="31" y="142"/>
                    <a:pt x="24" y="119"/>
                  </a:cubicBezTo>
                  <a:cubicBezTo>
                    <a:pt x="20" y="106"/>
                    <a:pt x="15" y="99"/>
                    <a:pt x="14" y="84"/>
                  </a:cubicBezTo>
                  <a:cubicBezTo>
                    <a:pt x="13" y="71"/>
                    <a:pt x="16" y="63"/>
                    <a:pt x="20" y="49"/>
                  </a:cubicBezTo>
                  <a:cubicBezTo>
                    <a:pt x="25" y="28"/>
                    <a:pt x="43" y="21"/>
                    <a:pt x="57" y="10"/>
                  </a:cubicBezTo>
                  <a:cubicBezTo>
                    <a:pt x="65" y="11"/>
                    <a:pt x="74" y="2"/>
                    <a:pt x="83" y="3"/>
                  </a:cubicBezTo>
                  <a:cubicBezTo>
                    <a:pt x="86" y="4"/>
                    <a:pt x="84" y="5"/>
                    <a:pt x="89" y="4"/>
                  </a:cubicBezTo>
                  <a:cubicBezTo>
                    <a:pt x="100" y="0"/>
                    <a:pt x="123" y="1"/>
                    <a:pt x="139" y="12"/>
                  </a:cubicBezTo>
                  <a:cubicBezTo>
                    <a:pt x="163" y="29"/>
                    <a:pt x="180" y="54"/>
                    <a:pt x="180" y="81"/>
                  </a:cubicBezTo>
                  <a:cubicBezTo>
                    <a:pt x="188" y="113"/>
                    <a:pt x="152" y="154"/>
                    <a:pt x="125" y="162"/>
                  </a:cubicBezTo>
                  <a:cubicBezTo>
                    <a:pt x="114" y="174"/>
                    <a:pt x="106" y="192"/>
                    <a:pt x="97" y="205"/>
                  </a:cubicBezTo>
                  <a:close/>
                  <a:moveTo>
                    <a:pt x="111" y="164"/>
                  </a:moveTo>
                  <a:cubicBezTo>
                    <a:pt x="133" y="144"/>
                    <a:pt x="166" y="135"/>
                    <a:pt x="175" y="93"/>
                  </a:cubicBezTo>
                  <a:cubicBezTo>
                    <a:pt x="172" y="89"/>
                    <a:pt x="174" y="88"/>
                    <a:pt x="172" y="84"/>
                  </a:cubicBezTo>
                  <a:cubicBezTo>
                    <a:pt x="175" y="77"/>
                    <a:pt x="171" y="73"/>
                    <a:pt x="174" y="67"/>
                  </a:cubicBezTo>
                  <a:cubicBezTo>
                    <a:pt x="170" y="66"/>
                    <a:pt x="173" y="65"/>
                    <a:pt x="173" y="62"/>
                  </a:cubicBezTo>
                  <a:cubicBezTo>
                    <a:pt x="172" y="58"/>
                    <a:pt x="168" y="55"/>
                    <a:pt x="168" y="54"/>
                  </a:cubicBezTo>
                  <a:cubicBezTo>
                    <a:pt x="168" y="54"/>
                    <a:pt x="169" y="53"/>
                    <a:pt x="169" y="52"/>
                  </a:cubicBezTo>
                  <a:cubicBezTo>
                    <a:pt x="167" y="39"/>
                    <a:pt x="139" y="15"/>
                    <a:pt x="122" y="9"/>
                  </a:cubicBezTo>
                  <a:cubicBezTo>
                    <a:pt x="116" y="7"/>
                    <a:pt x="108" y="8"/>
                    <a:pt x="102" y="9"/>
                  </a:cubicBezTo>
                  <a:cubicBezTo>
                    <a:pt x="99" y="6"/>
                    <a:pt x="95" y="9"/>
                    <a:pt x="94" y="3"/>
                  </a:cubicBezTo>
                  <a:cubicBezTo>
                    <a:pt x="93" y="6"/>
                    <a:pt x="95" y="7"/>
                    <a:pt x="92" y="8"/>
                  </a:cubicBezTo>
                  <a:cubicBezTo>
                    <a:pt x="78" y="10"/>
                    <a:pt x="63" y="13"/>
                    <a:pt x="51" y="22"/>
                  </a:cubicBezTo>
                  <a:cubicBezTo>
                    <a:pt x="46" y="26"/>
                    <a:pt x="36" y="35"/>
                    <a:pt x="34" y="38"/>
                  </a:cubicBezTo>
                  <a:cubicBezTo>
                    <a:pt x="30" y="42"/>
                    <a:pt x="31" y="50"/>
                    <a:pt x="29" y="55"/>
                  </a:cubicBezTo>
                  <a:cubicBezTo>
                    <a:pt x="28" y="59"/>
                    <a:pt x="24" y="62"/>
                    <a:pt x="23" y="65"/>
                  </a:cubicBezTo>
                  <a:cubicBezTo>
                    <a:pt x="21" y="71"/>
                    <a:pt x="23" y="89"/>
                    <a:pt x="23" y="93"/>
                  </a:cubicBezTo>
                  <a:cubicBezTo>
                    <a:pt x="24" y="97"/>
                    <a:pt x="27" y="101"/>
                    <a:pt x="29" y="105"/>
                  </a:cubicBezTo>
                  <a:cubicBezTo>
                    <a:pt x="33" y="116"/>
                    <a:pt x="37" y="130"/>
                    <a:pt x="38" y="140"/>
                  </a:cubicBezTo>
                  <a:cubicBezTo>
                    <a:pt x="40" y="151"/>
                    <a:pt x="35" y="161"/>
                    <a:pt x="38" y="172"/>
                  </a:cubicBezTo>
                  <a:cubicBezTo>
                    <a:pt x="34" y="176"/>
                    <a:pt x="36" y="185"/>
                    <a:pt x="33" y="189"/>
                  </a:cubicBezTo>
                  <a:cubicBezTo>
                    <a:pt x="40" y="194"/>
                    <a:pt x="43" y="199"/>
                    <a:pt x="53" y="202"/>
                  </a:cubicBezTo>
                  <a:cubicBezTo>
                    <a:pt x="60" y="173"/>
                    <a:pt x="59" y="148"/>
                    <a:pt x="64" y="120"/>
                  </a:cubicBezTo>
                  <a:cubicBezTo>
                    <a:pt x="66" y="106"/>
                    <a:pt x="61" y="93"/>
                    <a:pt x="59" y="79"/>
                  </a:cubicBezTo>
                  <a:cubicBezTo>
                    <a:pt x="62" y="76"/>
                    <a:pt x="64" y="75"/>
                    <a:pt x="69" y="72"/>
                  </a:cubicBezTo>
                  <a:cubicBezTo>
                    <a:pt x="81" y="73"/>
                    <a:pt x="75" y="82"/>
                    <a:pt x="79" y="88"/>
                  </a:cubicBezTo>
                  <a:cubicBezTo>
                    <a:pt x="86" y="90"/>
                    <a:pt x="89" y="82"/>
                    <a:pt x="97" y="86"/>
                  </a:cubicBezTo>
                  <a:cubicBezTo>
                    <a:pt x="100" y="88"/>
                    <a:pt x="98" y="93"/>
                    <a:pt x="102" y="95"/>
                  </a:cubicBezTo>
                  <a:cubicBezTo>
                    <a:pt x="110" y="92"/>
                    <a:pt x="122" y="84"/>
                    <a:pt x="128" y="96"/>
                  </a:cubicBezTo>
                  <a:cubicBezTo>
                    <a:pt x="104" y="132"/>
                    <a:pt x="76" y="165"/>
                    <a:pt x="73" y="208"/>
                  </a:cubicBezTo>
                  <a:cubicBezTo>
                    <a:pt x="96" y="208"/>
                    <a:pt x="97" y="179"/>
                    <a:pt x="111" y="164"/>
                  </a:cubicBezTo>
                  <a:close/>
                  <a:moveTo>
                    <a:pt x="98" y="105"/>
                  </a:moveTo>
                  <a:cubicBezTo>
                    <a:pt x="93" y="93"/>
                    <a:pt x="82" y="97"/>
                    <a:pt x="73" y="98"/>
                  </a:cubicBezTo>
                  <a:cubicBezTo>
                    <a:pt x="76" y="108"/>
                    <a:pt x="70" y="118"/>
                    <a:pt x="69" y="129"/>
                  </a:cubicBezTo>
                  <a:cubicBezTo>
                    <a:pt x="68" y="135"/>
                    <a:pt x="70" y="142"/>
                    <a:pt x="69" y="147"/>
                  </a:cubicBezTo>
                  <a:cubicBezTo>
                    <a:pt x="66" y="162"/>
                    <a:pt x="64" y="176"/>
                    <a:pt x="61" y="191"/>
                  </a:cubicBezTo>
                  <a:cubicBezTo>
                    <a:pt x="60" y="197"/>
                    <a:pt x="55" y="208"/>
                    <a:pt x="65" y="209"/>
                  </a:cubicBezTo>
                  <a:cubicBezTo>
                    <a:pt x="65" y="201"/>
                    <a:pt x="69" y="195"/>
                    <a:pt x="74" y="185"/>
                  </a:cubicBezTo>
                  <a:cubicBezTo>
                    <a:pt x="74" y="183"/>
                    <a:pt x="73" y="181"/>
                    <a:pt x="73" y="179"/>
                  </a:cubicBezTo>
                  <a:cubicBezTo>
                    <a:pt x="84" y="158"/>
                    <a:pt x="93" y="126"/>
                    <a:pt x="105" y="106"/>
                  </a:cubicBezTo>
                  <a:cubicBezTo>
                    <a:pt x="104" y="103"/>
                    <a:pt x="100" y="105"/>
                    <a:pt x="98" y="105"/>
                  </a:cubicBezTo>
                  <a:close/>
                  <a:moveTo>
                    <a:pt x="79" y="227"/>
                  </a:moveTo>
                  <a:cubicBezTo>
                    <a:pt x="68" y="239"/>
                    <a:pt x="56" y="246"/>
                    <a:pt x="45" y="258"/>
                  </a:cubicBezTo>
                  <a:cubicBezTo>
                    <a:pt x="43" y="257"/>
                    <a:pt x="42" y="261"/>
                    <a:pt x="41" y="258"/>
                  </a:cubicBezTo>
                  <a:cubicBezTo>
                    <a:pt x="38" y="268"/>
                    <a:pt x="27" y="269"/>
                    <a:pt x="23" y="280"/>
                  </a:cubicBezTo>
                  <a:cubicBezTo>
                    <a:pt x="29" y="285"/>
                    <a:pt x="35" y="277"/>
                    <a:pt x="39" y="273"/>
                  </a:cubicBezTo>
                  <a:cubicBezTo>
                    <a:pt x="47" y="265"/>
                    <a:pt x="55" y="255"/>
                    <a:pt x="60" y="247"/>
                  </a:cubicBezTo>
                  <a:cubicBezTo>
                    <a:pt x="68" y="243"/>
                    <a:pt x="75" y="236"/>
                    <a:pt x="82" y="230"/>
                  </a:cubicBezTo>
                  <a:cubicBezTo>
                    <a:pt x="84" y="228"/>
                    <a:pt x="88" y="229"/>
                    <a:pt x="90" y="225"/>
                  </a:cubicBezTo>
                  <a:cubicBezTo>
                    <a:pt x="90" y="224"/>
                    <a:pt x="90" y="223"/>
                    <a:pt x="88" y="223"/>
                  </a:cubicBezTo>
                  <a:cubicBezTo>
                    <a:pt x="85" y="225"/>
                    <a:pt x="83" y="228"/>
                    <a:pt x="79" y="227"/>
                  </a:cubicBezTo>
                  <a:close/>
                  <a:moveTo>
                    <a:pt x="29" y="203"/>
                  </a:moveTo>
                  <a:cubicBezTo>
                    <a:pt x="27" y="207"/>
                    <a:pt x="29" y="209"/>
                    <a:pt x="26" y="212"/>
                  </a:cubicBezTo>
                  <a:cubicBezTo>
                    <a:pt x="30" y="214"/>
                    <a:pt x="32" y="211"/>
                    <a:pt x="32" y="216"/>
                  </a:cubicBezTo>
                  <a:cubicBezTo>
                    <a:pt x="22" y="220"/>
                    <a:pt x="16" y="228"/>
                    <a:pt x="12" y="240"/>
                  </a:cubicBezTo>
                  <a:cubicBezTo>
                    <a:pt x="26" y="236"/>
                    <a:pt x="35" y="225"/>
                    <a:pt x="47" y="213"/>
                  </a:cubicBezTo>
                  <a:cubicBezTo>
                    <a:pt x="44" y="209"/>
                    <a:pt x="39" y="210"/>
                    <a:pt x="36" y="211"/>
                  </a:cubicBezTo>
                  <a:cubicBezTo>
                    <a:pt x="35" y="210"/>
                    <a:pt x="36" y="208"/>
                    <a:pt x="37" y="206"/>
                  </a:cubicBezTo>
                  <a:cubicBezTo>
                    <a:pt x="34" y="204"/>
                    <a:pt x="32" y="204"/>
                    <a:pt x="29" y="203"/>
                  </a:cubicBezTo>
                  <a:close/>
                  <a:moveTo>
                    <a:pt x="56" y="218"/>
                  </a:moveTo>
                  <a:cubicBezTo>
                    <a:pt x="45" y="229"/>
                    <a:pt x="32" y="235"/>
                    <a:pt x="20" y="244"/>
                  </a:cubicBezTo>
                  <a:cubicBezTo>
                    <a:pt x="18" y="252"/>
                    <a:pt x="6" y="257"/>
                    <a:pt x="13" y="262"/>
                  </a:cubicBezTo>
                  <a:cubicBezTo>
                    <a:pt x="28" y="247"/>
                    <a:pt x="48" y="236"/>
                    <a:pt x="60" y="220"/>
                  </a:cubicBezTo>
                  <a:cubicBezTo>
                    <a:pt x="59" y="219"/>
                    <a:pt x="57" y="219"/>
                    <a:pt x="56" y="218"/>
                  </a:cubicBezTo>
                  <a:close/>
                  <a:moveTo>
                    <a:pt x="17" y="271"/>
                  </a:moveTo>
                  <a:cubicBezTo>
                    <a:pt x="35" y="259"/>
                    <a:pt x="54" y="241"/>
                    <a:pt x="68" y="226"/>
                  </a:cubicBezTo>
                  <a:cubicBezTo>
                    <a:pt x="51" y="240"/>
                    <a:pt x="33" y="252"/>
                    <a:pt x="17" y="271"/>
                  </a:cubicBezTo>
                  <a:close/>
                  <a:moveTo>
                    <a:pt x="41" y="276"/>
                  </a:moveTo>
                  <a:cubicBezTo>
                    <a:pt x="45" y="279"/>
                    <a:pt x="38" y="280"/>
                    <a:pt x="37" y="284"/>
                  </a:cubicBezTo>
                  <a:cubicBezTo>
                    <a:pt x="45" y="290"/>
                    <a:pt x="46" y="281"/>
                    <a:pt x="49" y="277"/>
                  </a:cubicBezTo>
                  <a:cubicBezTo>
                    <a:pt x="61" y="264"/>
                    <a:pt x="83" y="254"/>
                    <a:pt x="82" y="238"/>
                  </a:cubicBezTo>
                  <a:cubicBezTo>
                    <a:pt x="67" y="247"/>
                    <a:pt x="56" y="267"/>
                    <a:pt x="41" y="276"/>
                  </a:cubicBezTo>
                  <a:close/>
                  <a:moveTo>
                    <a:pt x="53" y="290"/>
                  </a:moveTo>
                  <a:cubicBezTo>
                    <a:pt x="59" y="283"/>
                    <a:pt x="76" y="274"/>
                    <a:pt x="72" y="265"/>
                  </a:cubicBezTo>
                  <a:cubicBezTo>
                    <a:pt x="71" y="265"/>
                    <a:pt x="71" y="265"/>
                    <a:pt x="70" y="264"/>
                  </a:cubicBezTo>
                  <a:cubicBezTo>
                    <a:pt x="67" y="273"/>
                    <a:pt x="49" y="280"/>
                    <a:pt x="53" y="2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sp>
          <p:nvSpPr>
            <p:cNvPr id="34" name="Freeform 16"/>
            <p:cNvSpPr/>
            <p:nvPr/>
          </p:nvSpPr>
          <p:spPr bwMode="auto">
            <a:xfrm>
              <a:off x="3637" y="910"/>
              <a:ext cx="97" cy="71"/>
            </a:xfrm>
            <a:custGeom>
              <a:avLst/>
              <a:gdLst>
                <a:gd name="T0" fmla="*/ 41 w 41"/>
                <a:gd name="T1" fmla="*/ 16 h 30"/>
                <a:gd name="T2" fmla="*/ 3 w 41"/>
                <a:gd name="T3" fmla="*/ 16 h 30"/>
                <a:gd name="T4" fmla="*/ 0 w 41"/>
                <a:gd name="T5" fmla="*/ 13 h 30"/>
                <a:gd name="T6" fmla="*/ 41 w 41"/>
                <a:gd name="T7" fmla="*/ 16 h 30"/>
              </a:gdLst>
              <a:ahLst/>
              <a:cxnLst>
                <a:cxn ang="0">
                  <a:pos x="T0" y="T1"/>
                </a:cxn>
                <a:cxn ang="0">
                  <a:pos x="T2" y="T3"/>
                </a:cxn>
                <a:cxn ang="0">
                  <a:pos x="T4" y="T5"/>
                </a:cxn>
                <a:cxn ang="0">
                  <a:pos x="T6" y="T7"/>
                </a:cxn>
              </a:cxnLst>
              <a:rect l="0" t="0" r="r" b="b"/>
              <a:pathLst>
                <a:path w="41" h="30">
                  <a:moveTo>
                    <a:pt x="41" y="16"/>
                  </a:moveTo>
                  <a:cubicBezTo>
                    <a:pt x="36" y="30"/>
                    <a:pt x="15" y="12"/>
                    <a:pt x="3" y="16"/>
                  </a:cubicBezTo>
                  <a:cubicBezTo>
                    <a:pt x="5" y="12"/>
                    <a:pt x="1" y="14"/>
                    <a:pt x="0" y="13"/>
                  </a:cubicBezTo>
                  <a:cubicBezTo>
                    <a:pt x="6" y="0"/>
                    <a:pt x="26" y="9"/>
                    <a:pt x="4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楷体" panose="02010600040101010101" pitchFamily="2" charset="-122"/>
                <a:ea typeface="华文楷体" panose="02010600040101010101" pitchFamily="2" charset="-122"/>
              </a:endParaRPr>
            </a:p>
          </p:txBody>
        </p:sp>
      </p:grpSp>
    </p:spTree>
    <p:extLst>
      <p:ext uri="{BB962C8B-B14F-4D97-AF65-F5344CB8AC3E}">
        <p14:creationId xmlns:p14="http://schemas.microsoft.com/office/powerpoint/2010/main" val="2250450779"/>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B984AD0-C7BF-40A3-B55D-C0CEB58377A2}"/>
              </a:ext>
            </a:extLst>
          </p:cNvPr>
          <p:cNvSpPr/>
          <p:nvPr/>
        </p:nvSpPr>
        <p:spPr bwMode="auto">
          <a:xfrm>
            <a:off x="507999" y="336367"/>
            <a:ext cx="432000" cy="432000"/>
          </a:xfrm>
          <a:prstGeom prst="rect">
            <a:avLst/>
          </a:prstGeom>
          <a:noFill/>
          <a:ln>
            <a:solidFill>
              <a:schemeClr val="accent1"/>
            </a:solidFill>
          </a:ln>
        </p:spPr>
        <p:txBody>
          <a:bodyPr vert="horz" wrap="square" lIns="91440" tIns="45720" rIns="91440" bIns="45720" numCol="1" rtlCol="0" anchor="t" anchorCtr="0" compatLnSpc="1"/>
          <a:lstStyle/>
          <a:p>
            <a:pPr algn="ctr"/>
            <a:endParaRPr lang="zh-CN" altLang="en-US"/>
          </a:p>
        </p:txBody>
      </p:sp>
      <p:sp>
        <p:nvSpPr>
          <p:cNvPr id="3" name="矩形 2">
            <a:extLst>
              <a:ext uri="{FF2B5EF4-FFF2-40B4-BE49-F238E27FC236}">
                <a16:creationId xmlns:a16="http://schemas.microsoft.com/office/drawing/2014/main" id="{D38F6B13-F916-4E76-A334-50F9EAFDD9BE}"/>
              </a:ext>
            </a:extLst>
          </p:cNvPr>
          <p:cNvSpPr/>
          <p:nvPr/>
        </p:nvSpPr>
        <p:spPr bwMode="auto">
          <a:xfrm>
            <a:off x="758757" y="573932"/>
            <a:ext cx="288000" cy="288000"/>
          </a:xfrm>
          <a:prstGeom prst="rect">
            <a:avLst/>
          </a:prstGeom>
          <a:pattFill prst="ltUpDiag">
            <a:fgClr>
              <a:schemeClr val="accent1"/>
            </a:fgClr>
            <a:bgClr>
              <a:schemeClr val="accent1">
                <a:lumMod val="40000"/>
                <a:lumOff val="60000"/>
              </a:schemeClr>
            </a:bgClr>
          </a:pattFill>
          <a:ln>
            <a:solidFill>
              <a:schemeClr val="accent1"/>
            </a:solidFill>
          </a:ln>
        </p:spPr>
        <p:txBody>
          <a:bodyPr vert="horz" wrap="square" lIns="91440" tIns="45720" rIns="91440" bIns="45720" numCol="1" rtlCol="0" anchor="t" anchorCtr="0" compatLnSpc="1"/>
          <a:lstStyle/>
          <a:p>
            <a:pPr algn="ctr"/>
            <a:endParaRPr lang="zh-CN" altLang="en-US"/>
          </a:p>
        </p:txBody>
      </p:sp>
      <p:cxnSp>
        <p:nvCxnSpPr>
          <p:cNvPr id="4" name="直接连接符 3">
            <a:extLst>
              <a:ext uri="{FF2B5EF4-FFF2-40B4-BE49-F238E27FC236}">
                <a16:creationId xmlns:a16="http://schemas.microsoft.com/office/drawing/2014/main" id="{CE43685F-51F8-4F05-BB9D-101D5E0B3876}"/>
              </a:ext>
            </a:extLst>
          </p:cNvPr>
          <p:cNvCxnSpPr/>
          <p:nvPr/>
        </p:nvCxnSpPr>
        <p:spPr>
          <a:xfrm>
            <a:off x="1235414" y="865762"/>
            <a:ext cx="10656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5ECD366B-17BA-465D-BB4F-450DD989BE22}"/>
              </a:ext>
            </a:extLst>
          </p:cNvPr>
          <p:cNvSpPr txBox="1"/>
          <p:nvPr/>
        </p:nvSpPr>
        <p:spPr>
          <a:xfrm>
            <a:off x="1294788" y="362339"/>
            <a:ext cx="3628417" cy="492443"/>
          </a:xfrm>
          <a:prstGeom prst="rect">
            <a:avLst/>
          </a:prstGeom>
          <a:noFill/>
        </p:spPr>
        <p:txBody>
          <a:bodyPr wrap="square" rtlCol="0">
            <a:spAutoFit/>
          </a:bodyPr>
          <a:lstStyle/>
          <a:p>
            <a:r>
              <a:rPr lang="zh-CN" altLang="en-US" sz="2600" dirty="0"/>
              <a:t>大数据系统</a:t>
            </a:r>
          </a:p>
        </p:txBody>
      </p:sp>
      <p:sp>
        <p:nvSpPr>
          <p:cNvPr id="6" name="文本框 5">
            <a:extLst>
              <a:ext uri="{FF2B5EF4-FFF2-40B4-BE49-F238E27FC236}">
                <a16:creationId xmlns:a16="http://schemas.microsoft.com/office/drawing/2014/main" id="{769EA76A-9BBB-4D16-9CA1-6C7124863DDC}"/>
              </a:ext>
            </a:extLst>
          </p:cNvPr>
          <p:cNvSpPr txBox="1"/>
          <p:nvPr/>
        </p:nvSpPr>
        <p:spPr>
          <a:xfrm>
            <a:off x="9636066" y="277423"/>
            <a:ext cx="2438399" cy="523220"/>
          </a:xfrm>
          <a:prstGeom prst="rect">
            <a:avLst/>
          </a:prstGeom>
          <a:noFill/>
        </p:spPr>
        <p:txBody>
          <a:bodyPr wrap="square" rtlCol="0">
            <a:spAutoFit/>
          </a:bodyPr>
          <a:lstStyle/>
          <a:p>
            <a:pPr algn="r"/>
            <a:r>
              <a:rPr lang="zh-CN" altLang="en-US" sz="2800" dirty="0">
                <a:solidFill>
                  <a:schemeClr val="accent1"/>
                </a:solidFill>
                <a:latin typeface="+mn-ea"/>
              </a:rPr>
              <a:t>第九组</a:t>
            </a:r>
          </a:p>
        </p:txBody>
      </p:sp>
      <p:pic>
        <p:nvPicPr>
          <p:cNvPr id="8" name="图片 7">
            <a:extLst>
              <a:ext uri="{FF2B5EF4-FFF2-40B4-BE49-F238E27FC236}">
                <a16:creationId xmlns:a16="http://schemas.microsoft.com/office/drawing/2014/main" id="{69A68792-C45B-40CD-B96A-FCF6532500C7}"/>
              </a:ext>
            </a:extLst>
          </p:cNvPr>
          <p:cNvPicPr>
            <a:picLocks noChangeAspect="1"/>
          </p:cNvPicPr>
          <p:nvPr/>
        </p:nvPicPr>
        <p:blipFill>
          <a:blip r:embed="rId2"/>
          <a:stretch>
            <a:fillRect/>
          </a:stretch>
        </p:blipFill>
        <p:spPr>
          <a:xfrm>
            <a:off x="1922503" y="2114246"/>
            <a:ext cx="8800000" cy="2847619"/>
          </a:xfrm>
          <a:prstGeom prst="rect">
            <a:avLst/>
          </a:prstGeom>
        </p:spPr>
      </p:pic>
    </p:spTree>
    <p:extLst>
      <p:ext uri="{BB962C8B-B14F-4D97-AF65-F5344CB8AC3E}">
        <p14:creationId xmlns:p14="http://schemas.microsoft.com/office/powerpoint/2010/main" val="183248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3" y="3747357"/>
            <a:ext cx="12195704" cy="87199"/>
          </a:xfrm>
          <a:prstGeom prst="rect">
            <a:avLst/>
          </a:prstGeom>
          <a:pattFill prst="ltUpDiag">
            <a:fgClr>
              <a:schemeClr val="accent1"/>
            </a:fgClr>
            <a:bgClr>
              <a:schemeClr val="accent1">
                <a:lumMod val="20000"/>
                <a:lumOff val="80000"/>
              </a:schemeClr>
            </a:bgClr>
          </a:patt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23124" tIns="61563" rIns="123124" bIns="61563" rtlCol="0" anchor="ctr"/>
          <a:lstStyle/>
          <a:p>
            <a:pPr algn="ctr"/>
            <a:endParaRPr lang="zh-CN" altLang="en-US" sz="2400">
              <a:solidFill>
                <a:schemeClr val="accent1">
                  <a:lumMod val="75000"/>
                </a:schemeClr>
              </a:solidFill>
              <a:latin typeface="华文楷体" panose="02010600040101010101" pitchFamily="2" charset="-122"/>
              <a:ea typeface="华文楷体" panose="02010600040101010101" pitchFamily="2" charset="-122"/>
            </a:endParaRPr>
          </a:p>
        </p:txBody>
      </p:sp>
      <p:grpSp>
        <p:nvGrpSpPr>
          <p:cNvPr id="3" name="组合 2"/>
          <p:cNvGrpSpPr/>
          <p:nvPr/>
        </p:nvGrpSpPr>
        <p:grpSpPr>
          <a:xfrm>
            <a:off x="1315896" y="3248528"/>
            <a:ext cx="1350569" cy="1028985"/>
            <a:chOff x="1315896" y="3248528"/>
            <a:chExt cx="1350569" cy="1028985"/>
          </a:xfrm>
        </p:grpSpPr>
        <p:sp>
          <p:nvSpPr>
            <p:cNvPr id="16" name="椭圆 15"/>
            <p:cNvSpPr/>
            <p:nvPr/>
          </p:nvSpPr>
          <p:spPr>
            <a:xfrm>
              <a:off x="1372846" y="3248528"/>
              <a:ext cx="1029287" cy="1028985"/>
            </a:xfrm>
            <a:prstGeom prst="ellipse">
              <a:avLst/>
            </a:prstGeom>
            <a:solidFill>
              <a:schemeClr val="bg2">
                <a:lumMod val="90000"/>
              </a:schemeClr>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accent1">
                    <a:lumMod val="75000"/>
                  </a:schemeClr>
                </a:solidFill>
                <a:latin typeface="华文楷体" panose="02010600040101010101" pitchFamily="2" charset="-122"/>
                <a:ea typeface="华文楷体" panose="02010600040101010101" pitchFamily="2" charset="-122"/>
              </a:endParaRPr>
            </a:p>
          </p:txBody>
        </p:sp>
        <p:sp>
          <p:nvSpPr>
            <p:cNvPr id="14" name="TextBox 97"/>
            <p:cNvSpPr txBox="1"/>
            <p:nvPr/>
          </p:nvSpPr>
          <p:spPr>
            <a:xfrm>
              <a:off x="1315896" y="3279566"/>
              <a:ext cx="1350569" cy="986737"/>
            </a:xfrm>
            <a:prstGeom prst="rect">
              <a:avLst/>
            </a:prstGeom>
            <a:noFill/>
          </p:spPr>
          <p:txBody>
            <a:bodyPr wrap="square" lIns="245675" tIns="122837" rIns="245675" bIns="122837" rtlCol="0">
              <a:spAutoFit/>
            </a:bodyPr>
            <a:lstStyle/>
            <a:p>
              <a:r>
                <a:rPr lang="en-US" altLang="zh-CN" sz="2400" dirty="0" err="1">
                  <a:solidFill>
                    <a:schemeClr val="accent1">
                      <a:lumMod val="75000"/>
                    </a:schemeClr>
                  </a:solidFill>
                  <a:latin typeface="华文楷体" panose="02010600040101010101" pitchFamily="2" charset="-122"/>
                  <a:ea typeface="华文楷体" panose="02010600040101010101" pitchFamily="2" charset="-122"/>
                </a:rPr>
                <a:t>SpringBoot</a:t>
              </a:r>
              <a:endParaRPr lang="zh-CN" altLang="en-US" sz="2400" dirty="0">
                <a:solidFill>
                  <a:schemeClr val="accent1">
                    <a:lumMod val="75000"/>
                  </a:schemeClr>
                </a:solidFill>
                <a:latin typeface="华文楷体" panose="02010600040101010101" pitchFamily="2" charset="-122"/>
                <a:ea typeface="华文楷体" panose="02010600040101010101" pitchFamily="2" charset="-122"/>
              </a:endParaRPr>
            </a:p>
          </p:txBody>
        </p:sp>
      </p:grpSp>
      <p:grpSp>
        <p:nvGrpSpPr>
          <p:cNvPr id="4" name="组合 3"/>
          <p:cNvGrpSpPr/>
          <p:nvPr/>
        </p:nvGrpSpPr>
        <p:grpSpPr>
          <a:xfrm>
            <a:off x="2762403" y="3405898"/>
            <a:ext cx="917056" cy="744211"/>
            <a:chOff x="2762403" y="3405898"/>
            <a:chExt cx="917056" cy="744211"/>
          </a:xfrm>
        </p:grpSpPr>
        <p:sp>
          <p:nvSpPr>
            <p:cNvPr id="23" name="椭圆 22"/>
            <p:cNvSpPr/>
            <p:nvPr/>
          </p:nvSpPr>
          <p:spPr>
            <a:xfrm>
              <a:off x="2845402" y="3405898"/>
              <a:ext cx="744430" cy="744211"/>
            </a:xfrm>
            <a:prstGeom prst="ellipse">
              <a:avLst/>
            </a:prstGeom>
            <a:solidFill>
              <a:schemeClr val="bg2">
                <a:lumMod val="90000"/>
              </a:schemeClr>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accent1">
                    <a:lumMod val="75000"/>
                  </a:schemeClr>
                </a:solidFill>
                <a:latin typeface="华文楷体" panose="02010600040101010101" pitchFamily="2" charset="-122"/>
                <a:ea typeface="华文楷体" panose="02010600040101010101" pitchFamily="2" charset="-122"/>
              </a:endParaRPr>
            </a:p>
          </p:txBody>
        </p:sp>
        <p:sp>
          <p:nvSpPr>
            <p:cNvPr id="21" name="TextBox 104"/>
            <p:cNvSpPr txBox="1"/>
            <p:nvPr/>
          </p:nvSpPr>
          <p:spPr>
            <a:xfrm>
              <a:off x="2762403" y="3505236"/>
              <a:ext cx="917056" cy="53539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1865">
                  <a:solidFill>
                    <a:schemeClr val="lt1"/>
                  </a:solidFill>
                  <a:latin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err="1">
                  <a:solidFill>
                    <a:schemeClr val="accent1">
                      <a:lumMod val="75000"/>
                    </a:schemeClr>
                  </a:solidFill>
                  <a:latin typeface="华文楷体" panose="02010600040101010101" pitchFamily="2" charset="-122"/>
                  <a:ea typeface="华文楷体" panose="02010600040101010101" pitchFamily="2" charset="-122"/>
                </a:rPr>
                <a:t>redis</a:t>
              </a:r>
              <a:endParaRPr lang="zh-CN" altLang="en-US" dirty="0">
                <a:solidFill>
                  <a:schemeClr val="accent1">
                    <a:lumMod val="75000"/>
                  </a:schemeClr>
                </a:solidFill>
                <a:latin typeface="华文楷体" panose="02010600040101010101" pitchFamily="2" charset="-122"/>
                <a:ea typeface="华文楷体" panose="02010600040101010101" pitchFamily="2" charset="-122"/>
              </a:endParaRPr>
            </a:p>
          </p:txBody>
        </p:sp>
      </p:grpSp>
      <p:grpSp>
        <p:nvGrpSpPr>
          <p:cNvPr id="5" name="组合 4"/>
          <p:cNvGrpSpPr/>
          <p:nvPr/>
        </p:nvGrpSpPr>
        <p:grpSpPr>
          <a:xfrm>
            <a:off x="4021125" y="3263720"/>
            <a:ext cx="1043805" cy="1043503"/>
            <a:chOff x="4021125" y="3263720"/>
            <a:chExt cx="1043805" cy="1043503"/>
          </a:xfrm>
        </p:grpSpPr>
        <p:sp>
          <p:nvSpPr>
            <p:cNvPr id="30" name="椭圆 29"/>
            <p:cNvSpPr/>
            <p:nvPr/>
          </p:nvSpPr>
          <p:spPr>
            <a:xfrm>
              <a:off x="4021125" y="3263720"/>
              <a:ext cx="1043805" cy="1043503"/>
            </a:xfrm>
            <a:prstGeom prst="ellipse">
              <a:avLst/>
            </a:prstGeom>
            <a:solidFill>
              <a:schemeClr val="bg2">
                <a:lumMod val="90000"/>
              </a:schemeClr>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accent1">
                    <a:lumMod val="75000"/>
                  </a:schemeClr>
                </a:solidFill>
                <a:latin typeface="华文楷体" panose="02010600040101010101" pitchFamily="2" charset="-122"/>
                <a:ea typeface="华文楷体" panose="02010600040101010101" pitchFamily="2" charset="-122"/>
              </a:endParaRPr>
            </a:p>
          </p:txBody>
        </p:sp>
        <p:sp>
          <p:nvSpPr>
            <p:cNvPr id="28" name="TextBox 111"/>
            <p:cNvSpPr txBox="1"/>
            <p:nvPr/>
          </p:nvSpPr>
          <p:spPr>
            <a:xfrm>
              <a:off x="4122830" y="3521628"/>
              <a:ext cx="917053" cy="5558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1865">
                  <a:solidFill>
                    <a:schemeClr val="lt1"/>
                  </a:solidFill>
                  <a:latin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err="1">
                  <a:solidFill>
                    <a:schemeClr val="accent1">
                      <a:lumMod val="75000"/>
                    </a:schemeClr>
                  </a:solidFill>
                  <a:latin typeface="华文楷体" panose="02010600040101010101" pitchFamily="2" charset="-122"/>
                  <a:ea typeface="华文楷体" panose="02010600040101010101" pitchFamily="2" charset="-122"/>
                </a:rPr>
                <a:t>mybatis</a:t>
              </a:r>
              <a:r>
                <a:rPr lang="en-US" altLang="zh-CN" dirty="0">
                  <a:solidFill>
                    <a:schemeClr val="accent1">
                      <a:lumMod val="75000"/>
                    </a:schemeClr>
                  </a:solidFill>
                  <a:latin typeface="华文楷体" panose="02010600040101010101" pitchFamily="2" charset="-122"/>
                  <a:ea typeface="华文楷体" panose="02010600040101010101" pitchFamily="2" charset="-122"/>
                </a:rPr>
                <a:t> plus</a:t>
              </a:r>
              <a:endParaRPr lang="zh-CN" altLang="en-US" dirty="0">
                <a:solidFill>
                  <a:schemeClr val="accent1">
                    <a:lumMod val="75000"/>
                  </a:schemeClr>
                </a:solidFill>
                <a:latin typeface="华文楷体" panose="02010600040101010101" pitchFamily="2" charset="-122"/>
                <a:ea typeface="华文楷体" panose="02010600040101010101" pitchFamily="2" charset="-122"/>
              </a:endParaRPr>
            </a:p>
          </p:txBody>
        </p:sp>
      </p:grpSp>
      <p:grpSp>
        <p:nvGrpSpPr>
          <p:cNvPr id="6" name="组合 5"/>
          <p:cNvGrpSpPr/>
          <p:nvPr/>
        </p:nvGrpSpPr>
        <p:grpSpPr>
          <a:xfrm>
            <a:off x="5472792" y="3385010"/>
            <a:ext cx="917054" cy="785978"/>
            <a:chOff x="5472792" y="3385010"/>
            <a:chExt cx="917054" cy="785978"/>
          </a:xfrm>
        </p:grpSpPr>
        <p:sp>
          <p:nvSpPr>
            <p:cNvPr id="37" name="椭圆 36"/>
            <p:cNvSpPr/>
            <p:nvPr/>
          </p:nvSpPr>
          <p:spPr>
            <a:xfrm>
              <a:off x="5515716" y="3385010"/>
              <a:ext cx="786206" cy="785978"/>
            </a:xfrm>
            <a:prstGeom prst="ellipse">
              <a:avLst/>
            </a:prstGeom>
            <a:solidFill>
              <a:schemeClr val="bg2">
                <a:lumMod val="90000"/>
              </a:schemeClr>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accent1">
                    <a:lumMod val="75000"/>
                  </a:schemeClr>
                </a:solidFill>
                <a:latin typeface="华文楷体" panose="02010600040101010101" pitchFamily="2" charset="-122"/>
                <a:ea typeface="华文楷体" panose="02010600040101010101" pitchFamily="2" charset="-122"/>
              </a:endParaRPr>
            </a:p>
          </p:txBody>
        </p:sp>
        <p:sp>
          <p:nvSpPr>
            <p:cNvPr id="35" name="TextBox 118"/>
            <p:cNvSpPr txBox="1"/>
            <p:nvPr/>
          </p:nvSpPr>
          <p:spPr>
            <a:xfrm>
              <a:off x="5472792" y="3523258"/>
              <a:ext cx="917054" cy="53539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1865">
                  <a:solidFill>
                    <a:schemeClr val="lt1"/>
                  </a:solidFill>
                  <a:latin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err="1">
                  <a:solidFill>
                    <a:schemeClr val="accent1">
                      <a:lumMod val="75000"/>
                    </a:schemeClr>
                  </a:solidFill>
                  <a:latin typeface="华文楷体" panose="02010600040101010101" pitchFamily="2" charset="-122"/>
                  <a:ea typeface="华文楷体" panose="02010600040101010101" pitchFamily="2" charset="-122"/>
                </a:rPr>
                <a:t>lombok</a:t>
              </a:r>
              <a:endParaRPr lang="zh-CN" altLang="en-US" dirty="0">
                <a:solidFill>
                  <a:schemeClr val="accent1">
                    <a:lumMod val="75000"/>
                  </a:schemeClr>
                </a:solidFill>
                <a:latin typeface="华文楷体" panose="02010600040101010101" pitchFamily="2" charset="-122"/>
                <a:ea typeface="华文楷体" panose="02010600040101010101" pitchFamily="2" charset="-122"/>
              </a:endParaRPr>
            </a:p>
          </p:txBody>
        </p:sp>
      </p:grpSp>
      <p:grpSp>
        <p:nvGrpSpPr>
          <p:cNvPr id="7" name="组合 6"/>
          <p:cNvGrpSpPr/>
          <p:nvPr/>
        </p:nvGrpSpPr>
        <p:grpSpPr>
          <a:xfrm>
            <a:off x="6710615" y="3385084"/>
            <a:ext cx="900401" cy="785836"/>
            <a:chOff x="6710615" y="3385084"/>
            <a:chExt cx="900401" cy="785836"/>
          </a:xfrm>
        </p:grpSpPr>
        <p:sp>
          <p:nvSpPr>
            <p:cNvPr id="44" name="椭圆 43"/>
            <p:cNvSpPr/>
            <p:nvPr/>
          </p:nvSpPr>
          <p:spPr>
            <a:xfrm>
              <a:off x="6734831" y="3385084"/>
              <a:ext cx="786066" cy="785836"/>
            </a:xfrm>
            <a:prstGeom prst="ellipse">
              <a:avLst/>
            </a:prstGeom>
            <a:solidFill>
              <a:schemeClr val="bg2">
                <a:lumMod val="90000"/>
              </a:schemeClr>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accent1">
                    <a:lumMod val="75000"/>
                  </a:schemeClr>
                </a:solidFill>
                <a:latin typeface="华文楷体" panose="02010600040101010101" pitchFamily="2" charset="-122"/>
                <a:ea typeface="华文楷体" panose="02010600040101010101" pitchFamily="2" charset="-122"/>
              </a:endParaRPr>
            </a:p>
          </p:txBody>
        </p:sp>
        <p:sp>
          <p:nvSpPr>
            <p:cNvPr id="42" name="TextBox 125"/>
            <p:cNvSpPr txBox="1"/>
            <p:nvPr/>
          </p:nvSpPr>
          <p:spPr>
            <a:xfrm>
              <a:off x="6710615" y="3495322"/>
              <a:ext cx="900401" cy="53539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1865">
                  <a:latin typeface="+mn-ea"/>
                </a:defRPr>
              </a:lvl1pPr>
            </a:lstStyle>
            <a:p>
              <a:r>
                <a:rPr lang="en-US" altLang="zh-CN" dirty="0" err="1">
                  <a:solidFill>
                    <a:schemeClr val="accent1">
                      <a:lumMod val="75000"/>
                    </a:schemeClr>
                  </a:solidFill>
                  <a:latin typeface="华文楷体" panose="02010600040101010101" pitchFamily="2" charset="-122"/>
                  <a:ea typeface="华文楷体" panose="02010600040101010101" pitchFamily="2" charset="-122"/>
                </a:rPr>
                <a:t>jwt</a:t>
              </a:r>
              <a:endParaRPr lang="zh-CN" altLang="en-US" dirty="0">
                <a:solidFill>
                  <a:schemeClr val="accent1">
                    <a:lumMod val="75000"/>
                  </a:schemeClr>
                </a:solidFill>
                <a:latin typeface="华文楷体" panose="02010600040101010101" pitchFamily="2" charset="-122"/>
                <a:ea typeface="华文楷体" panose="02010600040101010101" pitchFamily="2" charset="-122"/>
              </a:endParaRPr>
            </a:p>
          </p:txBody>
        </p:sp>
      </p:grpSp>
      <p:grpSp>
        <p:nvGrpSpPr>
          <p:cNvPr id="8" name="组合 7"/>
          <p:cNvGrpSpPr/>
          <p:nvPr/>
        </p:nvGrpSpPr>
        <p:grpSpPr>
          <a:xfrm>
            <a:off x="7953806" y="3255937"/>
            <a:ext cx="1094937" cy="1049384"/>
            <a:chOff x="7953806" y="3255937"/>
            <a:chExt cx="1094937" cy="1049384"/>
          </a:xfrm>
        </p:grpSpPr>
        <p:sp>
          <p:nvSpPr>
            <p:cNvPr id="51" name="椭圆 50"/>
            <p:cNvSpPr/>
            <p:nvPr/>
          </p:nvSpPr>
          <p:spPr>
            <a:xfrm>
              <a:off x="7972654" y="3255937"/>
              <a:ext cx="1049691" cy="1049384"/>
            </a:xfrm>
            <a:prstGeom prst="ellipse">
              <a:avLst/>
            </a:prstGeom>
            <a:solidFill>
              <a:schemeClr val="bg2">
                <a:lumMod val="90000"/>
              </a:schemeClr>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accent1">
                    <a:lumMod val="75000"/>
                  </a:schemeClr>
                </a:solidFill>
                <a:latin typeface="华文楷体" panose="02010600040101010101" pitchFamily="2" charset="-122"/>
                <a:ea typeface="华文楷体" panose="02010600040101010101" pitchFamily="2" charset="-122"/>
              </a:endParaRPr>
            </a:p>
          </p:txBody>
        </p:sp>
        <p:sp>
          <p:nvSpPr>
            <p:cNvPr id="49" name="TextBox 132"/>
            <p:cNvSpPr txBox="1"/>
            <p:nvPr/>
          </p:nvSpPr>
          <p:spPr>
            <a:xfrm>
              <a:off x="7953806" y="3505236"/>
              <a:ext cx="1094937" cy="53539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1865">
                  <a:latin typeface="+mn-ea"/>
                </a:defRPr>
              </a:lvl1pPr>
            </a:lstStyle>
            <a:p>
              <a:r>
                <a:rPr lang="en-US" altLang="zh-CN" dirty="0">
                  <a:solidFill>
                    <a:schemeClr val="accent1">
                      <a:lumMod val="75000"/>
                    </a:schemeClr>
                  </a:solidFill>
                  <a:latin typeface="华文楷体" panose="02010600040101010101" pitchFamily="2" charset="-122"/>
                  <a:ea typeface="华文楷体" panose="02010600040101010101" pitchFamily="2" charset="-122"/>
                </a:rPr>
                <a:t>hibernate </a:t>
              </a:r>
              <a:r>
                <a:rPr lang="en-US" altLang="zh-CN" dirty="0" err="1">
                  <a:solidFill>
                    <a:schemeClr val="accent1">
                      <a:lumMod val="75000"/>
                    </a:schemeClr>
                  </a:solidFill>
                  <a:latin typeface="华文楷体" panose="02010600040101010101" pitchFamily="2" charset="-122"/>
                  <a:ea typeface="华文楷体" panose="02010600040101010101" pitchFamily="2" charset="-122"/>
                </a:rPr>
                <a:t>validatior</a:t>
              </a:r>
              <a:endParaRPr lang="zh-CN" altLang="en-US" dirty="0">
                <a:solidFill>
                  <a:schemeClr val="accent1">
                    <a:lumMod val="75000"/>
                  </a:schemeClr>
                </a:solidFill>
                <a:latin typeface="华文楷体" panose="02010600040101010101" pitchFamily="2" charset="-122"/>
                <a:ea typeface="华文楷体" panose="02010600040101010101" pitchFamily="2" charset="-122"/>
              </a:endParaRPr>
            </a:p>
          </p:txBody>
        </p:sp>
      </p:grpSp>
      <p:grpSp>
        <p:nvGrpSpPr>
          <p:cNvPr id="9" name="组合 8"/>
          <p:cNvGrpSpPr/>
          <p:nvPr/>
        </p:nvGrpSpPr>
        <p:grpSpPr>
          <a:xfrm>
            <a:off x="9501238" y="3080619"/>
            <a:ext cx="1404000" cy="1403591"/>
            <a:chOff x="9501238" y="3080619"/>
            <a:chExt cx="1404000" cy="1403591"/>
          </a:xfrm>
        </p:grpSpPr>
        <p:sp>
          <p:nvSpPr>
            <p:cNvPr id="58" name="椭圆 57"/>
            <p:cNvSpPr>
              <a:spLocks noChangeAspect="1"/>
            </p:cNvSpPr>
            <p:nvPr/>
          </p:nvSpPr>
          <p:spPr>
            <a:xfrm>
              <a:off x="9501238" y="3080619"/>
              <a:ext cx="1404000" cy="1403591"/>
            </a:xfrm>
            <a:prstGeom prst="ellipse">
              <a:avLst/>
            </a:prstGeom>
            <a:solidFill>
              <a:schemeClr val="bg2">
                <a:lumMod val="90000"/>
              </a:schemeClr>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accent1"/>
                </a:solidFill>
                <a:latin typeface="华文楷体" panose="02010600040101010101" pitchFamily="2" charset="-122"/>
                <a:ea typeface="华文楷体" panose="02010600040101010101" pitchFamily="2" charset="-122"/>
              </a:endParaRPr>
            </a:p>
          </p:txBody>
        </p:sp>
        <p:sp>
          <p:nvSpPr>
            <p:cNvPr id="56" name="TextBox 139"/>
            <p:cNvSpPr txBox="1"/>
            <p:nvPr/>
          </p:nvSpPr>
          <p:spPr>
            <a:xfrm>
              <a:off x="9600554" y="3502855"/>
              <a:ext cx="1253988" cy="5558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1865">
                  <a:solidFill>
                    <a:schemeClr val="lt1"/>
                  </a:solidFill>
                  <a:latin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400" dirty="0">
                  <a:solidFill>
                    <a:schemeClr val="accent1"/>
                  </a:solidFill>
                  <a:latin typeface="华文楷体" panose="02010600040101010101" pitchFamily="2" charset="-122"/>
                  <a:ea typeface="华文楷体" panose="02010600040101010101" pitchFamily="2" charset="-122"/>
                </a:rPr>
                <a:t>spring security</a:t>
              </a:r>
              <a:endParaRPr lang="zh-CN" altLang="en-US" sz="2400" dirty="0">
                <a:solidFill>
                  <a:schemeClr val="accent1"/>
                </a:solidFill>
                <a:latin typeface="华文楷体" panose="02010600040101010101" pitchFamily="2" charset="-122"/>
                <a:ea typeface="华文楷体" panose="02010600040101010101" pitchFamily="2" charset="-122"/>
              </a:endParaRPr>
            </a:p>
          </p:txBody>
        </p:sp>
      </p:grpSp>
      <p:cxnSp>
        <p:nvCxnSpPr>
          <p:cNvPr id="64" name="直接连接符 63"/>
          <p:cNvCxnSpPr/>
          <p:nvPr/>
        </p:nvCxnSpPr>
        <p:spPr>
          <a:xfrm flipV="1">
            <a:off x="1901095" y="2649863"/>
            <a:ext cx="0" cy="303408"/>
          </a:xfrm>
          <a:prstGeom prst="line">
            <a:avLst/>
          </a:prstGeom>
          <a:ln>
            <a:solidFill>
              <a:schemeClr val="accent1"/>
            </a:solidFill>
            <a:headEnd type="oval" w="sm" len="sm"/>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657222" y="1337277"/>
            <a:ext cx="2589135" cy="1515266"/>
            <a:chOff x="657222" y="1530774"/>
            <a:chExt cx="2589135" cy="1515266"/>
          </a:xfrm>
        </p:grpSpPr>
        <p:sp>
          <p:nvSpPr>
            <p:cNvPr id="62" name="TextBox 145"/>
            <p:cNvSpPr txBox="1"/>
            <p:nvPr/>
          </p:nvSpPr>
          <p:spPr>
            <a:xfrm>
              <a:off x="748783" y="1800268"/>
              <a:ext cx="2406013" cy="1245772"/>
            </a:xfrm>
            <a:prstGeom prst="rect">
              <a:avLst/>
            </a:prstGeom>
            <a:noFill/>
          </p:spPr>
          <p:txBody>
            <a:bodyPr wrap="square" lIns="162544" tIns="81271" rIns="162544" bIns="81271" rtlCol="0">
              <a:spAutoFit/>
            </a:bodyPr>
            <a:lstStyle/>
            <a:p>
              <a:pPr fontAlgn="base">
                <a:lnSpc>
                  <a:spcPct val="150000"/>
                </a:lnSpc>
                <a:spcBef>
                  <a:spcPct val="0"/>
                </a:spcBef>
                <a:spcAft>
                  <a:spcPct val="0"/>
                </a:spcAft>
              </a:pPr>
              <a:r>
                <a:rPr lang="zh-CN" altLang="en-US" sz="1200" dirty="0">
                  <a:latin typeface="华文楷体" panose="02010600040101010101" pitchFamily="2" charset="-122"/>
                  <a:ea typeface="华文楷体" panose="02010600040101010101" pitchFamily="2" charset="-122"/>
                </a:rPr>
                <a:t>简化 </a:t>
              </a:r>
              <a:r>
                <a:rPr lang="en-US" altLang="zh-CN" sz="1200" dirty="0">
                  <a:latin typeface="华文楷体" panose="02010600040101010101" pitchFamily="2" charset="-122"/>
                  <a:ea typeface="华文楷体" panose="02010600040101010101" pitchFamily="2" charset="-122"/>
                </a:rPr>
                <a:t>Spring </a:t>
              </a:r>
              <a:r>
                <a:rPr lang="zh-CN" altLang="en-US" sz="1200" dirty="0">
                  <a:latin typeface="华文楷体" panose="02010600040101010101" pitchFamily="2" charset="-122"/>
                  <a:ea typeface="华文楷体" panose="02010600040101010101" pitchFamily="2" charset="-122"/>
                </a:rPr>
                <a:t>应用的搭建和开发过程。</a:t>
              </a:r>
              <a:r>
                <a:rPr lang="en-US" altLang="zh-CN" sz="1200" dirty="0">
                  <a:latin typeface="华文楷体" panose="02010600040101010101" pitchFamily="2" charset="-122"/>
                  <a:ea typeface="华文楷体" panose="02010600040101010101" pitchFamily="2" charset="-122"/>
                </a:rPr>
                <a:t>Spring Boot </a:t>
              </a:r>
              <a:r>
                <a:rPr lang="zh-CN" altLang="en-US" sz="1200" dirty="0">
                  <a:latin typeface="华文楷体" panose="02010600040101010101" pitchFamily="2" charset="-122"/>
                  <a:ea typeface="华文楷体" panose="02010600040101010101" pitchFamily="2" charset="-122"/>
                </a:rPr>
                <a:t>去除了大量的 </a:t>
              </a:r>
              <a:r>
                <a:rPr lang="en-US" altLang="zh-CN" sz="1200" dirty="0">
                  <a:latin typeface="华文楷体" panose="02010600040101010101" pitchFamily="2" charset="-122"/>
                  <a:ea typeface="华文楷体" panose="02010600040101010101" pitchFamily="2" charset="-122"/>
                </a:rPr>
                <a:t>XML </a:t>
              </a:r>
              <a:r>
                <a:rPr lang="zh-CN" altLang="en-US" sz="1200" dirty="0">
                  <a:latin typeface="华文楷体" panose="02010600040101010101" pitchFamily="2" charset="-122"/>
                  <a:ea typeface="华文楷体" panose="02010600040101010101" pitchFamily="2" charset="-122"/>
                </a:rPr>
                <a:t>配置文件，简化了复杂的依赖管理。</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endParaRPr>
            </a:p>
          </p:txBody>
        </p:sp>
        <p:sp>
          <p:nvSpPr>
            <p:cNvPr id="65" name="TextBox 148"/>
            <p:cNvSpPr txBox="1"/>
            <p:nvPr/>
          </p:nvSpPr>
          <p:spPr>
            <a:xfrm>
              <a:off x="657222" y="1530774"/>
              <a:ext cx="2589135" cy="334130"/>
            </a:xfrm>
            <a:prstGeom prst="rect">
              <a:avLst/>
            </a:prstGeom>
            <a:noFill/>
          </p:spPr>
          <p:txBody>
            <a:bodyPr wrap="square" lIns="162544" tIns="0" rIns="162544" bIns="0" rtlCol="0" anchor="t">
              <a:spAutoFit/>
            </a:bodyPr>
            <a:lstStyle/>
            <a:p>
              <a:pPr algn="ctr">
                <a:lnSpc>
                  <a:spcPct val="150000"/>
                </a:lnSpc>
              </a:pPr>
              <a:r>
                <a:rPr lang="en-US" altLang="zh-CN" sz="1600" dirty="0" err="1">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springboot</a:t>
              </a:r>
              <a:endPar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endParaRPr>
            </a:p>
          </p:txBody>
        </p:sp>
      </p:grpSp>
      <p:cxnSp>
        <p:nvCxnSpPr>
          <p:cNvPr id="78" name="直接连接符 77"/>
          <p:cNvCxnSpPr/>
          <p:nvPr/>
        </p:nvCxnSpPr>
        <p:spPr>
          <a:xfrm flipV="1">
            <a:off x="4490103" y="2611829"/>
            <a:ext cx="0" cy="341442"/>
          </a:xfrm>
          <a:prstGeom prst="line">
            <a:avLst/>
          </a:prstGeom>
          <a:ln>
            <a:solidFill>
              <a:schemeClr val="accent1"/>
            </a:solidFill>
            <a:headEnd type="oval" w="sm" len="sm"/>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V="1">
            <a:off x="7094205" y="2581509"/>
            <a:ext cx="0" cy="371762"/>
          </a:xfrm>
          <a:prstGeom prst="line">
            <a:avLst/>
          </a:prstGeom>
          <a:ln>
            <a:solidFill>
              <a:schemeClr val="accent1"/>
            </a:solidFill>
            <a:headEnd type="oval" w="sm" len="sm"/>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3209038" y="4495238"/>
            <a:ext cx="0" cy="289965"/>
          </a:xfrm>
          <a:prstGeom prst="line">
            <a:avLst/>
          </a:prstGeom>
          <a:ln>
            <a:solidFill>
              <a:schemeClr val="accent1"/>
            </a:solidFill>
            <a:headEnd type="oval" w="sm" len="sm"/>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5866836" y="4495238"/>
            <a:ext cx="0" cy="289965"/>
          </a:xfrm>
          <a:prstGeom prst="line">
            <a:avLst/>
          </a:prstGeom>
          <a:ln>
            <a:solidFill>
              <a:schemeClr val="accent1"/>
            </a:solidFill>
            <a:headEnd type="oval" w="sm" len="sm"/>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8516153" y="4495238"/>
            <a:ext cx="0" cy="289965"/>
          </a:xfrm>
          <a:prstGeom prst="line">
            <a:avLst/>
          </a:prstGeom>
          <a:ln>
            <a:solidFill>
              <a:schemeClr val="accent1"/>
            </a:solidFill>
            <a:headEnd type="oval" w="sm" len="sm"/>
          </a:ln>
        </p:spPr>
        <p:style>
          <a:lnRef idx="1">
            <a:schemeClr val="accent1"/>
          </a:lnRef>
          <a:fillRef idx="0">
            <a:schemeClr val="accent1"/>
          </a:fillRef>
          <a:effectRef idx="0">
            <a:schemeClr val="accent1"/>
          </a:effectRef>
          <a:fontRef idx="minor">
            <a:schemeClr val="tx1"/>
          </a:fontRef>
        </p:style>
      </p:cxnSp>
      <p:grpSp>
        <p:nvGrpSpPr>
          <p:cNvPr id="105" name="组合 104"/>
          <p:cNvGrpSpPr/>
          <p:nvPr/>
        </p:nvGrpSpPr>
        <p:grpSpPr>
          <a:xfrm>
            <a:off x="3188754" y="1346421"/>
            <a:ext cx="2589135" cy="1229123"/>
            <a:chOff x="657222" y="1539918"/>
            <a:chExt cx="2589135" cy="1229123"/>
          </a:xfrm>
        </p:grpSpPr>
        <p:sp>
          <p:nvSpPr>
            <p:cNvPr id="106" name="TextBox 145"/>
            <p:cNvSpPr txBox="1"/>
            <p:nvPr/>
          </p:nvSpPr>
          <p:spPr>
            <a:xfrm>
              <a:off x="748783" y="1800268"/>
              <a:ext cx="2406013" cy="968773"/>
            </a:xfrm>
            <a:prstGeom prst="rect">
              <a:avLst/>
            </a:prstGeom>
            <a:noFill/>
          </p:spPr>
          <p:txBody>
            <a:bodyPr wrap="square" lIns="162544" tIns="81271" rIns="162544" bIns="81271" rtlCol="0">
              <a:spAutoFit/>
            </a:bodyPr>
            <a:lstStyle/>
            <a:p>
              <a:pPr algn="ctr" fontAlgn="base">
                <a:lnSpc>
                  <a:spcPct val="150000"/>
                </a:lnSpc>
                <a:spcBef>
                  <a:spcPct val="0"/>
                </a:spcBef>
                <a:spcAft>
                  <a:spcPct val="0"/>
                </a:spcAft>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rPr>
                <a:t>只需简单配置，即可快速进行 </a:t>
              </a:r>
              <a:r>
                <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rPr>
                <a:t>CRUD </a:t>
              </a: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rPr>
                <a:t>操作，从而节省大量时间。</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endParaRPr>
            </a:p>
          </p:txBody>
        </p:sp>
        <p:sp>
          <p:nvSpPr>
            <p:cNvPr id="107" name="TextBox 148"/>
            <p:cNvSpPr txBox="1"/>
            <p:nvPr/>
          </p:nvSpPr>
          <p:spPr>
            <a:xfrm>
              <a:off x="657222" y="1539918"/>
              <a:ext cx="2589135" cy="334130"/>
            </a:xfrm>
            <a:prstGeom prst="rect">
              <a:avLst/>
            </a:prstGeom>
            <a:noFill/>
          </p:spPr>
          <p:txBody>
            <a:bodyPr wrap="square" lIns="162544" tIns="0" rIns="162544" bIns="0" rtlCol="0" anchor="t">
              <a:spAutoFit/>
            </a:bodyPr>
            <a:lstStyle/>
            <a:p>
              <a:pPr algn="ctr">
                <a:lnSpc>
                  <a:spcPct val="150000"/>
                </a:lnSpc>
              </a:pPr>
              <a:r>
                <a:rPr lang="en-US" altLang="zh-CN" sz="1600" dirty="0" err="1">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mybatisPlus</a:t>
              </a:r>
              <a:endPar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endParaRPr>
            </a:p>
          </p:txBody>
        </p:sp>
      </p:grpSp>
      <p:grpSp>
        <p:nvGrpSpPr>
          <p:cNvPr id="108" name="组合 107"/>
          <p:cNvGrpSpPr/>
          <p:nvPr/>
        </p:nvGrpSpPr>
        <p:grpSpPr>
          <a:xfrm>
            <a:off x="5799637" y="1168521"/>
            <a:ext cx="2589135" cy="1496978"/>
            <a:chOff x="657222" y="1549062"/>
            <a:chExt cx="2589135" cy="1496978"/>
          </a:xfrm>
        </p:grpSpPr>
        <p:sp>
          <p:nvSpPr>
            <p:cNvPr id="109" name="TextBox 145"/>
            <p:cNvSpPr txBox="1"/>
            <p:nvPr/>
          </p:nvSpPr>
          <p:spPr>
            <a:xfrm>
              <a:off x="748783" y="1800268"/>
              <a:ext cx="2406013" cy="1245772"/>
            </a:xfrm>
            <a:prstGeom prst="rect">
              <a:avLst/>
            </a:prstGeom>
            <a:noFill/>
          </p:spPr>
          <p:txBody>
            <a:bodyPr wrap="square" lIns="162544" tIns="81271" rIns="162544" bIns="81271" rtlCol="0">
              <a:spAutoFit/>
            </a:bodyPr>
            <a:lstStyle/>
            <a:p>
              <a:pPr algn="ctr" fontAlgn="base">
                <a:lnSpc>
                  <a:spcPct val="150000"/>
                </a:lnSpc>
                <a:spcBef>
                  <a:spcPct val="0"/>
                </a:spcBef>
                <a:spcAft>
                  <a:spcPct val="0"/>
                </a:spcAft>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sym typeface="Gill Sans" charset="0"/>
                </a:rPr>
                <a:t>基于</a:t>
              </a:r>
              <a:r>
                <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sym typeface="Gill Sans" charset="0"/>
                </a:rPr>
                <a:t>token</a:t>
              </a: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sym typeface="Gill Sans" charset="0"/>
                </a:rPr>
                <a:t>认证机制的应用不需要去考虑用户在哪一台服务器登录了，这就为应用的扩展提供了便利</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endParaRPr>
            </a:p>
          </p:txBody>
        </p:sp>
        <p:sp>
          <p:nvSpPr>
            <p:cNvPr id="110" name="TextBox 148"/>
            <p:cNvSpPr txBox="1"/>
            <p:nvPr/>
          </p:nvSpPr>
          <p:spPr>
            <a:xfrm>
              <a:off x="657222" y="1549062"/>
              <a:ext cx="2589135" cy="334130"/>
            </a:xfrm>
            <a:prstGeom prst="rect">
              <a:avLst/>
            </a:prstGeom>
            <a:noFill/>
          </p:spPr>
          <p:txBody>
            <a:bodyPr wrap="square" lIns="162544" tIns="0" rIns="162544" bIns="0" rtlCol="0" anchor="t">
              <a:spAutoFit/>
            </a:bodyPr>
            <a:lstStyle/>
            <a:p>
              <a:pPr algn="ctr">
                <a:lnSpc>
                  <a:spcPct val="150000"/>
                </a:lnSpc>
              </a:pPr>
              <a:r>
                <a:rPr lang="en-US" altLang="zh-CN" sz="1600" dirty="0" err="1">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jwt</a:t>
              </a:r>
              <a:endPar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endParaRPr>
            </a:p>
          </p:txBody>
        </p:sp>
      </p:grpSp>
      <p:cxnSp>
        <p:nvCxnSpPr>
          <p:cNvPr id="111" name="直接连接符 110"/>
          <p:cNvCxnSpPr/>
          <p:nvPr/>
        </p:nvCxnSpPr>
        <p:spPr>
          <a:xfrm flipV="1">
            <a:off x="10227549" y="2581509"/>
            <a:ext cx="0" cy="371762"/>
          </a:xfrm>
          <a:prstGeom prst="line">
            <a:avLst/>
          </a:prstGeom>
          <a:ln>
            <a:solidFill>
              <a:schemeClr val="accent1"/>
            </a:solidFill>
            <a:headEnd type="oval" w="sm" len="sm"/>
          </a:ln>
        </p:spPr>
        <p:style>
          <a:lnRef idx="1">
            <a:schemeClr val="accent1"/>
          </a:lnRef>
          <a:fillRef idx="0">
            <a:schemeClr val="accent1"/>
          </a:fillRef>
          <a:effectRef idx="0">
            <a:schemeClr val="accent1"/>
          </a:effectRef>
          <a:fontRef idx="minor">
            <a:schemeClr val="tx1"/>
          </a:fontRef>
        </p:style>
      </p:cxnSp>
      <p:grpSp>
        <p:nvGrpSpPr>
          <p:cNvPr id="112" name="组合 111"/>
          <p:cNvGrpSpPr/>
          <p:nvPr/>
        </p:nvGrpSpPr>
        <p:grpSpPr>
          <a:xfrm>
            <a:off x="8932981" y="1346421"/>
            <a:ext cx="2589135" cy="952124"/>
            <a:chOff x="657222" y="1539918"/>
            <a:chExt cx="2589135" cy="952124"/>
          </a:xfrm>
        </p:grpSpPr>
        <p:sp>
          <p:nvSpPr>
            <p:cNvPr id="113" name="TextBox 145"/>
            <p:cNvSpPr txBox="1"/>
            <p:nvPr/>
          </p:nvSpPr>
          <p:spPr>
            <a:xfrm>
              <a:off x="748783" y="1800268"/>
              <a:ext cx="2406013" cy="691774"/>
            </a:xfrm>
            <a:prstGeom prst="rect">
              <a:avLst/>
            </a:prstGeom>
            <a:noFill/>
          </p:spPr>
          <p:txBody>
            <a:bodyPr wrap="square" lIns="162544" tIns="81271" rIns="162544" bIns="81271" rtlCol="0">
              <a:spAutoFit/>
            </a:bodyPr>
            <a:lstStyle/>
            <a:p>
              <a:pPr algn="ctr" fontAlgn="base">
                <a:lnSpc>
                  <a:spcPct val="150000"/>
                </a:lnSpc>
                <a:spcBef>
                  <a:spcPct val="0"/>
                </a:spcBef>
                <a:spcAft>
                  <a:spcPct val="0"/>
                </a:spcAft>
              </a:pPr>
              <a:r>
                <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rPr>
                <a:t>Spring</a:t>
              </a: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rPr>
                <a:t>中的验证登录、权限的过滤器链。</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endParaRPr>
            </a:p>
          </p:txBody>
        </p:sp>
        <p:sp>
          <p:nvSpPr>
            <p:cNvPr id="114" name="TextBox 148"/>
            <p:cNvSpPr txBox="1"/>
            <p:nvPr/>
          </p:nvSpPr>
          <p:spPr>
            <a:xfrm>
              <a:off x="657222" y="1539918"/>
              <a:ext cx="2589135" cy="334130"/>
            </a:xfrm>
            <a:prstGeom prst="rect">
              <a:avLst/>
            </a:prstGeom>
            <a:noFill/>
          </p:spPr>
          <p:txBody>
            <a:bodyPr wrap="square" lIns="162544" tIns="0" rIns="162544" bIns="0" rtlCol="0" anchor="t">
              <a:spAutoFit/>
            </a:bodyPr>
            <a:lstStyle/>
            <a:p>
              <a:pPr algn="ctr">
                <a:lnSpc>
                  <a:spcPct val="150000"/>
                </a:lnSpc>
              </a:pPr>
              <a:r>
                <a:rPr lang="en-US" altLang="zh-CN" sz="16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spring security</a:t>
              </a:r>
            </a:p>
          </p:txBody>
        </p:sp>
      </p:grpSp>
      <p:grpSp>
        <p:nvGrpSpPr>
          <p:cNvPr id="124" name="组合 123"/>
          <p:cNvGrpSpPr/>
          <p:nvPr/>
        </p:nvGrpSpPr>
        <p:grpSpPr>
          <a:xfrm>
            <a:off x="1931720" y="4868521"/>
            <a:ext cx="2589135" cy="684269"/>
            <a:chOff x="657222" y="1530774"/>
            <a:chExt cx="2589135" cy="684269"/>
          </a:xfrm>
        </p:grpSpPr>
        <p:sp>
          <p:nvSpPr>
            <p:cNvPr id="125" name="TextBox 145"/>
            <p:cNvSpPr txBox="1"/>
            <p:nvPr/>
          </p:nvSpPr>
          <p:spPr>
            <a:xfrm>
              <a:off x="748783" y="1800268"/>
              <a:ext cx="2406013" cy="414775"/>
            </a:xfrm>
            <a:prstGeom prst="rect">
              <a:avLst/>
            </a:prstGeom>
            <a:noFill/>
          </p:spPr>
          <p:txBody>
            <a:bodyPr wrap="square" lIns="162544" tIns="81271" rIns="162544" bIns="81271" rtlCol="0">
              <a:spAutoFit/>
            </a:bodyPr>
            <a:lstStyle/>
            <a:p>
              <a:pPr fontAlgn="base">
                <a:lnSpc>
                  <a:spcPct val="150000"/>
                </a:lnSpc>
                <a:spcBef>
                  <a:spcPct val="0"/>
                </a:spcBef>
                <a:spcAft>
                  <a:spcPct val="0"/>
                </a:spcAft>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rPr>
                <a:t>用来缓存用户验证和验证码</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endParaRPr>
            </a:p>
          </p:txBody>
        </p:sp>
        <p:sp>
          <p:nvSpPr>
            <p:cNvPr id="126" name="TextBox 148"/>
            <p:cNvSpPr txBox="1"/>
            <p:nvPr/>
          </p:nvSpPr>
          <p:spPr>
            <a:xfrm>
              <a:off x="657222" y="1530774"/>
              <a:ext cx="2589135" cy="334130"/>
            </a:xfrm>
            <a:prstGeom prst="rect">
              <a:avLst/>
            </a:prstGeom>
            <a:noFill/>
          </p:spPr>
          <p:txBody>
            <a:bodyPr wrap="square" lIns="162544" tIns="0" rIns="162544" bIns="0" rtlCol="0" anchor="t">
              <a:spAutoFit/>
            </a:bodyPr>
            <a:lstStyle/>
            <a:p>
              <a:pPr algn="ctr">
                <a:lnSpc>
                  <a:spcPct val="150000"/>
                </a:lnSpc>
              </a:pPr>
              <a:r>
                <a:rPr lang="en-US" altLang="zh-CN" sz="1600" dirty="0" err="1">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redis</a:t>
              </a:r>
              <a:endPar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endParaRPr>
            </a:p>
          </p:txBody>
        </p:sp>
      </p:grpSp>
      <p:grpSp>
        <p:nvGrpSpPr>
          <p:cNvPr id="127" name="组合 126"/>
          <p:cNvGrpSpPr/>
          <p:nvPr/>
        </p:nvGrpSpPr>
        <p:grpSpPr>
          <a:xfrm>
            <a:off x="4572980" y="4877665"/>
            <a:ext cx="2589135" cy="675125"/>
            <a:chOff x="657222" y="1539918"/>
            <a:chExt cx="2589135" cy="675125"/>
          </a:xfrm>
        </p:grpSpPr>
        <p:sp>
          <p:nvSpPr>
            <p:cNvPr id="128" name="TextBox 145"/>
            <p:cNvSpPr txBox="1"/>
            <p:nvPr/>
          </p:nvSpPr>
          <p:spPr>
            <a:xfrm>
              <a:off x="748783" y="1800268"/>
              <a:ext cx="2406013" cy="414775"/>
            </a:xfrm>
            <a:prstGeom prst="rect">
              <a:avLst/>
            </a:prstGeom>
            <a:noFill/>
          </p:spPr>
          <p:txBody>
            <a:bodyPr wrap="square" lIns="162544" tIns="81271" rIns="162544" bIns="81271" rtlCol="0">
              <a:spAutoFit/>
            </a:bodyPr>
            <a:lstStyle/>
            <a:p>
              <a:pPr algn="ctr" fontAlgn="base">
                <a:lnSpc>
                  <a:spcPct val="150000"/>
                </a:lnSpc>
                <a:spcBef>
                  <a:spcPct val="0"/>
                </a:spcBef>
                <a:spcAft>
                  <a:spcPct val="0"/>
                </a:spcAft>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rPr>
                <a:t>简化实体类的创建</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endParaRPr>
            </a:p>
          </p:txBody>
        </p:sp>
        <p:sp>
          <p:nvSpPr>
            <p:cNvPr id="129" name="TextBox 148"/>
            <p:cNvSpPr txBox="1"/>
            <p:nvPr/>
          </p:nvSpPr>
          <p:spPr>
            <a:xfrm>
              <a:off x="657222" y="1539918"/>
              <a:ext cx="2589135" cy="334130"/>
            </a:xfrm>
            <a:prstGeom prst="rect">
              <a:avLst/>
            </a:prstGeom>
            <a:noFill/>
          </p:spPr>
          <p:txBody>
            <a:bodyPr wrap="square" lIns="162544" tIns="0" rIns="162544" bIns="0" rtlCol="0" anchor="t">
              <a:spAutoFit/>
            </a:bodyPr>
            <a:lstStyle/>
            <a:p>
              <a:pPr algn="ctr">
                <a:lnSpc>
                  <a:spcPct val="150000"/>
                </a:lnSpc>
              </a:pPr>
              <a:r>
                <a:rPr lang="en-US" altLang="zh-CN" sz="1600" dirty="0" err="1">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lombok</a:t>
              </a:r>
              <a:endPar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endParaRPr>
            </a:p>
          </p:txBody>
        </p:sp>
      </p:grpSp>
      <p:grpSp>
        <p:nvGrpSpPr>
          <p:cNvPr id="130" name="组合 129"/>
          <p:cNvGrpSpPr/>
          <p:nvPr/>
        </p:nvGrpSpPr>
        <p:grpSpPr>
          <a:xfrm>
            <a:off x="7202151" y="4886809"/>
            <a:ext cx="2589135" cy="1496978"/>
            <a:chOff x="657222" y="1549062"/>
            <a:chExt cx="2589135" cy="1496978"/>
          </a:xfrm>
        </p:grpSpPr>
        <p:sp>
          <p:nvSpPr>
            <p:cNvPr id="131" name="TextBox 145"/>
            <p:cNvSpPr txBox="1"/>
            <p:nvPr/>
          </p:nvSpPr>
          <p:spPr>
            <a:xfrm>
              <a:off x="748783" y="1800268"/>
              <a:ext cx="2406013" cy="1245772"/>
            </a:xfrm>
            <a:prstGeom prst="rect">
              <a:avLst/>
            </a:prstGeom>
            <a:noFill/>
          </p:spPr>
          <p:txBody>
            <a:bodyPr wrap="square" lIns="162544" tIns="81271" rIns="162544" bIns="81271" rtlCol="0">
              <a:spAutoFit/>
            </a:bodyPr>
            <a:lstStyle/>
            <a:p>
              <a:pPr algn="ctr" fontAlgn="base">
                <a:lnSpc>
                  <a:spcPct val="150000"/>
                </a:lnSpc>
                <a:spcBef>
                  <a:spcPct val="0"/>
                </a:spcBef>
                <a:spcAft>
                  <a:spcPct val="0"/>
                </a:spcAft>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sym typeface="Gill Sans" charset="0"/>
                </a:rPr>
                <a:t>验证逻辑与业务逻辑之间进行了分离，降低了程序耦合度；</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sym typeface="Gill Sans" charset="0"/>
              </a:endParaRPr>
            </a:p>
            <a:p>
              <a:pPr algn="ctr" fontAlgn="base">
                <a:lnSpc>
                  <a:spcPct val="150000"/>
                </a:lnSpc>
                <a:spcBef>
                  <a:spcPct val="0"/>
                </a:spcBef>
                <a:spcAft>
                  <a:spcPct val="0"/>
                </a:spcAft>
              </a:pPr>
              <a:r>
                <a:rPr lang="zh-CN" altLang="en-US"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rPr>
                <a:t>统一且规范的验证方式，无需你再次编写重复的验证代码；</a:t>
              </a:r>
              <a:endParaRPr lang="en-US" altLang="zh-CN" sz="1200" dirty="0">
                <a:solidFill>
                  <a:schemeClr val="tx1">
                    <a:lumMod val="95000"/>
                    <a:lumOff val="5000"/>
                  </a:schemeClr>
                </a:solidFill>
                <a:latin typeface="华文楷体" panose="02010600040101010101" pitchFamily="2" charset="-122"/>
                <a:ea typeface="华文楷体" panose="02010600040101010101" pitchFamily="2" charset="-122"/>
                <a:cs typeface="Lato Light" charset="0"/>
                <a:sym typeface="Lato Light" charset="0"/>
              </a:endParaRPr>
            </a:p>
          </p:txBody>
        </p:sp>
        <p:sp>
          <p:nvSpPr>
            <p:cNvPr id="132" name="TextBox 148"/>
            <p:cNvSpPr txBox="1"/>
            <p:nvPr/>
          </p:nvSpPr>
          <p:spPr>
            <a:xfrm>
              <a:off x="657222" y="1549062"/>
              <a:ext cx="2589135" cy="334130"/>
            </a:xfrm>
            <a:prstGeom prst="rect">
              <a:avLst/>
            </a:prstGeom>
            <a:noFill/>
          </p:spPr>
          <p:txBody>
            <a:bodyPr wrap="square" lIns="162544" tIns="0" rIns="162544" bIns="0" rtlCol="0" anchor="t">
              <a:spAutoFit/>
            </a:bodyPr>
            <a:lstStyle/>
            <a:p>
              <a:pPr algn="ctr">
                <a:lnSpc>
                  <a:spcPct val="150000"/>
                </a:lnSpc>
              </a:pPr>
              <a:r>
                <a:rPr lang="en-US" altLang="zh-CN" sz="16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rPr>
                <a:t>Hibernate Validator</a:t>
              </a:r>
              <a:endParaRPr lang="zh-CN" altLang="en-US" sz="1600" dirty="0">
                <a:solidFill>
                  <a:schemeClr val="tx1">
                    <a:lumMod val="95000"/>
                    <a:lumOff val="5000"/>
                  </a:schemeClr>
                </a:solidFill>
                <a:latin typeface="华文楷体" panose="02010600040101010101" pitchFamily="2" charset="-122"/>
                <a:ea typeface="华文楷体" panose="02010600040101010101" pitchFamily="2" charset="-122"/>
                <a:cs typeface="华文黑体" pitchFamily="2" charset="-122"/>
              </a:endParaRPr>
            </a:p>
          </p:txBody>
        </p:sp>
      </p:grpSp>
      <p:sp>
        <p:nvSpPr>
          <p:cNvPr id="67" name="矩形 66">
            <a:extLst>
              <a:ext uri="{FF2B5EF4-FFF2-40B4-BE49-F238E27FC236}">
                <a16:creationId xmlns:a16="http://schemas.microsoft.com/office/drawing/2014/main" id="{DFB4EC8D-16A6-45B1-9E26-E16A3A37431C}"/>
              </a:ext>
            </a:extLst>
          </p:cNvPr>
          <p:cNvSpPr/>
          <p:nvPr/>
        </p:nvSpPr>
        <p:spPr bwMode="auto">
          <a:xfrm>
            <a:off x="507999" y="336367"/>
            <a:ext cx="432000" cy="432000"/>
          </a:xfrm>
          <a:prstGeom prst="rect">
            <a:avLst/>
          </a:prstGeom>
          <a:no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sp>
        <p:nvSpPr>
          <p:cNvPr id="68" name="矩形 67">
            <a:extLst>
              <a:ext uri="{FF2B5EF4-FFF2-40B4-BE49-F238E27FC236}">
                <a16:creationId xmlns:a16="http://schemas.microsoft.com/office/drawing/2014/main" id="{D6B4E510-516D-4491-9247-3F8CA78E650A}"/>
              </a:ext>
            </a:extLst>
          </p:cNvPr>
          <p:cNvSpPr/>
          <p:nvPr/>
        </p:nvSpPr>
        <p:spPr bwMode="auto">
          <a:xfrm>
            <a:off x="758757" y="573932"/>
            <a:ext cx="288000" cy="288000"/>
          </a:xfrm>
          <a:prstGeom prst="rect">
            <a:avLst/>
          </a:prstGeom>
          <a:pattFill prst="ltUpDiag">
            <a:fgClr>
              <a:schemeClr val="accent1"/>
            </a:fgClr>
            <a:bgClr>
              <a:schemeClr val="accent1">
                <a:lumMod val="40000"/>
                <a:lumOff val="60000"/>
              </a:schemeClr>
            </a:bgClr>
          </a:pattFill>
          <a:ln>
            <a:solidFill>
              <a:schemeClr val="accent1"/>
            </a:solidFill>
          </a:ln>
        </p:spPr>
        <p:txBody>
          <a:bodyPr vert="horz" wrap="square" lIns="91440" tIns="45720" rIns="91440" bIns="45720" numCol="1" rtlCol="0" anchor="t" anchorCtr="0" compatLnSpc="1"/>
          <a:lstStyle/>
          <a:p>
            <a:pPr algn="ctr"/>
            <a:endParaRPr lang="zh-CN" altLang="en-US">
              <a:latin typeface="华文楷体" panose="02010600040101010101" pitchFamily="2" charset="-122"/>
              <a:ea typeface="华文楷体" panose="02010600040101010101" pitchFamily="2" charset="-122"/>
            </a:endParaRPr>
          </a:p>
        </p:txBody>
      </p:sp>
      <p:cxnSp>
        <p:nvCxnSpPr>
          <p:cNvPr id="69" name="直接连接符 68">
            <a:extLst>
              <a:ext uri="{FF2B5EF4-FFF2-40B4-BE49-F238E27FC236}">
                <a16:creationId xmlns:a16="http://schemas.microsoft.com/office/drawing/2014/main" id="{57918B05-5127-4218-8B8E-7B067D4C9E63}"/>
              </a:ext>
            </a:extLst>
          </p:cNvPr>
          <p:cNvCxnSpPr/>
          <p:nvPr/>
        </p:nvCxnSpPr>
        <p:spPr>
          <a:xfrm>
            <a:off x="1235414" y="865762"/>
            <a:ext cx="10656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70" name="文本框 69">
            <a:extLst>
              <a:ext uri="{FF2B5EF4-FFF2-40B4-BE49-F238E27FC236}">
                <a16:creationId xmlns:a16="http://schemas.microsoft.com/office/drawing/2014/main" id="{D3CBE159-025C-4124-8BE4-FAE73C5A3136}"/>
              </a:ext>
            </a:extLst>
          </p:cNvPr>
          <p:cNvSpPr txBox="1"/>
          <p:nvPr/>
        </p:nvSpPr>
        <p:spPr>
          <a:xfrm>
            <a:off x="1294788" y="362339"/>
            <a:ext cx="3628417" cy="492443"/>
          </a:xfrm>
          <a:prstGeom prst="rect">
            <a:avLst/>
          </a:prstGeom>
          <a:noFill/>
        </p:spPr>
        <p:txBody>
          <a:bodyPr wrap="square" rtlCol="0">
            <a:spAutoFit/>
          </a:bodyPr>
          <a:lstStyle/>
          <a:p>
            <a:r>
              <a:rPr lang="en-US" altLang="zh-CN" sz="2600" dirty="0">
                <a:latin typeface="华文楷体" panose="02010600040101010101" pitchFamily="2" charset="-122"/>
                <a:ea typeface="华文楷体" panose="02010600040101010101" pitchFamily="2" charset="-122"/>
              </a:rPr>
              <a:t>Java</a:t>
            </a:r>
            <a:r>
              <a:rPr lang="zh-CN" altLang="en-US" sz="2600" dirty="0">
                <a:latin typeface="华文楷体" panose="02010600040101010101" pitchFamily="2" charset="-122"/>
                <a:ea typeface="华文楷体" panose="02010600040101010101" pitchFamily="2" charset="-122"/>
              </a:rPr>
              <a:t>管理端技术栈</a:t>
            </a:r>
          </a:p>
        </p:txBody>
      </p:sp>
      <p:sp>
        <p:nvSpPr>
          <p:cNvPr id="71" name="文本框 70">
            <a:extLst>
              <a:ext uri="{FF2B5EF4-FFF2-40B4-BE49-F238E27FC236}">
                <a16:creationId xmlns:a16="http://schemas.microsoft.com/office/drawing/2014/main" id="{A8563151-D909-40D2-9FF9-3FC41D82995D}"/>
              </a:ext>
            </a:extLst>
          </p:cNvPr>
          <p:cNvSpPr txBox="1"/>
          <p:nvPr/>
        </p:nvSpPr>
        <p:spPr>
          <a:xfrm>
            <a:off x="9636066" y="277423"/>
            <a:ext cx="2438399" cy="523220"/>
          </a:xfrm>
          <a:prstGeom prst="rect">
            <a:avLst/>
          </a:prstGeom>
          <a:noFill/>
        </p:spPr>
        <p:txBody>
          <a:bodyPr wrap="square" rtlCol="0">
            <a:spAutoFit/>
          </a:bodyPr>
          <a:lstStyle/>
          <a:p>
            <a:pPr algn="r"/>
            <a:r>
              <a:rPr lang="zh-CN" altLang="en-US" sz="2800" dirty="0">
                <a:solidFill>
                  <a:schemeClr val="accent1"/>
                </a:solidFill>
                <a:latin typeface="华文楷体" panose="02010600040101010101" pitchFamily="2" charset="-122"/>
                <a:ea typeface="华文楷体" panose="02010600040101010101" pitchFamily="2" charset="-122"/>
              </a:rPr>
              <a:t>第九组</a:t>
            </a:r>
          </a:p>
        </p:txBody>
      </p:sp>
    </p:spTree>
    <p:extLst>
      <p:ext uri="{BB962C8B-B14F-4D97-AF65-F5344CB8AC3E}">
        <p14:creationId xmlns:p14="http://schemas.microsoft.com/office/powerpoint/2010/main" val="1081570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4"/>
                                        </p:tgtEl>
                                        <p:attrNameLst>
                                          <p:attrName>style.visibility</p:attrName>
                                        </p:attrNameLst>
                                      </p:cBhvr>
                                      <p:to>
                                        <p:strVal val="visible"/>
                                      </p:to>
                                    </p:set>
                                    <p:animEffect transition="in" filter="fade">
                                      <p:cBhvr>
                                        <p:cTn id="14" dur="1000"/>
                                        <p:tgtEl>
                                          <p:spTgt spid="64"/>
                                        </p:tgtEl>
                                      </p:cBhvr>
                                    </p:animEffect>
                                    <p:anim calcmode="lin" valueType="num">
                                      <p:cBhvr>
                                        <p:cTn id="15" dur="1000" fill="hold"/>
                                        <p:tgtEl>
                                          <p:spTgt spid="64"/>
                                        </p:tgtEl>
                                        <p:attrNameLst>
                                          <p:attrName>ppt_x</p:attrName>
                                        </p:attrNameLst>
                                      </p:cBhvr>
                                      <p:tavLst>
                                        <p:tav tm="0">
                                          <p:val>
                                            <p:strVal val="#ppt_x"/>
                                          </p:val>
                                        </p:tav>
                                        <p:tav tm="100000">
                                          <p:val>
                                            <p:strVal val="#ppt_x"/>
                                          </p:val>
                                        </p:tav>
                                      </p:tavLst>
                                    </p:anim>
                                    <p:anim calcmode="lin" valueType="num">
                                      <p:cBhvr>
                                        <p:cTn id="16" dur="1000" fill="hold"/>
                                        <p:tgtEl>
                                          <p:spTgt spid="64"/>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000"/>
                                        <p:tgtEl>
                                          <p:spTgt spid="2"/>
                                        </p:tgtEl>
                                      </p:cBhvr>
                                    </p:animEffect>
                                    <p:anim calcmode="lin" valueType="num">
                                      <p:cBhvr>
                                        <p:cTn id="20" dur="1000" fill="hold"/>
                                        <p:tgtEl>
                                          <p:spTgt spid="2"/>
                                        </p:tgtEl>
                                        <p:attrNameLst>
                                          <p:attrName>ppt_x</p:attrName>
                                        </p:attrNameLst>
                                      </p:cBhvr>
                                      <p:tavLst>
                                        <p:tav tm="0">
                                          <p:val>
                                            <p:strVal val="#ppt_x"/>
                                          </p:val>
                                        </p:tav>
                                        <p:tav tm="100000">
                                          <p:val>
                                            <p:strVal val="#ppt_x"/>
                                          </p:val>
                                        </p:tav>
                                      </p:tavLst>
                                    </p:anim>
                                    <p:anim calcmode="lin" valueType="num">
                                      <p:cBhvr>
                                        <p:cTn id="21"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barn(inVertical)">
                                      <p:cBhvr>
                                        <p:cTn id="26" dur="500"/>
                                        <p:tgtEl>
                                          <p:spTgt spid="4"/>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124"/>
                                        </p:tgtEl>
                                        <p:attrNameLst>
                                          <p:attrName>style.visibility</p:attrName>
                                        </p:attrNameLst>
                                      </p:cBhvr>
                                      <p:to>
                                        <p:strVal val="visible"/>
                                      </p:to>
                                    </p:set>
                                    <p:animEffect transition="in" filter="barn(inVertical)">
                                      <p:cBhvr>
                                        <p:cTn id="31" dur="500"/>
                                        <p:tgtEl>
                                          <p:spTgt spid="124"/>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nodeType="click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barn(inVertical)">
                                      <p:cBhvr>
                                        <p:cTn id="36" dur="500"/>
                                        <p:tgtEl>
                                          <p:spTgt spid="5"/>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nodeType="clickEffect">
                                  <p:stCondLst>
                                    <p:cond delay="0"/>
                                  </p:stCondLst>
                                  <p:childTnLst>
                                    <p:set>
                                      <p:cBhvr>
                                        <p:cTn id="40" dur="1" fill="hold">
                                          <p:stCondLst>
                                            <p:cond delay="0"/>
                                          </p:stCondLst>
                                        </p:cTn>
                                        <p:tgtEl>
                                          <p:spTgt spid="105"/>
                                        </p:tgtEl>
                                        <p:attrNameLst>
                                          <p:attrName>style.visibility</p:attrName>
                                        </p:attrNameLst>
                                      </p:cBhvr>
                                      <p:to>
                                        <p:strVal val="visible"/>
                                      </p:to>
                                    </p:set>
                                    <p:animEffect transition="in" filter="barn(inVertical)">
                                      <p:cBhvr>
                                        <p:cTn id="41" dur="500"/>
                                        <p:tgtEl>
                                          <p:spTgt spid="10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wipe(down)">
                                      <p:cBhvr>
                                        <p:cTn id="46" dur="500"/>
                                        <p:tgtEl>
                                          <p:spTgt spid="6"/>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nodeType="clickEffect">
                                  <p:stCondLst>
                                    <p:cond delay="0"/>
                                  </p:stCondLst>
                                  <p:childTnLst>
                                    <p:set>
                                      <p:cBhvr>
                                        <p:cTn id="50" dur="1" fill="hold">
                                          <p:stCondLst>
                                            <p:cond delay="0"/>
                                          </p:stCondLst>
                                        </p:cTn>
                                        <p:tgtEl>
                                          <p:spTgt spid="127"/>
                                        </p:tgtEl>
                                        <p:attrNameLst>
                                          <p:attrName>style.visibility</p:attrName>
                                        </p:attrNameLst>
                                      </p:cBhvr>
                                      <p:to>
                                        <p:strVal val="visible"/>
                                      </p:to>
                                    </p:set>
                                    <p:animEffect transition="in" filter="wipe(down)">
                                      <p:cBhvr>
                                        <p:cTn id="51" dur="500"/>
                                        <p:tgtEl>
                                          <p:spTgt spid="127"/>
                                        </p:tgtEl>
                                      </p:cBhvr>
                                    </p:animEffect>
                                  </p:childTnLst>
                                </p:cTn>
                              </p:par>
                            </p:childTnLst>
                          </p:cTn>
                        </p:par>
                      </p:childTnLst>
                    </p:cTn>
                  </p:par>
                  <p:par>
                    <p:cTn id="52" fill="hold">
                      <p:stCondLst>
                        <p:cond delay="indefinite"/>
                      </p:stCondLst>
                      <p:childTnLst>
                        <p:par>
                          <p:cTn id="53" fill="hold">
                            <p:stCondLst>
                              <p:cond delay="0"/>
                            </p:stCondLst>
                            <p:childTnLst>
                              <p:par>
                                <p:cTn id="54" presetID="6" presetClass="entr" presetSubtype="16" fill="hold" nodeType="click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circle(in)">
                                      <p:cBhvr>
                                        <p:cTn id="56" dur="2000"/>
                                        <p:tgtEl>
                                          <p:spTgt spid="7"/>
                                        </p:tgtEl>
                                      </p:cBhvr>
                                    </p:animEffect>
                                  </p:childTnLst>
                                </p:cTn>
                              </p:par>
                            </p:childTnLst>
                          </p:cTn>
                        </p:par>
                      </p:childTnLst>
                    </p:cTn>
                  </p:par>
                  <p:par>
                    <p:cTn id="57" fill="hold">
                      <p:stCondLst>
                        <p:cond delay="indefinite"/>
                      </p:stCondLst>
                      <p:childTnLst>
                        <p:par>
                          <p:cTn id="58" fill="hold">
                            <p:stCondLst>
                              <p:cond delay="0"/>
                            </p:stCondLst>
                            <p:childTnLst>
                              <p:par>
                                <p:cTn id="59" presetID="6" presetClass="entr" presetSubtype="16" fill="hold" nodeType="clickEffect">
                                  <p:stCondLst>
                                    <p:cond delay="0"/>
                                  </p:stCondLst>
                                  <p:childTnLst>
                                    <p:set>
                                      <p:cBhvr>
                                        <p:cTn id="60" dur="1" fill="hold">
                                          <p:stCondLst>
                                            <p:cond delay="0"/>
                                          </p:stCondLst>
                                        </p:cTn>
                                        <p:tgtEl>
                                          <p:spTgt spid="108"/>
                                        </p:tgtEl>
                                        <p:attrNameLst>
                                          <p:attrName>style.visibility</p:attrName>
                                        </p:attrNameLst>
                                      </p:cBhvr>
                                      <p:to>
                                        <p:strVal val="visible"/>
                                      </p:to>
                                    </p:set>
                                    <p:animEffect transition="in" filter="circle(in)">
                                      <p:cBhvr>
                                        <p:cTn id="61" dur="2000"/>
                                        <p:tgtEl>
                                          <p:spTgt spid="108"/>
                                        </p:tgtEl>
                                      </p:cBhvr>
                                    </p:animEffect>
                                  </p:childTnLst>
                                </p:cTn>
                              </p:par>
                            </p:childTnLst>
                          </p:cTn>
                        </p:par>
                      </p:childTnLst>
                    </p:cTn>
                  </p:par>
                  <p:par>
                    <p:cTn id="62" fill="hold">
                      <p:stCondLst>
                        <p:cond delay="indefinite"/>
                      </p:stCondLst>
                      <p:childTnLst>
                        <p:par>
                          <p:cTn id="63" fill="hold">
                            <p:stCondLst>
                              <p:cond delay="0"/>
                            </p:stCondLst>
                            <p:childTnLst>
                              <p:par>
                                <p:cTn id="64" presetID="21" presetClass="entr" presetSubtype="1" fill="hold" nodeType="click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wheel(1)">
                                      <p:cBhvr>
                                        <p:cTn id="66" dur="2000"/>
                                        <p:tgtEl>
                                          <p:spTgt spid="8"/>
                                        </p:tgtEl>
                                      </p:cBhvr>
                                    </p:animEffect>
                                  </p:childTnLst>
                                </p:cTn>
                              </p:par>
                            </p:childTnLst>
                          </p:cTn>
                        </p:par>
                      </p:childTnLst>
                    </p:cTn>
                  </p:par>
                  <p:par>
                    <p:cTn id="67" fill="hold">
                      <p:stCondLst>
                        <p:cond delay="indefinite"/>
                      </p:stCondLst>
                      <p:childTnLst>
                        <p:par>
                          <p:cTn id="68" fill="hold">
                            <p:stCondLst>
                              <p:cond delay="0"/>
                            </p:stCondLst>
                            <p:childTnLst>
                              <p:par>
                                <p:cTn id="69" presetID="21" presetClass="entr" presetSubtype="1" fill="hold" nodeType="clickEffect">
                                  <p:stCondLst>
                                    <p:cond delay="0"/>
                                  </p:stCondLst>
                                  <p:childTnLst>
                                    <p:set>
                                      <p:cBhvr>
                                        <p:cTn id="70" dur="1" fill="hold">
                                          <p:stCondLst>
                                            <p:cond delay="0"/>
                                          </p:stCondLst>
                                        </p:cTn>
                                        <p:tgtEl>
                                          <p:spTgt spid="130"/>
                                        </p:tgtEl>
                                        <p:attrNameLst>
                                          <p:attrName>style.visibility</p:attrName>
                                        </p:attrNameLst>
                                      </p:cBhvr>
                                      <p:to>
                                        <p:strVal val="visible"/>
                                      </p:to>
                                    </p:set>
                                    <p:animEffect transition="in" filter="wheel(1)">
                                      <p:cBhvr>
                                        <p:cTn id="71" dur="2000"/>
                                        <p:tgtEl>
                                          <p:spTgt spid="130"/>
                                        </p:tgtEl>
                                      </p:cBhvr>
                                    </p:animEffect>
                                  </p:childTnLst>
                                </p:cTn>
                              </p:par>
                            </p:childTnLst>
                          </p:cTn>
                        </p:par>
                      </p:childTnLst>
                    </p:cTn>
                  </p:par>
                  <p:par>
                    <p:cTn id="72" fill="hold">
                      <p:stCondLst>
                        <p:cond delay="indefinite"/>
                      </p:stCondLst>
                      <p:childTnLst>
                        <p:par>
                          <p:cTn id="73" fill="hold">
                            <p:stCondLst>
                              <p:cond delay="0"/>
                            </p:stCondLst>
                            <p:childTnLst>
                              <p:par>
                                <p:cTn id="74" presetID="14" presetClass="entr" presetSubtype="10" fill="hold" nodeType="clickEffect">
                                  <p:stCondLst>
                                    <p:cond delay="0"/>
                                  </p:stCondLst>
                                  <p:childTnLst>
                                    <p:set>
                                      <p:cBhvr>
                                        <p:cTn id="75" dur="1" fill="hold">
                                          <p:stCondLst>
                                            <p:cond delay="0"/>
                                          </p:stCondLst>
                                        </p:cTn>
                                        <p:tgtEl>
                                          <p:spTgt spid="9"/>
                                        </p:tgtEl>
                                        <p:attrNameLst>
                                          <p:attrName>style.visibility</p:attrName>
                                        </p:attrNameLst>
                                      </p:cBhvr>
                                      <p:to>
                                        <p:strVal val="visible"/>
                                      </p:to>
                                    </p:set>
                                    <p:animEffect transition="in" filter="randombar(horizontal)">
                                      <p:cBhvr>
                                        <p:cTn id="76" dur="500"/>
                                        <p:tgtEl>
                                          <p:spTgt spid="9"/>
                                        </p:tgtEl>
                                      </p:cBhvr>
                                    </p:animEffect>
                                  </p:childTnLst>
                                </p:cTn>
                              </p:par>
                            </p:childTnLst>
                          </p:cTn>
                        </p:par>
                      </p:childTnLst>
                    </p:cTn>
                  </p:par>
                  <p:par>
                    <p:cTn id="77" fill="hold">
                      <p:stCondLst>
                        <p:cond delay="indefinite"/>
                      </p:stCondLst>
                      <p:childTnLst>
                        <p:par>
                          <p:cTn id="78" fill="hold">
                            <p:stCondLst>
                              <p:cond delay="0"/>
                            </p:stCondLst>
                            <p:childTnLst>
                              <p:par>
                                <p:cTn id="79" presetID="14" presetClass="entr" presetSubtype="10" fill="hold" nodeType="clickEffect">
                                  <p:stCondLst>
                                    <p:cond delay="0"/>
                                  </p:stCondLst>
                                  <p:childTnLst>
                                    <p:set>
                                      <p:cBhvr>
                                        <p:cTn id="80" dur="1" fill="hold">
                                          <p:stCondLst>
                                            <p:cond delay="0"/>
                                          </p:stCondLst>
                                        </p:cTn>
                                        <p:tgtEl>
                                          <p:spTgt spid="112"/>
                                        </p:tgtEl>
                                        <p:attrNameLst>
                                          <p:attrName>style.visibility</p:attrName>
                                        </p:attrNameLst>
                                      </p:cBhvr>
                                      <p:to>
                                        <p:strVal val="visible"/>
                                      </p:to>
                                    </p:set>
                                    <p:animEffect transition="in" filter="randombar(horizontal)">
                                      <p:cBhvr>
                                        <p:cTn id="81"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51007213534"/>
  <p:tag name="MH_LIBRARY" val="GRAPHIC"/>
</p:tagLst>
</file>

<file path=ppt/theme/theme1.xml><?xml version="1.0" encoding="utf-8"?>
<a:theme xmlns:a="http://schemas.openxmlformats.org/drawingml/2006/main" name="Office 主题">
  <a:themeElements>
    <a:clrScheme name="自定义 33-1">
      <a:dk1>
        <a:srgbClr val="000000"/>
      </a:dk1>
      <a:lt1>
        <a:srgbClr val="FFFFFF"/>
      </a:lt1>
      <a:dk2>
        <a:srgbClr val="C00000"/>
      </a:dk2>
      <a:lt2>
        <a:srgbClr val="DBEFF9"/>
      </a:lt2>
      <a:accent1>
        <a:srgbClr val="3C7FBB"/>
      </a:accent1>
      <a:accent2>
        <a:srgbClr val="1A3352"/>
      </a:accent2>
      <a:accent3>
        <a:srgbClr val="0BD0D9"/>
      </a:accent3>
      <a:accent4>
        <a:srgbClr val="C9C9C9"/>
      </a:accent4>
      <a:accent5>
        <a:srgbClr val="7CCA62"/>
      </a:accent5>
      <a:accent6>
        <a:srgbClr val="F49100"/>
      </a:accent6>
      <a:hlink>
        <a:srgbClr val="F49100"/>
      </a:hlink>
      <a:folHlink>
        <a:srgbClr val="85DFD0"/>
      </a:folHlink>
    </a:clrScheme>
    <a:fontScheme name="自定义 7">
      <a:majorFont>
        <a:latin typeface="Arial"/>
        <a:ea typeface="方正静蕾简体"/>
        <a:cs typeface=""/>
      </a:majorFont>
      <a:minorFont>
        <a:latin typeface="Arial"/>
        <a:ea typeface="方正静蕾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TotalTime>
  <Words>1105</Words>
  <Application>Microsoft Office PowerPoint</Application>
  <PresentationFormat>宽屏</PresentationFormat>
  <Paragraphs>103</Paragraphs>
  <Slides>13</Slides>
  <Notes>11</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13</vt:i4>
      </vt:variant>
    </vt:vector>
  </HeadingPairs>
  <TitlesOfParts>
    <vt:vector size="24" baseType="lpstr">
      <vt:lpstr>Gill Sans</vt:lpstr>
      <vt:lpstr>Arial</vt:lpstr>
      <vt:lpstr>Times New Roman</vt:lpstr>
      <vt:lpstr>宋体</vt:lpstr>
      <vt:lpstr>华文楷体</vt:lpstr>
      <vt:lpstr>Calibri</vt:lpstr>
      <vt:lpstr>方正静蕾简体</vt:lpstr>
      <vt:lpstr>Lato Light</vt:lpstr>
      <vt:lpstr>华文黑体</vt:lpstr>
      <vt:lpstr>Mongolian Baiti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Sky123.Org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Sky123.Org</dc:creator>
  <cp:lastModifiedBy>fan wang</cp:lastModifiedBy>
  <cp:revision>75</cp:revision>
  <dcterms:created xsi:type="dcterms:W3CDTF">2015-10-07T07:16:00Z</dcterms:created>
  <dcterms:modified xsi:type="dcterms:W3CDTF">2021-08-19T02:13:17Z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2052-10.1.0.7106</vt:lpwstr>
  </property>
</Properties>
</file>

<file path=docProps/thumbnail.jpeg>
</file>